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/java/technologies/javase-jdk15-downloads.html" TargetMode="External"/><Relationship Id="rId2" Type="http://schemas.openxmlformats.org/officeDocument/2006/relationships/hyperlink" Target="http://activemq.apache.org/version-5-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mqpnetlite" TargetMode="External"/><Relationship Id="rId2" Type="http://schemas.openxmlformats.org/officeDocument/2006/relationships/hyperlink" Target="http://azure.github.io/amqpnetl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A19-E48D-4416-AAC6-7C2ED8F3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ActiveMQ – 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FC4-B4A5-4BE2-BDEC-65660E3C856D}"/>
              </a:ext>
            </a:extLst>
          </p:cNvPr>
          <p:cNvSpPr txBox="1"/>
          <p:nvPr/>
        </p:nvSpPr>
        <p:spPr>
          <a:xfrm>
            <a:off x="457200" y="1466850"/>
            <a:ext cx="7587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http://activemq.apache.org/version-5-getting-started.html</a:t>
            </a:r>
            <a:endParaRPr lang="en-US" dirty="0"/>
          </a:p>
          <a:p>
            <a:r>
              <a:rPr lang="en-US" dirty="0">
                <a:hlinkClick r:id="rId3"/>
              </a:rPr>
              <a:t>https://www.oracle.com/in/java/technologies/javase-jdk15-downloads.html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8C834-FC7C-463F-949C-16676F8B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71700"/>
            <a:ext cx="4743450" cy="361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1FE28-533B-4476-A2AA-8154A039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448" y="2171699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61C-0BB5-47FE-AE09-266BD24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ActiveMQ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35467-2D5E-489A-830D-3EF62FFA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192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8566-0410-43D3-9187-A0D1451C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5632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admin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85728-A95A-42D3-9BFF-40A0BEFB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6681"/>
            <a:ext cx="7934325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EFA54-76E7-4FA2-BD37-6BD953F4D408}"/>
              </a:ext>
            </a:extLst>
          </p:cNvPr>
          <p:cNvSpPr txBox="1"/>
          <p:nvPr/>
        </p:nvSpPr>
        <p:spPr>
          <a:xfrm>
            <a:off x="476250" y="4465156"/>
            <a:ext cx="416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 and password : admin, admin</a:t>
            </a:r>
          </a:p>
        </p:txBody>
      </p:sp>
    </p:spTree>
    <p:extLst>
      <p:ext uri="{BB962C8B-B14F-4D97-AF65-F5344CB8AC3E}">
        <p14:creationId xmlns:p14="http://schemas.microsoft.com/office/powerpoint/2010/main" val="30076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9EA0-C315-4483-AE55-BBF8EA2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Message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FF3E0-74F0-4A4A-9F0A-D81FB5C8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0" y="1200150"/>
            <a:ext cx="1084611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9063-86DD-4C0C-8442-1C6F90E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906AC-6685-45A7-B879-9698B66B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9" y="1304925"/>
            <a:ext cx="10888442" cy="5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DF24-B1F1-4FF0-AB5D-3AB97308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C795-2C93-47DC-BFEB-3475168C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4"/>
            <a:ext cx="10667147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9192-D893-410B-A20B-0191A3A7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>
            <a:normAutofit fontScale="90000"/>
          </a:bodyPr>
          <a:lstStyle/>
          <a:p>
            <a:r>
              <a:rPr lang="en-US" dirty="0"/>
              <a:t>AMQP 1.0 library for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98A8F-A4D9-41E7-8E6C-5BEE685B245C}"/>
              </a:ext>
            </a:extLst>
          </p:cNvPr>
          <p:cNvSpPr/>
          <p:nvPr/>
        </p:nvSpPr>
        <p:spPr>
          <a:xfrm>
            <a:off x="581192" y="1181100"/>
            <a:ext cx="46808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http://azure.github.io/amqpnetlite/</a:t>
            </a:r>
            <a:endParaRPr lang="en-US" dirty="0"/>
          </a:p>
          <a:p>
            <a:r>
              <a:rPr lang="en-US">
                <a:hlinkClick r:id="rId3"/>
              </a:rPr>
              <a:t>https://www.nuget.org/packages/amqpnetlite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1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370</TotalTime>
  <Words>80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Active MQ</vt:lpstr>
      <vt:lpstr>ActiveMQ – Getting STARTED</vt:lpstr>
      <vt:lpstr>ActiveMQ START</vt:lpstr>
      <vt:lpstr>ActivemQ admin page</vt:lpstr>
      <vt:lpstr>Message Types</vt:lpstr>
      <vt:lpstr>Queue</vt:lpstr>
      <vt:lpstr>TOPIC</vt:lpstr>
      <vt:lpstr>AMQP 1.0 library for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22</cp:revision>
  <dcterms:created xsi:type="dcterms:W3CDTF">2021-03-01T06:56:20Z</dcterms:created>
  <dcterms:modified xsi:type="dcterms:W3CDTF">2021-03-02T06:00:41Z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