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in/java/technologies/javase-jdk15-downloads.html" TargetMode="External"/><Relationship Id="rId2" Type="http://schemas.openxmlformats.org/officeDocument/2006/relationships/hyperlink" Target="http://activemq.apache.org/version-5-getting-start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608344"/>
          </a:xfrm>
        </p:spPr>
        <p:txBody>
          <a:bodyPr>
            <a:normAutofit fontScale="90000"/>
          </a:bodyPr>
          <a:lstStyle/>
          <a:p>
            <a:r>
              <a:rPr lang="en-US" dirty="0"/>
              <a:t>Active MQ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5A19-E48D-4416-AAC6-7C2ED8F3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6094"/>
          </a:xfrm>
        </p:spPr>
        <p:txBody>
          <a:bodyPr/>
          <a:lstStyle/>
          <a:p>
            <a:r>
              <a:rPr lang="en-US" dirty="0"/>
              <a:t>ActiveMQ – Getting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F6FC4-B4A5-4BE2-BDEC-65660E3C856D}"/>
              </a:ext>
            </a:extLst>
          </p:cNvPr>
          <p:cNvSpPr txBox="1"/>
          <p:nvPr/>
        </p:nvSpPr>
        <p:spPr>
          <a:xfrm>
            <a:off x="457200" y="1466850"/>
            <a:ext cx="7587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http://activemq.apache.org/version-5-getting-started.html</a:t>
            </a:r>
            <a:endParaRPr lang="en-US" dirty="0"/>
          </a:p>
          <a:p>
            <a:r>
              <a:rPr lang="en-US" dirty="0">
                <a:hlinkClick r:id="rId3"/>
              </a:rPr>
              <a:t>https://www.oracle.com/in/java/technologies/javase-jdk15-downloads.html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8C834-FC7C-463F-949C-16676F8BF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71700"/>
            <a:ext cx="4743450" cy="3619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51FE28-533B-4476-A2AA-8154A0394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448" y="2171699"/>
            <a:ext cx="58674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161C-0BB5-47FE-AE09-266BD249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2294"/>
          </a:xfrm>
        </p:spPr>
        <p:txBody>
          <a:bodyPr/>
          <a:lstStyle/>
          <a:p>
            <a:r>
              <a:rPr lang="en-US" dirty="0"/>
              <a:t>ActiveMQ START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D1816-D1B4-462E-B3E4-A41B629D5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42" y="1314450"/>
            <a:ext cx="91344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032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{91383904-8315-406B-9A81-BE63987A2818}tf33552983_win32</Template>
  <TotalTime>328</TotalTime>
  <Words>38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Franklin Gothic Book</vt:lpstr>
      <vt:lpstr>Franklin Gothic Demi</vt:lpstr>
      <vt:lpstr>Wingdings 2</vt:lpstr>
      <vt:lpstr>DividendVTI</vt:lpstr>
      <vt:lpstr>Active MQ</vt:lpstr>
      <vt:lpstr>ActiveMQ – Getting STARTED</vt:lpstr>
      <vt:lpstr>ActiveMQ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Sandeep Kandula</dc:creator>
  <cp:lastModifiedBy>Sandeep Kandula</cp:lastModifiedBy>
  <cp:revision>11</cp:revision>
  <dcterms:created xsi:type="dcterms:W3CDTF">2021-03-01T06:56:20Z</dcterms:created>
  <dcterms:modified xsi:type="dcterms:W3CDTF">2021-03-01T12:24:50Z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