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Hosted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2563-1293-4C5F-B536-FE75E9C2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Hosted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1AB97-4119-42CA-937A-5FB36F5B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543050"/>
            <a:ext cx="6180897" cy="4462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94765-F672-478B-9CC3-64B81C5F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10" y="1543050"/>
            <a:ext cx="7668040" cy="45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64F0-639C-4544-A535-006B83EF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/>
              <a:t>Select docker with LINUX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8595E-3CF2-454D-A80A-783EA17E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725"/>
            <a:ext cx="121920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708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208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Franklin Gothic Book</vt:lpstr>
      <vt:lpstr>Franklin Gothic Demi</vt:lpstr>
      <vt:lpstr>Wingdings 2</vt:lpstr>
      <vt:lpstr>DividendVTI</vt:lpstr>
      <vt:lpstr>Hosted services</vt:lpstr>
      <vt:lpstr>Hosted service</vt:lpstr>
      <vt:lpstr>Select docker with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6</cp:revision>
  <dcterms:created xsi:type="dcterms:W3CDTF">2021-03-03T06:19:36Z</dcterms:created>
  <dcterms:modified xsi:type="dcterms:W3CDTF">2021-03-03T09:47:51Z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