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44" d="100"/>
          <a:sy n="144" d="100"/>
        </p:scale>
        <p:origin x="8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4/7/2023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4/7/2023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E9673-0852-DE7E-4A43-46DD0A54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44766"/>
          </a:xfrm>
        </p:spPr>
        <p:txBody>
          <a:bodyPr>
            <a:normAutofit fontScale="90000"/>
          </a:bodyPr>
          <a:lstStyle/>
          <a:p>
            <a:r>
              <a:rPr lang="en-US" dirty="0"/>
              <a:t>JSON Source code generation - 1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65914-9B3A-6657-E240-F2E7F89E1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2" y="1108764"/>
            <a:ext cx="11887976" cy="574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3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E9673-0852-DE7E-4A43-46DD0A54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44766"/>
          </a:xfrm>
        </p:spPr>
        <p:txBody>
          <a:bodyPr>
            <a:normAutofit fontScale="90000"/>
          </a:bodyPr>
          <a:lstStyle/>
          <a:p>
            <a:r>
              <a:rPr lang="en-US" dirty="0"/>
              <a:t>JSON Source code generation - 2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7DE5D0-53CE-C0FA-11BB-145407B87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680"/>
            <a:ext cx="12192000" cy="39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5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47CD-A794-6533-47A6-12AF10DC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7287"/>
          </a:xfrm>
        </p:spPr>
        <p:txBody>
          <a:bodyPr>
            <a:normAutofit fontScale="90000"/>
          </a:bodyPr>
          <a:lstStyle/>
          <a:p>
            <a:r>
              <a:rPr lang="en-US" dirty="0"/>
              <a:t>EF Core tips (Lazy Loading) - 1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DFE1F-7C04-FD3A-A113-26AE02E61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4347"/>
            <a:ext cx="12192000" cy="377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73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47CD-A794-6533-47A6-12AF10DC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7287"/>
          </a:xfrm>
        </p:spPr>
        <p:txBody>
          <a:bodyPr>
            <a:normAutofit fontScale="90000"/>
          </a:bodyPr>
          <a:lstStyle/>
          <a:p>
            <a:r>
              <a:rPr lang="en-US" dirty="0"/>
              <a:t>EF Core tips (Lazy Loading) - 2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DA0677-BFCB-363D-11E6-5B37CB9A0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2067"/>
            <a:ext cx="12192000" cy="3058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18ED42-5F7C-BCF6-80B7-592C382ED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41072"/>
            <a:ext cx="12192000" cy="156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63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71A64-5C44-15E5-2C4E-ECF58A82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9485"/>
          </a:xfrm>
        </p:spPr>
        <p:txBody>
          <a:bodyPr>
            <a:normAutofit fontScale="90000"/>
          </a:bodyPr>
          <a:lstStyle/>
          <a:p>
            <a:r>
              <a:rPr lang="en-US" dirty="0"/>
              <a:t>EF Core tips (Lazy Loading) - 3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15582-00F5-D7AB-4486-4686B0B28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5967"/>
            <a:ext cx="12192000" cy="409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41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F254C-6832-91A4-1619-460B2C2C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4690"/>
          </a:xfrm>
        </p:spPr>
        <p:txBody>
          <a:bodyPr/>
          <a:lstStyle/>
          <a:p>
            <a:r>
              <a:rPr lang="en-US" dirty="0"/>
              <a:t>EF Core tips (Lazy Loading) - 4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5470C-1391-4596-6EED-5152B5213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8127"/>
            <a:ext cx="12192000" cy="357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7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269DB-F2B6-DFCB-EAC1-BD63C511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2654"/>
          </a:xfrm>
        </p:spPr>
        <p:txBody>
          <a:bodyPr>
            <a:normAutofit fontScale="90000"/>
          </a:bodyPr>
          <a:lstStyle/>
          <a:p>
            <a:r>
              <a:rPr lang="en-US" dirty="0"/>
              <a:t>EF Core tips  - 5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851D2-856B-E664-1DB7-646CEAF71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320" y="1358110"/>
            <a:ext cx="12192000" cy="48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4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269DB-F2B6-DFCB-EAC1-BD63C511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2654"/>
          </a:xfrm>
        </p:spPr>
        <p:txBody>
          <a:bodyPr>
            <a:normAutofit fontScale="90000"/>
          </a:bodyPr>
          <a:lstStyle/>
          <a:p>
            <a:r>
              <a:rPr lang="en-US" dirty="0"/>
              <a:t>EF Core tips - 6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60D893-EE56-BB83-05BC-8D18E8C80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2578"/>
            <a:ext cx="12192000" cy="13513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15AB98-0CA0-13BD-BFF8-AB441F461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08324"/>
            <a:ext cx="12192000" cy="10413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6FDD9A-F9C9-D8C5-30D4-D82CE3A18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19770"/>
            <a:ext cx="12192000" cy="181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136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52</TotalTime>
  <Words>64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Franklin Gothic Book</vt:lpstr>
      <vt:lpstr>Franklin Gothic Demi</vt:lpstr>
      <vt:lpstr>Wingdings 2</vt:lpstr>
      <vt:lpstr>DividendVTI</vt:lpstr>
      <vt:lpstr>Title Lorem Ipsum</vt:lpstr>
      <vt:lpstr>JSON Source code generation - 1</vt:lpstr>
      <vt:lpstr>JSON Source code generation - 2</vt:lpstr>
      <vt:lpstr>EF Core tips (Lazy Loading) - 1</vt:lpstr>
      <vt:lpstr>EF Core tips (Lazy Loading) - 2</vt:lpstr>
      <vt:lpstr>EF Core tips (Lazy Loading) - 3</vt:lpstr>
      <vt:lpstr>EF Core tips (Lazy Loading) - 4</vt:lpstr>
      <vt:lpstr>EF Core tips  - 5</vt:lpstr>
      <vt:lpstr>EF Core tips - 6</vt:lpstr>
    </vt:vector>
  </TitlesOfParts>
  <Company>Thermo Fisher Scientific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Kandula, Sandeep</dc:creator>
  <cp:lastModifiedBy>Kandula, Sandeep</cp:lastModifiedBy>
  <cp:revision>12</cp:revision>
  <dcterms:created xsi:type="dcterms:W3CDTF">2023-04-07T11:54:21Z</dcterms:created>
  <dcterms:modified xsi:type="dcterms:W3CDTF">2023-04-07T12:46:38Z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