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EC1C6-E3D2-D028-4145-1FEEE093D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50F2D-2CE7-23BC-97ED-13E01BE09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C7AEE-0709-3602-A43D-30FBC057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0928-0078-4FC8-8414-C7AFE06F37D4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79393-A037-D34D-4FE8-21491F3D3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7CF8F-141C-F848-F8CA-0D84F36E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40CE-1FC5-4231-8866-C08A26E3D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5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F0EF-7B4B-E30B-7C46-6FA84676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D05B9-05FF-9E05-B8A6-B2CB561A4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8EACC-B07F-9DDD-6D4B-2932C180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0928-0078-4FC8-8414-C7AFE06F37D4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432EF-F751-7B59-E2F1-ADF03AC3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ED92E-32B9-DAE9-E011-BCCE46B6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40CE-1FC5-4231-8866-C08A26E3D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7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4E32CF-27EC-BBBB-2E5D-17CDF0E82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B62B8-E84F-85A0-C219-815D65F5D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06D19-7349-0796-42DF-17C6D6E86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0928-0078-4FC8-8414-C7AFE06F37D4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F3D3D-7BC5-D534-9273-ED7DD6B2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9DEB3-E745-243E-5A83-A835A32BB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40CE-1FC5-4231-8866-C08A26E3D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4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1A5D2-720D-BD80-E90B-14DAD84F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61E4E-F129-5F51-8315-5B33DC3BF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C0EF0-0F33-DE93-D62A-4D3C7889F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0928-0078-4FC8-8414-C7AFE06F37D4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2DB15-87B7-AB50-7478-A9A2AE54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672F9-9A0E-3982-8B38-F62A363B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40CE-1FC5-4231-8866-C08A26E3D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93CF-516A-B77E-5520-86FE595C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94953-4989-36B2-D009-1978A7BF1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7F7EF-5A57-B3A4-7217-0A471262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0928-0078-4FC8-8414-C7AFE06F37D4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4B90F-E549-8B52-5D66-7D77EE69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FCF18-099A-D65C-BEB9-6EB2C3096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40CE-1FC5-4231-8866-C08A26E3D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7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05C9B-0291-994D-EC24-62907242B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A43FD-E75E-72F5-D438-F8C5B68C7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64B68-8F8D-A43C-5E71-EEA1136B8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69866-67C9-429A-F64F-7C7703482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0928-0078-4FC8-8414-C7AFE06F37D4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56EBD-7CA5-10DC-2CE6-02945C94C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67ECC-2E6B-E604-63D5-1B90942F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40CE-1FC5-4231-8866-C08A26E3D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0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196C1-4EC7-ED19-99E3-57ADF6C33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5225B-23F0-F4BD-BF28-713AE36A4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83E2B-7347-BF7F-E19A-B0C63014A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4A35D4-6AF0-4718-A3D5-BDC647288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6B9048-B37D-4A08-EE0E-2FD358102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C2FAC5-0682-91C2-1123-64C130F9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0928-0078-4FC8-8414-C7AFE06F37D4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C526AA-4C6F-9FF2-72E3-2BB3646C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83FFAB-A1A9-3A36-057C-4BA79526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40CE-1FC5-4231-8866-C08A26E3D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5B36-C810-BA26-B451-05E66CEB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E5F628-8AFA-6C3B-F018-3E50F011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0928-0078-4FC8-8414-C7AFE06F37D4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32560-31A2-E289-1E3A-309D56C3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1C823-EEFF-3B30-DBC2-9670697F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40CE-1FC5-4231-8866-C08A26E3D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3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DF22E-47F6-C772-19CF-427703E27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0928-0078-4FC8-8414-C7AFE06F37D4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D41BA5-9846-41A3-8685-70B7DDE82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005E8-E4F4-D38B-4DC8-9B3E7234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40CE-1FC5-4231-8866-C08A26E3D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6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79C19-849A-466E-6016-1A309BB99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2A02B-61CA-8F68-2863-0D868883C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610CE-A6D9-AF4A-69BC-F8F9C16CC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64F80-4BFE-F15A-CF46-810715BE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0928-0078-4FC8-8414-C7AFE06F37D4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F6035-01E2-75FB-050E-9C8D030D0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95369-4557-2B72-EEA7-AF2DD359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40CE-1FC5-4231-8866-C08A26E3D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4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B0F0-68CD-030E-A5FD-77D47583D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93C76E-24C5-27C7-3E25-4CA411393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DA6BC-EBE3-6C4E-8FE7-0CF3FE71E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7AADB-D6D7-26B8-73C0-25CAFA73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0928-0078-4FC8-8414-C7AFE06F37D4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94986-1121-98A7-81CD-B9D0F1319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4AB09-7D21-D6BD-8EA3-BD053B218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40CE-1FC5-4231-8866-C08A26E3D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1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73F665-29C9-9155-59E3-D6E6258F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37A99-DC4D-F48B-0670-1327AC359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CCA22-2B39-E273-2E91-F969E56E5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D0928-0078-4FC8-8414-C7AFE06F37D4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71DF9-D227-90A6-27CC-B8DC1530E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3C54E-39C7-DF46-AFD8-5FB905C8D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C40CE-1FC5-4231-8866-C08A26E3D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9593A-FE2E-0955-4BF7-0BE7301146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 Framework Core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A3EE0-F9F0-5324-3506-0284124E5F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26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46B5-ABA3-955F-0134-B009278EE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/>
          <a:lstStyle/>
          <a:p>
            <a:r>
              <a:rPr lang="en-US" dirty="0" err="1"/>
              <a:t>PublisherData</a:t>
            </a:r>
            <a:r>
              <a:rPr lang="en-US" dirty="0"/>
              <a:t> - 3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60F35-FD2C-116C-6180-69400BE21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33" y="1206136"/>
            <a:ext cx="11341533" cy="565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06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B5655-ECEC-4917-4D53-C768F84C5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Data Model with EF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0136FA-3AD3-29A4-F5B2-27C3D08EE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23" y="1454048"/>
            <a:ext cx="11741753" cy="394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56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07A3-C01A-C426-08BB-B9C91859A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535"/>
          </a:xfrm>
        </p:spPr>
        <p:txBody>
          <a:bodyPr/>
          <a:lstStyle/>
          <a:p>
            <a:r>
              <a:rPr lang="en-US" dirty="0"/>
              <a:t>Postgres connection string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8110D9-7FD0-C313-B967-32FF97C16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8574"/>
            <a:ext cx="10293879" cy="495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0F5237-D86F-96F3-3024-BCA58FF10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5727"/>
            <a:ext cx="12192000" cy="502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76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5E6DC-3AF9-0243-94EC-B33ECC8B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571"/>
          </a:xfrm>
        </p:spPr>
        <p:txBody>
          <a:bodyPr/>
          <a:lstStyle/>
          <a:p>
            <a:r>
              <a:rPr lang="en-US" dirty="0"/>
              <a:t>Reading and Writing Some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AC72E4-BE71-F561-C72B-758BBA089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1693"/>
            <a:ext cx="7259511" cy="59079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67596E-F566-8791-9A22-9A5ABC8BE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511" y="1726455"/>
            <a:ext cx="4845669" cy="33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66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1F93-77E3-E762-C27D-0E1C1446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945"/>
          </a:xfrm>
        </p:spPr>
        <p:txBody>
          <a:bodyPr>
            <a:normAutofit fontScale="90000"/>
          </a:bodyPr>
          <a:lstStyle/>
          <a:p>
            <a:r>
              <a:rPr lang="en-US" dirty="0"/>
              <a:t>Reading and Writing Some Related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A6950B-F0AE-F3A7-0236-1BF0BD271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2" y="946068"/>
            <a:ext cx="5163272" cy="59119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0087F8-3AD3-1A5F-EF2F-5AB7C8D45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584" y="888869"/>
            <a:ext cx="6750397" cy="25401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BE31A1-7692-6A45-5006-BABA4589B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3584" y="3768034"/>
            <a:ext cx="6938416" cy="284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7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D80B-648E-3A26-8716-6D624B374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Creating Your First Application Using EF Core</a:t>
            </a:r>
          </a:p>
        </p:txBody>
      </p:sp>
    </p:spTree>
    <p:extLst>
      <p:ext uri="{BB962C8B-B14F-4D97-AF65-F5344CB8AC3E}">
        <p14:creationId xmlns:p14="http://schemas.microsoft.com/office/powerpoint/2010/main" val="41272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A002B-6AF3-F0EA-DBAC-313C0BD3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Publisher Domain - 1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DF6F2D-FA4F-FCED-7D86-95FD691BC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104"/>
            <a:ext cx="12192000" cy="15768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BD97DE-ED98-3753-CA73-0705BEA76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9046"/>
            <a:ext cx="10503440" cy="396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05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A002B-6AF3-F0EA-DBAC-313C0BD3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Publisher Domain - 2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32C90D-6C56-5C12-9E35-8AE2C058B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0432"/>
            <a:ext cx="12192000" cy="539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29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8FF68-6E20-5703-2004-A7600DA5C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PublisherConsloe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9C5CD7-269E-B85A-A076-017F681DC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584" y="3476691"/>
            <a:ext cx="12192000" cy="14460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2141E-5827-0A60-02D2-5AA580B04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584" y="1281171"/>
            <a:ext cx="12192000" cy="204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05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22C7-2283-E211-AD6C-99712BB00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8612"/>
          </a:xfrm>
        </p:spPr>
        <p:txBody>
          <a:bodyPr>
            <a:normAutofit fontScale="90000"/>
          </a:bodyPr>
          <a:lstStyle/>
          <a:p>
            <a:r>
              <a:rPr lang="en-US" dirty="0"/>
              <a:t>Minimal APIs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2C3C8-22B9-206D-8F44-2F46BA7E4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30" y="1140823"/>
            <a:ext cx="9452724" cy="549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27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46A7-C538-A929-0EE4-820D1018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Depends on </a:t>
            </a:r>
            <a:r>
              <a:rPr lang="en-US" dirty="0" err="1"/>
              <a:t>Microsoft.EntityFrameworkCore.Relational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5F2E6-64AB-644D-4F65-82F24FEA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8371"/>
            <a:ext cx="12192000" cy="342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1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2FC4-C973-D210-6E72-0EA3E36C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801"/>
          </a:xfrm>
        </p:spPr>
        <p:txBody>
          <a:bodyPr/>
          <a:lstStyle/>
          <a:p>
            <a:r>
              <a:rPr lang="en-US" dirty="0" err="1"/>
              <a:t>PublisherData</a:t>
            </a:r>
            <a:r>
              <a:rPr lang="en-US" dirty="0"/>
              <a:t> - 1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B64724-F0E7-E9F6-019A-37306A71D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7061"/>
            <a:ext cx="12192000" cy="458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26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2FC4-C973-D210-6E72-0EA3E36C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801"/>
          </a:xfrm>
        </p:spPr>
        <p:txBody>
          <a:bodyPr/>
          <a:lstStyle/>
          <a:p>
            <a:r>
              <a:rPr lang="en-US" dirty="0" err="1"/>
              <a:t>PublisherData</a:t>
            </a:r>
            <a:r>
              <a:rPr lang="en-US" dirty="0"/>
              <a:t> - 2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E69407-9AD5-0F62-CA2E-4104A4D54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091" y="1092926"/>
            <a:ext cx="12192000" cy="219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835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58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Entity Framework Core 8</vt:lpstr>
      <vt:lpstr>Creating Your First Application Using EF Core</vt:lpstr>
      <vt:lpstr>Publisher Domain - 1</vt:lpstr>
      <vt:lpstr>Publisher Domain - 2</vt:lpstr>
      <vt:lpstr>PublisherConsloe</vt:lpstr>
      <vt:lpstr>Minimal APIs</vt:lpstr>
      <vt:lpstr>Depends on Microsoft.EntityFrameworkCore.Relational</vt:lpstr>
      <vt:lpstr>PublisherData - 1</vt:lpstr>
      <vt:lpstr>PublisherData - 2</vt:lpstr>
      <vt:lpstr>PublisherData - 3</vt:lpstr>
      <vt:lpstr>Creating Data Model with EF Core</vt:lpstr>
      <vt:lpstr>Postgres connection string</vt:lpstr>
      <vt:lpstr>Reading and Writing Some Data</vt:lpstr>
      <vt:lpstr>Reading and Writing Some Related Data</vt:lpstr>
    </vt:vector>
  </TitlesOfParts>
  <Company>Thermo Fisher Scientific,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Kandula, Sandeep</dc:creator>
  <cp:lastModifiedBy>Kandula, Sandeep</cp:lastModifiedBy>
  <cp:revision>28</cp:revision>
  <dcterms:created xsi:type="dcterms:W3CDTF">2024-01-17T06:42:17Z</dcterms:created>
  <dcterms:modified xsi:type="dcterms:W3CDTF">2024-01-17T10:46:32Z</dcterms:modified>
</cp:coreProperties>
</file>