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9" r:id="rId6"/>
    <p:sldId id="262" r:id="rId7"/>
    <p:sldId id="264" r:id="rId8"/>
    <p:sldId id="265" r:id="rId9"/>
    <p:sldId id="266" r:id="rId10"/>
    <p:sldId id="260" r:id="rId11"/>
    <p:sldId id="261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921" autoAdjust="0"/>
  </p:normalViewPr>
  <p:slideViewPr>
    <p:cSldViewPr snapToGrid="0">
      <p:cViewPr varScale="1">
        <p:scale>
          <a:sx n="136" d="100"/>
          <a:sy n="136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7E2D-40AA-48A9-B05A-902F1E27CA6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DF90-B72C-400A-876D-5CA2B9EC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sans_india85@yahoo.com</a:t>
            </a:r>
          </a:p>
          <a:p>
            <a:r>
              <a:rPr lang="en-US" dirty="0"/>
              <a:t>Windows10#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DF90-B72C-400A-876D-5CA2B9EC9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mrpc/bloomrpc/releases" TargetMode="External"/><Relationship Id="rId2" Type="http://schemas.openxmlformats.org/officeDocument/2006/relationships/hyperlink" Target="https://github.com/bloomrpc/bloom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73615"/>
          </a:xfrm>
        </p:spPr>
        <p:txBody>
          <a:bodyPr>
            <a:norm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Core 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A6BB-8CBD-42BE-AC5C-DFF6EDE1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8570"/>
          </a:xfrm>
        </p:spPr>
        <p:txBody>
          <a:bodyPr>
            <a:normAutofit fontScale="90000"/>
          </a:bodyPr>
          <a:lstStyle/>
          <a:p>
            <a:r>
              <a:rPr lang="en-US"/>
              <a:t>METER READER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B30D5-41C6-45CD-BB2D-4187DF16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250"/>
            <a:ext cx="12192000" cy="39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786-CB46-44AD-A50A-5B5C4289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823"/>
          </a:xfrm>
        </p:spPr>
        <p:txBody>
          <a:bodyPr/>
          <a:lstStyle/>
          <a:p>
            <a:r>
              <a:rPr lang="en-US" dirty="0"/>
              <a:t>Setting up </a:t>
            </a:r>
            <a:r>
              <a:rPr lang="en-US"/>
              <a:t>your machine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250B5-835E-4581-8E17-506A2D260DBE}"/>
              </a:ext>
            </a:extLst>
          </p:cNvPr>
          <p:cNvSpPr txBox="1"/>
          <p:nvPr/>
        </p:nvSpPr>
        <p:spPr>
          <a:xfrm>
            <a:off x="250673" y="4344622"/>
            <a:ext cx="498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https://github.com/bloomrpc/bloomrpc</a:t>
            </a:r>
            <a:endParaRPr lang="en-US" dirty="0"/>
          </a:p>
          <a:p>
            <a:r>
              <a:rPr lang="en-US" dirty="0">
                <a:hlinkClick r:id="rId3"/>
              </a:rPr>
              <a:t>https://github.com/bloomrpc/bloomrpc/releases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5FA6A-B442-44B7-8EA3-96819D2D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00" y="1293285"/>
            <a:ext cx="6219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8B31-EBA4-45CD-A65E-38F050C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579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47608-6FA2-44D5-9964-3B42EFD5968F}"/>
              </a:ext>
            </a:extLst>
          </p:cNvPr>
          <p:cNvSpPr txBox="1"/>
          <p:nvPr/>
        </p:nvSpPr>
        <p:spPr>
          <a:xfrm>
            <a:off x="187393" y="1208735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https://github.com/psauthor/MeterReader/tree/net6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4C627-9506-4C8F-AF3D-3BB56FAB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66"/>
            <a:ext cx="9391392" cy="52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C923-6313-47B7-A82D-CBA0DDF1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114"/>
          </a:xfrm>
        </p:spPr>
        <p:txBody>
          <a:bodyPr>
            <a:normAutofit fontScale="90000"/>
          </a:bodyPr>
          <a:lstStyle/>
          <a:p>
            <a:r>
              <a:rPr lang="en-US" dirty="0"/>
              <a:t>NPM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8BE9-8C46-4248-B0B6-85945DB3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679"/>
            <a:ext cx="12192000" cy="4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6AAA-B460-4D24-952B-222726E7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2140"/>
          </a:xfrm>
        </p:spPr>
        <p:txBody>
          <a:bodyPr/>
          <a:lstStyle/>
          <a:p>
            <a:r>
              <a:rPr lang="en-US" dirty="0"/>
              <a:t>gulp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2D757-6A24-409B-B97C-AE1F2556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079"/>
            <a:ext cx="12192000" cy="4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111-F8E9-4F89-B760-3CFE3C8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28696"/>
          </a:xfrm>
        </p:spPr>
        <p:txBody>
          <a:bodyPr>
            <a:normAutofit fontScale="90000"/>
          </a:bodyPr>
          <a:lstStyle/>
          <a:p>
            <a:r>
              <a:rPr lang="en-US" dirty="0"/>
              <a:t>BULD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18BB-FD59-4506-937F-3E285935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56" y="1208118"/>
            <a:ext cx="12192000" cy="44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FD5A-E540-4074-A3A8-15632025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303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connection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52158-BD0E-4132-9F4B-422B5DFA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74" y="1185188"/>
            <a:ext cx="12192000" cy="2653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56DD2-5759-429C-B96D-F5908600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74" y="4074710"/>
            <a:ext cx="12192000" cy="14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451-71E7-476C-A0EB-966BA60E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7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EE980-6533-451E-A6BB-6A77A460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" y="1265543"/>
            <a:ext cx="12192000" cy="40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AFDF-2691-4C4C-A063-71E013DB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194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6D9E8-5443-4545-80B5-5DB47566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379"/>
            <a:ext cx="12192000" cy="54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95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</TotalTime>
  <Words>69</Words>
  <Application>Microsoft Office PowerPoint</Application>
  <PresentationFormat>Widescreen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ASP.Net Core GRPC</vt:lpstr>
      <vt:lpstr>Setting up your machine</vt:lpstr>
      <vt:lpstr>Source CODE</vt:lpstr>
      <vt:lpstr>NPM INSTALL</vt:lpstr>
      <vt:lpstr>gulp</vt:lpstr>
      <vt:lpstr>BULD THE CLIENT</vt:lpstr>
      <vt:lpstr>Update connection string</vt:lpstr>
      <vt:lpstr>PowerPoint Presentation</vt:lpstr>
      <vt:lpstr>REGISTER</vt:lpstr>
      <vt:lpstr>METER READER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26</cp:revision>
  <dcterms:created xsi:type="dcterms:W3CDTF">2022-05-13T12:09:23Z</dcterms:created>
  <dcterms:modified xsi:type="dcterms:W3CDTF">2022-05-23T09:00:14Z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