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KubeEdge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EBB9-D14E-4156-87E1-BDA20243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Install KUBEDGE IN Kubernetes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4E81D-5E26-47D6-A7DD-36B0C20C43E6}"/>
              </a:ext>
            </a:extLst>
          </p:cNvPr>
          <p:cNvSpPr/>
          <p:nvPr/>
        </p:nvSpPr>
        <p:spPr>
          <a:xfrm>
            <a:off x="0" y="1240971"/>
            <a:ext cx="5084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https://github.com/kubeedge/kubeedge/releases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69067-EC89-4CD5-A03D-33C269E96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501" y="1550036"/>
            <a:ext cx="12192000" cy="4345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D9E5A-30E0-4659-8C3B-3429BD7D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2722"/>
            <a:ext cx="12192000" cy="3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0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B1AF-FAB4-4174-B986-560CA7E2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/>
              <a:t>Edge Node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A4266-3977-4BDF-9415-15221E71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87625"/>
            <a:ext cx="9118879" cy="54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313F-8C15-4DCF-BF37-595CBA9C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751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CE9ED-5684-4C70-817B-AAD04ED3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7" y="1231641"/>
            <a:ext cx="8361947" cy="56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5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0F0D-BFA3-4522-B644-A0B53657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1493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 static </a:t>
            </a:r>
            <a:r>
              <a:rPr lang="en-US" dirty="0" err="1"/>
              <a:t>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1B532-58EF-4A91-A82D-6A54344A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0" y="1567832"/>
            <a:ext cx="9067800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3CF3C-B06D-49F9-95A1-A239E1CA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0" y="1257153"/>
            <a:ext cx="5876925" cy="25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07ECE-B556-4D65-BFA6-D556BBC36460}"/>
              </a:ext>
            </a:extLst>
          </p:cNvPr>
          <p:cNvSpPr txBox="1"/>
          <p:nvPr/>
        </p:nvSpPr>
        <p:spPr>
          <a:xfrm>
            <a:off x="153080" y="3947624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netplan</a:t>
            </a:r>
            <a:r>
              <a:rPr lang="en-US" dirty="0"/>
              <a:t> apply</a:t>
            </a:r>
          </a:p>
        </p:txBody>
      </p:sp>
    </p:spTree>
    <p:extLst>
      <p:ext uri="{BB962C8B-B14F-4D97-AF65-F5344CB8AC3E}">
        <p14:creationId xmlns:p14="http://schemas.microsoft.com/office/powerpoint/2010/main" val="250117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294B-924E-49B5-9B1B-202DE51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55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ED212-1A4D-46EE-B57A-CFE6E09C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432"/>
            <a:ext cx="12192000" cy="41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6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E01B-E29C-4C06-BA45-3B2F0498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936B8-2DE7-4FBA-86DE-00B15046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3" y="1318629"/>
            <a:ext cx="6486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0B26-1A9E-412D-9682-EBB4B485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751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AC09B-BB37-4FAC-BA69-075E52F9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318"/>
            <a:ext cx="12192000" cy="5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4FCB-5F9E-421B-9115-D0B295A8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881B1-7957-4088-B14C-3F9F4DCD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81" y="1438081"/>
            <a:ext cx="84105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F737-236C-4109-B49D-332B47E2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0818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and edge are different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EE413-17E5-4699-8AE3-CFA564B2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8" y="1277127"/>
            <a:ext cx="8715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2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AB86-07D9-4E13-A0EB-67693AA7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895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BF6CB-CDF9-4B92-912C-4522F579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1" y="1263617"/>
            <a:ext cx="87058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4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A83-442E-4050-8549-F51B18E6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68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EE937-13E6-475B-B623-7ED73C1B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4" y="1420585"/>
            <a:ext cx="872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A819-B1EE-4CB4-B6F8-1DE88A68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0537B-E80E-424B-A33F-3F34FC4E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72" y="1324170"/>
            <a:ext cx="87439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2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571F-2E6C-4D90-9DDD-F0544AC8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081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567B-6E77-4A9B-8C85-27B1F858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1" y="1225906"/>
            <a:ext cx="87344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77EA-9296-4461-9271-F8933F56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019C1-4F2F-4833-872B-41766740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3" y="1309493"/>
            <a:ext cx="86677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0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2B99-A53E-4E07-A30C-DA1EDB23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BB723-7ADF-44EA-B2D8-604EBB1E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5" y="1492315"/>
            <a:ext cx="87249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7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F60C-E860-4296-8426-CA91BDD7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Kubernetes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3A733-6687-43C6-8FB7-1D6028B64F23}"/>
              </a:ext>
            </a:extLst>
          </p:cNvPr>
          <p:cNvSpPr/>
          <p:nvPr/>
        </p:nvSpPr>
        <p:spPr>
          <a:xfrm>
            <a:off x="430635" y="1199626"/>
            <a:ext cx="11330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https://github.com/kubeedge/kubeedge#kubernetes-compatibility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67B91-2E25-49AB-AAA5-5E940202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5" y="1568958"/>
            <a:ext cx="8296275" cy="3524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F788A0-4AFA-4991-BDE1-F3EFF381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2" y="5289042"/>
            <a:ext cx="838200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271FE-27D9-468A-A2D8-58AF1B747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82" y="5974671"/>
            <a:ext cx="59340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69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{7B5B2613-C2D3-440A-AE1C-1B5640018384}tf33552983_win32</Template>
  <TotalTime>396</TotalTime>
  <Words>43</Words>
  <Application>Microsoft Office PowerPoint</Application>
  <PresentationFormat>Widescreen</PresentationFormat>
  <Paragraphs>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Franklin Gothic Book</vt:lpstr>
      <vt:lpstr>Franklin Gothic Demi</vt:lpstr>
      <vt:lpstr>Wingdings 2</vt:lpstr>
      <vt:lpstr>DividendVTI</vt:lpstr>
      <vt:lpstr>KubeEdge</vt:lpstr>
      <vt:lpstr>Cloud and edge are different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node</vt:lpstr>
      <vt:lpstr>Install KUBEDGE IN Kubernetes Node</vt:lpstr>
      <vt:lpstr>Edge Node</vt:lpstr>
      <vt:lpstr>PowerPoint Presentation</vt:lpstr>
      <vt:lpstr>Assign static ip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 Edge</dc:title>
  <dc:creator>Sandeep Kandula</dc:creator>
  <cp:lastModifiedBy>Sandeep Kandula</cp:lastModifiedBy>
  <cp:revision>35</cp:revision>
  <dcterms:created xsi:type="dcterms:W3CDTF">2021-02-20T12:13:50Z</dcterms:created>
  <dcterms:modified xsi:type="dcterms:W3CDTF">2021-02-23T09:23:12Z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