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3"/>
  </p:notesMasterIdLst>
  <p:sldIdLst>
    <p:sldId id="257" r:id="rId5"/>
    <p:sldId id="266" r:id="rId6"/>
    <p:sldId id="268" r:id="rId7"/>
    <p:sldId id="269" r:id="rId8"/>
    <p:sldId id="270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73678" autoAdjust="0"/>
  </p:normalViewPr>
  <p:slideViewPr>
    <p:cSldViewPr snapToGrid="0">
      <p:cViewPr varScale="1">
        <p:scale>
          <a:sx n="84" d="100"/>
          <a:sy n="84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163C6-A426-4337-9B45-B8FC1F74484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D8C0E-7A65-458C-9F8F-338E94F8F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-it -p 11883:1883 -p 9001:9001 -v /</a:t>
            </a:r>
            <a:r>
              <a:rPr lang="en-US" dirty="0" err="1"/>
              <a:t>mosquitto</a:t>
            </a:r>
            <a:r>
              <a:rPr lang="en-US" dirty="0"/>
              <a:t>/:/</a:t>
            </a:r>
            <a:r>
              <a:rPr lang="en-US" dirty="0" err="1"/>
              <a:t>mosquitto</a:t>
            </a:r>
            <a:r>
              <a:rPr lang="en-US" dirty="0"/>
              <a:t>/ eclipse-</a:t>
            </a:r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D8C0E-7A65-458C-9F8F-338E94F8F8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Mosquito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1597-321E-44E0-9166-CFC1A6DB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MOSQUITTO - </a:t>
            </a:r>
            <a:r>
              <a:rPr lang="en-US" dirty="0" err="1"/>
              <a:t>WIndows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B251C-4DF9-481F-93D9-54860CECC6C0}"/>
              </a:ext>
            </a:extLst>
          </p:cNvPr>
          <p:cNvSpPr txBox="1"/>
          <p:nvPr/>
        </p:nvSpPr>
        <p:spPr>
          <a:xfrm>
            <a:off x="470308" y="1257300"/>
            <a:ext cx="343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https://mosquitto.org/download/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5CDB-548E-4D40-AA18-91CAB975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0" y="1709737"/>
            <a:ext cx="4705350" cy="372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F2BEF-364B-427E-A2D2-33DADE54D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37" y="1709737"/>
            <a:ext cx="4772025" cy="374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9517F-D332-466B-810E-4F4DC39BD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00" y="5536166"/>
            <a:ext cx="7343775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B7DA-ED44-4625-AA26-A1071DC3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3544"/>
          </a:xfrm>
        </p:spPr>
        <p:txBody>
          <a:bodyPr>
            <a:normAutofit fontScale="90000"/>
          </a:bodyPr>
          <a:lstStyle/>
          <a:p>
            <a:r>
              <a:rPr lang="en-US" dirty="0"/>
              <a:t>MOSQUITTO-DOCKER- 1/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7DFB4-9CFF-4581-AFC4-6E7E8907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6579543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B7DA-ED44-4625-AA26-A1071DC3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3544"/>
          </a:xfrm>
        </p:spPr>
        <p:txBody>
          <a:bodyPr>
            <a:normAutofit fontScale="90000"/>
          </a:bodyPr>
          <a:lstStyle/>
          <a:p>
            <a:r>
              <a:rPr lang="en-US" dirty="0"/>
              <a:t>MOSQUITTO-DOCKER- 2 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0CCF-E51B-447F-A1E3-6CA40DAC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10182225" cy="2609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6ADFA6-80D1-43FF-B7C9-9E4C307D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5724"/>
            <a:ext cx="12192000" cy="22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6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9F85-5BDB-4164-B074-28A64EAC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MOSQUITTO-DOCKER- 3/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9EAA0-E788-4A29-9014-E86D61F4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190625"/>
            <a:ext cx="12192000" cy="41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2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4B43-674B-4248-8CC2-B5CF14F0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MOSQUITTO-DOCKER- 4/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D7A8A-A6CD-4411-BB3D-4FD7E0D8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19200"/>
            <a:ext cx="7324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8B0B-6F80-4FF4-9C2A-67EBF9DC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994"/>
          </a:xfrm>
        </p:spPr>
        <p:txBody>
          <a:bodyPr>
            <a:normAutofit fontScale="90000"/>
          </a:bodyPr>
          <a:lstStyle/>
          <a:p>
            <a:r>
              <a:rPr lang="en-US" dirty="0"/>
              <a:t>MOSQUITTO-DOCKER- 5/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23DF49-ED4C-4361-BEB3-909EA1A8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733675"/>
            <a:ext cx="8553450" cy="1390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8AF492-8767-45E8-BBFE-883265FB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" y="1200150"/>
            <a:ext cx="7439025" cy="1228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B9CF4E-2783-4B5A-86AE-322A8B07E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" y="4583430"/>
            <a:ext cx="6134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0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98CF-1688-422A-BC4B-2D4B467E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694"/>
          </a:xfrm>
        </p:spPr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39CF5-8E13-4887-8107-AFCD654F0F1A}"/>
              </a:ext>
            </a:extLst>
          </p:cNvPr>
          <p:cNvSpPr txBox="1"/>
          <p:nvPr/>
        </p:nvSpPr>
        <p:spPr>
          <a:xfrm>
            <a:off x="262411" y="1333850"/>
            <a:ext cx="1030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https://www.codeproject.com/Articles/5283088/MQTT-Message-Queue-Telemetry-Transport-Protocol-wi</a:t>
            </a:r>
          </a:p>
        </p:txBody>
      </p:sp>
    </p:spTree>
    <p:extLst>
      <p:ext uri="{BB962C8B-B14F-4D97-AF65-F5344CB8AC3E}">
        <p14:creationId xmlns:p14="http://schemas.microsoft.com/office/powerpoint/2010/main" val="28150789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454</TotalTime>
  <Words>62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Franklin Gothic Book</vt:lpstr>
      <vt:lpstr>Franklin Gothic Demi</vt:lpstr>
      <vt:lpstr>Wingdings 2</vt:lpstr>
      <vt:lpstr>DividendVTI</vt:lpstr>
      <vt:lpstr>Mosquito </vt:lpstr>
      <vt:lpstr>MOSQUITTO - WIndows</vt:lpstr>
      <vt:lpstr>MOSQUITTO-DOCKER- 1/</vt:lpstr>
      <vt:lpstr>MOSQUITTO-DOCKER- 2 /</vt:lpstr>
      <vt:lpstr>MOSQUITTO-DOCKER- 3/</vt:lpstr>
      <vt:lpstr>MOSQUITTO-DOCKER- 4/</vt:lpstr>
      <vt:lpstr>MOSQUITTO-DOCKER- 5/</vt:lpstr>
      <vt:lpstr>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45</cp:revision>
  <dcterms:created xsi:type="dcterms:W3CDTF">2021-03-01T06:56:20Z</dcterms:created>
  <dcterms:modified xsi:type="dcterms:W3CDTF">2021-03-10T07:21:50Z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