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1597-321E-44E0-9166-CFC1A6DB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MOSQUITTO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B251C-4DF9-481F-93D9-54860CECC6C0}"/>
              </a:ext>
            </a:extLst>
          </p:cNvPr>
          <p:cNvSpPr txBox="1"/>
          <p:nvPr/>
        </p:nvSpPr>
        <p:spPr>
          <a:xfrm>
            <a:off x="470308" y="1257300"/>
            <a:ext cx="343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https://mosquitto.org/download/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5CDB-548E-4D40-AA18-91CAB975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0" y="1709737"/>
            <a:ext cx="4705350" cy="372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F2BEF-364B-427E-A2D2-33DADE54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7" y="1709737"/>
            <a:ext cx="4772025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9517F-D332-466B-810E-4F4DC39B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00" y="5536166"/>
            <a:ext cx="7343775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98CF-1688-422A-BC4B-2D4B467E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694"/>
          </a:xfrm>
        </p:spPr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39CF5-8E13-4887-8107-AFCD654F0F1A}"/>
              </a:ext>
            </a:extLst>
          </p:cNvPr>
          <p:cNvSpPr txBox="1"/>
          <p:nvPr/>
        </p:nvSpPr>
        <p:spPr>
          <a:xfrm>
            <a:off x="262411" y="1333850"/>
            <a:ext cx="103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https://www.codeproject.com/Articles/5283088/MQTT-Message-Queue-Telemetry-Transport-Protocol-wi</a:t>
            </a:r>
          </a:p>
        </p:txBody>
      </p:sp>
    </p:spTree>
    <p:extLst>
      <p:ext uri="{BB962C8B-B14F-4D97-AF65-F5344CB8AC3E}">
        <p14:creationId xmlns:p14="http://schemas.microsoft.com/office/powerpoint/2010/main" val="28150789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373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Franklin Gothic Demi</vt:lpstr>
      <vt:lpstr>Wingdings 2</vt:lpstr>
      <vt:lpstr>DividendVTI</vt:lpstr>
      <vt:lpstr>Mosquito </vt:lpstr>
      <vt:lpstr>MOSQUITTO</vt:lpstr>
      <vt:lpstr>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28</cp:revision>
  <dcterms:created xsi:type="dcterms:W3CDTF">2021-03-01T06:56:20Z</dcterms:created>
  <dcterms:modified xsi:type="dcterms:W3CDTF">2021-03-09T14:41:22Z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