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90" r:id="rId25"/>
    <p:sldId id="284" r:id="rId26"/>
    <p:sldId id="289" r:id="rId27"/>
    <p:sldId id="282" r:id="rId28"/>
    <p:sldId id="283" r:id="rId29"/>
    <p:sldId id="285" r:id="rId30"/>
    <p:sldId id="287" r:id="rId31"/>
    <p:sldId id="288" r:id="rId32"/>
    <p:sldId id="291" r:id="rId33"/>
    <p:sldId id="292" r:id="rId34"/>
    <p:sldId id="293" r:id="rId35"/>
    <p:sldId id="294" r:id="rId36"/>
    <p:sldId id="295" r:id="rId37"/>
    <p:sldId id="296" r:id="rId38"/>
    <p:sldId id="25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12-05-2021</a:t>
            </a:fld>
            <a:endParaRPr lang="en-IN"/>
          </a:p>
        </p:txBody>
      </p:sp>
      <p:sp>
        <p:nvSpPr>
          <p:cNvPr id="5" name="Footer Placeholder 4">
            <a:extLst>
              <a:ext uri="{FF2B5EF4-FFF2-40B4-BE49-F238E27FC236}">
                <a16:creationId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12-05-2021</a:t>
            </a:fld>
            <a:endParaRPr lang="en-IN"/>
          </a:p>
        </p:txBody>
      </p:sp>
      <p:sp>
        <p:nvSpPr>
          <p:cNvPr id="5" name="Footer Placeholder 4">
            <a:extLst>
              <a:ext uri="{FF2B5EF4-FFF2-40B4-BE49-F238E27FC236}">
                <a16:creationId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12-05-2021</a:t>
            </a:fld>
            <a:endParaRPr lang="en-IN"/>
          </a:p>
        </p:txBody>
      </p:sp>
      <p:sp>
        <p:nvSpPr>
          <p:cNvPr id="5" name="Footer Placeholder 4">
            <a:extLst>
              <a:ext uri="{FF2B5EF4-FFF2-40B4-BE49-F238E27FC236}">
                <a16:creationId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12-05-2021</a:t>
            </a:fld>
            <a:endParaRPr lang="en-IN"/>
          </a:p>
        </p:txBody>
      </p:sp>
      <p:sp>
        <p:nvSpPr>
          <p:cNvPr id="5" name="Footer Placeholder 4">
            <a:extLst>
              <a:ext uri="{FF2B5EF4-FFF2-40B4-BE49-F238E27FC236}">
                <a16:creationId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12-05-2021</a:t>
            </a:fld>
            <a:endParaRPr lang="en-IN"/>
          </a:p>
        </p:txBody>
      </p:sp>
      <p:sp>
        <p:nvSpPr>
          <p:cNvPr id="5" name="Footer Placeholder 4">
            <a:extLst>
              <a:ext uri="{FF2B5EF4-FFF2-40B4-BE49-F238E27FC236}">
                <a16:creationId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12-05-2021</a:t>
            </a:fld>
            <a:endParaRPr lang="en-IN"/>
          </a:p>
        </p:txBody>
      </p:sp>
      <p:sp>
        <p:nvSpPr>
          <p:cNvPr id="6" name="Footer Placeholder 5">
            <a:extLst>
              <a:ext uri="{FF2B5EF4-FFF2-40B4-BE49-F238E27FC236}">
                <a16:creationId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12-05-2021</a:t>
            </a:fld>
            <a:endParaRPr lang="en-IN"/>
          </a:p>
        </p:txBody>
      </p:sp>
      <p:sp>
        <p:nvSpPr>
          <p:cNvPr id="8" name="Footer Placeholder 7">
            <a:extLst>
              <a:ext uri="{FF2B5EF4-FFF2-40B4-BE49-F238E27FC236}">
                <a16:creationId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12-05-2021</a:t>
            </a:fld>
            <a:endParaRPr lang="en-IN"/>
          </a:p>
        </p:txBody>
      </p:sp>
      <p:sp>
        <p:nvSpPr>
          <p:cNvPr id="4" name="Footer Placeholder 3">
            <a:extLst>
              <a:ext uri="{FF2B5EF4-FFF2-40B4-BE49-F238E27FC236}">
                <a16:creationId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12-05-2021</a:t>
            </a:fld>
            <a:endParaRPr lang="en-IN"/>
          </a:p>
        </p:txBody>
      </p:sp>
      <p:sp>
        <p:nvSpPr>
          <p:cNvPr id="3" name="Footer Placeholder 2">
            <a:extLst>
              <a:ext uri="{FF2B5EF4-FFF2-40B4-BE49-F238E27FC236}">
                <a16:creationId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12-05-2021</a:t>
            </a:fld>
            <a:endParaRPr lang="en-IN"/>
          </a:p>
        </p:txBody>
      </p:sp>
      <p:sp>
        <p:nvSpPr>
          <p:cNvPr id="6" name="Footer Placeholder 5">
            <a:extLst>
              <a:ext uri="{FF2B5EF4-FFF2-40B4-BE49-F238E27FC236}">
                <a16:creationId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12-05-2021</a:t>
            </a:fld>
            <a:endParaRPr lang="en-IN"/>
          </a:p>
        </p:txBody>
      </p:sp>
      <p:sp>
        <p:nvSpPr>
          <p:cNvPr id="6" name="Footer Placeholder 5">
            <a:extLst>
              <a:ext uri="{FF2B5EF4-FFF2-40B4-BE49-F238E27FC236}">
                <a16:creationId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12-05-2021</a:t>
            </a:fld>
            <a:endParaRPr lang="en-IN"/>
          </a:p>
        </p:txBody>
      </p:sp>
      <p:sp>
        <p:nvSpPr>
          <p:cNvPr id="5" name="Footer Placeholder 4">
            <a:extLst>
              <a:ext uri="{FF2B5EF4-FFF2-40B4-BE49-F238E27FC236}">
                <a16:creationId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panose="02040503050406030204" pitchFamily="18" charset="0"/>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panose="02040503050406030204" pitchFamily="18" charset="0"/>
                            </a:rPr>
                          </m:ctrlPr>
                        </m:dPr>
                        <m:e>
                          <m:eqArr>
                            <m:eqArrPr>
                              <m:ctrlPr>
                                <a:rPr lang="en-IN" sz="1900" b="0" i="1" smtClean="0">
                                  <a:latin typeface="Cambria Math" panose="02040503050406030204" pitchFamily="18" charset="0"/>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r>
                                        <a:rPr lang="en-IN" sz="1900" b="0" i="1" smtClean="0">
                                          <a:latin typeface="Cambria Math" panose="02040503050406030204" pitchFamily="18" charset="0"/>
                                        </a:rPr>
                                        <m:t>1 − </m:t>
                                      </m:r>
                                      <m:f>
                                        <m:fPr>
                                          <m:ctrlPr>
                                            <a:rPr lang="en-IN" sz="1900" b="0" i="1" smtClean="0">
                                              <a:latin typeface="Cambria Math" panose="02040503050406030204" pitchFamily="18" charset="0"/>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val="953926796"/>
                    </a:ext>
                  </a:extLst>
                </a:gridCol>
                <a:gridCol w="9371236">
                  <a:extLst>
                    <a:ext uri="{9D8B030D-6E8A-4147-A177-3AD203B41FA5}">
                      <a16:colId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059776522"/>
                    </a:ext>
                  </a:extLst>
                </a:gridCol>
                <a:gridCol w="1502228">
                  <a:extLst>
                    <a:ext uri="{9D8B030D-6E8A-4147-A177-3AD203B41FA5}">
                      <a16:colId xmlns:a16="http://schemas.microsoft.com/office/drawing/2014/main" val="51405990"/>
                    </a:ext>
                  </a:extLst>
                </a:gridCol>
                <a:gridCol w="1502228">
                  <a:extLst>
                    <a:ext uri="{9D8B030D-6E8A-4147-A177-3AD203B41FA5}">
                      <a16:colId xmlns:a16="http://schemas.microsoft.com/office/drawing/2014/main" val="499077790"/>
                    </a:ext>
                  </a:extLst>
                </a:gridCol>
                <a:gridCol w="1502228">
                  <a:extLst>
                    <a:ext uri="{9D8B030D-6E8A-4147-A177-3AD203B41FA5}">
                      <a16:colId xmlns:a16="http://schemas.microsoft.com/office/drawing/2014/main" val="1741106222"/>
                    </a:ext>
                  </a:extLst>
                </a:gridCol>
                <a:gridCol w="1502228">
                  <a:extLst>
                    <a:ext uri="{9D8B030D-6E8A-4147-A177-3AD203B41FA5}">
                      <a16:colId xmlns:a16="http://schemas.microsoft.com/office/drawing/2014/main" val="2560605016"/>
                    </a:ext>
                  </a:extLst>
                </a:gridCol>
                <a:gridCol w="1502228">
                  <a:extLst>
                    <a:ext uri="{9D8B030D-6E8A-4147-A177-3AD203B41FA5}">
                      <a16:colId xmlns:a16="http://schemas.microsoft.com/office/drawing/2014/main" val="1149909260"/>
                    </a:ext>
                  </a:extLst>
                </a:gridCol>
                <a:gridCol w="1502228">
                  <a:extLst>
                    <a:ext uri="{9D8B030D-6E8A-4147-A177-3AD203B41FA5}">
                      <a16:colId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val="3169493604"/>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eqArr>
                            <m:eqArrPr>
                              <m:ctrlPr>
                                <a:rPr lang="en-IN" sz="1800" b="0" i="1" smtClean="0">
                                  <a:latin typeface="Cambria Math" panose="02040503050406030204" pitchFamily="18" charset="0"/>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1 −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panose="02040503050406030204" pitchFamily="18" charset="0"/>
                            </a:rPr>
                          </m:ctrlPr>
                        </m:dPr>
                        <m:e>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7" name="Picture 6" descr="Chart, histogram&#10;&#10;Description automatically generated">
            <a:extLst>
              <a:ext uri="{FF2B5EF4-FFF2-40B4-BE49-F238E27FC236}">
                <a16:creationId xmlns:a16="http://schemas.microsoft.com/office/drawing/2014/main"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val="1025995593"/>
                    </a:ext>
                  </a:extLst>
                </a:gridCol>
                <a:gridCol w="8729841">
                  <a:extLst>
                    <a:ext uri="{9D8B030D-6E8A-4147-A177-3AD203B41FA5}">
                      <a16:colId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a:t>
            </a:r>
            <a:r>
              <a:rPr lang="en-IN" sz="1900"/>
              <a:t>line indices </a:t>
            </a:r>
            <a:r>
              <a:rPr lang="en-IN" sz="1900" dirty="0"/>
              <a:t>(from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val="736955682"/>
                    </a:ext>
                  </a:extLst>
                </a:gridCol>
                <a:gridCol w="4755874">
                  <a:extLst>
                    <a:ext uri="{9D8B030D-6E8A-4147-A177-3AD203B41FA5}">
                      <a16:colId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val="3034872970"/>
                    </a:ext>
                  </a:extLst>
                </a:gridCol>
                <a:gridCol w="4598504">
                  <a:extLst>
                    <a:ext uri="{9D8B030D-6E8A-4147-A177-3AD203B41FA5}">
                      <a16:colId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956420"/>
                  </a:ext>
                </a:extLst>
              </a:tr>
            </a:tbl>
          </a:graphicData>
        </a:graphic>
      </p:graphicFrame>
      <p:pic>
        <p:nvPicPr>
          <p:cNvPr id="9" name="Picture 8">
            <a:extLst>
              <a:ext uri="{FF2B5EF4-FFF2-40B4-BE49-F238E27FC236}">
                <a16:creationId xmlns:a16="http://schemas.microsoft.com/office/drawing/2014/main" id="{E31162F2-89B2-4922-87BE-A47BDDD25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val="1625993285"/>
                    </a:ext>
                  </a:extLst>
                </a:gridCol>
                <a:gridCol w="2087097">
                  <a:extLst>
                    <a:ext uri="{9D8B030D-6E8A-4147-A177-3AD203B41FA5}">
                      <a16:colId xmlns:a16="http://schemas.microsoft.com/office/drawing/2014/main" val="2002752227"/>
                    </a:ext>
                  </a:extLst>
                </a:gridCol>
                <a:gridCol w="2087097">
                  <a:extLst>
                    <a:ext uri="{9D8B030D-6E8A-4147-A177-3AD203B41FA5}">
                      <a16:colId xmlns:a16="http://schemas.microsoft.com/office/drawing/2014/main" val="1168972226"/>
                    </a:ext>
                  </a:extLst>
                </a:gridCol>
                <a:gridCol w="2087097">
                  <a:extLst>
                    <a:ext uri="{9D8B030D-6E8A-4147-A177-3AD203B41FA5}">
                      <a16:colId xmlns:a16="http://schemas.microsoft.com/office/drawing/2014/main" val="873165184"/>
                    </a:ext>
                  </a:extLst>
                </a:gridCol>
                <a:gridCol w="2087097">
                  <a:extLst>
                    <a:ext uri="{9D8B030D-6E8A-4147-A177-3AD203B41FA5}">
                      <a16:colId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948506"/>
                  </a:ext>
                </a:extLst>
              </a:tr>
            </a:tbl>
          </a:graphicData>
        </a:graphic>
      </p:graphicFrame>
      <p:graphicFrame>
        <p:nvGraphicFramePr>
          <p:cNvPr id="13" name="Table 13">
            <a:extLst>
              <a:ext uri="{FF2B5EF4-FFF2-40B4-BE49-F238E27FC236}">
                <a16:creationId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764850448"/>
                    </a:ext>
                  </a:extLst>
                </a:gridCol>
                <a:gridCol w="3505200">
                  <a:extLst>
                    <a:ext uri="{9D8B030D-6E8A-4147-A177-3AD203B41FA5}">
                      <a16:colId xmlns:a16="http://schemas.microsoft.com/office/drawing/2014/main" val="348465865"/>
                    </a:ext>
                  </a:extLst>
                </a:gridCol>
                <a:gridCol w="3505200">
                  <a:extLst>
                    <a:ext uri="{9D8B030D-6E8A-4147-A177-3AD203B41FA5}">
                      <a16:colId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val="3249865570"/>
                    </a:ext>
                  </a:extLst>
                </a:gridCol>
                <a:gridCol w="4041913">
                  <a:extLst>
                    <a:ext uri="{9D8B030D-6E8A-4147-A177-3AD203B41FA5}">
                      <a16:colId xmlns:a16="http://schemas.microsoft.com/office/drawing/2014/main" val="371997466"/>
                    </a:ext>
                  </a:extLst>
                </a:gridCol>
                <a:gridCol w="3472070">
                  <a:extLst>
                    <a:ext uri="{9D8B030D-6E8A-4147-A177-3AD203B41FA5}">
                      <a16:colId xmlns:a16="http://schemas.microsoft.com/office/drawing/2014/main" val="4110403680"/>
                    </a:ext>
                  </a:extLst>
                </a:gridCol>
                <a:gridCol w="2302566">
                  <a:extLst>
                    <a:ext uri="{9D8B030D-6E8A-4147-A177-3AD203B41FA5}">
                      <a16:colId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val="3967142194"/>
                    </a:ext>
                  </a:extLst>
                </a:gridCol>
                <a:gridCol w="4850295">
                  <a:extLst>
                    <a:ext uri="{9D8B030D-6E8A-4147-A177-3AD203B41FA5}">
                      <a16:colId xmlns:a16="http://schemas.microsoft.com/office/drawing/2014/main" val="845744349"/>
                    </a:ext>
                  </a:extLst>
                </a:gridCol>
                <a:gridCol w="3286539">
                  <a:extLst>
                    <a:ext uri="{9D8B030D-6E8A-4147-A177-3AD203B41FA5}">
                      <a16:colId xmlns:a16="http://schemas.microsoft.com/office/drawing/2014/main" val="3119492930"/>
                    </a:ext>
                  </a:extLst>
                </a:gridCol>
                <a:gridCol w="1719469">
                  <a:extLst>
                    <a:ext uri="{9D8B030D-6E8A-4147-A177-3AD203B41FA5}">
                      <a16:colId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615818627"/>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6"/>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74090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7" name="Picture 6" descr="Table&#10;&#10;Description automatically generated">
            <a:extLst>
              <a:ext uri="{FF2B5EF4-FFF2-40B4-BE49-F238E27FC236}">
                <a16:creationId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graphicFrame>
        <p:nvGraphicFramePr>
          <p:cNvPr id="7" name="Table 7">
            <a:extLst>
              <a:ext uri="{FF2B5EF4-FFF2-40B4-BE49-F238E27FC236}">
                <a16:creationId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val="3470491924"/>
                    </a:ext>
                  </a:extLst>
                </a:gridCol>
                <a:gridCol w="895994">
                  <a:extLst>
                    <a:ext uri="{9D8B030D-6E8A-4147-A177-3AD203B41FA5}">
                      <a16:colId xmlns:a16="http://schemas.microsoft.com/office/drawing/2014/main" val="2502966855"/>
                    </a:ext>
                  </a:extLst>
                </a:gridCol>
                <a:gridCol w="895994">
                  <a:extLst>
                    <a:ext uri="{9D8B030D-6E8A-4147-A177-3AD203B41FA5}">
                      <a16:colId xmlns:a16="http://schemas.microsoft.com/office/drawing/2014/main" val="1083158815"/>
                    </a:ext>
                  </a:extLst>
                </a:gridCol>
                <a:gridCol w="895994">
                  <a:extLst>
                    <a:ext uri="{9D8B030D-6E8A-4147-A177-3AD203B41FA5}">
                      <a16:colId xmlns:a16="http://schemas.microsoft.com/office/drawing/2014/main" val="4121210064"/>
                    </a:ext>
                  </a:extLst>
                </a:gridCol>
                <a:gridCol w="895994">
                  <a:extLst>
                    <a:ext uri="{9D8B030D-6E8A-4147-A177-3AD203B41FA5}">
                      <a16:colId xmlns:a16="http://schemas.microsoft.com/office/drawing/2014/main" val="141701959"/>
                    </a:ext>
                  </a:extLst>
                </a:gridCol>
                <a:gridCol w="895994">
                  <a:extLst>
                    <a:ext uri="{9D8B030D-6E8A-4147-A177-3AD203B41FA5}">
                      <a16:colId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799734191"/>
                  </a:ext>
                </a:extLst>
              </a:tr>
            </a:tbl>
          </a:graphicData>
        </a:graphic>
      </p:graphicFrame>
      <p:sp>
        <p:nvSpPr>
          <p:cNvPr id="8" name="TextBox 7">
            <a:extLst>
              <a:ext uri="{FF2B5EF4-FFF2-40B4-BE49-F238E27FC236}">
                <a16:creationId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pic>
        <p:nvPicPr>
          <p:cNvPr id="7" name="Picture 6" descr="A picture containing flower, plant&#10;&#10;Description automatically generated">
            <a:extLst>
              <a:ext uri="{FF2B5EF4-FFF2-40B4-BE49-F238E27FC236}">
                <a16:creationId xmlns:a16="http://schemas.microsoft.com/office/drawing/2014/main" id="{E590613B-9711-44BB-88CD-E80C9F36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a16="http://schemas.microsoft.com/office/drawing/2014/main" val="343336883"/>
                    </a:ext>
                  </a:extLst>
                </a:gridCol>
                <a:gridCol w="5562600">
                  <a:extLst>
                    <a:ext uri="{9D8B030D-6E8A-4147-A177-3AD203B41FA5}">
                      <a16:colId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graphicFrame>
        <p:nvGraphicFramePr>
          <p:cNvPr id="6" name="Table 6">
            <a:extLst>
              <a:ext uri="{FF2B5EF4-FFF2-40B4-BE49-F238E27FC236}">
                <a16:creationId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val="1162103489"/>
                    </a:ext>
                  </a:extLst>
                </a:gridCol>
                <a:gridCol w="9511748">
                  <a:extLst>
                    <a:ext uri="{9D8B030D-6E8A-4147-A177-3AD203B41FA5}">
                      <a16:colId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97084328"/>
                  </a:ext>
                </a:extLst>
              </a:tr>
            </a:tbl>
          </a:graphicData>
        </a:graphic>
      </p:graphicFrame>
      <p:graphicFrame>
        <p:nvGraphicFramePr>
          <p:cNvPr id="8" name="Table 8">
            <a:extLst>
              <a:ext uri="{FF2B5EF4-FFF2-40B4-BE49-F238E27FC236}">
                <a16:creationId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val="1219564251"/>
                    </a:ext>
                  </a:extLst>
                </a:gridCol>
                <a:gridCol w="9564756">
                  <a:extLst>
                    <a:ext uri="{9D8B030D-6E8A-4147-A177-3AD203B41FA5}">
                      <a16:colId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pic>
        <p:nvPicPr>
          <p:cNvPr id="7" name="Picture 6">
            <a:extLst>
              <a:ext uri="{FF2B5EF4-FFF2-40B4-BE49-F238E27FC236}">
                <a16:creationId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537332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19434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pic>
        <p:nvPicPr>
          <p:cNvPr id="7" name="Picture 6">
            <a:extLst>
              <a:ext uri="{FF2B5EF4-FFF2-40B4-BE49-F238E27FC236}">
                <a16:creationId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a16="http://schemas.microsoft.com/office/drawing/2014/main"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9" name="Picture 8">
            <a:extLst>
              <a:ext uri="{FF2B5EF4-FFF2-40B4-BE49-F238E27FC236}">
                <a16:creationId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spTree>
    <p:extLst>
      <p:ext uri="{BB962C8B-B14F-4D97-AF65-F5344CB8AC3E}">
        <p14:creationId xmlns:p14="http://schemas.microsoft.com/office/powerpoint/2010/main" val="1146316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spTree>
    <p:extLst>
      <p:ext uri="{BB962C8B-B14F-4D97-AF65-F5344CB8AC3E}">
        <p14:creationId xmlns:p14="http://schemas.microsoft.com/office/powerpoint/2010/main" val="1138918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671603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3797686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2292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6832</Words>
  <Application>Microsoft Office PowerPoint</Application>
  <PresentationFormat>Widescreen</PresentationFormat>
  <Paragraphs>710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Wingdings</vt: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Sanjay40 Singh</cp:lastModifiedBy>
  <cp:revision>151</cp:revision>
  <dcterms:created xsi:type="dcterms:W3CDTF">2021-05-05T11:03:14Z</dcterms:created>
  <dcterms:modified xsi:type="dcterms:W3CDTF">2021-05-12T08:44:43Z</dcterms:modified>
</cp:coreProperties>
</file>