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97" r:id="rId3"/>
    <p:sldId id="298" r:id="rId4"/>
    <p:sldId id="299" r:id="rId5"/>
    <p:sldId id="300" r:id="rId6"/>
    <p:sldId id="301" r:id="rId7"/>
    <p:sldId id="303" r:id="rId8"/>
    <p:sldId id="302" r:id="rId9"/>
    <p:sldId id="304" r:id="rId10"/>
    <p:sldId id="305" r:id="rId11"/>
    <p:sldId id="25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85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E19CC-9519-4C5F-A78F-AFC3EB8C266D}" type="datetimeFigureOut">
              <a:rPr lang="en-IN" smtClean="0"/>
              <a:t>06-06-2021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98E6D6-E5B6-49CD-B281-C9A98B75D160}" type="slidenum">
              <a:rPr lang="en-IN" smtClean="0"/>
              <a:t>‹#›</a:t>
            </a:fld>
            <a:endParaRPr lang="en-IN"/>
          </a:p>
        </p:txBody>
      </p:sp>
    </p:spTree>
    <p:extLst>
      <p:ext uri="{BB962C8B-B14F-4D97-AF65-F5344CB8AC3E}">
        <p14:creationId xmlns:p14="http://schemas.microsoft.com/office/powerpoint/2010/main" val="3474254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6677EC-8707-4820-BADA-C8D002623C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254CA423-B559-4D4C-A990-FC9123A2D2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13ABF47C-6BE7-481F-AB05-B52FBC9877B2}"/>
              </a:ext>
            </a:extLst>
          </p:cNvPr>
          <p:cNvSpPr>
            <a:spLocks noGrp="1"/>
          </p:cNvSpPr>
          <p:nvPr>
            <p:ph type="dt" sz="half" idx="10"/>
          </p:nvPr>
        </p:nvSpPr>
        <p:spPr/>
        <p:txBody>
          <a:bodyPr/>
          <a:lstStyle/>
          <a:p>
            <a:fld id="{95B38DEA-F89A-499A-81D4-0F17E13A0F54}" type="datetime1">
              <a:rPr lang="en-IN" smtClean="0"/>
              <a:t>06-06-2021</a:t>
            </a:fld>
            <a:endParaRPr lang="en-IN"/>
          </a:p>
        </p:txBody>
      </p:sp>
      <p:sp>
        <p:nvSpPr>
          <p:cNvPr id="5" name="Footer Placeholder 4">
            <a:extLst>
              <a:ext uri="{FF2B5EF4-FFF2-40B4-BE49-F238E27FC236}">
                <a16:creationId xmlns:a16="http://schemas.microsoft.com/office/drawing/2014/main" xmlns="" id="{CDB0413F-8EF5-4D34-BD5B-3C522BCECAD9}"/>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xmlns="" id="{3F3B31F8-E781-4D49-A386-D0041E93058C}"/>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3696344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13ED4C-2D41-4FDA-ACD9-CF186DD3C3C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E0B6A18-318A-4D0E-8ED7-59987F3421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B20B605-C292-4D14-8912-8251D314F350}"/>
              </a:ext>
            </a:extLst>
          </p:cNvPr>
          <p:cNvSpPr>
            <a:spLocks noGrp="1"/>
          </p:cNvSpPr>
          <p:nvPr>
            <p:ph type="dt" sz="half" idx="10"/>
          </p:nvPr>
        </p:nvSpPr>
        <p:spPr/>
        <p:txBody>
          <a:bodyPr/>
          <a:lstStyle/>
          <a:p>
            <a:fld id="{52CB48DB-8752-4EC9-AEF1-132D60C612E3}" type="datetime1">
              <a:rPr lang="en-IN" smtClean="0"/>
              <a:t>06-06-2021</a:t>
            </a:fld>
            <a:endParaRPr lang="en-IN"/>
          </a:p>
        </p:txBody>
      </p:sp>
      <p:sp>
        <p:nvSpPr>
          <p:cNvPr id="5" name="Footer Placeholder 4">
            <a:extLst>
              <a:ext uri="{FF2B5EF4-FFF2-40B4-BE49-F238E27FC236}">
                <a16:creationId xmlns:a16="http://schemas.microsoft.com/office/drawing/2014/main" xmlns="" id="{0D230557-72CD-41CF-A4E5-A9B64FF15213}"/>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xmlns="" id="{2FE1D16F-C026-46E0-A7C9-F83599048AE0}"/>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065044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469DE12-C071-4A7D-8AE5-91FA861BC2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358265D5-5610-4284-BF94-42B608C749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06AA223-7897-4BD9-A6D1-A15242652B24}"/>
              </a:ext>
            </a:extLst>
          </p:cNvPr>
          <p:cNvSpPr>
            <a:spLocks noGrp="1"/>
          </p:cNvSpPr>
          <p:nvPr>
            <p:ph type="dt" sz="half" idx="10"/>
          </p:nvPr>
        </p:nvSpPr>
        <p:spPr/>
        <p:txBody>
          <a:bodyPr/>
          <a:lstStyle/>
          <a:p>
            <a:fld id="{20E4919B-0840-418F-81E8-D1EAC9FB2BFE}" type="datetime1">
              <a:rPr lang="en-IN" smtClean="0"/>
              <a:t>06-06-2021</a:t>
            </a:fld>
            <a:endParaRPr lang="en-IN"/>
          </a:p>
        </p:txBody>
      </p:sp>
      <p:sp>
        <p:nvSpPr>
          <p:cNvPr id="5" name="Footer Placeholder 4">
            <a:extLst>
              <a:ext uri="{FF2B5EF4-FFF2-40B4-BE49-F238E27FC236}">
                <a16:creationId xmlns:a16="http://schemas.microsoft.com/office/drawing/2014/main" xmlns="" id="{449AFCD7-05C4-4EFD-9123-53F406BD522A}"/>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xmlns="" id="{0E1416BD-B766-4C6F-9275-FD4ACE1EE922}"/>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400551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2538AA-70C7-403B-9DCD-1DCB5FC6C1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821E538-2875-4884-8011-6C623ABE5F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F1CCF97-3F8D-4BE3-B3F4-704CF465CA7B}"/>
              </a:ext>
            </a:extLst>
          </p:cNvPr>
          <p:cNvSpPr>
            <a:spLocks noGrp="1"/>
          </p:cNvSpPr>
          <p:nvPr>
            <p:ph type="dt" sz="half" idx="10"/>
          </p:nvPr>
        </p:nvSpPr>
        <p:spPr/>
        <p:txBody>
          <a:bodyPr/>
          <a:lstStyle/>
          <a:p>
            <a:fld id="{14A56409-1144-459D-8580-EF29D8BAED4A}" type="datetime1">
              <a:rPr lang="en-IN" smtClean="0"/>
              <a:t>06-06-2021</a:t>
            </a:fld>
            <a:endParaRPr lang="en-IN"/>
          </a:p>
        </p:txBody>
      </p:sp>
      <p:sp>
        <p:nvSpPr>
          <p:cNvPr id="5" name="Footer Placeholder 4">
            <a:extLst>
              <a:ext uri="{FF2B5EF4-FFF2-40B4-BE49-F238E27FC236}">
                <a16:creationId xmlns:a16="http://schemas.microsoft.com/office/drawing/2014/main" xmlns="" id="{8FCA0885-0058-4DCE-B0D8-A392309ED5F6}"/>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xmlns="" id="{12630807-4DF9-41CF-8A31-3107A20D42A5}"/>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453166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FEB71D-02FC-48B4-A779-ADFE406874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1083A76-206C-445B-88AB-6EA74EA881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948F319-72EC-4826-9DD2-EF3EA0136035}"/>
              </a:ext>
            </a:extLst>
          </p:cNvPr>
          <p:cNvSpPr>
            <a:spLocks noGrp="1"/>
          </p:cNvSpPr>
          <p:nvPr>
            <p:ph type="dt" sz="half" idx="10"/>
          </p:nvPr>
        </p:nvSpPr>
        <p:spPr/>
        <p:txBody>
          <a:bodyPr/>
          <a:lstStyle/>
          <a:p>
            <a:fld id="{67926871-090A-4D31-A9C1-76DEC3805894}" type="datetime1">
              <a:rPr lang="en-IN" smtClean="0"/>
              <a:t>06-06-2021</a:t>
            </a:fld>
            <a:endParaRPr lang="en-IN"/>
          </a:p>
        </p:txBody>
      </p:sp>
      <p:sp>
        <p:nvSpPr>
          <p:cNvPr id="5" name="Footer Placeholder 4">
            <a:extLst>
              <a:ext uri="{FF2B5EF4-FFF2-40B4-BE49-F238E27FC236}">
                <a16:creationId xmlns:a16="http://schemas.microsoft.com/office/drawing/2014/main" xmlns="" id="{BABA8B88-7AB1-4668-B759-ED40AF13F292}"/>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xmlns="" id="{CCB6E71B-F180-4BD9-81AD-DA4B1CFA38B8}"/>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3652621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7950D1-0BC5-4433-9307-0C1090AF42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D7D2B18-603C-40A0-AAAC-676EE26549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154421C5-CFEF-4155-AB5E-010A7A9A66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9D14BCF1-40CD-4789-8B4C-1D20A8E3304C}"/>
              </a:ext>
            </a:extLst>
          </p:cNvPr>
          <p:cNvSpPr>
            <a:spLocks noGrp="1"/>
          </p:cNvSpPr>
          <p:nvPr>
            <p:ph type="dt" sz="half" idx="10"/>
          </p:nvPr>
        </p:nvSpPr>
        <p:spPr/>
        <p:txBody>
          <a:bodyPr/>
          <a:lstStyle/>
          <a:p>
            <a:fld id="{7F9657E2-E3D3-4B4C-9FD7-7329F62A123B}" type="datetime1">
              <a:rPr lang="en-IN" smtClean="0"/>
              <a:t>06-06-2021</a:t>
            </a:fld>
            <a:endParaRPr lang="en-IN"/>
          </a:p>
        </p:txBody>
      </p:sp>
      <p:sp>
        <p:nvSpPr>
          <p:cNvPr id="6" name="Footer Placeholder 5">
            <a:extLst>
              <a:ext uri="{FF2B5EF4-FFF2-40B4-BE49-F238E27FC236}">
                <a16:creationId xmlns:a16="http://schemas.microsoft.com/office/drawing/2014/main" xmlns="" id="{E4922A8D-303B-4526-80C4-42AED2713A8B}"/>
              </a:ext>
            </a:extLst>
          </p:cNvPr>
          <p:cNvSpPr>
            <a:spLocks noGrp="1"/>
          </p:cNvSpPr>
          <p:nvPr>
            <p:ph type="ftr" sz="quarter" idx="11"/>
          </p:nvPr>
        </p:nvSpPr>
        <p:spPr/>
        <p:txBody>
          <a:bodyPr/>
          <a:lstStyle/>
          <a:p>
            <a:r>
              <a:rPr lang="en-US"/>
              <a:t>Sanjay Singh | san.singhsanjay@gmail.com</a:t>
            </a:r>
            <a:endParaRPr lang="en-IN"/>
          </a:p>
        </p:txBody>
      </p:sp>
      <p:sp>
        <p:nvSpPr>
          <p:cNvPr id="7" name="Slide Number Placeholder 6">
            <a:extLst>
              <a:ext uri="{FF2B5EF4-FFF2-40B4-BE49-F238E27FC236}">
                <a16:creationId xmlns:a16="http://schemas.microsoft.com/office/drawing/2014/main" xmlns="" id="{E3C30F65-B743-42C4-8ABC-09B079346975}"/>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6208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95C1A-15C2-48ED-B0F8-BAA935B81F5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3F02048-7C2A-4B08-BF76-13F8E88F3C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B11E60C-383E-4752-AAC7-4D0B3FA817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66B61BD6-6302-4813-867C-D0AAEEE200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DF16956-D767-410D-AAFD-FBDA7772B6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96D7FCDA-4AC0-4681-AE6C-03F9DBAEEE60}"/>
              </a:ext>
            </a:extLst>
          </p:cNvPr>
          <p:cNvSpPr>
            <a:spLocks noGrp="1"/>
          </p:cNvSpPr>
          <p:nvPr>
            <p:ph type="dt" sz="half" idx="10"/>
          </p:nvPr>
        </p:nvSpPr>
        <p:spPr/>
        <p:txBody>
          <a:bodyPr/>
          <a:lstStyle/>
          <a:p>
            <a:fld id="{664F21D5-2AAA-408A-910B-555FC11A1CF7}" type="datetime1">
              <a:rPr lang="en-IN" smtClean="0"/>
              <a:t>06-06-2021</a:t>
            </a:fld>
            <a:endParaRPr lang="en-IN"/>
          </a:p>
        </p:txBody>
      </p:sp>
      <p:sp>
        <p:nvSpPr>
          <p:cNvPr id="8" name="Footer Placeholder 7">
            <a:extLst>
              <a:ext uri="{FF2B5EF4-FFF2-40B4-BE49-F238E27FC236}">
                <a16:creationId xmlns:a16="http://schemas.microsoft.com/office/drawing/2014/main" xmlns="" id="{3BD46444-BBA5-497F-AA32-5A16AAB20EA5}"/>
              </a:ext>
            </a:extLst>
          </p:cNvPr>
          <p:cNvSpPr>
            <a:spLocks noGrp="1"/>
          </p:cNvSpPr>
          <p:nvPr>
            <p:ph type="ftr" sz="quarter" idx="11"/>
          </p:nvPr>
        </p:nvSpPr>
        <p:spPr/>
        <p:txBody>
          <a:bodyPr/>
          <a:lstStyle/>
          <a:p>
            <a:r>
              <a:rPr lang="en-US"/>
              <a:t>Sanjay Singh | san.singhsanjay@gmail.com</a:t>
            </a:r>
            <a:endParaRPr lang="en-IN"/>
          </a:p>
        </p:txBody>
      </p:sp>
      <p:sp>
        <p:nvSpPr>
          <p:cNvPr id="9" name="Slide Number Placeholder 8">
            <a:extLst>
              <a:ext uri="{FF2B5EF4-FFF2-40B4-BE49-F238E27FC236}">
                <a16:creationId xmlns:a16="http://schemas.microsoft.com/office/drawing/2014/main" xmlns="" id="{5835D463-682D-4A5C-A63F-C5813E57712C}"/>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4054773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014203-0E89-4589-AC9B-7CBB8ACFEB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EA1A5BE8-6563-4A9B-A9DF-E921E64FDBCD}"/>
              </a:ext>
            </a:extLst>
          </p:cNvPr>
          <p:cNvSpPr>
            <a:spLocks noGrp="1"/>
          </p:cNvSpPr>
          <p:nvPr>
            <p:ph type="dt" sz="half" idx="10"/>
          </p:nvPr>
        </p:nvSpPr>
        <p:spPr/>
        <p:txBody>
          <a:bodyPr/>
          <a:lstStyle/>
          <a:p>
            <a:fld id="{F356A824-9512-4355-9382-9A341080930D}" type="datetime1">
              <a:rPr lang="en-IN" smtClean="0"/>
              <a:t>06-06-2021</a:t>
            </a:fld>
            <a:endParaRPr lang="en-IN"/>
          </a:p>
        </p:txBody>
      </p:sp>
      <p:sp>
        <p:nvSpPr>
          <p:cNvPr id="4" name="Footer Placeholder 3">
            <a:extLst>
              <a:ext uri="{FF2B5EF4-FFF2-40B4-BE49-F238E27FC236}">
                <a16:creationId xmlns:a16="http://schemas.microsoft.com/office/drawing/2014/main" xmlns="" id="{9A1CE8E4-E1B6-4FCC-BE1D-B60BD1B1B01D}"/>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5C17A080-59BF-4690-930A-E3838C1219EC}"/>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511095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EBC0457-3BA2-4C45-88B7-E219D4272972}"/>
              </a:ext>
            </a:extLst>
          </p:cNvPr>
          <p:cNvSpPr>
            <a:spLocks noGrp="1"/>
          </p:cNvSpPr>
          <p:nvPr>
            <p:ph type="dt" sz="half" idx="10"/>
          </p:nvPr>
        </p:nvSpPr>
        <p:spPr/>
        <p:txBody>
          <a:bodyPr/>
          <a:lstStyle/>
          <a:p>
            <a:fld id="{61D5D980-7089-4CCA-A615-7CE5DE2E0A24}" type="datetime1">
              <a:rPr lang="en-IN" smtClean="0"/>
              <a:t>06-06-2021</a:t>
            </a:fld>
            <a:endParaRPr lang="en-IN"/>
          </a:p>
        </p:txBody>
      </p:sp>
      <p:sp>
        <p:nvSpPr>
          <p:cNvPr id="3" name="Footer Placeholder 2">
            <a:extLst>
              <a:ext uri="{FF2B5EF4-FFF2-40B4-BE49-F238E27FC236}">
                <a16:creationId xmlns:a16="http://schemas.microsoft.com/office/drawing/2014/main" xmlns="" id="{3BDC4564-BA34-4AF2-87DE-426509FD1319}"/>
              </a:ext>
            </a:extLst>
          </p:cNvPr>
          <p:cNvSpPr>
            <a:spLocks noGrp="1"/>
          </p:cNvSpPr>
          <p:nvPr>
            <p:ph type="ftr" sz="quarter" idx="11"/>
          </p:nvPr>
        </p:nvSpPr>
        <p:spPr/>
        <p:txBody>
          <a:bodyPr/>
          <a:lstStyle/>
          <a:p>
            <a:r>
              <a:rPr lang="en-US"/>
              <a:t>Sanjay Singh | san.singhsanjay@gmail.com</a:t>
            </a:r>
            <a:endParaRPr lang="en-IN"/>
          </a:p>
        </p:txBody>
      </p:sp>
      <p:sp>
        <p:nvSpPr>
          <p:cNvPr id="4" name="Slide Number Placeholder 3">
            <a:extLst>
              <a:ext uri="{FF2B5EF4-FFF2-40B4-BE49-F238E27FC236}">
                <a16:creationId xmlns:a16="http://schemas.microsoft.com/office/drawing/2014/main" xmlns="" id="{6771982A-07E2-45C5-A479-D2B8CF937139}"/>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1823117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06415D-865A-4910-87F5-700C462242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7825CFD-6151-4A9A-928C-5B14495EE2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2DD50256-14A9-4760-867F-54FFAC07EE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D30F158-1CCF-4187-B626-F3C2F7B23D97}"/>
              </a:ext>
            </a:extLst>
          </p:cNvPr>
          <p:cNvSpPr>
            <a:spLocks noGrp="1"/>
          </p:cNvSpPr>
          <p:nvPr>
            <p:ph type="dt" sz="half" idx="10"/>
          </p:nvPr>
        </p:nvSpPr>
        <p:spPr/>
        <p:txBody>
          <a:bodyPr/>
          <a:lstStyle/>
          <a:p>
            <a:fld id="{BCBBCC49-34F1-4143-A247-5BD173D4A05B}" type="datetime1">
              <a:rPr lang="en-IN" smtClean="0"/>
              <a:t>06-06-2021</a:t>
            </a:fld>
            <a:endParaRPr lang="en-IN"/>
          </a:p>
        </p:txBody>
      </p:sp>
      <p:sp>
        <p:nvSpPr>
          <p:cNvPr id="6" name="Footer Placeholder 5">
            <a:extLst>
              <a:ext uri="{FF2B5EF4-FFF2-40B4-BE49-F238E27FC236}">
                <a16:creationId xmlns:a16="http://schemas.microsoft.com/office/drawing/2014/main" xmlns="" id="{4512C3F2-F875-4CB4-9457-F9A1515D0EC7}"/>
              </a:ext>
            </a:extLst>
          </p:cNvPr>
          <p:cNvSpPr>
            <a:spLocks noGrp="1"/>
          </p:cNvSpPr>
          <p:nvPr>
            <p:ph type="ftr" sz="quarter" idx="11"/>
          </p:nvPr>
        </p:nvSpPr>
        <p:spPr/>
        <p:txBody>
          <a:bodyPr/>
          <a:lstStyle/>
          <a:p>
            <a:r>
              <a:rPr lang="en-US"/>
              <a:t>Sanjay Singh | san.singhsanjay@gmail.com</a:t>
            </a:r>
            <a:endParaRPr lang="en-IN"/>
          </a:p>
        </p:txBody>
      </p:sp>
      <p:sp>
        <p:nvSpPr>
          <p:cNvPr id="7" name="Slide Number Placeholder 6">
            <a:extLst>
              <a:ext uri="{FF2B5EF4-FFF2-40B4-BE49-F238E27FC236}">
                <a16:creationId xmlns:a16="http://schemas.microsoft.com/office/drawing/2014/main" xmlns="" id="{AA3CE853-B5FE-4227-AF0F-664B0F6ED8B7}"/>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554218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D99D6D-E397-499B-80A1-FCCB8CD816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56722E0C-C01F-432B-9A07-4394593E69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EBA23BD5-F29F-48AE-A588-72C8B39B71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B18EA2F-8D4B-4FFD-8168-B65B7F82DF86}"/>
              </a:ext>
            </a:extLst>
          </p:cNvPr>
          <p:cNvSpPr>
            <a:spLocks noGrp="1"/>
          </p:cNvSpPr>
          <p:nvPr>
            <p:ph type="dt" sz="half" idx="10"/>
          </p:nvPr>
        </p:nvSpPr>
        <p:spPr/>
        <p:txBody>
          <a:bodyPr/>
          <a:lstStyle/>
          <a:p>
            <a:fld id="{2D62E49B-383D-4FEF-83E3-8391B88BD48A}" type="datetime1">
              <a:rPr lang="en-IN" smtClean="0"/>
              <a:t>06-06-2021</a:t>
            </a:fld>
            <a:endParaRPr lang="en-IN"/>
          </a:p>
        </p:txBody>
      </p:sp>
      <p:sp>
        <p:nvSpPr>
          <p:cNvPr id="6" name="Footer Placeholder 5">
            <a:extLst>
              <a:ext uri="{FF2B5EF4-FFF2-40B4-BE49-F238E27FC236}">
                <a16:creationId xmlns:a16="http://schemas.microsoft.com/office/drawing/2014/main" xmlns="" id="{8AA3483C-4BE1-456C-A6A4-4239387D691F}"/>
              </a:ext>
            </a:extLst>
          </p:cNvPr>
          <p:cNvSpPr>
            <a:spLocks noGrp="1"/>
          </p:cNvSpPr>
          <p:nvPr>
            <p:ph type="ftr" sz="quarter" idx="11"/>
          </p:nvPr>
        </p:nvSpPr>
        <p:spPr/>
        <p:txBody>
          <a:bodyPr/>
          <a:lstStyle/>
          <a:p>
            <a:r>
              <a:rPr lang="en-US"/>
              <a:t>Sanjay Singh | san.singhsanjay@gmail.com</a:t>
            </a:r>
            <a:endParaRPr lang="en-IN"/>
          </a:p>
        </p:txBody>
      </p:sp>
      <p:sp>
        <p:nvSpPr>
          <p:cNvPr id="7" name="Slide Number Placeholder 6">
            <a:extLst>
              <a:ext uri="{FF2B5EF4-FFF2-40B4-BE49-F238E27FC236}">
                <a16:creationId xmlns:a16="http://schemas.microsoft.com/office/drawing/2014/main" xmlns="" id="{7C032B66-311F-43C3-A0AB-4512D5F17D69}"/>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739463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AE5B7F7-712F-49D6-9569-DF86C5A96A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9F23EA2-C30F-43FD-A4C2-02AE6A315D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2CE41F2-C832-43D8-B69F-F49E7AADEF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403040-39FF-48B5-9AA8-D98B49EA5B67}" type="datetime1">
              <a:rPr lang="en-IN" smtClean="0"/>
              <a:t>06-06-2021</a:t>
            </a:fld>
            <a:endParaRPr lang="en-IN"/>
          </a:p>
        </p:txBody>
      </p:sp>
      <p:sp>
        <p:nvSpPr>
          <p:cNvPr id="5" name="Footer Placeholder 4">
            <a:extLst>
              <a:ext uri="{FF2B5EF4-FFF2-40B4-BE49-F238E27FC236}">
                <a16:creationId xmlns:a16="http://schemas.microsoft.com/office/drawing/2014/main" xmlns="" id="{16C0C3F3-C749-4F32-9EA1-BDF5BCF5F2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xmlns="" id="{DF4FB91D-C6B8-421D-81EB-651EAD2A83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53106F-9B43-4B1F-BCB9-D94FA7734D96}" type="slidenum">
              <a:rPr lang="en-IN" smtClean="0"/>
              <a:t>‹#›</a:t>
            </a:fld>
            <a:endParaRPr lang="en-IN"/>
          </a:p>
        </p:txBody>
      </p:sp>
    </p:spTree>
    <p:extLst>
      <p:ext uri="{BB962C8B-B14F-4D97-AF65-F5344CB8AC3E}">
        <p14:creationId xmlns:p14="http://schemas.microsoft.com/office/powerpoint/2010/main" val="2160271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jpeg"/><Relationship Id="rId18" Type="http://schemas.openxmlformats.org/officeDocument/2006/relationships/image" Target="../media/image17.jpeg"/><Relationship Id="rId3" Type="http://schemas.openxmlformats.org/officeDocument/2006/relationships/image" Target="../media/image2.jpeg"/><Relationship Id="rId21" Type="http://schemas.openxmlformats.org/officeDocument/2006/relationships/image" Target="../media/image20.jpeg"/><Relationship Id="rId7" Type="http://schemas.openxmlformats.org/officeDocument/2006/relationships/image" Target="../media/image6.jpeg"/><Relationship Id="rId12" Type="http://schemas.openxmlformats.org/officeDocument/2006/relationships/image" Target="../media/image11.jpeg"/><Relationship Id="rId17" Type="http://schemas.openxmlformats.org/officeDocument/2006/relationships/image" Target="../media/image16.jpeg"/><Relationship Id="rId25" Type="http://schemas.openxmlformats.org/officeDocument/2006/relationships/image" Target="../media/image24.jpeg"/><Relationship Id="rId2" Type="http://schemas.openxmlformats.org/officeDocument/2006/relationships/image" Target="../media/image1.jpeg"/><Relationship Id="rId16" Type="http://schemas.openxmlformats.org/officeDocument/2006/relationships/image" Target="../media/image15.jpeg"/><Relationship Id="rId20"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jpeg"/><Relationship Id="rId24" Type="http://schemas.openxmlformats.org/officeDocument/2006/relationships/image" Target="../media/image23.jpeg"/><Relationship Id="rId5" Type="http://schemas.openxmlformats.org/officeDocument/2006/relationships/image" Target="../media/image4.jpeg"/><Relationship Id="rId15" Type="http://schemas.openxmlformats.org/officeDocument/2006/relationships/image" Target="../media/image14.jpeg"/><Relationship Id="rId23" Type="http://schemas.openxmlformats.org/officeDocument/2006/relationships/image" Target="../media/image22.jpeg"/><Relationship Id="rId10" Type="http://schemas.openxmlformats.org/officeDocument/2006/relationships/image" Target="../media/image9.jpeg"/><Relationship Id="rId19" Type="http://schemas.openxmlformats.org/officeDocument/2006/relationships/image" Target="../media/image18.jpeg"/><Relationship Id="rId4" Type="http://schemas.openxmlformats.org/officeDocument/2006/relationships/image" Target="../media/image3.jpeg"/><Relationship Id="rId9" Type="http://schemas.openxmlformats.org/officeDocument/2006/relationships/image" Target="../media/image8.jpeg"/><Relationship Id="rId14" Type="http://schemas.openxmlformats.org/officeDocument/2006/relationships/image" Target="../media/image13.jpeg"/><Relationship Id="rId22" Type="http://schemas.openxmlformats.org/officeDocument/2006/relationships/image" Target="../media/image21.jpeg"/></Relationships>
</file>

<file path=ppt/slides/_rels/slide3.xml.rels><?xml version="1.0" encoding="UTF-8" standalone="yes"?>
<Relationships xmlns="http://schemas.openxmlformats.org/package/2006/relationships"><Relationship Id="rId8" Type="http://schemas.openxmlformats.org/officeDocument/2006/relationships/image" Target="../media/image31.jpeg"/><Relationship Id="rId13" Type="http://schemas.openxmlformats.org/officeDocument/2006/relationships/image" Target="../media/image36.jpeg"/><Relationship Id="rId18" Type="http://schemas.openxmlformats.org/officeDocument/2006/relationships/hyperlink" Target="https://www.kaggle.com/scolianni/mnistasjpg" TargetMode="External"/><Relationship Id="rId3" Type="http://schemas.openxmlformats.org/officeDocument/2006/relationships/image" Target="../media/image26.jpeg"/><Relationship Id="rId7" Type="http://schemas.openxmlformats.org/officeDocument/2006/relationships/image" Target="../media/image30.jpeg"/><Relationship Id="rId12" Type="http://schemas.openxmlformats.org/officeDocument/2006/relationships/image" Target="../media/image35.jpeg"/><Relationship Id="rId17" Type="http://schemas.openxmlformats.org/officeDocument/2006/relationships/image" Target="../media/image40.jpeg"/><Relationship Id="rId2" Type="http://schemas.openxmlformats.org/officeDocument/2006/relationships/image" Target="../media/image25.jpeg"/><Relationship Id="rId16" Type="http://schemas.openxmlformats.org/officeDocument/2006/relationships/image" Target="../media/image39.jpeg"/><Relationship Id="rId1" Type="http://schemas.openxmlformats.org/officeDocument/2006/relationships/slideLayout" Target="../slideLayouts/slideLayout2.xml"/><Relationship Id="rId6" Type="http://schemas.openxmlformats.org/officeDocument/2006/relationships/image" Target="../media/image29.jpeg"/><Relationship Id="rId11" Type="http://schemas.openxmlformats.org/officeDocument/2006/relationships/image" Target="../media/image34.jpeg"/><Relationship Id="rId5" Type="http://schemas.openxmlformats.org/officeDocument/2006/relationships/image" Target="../media/image28.jpeg"/><Relationship Id="rId15" Type="http://schemas.openxmlformats.org/officeDocument/2006/relationships/image" Target="../media/image38.jpeg"/><Relationship Id="rId10" Type="http://schemas.openxmlformats.org/officeDocument/2006/relationships/image" Target="../media/image33.jpeg"/><Relationship Id="rId4" Type="http://schemas.openxmlformats.org/officeDocument/2006/relationships/image" Target="../media/image27.jpeg"/><Relationship Id="rId9" Type="http://schemas.openxmlformats.org/officeDocument/2006/relationships/image" Target="../media/image32.jpeg"/><Relationship Id="rId14" Type="http://schemas.openxmlformats.org/officeDocument/2006/relationships/image" Target="../media/image37.jpeg"/></Relationships>
</file>

<file path=ppt/slides/_rels/slide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983FEF-B0DF-4375-9F52-1D18A58B79C9}"/>
              </a:ext>
            </a:extLst>
          </p:cNvPr>
          <p:cNvSpPr>
            <a:spLocks noGrp="1"/>
          </p:cNvSpPr>
          <p:nvPr>
            <p:ph type="ctrTitle"/>
          </p:nvPr>
        </p:nvSpPr>
        <p:spPr>
          <a:xfrm>
            <a:off x="1524000" y="1678955"/>
            <a:ext cx="9144000" cy="2387600"/>
          </a:xfrm>
        </p:spPr>
        <p:txBody>
          <a:bodyPr>
            <a:normAutofit fontScale="90000"/>
          </a:bodyPr>
          <a:lstStyle/>
          <a:p>
            <a:r>
              <a:rPr lang="en-IN" dirty="0" smtClean="0"/>
              <a:t>Python </a:t>
            </a:r>
            <a:r>
              <a:rPr lang="en-IN" dirty="0" err="1" smtClean="0"/>
              <a:t>Tensorflow-Keras</a:t>
            </a:r>
            <a:r>
              <a:rPr lang="en-IN" dirty="0" smtClean="0"/>
              <a:t> Trained Model For MNIST Hand Written Digits</a:t>
            </a:r>
            <a:endParaRPr lang="en-IN" dirty="0"/>
          </a:p>
        </p:txBody>
      </p:sp>
      <p:sp>
        <p:nvSpPr>
          <p:cNvPr id="3" name="Subtitle 2">
            <a:extLst>
              <a:ext uri="{FF2B5EF4-FFF2-40B4-BE49-F238E27FC236}">
                <a16:creationId xmlns:a16="http://schemas.microsoft.com/office/drawing/2014/main" xmlns="" id="{1A2A60DB-2279-441D-8885-2771CB5128AF}"/>
              </a:ext>
            </a:extLst>
          </p:cNvPr>
          <p:cNvSpPr>
            <a:spLocks noGrp="1"/>
          </p:cNvSpPr>
          <p:nvPr>
            <p:ph type="subTitle" idx="1"/>
          </p:nvPr>
        </p:nvSpPr>
        <p:spPr>
          <a:xfrm>
            <a:off x="1524000" y="4436925"/>
            <a:ext cx="9144000" cy="1655762"/>
          </a:xfrm>
        </p:spPr>
        <p:txBody>
          <a:bodyPr/>
          <a:lstStyle/>
          <a:p>
            <a:r>
              <a:rPr lang="en-IN" dirty="0"/>
              <a:t>Sanjay Singh</a:t>
            </a:r>
          </a:p>
          <a:p>
            <a:r>
              <a:rPr lang="en-IN" dirty="0"/>
              <a:t>san.singhsanjay@gmail.com</a:t>
            </a:r>
          </a:p>
        </p:txBody>
      </p:sp>
      <p:sp>
        <p:nvSpPr>
          <p:cNvPr id="4" name="Footer Placeholder 3">
            <a:extLst>
              <a:ext uri="{FF2B5EF4-FFF2-40B4-BE49-F238E27FC236}">
                <a16:creationId xmlns:a16="http://schemas.microsoft.com/office/drawing/2014/main" xmlns="" id="{2508C9A7-6855-4D15-8EB4-41AA058C5DD7}"/>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00F6A3EF-20DA-497B-A31B-F0824C635938}"/>
              </a:ext>
            </a:extLst>
          </p:cNvPr>
          <p:cNvSpPr>
            <a:spLocks noGrp="1"/>
          </p:cNvSpPr>
          <p:nvPr>
            <p:ph type="sldNum" sz="quarter" idx="12"/>
          </p:nvPr>
        </p:nvSpPr>
        <p:spPr/>
        <p:txBody>
          <a:bodyPr/>
          <a:lstStyle/>
          <a:p>
            <a:fld id="{EC53106F-9B43-4B1F-BCB9-D94FA7734D96}" type="slidenum">
              <a:rPr lang="en-IN" smtClean="0"/>
              <a:t>1</a:t>
            </a:fld>
            <a:endParaRPr lang="en-IN"/>
          </a:p>
        </p:txBody>
      </p:sp>
    </p:spTree>
    <p:extLst>
      <p:ext uri="{BB962C8B-B14F-4D97-AF65-F5344CB8AC3E}">
        <p14:creationId xmlns:p14="http://schemas.microsoft.com/office/powerpoint/2010/main" val="23551348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smtClean="0"/>
              <a:t>Template</a:t>
            </a:r>
            <a:endParaRPr lang="en-IN" dirty="0"/>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US" sz="2000" dirty="0" smtClean="0"/>
              <a:t>Template</a:t>
            </a:r>
            <a:endParaRPr lang="en-IN" sz="2000" dirty="0" smtClean="0"/>
          </a:p>
          <a:p>
            <a:pPr marL="0" indent="0" algn="just">
              <a:lnSpc>
                <a:spcPct val="100000"/>
              </a:lnSpc>
              <a:spcBef>
                <a:spcPts val="0"/>
              </a:spcBef>
              <a:buNone/>
            </a:pPr>
            <a:endParaRPr lang="en-US" sz="2000" dirty="0" smtClean="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10</a:t>
            </a:fld>
            <a:endParaRPr lang="en-IN"/>
          </a:p>
        </p:txBody>
      </p:sp>
    </p:spTree>
    <p:extLst>
      <p:ext uri="{BB962C8B-B14F-4D97-AF65-F5344CB8AC3E}">
        <p14:creationId xmlns:p14="http://schemas.microsoft.com/office/powerpoint/2010/main" val="17301356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5FF0394-BE0D-4E73-AB74-CAA9CAD678A5}"/>
              </a:ext>
            </a:extLst>
          </p:cNvPr>
          <p:cNvSpPr txBox="1"/>
          <p:nvPr/>
        </p:nvSpPr>
        <p:spPr>
          <a:xfrm>
            <a:off x="4510053" y="2951946"/>
            <a:ext cx="3171894" cy="954107"/>
          </a:xfrm>
          <a:prstGeom prst="rect">
            <a:avLst/>
          </a:prstGeom>
          <a:noFill/>
        </p:spPr>
        <p:txBody>
          <a:bodyPr wrap="none" rtlCol="0">
            <a:spAutoFit/>
          </a:bodyPr>
          <a:lstStyle/>
          <a:p>
            <a:r>
              <a:rPr lang="en-IN" sz="5600" dirty="0"/>
              <a:t>Thank You</a:t>
            </a:r>
          </a:p>
        </p:txBody>
      </p:sp>
      <p:sp>
        <p:nvSpPr>
          <p:cNvPr id="3" name="Footer Placeholder 2">
            <a:extLst>
              <a:ext uri="{FF2B5EF4-FFF2-40B4-BE49-F238E27FC236}">
                <a16:creationId xmlns:a16="http://schemas.microsoft.com/office/drawing/2014/main" xmlns="" id="{B10B3E08-E062-4DBA-9E4C-84B030193A6F}"/>
              </a:ext>
            </a:extLst>
          </p:cNvPr>
          <p:cNvSpPr>
            <a:spLocks noGrp="1"/>
          </p:cNvSpPr>
          <p:nvPr>
            <p:ph type="ftr" sz="quarter" idx="11"/>
          </p:nvPr>
        </p:nvSpPr>
        <p:spPr/>
        <p:txBody>
          <a:bodyPr/>
          <a:lstStyle/>
          <a:p>
            <a:r>
              <a:rPr lang="en-US"/>
              <a:t>Sanjay Singh | san.singhsanjay@gmail.com</a:t>
            </a:r>
            <a:endParaRPr lang="en-IN"/>
          </a:p>
        </p:txBody>
      </p:sp>
      <p:sp>
        <p:nvSpPr>
          <p:cNvPr id="4" name="Slide Number Placeholder 3">
            <a:extLst>
              <a:ext uri="{FF2B5EF4-FFF2-40B4-BE49-F238E27FC236}">
                <a16:creationId xmlns:a16="http://schemas.microsoft.com/office/drawing/2014/main" xmlns="" id="{AB5D1752-A6EE-4332-87E5-C5378F033BA1}"/>
              </a:ext>
            </a:extLst>
          </p:cNvPr>
          <p:cNvSpPr>
            <a:spLocks noGrp="1"/>
          </p:cNvSpPr>
          <p:nvPr>
            <p:ph type="sldNum" sz="quarter" idx="12"/>
          </p:nvPr>
        </p:nvSpPr>
        <p:spPr/>
        <p:txBody>
          <a:bodyPr/>
          <a:lstStyle/>
          <a:p>
            <a:fld id="{EC53106F-9B43-4B1F-BCB9-D94FA7734D96}" type="slidenum">
              <a:rPr lang="en-IN" smtClean="0"/>
              <a:t>11</a:t>
            </a:fld>
            <a:endParaRPr lang="en-IN"/>
          </a:p>
        </p:txBody>
      </p:sp>
    </p:spTree>
    <p:extLst>
      <p:ext uri="{BB962C8B-B14F-4D97-AF65-F5344CB8AC3E}">
        <p14:creationId xmlns:p14="http://schemas.microsoft.com/office/powerpoint/2010/main" val="22925548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smtClean="0"/>
              <a:t>Introduction &amp; Dataset</a:t>
            </a:r>
            <a:endParaRPr lang="en-IN" dirty="0"/>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GB" sz="2000" dirty="0"/>
              <a:t>The MNIST database (Modified National Institute of Standards and Technology database) is a large database of handwritten digits that is commonly used for training various image processing systems. The database is also widely used for training and testing in the field of machine learning</a:t>
            </a:r>
            <a:r>
              <a:rPr lang="en-GB" sz="2000" dirty="0" smtClean="0"/>
              <a:t>.</a:t>
            </a:r>
          </a:p>
          <a:p>
            <a:pPr algn="just">
              <a:lnSpc>
                <a:spcPct val="100000"/>
              </a:lnSpc>
              <a:spcBef>
                <a:spcPts val="0"/>
              </a:spcBef>
              <a:buFont typeface="Wingdings" panose="05000000000000000000" pitchFamily="2" charset="2"/>
              <a:buChar char="Ø"/>
            </a:pPr>
            <a:r>
              <a:rPr lang="en-US" sz="2000" dirty="0" smtClean="0"/>
              <a:t>Following are some of its sample images</a:t>
            </a:r>
            <a:r>
              <a:rPr lang="en-IN" sz="2000" dirty="0" smtClean="0"/>
              <a:t>:</a:t>
            </a:r>
          </a:p>
          <a:p>
            <a:pPr marL="0" indent="0" algn="just">
              <a:lnSpc>
                <a:spcPct val="100000"/>
              </a:lnSpc>
              <a:spcBef>
                <a:spcPts val="0"/>
              </a:spcBef>
              <a:buNone/>
            </a:pPr>
            <a:endParaRPr lang="en-US" sz="2000" dirty="0" smtClean="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2</a:t>
            </a:fld>
            <a:endParaRPr lang="en-IN"/>
          </a:p>
        </p:txBody>
      </p:sp>
      <p:pic>
        <p:nvPicPr>
          <p:cNvPr id="1026" name="Picture 2" descr="Z:\mnist\img_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205" y="2564130"/>
            <a:ext cx="880110" cy="88011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Z:\mnist\img_1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7925" y="2564130"/>
            <a:ext cx="880110" cy="88011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Z:\mnist\img_1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6165" y="2564130"/>
            <a:ext cx="880110" cy="88011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Z:\mnist\img_107.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4405" y="2564130"/>
            <a:ext cx="880110" cy="88011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Z:\mnist\img_18.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V="1">
            <a:off x="6821805" y="2564130"/>
            <a:ext cx="880110" cy="88011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Z:\mnist\img_22.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25765" y="2564130"/>
            <a:ext cx="880110" cy="88011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Z:\mnist\img_67.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84005" y="2564130"/>
            <a:ext cx="880110" cy="88011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Z:\mnist\img_70.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03205" y="2564130"/>
            <a:ext cx="880110" cy="88011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Z:\mnist\img_123.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9205" y="3737610"/>
            <a:ext cx="880110" cy="88011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Z:\mnist\img_27.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47925" y="3737610"/>
            <a:ext cx="880110" cy="88011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Z:\mnist\img_36.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06165" y="3737610"/>
            <a:ext cx="880110" cy="880110"/>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Z:\mnist\img_48.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64405" y="3737610"/>
            <a:ext cx="880110" cy="88011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Z:\mnist\img_16.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21805" y="3737610"/>
            <a:ext cx="880109" cy="880110"/>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Z:\mnist\img_17.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025765" y="3737610"/>
            <a:ext cx="882015" cy="88201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Z:\mnist\img_80.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184005" y="3737609"/>
            <a:ext cx="880110" cy="882015"/>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Z:\mnist\img_152.jp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403205" y="3737610"/>
            <a:ext cx="880110" cy="88011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Z:\mnist\img_185.jp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59205" y="4926329"/>
            <a:ext cx="880110" cy="882016"/>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Z:\mnist\img_220.jp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447926" y="4926330"/>
            <a:ext cx="880110" cy="88201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Z:\mnist\img_141.jp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06166" y="4926330"/>
            <a:ext cx="880110" cy="882015"/>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descr="Z:\mnist\img_143.jp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764405" y="4926330"/>
            <a:ext cx="880110" cy="882016"/>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Z:\mnist\img_183.jpg"/>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821807" y="4926330"/>
            <a:ext cx="880108" cy="882967"/>
          </a:xfrm>
          <a:prstGeom prst="rect">
            <a:avLst/>
          </a:prstGeom>
          <a:noFill/>
          <a:extLst>
            <a:ext uri="{909E8E84-426E-40DD-AFC4-6F175D3DCCD1}">
              <a14:hiddenFill xmlns:a14="http://schemas.microsoft.com/office/drawing/2010/main">
                <a:solidFill>
                  <a:srgbClr val="FFFFFF"/>
                </a:solidFill>
              </a14:hiddenFill>
            </a:ext>
          </a:extLst>
        </p:spPr>
      </p:pic>
      <p:pic>
        <p:nvPicPr>
          <p:cNvPr id="1047" name="Picture 23" descr="Z:\mnist\img_245.jpg"/>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025765" y="4926329"/>
            <a:ext cx="880110" cy="882016"/>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Z:\mnist\img_246.jpg"/>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184005" y="4926330"/>
            <a:ext cx="880110" cy="882967"/>
          </a:xfrm>
          <a:prstGeom prst="rect">
            <a:avLst/>
          </a:prstGeom>
          <a:noFill/>
          <a:extLst>
            <a:ext uri="{909E8E84-426E-40DD-AFC4-6F175D3DCCD1}">
              <a14:hiddenFill xmlns:a14="http://schemas.microsoft.com/office/drawing/2010/main">
                <a:solidFill>
                  <a:srgbClr val="FFFFFF"/>
                </a:solidFill>
              </a14:hiddenFill>
            </a:ext>
          </a:extLst>
        </p:spPr>
      </p:pic>
      <p:pic>
        <p:nvPicPr>
          <p:cNvPr id="1049" name="Picture 25" descr="Z:\mnist\img_310.jpg"/>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0403205" y="4926330"/>
            <a:ext cx="880110" cy="882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94531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smtClean="0"/>
              <a:t>Introduction &amp; Dataset…</a:t>
            </a:r>
            <a:endParaRPr lang="en-IN" dirty="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3</a:t>
            </a:fld>
            <a:endParaRPr lang="en-IN"/>
          </a:p>
        </p:txBody>
      </p:sp>
      <p:pic>
        <p:nvPicPr>
          <p:cNvPr id="6" name="Picture 26" descr="Z:\mnist\img_218.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22179" y="1387158"/>
            <a:ext cx="1112202" cy="111220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Z:\mnist\img_22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6940" y="1423034"/>
            <a:ext cx="1082040" cy="107632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Z:\mnist\img_24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7100" y="1423033"/>
            <a:ext cx="1082040" cy="10763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Z:\mnist\img_267.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7260" y="1423034"/>
            <a:ext cx="1082040" cy="1076325"/>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Z:\mnist\img_265.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93180" y="1423033"/>
            <a:ext cx="1082040" cy="107632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Z:\mnist\img_287.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88580" y="1423033"/>
            <a:ext cx="1082040" cy="1076326"/>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Z:\mnist\img_292.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83980" y="1423034"/>
            <a:ext cx="1082040" cy="107632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Z:\mnist\img_293.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279380" y="1423034"/>
            <a:ext cx="1082040" cy="1076325"/>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Z:\mnist\img_279.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22020" y="2869879"/>
            <a:ext cx="1082040" cy="106203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Z:\mnist\img_303.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86940" y="2869879"/>
            <a:ext cx="1082040" cy="1017270"/>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Z:\mnist\img_311.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67100" y="2869879"/>
            <a:ext cx="1082040" cy="101727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Z:\mnist\img_441.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47260" y="2869879"/>
            <a:ext cx="1082040" cy="1017270"/>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descr="Z:\mnist\img_438.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93180" y="2892263"/>
            <a:ext cx="1082040" cy="101727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Z:\mnist\img_393.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688580" y="2892262"/>
            <a:ext cx="1082040" cy="1039655"/>
          </a:xfrm>
          <a:prstGeom prst="rect">
            <a:avLst/>
          </a:prstGeom>
          <a:noFill/>
          <a:extLst>
            <a:ext uri="{909E8E84-426E-40DD-AFC4-6F175D3DCCD1}">
              <a14:hiddenFill xmlns:a14="http://schemas.microsoft.com/office/drawing/2010/main">
                <a:solidFill>
                  <a:srgbClr val="FFFFFF"/>
                </a:solidFill>
              </a14:hiddenFill>
            </a:ext>
          </a:extLst>
        </p:spPr>
      </p:pic>
      <p:pic>
        <p:nvPicPr>
          <p:cNvPr id="2063" name="Picture 15" descr="Z:\mnist\img_473.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983980" y="2892263"/>
            <a:ext cx="1082040" cy="101727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Z:\mnist\img_643.jp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279380" y="2892262"/>
            <a:ext cx="1082040" cy="994887"/>
          </a:xfrm>
          <a:prstGeom prst="rect">
            <a:avLst/>
          </a:prstGeom>
          <a:noFill/>
          <a:extLst>
            <a:ext uri="{909E8E84-426E-40DD-AFC4-6F175D3DCCD1}">
              <a14:hiddenFill xmlns:a14="http://schemas.microsoft.com/office/drawing/2010/main">
                <a:solidFill>
                  <a:srgbClr val="FFFFFF"/>
                </a:solidFill>
              </a14:hiddenFill>
            </a:ext>
          </a:extLst>
        </p:spPr>
      </p:pic>
      <p:sp>
        <p:nvSpPr>
          <p:cNvPr id="22" name="Content Placeholder 2">
            <a:extLst>
              <a:ext uri="{FF2B5EF4-FFF2-40B4-BE49-F238E27FC236}">
                <a16:creationId xmlns:a16="http://schemas.microsoft.com/office/drawing/2014/main" xmlns="" id="{F0A4581A-26B3-40E7-A945-90C4D9B58292}"/>
              </a:ext>
            </a:extLst>
          </p:cNvPr>
          <p:cNvSpPr txBox="1">
            <a:spLocks/>
          </p:cNvSpPr>
          <p:nvPr/>
        </p:nvSpPr>
        <p:spPr>
          <a:xfrm>
            <a:off x="838200" y="1192696"/>
            <a:ext cx="10515600" cy="49842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Font typeface="Arial" panose="020B0604020202020204" pitchFamily="34" charset="0"/>
              <a:buNone/>
            </a:pPr>
            <a:endParaRPr lang="en-US" sz="2000" dirty="0" smtClean="0"/>
          </a:p>
          <a:p>
            <a:pPr marL="0" indent="0" algn="just">
              <a:lnSpc>
                <a:spcPct val="100000"/>
              </a:lnSpc>
              <a:spcBef>
                <a:spcPts val="0"/>
              </a:spcBef>
              <a:buFont typeface="Arial" panose="020B0604020202020204" pitchFamily="34" charset="0"/>
              <a:buNone/>
            </a:pPr>
            <a:endParaRPr lang="en-US" sz="2000" dirty="0"/>
          </a:p>
          <a:p>
            <a:pPr marL="0" indent="0" algn="just">
              <a:lnSpc>
                <a:spcPct val="100000"/>
              </a:lnSpc>
              <a:spcBef>
                <a:spcPts val="0"/>
              </a:spcBef>
              <a:buFont typeface="Arial" panose="020B0604020202020204" pitchFamily="34" charset="0"/>
              <a:buNone/>
            </a:pPr>
            <a:endParaRPr lang="en-US" sz="2000" dirty="0" smtClean="0"/>
          </a:p>
          <a:p>
            <a:pPr marL="0" indent="0" algn="just">
              <a:lnSpc>
                <a:spcPct val="100000"/>
              </a:lnSpc>
              <a:spcBef>
                <a:spcPts val="0"/>
              </a:spcBef>
              <a:buFont typeface="Arial" panose="020B0604020202020204" pitchFamily="34" charset="0"/>
              <a:buNone/>
            </a:pPr>
            <a:endParaRPr lang="en-US" sz="2000" dirty="0"/>
          </a:p>
          <a:p>
            <a:pPr marL="0" indent="0" algn="just">
              <a:lnSpc>
                <a:spcPct val="100000"/>
              </a:lnSpc>
              <a:spcBef>
                <a:spcPts val="0"/>
              </a:spcBef>
              <a:buFont typeface="Arial" panose="020B0604020202020204" pitchFamily="34" charset="0"/>
              <a:buNone/>
            </a:pPr>
            <a:endParaRPr lang="en-US" sz="2000" dirty="0" smtClean="0"/>
          </a:p>
          <a:p>
            <a:pPr marL="0" indent="0" algn="just">
              <a:lnSpc>
                <a:spcPct val="100000"/>
              </a:lnSpc>
              <a:spcBef>
                <a:spcPts val="0"/>
              </a:spcBef>
              <a:buFont typeface="Arial" panose="020B0604020202020204" pitchFamily="34" charset="0"/>
              <a:buNone/>
            </a:pPr>
            <a:endParaRPr lang="en-US" sz="2000" dirty="0"/>
          </a:p>
          <a:p>
            <a:pPr marL="0" indent="0" algn="just">
              <a:lnSpc>
                <a:spcPct val="100000"/>
              </a:lnSpc>
              <a:spcBef>
                <a:spcPts val="0"/>
              </a:spcBef>
              <a:buFont typeface="Arial" panose="020B0604020202020204" pitchFamily="34" charset="0"/>
              <a:buNone/>
            </a:pPr>
            <a:endParaRPr lang="en-US" sz="2000" dirty="0" smtClean="0"/>
          </a:p>
          <a:p>
            <a:pPr marL="0" indent="0" algn="just">
              <a:lnSpc>
                <a:spcPct val="100000"/>
              </a:lnSpc>
              <a:spcBef>
                <a:spcPts val="0"/>
              </a:spcBef>
              <a:buFont typeface="Arial" panose="020B0604020202020204" pitchFamily="34" charset="0"/>
              <a:buNone/>
            </a:pPr>
            <a:endParaRPr lang="en-US" sz="2000" dirty="0"/>
          </a:p>
          <a:p>
            <a:pPr marL="0" indent="0" algn="just">
              <a:lnSpc>
                <a:spcPct val="100000"/>
              </a:lnSpc>
              <a:spcBef>
                <a:spcPts val="0"/>
              </a:spcBef>
              <a:buFont typeface="Arial" panose="020B0604020202020204" pitchFamily="34" charset="0"/>
              <a:buNone/>
            </a:pPr>
            <a:endParaRPr lang="en-US" sz="2000" dirty="0" smtClean="0"/>
          </a:p>
          <a:p>
            <a:pPr marL="0" indent="0" algn="just">
              <a:lnSpc>
                <a:spcPct val="100000"/>
              </a:lnSpc>
              <a:spcBef>
                <a:spcPts val="0"/>
              </a:spcBef>
              <a:buFont typeface="Arial" panose="020B0604020202020204" pitchFamily="34" charset="0"/>
              <a:buNone/>
            </a:pPr>
            <a:endParaRPr lang="en-US" sz="2000" dirty="0"/>
          </a:p>
          <a:p>
            <a:pPr algn="just">
              <a:lnSpc>
                <a:spcPct val="100000"/>
              </a:lnSpc>
              <a:spcBef>
                <a:spcPts val="0"/>
              </a:spcBef>
              <a:buFont typeface="Wingdings" pitchFamily="2" charset="2"/>
              <a:buChar char="Ø"/>
            </a:pPr>
            <a:r>
              <a:rPr lang="en-US" sz="2000" dirty="0" smtClean="0"/>
              <a:t>This dataset is downloaded from:</a:t>
            </a:r>
          </a:p>
          <a:p>
            <a:pPr marL="457200" lvl="1" indent="0" algn="just">
              <a:lnSpc>
                <a:spcPct val="100000"/>
              </a:lnSpc>
              <a:spcBef>
                <a:spcPts val="0"/>
              </a:spcBef>
              <a:buNone/>
            </a:pPr>
            <a:r>
              <a:rPr lang="en-US" sz="2000" dirty="0">
                <a:hlinkClick r:id="rId18"/>
              </a:rPr>
              <a:t>https://</a:t>
            </a:r>
            <a:r>
              <a:rPr lang="en-US" sz="2000" dirty="0" smtClean="0">
                <a:hlinkClick r:id="rId18"/>
              </a:rPr>
              <a:t>www.kaggle.com/scolianni/mnistasjpg</a:t>
            </a:r>
            <a:r>
              <a:rPr lang="en-US" sz="2000" dirty="0" smtClean="0"/>
              <a:t> </a:t>
            </a:r>
          </a:p>
          <a:p>
            <a:pPr algn="just">
              <a:lnSpc>
                <a:spcPct val="100000"/>
              </a:lnSpc>
              <a:spcBef>
                <a:spcPts val="0"/>
              </a:spcBef>
              <a:buFont typeface="Wingdings" pitchFamily="2" charset="2"/>
              <a:buChar char="Ø"/>
            </a:pPr>
            <a:r>
              <a:rPr lang="en-US" sz="2000" dirty="0" smtClean="0"/>
              <a:t>The size of this dataset is 38 MB.</a:t>
            </a:r>
          </a:p>
          <a:p>
            <a:pPr algn="just">
              <a:lnSpc>
                <a:spcPct val="100000"/>
              </a:lnSpc>
              <a:spcBef>
                <a:spcPts val="0"/>
              </a:spcBef>
              <a:buFont typeface="Wingdings" pitchFamily="2" charset="2"/>
              <a:buChar char="Ø"/>
            </a:pPr>
            <a:r>
              <a:rPr lang="en-US" sz="2000" dirty="0" smtClean="0"/>
              <a:t>This dataset has total 70,010 images, out of which 28,000 images are given test set and 42,010 images are given in train set.</a:t>
            </a:r>
          </a:p>
          <a:p>
            <a:pPr algn="just">
              <a:lnSpc>
                <a:spcPct val="100000"/>
              </a:lnSpc>
              <a:spcBef>
                <a:spcPts val="0"/>
              </a:spcBef>
              <a:buFont typeface="Wingdings" pitchFamily="2" charset="2"/>
              <a:buChar char="Ø"/>
            </a:pPr>
            <a:r>
              <a:rPr lang="en-US" sz="2000" dirty="0" smtClean="0"/>
              <a:t>Dimension of each given image is (28 x 28 x 3).</a:t>
            </a:r>
          </a:p>
        </p:txBody>
      </p:sp>
    </p:spTree>
    <p:extLst>
      <p:ext uri="{BB962C8B-B14F-4D97-AF65-F5344CB8AC3E}">
        <p14:creationId xmlns:p14="http://schemas.microsoft.com/office/powerpoint/2010/main" val="14281796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smtClean="0"/>
              <a:t>Introduction &amp; Dataset…</a:t>
            </a:r>
            <a:endParaRPr lang="en-IN" dirty="0"/>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itchFamily="2" charset="2"/>
              <a:buChar char="Ø"/>
            </a:pPr>
            <a:r>
              <a:rPr lang="en-US" sz="2000" dirty="0" smtClean="0"/>
              <a:t>Following is a plot of provided training dataset:</a:t>
            </a:r>
          </a:p>
          <a:p>
            <a:pPr marL="0" indent="0" algn="just">
              <a:lnSpc>
                <a:spcPct val="100000"/>
              </a:lnSpc>
              <a:spcBef>
                <a:spcPts val="0"/>
              </a:spcBef>
              <a:buNone/>
            </a:pPr>
            <a:endParaRPr lang="en-US" sz="2000" dirty="0" smtClean="0"/>
          </a:p>
          <a:p>
            <a:pPr marL="0" indent="0" algn="just">
              <a:lnSpc>
                <a:spcPct val="100000"/>
              </a:lnSpc>
              <a:spcBef>
                <a:spcPts val="0"/>
              </a:spcBef>
              <a:buNone/>
            </a:pPr>
            <a:endParaRPr lang="en-US" sz="2000" dirty="0"/>
          </a:p>
          <a:p>
            <a:pPr marL="0" indent="0" algn="just">
              <a:lnSpc>
                <a:spcPct val="100000"/>
              </a:lnSpc>
              <a:spcBef>
                <a:spcPts val="0"/>
              </a:spcBef>
              <a:buNone/>
            </a:pPr>
            <a:endParaRPr lang="en-US" sz="2000" dirty="0" smtClean="0"/>
          </a:p>
          <a:p>
            <a:pPr marL="0" indent="0" algn="just">
              <a:lnSpc>
                <a:spcPct val="100000"/>
              </a:lnSpc>
              <a:spcBef>
                <a:spcPts val="0"/>
              </a:spcBef>
              <a:buNone/>
            </a:pPr>
            <a:endParaRPr lang="en-US" sz="2000" dirty="0"/>
          </a:p>
          <a:p>
            <a:pPr marL="0" indent="0" algn="just">
              <a:lnSpc>
                <a:spcPct val="100000"/>
              </a:lnSpc>
              <a:spcBef>
                <a:spcPts val="0"/>
              </a:spcBef>
              <a:buNone/>
            </a:pPr>
            <a:endParaRPr lang="en-US" sz="2000" dirty="0" smtClean="0"/>
          </a:p>
          <a:p>
            <a:pPr marL="0" indent="0" algn="just">
              <a:lnSpc>
                <a:spcPct val="100000"/>
              </a:lnSpc>
              <a:spcBef>
                <a:spcPts val="0"/>
              </a:spcBef>
              <a:buNone/>
            </a:pPr>
            <a:endParaRPr lang="en-US" sz="2000" dirty="0"/>
          </a:p>
          <a:p>
            <a:pPr marL="0" indent="0" algn="just">
              <a:lnSpc>
                <a:spcPct val="100000"/>
              </a:lnSpc>
              <a:spcBef>
                <a:spcPts val="0"/>
              </a:spcBef>
              <a:buNone/>
            </a:pPr>
            <a:endParaRPr lang="en-US" sz="2000" dirty="0" smtClean="0"/>
          </a:p>
          <a:p>
            <a:pPr marL="0" indent="0" algn="just">
              <a:lnSpc>
                <a:spcPct val="100000"/>
              </a:lnSpc>
              <a:spcBef>
                <a:spcPts val="0"/>
              </a:spcBef>
              <a:buNone/>
            </a:pPr>
            <a:endParaRPr lang="en-US" sz="2000" dirty="0"/>
          </a:p>
          <a:p>
            <a:pPr marL="0" indent="0" algn="just">
              <a:lnSpc>
                <a:spcPct val="100000"/>
              </a:lnSpc>
              <a:spcBef>
                <a:spcPts val="0"/>
              </a:spcBef>
              <a:buNone/>
            </a:pPr>
            <a:endParaRPr lang="en-US" sz="2000" dirty="0" smtClean="0"/>
          </a:p>
          <a:p>
            <a:pPr marL="0" indent="0" algn="just">
              <a:lnSpc>
                <a:spcPct val="100000"/>
              </a:lnSpc>
              <a:spcBef>
                <a:spcPts val="0"/>
              </a:spcBef>
              <a:buNone/>
            </a:pPr>
            <a:endParaRPr lang="en-US" sz="2000" dirty="0"/>
          </a:p>
          <a:p>
            <a:pPr marL="0" indent="0" algn="just">
              <a:lnSpc>
                <a:spcPct val="100000"/>
              </a:lnSpc>
              <a:spcBef>
                <a:spcPts val="0"/>
              </a:spcBef>
              <a:buNone/>
            </a:pPr>
            <a:endParaRPr lang="en-US" sz="2000" dirty="0" smtClean="0"/>
          </a:p>
          <a:p>
            <a:pPr marL="0" indent="0" algn="just">
              <a:lnSpc>
                <a:spcPct val="100000"/>
              </a:lnSpc>
              <a:spcBef>
                <a:spcPts val="0"/>
              </a:spcBef>
              <a:buNone/>
            </a:pPr>
            <a:endParaRPr lang="en-US" sz="2000" dirty="0"/>
          </a:p>
          <a:p>
            <a:pPr marL="0" indent="0" algn="just">
              <a:lnSpc>
                <a:spcPct val="100000"/>
              </a:lnSpc>
              <a:spcBef>
                <a:spcPts val="0"/>
              </a:spcBef>
              <a:buNone/>
            </a:pPr>
            <a:endParaRPr lang="en-US" sz="2000" dirty="0" smtClean="0"/>
          </a:p>
          <a:p>
            <a:pPr algn="just">
              <a:lnSpc>
                <a:spcPct val="100000"/>
              </a:lnSpc>
              <a:spcBef>
                <a:spcPts val="0"/>
              </a:spcBef>
              <a:buFont typeface="Wingdings" pitchFamily="2" charset="2"/>
              <a:buChar char="Ø"/>
            </a:pPr>
            <a:r>
              <a:rPr lang="en-US" sz="2000" dirty="0" smtClean="0"/>
              <a:t>In case of test set, provided images are not labeled, thus it is hard to make </a:t>
            </a:r>
            <a:r>
              <a:rPr lang="en-US" sz="2000" dirty="0" err="1" smtClean="0"/>
              <a:t>classwise</a:t>
            </a:r>
            <a:r>
              <a:rPr lang="en-US" sz="2000" dirty="0" smtClean="0"/>
              <a:t> plot for test set.</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4</a:t>
            </a:fld>
            <a:endParaRPr lang="en-IN"/>
          </a:p>
        </p:txBody>
      </p:sp>
      <p:pic>
        <p:nvPicPr>
          <p:cNvPr id="3074" name="Picture 2" descr="Z:\classwise_images_in_training_se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1680" y="1584008"/>
            <a:ext cx="8107680" cy="382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70800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smtClean="0"/>
              <a:t>Scripts Execution Flow</a:t>
            </a:r>
            <a:endParaRPr lang="en-IN" dirty="0"/>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smtClean="0"/>
              <a:t>Following is the script execution flow:</a:t>
            </a:r>
          </a:p>
          <a:p>
            <a:pPr marL="457200" indent="-457200" algn="just">
              <a:lnSpc>
                <a:spcPct val="100000"/>
              </a:lnSpc>
              <a:spcBef>
                <a:spcPts val="0"/>
              </a:spcBef>
              <a:buFont typeface="+mj-lt"/>
              <a:buAutoNum type="arabicPeriod"/>
            </a:pPr>
            <a:r>
              <a:rPr lang="en-IN" sz="2000" dirty="0" smtClean="0"/>
              <a:t>“train_data_plot.py”: This script is generating a </a:t>
            </a:r>
            <a:r>
              <a:rPr lang="en-IN" sz="2000" dirty="0" err="1" smtClean="0"/>
              <a:t>classwise</a:t>
            </a:r>
            <a:r>
              <a:rPr lang="en-IN" sz="2000" dirty="0" smtClean="0"/>
              <a:t> plot of number of images in training set.</a:t>
            </a:r>
          </a:p>
          <a:p>
            <a:pPr marL="457200" indent="-457200" algn="just">
              <a:lnSpc>
                <a:spcPct val="100000"/>
              </a:lnSpc>
              <a:spcBef>
                <a:spcPts val="0"/>
              </a:spcBef>
              <a:buFont typeface="+mj-lt"/>
              <a:buAutoNum type="arabicPeriod"/>
            </a:pPr>
            <a:r>
              <a:rPr lang="en-IN" sz="2000" dirty="0" smtClean="0"/>
              <a:t>“make_train_val_test_set.py”: This script is segregating images for training, validation and test set. While doing this, this script is ensuring that the classes of the training and the validation dataset should be balanced.</a:t>
            </a:r>
          </a:p>
          <a:p>
            <a:pPr marL="457200" indent="-457200" algn="just">
              <a:lnSpc>
                <a:spcPct val="100000"/>
              </a:lnSpc>
              <a:spcBef>
                <a:spcPts val="0"/>
              </a:spcBef>
              <a:buFont typeface="+mj-lt"/>
              <a:buAutoNum type="arabicPeriod"/>
            </a:pPr>
            <a:r>
              <a:rPr lang="en-IN" sz="2000" dirty="0" smtClean="0"/>
              <a:t>“gen_train_val_plot.py”: This script is generating a plot for </a:t>
            </a:r>
            <a:r>
              <a:rPr lang="en-IN" sz="2000" dirty="0" err="1" smtClean="0"/>
              <a:t>classwise</a:t>
            </a:r>
            <a:r>
              <a:rPr lang="en-IN" sz="2000" dirty="0" smtClean="0"/>
              <a:t> number of images in training and validation dataset.</a:t>
            </a:r>
          </a:p>
          <a:p>
            <a:pPr marL="457200" indent="-457200" algn="just">
              <a:lnSpc>
                <a:spcPct val="100000"/>
              </a:lnSpc>
              <a:spcBef>
                <a:spcPts val="0"/>
              </a:spcBef>
              <a:buFont typeface="+mj-lt"/>
              <a:buAutoNum type="arabicPeriod"/>
            </a:pPr>
            <a:r>
              <a:rPr lang="en-IN" sz="2000" dirty="0" smtClean="0"/>
              <a:t>“train.py” and “</a:t>
            </a:r>
            <a:r>
              <a:rPr lang="en-IN" sz="2000" dirty="0" err="1" smtClean="0"/>
              <a:t>train.ipynb</a:t>
            </a:r>
            <a:r>
              <a:rPr lang="en-IN" sz="2000" dirty="0" smtClean="0"/>
              <a:t>”: This script is for training CNN on this MNIST hand written digits dataset. Final training is done by using “</a:t>
            </a:r>
            <a:r>
              <a:rPr lang="en-IN" sz="2000" dirty="0" err="1" smtClean="0"/>
              <a:t>train.ipynb</a:t>
            </a:r>
            <a:r>
              <a:rPr lang="en-IN" sz="2000" dirty="0" smtClean="0"/>
              <a:t>”, thus “</a:t>
            </a:r>
            <a:r>
              <a:rPr lang="en-IN" sz="2000" dirty="0" err="1" smtClean="0"/>
              <a:t>train.ipynb</a:t>
            </a:r>
            <a:r>
              <a:rPr lang="en-IN" sz="2000" dirty="0" smtClean="0"/>
              <a:t>” would be more updated than “train.py”.</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5</a:t>
            </a:fld>
            <a:endParaRPr lang="en-IN"/>
          </a:p>
        </p:txBody>
      </p:sp>
    </p:spTree>
    <p:extLst>
      <p:ext uri="{BB962C8B-B14F-4D97-AF65-F5344CB8AC3E}">
        <p14:creationId xmlns:p14="http://schemas.microsoft.com/office/powerpoint/2010/main" val="30054728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smtClean="0"/>
              <a:t>CNN Architecture</a:t>
            </a:r>
            <a:endParaRPr lang="en-IN" dirty="0"/>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US" sz="2000" dirty="0" smtClean="0"/>
              <a:t>Following is the CNN Architecture of model:</a:t>
            </a:r>
          </a:p>
          <a:p>
            <a:pPr marL="0" indent="0" algn="just">
              <a:lnSpc>
                <a:spcPct val="100000"/>
              </a:lnSpc>
              <a:spcBef>
                <a:spcPts val="0"/>
              </a:spcBef>
              <a:buNone/>
            </a:pPr>
            <a:endParaRPr lang="en-IN" sz="2000" dirty="0" smtClean="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6</a:t>
            </a:fld>
            <a:endParaRPr lang="en-IN"/>
          </a:p>
        </p:txBody>
      </p:sp>
      <p:pic>
        <p:nvPicPr>
          <p:cNvPr id="4098" name="Picture 2" descr="Z:\model_summar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239" y="1584961"/>
            <a:ext cx="9829801" cy="4821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55781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smtClean="0"/>
              <a:t>Training &amp; Result</a:t>
            </a:r>
            <a:endParaRPr lang="en-IN" dirty="0"/>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itchFamily="2" charset="2"/>
              <a:buChar char="Ø"/>
            </a:pPr>
            <a:r>
              <a:rPr lang="en-US" sz="2000" dirty="0" smtClean="0"/>
              <a:t>Following is the plot of train loss and validation loss:</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7</a:t>
            </a:fld>
            <a:endParaRPr lang="en-IN"/>
          </a:p>
        </p:txBody>
      </p:sp>
      <p:pic>
        <p:nvPicPr>
          <p:cNvPr id="5122" name="Picture 2" descr="Z:\loss_plo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520" y="1674654"/>
            <a:ext cx="9845040" cy="4726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092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smtClean="0"/>
              <a:t>Training &amp; Result…</a:t>
            </a:r>
            <a:endParaRPr lang="en-IN" dirty="0"/>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US" sz="2000" dirty="0" smtClean="0"/>
              <a:t>Following is the training and validation accuracy:</a:t>
            </a:r>
          </a:p>
          <a:p>
            <a:pPr marL="0" indent="0" algn="just">
              <a:lnSpc>
                <a:spcPct val="100000"/>
              </a:lnSpc>
              <a:spcBef>
                <a:spcPts val="0"/>
              </a:spcBef>
              <a:buNone/>
            </a:pPr>
            <a:endParaRPr lang="en-IN" sz="2000" dirty="0" smtClean="0"/>
          </a:p>
          <a:p>
            <a:pPr marL="0" indent="0" algn="just">
              <a:lnSpc>
                <a:spcPct val="100000"/>
              </a:lnSpc>
              <a:spcBef>
                <a:spcPts val="0"/>
              </a:spcBef>
              <a:buNone/>
            </a:pPr>
            <a:endParaRPr lang="en-US" sz="2000" dirty="0" smtClean="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8</a:t>
            </a:fld>
            <a:endParaRPr lang="en-IN"/>
          </a:p>
        </p:txBody>
      </p:sp>
      <p:pic>
        <p:nvPicPr>
          <p:cNvPr id="6146" name="Picture 2" descr="Z:\accuracy_plo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6360" y="1736408"/>
            <a:ext cx="9707880" cy="4572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57177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smtClean="0"/>
              <a:t>Training &amp; Result…</a:t>
            </a:r>
            <a:endParaRPr lang="en-IN" dirty="0"/>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US" sz="2000" dirty="0" smtClean="0"/>
              <a:t>The model trained for 5 epochs.</a:t>
            </a:r>
          </a:p>
          <a:p>
            <a:pPr algn="just">
              <a:lnSpc>
                <a:spcPct val="100000"/>
              </a:lnSpc>
              <a:spcBef>
                <a:spcPts val="0"/>
              </a:spcBef>
              <a:buFont typeface="Wingdings" panose="05000000000000000000" pitchFamily="2" charset="2"/>
              <a:buChar char="Ø"/>
            </a:pPr>
            <a:r>
              <a:rPr lang="en-US" sz="2000" dirty="0" smtClean="0"/>
              <a:t>Following is the status after training of 5 epochs:</a:t>
            </a:r>
          </a:p>
          <a:p>
            <a:pPr lvl="1" algn="just">
              <a:lnSpc>
                <a:spcPct val="100000"/>
              </a:lnSpc>
              <a:spcBef>
                <a:spcPts val="0"/>
              </a:spcBef>
            </a:pPr>
            <a:r>
              <a:rPr lang="en-IN" sz="2000" dirty="0" smtClean="0"/>
              <a:t>Train Accuracy: 98.72 %</a:t>
            </a:r>
          </a:p>
          <a:p>
            <a:pPr lvl="1" algn="just">
              <a:lnSpc>
                <a:spcPct val="100000"/>
              </a:lnSpc>
              <a:spcBef>
                <a:spcPts val="0"/>
              </a:spcBef>
            </a:pPr>
            <a:r>
              <a:rPr lang="en-IN" sz="2000" dirty="0" smtClean="0"/>
              <a:t>Train Loss: 0.03841</a:t>
            </a:r>
          </a:p>
          <a:p>
            <a:pPr lvl="1" algn="just">
              <a:lnSpc>
                <a:spcPct val="100000"/>
              </a:lnSpc>
              <a:spcBef>
                <a:spcPts val="0"/>
              </a:spcBef>
            </a:pPr>
            <a:r>
              <a:rPr lang="en-IN" sz="2000" dirty="0" smtClean="0"/>
              <a:t>Validation Accuracy: 98.25 %</a:t>
            </a:r>
          </a:p>
          <a:p>
            <a:pPr lvl="1" algn="just">
              <a:lnSpc>
                <a:spcPct val="100000"/>
              </a:lnSpc>
              <a:spcBef>
                <a:spcPts val="0"/>
              </a:spcBef>
            </a:pPr>
            <a:r>
              <a:rPr lang="en-IN" sz="2000" dirty="0" smtClean="0"/>
              <a:t>Validation Loss: 0.08973</a:t>
            </a:r>
          </a:p>
          <a:p>
            <a:pPr marL="0" indent="0" algn="just">
              <a:lnSpc>
                <a:spcPct val="100000"/>
              </a:lnSpc>
              <a:spcBef>
                <a:spcPts val="0"/>
              </a:spcBef>
              <a:buNone/>
            </a:pPr>
            <a:endParaRPr lang="en-US" sz="2000" dirty="0" smtClean="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9</a:t>
            </a:fld>
            <a:endParaRPr lang="en-IN"/>
          </a:p>
        </p:txBody>
      </p:sp>
    </p:spTree>
    <p:extLst>
      <p:ext uri="{BB962C8B-B14F-4D97-AF65-F5344CB8AC3E}">
        <p14:creationId xmlns:p14="http://schemas.microsoft.com/office/powerpoint/2010/main" val="29716064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2108</TotalTime>
  <Words>430</Words>
  <Application>Microsoft Office PowerPoint</Application>
  <PresentationFormat>Custom</PresentationFormat>
  <Paragraphs>82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Python Tensorflow-Keras Trained Model For MNIST Hand Written Digits</vt:lpstr>
      <vt:lpstr>Introduction &amp; Dataset</vt:lpstr>
      <vt:lpstr>Introduction &amp; Dataset…</vt:lpstr>
      <vt:lpstr>Introduction &amp; Dataset…</vt:lpstr>
      <vt:lpstr>Scripts Execution Flow</vt:lpstr>
      <vt:lpstr>CNN Architecture</vt:lpstr>
      <vt:lpstr>Training &amp; Result</vt:lpstr>
      <vt:lpstr>Training &amp; Result…</vt:lpstr>
      <vt:lpstr>Training &amp; Result…</vt:lpstr>
      <vt:lpstr>Template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Captioning Using Classical Encoder / Decoder Approach</dc:title>
  <dc:creator>Sanjay40 Singh</dc:creator>
  <cp:lastModifiedBy>Sanjay Singh</cp:lastModifiedBy>
  <cp:revision>171</cp:revision>
  <dcterms:created xsi:type="dcterms:W3CDTF">2021-05-05T11:03:14Z</dcterms:created>
  <dcterms:modified xsi:type="dcterms:W3CDTF">2021-06-06T06:25:19Z</dcterms:modified>
</cp:coreProperties>
</file>