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17.2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0 13990,'0'0'4418,"0"13"-4204,-1 781 2331,-12-587-2217,0 15 86,12-204-619,-3-21-1686,-6-29-2953,10 31 4650,-12-41-6577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24.0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388 0 13142,'0'0'1801,"-20"25"-1134,-70 83-576,77-93-87,0-1 0,-1 0 0,-1-1 0,0 0 1,-1-2-1,0 0 0,-1 0 0,0-2 1,0 0-1,-1-1 0,-22 7 0,-1-7 303,16-3 1108,24-4-352,12 0 229,13-1-1277,-1 2 0,1 1 0,-1 1 0,0 0 0,0 2 0,0 1 0,25 11 0,-18-4-1,0 1 1,-1 2-1,-1 0 0,41 35 1,32 39 129,-41-35-8,-60-56-139,0 1-1,0-1 1,0 0 0,0 0 0,0 1-1,0-1 1,0 0 0,0 0 0,0 0-1,1 1 1,-1-1 0,0 0-1,0 0 1,0 0 0,0 0 0,0 1-1,1-1 1,-1 0 0,0 0 0,0 0-1,0 0 1,0 0 0,1 0-1,-1 0 1,0 1 0,0-1 0,1 0-1,-1 0 1,0 0 0,0 0 0,0 0-1,1 0 1,-1 0 0,0 0-1,0 0 1,0 0 0,1 0 0,-1 0-1,0 0 1,0 0 0,1 0 0,-1-1-1,0 1 1,0 0 0,0 0-1,0 0 1,1 0 0,-1 0 0,0 0-1,0 0 1,0-1 0,1 1 0,-1 0-1,0 0 1,0 0 0,0-1-1,0 1 1,0 0 0,0 0 0,0 0-1,1 0 1,-1-1 0,0 1 0,0 0-1,0 0 1,0-1 0,0 1 0,0 0-1,-2-18-1715,1 14 1202,-7-27-5027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32.6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28 119 13414,'0'0'5104,"0"-20"-3495,-1-8-1049,0-42 2860,1 84-3370,-17 599 2216,16-602-2235,-5 62 145,5 137 1,1-205-173,0-1 1,1 0-1,-1 0 1,1 0-1,0 0 1,0 0-1,1-1 1,-1 1-1,1 0 0,0 0 1,0-1-1,0 1 1,0-1-1,1 0 1,-1 0-1,6 5 1,-5-5-6,1-1 0,0 1 1,0-1-1,0 0 0,1-1 1,-1 1-1,0-1 0,0 1 1,1-2-1,-1 1 1,1 0-1,-1-1 0,10 0 1,-9 0-76,0-1 0,0 0 0,0 0 0,0-1 0,0 1 0,0-1 0,0 0 0,0 0 0,-1-1 0,1 0 0,-1 1 0,0-1 1,0-1-1,0 1 0,0-1 0,5-5 0,1-3-982,0 0 1,-1 0-1,-1-1 0,11-20 1,4-21-5856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32.9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1 168 14247,'0'0'7323,"6"21"-7112,-2-8-174,1 6 8,2 0 1,0 0-1,14 27 0,-18-40-40,1 0 0,-1-1 0,1 1 0,0-1 0,1 0 0,-1 0 1,1 0-1,0 0 0,0-1 0,0 0 0,1 0 0,-1-1 0,1 1 0,0-1 0,0-1 0,0 1 0,11 2 0,-9-3 0,0-1 1,0 1-1,0-2 0,0 1 0,0-1 1,0-1-1,0 0 0,0 0 1,0 0-1,0-1 0,0 0 0,0 0 1,0-1-1,-1 0 0,1-1 0,-1 1 1,0-2-1,0 1 0,-1-1 0,1 0 1,-1 0-1,0 0 0,0-1 0,-1 0 1,0 0-1,0-1 0,0 1 1,-1-1-1,1 0 0,-2-1 0,1 1 1,-1-1-1,0 1 0,-1-1 0,0 0 1,0 0-1,1-15 0,-2 14 102,0 0 1,-1 0-1,-1 0 0,1 0 0,-1 0 0,-1 0 0,1 0 1,-1 0-1,-1 1 0,0-1 0,0 1 0,-1-1 1,0 1-1,-6-10 0,5 12-56,0 0 0,0 0 0,0 1-1,-1-1 1,1 1 0,-1 1 0,-1-1 0,1 1 0,-1 0 0,1 0 0,-1 0 0,0 1 0,-1 1-1,1-1 1,0 1 0,-1 0 0,-8-1 0,13 3-52,0-1 0,-1 1 0,1-1 1,-1 1-1,1 0 0,0 0 0,-1 1 0,1-1 0,-1 1 0,1-1 0,0 1 1,0 0-1,-1 1 0,1-1 0,0 0 0,0 1 0,0 0 0,-5 3 1,5-2-88,0 1 1,1-1 0,-1 1-1,1-1 1,0 1 0,-1 0-1,2 0 1,-1 0 0,0 0 0,1 0-1,0 0 1,0 0 0,0 1-1,0 4 1,-1 55-3296,6-1-3084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33.7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15703,'0'0'7470,"-1"13"-7371,6 214 1184,-1-154-1021,-3-51-160,-1 5-8,1 0 0,2 1 0,1-1 0,1-1 0,12 40 1,-17-66-116,0 1 1,0-1 0,0 0-1,0 1 1,1-1 0,-1 1 0,0-1-1,0 1 1,1-1 0,-1 1-1,0-1 1,0 1 0,1-1 0,-1 0-1,0 1 1,1-1 0,-1 0-1,1 1 1,-1-1 0,0 0 0,1 0-1,-1 1 1,1-1 0,-1 0-1,1 0 1,-1 0 0,1 1 0,-1-1-1,1 0 1,-1 0 0,1 0-1,-1 0 1,1 0 0,-1 0-1,1 0 1,-1 0 0,1 0 0,-1 0-1,1-1 1,0 1 0,16-16-2280,-10 3 91,1-1 0,-2 0 0,0 0 0,6-23 0,6-27-8602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34.1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213 49 13638,'0'0'8900,"-11"-9"-8254,-33-26-425,44 35-219,0 0-1,0 0 0,0-1 0,0 1 1,0 0-1,-1 0 0,1 0 0,0-1 1,0 1-1,0 0 0,0 0 0,0 0 1,-1-1-1,1 1 0,0 0 0,0 0 1,0 0-1,0 0 0,-1-1 0,1 1 1,0 0-1,0 0 0,-1 0 0,1 0 1,0 0-1,0 0 0,0 0 0,-1 0 1,1 0-1,0 0 0,0 0 0,-1 0 1,1 0-1,0 0 0,0 0 0,-1 0 0,1 0 1,0 0-1,0 0 0,0 0 0,-1 0 1,1 0-1,0 0 0,0 1 0,-1-1 1,1 0-1,0 0 0,0 0 0,0 0 1,0 0-1,-1 1 0,1-1 0,0 0 1,0 0-1,0 0 0,0 1 0,0-1 1,0 0-1,-1 0 0,1 0 0,0 1 1,0-1-1,0 0 0,0 0 0,0 1 1,0-1-1,2 15 0,-2-15 5,4 11-3,0 0 1,0 0-1,1-1 0,1 0 1,-1 0-1,2 0 0,-1-1 0,1 0 1,10 10-1,83 74 14,-83-78-16,66 54-5,-47-41 0,-1 0 0,-2 3 0,-1 0 0,47 62 0,-72-82 3,0 0 0,-1 1 0,0 0 0,-1 0 0,0 0 0,-1 1 0,0 0 0,-2-1 0,1 1 0,-1 0-1,-1 0 1,0 1 0,-1-1 0,-1 0 0,0 0 0,0 0 0,-1 0 0,-1 0 0,0 0 0,-1-1 0,0 1 0,-1-1 0,-1 0 0,0 0 0,-8 12 0,-18 22 303,-2-1 0,-2-1 0,-75 69 0,-142 99 2252,209-177-2092,10-7-10,-53 33 0,113-95-6523,-8 10 3215,21-24-4131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34.7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82 18729,'0'0'4724,"0"2"-4462,2 27-99,1 0 1,1 0-1,1 0 0,2-1 1,1 0-1,1 0 0,1-1 1,21 37-1,-28-57-161,1-1 0,0 1 0,0-1 0,1 0 0,-1-1 0,1 1 0,1-1 0,-1 0 0,1 0 0,0-1 0,0 1 0,0-1 0,12 5-1,-13-7-12,0 0 0,0-1 0,1 0 0,-1 0 0,0 0 0,1 0 0,-1-1 0,1 0-1,-1 0 1,1 0 0,-1-1 0,0 0 0,1 0 0,-1 0 0,0-1 0,0 0-1,0 0 1,0 0 0,9-5 0,-3 0-8,-1-1 0,0 0-1,0 0 1,-1-1 0,0 0 0,0-1-1,-1 0 1,0 0 0,-1-1 0,0 0 0,-1 0-1,0 0 1,-1-1 0,6-18 0,-3 3 62,-1 0 0,-1-1 0,-2 0 0,-1 0 1,0-43-1,-3 1 2825,0 168-2805,-1 73 42,27 223-1,-26-387-108,1-1 2,0 1 0,0-1 0,0 1 0,1-1 0,-1 1 0,2-1 0,-1 0 0,1 0 0,3 6 0,-6-12-33,0 0 1,0 0-1,0 0 1,0 0-1,0-1 0,0 1 1,1 0-1,-1 0 1,0 0-1,0 0 1,0-1-1,0 1 1,0 0-1,0 0 0,0 0 1,0 0-1,0 0 1,0-1-1,1 1 1,-1 0-1,0 0 0,0 0 1,0 0-1,0 0 1,0 0-1,0 0 1,1 0-1,-1 0 1,0 0-1,0-1 0,0 1 1,0 0-1,1 0 1,-1 0-1,0 0 1,0 0-1,0 0 0,0 0 1,1 0-1,-1 0 1,0 0-1,0 0 1,0 0-1,0 1 1,0-1-1,1 0 0,-1 0 1,0 0-1,0 0 1,0 0-1,0 0 1,0 0-1,1 0 0,-1 0 1,0 0-1,0 1 1,0-1-1,0 0 1,0 0-1,0 0 0,1 1 1,-1-18-2754,0 14 2111,0-20-4840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35.0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0 20633,'0'0'2975,"-2"24"-2644,-2 28 38,2 1 0,5 56 0,5 232 694,-8-242-968,-1-43-62,-3 0 0,-14 79 0,15-123-34,-1 23-129,-4-153-6630,4 82 3694,-3-28-4860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35.4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14 291 14054,'0'0'6139,"-4"-19"-4962,1 0-948,0 0 1,-1-26-1,4 42-201,1-1 0,-1 1 1,1 0-1,-1-1 0,1 1 0,0 0 0,0-1 1,1 1-1,-1 0 0,1 0 0,0 0 0,-1 0 1,1 0-1,5-5 0,-1 2 0,0 1 0,1-1 0,0 1-1,8-5 1,-5 4-11,15-8 3,0 0-1,1 2 1,0 1-1,1 1 1,0 1-1,0 1 0,1 2 1,0 1-1,0 1 1,1 1-1,-1 1 1,43 4-1,-65-2-21,-1 1 0,1-1 0,-1 1 0,1 0-1,-1 1 1,0 0 0,1-1 0,-1 2 0,0-1-1,0 1 1,0-1 0,-1 1 0,1 1 0,-1-1-1,1 1 1,-1-1 0,0 1 0,6 8 0,-7-6-4,0 0 1,0 0 0,0 0 0,0 0 0,-1 1-1,0-1 1,-1 1 0,0 0 0,0-1-1,0 1 1,0 0 0,-1 0 0,-1 0 0,1-1-1,-2 9 1,0-4 4,-1-1 0,0 1 0,-1 0-1,0-1 1,-1 0 0,0 0 0,-1 0 0,0 0-1,0-1 1,-1 0 0,0-1 0,-1 1 0,-12 10-1,2-3-163,-1-1 0,-1 0 0,0-2-1,0-1 1,-30 14 0,43-23-513,0 0 1,0-1 0,0 1-1,0-2 1,-1 1 0,1-1-1,-12 1 1,8-2-6185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35.7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0 18601,'0'0'5581,"0"11"-5322,-5 138 841,-36 216 1,38-348-1092,-9 53 42,2 0 0,4 1 0,3 100 0,3-170-59,0 0 1,0 0-1,0-1 0,0 1 1,0 0-1,0 0 0,1-1 1,-1 1-1,0 0 1,0 0-1,0-1 0,1 1 1,-1 0-1,0-1 0,1 1 1,-1 0-1,1-1 0,-1 1 1,1-1-1,-1 1 0,1-1 1,0 2-1,0-2-66,-1 0 0,1 0 0,0 0 0,-1 0 0,1 0 0,0 0 0,-1 0 0,1-1 0,-1 1 0,1 0 0,-1 0 1,1 0-1,0-1 0,-1 1 0,1 0 0,-1 0 0,1-1 0,-1 1 0,1-1 0,0 0 0,20-24-4237,-6-3-1281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36.1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0 17864,'0'0'4269,"-2"23"-3773,-12 158 520,7-133-414,-21 71-1,-3 16 237,32-124-660,4-12-206,13-16-379,-13 11 190,57-61-5039,-32 30-1510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36.4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56 19289,'0'0'7011,"0"-55"-7011,0 64-6323,0 10-1616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24.5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5 105 15527,'0'0'3362,"5"11"-3320,-1-3-30,0 2 3,0-1 0,1 0 0,10 15 0,-13-22-15,0 1 0,0 0 0,1-1 0,-1 1 0,1-1 0,0 0 0,-1 0 0,1 0 0,0 0 0,0 0 0,0-1 0,1 1 0,-1-1 0,0 0 0,0 0 0,1 0 0,5 1 0,-5-2-28,1 1-1,-1-1 1,0 0-1,1 0 0,-1-1 1,1 1-1,-1-1 1,0 0-1,1 0 0,-1-1 1,0 1-1,0-1 0,0 0 1,0 0-1,0 0 1,-1 0-1,1-1 0,0 0 1,-1 1-1,0-1 1,0 0-1,0-1 0,0 1 1,0-1-1,-1 1 1,1-1-1,-1 0 0,0 0 1,0 0-1,0 0 1,-1 0-1,0 0 0,1 0 1,-2-1-1,2-6 1,-1 7 21,0 0 0,-1-1 0,0 1 0,0 0 0,0-1 0,0 1 0,0 0 0,-1-1 0,0 1 0,0 0 1,0 0-1,0 0 0,-1 0 0,0 0 0,0 0 0,0 0 0,0 0 0,-5-6 0,3 7 26,0 0-1,0 0 0,0 0 1,0 0-1,0 0 1,-1 1-1,1 0 0,-1 0 1,0 0-1,0 1 0,0 0 1,1 0-1,-1 0 1,0 0-1,-9 0 0,10 1 17,0 0-1,0 0 0,0 0 1,0 0-1,0 0 0,0 1 1,0 0-1,0-1 0,1 2 1,-1-1-1,0 0 1,1 1-1,-1 0 0,0-1 1,1 1-1,0 1 0,0-1 1,-1 0-1,1 1 0,1 0 1,-1 0-1,0 0 0,-2 3 1,1 1-11,0 0 0,1 1 0,0-1 0,0 1 0,1 0 0,0 0 0,0 0 0,1 0 0,0 0 0,0 11 0,0 4 38,1 0 0,1-1 0,1 1 0,1 0 0,8 32 0,-8-43-60,1-1 0,0 0 0,1 0 0,0-1-1,1 1 1,0-1 0,1 0 0,0-1 0,0 1 0,1-2 0,1 1 0,11 9 0,-13-13-44,-1-1-1,2 1 0,-1-1 0,0-1 1,1 0-1,0 0 0,-1 0 0,1-1 1,0 0-1,1 0 0,-1-1 0,0 0 0,0-1 1,0 0-1,1 0 0,-1-1 0,0 0 1,0 0-1,0-1 0,0 0 0,0 0 1,0-1-1,0 0 0,-1 0 0,1-1 1,-1 0-1,0 0 0,0-1 0,-1 0 1,1 0-1,-1-1 0,0 1 0,0-1 1,-1-1-1,0 1 0,0-1 0,5-9 1,8-30-2402,-8-5-2321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36.8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0 17160,'0'0'3105,"-25"9"-2008,-1 1-614,-49 25 0,70-31-411,1-1 0,-1 1 0,1 0 1,0 0-1,0 1 0,0-1 1,0 1-1,1 0 0,0 0 1,0 0-1,0 0 0,1 0 1,-1 1-1,1-1 0,1 1 0,-1 0 1,-1 11-1,0-2 41,-4 17-15,3 0 0,1 0 0,1 55 0,2-81-92,0 1 0,0-1-1,1 1 1,0-1 0,0 0 0,0 0 0,1 1 0,0-1 0,1 0 0,-1 0 0,7 9 0,-7-11-5,1-1 0,-1 0 0,1 0 1,0 0-1,1-1 0,-1 1 0,0-1 1,1 1-1,-1-1 0,1 0 0,0-1 1,0 1-1,0-1 0,-1 1 0,1-1 1,1 0-1,-1-1 0,0 1 0,6 0 1,5-1 36,1 1 1,0-2-1,0 0 1,0-1-1,30-8 1,8-7-4160,-47 15-1380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37.2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240 204 16343,'0'0'3021,"-6"-19"-1607,0-3-999,-1-3 403,-1 0 0,0 0 0,-18-32 0,26 55-760,-2 0 0,1 0 1,0 0-1,0 0 0,-1 0 1,1 0-1,-1 0 0,1 1 1,-1-1-1,0 1 1,1-1-1,-1 1 0,0-1 1,0 1-1,0 0 0,0 0 1,-3-1-1,3 2-47,0 0 1,1 0-1,-1 0 0,0 0 0,1 0 1,-1 0-1,0 0 0,1 1 0,-1-1 1,1 1-1,-1-1 0,1 1 0,-1 0 1,1-1-1,-1 1 0,1 0 0,-1 0 1,-1 2-1,-5 4-27,1 1 0,-1 1 0,2 0 0,-1 0 0,-8 15 0,4-5 24,1 1-1,0 0 1,-9 32 0,15-41-12,1 0 0,1 0 1,0 0-1,0 0 0,1 0 0,1 1 1,0-1-1,2 22 0,-1-31 3,0 0-1,0 0 0,0 0 0,1 0 0,-1 0 1,0 0-1,1 0 0,-1-1 0,1 1 1,-1-1-1,1 1 0,0-1 0,0 1 0,0-1 1,0 0-1,0 0 0,0 0 0,0 0 0,0 0 1,0 0-1,0-1 0,1 1 0,-1-1 1,0 0-1,0 1 0,1-1 0,-1 0 0,2 0 1,8 0-23,-1 0 0,0 0 0,0-1 0,17-4 1,-17 2 5,0-1 1,-1-1 0,1 1-1,-1-2 1,0 1 0,-1-2-1,0 1 1,0-1 0,0-1-1,-1 1 1,0-1 0,0-1-1,-1 0 1,0 0 0,-1 0-1,1-1 1,-2 1 0,0-2-1,0 1 1,-1 0 0,6-23-1,-11 40 120,0 0-1,1 1 1,-1-1-1,1 0 1,1 0-1,0 0 1,0 0-1,0 0 1,0 0-1,1 0 1,0 0-1,1-1 1,0 1 0,0-1-1,0 1 1,6 6-1,-4-5-139,0-1 1,0 0-1,1-1 0,0 1 0,0-1 1,0 0-1,1-1 0,0 0 1,0 0-1,1 0 0,-1-1 0,1 0 1,16 6-1,-14-8-488,0 0-1,-1 0 1,16 1-1,9-5-8332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37.5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146 1 20393,'0'0'3285,"0"21"-2968,-2 85 598,-21 149 0,-25-28-255,24-123-559,-21 196 0,43-285-95,1-10-17,1-1 0,-1 1 0,1 0 0,0 0 0,0 0 0,1-1 0,-1 1 0,3 7 0,-2-12-73,0 1 1,1-1 0,-1 0 0,1 1 0,-1-1-1,1 0 1,-1 0 0,1 0 0,-1 0 0,1 0-1,-1 0 1,1 0 0,2-1 0,0 0-196,-1 1-15,1-1 1,0 0-1,0 0 0,-1 0 0,1 0 1,-1-1-1,1 1 0,-1-1 0,0 0 1,0 0-1,1 0 0,-1 0 0,-1-1 1,5-3-1,18-27-6401,-8 0-4729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37.9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 17688,'0'0'5347,"150"9"-4771,-74-12-304,-11-7-128,-11 5-112,-20 5-32,-15 0-64,-12 7-1185,-7 10-2640,0-1-5540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38.2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186 103 20858,'0'0'779,"9"4"-2084,2 1 1116,1-1 1,0-1-1,0 0 1,0 0-1,0-1 1,0-1-1,0 0 1,1-1-1,-1 0 1,0-1-1,14-2 1,-24 1 203,1 1 0,-1-1 0,0 0 0,0 1 0,0-1 1,0 0-1,0 0 0,-1 0 0,1-1 0,-1 1 0,1 0 1,-1-1-1,0 1 0,1 0 0,-1-1 0,-1 0 0,1 1 1,0-1-1,-1 1 0,1-1 0,-1 0 0,0 0 1,0 1-1,0-1 0,0 0 0,0 1 0,-1-1 0,1 0 1,-1 1-1,0-1 0,1 0 0,-1 1 0,0-1 0,-3-3 1,0 2 108,0 1 0,0-1 1,0 1-1,-1 0 1,0 0-1,0 0 1,1 1-1,-1 0 1,-1 0-1,1 0 1,0 0-1,0 1 1,-1 0-1,1 0 1,-1 1-1,-10-1 0,7 1 54,-1 0-1,0 0 0,0 1 0,0 0 0,0 1 0,0 0 0,1 0 0,-1 1 1,-10 5-1,9-2-61,0 1 0,0 1 0,1 0-1,-1 0 1,2 1 0,-1 0 0,1 1 0,1 0 0,0 0 0,0 1 0,1 0 0,-7 14 0,7-10-67,0 1 1,0 0-1,2 1 0,0-1 0,1 1 0,0 0 0,2 0 1,-2 32-1,4-44-49,0 0 0,0 0 0,0 0 0,0 0 0,1 0 0,0 0 0,0 0 0,0 0 0,0 0 0,1 0 0,0 0 0,0-1 0,0 1 0,1-1 0,0 1 0,0-1 0,0 0 0,0 0 0,0 0 0,1-1 0,0 1 0,-1-1 0,1 0 0,1 0 0,-1 0 0,0-1 0,1 1 0,-1-1 0,9 3 0,5 1-94,0-2 0,0 0 0,0 0 0,1-2 0,-1 0 0,36-2 0,-28-2-58,0 0-1,0-2 1,-1-1 0,34-11 0,-38 9 88,0-1 1,38-20 0,-55 26-106,0-1 0,0 1 1,0 0-1,-1-1 0,1 0 0,-1 0 0,0 0 1,1 0-1,-2 0 0,1-1 0,0 1 0,-1-1 1,1 0-1,-1 1 0,0-1 0,0-1 0,-1 1 1,1 0-1,-1 0 0,0 0 0,1-9 0,-2-2-5388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38.7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229 0 20826,'0'0'1136,"-14"9"-1168,6-4 24,4-3 5,0 0 0,0 0 0,1 1-1,-1-1 1,1 1 0,0 0 0,0 0 0,-5 6 0,8-8 3,-1 0-1,1 0 0,-1 0 1,1 0-1,0 0 1,-1 0-1,1 0 0,0 0 1,0 0-1,0 0 1,0 0-1,0 0 0,0 0 1,0 0-1,0 0 1,0 0-1,0 0 0,1 1 1,0 0-1,0 1 0,0-1 0,1 0 0,-1 0 0,1 0 0,-1 0 0,1 0 0,0-1 0,0 1 0,-1 0 0,4 1 0,71 47-94,-56-38 42,-1 0 0,0 1 0,-1 1 0,0 1 0,17 19 0,-33-32 68,1 0 0,-1 0 0,0 1 0,-1-1 0,1 1 0,0-1 0,-1 1 0,0 0 0,1 0 0,-1 0 0,0-1 0,0 1 0,-1 0 0,1 0 0,-1 0 0,1 0 0,-1 0 0,0 0 0,0 1 0,0-1 0,-1 0 0,1 0-1,-1 0 1,1 0 0,-1 0 0,0-1 0,0 1 0,-1 0 0,1 0 0,0 0 0,-1-1 0,0 1 0,1-1 0,-1 1 0,0-1 0,-1 0 0,1 0 0,0 0 0,-3 2 0,-10 7 295,0 0-1,-1-2 1,0 0-1,0-1 1,-20 7-1,31-13-228,-31 14 279,0-2 0,-1-1 0,-1-2 1,-76 12-1,113-23-549,-5 0 320,13-13-7589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39.7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0 592 12374,'0'0'9297,"3"20"-8275,-1 0-737,-1-7-102,1 1 0,1 0 0,0 0 0,1-1 1,0 0-1,1 0 0,7 15 0,12 24 949,24 48 224,-43-91-1263,1 0 0,0-1 0,0 0 0,0-1 0,1 1 0,0-1 0,0 0-1,14 9 1,-14-13-32,0 0-1,0 0 1,0-1-1,1 0 0,-1 0 1,1 0-1,-1-1 1,1 0-1,-1-1 1,1 0-1,0 0 0,8-2 1,-14 2-49,23-2 101,0-1 1,0-2-1,0 0 1,-1-1-1,0-2 0,0-1 1,37-19-1,376-182 735,96-44-82,67 7 183,18 43-217,-594 198-732,14-6 0,-60 10 0,7 4-172,1 1 1,-1 0-1,1 1 1,0 1-1,-22 10 0,-9 3-690,-88 30-5616,80-29 1863,-1-1-1625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40.3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14 480 15927,'0'0'8498,"-1"5"-7938,-3 13-363,1-1 1,0 1-1,2-1 0,0 1 1,1 0-1,1-1 1,0 1-1,1-1 1,1 1-1,1-1 0,9 26 1,-9-35-142,-1-1 0,1 0 0,0 0 0,1 0 1,0 0-1,0-1 0,1 0 0,-1 0 0,1 0 0,1 0 0,-1-1 1,14 8-1,-8-7 31,-1-1 0,1 0 0,0 0 1,0-2-1,0 1 0,1-2 0,21 3 0,0-3 88,0-3 1,0 0-1,0-3 0,0 0 0,51-15 0,68-27 241,174-77 0,-239 88-282,704-273 931,9 33-161,-700 243-904,-158 32 0,10 12-1567,34-8 391,0-1 0,0 0 0,0-1 1,-20 1-1,6-3-4024,1 0-4036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41.0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11 540 11381,'0'0'8188,"-1"14"-7510,0 4-550,-7 95 1379,8-96-1282,0-1 1,1 1-1,1 0 1,1-1-1,4 18 1,-6-30-180,1 0 1,0 1 0,0-1 0,1 0-1,-1 0 1,1-1 0,-1 1 0,1 0-1,1-1 1,-1 1 0,0-1 0,1 0-1,-1 0 1,1-1 0,0 1-1,0-1 1,0 0 0,1 0 0,-1 0-1,0 0 1,1-1 0,7 2 0,7 0 126,-1 0-1,1-2 1,0 0 0,28-3 0,-10-1-22,-1-2-1,1-1 0,-1-2 1,36-13-1,138-61 62,-160 61-197,122-52 82,695-279 196,-609 257-25,247-97 1534,-500 190-1727,-4 2-36,0 0-1,0 0 0,0-1 1,0 1-1,0 0 0,0-1 1,1 1-1,-1-1 0,0 1 1,-1-1-1,1 1 1,0-1-1,0 0 0,0 1 1,0-1-1,0 0 0,-1 0 1,1 0-1,0 0 0,-1 0 1,1 0-1,-1 0 1,1 0-1,-1 0 0,1-2 1,-1 3 41,-12 0-15055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07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53 9668,'0'0'8690,"-9"-9"-7765,-29-27-359,28 28-441,5 11-69,-8 18-37,2 0-1,0 1 1,-15 42-1,-15 76 23,31-97-6,1 0 0,3 1 1,1 0-1,2 0 0,4 58 0,-1-93-33,1-1 1,1 0-1,-1 0 1,1 0-1,1 0 1,0 0-1,0-1 1,0 1-1,1-1 0,0 0 1,0 0-1,1 0 1,0 0-1,0-1 1,1 0-1,8 7 0,-5-5-2,1-1 0,0-1-1,1 0 1,0 0 0,-1-1-1,2 0 1,-1-1-1,1 0 1,-1-1 0,18 3-1,-4-3-116,46 2-1,-60-5-303,-1 0 0,0-1 0,1 0-1,-1-1 1,0 0 0,0-1 0,12-4 0,24-22-4635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25.1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46 100 11957,'0'0'4384,"-4"3"-4125,2-2-257,1 1 1,-1 0-1,0 0 1,1 0 0,0 0-1,-1 0 1,1 0 0,0 0-1,0 1 1,0-1-1,0 0 1,1 1 0,-1-1-1,1 1 1,-1-1 0,1 1-1,0-1 1,0 0-1,0 1 1,0-1 0,1 1-1,-1-1 1,0 1 0,1-1-1,1 4 1,1 6 16,0-1 1,1 1-1,0-1 1,10 17-1,-13-26-17,1 1 0,0-1 1,0 0-1,0 1 0,0-1 0,1 0 0,-1 0 0,0 0 1,1-1-1,0 1 0,-1-1 0,1 1 0,0-1 1,0 0-1,-1 0 0,1 0 0,0 0 0,0-1 0,0 1 1,0-1-1,0 0 0,0 0 0,0 0 0,0 0 1,4-1-1,1 1 0,0-2 1,0 1 0,0-1-1,-1-1 1,1 1-1,-1-1 1,1 0-1,10-7 1,4-6 232,0-1 0,-1-1 0,0-1 0,-2 0 0,0-2 0,-2 0 1,0-1-1,21-36 0,-28 33 974,-7 17 938,-2 29-1405,-3 16-673,-12 70 0,-1-9-29,-8 402 51,19-301-447,-36 251 0,37-433 335,-16 81-81,16-88 94,0 1-1,-1-1 0,0 0 0,-1-1 0,0 1 0,-12 16 1,15-23 19,0-1 0,0 0 0,-1 1 0,1-1 0,-1 0 0,0 0 0,0 0 0,1 0 0,-1-1 0,0 1 1,-1-1-1,1 0 0,0 0 0,0 0 0,0 0 0,-1 0 0,1-1 0,0 0 0,-1 1 0,1-1 0,-1-1 0,-5 0 0,3 0 25,1 0-1,0 0 0,-1-1 0,1 0 0,0 0 1,0 0-1,0-1 0,0 0 0,0 1 0,1-2 1,-1 1-1,-7-8 0,2-1 13,0-1 1,0 0-1,2-1 1,-1 0-1,2 0 0,0-1 1,0 0-1,2 0 1,0 0-1,-3-18 1,-1-10-46,3 1 1,-1-72 0,6 78-148,2 0 0,2 0 1,1 0-1,2 1 0,1 0 0,2 0 0,15-39 0,-14 50-282,1 0 1,1 1-1,0 0 0,2 2 0,1-1 0,1 2 1,0 0-1,2 0 0,0 2 0,34-27 1,20-3-4591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08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11589,'0'0'6515,"-12"15"-6659,10 40 144,-3 15 0,2 2 48,1-6-48,2-14 0,0-13-128,0-15-656,5-13-993,5-11-2161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08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 10853,'0'0'5936,"18"-10"-5715,-3 1-219,-7 3-7,0 1 1,0 1 0,1 0-1,-1 0 1,1 0 0,0 1-1,0 1 1,0-1 0,0 1-1,0 1 1,18-1 0,-14 2-9,-2-1 3,0 1-1,0 1 1,0 0-1,15 3 1,-23-4 0,-1 1 0,0-1 1,0 1-1,0 0 1,0 0-1,-1 0 1,1 0-1,0 0 1,0 0-1,0 0 1,-1 1-1,1-1 1,-1 0-1,1 1 1,-1 0-1,1-1 1,-1 1-1,0 0 1,0 0-1,0-1 0,0 1 1,0 0-1,0 0 1,0 0-1,-1 0 1,1 0-1,-1 0 1,1 5-1,-1-2 11,0 0 0,-1 0-1,0 0 1,0 0 0,0 0-1,0 0 1,0-1 0,-1 1 0,0 0-1,0-1 1,-1 1 0,1-1-1,-1 0 1,0 0 0,0 0-1,0 0 1,-5 4 0,-8 7-391,0-1 1,-33 21-1,32-23-585,-2 0-2734,8-8-2187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08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10197,'0'0'5768,"0"20"-5699,-1 77 89,-7 211 1410,2-216-840,5-67-1948,0-20-637,1-36-7615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09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 1 8756,'0'0'3847,"-18"23"-3436,-60 75 72,68-85-207,0 0 0,-1-1 0,-1-1 0,0 1 0,0-2 0,-1 0 0,-21 13 0,32-22-230,-7 3 628,7-3 263,6-1-283,3 0-662,22 0-12,4-1 59,-1 2 1,39 6 0,-60-5-107,1 1-1,-1 0 1,0 1 0,1 0 0,-2 0 0,1 1-1,0 1 1,-1 0 0,17 13 0,-23-16-601,-1 0 1,1 0 0,-1 0-1,0 0 1,0 0 0,4 6-1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09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0 14038,'0'0'2786,"112"175"-2738,-83-92-16,-14 17-32,-15 18 0,-22 11-16,-44 11-96,-19 4-801,-12-10-1856,5-25-1313,17-33-1600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12.2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 1 10085,'0'0'1808,"0"21"-1357,-12 318 2439,-3-121-1519,-7 237-173,29-466-2652,5-22-995,-1-15-2503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12.6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1 164 13478,'0'0'4354,"194"-15"-3425,-70-9-401,7-5-112,-3 1-400,-11 4 0,-18 6-16,-16 3-672,-13 6-721,-16 7-496,-25 2-704,-22 0-2033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13.1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253 282 10917,'0'0'1990,"-9"-22"-1627,-71-167 501,78 184-1010,-2-3 520,1 0 0,-1 1 0,0-1 0,-1 1 0,-7-8 0,12 14-331,-1 0-1,0 0 0,0 0 1,0 0-1,0 0 1,0 0-1,0 1 0,0-1 1,0 0-1,0 1 0,0-1 1,-1 1-1,1-1 1,0 1-1,0 0 0,-1-1 1,1 1-1,0 0 0,0 0 1,-1 0-1,1 0 1,0 0-1,0 0 0,-1 0 1,1 0-1,0 1 0,0-1 1,-1 1-1,1-1 1,0 0-1,0 1 0,0 0 1,0-1-1,0 1 1,0 0-1,0-1 0,0 1 1,0 0-1,0 0 0,0 0 1,0 0-1,0 0 1,1 0-1,-1 0 0,-1 2 1,-7 11-30,0 0 1,1 0 0,1 1-1,0-1 1,1 2 0,1-1-1,0 1 1,1 0 0,-3 20-1,1 12-9,0 90 0,5-133-5,1 0 1,1 0 0,-1 1 0,1-1-1,0 0 1,0 0 0,0 0 0,1 0-1,-1 0 1,1 0 0,3 5 0,-3-8 0,-1 0 0,1 0 0,0-1 0,0 1 1,0 0-1,0-1 0,0 1 0,0-1 1,0 0-1,1 1 0,-1-1 0,0 0 1,1-1-1,-1 1 0,1 0 0,-1-1 1,1 1-1,-1-1 0,1 0 0,-1 0 0,1 0 1,-1 0-1,1 0 0,3-1 0,1-1 2,0 0 0,0 0 0,0-1-1,0 0 1,0 0 0,-1 0-1,1-1 1,-1 0 0,0-1 0,0 1-1,0-1 1,-1 0 0,0-1 0,0 1-1,0-1 1,5-9 0,10-14 20,33-64 1,-45 79-5,4-9 6,17-45 1,-29 68-24,0 0 0,0 0-1,0 0 1,0 0 0,0-1 0,0 1 0,0 0 0,0 0 0,0 0 0,0 0 0,0-1-1,0 1 1,0 0 0,0 0 0,0 0 0,0 0 0,0-1 0,0 1 0,0 0 0,0 0-1,1 0 1,-1 0 0,0 0 0,0-1 0,0 1 0,0 0 0,0 0 0,0 0-1,1 0 1,-1 0 0,0 0 0,0 0 0,0 0 0,0 0 0,1 0 0,-1 0 0,0-1-1,0 1 1,0 0 0,0 0 0,1 0 0,-1 0 0,0 0 0,0 0 0,0 1 0,1-1-1,-1 0 1,0 0 0,0 0 0,0 0 0,0 0 0,0 0 0,1 0 0,-1 0 0,0 0-1,0 0 1,0 0 0,0 1 0,0-1 0,1 0 0,-1 0 0,0 0 0,0 0 0,6 11-10,3 22 80,8 55-1,-14-62-204,1-1 0,2 0 0,0 0 1,20 45-1,-5-39-2622,3-11-2521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13.6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3682,'0'0'12269,"0"8"-12197,-1 18 52,1 0-1,6 44 0,1 5 294,-3 103 222,-3-88-117,3 0 0,24 137-1,-25-214-448,-3-7-57,1-1 0,0 0 0,0 1 0,1-1 0,0 0-1,0 1 1,0-1 0,0 0 0,1 0 0,0-1 0,4 7 0,-5-10 32,-1-1 198,-4-34 313,1 11-413,0-1 1,5-43-1,-3 61-152,1-1-1,1 1 1,-1-1 0,1 1 0,0 0-1,1 0 1,0 0 0,-1 0 0,2 0-1,-1 0 1,1 1 0,0 0 0,0-1-1,8-6 1,-2 3-16,0 1-1,1 0 1,-1 1-1,1 0 0,1 1 1,-1 0-1,1 1 1,0 0-1,1 1 1,-1 0-1,1 1 1,-1 1-1,1 0 1,0 0-1,16 1 1,-26 1 13,0 0 0,-1 1 0,1-1-1,0 1 1,-1 0 0,1 0 0,0 0 0,-1 0 0,1 0 0,-1 0 0,1 1-1,-1-1 1,0 1 0,0 0 0,0 0 0,0 0 0,0 0 0,0 0 0,0 0 0,-1 0-1,1 0 1,-1 1 0,1-1 0,-1 1 0,0-1 0,0 1 0,0-1 0,0 1 0,-1 0-1,1 2 1,2 9-8,-2 0-1,1 0 0,-2 0 1,-2 23-1,1-25 32,-1 0 1,-1-1-1,0 0 0,-1 0 1,0 0-1,0 0 1,-1 0-1,-1-1 0,0 0 1,0 0-1,-1-1 0,-15 17 1,15-17-307,-1-1 0,0-1 0,0 0 1,-1 0-1,0 0 0,0-1 0,0-1 1,-1 1-1,0-2 0,0 1 0,0-1 1,-1-1-1,-20 5 0,-5-7-4478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14.0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0 13926,'0'0'1633,"-9"116"-752,9-15 383,0 17-688,0 13-223,0 0 47,0-11-176,0-22-176,0-24-96,0-21 0,7-22-1041,5-16-1056,5-15-2001,2 0-1984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25.9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18 121 10309,'0'0'9191,"-6"1"-8543,-6 1-10,45-1-142,792-37 1523,-605 15-1851,144-17-112,-345 36-45,-9 1-9,0 0-1,0-1 1,0 0 0,0-1 0,10-3 0,-20 6 0,0-1 0,-1 1 0,1 0 0,0 0 0,0 0 0,0 0 0,-1 0 0,1 0-1,0 0 1,0 0 0,0 0 0,0 0 0,-1-1 0,1 1 0,0 0 0,0 0 0,0 0 0,0 0 0,0 0 0,-1-1 0,1 1 0,0 0 0,0 0 0,0 0 0,0-1 0,0 1 0,0 0 0,0 0 0,0 0 0,0-1 0,0 1 0,0 0 0,0 0 0,0 0 0,0-1 0,0 1 0,0 0 0,0 0-1,0 0 1,0 0 0,0-1 0,0 1 0,0 0 0,0 0 0,0 0 0,1-1 0,-1 1 0,0 0 0,0 0 0,0 0 0,0 0 0,0 0 0,0-1 0,1 1 0,-1 0 0,0 0 0,-16-3 110,-6 3-417,-2 0-2291,0 0 1,-45 8-1,36 0-4951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14.4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69 113 13350,'0'0'2767,"12"10"-2634,40 31-10,-49-39-120,-1-1 0,1 1 1,0-1-1,-1 0 0,1 0 0,0 0 1,0 0-1,0 0 0,0 0 0,0-1 1,0 1-1,0-1 0,0 0 0,0 0 0,0 0 1,0-1-1,0 1 0,0-1 0,0 1 1,0-1-1,0 0 0,0 0 0,-1 0 1,1-1-1,0 1 0,-1-1 0,1 1 1,0-1-1,3-3 0,-3 1 7,1 0 0,-1 0-1,0 0 1,0 0 0,0 0-1,0-1 1,-1 1 0,0-1-1,0 0 1,0 0 0,0 1 0,-1-1-1,0 0 1,1-11 0,-1 12 10,-1 0 1,0 0 0,0-1-1,0 1 1,-1 0 0,0 0 0,1-1-1,-1 1 1,-1 0 0,-2-7-1,3 9 10,-1 1-1,1-1 0,-1 0 1,0 0-1,0 0 0,0 1 0,0-1 1,0 1-1,0 0 0,0-1 1,0 1-1,-1 0 0,1 0 1,0 1-1,-1-1 0,1 0 0,-1 1 1,1-1-1,-5 1 0,2-1 62,0 0 1,0 1-1,0 0 0,0 0 0,0 0 0,0 0 0,0 1 0,0 0 0,0 0 0,0 0 1,0 1-1,-9 4 0,8-3-45,1 1-1,0 0 1,0 0 0,0 0 0,1 1 0,0 0 0,0 0 0,0 0-1,0 0 1,-3 7 0,-4 7 21,2 1 0,0 0 0,1 0 0,1 0-1,0 1 1,-4 33 0,4-8-1,0 92 0,7-134-66,0 0-1,0 0 1,0 0-1,1 0 1,-1 0-1,1-1 1,0 1-1,0 0 0,0 0 1,1-1-1,-1 1 1,1-1-1,0 1 1,0-1-1,0 0 1,0 0-1,1 0 0,-1 0 1,1 0-1,0 0 1,-1-1-1,1 1 1,1-1-1,-1 0 1,0 0-1,1 0 1,-1 0-1,1-1 0,-1 1 1,1-1-1,0 0 1,-1 0-1,5 0 1,15 3-467,1-1 0,-1-1 0,0-1 0,0-1 0,1-1 0,-1-1 1,0-1-1,40-10 0,-4-9-4231,-7-3-2676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15.1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107 253 10069,'0'0'5941,"-18"-6"-5045,-53-19-290,56 18-83,12 3-300,13 1-111,-8 3-60,36-6 117,1 1 1,61 2-1,-28 1 75,1009-65 757,-282 12-1001,392 7-684,-706 31 631,-290 12 88,-194 5-126,-8 0-2299,-19 0-1199,-11 0-1986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15.9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185 266 11349,'0'0'-45,"23"1"15,75 2 25,-90-3 7,0 0-1,0-1 0,0 1 1,0-1-1,-1-1 0,1 0 1,0 0-1,-1 0 0,1-1 1,-1 0-1,0-1 0,0 1 1,0-1-1,0-1 1,-1 1-1,1-1 0,-1 0 1,7-8-1,-6 4 181,0 0-1,-1 0 1,0-1 0,0 0 0,-1 0-1,0 0 1,-1-1 0,0 1 0,-1-1-1,4-20 1,-5 23 390,-1 0 0,0 0 0,-1-1 0,0 1 0,0 0 0,0-1 0,-3-8 0,3 17-563,0 0 0,0-1 0,0 1 0,0 0 1,0 0-1,0-1 0,0 1 0,0 0 1,0 0-1,0-1 0,0 1 0,0 0 1,-1 0-1,1 0 0,0-1 0,0 1 0,0 0 1,0 0-1,-1 0 0,1-1 0,0 1 1,0 0-1,0 0 0,-1 0 0,1 0 0,0 0 1,0 0-1,-1-1 0,1 1 0,0 0 1,0 0-1,-1 0 0,1 0 0,0 0 1,0 0-1,-1 0 0,1 0 0,0 0 1,-7 9 292,-1 17-15,-1 51-285,3 0-1,5 108 1,2-54-1,-1-105 0,-13 238 35,13-258-36,-1 1-1,0-1 1,0 0-1,-1 0 1,0 1 0,0-1-1,-6 11 1,6-15 6,1 0 1,-1 0 0,0 0-1,0 0 1,0 0-1,0 0 1,0-1-1,0 1 1,0-1 0,0 1-1,-1-1 1,1 0-1,-1 0 1,1 0-1,-1 0 1,1 0 0,-1-1-1,1 1 1,-1-1-1,0 1 1,-3-1-1,-72 1 124,51-2-120,0 2 0,1 0 1,-1 2-1,-43 10 1,-67 30 955,352-97-690,240-28 1,-323 61-235,30-5 59,281-9 0,-448 35-476,0 1-1,1 0 1,-1 0-1,0 0 0,1 1 1,-7 2-1,-15 4-4302,7-6-4449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49.7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 8196,'0'0'2342,"-1"0"-2291,1 1 0,0-1-1,-1 1 1,1-1 0,0 1-1,-1-1 1,1 1 0,0-1-1,-1 1 1,1-1 0,0 1-1,0 0 1,0-1 0,0 1 0,0-1-1,0 1 1,0 0 0,0-1-1,0 1 1,0 0 0,1 1 29,-1-1 0,1 0 0,0 0 0,1 1 0,-1-1 0,0 0 0,0 0 0,0 0 0,1 0 1,-1 0-1,0-1 0,1 1 0,-1 0 0,1 0 0,-1-1 0,1 1 0,-1-1 0,1 0 0,1 1 0,38 7 522,-34-7-546,583 41 759,-533-40-773,1879 24-4692,-1105-39 5020,2909-32 1953,-2502 38-1527,635 5-313,-1389 24-440,-9 46-137,-450-60 252,-10-3-887,-4-4-2896,-28-1 1162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50.0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10117,'0'0'0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50.9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922 1 8004,'0'0'8401,"0"6"-7870,-1 11-525,0 1 0,-8 26 0,-1 17 24,-37 511 581,20-274-353,-107 912 1071,-16-275-988,-83 622 577,90-114-691,32 1-58,104-1346-146,-34 562 122,33-3-354,8-654 16,3 30 44,-3-32-2,0 0 0,1 0 0,-1 0 0,0 0 1,0 0-1,0 0 0,1 0 0,-1 0 0,0-1 0,1 1 0,-1 0 0,0 0 0,1 0 0,-1 0 0,1-1 0,0 1 0,-1 0 0,1-1 0,0 1 0,-1 0 0,1-1 0,0 1 0,0-1 0,-1 1 1,1-1-1,0 1 0,0-1 0,1 1 0,-1-1-391,3-6-5018,-1-17-2046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51.3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6707,'0'0'9188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51.8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10517,'0'0'491,"12"5"-358,7 3 72,1-1 0,-1-1 0,2 0 0,32 3 0,351-2 2565,-236-9-2507,2311 11 2130,1284-10-2342,-1968-26-102,-103 1 8,-1560 25 47,518 2-15,-8 25-3,536 108 94,-1096-123-67,225 24-429,-249-36-1675,-26-6-3130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52.7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256 1 8324,'0'0'1355,"0"29"-338,1 422 3030,4-202-2449,1 74-251,-2 72-491,-3 68-383,-71 1218 223,31-1187-750,-61 854 1046,46-3 138,52-989-599,2-215-441,23 646 52,-20-746-295,-5-24-4219,-6-45 1401,1-1 0,-4-33 0,6 20-2373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53.0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19337,'0'0'0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26.3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94 14743,'0'0'7216,"18"1"-6277,145 4 603,150 2-15,461-31-239,-631 13-1143,275-34 25,-387 35-161,-25 4 9,-19 0-48,-26 2-456,21 9-1932,18-4 2004,-1 0-1,0-1 1,0 1-1,1 0 0,-1 0 1,0-1-1,1 1 1,-1 0-1,1 0 1,-1 0-1,1 0 1,-1 0-1,1 0 1,-1 0-1,1 0 1,0 1-1,-3 9-7981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54.3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17032,'0'0'2353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55.9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251 36 5090,'0'0'2548,"-5"-6"-1926,-13-17-49,14 17-15,2 6 482,2 3 2301,-1 90-3218,14 465 1178,9 81-800,-25 1-217,2-567-231,-30 2910 1905,0-1614-1547,7-500-302,23-437-57,-5 124 104,-3-381-80,-38 200 1,13-233-147,34-142 66,0 1 1,0-1-1,0 1 0,0-1 0,0 1 0,0-1 0,0 1 0,-1-1 0,1 1 1,0-1-1,0 0 0,0 1 0,-1-1 0,1 1 0,0-1 0,-1 1 1,1-1-1,0 0 0,-1 1 0,1-1 0,-1 0 0,1 1 0,-1-1 0,1 0 1,0 0-1,-1 0 0,1 1 0,-1-1 0,1 0 0,-1 0 0,1 0 0,-1 0 1,1 0-1,-1 0 0,1 0 0,-1 0 0,1 0 0,-1 0 0,1 0 1,-1 0-1,1 0 0,-1 0 0,1 0 0,-1-1 0,1 1 0,-2 0 0,-19-18-1700,-8-15-4648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57.6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0 285 7395,'0'0'2615,"3"0"-2551,329-7 912,-321 7-938,916-21 965,103-19-490,2 39 743,90-2-845,291-24-70,963-14-237,-1417 34-256,610-13 29,-1195 7 111,388-66 0,-737 75 11,-18 4 6,-1-1-1,1 0 0,0 0 0,0 0 0,-1-1 0,1 0 0,7-4 0,-46 3-1556,17-1-1677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58.6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8356,'0'0'4453,"0"29"-3941,0 433 1731,0-80-1906,0-381-407,4-3-725,5-11-1838,5-20-4888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58.9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0 1857,'0'0'9570,"0"12"-9338,-10 312 3393,0 24-1557,10-347-2067,0-1 0,0 0 0,0 1 0,0-1 0,0 0 0,0 1 0,0-1 0,0 0 0,0 1-1,0-1 1,0 1 0,0-1 0,0 0 0,0 1 0,0-1 0,0 0 0,0 1 0,0-1 0,0 0 0,0 1 0,1-1 0,-1 0 0,0 1 0,0-1 0,0 0 0,1 0 0,-1 1 0,0-1 0,0 0 0,1 0 0,-1 1 0,0-1-1,1 0 1,-1 0 0,0 0 0,1 1 0,-1-1 0,1 0 0,6-5-275,-5-5-1066,0-1 1,0 1-1,1-19 1,-3 29 1310,3-50-7025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59.4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0 9204,'0'0'4221,"2"4"-4002,6 6-164,-1-1 0,2 0 1,-1-1-1,1 0 0,0 0 1,1-1-1,0 0 0,15 8 1,11 9-2,-27-18-51,192 148 41,-179-135-36,-1 2-1,-1 0 1,0 0 0,-2 2 0,-1 1-1,23 41 1,-33-51-6,-1 0 1,-1 1-1,0 0 0,5 29 0,-8-35 17,-1 0 0,-1-1 0,1 1 0,-1 0 0,-1 0 0,0-1-1,0 1 1,0 0 0,-1-1 0,-4 10 0,2-9 56,-1 0 0,-1-1 1,0 1-1,0-1 0,0-1 0,-1 1 0,0-1 1,0 0-1,-1-1 0,-14 10 0,-14 7 385,-43 21-1,76-43-447,-81 38-313,-175 56-1,221-85-2448,30-9-4184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00.3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107 0 7507,'0'0'2767,"-8"19"-2433,-5 11-96,1 1 0,2 0 0,-8 45 0,3 2 225,4-25 112,2 1 0,-2 76 0,11-129-381,10-21 215,-5 4-393,-1 1 0,0-1 1,-1 0-1,0 0 0,-1-18 0,-2-86-80,-2 53 31,2 41 28,1-46 5,0 66 8,0 1 0,0-1 0,0 0 0,1 0 0,-1 1-1,1-1 1,1 1 0,-1 0 0,5-8 0,-5 11 36,0 0 0,0 0 0,0 0 0,0 1-1,1-1 1,-1 1 0,0-1 0,1 1 0,-1 0 0,1 0-1,-1 0 1,1 0 0,-1 0 0,1 1 0,0-1 0,-1 1-1,1 0 1,0 0 0,-1 0 0,6 0 0,0 1 89,0 0 0,1 0 0,-1 1 0,0 0-1,14 6 1,5 5 105,-1 1-1,0 2 0,-1 1 0,32 28 0,0-2-43,51 37-301,129 71 0,-173-121-1536,-11-18-2450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00.7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 1 11141,'0'0'4087,"0"16"-4028,2 262 357,-5-181-282,-16 99-1,-2-77-8,7-52-94,4 1 0,-3 84 1,13-151-44,0 0 1,0 0-1,1-1 1,-1 1 0,0 0-1,1 0 1,-1-1-1,0 1 1,1 0-1,-1-1 1,1 1-1,-1 0 1,1-1 0,-1 1-1,1-1 1,-1 1-1,1-1 1,0 1-1,-1-1 1,1 1-1,0-1 1,-1 0 0,1 1-1,0-1 1,0 0-1,-1 0 1,1 0-1,0 1 1,0-1-1,-1 0 1,1 0 0,0 0-1,0 0 1,0 0-1,-1 0 1,3-1-1,31-5-549,-26 4 140,0-2-1,0 1 1,-1-1-1,9-6 1,33-26-5649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01.1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310 301 8388,'0'0'939,"-8"-26"-75,-24-85 198,27 91-613,-2 1-1,-16-35 1,19 48-305,0-1 0,-1 1 0,1 0 0,-1 0 0,0 1-1,-1 0 1,1 0 0,-8-6 0,11 10-87,0-1 0,-1 1-1,1-1 1,0 1 0,-1 0-1,1 0 1,0 0 0,-1 0-1,1 1 1,-1-1 0,1 1-1,-1-1 1,0 1 0,1 0-1,-1 0 1,1 0 0,-1 0-1,0 0 1,1 1 0,-1-1-1,1 1 1,-1 0 0,1 0-1,-1 0 1,1 0 0,0 0-1,-1 0 1,1 1 0,0-1-1,0 1 1,0-1 0,0 1-1,0 0 1,-2 3 0,-5 5-22,1 1 0,0-1 0,1 1-1,0 0 1,-7 18 0,6-10 9,0 2-1,1-1 0,1 1 0,1 0 1,1 0-1,1 1 0,1-1 1,0 30-1,2-47-42,0 1 0,0-1 0,0 0-1,1 0 1,-1 0 0,1 0 0,0 0 0,1 0 0,-1 0 0,0 0 0,1 0 0,0 0-1,3 5 1,-3-7-4,1 0 0,-1 0 0,0 0 0,1-1 0,-1 1-1,1 0 1,-1-1 0,1 0 0,0 0 0,0 0 0,0 0-1,0 0 1,-1 0 0,1-1 0,0 1 0,0-1 0,0 0-1,0 0 1,4 0 0,-2 0 1,1-1-1,-1 0 1,1 0-1,-1 0 1,1-1-1,-1 0 1,1 0-1,-1 0 1,0-1-1,0 1 1,0-1 0,-1 0-1,1-1 1,-1 1-1,1-1 1,-1 0-1,0 0 1,-1 0-1,1-1 1,-1 1-1,4-7 1,7-13 13,-2 1 0,0-2 1,10-32-1,-6 16 14,-7 30 140,-1 17-95,4 25 29,-10-23-17,16 44 192,26 69 679,-37-104-841,1-1-1,0-1 1,1 1 0,22 27-1,-27-39-207,0 1 0,0-1-1,1 0 1,-1-1 0,1 1-1,0-1 1,0 0 0,0 0 0,0 0-1,9 3 1,11-4-2457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01.9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45 178 11941,'0'0'2703,"0"21"-2639,0 20-61,-2 136 7,0-136-8,-2 1 0,-12 56 0,9-79 44,7-19-44,0 1-1,0-1 1,0 0 0,0 0 0,-1 0-1,1 0 1,0 0 0,0 0 0,0 0 0,0 0-1,0 0 1,0 0 0,-1 0 0,1 0 0,0 0-1,0 0 1,0 0 0,0 0 0,0 0 0,0 0-1,0 0 1,-1 0 0,1 0 0,0 0-1,0 0 1,0 0 0,0 0 0,0-1 0,0 1-1,0 0 1,-1 0 0,1 0 0,0 0 0,0 0-1,0 0 1,0 0 0,0 0 0,0 0-1,0-1 1,0 1 0,0 0 0,0 0 0,0 0-1,0 0 1,0 0 0,0 0 0,0 0 0,0-1-1,0 1 1,0 0 0,0 0 0,0 0 0,0 0-1,0 0 1,0 0 0,0-1 0,0 1-1,0 0 1,0 0 0,-4-35 212,4 27-194,-4-43-9,3 0 1,8-89-1,-5 126-9,0-1 0,1 1 0,1 0-1,0 0 1,1 1 0,0-1 0,1 1 0,0 0-1,2 1 1,-1-1 0,1 1 0,1 1-1,0 0 1,18-17 0,-22 24 0,0 0-1,1 0 1,-1 0 0,1 1-1,0 0 1,0 0 0,0 1-1,1 0 1,-1 0 0,0 0-1,1 0 1,0 1 0,-1 1-1,8-1 1,-10 1-1,1 0-1,-1 0 1,0 1 0,1-1-1,-1 1 1,0 0 0,0 1-1,1-1 1,-1 1 0,0 0-1,-1 0 1,1 0 0,0 0 0,0 1-1,-1-1 1,0 1 0,1 0-1,-1 0 1,0 0 0,0 1-1,4 6 1,3 8-4,0 2-1,-1-1 1,-2 1-1,0 0 1,-1 1-1,0 0 1,4 40 0,-2 154-220,-8-195 166,1-19 55,-1 0 0,0 0 0,0 1 0,0-1 0,0 0 0,-1 0 0,1 0 0,0 1 0,0-1 0,-1 0 0,1 0 0,-1 0 0,1 0 0,-1 0 0,1 0 0,-1 0 0,0 0 0,0 0 0,1 0 0,-1 0 0,0 0 0,0 0 0,0 0 0,0-1 0,0 1 0,0 0 0,0-1 0,0 1 0,0-1 0,0 1 0,0-1 1,-1 1-1,1-1 0,0 0 0,0 0 0,0 1 0,-1-1 0,1 0 0,0 0 0,0 0 0,0-1 0,-1 1 0,1 0 0,0 0 0,0-1 0,0 1 0,0 0 0,-1-1 0,1 1 0,0-1 0,0 0 0,0 1 0,0-1 0,0 0 0,0 1 0,0-1 0,1 0 0,-3-2 0,1-1 2,-1-1 0,1 1-1,-1-1 1,1 0 0,1 0 0,-1 0 0,1 0 0,0 0 0,0 0 0,0 0-1,1-6 1,1-67-37,0 47 30,1 6 2,1 0-1,1 0 1,1 0-1,1 0 1,1 1-1,1 0 1,2 1-1,0 0 1,1 0-1,2 1 1,0 0-1,1 1 1,18-19-1,-25 31-3,1 1 1,0 0-1,15-11 0,-19 17 7,0 0-1,-1-1 0,1 1 1,0 1-1,0-1 0,0 1 1,0-1-1,0 1 0,1 0 1,-1 1-1,0-1 0,5 1 1,-7 0 4,0 0 0,-1 0 1,1 1-1,0-1 0,-1 1 0,1-1 1,0 1-1,-1 0 0,1-1 1,-1 1-1,1 0 0,-1 0 1,1 0-1,-1 0 0,1 1 0,-1-1 1,0 0-1,0 0 0,0 1 1,0-1-1,0 1 0,0-1 1,0 1-1,0-1 0,-1 1 0,1 0 1,0-1-1,-1 3 0,3 7 21,0 0 0,-1 0-1,1 16 1,-2-18-4,6 337 1270,-8-129-180,1-214-1101,0 1 0,0-1 1,0 0-1,0 1 0,1-1 0,0 1 0,-1-1 0,1 0 0,0 1 0,1-1 1,-1 0-1,1 0 0,-1 0 0,1 0 0,0 0 0,3 3 0,-2-4-16,0 0 0,0 0-1,0 0 1,1-1 0,-1 1 0,0-1-1,1 0 1,-1 0 0,1 0-1,0 0 1,-1-1 0,1 0-1,0 0 1,-1 1 0,5-2 0,-5 1-179,0 0 1,0 0 0,0 0 0,0-1 0,0 1 0,0-1 0,0 0 0,-1 0-1,1 0 1,0 0 0,0 0 0,-1 0 0,1-1 0,-1 0 0,1 1 0,4-5-1,13-19-7104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27.8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90 11477,'0'0'8316,"17"1"-7572,559 6 1695,-493-14-2450,158-33 1,-238 39 28,0 1 0,0-1 0,0 0 0,0 0 0,1 0 0,-2-1 0,1 1 0,6-4 0,-9 5-7,0-1-1,0 1 1,0 0 0,1 0-1,-1-1 1,0 1 0,0 0-1,0-1 1,1 1 0,-1 0-1,0-1 1,0 1 0,0 0-1,0 0 1,0-1 0,0 1-1,0 0 1,0-1 0,0 1-1,0-1 1,0 1 0,0 0-1,0-1 1,0 1 0,0 0-1,0-1 1,0 1 0,0 0-1,-1-1 1,-14-11 19,11 10-506,-1 0 1,1 1 0,-1 0-1,0 0 1,1 0 0,-6 0-1,-8-1-3816,1-2-2287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02.4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 24 10309,'0'0'2790,"2"15"-2566,0-5-183,0 5-4,0 0-1,1-1 1,1 0 0,0 0 0,1 0 0,10 20 0,-14-32-33,0 0 0,0 0 0,0 0 1,1-1-1,-1 1 0,1 0 0,-1-1 0,1 1 0,0-1 0,0 0 0,-1 1 0,1-1 0,3 1 0,-4-2 3,0 0-1,0 1 1,0-1-1,0 0 1,0 0-1,0 0 1,1 0-1,-1 0 0,0 0 1,0 0-1,0 0 1,0 0-1,0 0 1,0-1-1,1 1 1,-1-1-1,0 1 1,1-1-1,1-1 2,-1 0 1,0 0-1,0 0 0,0 0 0,0 0 0,0 0 1,-1-1-1,1 1 0,-1-1 0,1 1 1,-1-1-1,0 1 0,0-1 0,0 0 0,0 1 1,-1-1-1,1 0 0,0-3 0,0-2 10,0 0-1,-1-1 0,0 1 0,0 0 0,-1 0 0,0-1 1,0 1-1,-5-16 0,5 21 24,-1 0-1,1 0 1,-1 0-1,0 0 1,0 0-1,0 0 1,0 1-1,-1-1 1,1 1 0,-1 0-1,1-1 1,-1 1-1,0 0 1,0 0-1,0 1 1,0-1-1,0 1 1,0-1 0,-1 1-1,1 0 1,0 0-1,-1 1 1,1-1-1,-4 0 1,4 1 32,0 0-1,-1 0 1,1 0 0,0 0 0,0 0-1,0 0 1,0 1 0,0 0 0,0 0-1,0-1 1,1 2 0,-1-1 0,0 0-1,0 0 1,1 1 0,-4 2 0,1 0-1,1 0 1,0-1 0,1 2-1,-1-1 1,1 0-1,0 1 1,0 0 0,-4 7-1,-1 8 81,0 1 1,2 0-1,-7 35 0,11-49-106,-7 43 210,2 0-1,3 1 0,2 68 0,2-111-240,0 0 0,1 0-1,0 0 1,1-1 0,-1 1 0,1 0 0,1-1-1,0 1 1,0-1 0,7 12 0,-7-14-7,1-1 0,0 1 0,0-1 0,0 0 0,0 0 0,1 0 0,0-1 0,-1 1 0,2-1 0,-1-1 0,0 1 0,0 0 0,1-1 0,10 3 0,3-1 2,1 0-1,-1-2 0,0 0 1,1-1-1,-1-1 0,1 0 1,-1-2-1,34-7 0,-21 2-47,0-2 0,-1-1 0,0-2-1,40-21 1,-22 3-1033,-22 1-1907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20.8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 8964,'0'0'8716,"0"-9"-7507,25 548 119,-22-512-1323,0 15 246,-2-42-45,-1-2-372,1 0 0,-1-1 0,1 1 1,-1 0-1,0 0 0,0 0 0,0 0 0,0 0 0,-1-4 1,1 6-63,-2-22-3854,-2-3-2593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21.9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67 184 7283,'0'0'8796,"2"-19"-8299,11-60-228,-11 75-255,-1 0-1,1-1 1,0 1 0,0 0 0,1 0-1,-1 1 1,1-1 0,-1 0 0,1 1-1,0 0 1,1-1 0,-1 1-1,1 1 1,-1-1 0,1 0 0,0 1-1,0 0 1,0 0 0,0 0-1,0 0 1,8-2 0,-6 2 2,1-1-17,-1 1 1,1 0 0,0 0-1,-1 1 1,1 0 0,0 0 0,7 0-1,-12 1 0,0 0-1,0 0 0,0 1 1,0-1-1,0 0 0,0 1 1,0-1-1,-1 1 0,1-1 1,0 1-1,0 0 0,-1 0 1,1 0-1,0 0 0,-1 0 1,1 0-1,-1 0 0,1 1 1,-1-1-1,0 0 0,0 1 1,1-1-1,-1 1 0,0 0 1,0-1-1,0 1 0,-1 0 0,2 2 1,1 9 8,0 1 1,-1 0 0,-1 0-1,0 0 1,-1 0 0,-1-1-1,0 1 1,0 0-1,-2 0 1,0 0 0,0-1-1,-1 0 1,-12 26 0,-16 17 49,-65 84 1,-10 16 312,104-150-320,-4 10 749,24-14-206,-9-2-642,113-6 671,0-4 1,170-37-1,-276 43-603,31-2 37,-46 5 439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23.3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1 203 6883,'0'0'4640,"9"-9"-4027,30-30-74,-8 7 334,2 1 1,70-52-1,-102 82-867,-1 0-1,1 1 1,0-1 0,0 0-1,0 1 1,0-1 0,0 1 0,0-1-1,0 1 1,0-1 0,0 1-1,0-1 1,0 1 0,0 0-1,0 0 1,1 0 0,-1 0-1,0 0 1,0 0 0,0 0 0,0 0-1,0 0 1,0 0 0,0 1-1,1-1 1,-1 0 0,0 1-1,0-1 1,0 1 0,0-1-1,0 1 1,0-1 0,-1 1 0,1 0-1,0-1 1,0 1 0,0 0-1,-1 0 1,1 0 0,0 0-1,-1 0 1,1 0 0,0-1-1,-1 1 1,1 1 0,-1-1-1,0 0 1,1 0 0,-1 0 0,0 0-1,0 0 1,0 1 0,2 10 86,0 0 0,-2 0 0,1 0 1,-3 14-1,2-8 65,0 13-105,-1 1 0,-1 0 0,-2-1 1,-1 1-1,-12 43 0,-26 43 22,42-113-42,1-4 67,3-8-84,1 1 1,0 0-1,0 0 0,1 0 1,0 0-1,0 1 0,0 0 1,0 0-1,1 0 0,0 1 0,0 0 1,0 0-1,0 0 0,1 1 1,-1 0-1,1 0 0,0 1 1,0-1-1,0 2 0,0-1 1,1 1-1,-1 0 0,0 0 1,0 1-1,1 0 0,11 2 1,-16-2-18,-1 1 0,1-1 0,0 1 0,-1 0 0,1 0 0,-1 0 0,0 0 0,1 1 1,-1-1-1,0 0 0,0 1 0,0 0 0,0-1 0,0 1 0,0 0 0,0 0 0,2 4 0,-1-1 0,0 0-1,-1 0 0,1 0 0,-1 1 0,0-1 0,-1 1 0,1 0 0,0 5 0,-1-1-5,0-1 0,0 1-1,-1 0 1,0-1 0,-1 1-1,0-1 1,-1 1 0,0-1-1,0 0 1,-4 10-1,0-8 21,0 0-1,-1-1 0,0 0 1,-1 0-1,0 0 0,-1-1 1,1-1-1,-2 0 0,1 0 1,-1 0-1,0-1 1,-1-1-1,0 0 0,0 0 1,0-1-1,0-1 0,-1 1 1,0-2-1,0 0 0,0 0 1,0-1-1,-1-1 0,-13 1 1,15-2 186,1 0 1,0-1-1,-1 0 1,-10-3-1,18 3-79,0 0 0,-1 0 0,1 0 0,0-1 0,1 1-1,-1-1 1,0 0 0,0 1 0,1-1 0,-1-1 0,1 1 0,-1 0-1,1-1 1,0 1 0,0-1 0,0 1 0,-1-4 0,0-3 459,2-3-4970,1 7 2264,0-12-9464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24.2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 11 976,'0'0'15279,"8"-11"-14721,-7 52-345,-2-9 167,-2-1 0,-1 0 0,-10 42 0,-34 92 279,43-150-605,5-15-49,0 0-1,0 1 1,0-1 0,0 0-1,0 1 1,0-1-1,0 0 1,0 1-1,0-1 1,1 0-1,-1 1 1,0-1-1,0 0 1,0 0-1,0 1 1,1-1-1,-1 0 1,0 1-1,0-1 1,1 0-1,-1 0 1,0 0-1,0 1 1,1-1-1,-1 0 1,0 0-1,1 0 1,-1 0-1,0 1 1,0-1-1,1 0 1,-1 0-1,0 0 1,1 0-1,-1 0 1,0 0-1,1 0 1,-1 0-1,1 0 1,19 1 40,-15-1-14,61 2 17,1-3 1,-1-4-1,0-2 1,72-17-1,-111 16-33,-20 6-11,0-1 0,0 2 0,1-1-1,-1 1 1,10-1 0,-17 1 44,0 0-11,0 1-53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24.6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15047,'0'0'2905,"0"19"-2769,14 285 1497,-1-78-454,-13-178-894,-1-32-227,1 0 0,0 0 0,2 0 0,0 0 0,5 19 0,-7-35-66,0 0 0,0 0 0,0 1-1,0-1 1,0 0 0,0 0 0,0 0 0,0 0 0,0 1 0,0-1 0,0 0 0,0 0 0,0 0 0,0 0 0,0 0 0,1 1 0,-1-1 0,0 0 0,0 0 0,0 0 0,0 0 0,0 0 0,0 0 0,1 0 0,-1 0 0,0 0 0,0 0 0,0 1 0,0-1 0,1 0 0,-1 0 0,0 0 0,0 0 0,0 0 0,0 0 0,0 0 0,1 0 0,-1 0 0,0 0 0,0 0 0,0 0 0,0-1 0,1 1 0,-1 0 0,0 0 0,0 0 0,0 0 0,0 0 0,0 0 0,1 0 0,-1 0 0,0 0 0,0 0 0,0-1 0,0 1 0,0 0 0,0 0 0,0 0 0,1 0 0,-1 0 0,0-1 0,0 1 0,0 0 0,0 0 0,0 0 0,0-1 0,5-7-1048,-1-10-1292,-1-4-1942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25.1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75 7571,'0'0'6558,"25"-2"-5656,-2 1-702,3 0 50,1-1 0,-1-1-1,0-1 1,34-10 0,-20 1 71,-18 5-111,1 1 0,0 1 0,0 1 0,1 1 1,27-1-1,-50 5-344,-24 5-6151,14-5 1605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25.8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0 11253,'0'0'3298,"0"10"-2674,2 231 2850,6-244-3432,25-35-164,2-5-351,-32 40 408,0 0-1,0 1 0,0 0 1,1 0-1,-1 0 0,0 0 1,1 1-1,-1-1 0,1 1 1,-1 0-1,1 0 0,7-1 1,-2 1 24,0 0 0,0 1 1,0 0-1,0 1 0,0 0 1,0 0-1,0 1 1,0 0-1,-1 1 0,12 4 1,-16-5 26,1 1 0,-2-1 0,1 0 0,0 1 0,0 0 0,-1 0 1,0 0-1,1 0 0,-1 1 0,0-1 0,-1 1 0,1 0 0,-1-1 1,1 1-1,-1 1 0,0-1 0,-1 0 0,1 0 0,-1 1 0,0-1 1,0 1-1,1 6 0,-1 0 5,0 0-1,0 0 1,-1-1 0,-1 1-1,0 0 1,0 0 0,-1-1-1,0 1 1,-1-1 0,-1 1-1,1-1 1,-1 0-1,-1 0 1,0-1 0,-11 16-1,6-11 17,-1 0-1,-1-1 0,0 0 0,-1-1 0,-21 16 0,27-23 127,-1 0 0,0-1 0,0 1 0,0-2 0,-1 1 0,0-1 0,1 0 0,-1-1 0,0 0 0,0-1 1,-1 1-1,-10-1 0,18-1-63,0-1 1,0 1 0,-1 0-1,1-1 1,0 1-1,0-1 1,0 0 0,0 1-1,0-1 1,0 0 0,0 0-1,0 0 1,1-1 0,-1 1-1,0 0 1,0-1-1,-1-1 1,-23-34 394,24 33-400,0-1 1,-1 1-1,0-1 1,0 1-1,0 0 0,0 0 1,-1 1-1,1-1 1,-1 1-1,0-1 0,-7-3 1,9-1-1512,2 0-3332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30.2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1 10533,'0'0'3668,"-5"20"-3140,-32 137 259,-26 108 1807,61-335-6762,2 49 567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30.7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1 138 14503,'0'0'2382,"20"9"-1173,-6-3-1029,12 5 20,-1 1 1,0 1-1,42 31 0,169 152 958,-232-192-1139,-1-2-6,-1 0 0,1 0 0,-1 0 0,1 0 0,0 0 0,-1-1 0,1 1 0,0-1 0,0 0 0,0 1 0,0-2 0,1 1 0,-1 0 0,5 0 0,-7-1 22,0-1 0,-1 0 0,1 1 0,0-1 0,-1 0-1,1 1 1,0-1 0,-1 0 0,1 0 0,-1 1 0,0-1 0,1 0 0,-1 0 0,0 0 0,1 0 0,-1 0 0,0 1 0,0-1 0,1-2 0,-1 0 55,32-131 179,-24 88-473,2 2-1,3-1 1,1 2 0,27-59 0,-41 101 201,1 0-1,-1 0 0,1 0 1,0-1-1,-1 1 1,1 0-1,0 0 1,-1 0-1,1 0 1,0 0-1,0 0 0,0 0 1,0 0-1,0 0 1,0 1-1,0-1 1,0 0-1,0 1 1,1-1-1,1 0 1,-2 1 9,0 0 0,0 1 0,-1-1 0,1 0 0,0 1 0,-1-1 0,1 1 1,0-1-1,-1 1 0,1 0 0,0-1 0,-1 1 0,1 0 0,-1-1 1,1 1-1,-1 0 0,0-1 0,1 1 0,-1 0 0,0 0 0,1 0 0,-1-1 1,0 2-1,3 10 142,0 0 0,2 23 0,-5-33-137,4 192 682,-5-119-575,-7 69 122,-1 3-178,10-147-67,-1 1 1,0-1 0,1 1 0,-1-1-1,0 1 1,1-1 0,-1 0-1,0 1 1,1-1 0,-1 1-1,1-1 1,-1 0 0,1 1-1,-1-1 1,1 0 0,-1 0-1,1 1 1,-1-1 0,1 0-1,-1 0 1,1 0 0,-1 0-1,1 0 1,-1 0 0,1 0-1,0 0 1,-1 0 0,1 0-1,-1 0 1,1 0 0,0 0-1,21-3-403,-14 0 8,0-1 1,-1 0-1,1 0 1,-1-1-1,0 0 1,0 0-1,-1 0 1,0-1-1,0 0 1,0 0-1,7-11 1,-8 12-231,26-32-5696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28.3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22 15255,'0'0'7145,"-5"-3"-6193,-14-10-309,14 9 219,7 4-854,-1 0 0,1-1 1,-1 1-1,1 0 0,0 0 0,-1 0 1,1 0-1,0 0 0,-1 0 0,1 0 1,2 1-1,6 0 2,11 2-15,0 1-1,-1 1 1,1 0 0,-1 2-1,0 0 1,0 2 0,-1 0-1,0 1 1,-1 1 0,0 0-1,27 24 1,-37-28 7,-1 1 0,0 0-1,0 0 1,-1 0 0,0 1 0,-1 0-1,1 0 1,-2 0 0,1 1 0,-1-1-1,-1 1 1,0 0 0,0 1 0,-1-1-1,0 0 1,-1 1 0,0-1 0,-1 0 0,-1 12-1,0-4 72,-2 1 0,-1-1 0,0 0-1,-1 0 1,-1 0 0,0-1 0,-1 0 0,-1 0-1,-19 28 1,-13 14 837,-3-1 1,-2-3-1,-101 96 1,145-150-591,1-2-376,0 1-1,0 0 1,0-1 0,1 1-1,-1-1 1,0 1 0,0 0-1,0-1 1,0 1 0,0-1 0,0 1-1,0-1 1,0 1 0,0 0-1,0-1 1,0 1 0,0-1-1,0 1 1,0-1 0,-1 1-1,1 0 1,0-1 0,0 1 0,0-1-1,-1 1 1,1 0 0,0-1-1,0 1 1,-1 0 0,1-1-1,0 1 1,-1-1 0,-8-13-2936,2-2-2616,6-12-5349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31.2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256 197 9925,'0'0'2916,"-1"-20"-2252,-7-66-203,8 82-381,-1-1-1,0 1 0,-1-1 0,1 1 0,-1 0 0,0 0 0,0-1 1,0 1-1,0 1 0,-1-1 0,1 0 0,-1 1 0,0-1 0,0 1 1,-1 0-1,1 0 0,-1 0 0,1 0 0,-1 1 0,0-1 0,0 1 1,0 0-1,0 0 0,0 0 0,-1 1 0,1 0 0,-1 0 1,1 0-1,-1 0 0,1 1 0,-1-1 0,1 1 0,-1 0 0,1 1 1,-1-1-1,1 1 0,-1 0 0,1 0 0,-1 0 0,1 0 0,0 1 1,0 0-1,0 0 0,-6 4 0,2 1-17,0 1 1,1 0-1,0 1 0,0-1 1,1 1-1,0 1 0,1-1 1,0 1-1,-5 12 0,7-14-45,0 0-1,1 0 1,-1 0-1,2 0 1,-1 1-1,1-1 1,0 0-1,1 1 1,0-1-1,0 1 1,1-1-1,2 14 1,-2-21-15,-1 0 1,1 0-1,0 0 0,-1 0 1,1 0-1,0-1 1,-1 1-1,1 0 1,0 0-1,0 0 0,0-1 1,0 1-1,0-1 1,0 1-1,0 0 1,0-1-1,0 0 0,0 1 1,0-1-1,0 0 1,0 1-1,0-1 1,0 0-1,0 0 0,2 0 1,31 0 11,-28-1-11,1 0-5,0-1 1,0 0-1,-1 0 1,1 0-1,0-1 1,-1 0-1,0 0 1,0-1-1,0 1 1,0-2-1,0 1 1,-1 0-1,1-1 0,-1 0 1,-1-1-1,9-10 1,-1 0-60,-1-1 0,-1 0 0,0 0 0,13-36 0,-23 52 64,0 1-1,0-1 1,0 1 0,0 0-1,0-1 1,1 1 0,-1-1-1,0 1 1,0 0 0,0-1-1,0 1 1,1 0 0,-1-1-1,0 1 1,0 0 0,1-1-1,-1 1 1,0 0 0,0 0-1,1-1 1,-1 1 0,0 0-1,1 0 1,-1-1 0,1 1-1,-1 0 1,0 0 0,1 0-1,-1 0 1,0 0 0,1-1-1,-1 1 1,1 0 0,-1 0-1,0 0 1,1 0 0,-1 0-1,1 0 1,-1 0 0,1 1-1,-1-1 1,0 0 0,1 0-1,-1 0 1,0 0 0,1 0-1,-1 1 1,1-1 0,-1 0-1,0 0 1,0 0 0,1 1-1,-1-1 1,0 0 0,1 1-1,-1-1 1,0 0 0,0 1-1,1 0 1,13 21 117,7 28 491,-17-38-539,1 0 0,0 0 0,0 0 0,1-1 0,0 0 0,1 0 0,1 0 0,-1-1 0,16 14 0,-13-18-788,-3-4-3506,-2-2-1618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31.8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 3 11957,'0'0'6502,"0"-3"-6394,6 7-72,0 8 15,-1 0-1,0 0 1,-1 0 0,0 1-1,-1-1 1,3 21-1,-5-21-170,1 1 0,1-1-1,0 1 1,1-1 0,0 0 0,1 0-1,0-1 1,14 21 0,-18-30 28,0-1 0,0 1 0,1-1-1,-1 1 1,1-1 0,-1 0 0,1 0 0,0 0 0,-1 0 0,1 0 0,0 0 0,0-1 0,0 1-1,0 0 1,0-1 0,-1 0 0,1 1 0,0-1 0,0 0 0,0 0 0,0 0 0,0 0 0,0 0-1,0 0 1,0-1 0,0 1 0,0-1 0,0 1 0,3-3 0,0 1 20,0 0 0,-1-1 0,1 0 1,0 0-1,-1 0 0,0-1 0,0 0 0,8-7 0,9-19 62,-15 21 547,0 0 0,1 0 0,11-11 1493,-18 41-1568,1 69-249,-12 238 38,7-291-293,-2 0-1,-1-1 1,-2 0 0,-2-1 0,-1 0-1,-30 62 1,39-91 47,0-1 0,-1 1-1,1-1 1,-1 1 0,0-1 0,0 0 0,-1 0-1,0-1 1,1 0 0,-1 1 0,-1-1 0,1-1-1,-1 1 1,1-1 0,-1 0 0,0-1 0,0 1-1,0-1 1,-1 0 0,1 0 0,0-1 0,-1 0-1,1 0 1,-13-1 0,13 1 37,0-1 0,0 0 0,-1-1 0,1 0 1,0 0-1,0 0 0,-10-3 0,15 2-116,-1 1 1,0 0-1,0 0 1,1 0-1,-1-1 1,1 1-1,-1-1 1,1 0-1,0 1 1,0-1-1,-1 0 1,1 0-1,0 1 1,1-1-1,-1 0 1,0 0-1,0 0 1,1 0-1,-1 0 1,1 0-1,0 0 1,-1-1-1,1 1 1,0 0-1,1-4 1,1-17-5295,8-1-5720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32.3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245 32 10325,'0'0'1078,"-23"-7"-331,-5-2-326,-40-6 1,66 15-386,-1 0 1,1 0 0,-1 0 0,1 0-1,-1 0 1,1 0 0,-1 1-1,1-1 1,0 1 0,-1 0 0,1 0-1,0 0 1,-1 0 0,1 0-1,0 0 1,0 1 0,0-1 0,0 1-1,0-1 1,1 1 0,-1 0 0,0-1-1,1 1 1,-1 0 0,1 0-1,-1 1 1,1-1 0,0 0 0,0 0-1,-1 4 1,-3 3 113,-4 5-64,2 0-1,-1 1 1,2 0 0,0 0-1,1 0 1,0 0 0,1 1-1,1 0 1,0 0-1,0 25 1,3-41-83,0 1-1,0-1 1,0 0-1,0 1 1,1-1 0,-1 0-1,0 0 1,0 1 0,0-1-1,0 0 1,0 0-1,0 1 1,1-1 0,-1 0-1,0 0 1,0 1-1,0-1 1,1 0 0,-1 0-1,0 0 1,0 1 0,1-1-1,-1 0 1,0 0-1,0 0 1,1 0 0,-1 0-1,0 0 1,1 0 0,-1 0-1,0 1 1,0-1-1,1 0 1,-1 0 0,0 0-1,1 0 1,-1 0-1,0-1 1,0 1 0,1 0-1,-1 0 1,0 0 0,1 0-1,9-3 94,-2-2-69,-1-1 1,0 1 0,0-1-1,0-1 1,-1 1 0,0-1-1,-1 0 1,1-1 0,-1 1 0,-1-1-1,5-9 1,-1 3 469,1 1 1,15-20 0,-23 32-418,0 0 0,-1 1 0,1-1 0,0 1 0,0-1 0,-1 1 0,1-1 0,0 1 0,0-1 0,0 1 0,0 0 0,0-1 1,-1 1-1,1 0 0,0 0 0,0 0 0,0 0 0,0-1 0,0 1 0,0 1 0,0-1 0,0 0 0,0 0 0,0 0 0,0 0 0,0 1 1,-1-1-1,1 0 0,0 1 0,0-1 0,0 1 0,0-1 0,-1 1 0,1-1 0,0 1 0,0 0 0,-1-1 0,1 1 0,1 1 0,24 35 327,-23-32-185,23 41 133,-20-32-373,2 0 0,-1-1-1,2 0 1,0 0 0,13 14-1,-20-26-169,-1 0 1,1 1-1,-1-1 1,1 0-1,-1 0 0,1 0 1,0 0-1,0 0 0,0-1 1,0 1-1,2 0 0,14 1-5884,-5-2-2809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32.8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0 117 11237,'0'0'6430,"0"4"-6385,1 146 217,1-170-237,1 0 1,1 0 0,1 1 0,0 0-1,11-23 1,-12 31-2,1 1 0,0 1 0,1-1 0,0 1 0,0 0 0,1 0 0,0 1 0,0 0 0,1 0 0,0 0 0,13-8 0,-18 14 39,0 0-1,-1 1 0,1-1 1,0 1-1,0-1 0,-1 1 0,1 0 1,0 0-1,0 0 0,1 1 0,-1-1 1,0 1-1,0 0 0,0 0 1,0 0-1,0 0 0,0 0 0,1 0 1,-1 1-1,0 0 0,0 0 0,0 0 1,0 0-1,0 0 0,-1 0 1,1 1-1,0-1 0,-1 1 0,1 0 1,0 0-1,-1 0 0,0 0 0,0 0 1,1 0-1,-1 1 0,-1-1 1,3 4-1,6 15 137,0 2 1,12 43-1,9 23-338,-31-89 86,4 5-1076,0-8-4034,3-12-2595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33.1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0 12934,'0'0'6099,"-2"11"-5929,-1 56 402,5 81-1,0-73-375,-6 83-1,-1-73-235,5-85-157,0-13-6048,0-9-134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33.5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364 1 12870,'0'0'1214,"-25"14"-1073,-147 85 355,6-1 2015,176-97 514,53 1-2512,-46-2-489,0 1 1,0 1 0,-1 1 0,1 0 0,-1 1-1,25 10 1,-12-2-21,-2 2-1,45 28 1,-57-31-74,-10-8-28,-1 1-1,1-1 1,0 0 0,0 0-1,0 0 1,0 0-1,0-1 1,1 0-1,6 1 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34.5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0 8404,'0'0'8913,"-2"1"-8785,1 1-125,0-1-1,-1 0 0,1 1 0,0-1 0,0 1 1,0-1-1,0 1 0,0 0 0,0-1 0,0 1 1,1 0-1,-1 0 0,1 0 0,-1-1 1,1 1-1,-1 4 0,-3 40 97,3-25-20,-3 17-24,-11 158 85,15-198-99,0-1 0,1 1-1,-1-1 1,1 1 0,-1 0 0,1-1-1,0 1 1,0 0 0,0-1 0,0 1-1,1 0 1,1-3 0,5-9 93,36-113-123,-4 11-168,-40 114 165,1-1 0,1 1 0,-1-1 0,0 1 0,0 0 1,1-1-1,0 1 0,-1 0 0,1 0 0,0 0 0,0 0 0,0 0 1,0 0-1,0 1 0,1-1 0,-1 1 0,0-1 0,1 1 0,-1 0 1,4-1-1,-3 2 18,-1 0 1,1 0 0,0 0 0,0 0 0,0 0-1,0 1 1,0-1 0,-1 1 0,1 0 0,0 0-1,-1 0 1,1 0 0,0 1 0,-1-1 0,1 1 0,-1-1-1,0 1 1,0 0 0,3 3 0,16 15 232,-1 2 1,-2 0 0,27 40 0,-32-41-344,1-1 0,0-1 0,2 0 0,0-1 0,1-1 0,28 22 0,-40-36-316,0 0 0,1 0 0,-1-1 0,0 1 0,1-1 0,-1-1 0,1 1 0,0-1 0,-1 0 0,1 0 0,8 0 0,17-1-5880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34.8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12950,'0'0'6307,"1"16"-6216,12 84 157,11 111 77,-21-56 435,-3-90-2840,0-23-2677,0-59-2684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35.2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0 14343,'0'0'4527,"-1"3"-4303,-1 5-108,-1 1-1,2-1 1,-1 1 0,1 0 0,0 0-1,1 0 1,0 0 0,3 15-1,-2 8 106,-1 90 323,0-122-549,1 0 0,-1 0 0,1 0 0,-1 0-1,1 0 1,-1 0 0,1 0 0,-1 0 0,1-1 0,-1 1-1,1 0 1,-1 0 0,0 0 0,1 0 0,-1-1-1,1 1 1,-1 0 0,0-1 0,1 1 0,-1 0 0,0-1-1,1 1 1,-1 0 0,0-1 0,1 1 0,-1-1 0,0 1-1,0 0 1,1-1 0,-1 1 0,0-1 0,0 0-1,9-56-3894,-6 19-1596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35.6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35 15063,'0'0'6419,"-5"-35"-6611,10 57-19801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36.6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292 326 9060,'0'0'1278,"-5"-21"261,-5-25-603,-48-186 4702,58 230-5580,0 1-1,-1 0 0,1-1 1,0 1-1,-1 0 1,1-1-1,-1 1 0,1 0 1,-1 0-1,0-1 1,0 1-1,0 0 0,1 0 1,-1 0-1,0 0 1,0 0-1,0 0 1,0 1-1,-1-1 0,1 0 1,0 0-1,0 1 1,-2-2-1,1 2-37,1 0 1,0 1-1,-1-1 0,1 0 1,-1 0-1,1 1 0,-1-1 1,1 1-1,0-1 0,-1 1 1,1 0-1,0-1 0,0 1 1,-1 0-1,1 0 0,0 0 1,0 0-1,-1 1 0,-8 9-70,1 0 0,0 1-1,-11 20 1,12-21 157,-9 16-97,0 1 0,2 0 0,1 1-1,2 1 1,-18 60 0,27-78-7,0 1 0,1-1 1,0 1-1,1 0 0,1-1 0,0 1 1,1 0-1,0 0 0,0-1 1,2 1-1,-1-1 0,2 1 0,0-1 1,0 0-1,1 0 0,0-1 0,13 20 1,-9-19-166,1-1 1,0 0-1,0 0 1,1-1-1,1 0 1,0 0-1,0-2 1,1 0-1,0 0 1,0-1 0,29 11-1,-24-12-321,1-1-1,-1-1 1,2 0-1,-1-1 1,0-1 0,0-1-1,1-1 1,36-4-1,-1-9-5286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36.1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0 16039,'0'0'4352,"0"29"-4347,-2 201 46,2-78 20,4 132 76,-4-283-169,0 1 0,0-1 0,1 0 0,-1 0 0,0 0 0,0 0 0,1 0 0,-1 0 0,0 0 0,1 0 0,-1 0 0,1 0 0,-1 0 0,1 0 0,1 1 0,-2-1-17,1-1-1,-1 0 0,1 0 1,-1 1-1,0-1 0,1 0 0,-1 0 1,1 0-1,-1 1 0,1-1 1,-1 0-1,1 0 0,-1 0 0,1 0 1,-1 0-1,1 0 0,-1 0 1,1 0-1,-1 0 0,1-1 0,-1 1 1,1 0-1,0 0 0,1-2-218,1 1 1,-1 0-1,0-1 0,0 1 0,0-1 0,0 0 0,-1 1 0,1-1 1,0 0-1,-1 0 0,3-4 0,11-26-5376,-3-4-4438</inkml:trace>
  <inkml:trace contextRef="#ctx0" brushRef="#br0" timeOffset="1">1 417 11349,'0'0'7972,"133"-28"-7700,-74 15-208,-6 0-128,-7 6 64,-12 3-832,-15 4-961,-11 0-1793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36.4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13 12534,'0'0'8035,"-3"-4"-7688,-7-4-281,6 12-27,3 27-8,2-12-23,-1-14-1,7 193 72,-7-198-80,0 0 0,0 1-1,0-1 1,0 0 0,0 1 0,0-1 0,0 0 0,1 1 0,-1-1 0,0 0 0,0 1 0,0-1 0,0 0-1,0 0 1,0 1 0,1-1 0,-1 0 0,0 1 0,0-1 0,0 0 0,1 0 0,-1 0 0,0 1 0,0-1-1,1 0 1,-1 0 0,0 0 0,1 1 0,-1-1 0,0 0 0,1 0 0,-1 0 0,1 0 0,-1 0-39,1 0 0,-1 0 0,0-1 0,1 1 1,-1 0-1,1 0 0,-1-1 0,0 1 0,1 0 0,-1-1 1,0 1-1,1 0 0,-1-1 0,0 1 0,1 0 0,-1-1 1,0 1-1,0-1 0,0 1 0,1 0 0,-1-1 1,0 1-1,0-1 0,0 1 0,0-1 0,7-50-7907,-4 19-3603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36.8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38 10677,'0'0'9876,"-9"-37"-9876,9 59-11253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37.1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8 132 17672,'0'0'2620,"-1"2"-2543,-1 2-66,1 0-1,0 0 1,0 0-1,1 0 1,-1 0 0,1 1-1,0-1 1,0 0-1,0 0 1,1 0-1,-1 0 1,1 0-1,0 0 1,2 4-1,-1 0 6,0-1-1,1 1 0,0-1 0,0 0 1,1 0-1,0 0 0,5 6 0,-9-13-12,1 0-1,-1 0 0,0 0 0,1 0 0,-1 0 0,1 0 1,-1 0-1,1 0 0,-1 0 0,1 0 0,-1 0 0,1 0 1,-1 0-1,0 0 0,1 0 0,-1 0 0,1 0 0,-1 0 1,1-1-1,-1 1 0,0 0 0,1 0 0,-1-1 0,1 1 1,-1 0-1,0-1 0,1 1 0,-1 0 0,0-1 0,0 1 0,1 0 1,-1-1-1,0 1 0,0-1 0,1 1 0,-1 0 0,0-1 1,0 1-1,0-1 0,0 1 0,0-1 0,0 1 0,0-1 1,12-26 133,-10 24-122,13-34-23,23-38 1,-32 64 6,1 0 1,0 1-1,1 0 1,0 1-1,0-1 1,1 1-1,19-14 1,-25 21 7,0 0-1,-1 0 1,1 0 0,0 1 0,0-1 0,0 1 0,0 0 0,1 0 0,-1 0 0,0 0 0,0 0 0,1 1 0,-1-1 0,0 1 0,1 0 0,-1 0 0,0 1 0,1-1 0,-1 0 0,0 1 0,0 0 0,1 0 0,-1 0 0,0 0 0,0 0 0,0 1 0,0 0 0,0-1 0,-1 1 0,4 3 0,5 5 91,0 1 0,-1 0 0,0 1 0,-1 1 0,11 18 0,8 10 224,-24-35-246,1 0 1,1-1-1,-1 0 1,0 0-1,1-1 1,0 1-1,0-1 1,1 0-1,-1-1 0,1 0 1,0 0-1,0 0 1,0-1-1,0 0 1,0 0-1,0-1 0,1 0 1,-1 0-1,0 0 1,1-1-1,-1 0 1,0-1-1,1 0 0,-1 0 1,10-3-1,-2 0-16,0-1-1,0 0 0,-1-1 0,0-1 0,-1 0 1,1-1-1,-1 0 0,-1-1 0,1-1 1,-2 0-1,13-13 0,-17 12-496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37.7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124 8 11141,'0'0'9140,"-7"-6"-8113,7 6-1026,0 0 1,0 0-1,-1-1 1,1 1 0,0 0-1,0 0 1,0 0 0,0 0-1,-1 0 1,1 0-1,0 0 1,0 0 0,0 0-1,-1-1 1,1 1-1,0 0 1,0 0 0,0 0-1,-1 0 1,1 0 0,0 0-1,0 0 1,0 0-1,-1 0 1,1 0 0,0 1-1,0-1 1,0 0-1,-1 0 1,1 0 0,0 0-1,0 0 1,0 0 0,0 0-1,-1 0 1,1 1-1,0-1 1,0 0 0,0 0-1,0 0 1,0 0-1,-1 0 1,1 1 0,0-1-1,0 0 1,0 0 0,0 0-1,0 1 1,0-1-1,0 0 1,0 0 0,0 0-1,0 1 1,0-1-1,-82 400 221,77-375-193,-1 1 179,1 0 0,-1 47 1,6-72-84,-2-10-673,1-1-1,0 0 1,1 0-1,0 0 1,2-12 0,0-13-1842,-1-15-2564,5-3-3127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38.3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0 195 9668,'0'0'8644,"5"-15"-7971,-2 8-615,-1-2-25,1 1 1,0-1 0,1 1-1,0 0 1,0 0-1,0 0 1,1 1 0,1 0-1,-1 0 1,1 0 0,8-7-1,-3 5-40,0 1 0,1 1 0,0-1 0,1 2 0,0 0 0,-1 0 0,2 1 1,-1 1-1,1 0 0,-1 1 0,1 1 0,0 0 0,0 1 0,0 0 0,0 1 0,0 0 0,20 4 0,-31-3-17,0 0 0,1 0-1,-1 0 1,0 0 0,0 1 0,0-1 0,0 1 0,-1 0 0,1 0-1,0 0 1,-1 0 0,1 0 0,-1 1 0,0-1 0,0 1 0,0-1-1,0 1 1,0 0 0,0 0 0,-1 0 0,1 0 0,-1 0 0,0 0-1,1 4 1,1 5-104,-1 0 0,-1 1 0,1-1 0,-2 1 1,0 13-1,-1-17 118,-1 0 1,1-1 0,-1 1 0,-1 0 0,0-1 0,0 1 0,0-1 0,-1 0 0,-1 0 0,1-1 0,-1 1 0,0-1 0,-1 0-1,0 0 1,-12 10 0,5-5 13,0-1-1,-1 0 1,0-1-1,-1-1 1,0 0-1,-1-1 1,-21 7-1,28-12 238,0-1-1,0 0 1,0 0-1,-1-1 1,1 0-1,-16-1 1,25-2-132,0 1 0,0 0 0,0-1-1,-1 1 1,1 0 0,0-1 0,1 1 0,-1 0 0,0-1 0,0 1 0,0 0 0,2-3 0,-1 1-89,1 1-1,0 0 0,0 0 1,0 0-1,1 0 1,-1 0-1,0 0 0,1 0 1,-1 1-1,1-1 1,0 1-1,-1 0 0,1 0 1,0 0-1,0 0 0,0 0 1,0 0-1,-1 1 1,1 0-1,0-1 0,0 1 1,0 0-1,0 0 1,0 1-1,4 0 0,0-1-13,1 1 0,-1 1-1,1-1 1,-1 1-1,0 0 1,0 1 0,0 0-1,0 0 1,8 5 0,10 12 39,-1 1 1,-1 1 0,25 31-1,-30-32-23,1-1-1,0 0 0,1-1 0,1-2 0,32 22 0,-48-37-15,-1 1 0,0-1 0,1 0 0,0 0 0,0-1 0,-1 1 0,1-1-1,0 0 1,0 0 0,0-1 0,0 1 0,0-1 0,0 0 0,0 0 0,0-1 0,0 0 0,0 0 0,0 0 0,0 0 0,6-3 0,-5 1 16,0-1 1,0 0 0,0 0 0,-1 0-1,0 0 1,1-1 0,-2 0-1,1 0 1,0-1 0,-1 1 0,0-1-1,0 0 1,4-9 0,-1-1-258,0 0-1,-1-1 1,0 1 0,-2-1 0,4-23 0,-7 35-454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38.8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247 66 12998,'0'0'2164,"-23"-12"-1393,23 12-771,-98-48 803,97 47-783,-1 0 1,0 0-1,1 1 1,-1-1 0,0 1-1,0 0 1,0-1-1,0 1 1,0 0 0,1 0-1,-1 0 1,0 0-1,0 0 1,0 1 0,0-1-1,0 1 1,1-1-1,-1 1 1,0 0 0,0-1-1,1 1 1,-1 0-1,1 0 1,-1 0 0,1 0-1,-1 1 1,1-1-1,-1 0 1,1 0 0,0 1-1,0-1 1,0 1-1,0 0 1,0-1 0,0 1-1,0-1 1,0 1 0,1 0-1,-2 3 1,-2 4 72,-7 10 27,1 1-1,1 0 0,-9 28 1,15-38-104,0 0 0,1 1 0,0-1 0,1 0 0,0 1 0,0-1 0,1 1 0,1-1 0,1 13 0,-1-21-13,0-1-1,0 0 0,0 0 1,0 0-1,0 0 1,0 0-1,0 0 1,0 0-1,0 0 1,0 0-1,0 0 1,0 0-1,1-1 1,-1 1-1,0 0 1,1-1-1,-1 1 1,0-1-1,1 0 1,-1 1-1,1-1 1,-1 0-1,1 0 1,-1 0-1,0 0 1,1 0-1,-1 0 1,3-1-1,2 1-4,0-1 1,0 0-1,1 0 0,-1 0 0,10-4 0,-10 2-22,0 0 0,0-1 0,0 0 0,0 0 0,-1 0 0,1-1 0,-1 0 0,0 0 0,-1 0 0,1 0 0,-1-1 0,6-10 0,1-6 527,0 0 0,9-31 0,-13 35 571,-7 18-1046,0-1 1,0 1-1,0 0 1,0 0-1,0 0 1,0-1-1,1 1 1,-1 0-1,0 0 1,0 0 0,0 0-1,0 0 1,0 0-1,1-1 1,-1 1-1,0 0 1,0 0-1,0 0 1,1 0-1,-1 0 1,0 0-1,0 0 1,0 0-1,1 0 1,-1 0-1,0 0 1,0 0-1,0 0 1,1 0 0,-1 0-1,0 0 1,0 0-1,1 0 1,-1 0-1,0 0 1,0 0-1,0 0 1,0 0-1,1 0 1,-1 1-1,0-1 1,0 0-1,0 0 1,0 0-1,1 0 1,-1 0-1,0 1 1,0-1-1,0 0 1,0 0 0,0 1-1,10 10-55,3 14 238,14 41-1,-22-50-303,1-1 0,1 1-1,0-1 1,0 0 0,2-1 0,0 0-1,1 0 1,17 19 0,-15-27-1759,-11-6 1680,-1 0 1,0 0 0,1 0-1,-1 0 1,0 0-1,1 0 1,-1 0 0,0 0-1,1 0 1,-1-1 0,0 1-1,1 0 1,-1 0 0,0 0-1,1 0 1,-1 0-1,0-1 1,0 1 0,1 0-1,-1 0 1,0 0 0,1-1-1,-1 1 1,0 0 0,0 0-1,0-1 1,1 1-1,-1 0 1,0-1 0,0 1-1,0 0 1,0-1 0,0 1-1,1 0 1,-1-1 0,0 1-1,0-1 1,1-18-7283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39.2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258 1 16231,'0'0'2511,"0"18"-2308,0-13-199,0 79 403,-18 136 1,17-214-391,-23 97 179,21-93-90,0 0-1,-1-1 1,0 0-1,0 0 1,-1 0-1,-1 0 1,1-1-1,-10 11 1,12-17-60,1 1 1,-1-1-1,0 0 1,1 0-1,-1 0 1,0-1-1,0 1 1,0 0-1,-1-1 0,1 0 1,0 0-1,0 0 1,-1 0-1,1-1 1,0 1-1,-1-1 1,1 0-1,-1 0 1,1 0-1,-1 0 1,1 0-1,0-1 0,-1 0 1,1 0-1,0 0 1,-1 0-1,1 0 1,0-1-1,0 1 1,-3-3-1,1 1-142,0 0-1,0 0 1,1-1 0,0 0 0,0 0-1,0 0 1,0 0 0,0 0-1,1-1 1,0 0 0,0 0-1,0 0 1,1 0 0,0 0-1,-1 0 1,2 0 0,-3-11-1,3-30-6447,1 28 763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39.6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73 17528,'0'0'6563,"7"-72"-8404,0 72-736,1 0-2914,-3 20-6194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40.3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140 229 13270,'0'0'7481,"-3"-1"-7185,2 1-293,0 0 1,0 0-1,0 0 0,0 1 1,-1-1-1,1 0 0,0 1 1,0-1-1,0 1 0,0-1 1,0 1-1,0-1 0,0 1 1,0 0-1,0-1 0,1 1 1,-1 0-1,0 0 0,0-1 1,1 1-1,-1 0 0,0 0 1,1 0-1,-1 0 1,1 0-1,-1 0 0,1 0 1,-1 0-1,1 2 0,-16 43 155,12-30-61,-88 280 548,94-330-204,9-6-249,21-57 0,-9 31-125,-15 42-67,53-143 57,-52 147-37,0 1 1,2 0-1,0 1 0,1 0 1,1 1-1,17-18 1,-27 32 38,-1 0 1,1 0 0,0 0 0,0 1 0,1 0 0,-1-1-1,1 1 1,-1 1 0,1-1 0,-1 0 0,1 1 0,0 0-1,0 0 1,0 0 0,0 0 0,7 0 0,-7 1-6,-1 1 1,1-1-1,-1 1 1,1 0-1,-1 0 1,0 0-1,0 1 1,0-1 0,0 1-1,0 0 1,0 0-1,0 0 1,0 0-1,0 0 1,-1 0-1,1 1 1,-1-1-1,0 1 1,2 3-1,9 12 117,-1 1 0,-2 0 0,1 1-1,-2 0 1,10 32 0,23 113 221,-31-111-366,33 94 1,-42-143-32,1 0 0,-1 1 0,1-1-1,0 0 1,6 7 0,-9-11-26,1 0 1,0 0-1,0 0 0,0 0 1,0 0-1,0 0 1,0-1-1,0 1 0,0 0 1,1-1-1,-1 1 0,0-1 1,0 0-1,0 1 1,1-1-1,-1 0 0,0 1 1,1-1-1,-1 0 0,0 0 1,0 0-1,1 0 1,-1-1-1,0 1 0,0 0 1,1 0-1,-1-1 1,0 1-1,0-1 0,0 1 1,2-2-1,2-1-251,0-1 0,0 1 0,0-1 0,-1-1 0,1 1 0,-1 0 0,0-1 0,-1 0 0,5-8 0,26-52-7335,-19 28-976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37.7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268 427 8884,'0'0'3388,"-10"-21"-2086,4 8-1110,-75-144 1724,80 155-1878,-5-8 367,0 0 0,-1 1 0,0 0-1,-11-10 1,17 17-381,0 1 0,0 0 1,0 0-1,0 0 0,0 0 0,0 1 0,0-1 1,0 0-1,-1 0 0,1 1 0,0-1 0,-1 1 1,1-1-1,0 1 0,-1-1 0,1 1 0,0 0 0,-1 0 1,1-1-1,-1 1 0,1 0 0,0 0 0,-1 1 1,1-1-1,-1 0 0,1 0 0,0 1 0,-1-1 0,1 1 1,0-1-1,-1 1 0,1-1 0,0 1 0,0 0 1,-1 0-1,1-1 0,0 1 0,0 0 0,0 0 1,0 0-1,0 1 0,0-1 0,1 0 0,-1 0 0,-1 2 1,-7 14-20,0 0 1,1 1-1,1-1 1,1 1-1,0 1 1,-3 21-1,3-6 3,1 0-1,0 54 1,6-88-8,-1 1-1,0-1 1,0 1-1,0-1 1,1 1 0,-1-1-1,0 1 1,1-1-1,-1 1 1,0-1 0,1 1-1,-1-1 1,1 1-1,-1-1 1,1 0 0,-1 1-1,1-1 1,-1 0-1,1 1 1,-1-1 0,1 0-1,-1 0 1,1 0-1,-1 1 1,1-1 0,0 0-1,-1 0 1,1 0-1,-1 0 1,1 0 0,0 0-1,-1 0 1,1 0-1,-1 0 1,2-1 0,23-3 6,-19 1-2,1-1-1,-1 0 1,0 0-1,0 0 1,0 0-1,0-1 1,-1 0-1,0-1 1,6-6-1,40-59 10,-42 58-16,5-11 2,-10 17 23,0 0 0,1 0 0,0 1 0,0-1 0,7-6 0,-12 13-9,1 0 1,-1 0-1,0 0 1,1 0-1,-1 0 0,1 0 1,-1 0-1,1 0 1,-1 0-1,1 0 0,-1 0 1,0 0-1,1 0 1,-1 0-1,1 0 1,-1 0-1,1 0 0,-1 1 1,0-1-1,1 0 1,-1 0-1,0 0 0,1 1 1,-1-1-1,1 0 1,-1 1-1,0-1 0,0 0 1,1 1-1,-1-1 1,0 0-1,0 1 0,1-1 1,-1 1-1,0-1 1,0 1-1,11 18-45,-9-16 83,67 145 326,-28-54-311,-38-88-56,13 24-3,-15-29-1,-1 0 0,1 0 0,-1 0 0,1 0 0,0 0 0,-1 0 0,1 0 0,0 0 0,0-1 0,0 1 0,0 0 0,0-1 0,0 1 0,0 0 0,0-1-1,0 1 1,0-1 0,0 0 0,0 1 0,0-1 0,0 0 0,0 0 0,2 1 0,-2-2 24,1 0 0,-1 0 1,0 1-1,0-1 0,1 0 0,-1 0 1,0 0-1,0 0 0,0-1 0,0 1 0,0 0 1,-1 0-1,1 0 0,0-1 0,-1 1 1,1 0-1,0-1 0,-1 1 0,0-1 1,1-1-1,2-4 77,42-123 230,13-29-335,-50 140-9,1 1 0,1 1-1,1 0 1,0 0 0,1 1-1,17-18 1,-29 34 19,1-1 0,-1 1 1,0 0-1,1-1 0,-1 1 1,1 0-1,-1-1 0,1 1 1,-1 0-1,1 0 0,-1 0 1,1-1-1,-1 1 1,1 0-1,-1 0 0,1 0 1,-1 0-1,1 0 0,-1 0 1,1 0-1,-1 0 0,1 0 1,-1 0-1,1 0 0,-1 0 1,1 1-1,-1-1 0,1 0 1,-1 0-1,1 1 0,15 14 170,9 31-50,-22-39-87,6 12-27,-1 0 0,-1 1-1,-1 1 1,-1-1 0,-1 1 0,2 21-1,0 127 104,-6-141-77,0-28 78,0-2-39,2-26-28,2 1 0,0-1 0,2 1 0,13-39 0,-5 19-61,-10 33 4,9-37-174,32-75-1,-39 113 157,0-1-1,2 1 1,-1 0 0,2 0-1,0 1 1,0 0 0,1 0-1,0 1 1,1 1 0,14-11-1,-24 20 25,0 0 0,0 0-1,0 0 1,1 0 0,-1 0-1,1 1 1,-1-1 0,1 0-1,-1 1 1,1-1 0,-1 1-1,1-1 1,-1 1 0,1 0-1,-1 0 1,1 0 0,0 0-1,-1 0 1,1 0 0,2 1-1,-2-1 2,-1 1-1,0 0 0,1 0 0,-1 0 1,0 0-1,0 0 0,0 0 0,0 0 0,0 1 1,0-1-1,0 0 0,0 1 0,0-1 0,-1 0 1,1 1-1,0-1 0,0 3 0,2 8 28,0 1-1,-1 0 0,-1 0 1,0 16-1,0-12 17,2 19 11,11 93 135,-12-117-178,1-1 1,0 1 0,0-1-1,2 0 1,-1 0 0,1 0-1,1 0 1,10 15 0,-12-22-15,1 1 1,-1-1-1,0 0 1,1 0-1,0-1 1,0 1-1,0-1 1,0 0-1,1 0 1,-1-1-1,1 0 1,0 0-1,0 0 0,-1-1 1,1 1-1,0-1 1,0-1-1,0 1 1,0-1-1,0 0 1,1-1-1,-1 1 1,0-1-1,-1 0 1,1-1-1,11-3 1,-5 1-15,-1-1 1,0 1-1,0-2 1,0 1-1,-1-2 1,0 1-1,0-1 1,0-1-1,-1 0 1,0 0-1,-1-1 1,10-13-1,-14 17-191,-2 1 0,1-1 0,0 0 0,-1-1 0,0 1 0,0 0 0,-1-1 1,0 1-1,1-1 0,-2 1 0,1-1 0,-1 0 0,0-6 0,0-30-5578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40.6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0 178 11013,'0'0'10965,"134"-46"-10629,-69 28-288,6 1-96,-3-5-272,-3 0-1473,-4-2-2177,-13-4-5890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41.3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21 110 17032,'0'0'3831,"-3"9"-3786,-3 21 103,2 1 0,0 0-1,2-1 1,3 49 0,0-31-9,-1-48-99,0-16 235,-2-42-248,0 21-22,5-55 1,-2 82-10,0 1 0,1-1 0,0 0-1,0 1 1,1 0 0,1-1 0,-1 1-1,2 0 1,-1 1 0,10-14 0,-11 19 5,0-1 1,0 1 0,1 0-1,-1 0 1,1 0 0,0 1-1,0-1 1,0 1 0,0 0-1,1 0 1,-1 1-1,0-1 1,1 1 0,-1 0-1,1 0 1,0 0 0,-1 1-1,1-1 1,0 1 0,-1 0-1,1 1 1,0-1 0,-1 1-1,1 0 1,-1 0-1,1 0 1,-1 1 0,1 0-1,-1-1 1,0 1 0,0 1-1,0-1 1,0 1 0,0 0-1,-1-1 1,1 2 0,-1-1-1,4 4 1,3 7-27,-1-1 1,0 2-1,-1-1 1,0 1-1,-1 1 0,-1-1 1,7 26-1,-7-14-32,-2 0 1,0 1-1,-1 49 0,-2-72 55,-1 0 1,0 0-1,-1 0 1,1 0-1,-1 0 1,0 0-1,0 0 1,0 0 0,-1 0-1,0 0 1,0-1-1,0 1 1,0-1-1,-1 0 1,1 1-1,-1-1 1,-1 0-1,1 0 1,0-1 0,-1 1-1,-5 4 1,6-34 70,5 2-106,0 0 0,2 0 0,1 1 0,1 0 0,1 0 0,1 0 0,1 1 0,1 0 0,1 0 0,1 2 0,0-1 0,2 1-1,0 1 1,1 1 0,1 0 0,20-17 0,-27 28 32,-1 1 0,1 0 0,0 0-1,0 1 1,11-5 0,-16 9 4,0-1-1,1 0 1,-1 1-1,1 0 1,0 0 0,-1 0-1,1 1 1,0 0 0,0-1-1,-1 2 1,1-1-1,0 0 1,4 2 0,-6-1 5,-1 0-1,0 0 1,0 0 0,0 1 0,0-1 0,0 0 0,-1 1 0,1-1-1,0 1 1,-1 0 0,1 0 0,-1 0 0,0-1 0,1 1 0,-1 0 0,0 0-1,0 1 1,0-1 0,0 0 0,-1 0 0,2 4 0,6 51 128,-8-55-123,3 35 104,-2 0 0,-1 1 0,-2-1 0,-1 0 0,-16 66 0,19-103-126,0 0-1,0 0 1,0 0-1,1 0 1,-1 0-1,0 0 1,0 0-1,0 0 1,0 0-1,0 0 1,0 0-1,1 0 1,-1 0-1,0 0 1,0 1-1,0-1 1,0 0-1,0 0 1,0 0-1,1 0 1,-1 0-1,0 0 1,0 0-1,0 0 1,0 0-1,0 0 1,0 0-1,0 1 1,0-1-1,0 0 1,0 0-1,1 0 1,-1 0-1,0 0 1,0 0 0,0 1-1,0-1 1,0 0-1,0 0 1,0 0-1,0 0 1,0 0-1,0 0 1,0 1-1,0-1 1,0 0-1,0 0 1,0 0-1,0 0 1,0 0-1,0 0 1,0 1-1,-1-1 1,1 0-1,0 0 1,0 0-1,0 0 1,0 0-1,0 0 1,14-13-1025,16-25-4929,-12 12-2835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41.6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0 19001,'0'0'2211,"-3"3"-2155,1 0-49,0 0 1,0-1-1,1 1 0,-1 0 0,1 0 0,0 0 0,0 0 0,0 0 0,0 1 0,1-1 0,-1 6 0,1 43 128,1-26-77,-1 206 187,1-238-355,0 1-1,0 0 0,1 0 1,0 0-1,0 0 0,0 0 1,1 1-1,0-1 0,6-8 1,8-14-1396,2-18-2589,-1-1-2937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42.0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12 132 1008,'0'0'22571,"-12"-114"-22555,12 103-16,3 4-769,4 7-751,0 0-1682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42.3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15 17272,'0'0'4767,"-4"-4"-4601,-6-7-17,9 16 39,14 33 268,4 14 98,-9-16-338,-2 0 0,3 73 1,-12 74 83,3-165-299,-13 118 108,0 17 94,13-152-200,0 0 0,0 1-1,0-1 1,0 0 0,0 0 0,0 1 0,0-1-1,0 0 1,1 0 0,-1 0 0,0 1 0,1-1-1,-1 0 1,1 0 0,-1 0 0,1 0 0,0 0-1,-1 0 1,2 2 0,0-3 3,-1 1 1,1-1-1,0 1 0,-1-1 1,1 0-1,0 0 1,-1 0-1,1 1 0,0-2 1,0 1-1,-1 0 0,3 0 1,2-2-24,0 1-1,0 0 1,0-1 0,0 0 0,-1-1-1,1 1 1,-1-1 0,1 0 0,-1-1 0,0 1-1,8-8 1,8-8-787,23-28 0,-31 32 34,25-27-2435,-7 6-2544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42.7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1 153 19401,'0'0'5346,"126"-61"-5010,-56 37-239,-2 0-97,-4 2-97,-11 7-1295,-19 8-1249,-22 7-1969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43.4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198 37 12534,'0'0'10354,"-3"-3"-9949,3 2-402,0 1 1,0 0-1,-1 0 0,1-1 0,0 1 0,0 0 0,0 0 0,-1-1 0,1 1 0,0 0 0,0 0 0,-1 0 0,1-1 1,0 1-1,-1 0 0,1 0 0,0 0 0,-1 0 0,1 0 0,0-1 0,-1 1 0,1 0 0,0 0 0,-1 0 1,1 0-1,0 0 0,-1 0 0,1 0 0,0 0 0,-1 0 0,1 1 0,0-1 0,0 0 0,-1 0 0,1 0 1,0 0-1,-1 0 0,1 0 0,0 1 0,-1-1 0,-8 19 71,-2 46-21,6-34-40,-46 205 190,35-180 37,-2-1 0,-29 61 0,37-99-110,3-12-52,2-10 40,3-22-112,0 0 1,2 1-1,1-1 1,1 0-1,1 1 1,2-1-1,0 1 1,13-36-1,-5 24-20,2 1-1,2 0 1,1 1 0,46-66-1,-56 91 14,0 0-1,1 1 1,0 1-1,0-1 0,1 1 1,12-8-1,-17 14 6,-1 0 0,1 1 0,-1-1 0,1 1 0,0 0 0,0 0 0,0 1 0,0-1 0,0 1 0,0 0 0,0 1 0,0-1 0,1 1 0,-1 0 0,0 0-1,0 1 1,0-1 0,8 3 0,-8-1 9,-1 0-1,1 1 0,-1-1 0,0 1 0,0 0 0,0 1 1,0-1-1,-1 0 0,1 1 0,-1 0 0,0 0 0,0 0 1,-1 0-1,1 0 0,-1 1 0,1-1 0,-2 1 0,3 5 1,5 14 71,-2 1 0,6 29 0,-12-50-69,9 59 173,3 73 0,-10-85-63,2-1-1,23 96 1,-28-143-124,0-1 0,1 0 0,0 0 0,0 1 0,-1-1 0,1 0 0,0 0 0,1 0 0,-1 0 0,0 0 0,1 0 0,-1-1 0,1 1 0,-1 0 0,1-1-1,0 1 1,0-1 0,0 1 0,-1-1 0,1 0 0,1 0 0,-1 0 0,0 0 0,0 0 0,0 0 0,0-1 0,1 1 0,-1-1 0,0 0 0,1 1 0,-1-1 0,0 0 0,1 0 0,-1 0 0,0-1 0,1 1 0,-1-1 0,0 1 0,0-1 0,0 0 0,1 0 0,-1 0 0,3-1 0,2-3-74,1-1-1,-1 0 1,0 0 0,-1 0 0,1-1 0,-1 0 0,0 0 0,-1 0-1,0-1 1,6-11 0,-6 9-794,0 0 0,-1-1-1,0 1 1,5-20 0,-5 1-3896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43.8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97 18376,'0'0'4322,"173"-46"-4338,-108 33-480,-7 4-1505,-4-6-2513,-8 2-6323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44.5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10 260 2257,'0'0'16005,"-2"19"-15800,-6 151 1209,8-203-1083,2-87-56,-1 99-322,1 1-1,1 0 1,12-39-1,-14 54 42,1 1 0,0-1 0,1 1 0,-1-1 0,1 1 0,0 0 0,0 0 0,0 0 0,0 0 0,1 1 0,-1-1 0,1 1 0,0 0 0,0 0 0,0 0 0,1 1 0,-1 0 0,1-1 0,8-1 0,-4 1-25,1 1 0,0 0 0,1 0 1,-1 1-1,0 1 0,0 0 0,0 0 1,19 3-1,-23-1 4,0-1 1,0 1 0,0 1-1,0-1 1,0 1 0,-1 0-1,1 0 1,-1 1 0,0 0-1,0-1 1,0 2 0,-1-1-1,1 1 1,-1-1 0,0 1-1,0 0 1,-1 1 0,1-1-1,-1 0 1,-1 1 0,1 0-1,3 10 1,0 3 2,-1-1-1,0 2 1,-1-1-1,-1 0 1,-1 1 0,0 22-1,-2-21 145,-1-1 1,-1 0-1,-1 0 0,-8 33 0,11-51-46,-1-23-95,1 1-1,1-1 0,1 0 1,1 0-1,1 1 0,1-1 1,10-26-1,3 3-137,35-61 0,-44 89 129,1 1 1,1 0-1,0 1 0,1 0 1,0 1-1,29-24 0,-37 34 37,0 0-1,1 0 1,0 1-1,0-1 1,0 1-1,0 0 1,0 0-1,0 1 1,1-1-1,-1 1 1,0 0-1,1 1 1,10-1-1,-15 2 9,0-1 0,1 0 0,-1 0 0,0 1 0,0-1 0,0 1 0,1-1 0,-1 1 1,0-1-1,0 1 0,0 0 0,0-1 0,0 1 0,0 0 0,0 0 0,0 0 0,0 0 0,-1 0 0,1 0 0,0 0 0,-1 0 0,1 0 0,0 0 0,-1 0 0,1 1 0,-1-1 0,0 0 0,1 0 0,-1 2 0,4 42 431,-4-35-310,-7 278 1798,25-289-2334,-14 0 191,-1 0 0,1 0 0,-1-1 0,1 1 0,-1-1 0,0 0 0,0 0 0,1 0 0,-1 0 0,-1-1 1,1 1-1,3-4 0,16-18-4217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45.0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235 195 14150,'0'0'4715,"-6"-22"-4216,-20-71-158,25 86-271,-1 1 1,-1 0-1,1 0 1,-1 0-1,0 1 1,-1-1-1,1 1 0,-1 0 1,0-1-1,-7-5 1,10 10-16,-1-1 1,1 1-1,0 0 1,-1 1-1,1-1 1,-1 0-1,0 0 1,1 1-1,-1-1 1,1 1 0,-1-1-1,0 1 1,0 0-1,1-1 1,-1 1-1,0 0 1,1 0-1,-1 0 1,0 1-1,0-1 1,1 0-1,-1 1 1,0-1-1,1 1 1,-1-1-1,0 1 1,1 0-1,-1 0 1,1-1-1,-1 1 1,1 0 0,0 1-1,-3 1 1,-7 9-1,-1 1 0,2 1 0,0 0 0,0 1 0,2 0 0,0 0 0,0 0 0,1 1 0,1 1 0,-6 24 0,11-36-50,0 0 1,0 1-1,0-1 0,1 0 0,-1 1 0,1-1 1,1 1-1,-1-1 0,1 1 0,1 6 0,0-10-4,-1 0-1,0 0 0,0 0 0,1 0 1,-1 0-1,1 0 0,0 0 1,-1-1-1,1 1 0,0-1 0,0 0 1,0 1-1,0-1 0,0 0 0,0 0 1,0 0-1,0 0 0,1 0 1,-1-1-1,0 1 0,1-1 0,-1 0 1,0 1-1,5-1 0,3 1 2,1 0 0,-1-1 0,1 0 0,-1-1 0,1 0 0,14-4 0,-19 3 4,0 0 0,-1 0 0,1-1 1,0 1-1,-1-2 0,1 1 0,-1 0 0,0-1 0,0 0 0,0 0 0,-1-1 0,5-4 1,1-4 13,0 0 1,-1-1 0,8-14 0,-13 22 135,-1-1-1,0 0 1,0 0-1,-1 0 1,0-1-1,0 1 1,-1 0-1,1-14 1,-1 21-143,-1 0 0,0 0 0,0 1 0,0-1 0,0 0 0,0 0 0,0 0 0,0 0 0,0 0 0,1 0 0,-1 0-1,0 0 1,0 0 0,0 1 0,0-1 0,0 0 0,1 0 0,-1 0 0,0 0 0,0 0 0,0 0 0,0 0 0,0 0 0,1 0 0,-1 0 0,0 0 0,0 0 0,0 0 0,0 0 0,1 0 0,-1 0 0,0 0 0,0-1 0,0 1 0,0 0 0,0 0 0,0 0 0,1 0 0,-1 0-1,0 0 1,0 0 0,0 0 0,0 0 0,0-1 0,0 1 0,0 0 0,0 0 0,1 0 0,-1 0 0,0 0 0,0 0 0,0-1 0,0 1 0,0 0 0,0 0 0,0 0 0,8 13 454,4 11-570,0 1-613,21 32 0,-29-50 494,2 0-1,-1 0 0,1-1 1,0 1-1,0-1 1,1-1-1,0 1 1,12 7-1,-4-8-7591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38.6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85 8292,'0'0'11197,"-6"-15"-10773,-20-44-117,21 49-75,2 10-163,2 11-116,1-8 65,-13 654 1253,14-472-824,-1-175-430,-1-7 4,1 1 0,-1-1 0,1 1 0,0 0 0,0-1 0,1 1 0,-1-1 0,1 1 0,2 6 0,-2-12 27,-1 1 0,1 0 1,-1 0-1,1-1 0,-1 1 0,1-1 0,-1 1 0,0 0 1,1-1-1,-1 1 0,0-1 0,0 1 0,0-1 1,0 1-1,-1-2 0,1 2-47,0-29 45,0-1 0,2 0 1,2 1-1,9-42 0,-11 64-64,0 0-1,0 1 1,1 0-1,1-1 0,-1 1 1,1 1-1,0-1 1,0 0-1,1 1 1,0 0-1,0 0 0,0 0 1,1 1-1,0 0 1,0 0-1,0 0 1,1 1-1,0 0 0,0 0 1,0 1-1,0 0 1,0 0-1,9-2 1,-4 2-32,-1 0 0,1 1 0,-1 1 0,1 0 0,0 0 0,-1 1 0,23 3 0,-30-2 39,-1 0-1,1-1 1,-1 1-1,1 1 1,-1-1-1,1 0 1,-1 1-1,0 0 1,1 0-1,-1 0 0,0 0 1,0 0-1,-1 0 1,1 1-1,0-1 1,-1 1-1,0 0 1,1 0-1,-1 0 1,0 0-1,-1 0 1,1 1-1,0-1 1,-1 0-1,0 1 0,0-1 1,0 1-1,1 4 1,-1-1 3,0 0 0,-1 0 0,1 1-1,-1-1 1,-1 0 0,1 0 0,-1 1 0,-1-1 0,1 0 0,-1 0 0,-1 0 0,1 0 0,-1-1-1,0 1 1,-1-1 0,1 1 0,-7 7 0,1-4 8,1-1 1,-2 0-1,1 0 1,-1-1-1,-1-1 1,1 1-1,-1-2 1,0 1-1,-14 4 0,13-5-168,-2-1 0,1-1-1,0 0 1,-1 0 0,0-2-1,0 1 1,0-2-1,-25 0 1,38-1 55,0 0-1,0 0 1,-1 0-1,1 0 1,0 0-1,0 0 1,0 0 0,0 0-1,0-1 1,0 1-1,0 0 1,0-1-1,0 1 1,0-1-1,0 1 1,0-1 0,0 0-1,1 1 1,-1-1-1,0 0 1,0 0-1,0-1 1,-3-22-3987,4 19 3192,-1-43-10062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45.5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6 125 16824,'0'0'2198,"-1"13"-2177,1 109 235,1-41-74,-1-81-46,0-2-48,-3-51 213,1 30-10,2-37-1,0 54-241,1-1 1,0 1-1,0-1 0,1 1 1,-1 0-1,1 0 0,1 0 1,-1 0-1,1 0 0,5-7 1,1 0-20,1 1 0,0 1 1,1-1-1,0 2 0,1 0 1,0 0-1,18-10 0,-24 16 63,0 0-1,1 1 1,-1 0-1,1 0 1,0 0-1,0 1 1,0 0-1,0 0 1,0 1-1,1 0 1,-1 0-1,0 0 1,1 1-1,-1 1 1,0-1-1,1 1 1,11 3-1,-16-3-61,0 1 1,1 0-1,-1 0 0,0 1 0,0-1 1,0 1-1,0-1 0,-1 1 0,1 0 1,-1 0-1,0 0 0,1 0 0,-1 0 1,-1 1-1,1-1 0,0 1 0,-1-1 1,0 1-1,0-1 0,1 8 0,2 8 81,-1-1-1,1 35 0,-10 220 268,6-273-379,0 1 1,0-1-1,0 0 1,0 1-1,0-1 0,0 0 1,-1 1-1,1-1 1,0 0-1,0 1 0,0-1 1,0 0-1,0 1 1,0-1-1,1 0 1,-1 1-1,0-1 0,0 0 1,0 1-1,0-1 1,0 0-1,0 1 0,1-1 1,-1 0-1,0 0 1,0 1-1,0-1 1,1 0-1,-1 0 0,0 1 1,0-1-1,1 0 1,-1 0-1,0 0 0,0 1 1,1-1-1,-1 0 1,0 0-1,1 0 1,-1 0-1,0 0 0,1 0 1,-1 0-1,0 0 1,1 0-1,-1 0 0,0 0 1,1 0-1,-1 0 1,0 0-1,1 0 1,-1 0-1,0 0 0,1 0 1,-1 0-1,0 0 1,0 0-1,1-1 0,-1 1 1,1 0-1,1-1 2,16-4-2,-1 0 1,0-2-1,0 0 1,0-1 0,-1 0-1,22-16 1,25-12 32,-25 16 16,-21 10-60,-1 2-1,1 0 0,35-11 1,-60 19-6528,-9 0-5232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29.2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1 11013,'0'0'104,"-2"18"-93,-21 185 485,-31 319 1598,51-478-1964,3-25-3589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29.6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0 186 13158,'0'0'4474,"22"-7"-4351,304-70 56,-296 72-233,491-91-1637,-519 96 960,-9 3-3535,-8 14 539,-2 6-3338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30.5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215 718 5491,'0'0'7451,"-15"-24"-6435,-93-152 273,107 174-1275,-1-1-1,1 1 1,-1 0-1,1 0 1,-1 0-1,0 0 1,0 0-1,0 0 1,0 1-1,-3-3 1,5 4-12,-1 0 0,1 0-1,0 0 1,-1 0 0,1 0 0,-1 0 0,1 0 0,0 0 0,-1 0-1,1 0 1,0 0 0,-1 0 0,1 0 0,-1 0 0,1 0-1,0 1 1,-1-1 0,1 0 0,0 0 0,-1 0 0,1 1 0,0-1-1,-1 0 1,1 0 0,0 1 0,-1-1 0,-8 19-22,-5 26-11,-13 71 0,23-92-2,1 0 0,2 1 0,0 0 0,5 44 0,-4-68 14,1 1-1,-1-1 1,1 0 0,0 0 0,0 0 0,0 0-1,-1 0 1,1 0 0,0 0 0,0 0-1,0 0 1,0-1 0,1 1 0,-1 0-1,0-1 1,0 1 0,0-1 0,0 1-1,1-1 1,-1 1 0,0-1 0,1 0-1,-1 0 1,0 0 0,0 0 0,1 0 0,-1 0-1,0 0 1,1 0 0,-1 0 0,0 0-1,3-2 1,2 2-5,0-1-1,1 0 1,-1-1-1,0 0 1,0 0 0,6-3-1,2-5 3,-1 0-1,0-1 1,0-1 0,-1 0-1,0-1 1,13-19-1,19-20 50,-42 51-25,-1-1 0,1 1 0,-1-1 0,1 1 0,0 0 0,-1 0 0,1-1 0,0 1 0,0 1 0,0-1 0,0 0 0,0 0 1,0 1-1,0-1 0,0 1 0,1-1 0,-1 1 0,0 0 0,0 0 0,0 0 0,0 0 0,0 1 0,1-1 0,-1 0 0,0 1 1,0 0-1,0-1 0,2 2 0,5 3 5,-1-1 0,0 2 0,-1-1 0,1 1 0,7 7 0,0 0 3,-3-3-7,1-1 0,0-1 0,1 0 0,0 0 0,0-2 0,0 1 0,1-2 0,0 0 1,0-1-1,1 0 0,17 1 0,-22-4 2,0 0 1,0-1-1,0-1 0,0 1 1,0-2-1,0 1 0,0-2 1,0 1-1,-1-2 0,1 1 1,-1-1-1,0-1 0,0 0 1,0 0-1,-1-1 0,16-12 1,-11 4 15,0 1 0,-1-2 0,0 1 0,-1-2 0,-1 0 0,0 0 0,10-23 0,-8 13-35,-3-1 0,0-1 1,-1 1-1,5-37 1,-3-19 477,-3-1 1,-5-117 0,-3 146 172,-4 38 187,1 16-565,0 10-264,-1 207-50,6-120 70,-2 496 377,0-620-362,2-1 0,0 1 0,12-46 0,-12 63-61,1 1-1,0-1 0,1 1 1,0 0-1,1 0 1,0 0-1,1 1 0,0-1 1,0 1-1,1 1 1,0-1-1,14-12 0,-18 19 20,-1 0 0,1 0-1,-1 0 1,1 0 0,0 1-1,0-1 1,-1 1 0,1 0-1,0 0 1,0 0 0,0 0-1,1 0 1,-1 1 0,0-1-1,0 1 1,0 0 0,0 0-1,0 0 1,1 0 0,-1 1-1,0-1 1,0 1-1,0 0 1,0 0 0,0 0-1,0 0 1,0 0 0,0 1-1,-1 0 1,1-1 0,0 1-1,-1 0 1,1 0 0,-1 0-1,0 0 1,0 1 0,0-1-1,0 1 1,0-1 0,0 1-1,-1 0 1,3 3 0,1 6 6,-1-1 1,0 1 0,0 0 0,-2 0-1,1 0 1,-1 1 0,-1-1 0,0 0-1,-1 1 1,0-1 0,-1 0 0,-3 16-1,1-12 10,-1-1 0,0 1-1,-1-1 1,-1 0-1,0-1 1,-1 0 0,-1 0-1,0 0 1,-10 13 0,7-14-4,0 0 1,0-1 0,-1 0 0,-1 0-1,-16 11 1,21-18-210,0 0-1,0-1 1,0 0 0,0 0-1,-1-1 1,1 0 0,-1 0-1,0-1 1,0 0-1,0 0 1,-10-1 0,17 0 48,1-1 1,0 0 0,-1 0-1,1 0 1,-1 0 0,1 0-1,-1 0 1,1-1 0,0 1-1,-1 0 1,1-1-1,-1 1 1,1-1 0,0 1-1,-1-1 1,1 0 0,0 1-1,-2-3 1,1 0-345,0 0 0,0-1 0,1 0 0,-1 1 0,1-1 0,0 0 0,-1-7 0,2 11 492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30.8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0 14295,'0'0'4434,"-3"3"-4376,1 0-57,-1 0-1,2 0 1,-1 0 0,0 0-1,1 0 1,-1 0 0,1 1-1,0-1 1,0 1-1,0-1 1,0 0 0,1 1-1,0-1 1,-1 1-1,1 0 1,0-1 0,1 1-1,0 5 1,0 10 9,-1 617 176,0-636-189,-1 14 26,2-1 0,0 0 0,0 1 0,4 14-1,-4-25-68,-1-1 0,1 1 0,0-1 0,0 1 0,0-1 0,0 0-1,0 1 1,0-1 0,1 0 0,-1 0 0,1 0 0,-1 0 0,1 0-1,0 0 1,0-1 0,0 1 0,0 0 0,0-1 0,0 1-1,1-1 1,-1 0 0,0 0 0,1 0 0,-1 0 0,1 0 0,-1-1-1,1 1 1,3 0 0,-3-1-404,0 0-108,-1 1 1,0-1 0,1 0 0,-1 0 0,0 0 0,0-1-1,1 1 1,-1 0 0,0-1 0,0 0 0,3 0 0,12-16-7210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31.2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 82 7491,'0'0'6243,"7"8"-6011,-2-1-217,1-1-1,0 0 0,0 0 1,0-1-1,1 1 0,9 5 1,-14-10-15,1 1 0,-1-1 1,1 0-1,-1 0 0,1 1 1,0-2-1,0 1 0,0 0 1,-1-1-1,1 1 0,0-1 1,0 0-1,0 0 0,0 0 1,0 0-1,0 0 0,0-1 1,-1 1-1,1-1 0,0 0 1,0 0-1,0 0 0,-1 0 0,1 0 1,-1-1-1,1 1 0,2-3 1,-2 1-3,0-1 1,0 1 0,0-1 0,0 1-1,-1-1 1,1 0 0,-1 0 0,0 0-1,0 0 1,-1 0 0,1-1-1,-1 1 1,0 0 0,0-1 0,0 1-1,0-7 1,-1 9 26,0 0 0,0 0-1,0-1 1,0 1 0,0 0-1,0 0 1,-1 0 0,1 0-1,-1-1 1,0 1 0,1 0 0,-1 0-1,0 0 1,0 0 0,0 0-1,0 0 1,-1 1 0,1-1 0,0 0-1,-1 1 1,1-1 0,-1 1-1,0-1 1,0 1 0,1 0-1,-1-1 1,0 1 0,0 0 0,0 0-1,0 0 1,0 1 0,0-1-1,0 0 1,-4 0 0,1 0 74,0 1 1,0-1 0,0 1-1,0 0 1,0 0-1,0 1 1,0-1-1,0 1 1,0 0 0,1 0-1,-1 1 1,0 0-1,1 0 1,-1 0 0,-4 3-1,3 0-17,-1 0-1,2 0 0,-1 1 1,1 0-1,0 0 1,0 0-1,0 1 1,-6 13-1,3-4-20,1 0 0,1 0-1,1 1 1,0 0 0,1 0-1,1 1 1,1-1 0,0 1-1,1-1 1,1 1 0,2 18 0,-2-29-57,1-1 1,0 1 0,0 0 0,1 0 0,0-1 0,0 1 0,0-1 0,1 1 0,0-1 0,0 0 0,0 0-1,1 0 1,0 0 0,6 5 0,-3-4 8,0 0 0,0-1-1,1 0 1,0-1 0,0 1 0,0-2 0,1 1-1,-1-1 1,14 4 0,-6-3-86,0-1 1,0 0 0,1-1-1,-1-1 1,1-1 0,-1 0-1,1-1 1,0-1 0,-1-1-1,1 0 1,26-8 0,-34 7-584,0 0 1,-1-1-1,1 0 1,-1 0 0,0-1-1,0 0 1,0-1-1,11-11 1,8-17-7808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31.8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71 5859,'0'0'10034,"11"-12"-9477,-5 5-518,-3 3-43,1 0 1,-1 0 0,1 0-1,0 0 1,0 1 0,0-1 0,1 1-1,-1 0 1,1 0 0,0 1-1,-1 0 1,1-1 0,0 2 0,0-1-1,1 0 1,-1 1 0,0 0-1,9 0 1,-9 1-10,0 0 0,0 0 0,0 0 0,0 1-1,0 0 1,0 0 0,0 1 0,0-1 0,-1 1 0,1 0-1,0 0 1,-1 1 0,0-1 0,1 1 0,5 5 0,-6-4 1,0 1 1,-1 0-1,1-1 1,-1 1-1,0 0 1,0 1 0,0-1-1,-1 0 1,0 1-1,0 0 1,-1-1-1,1 1 1,0 7-1,1 5 27,-2 0-1,0 0 1,0 0-1,-2 0 1,0 0-1,-1 0 1,-1 0-1,-1-1 1,0 1-1,-1-1 1,-1 0-1,-1 0 1,0-1-1,-1 0 1,-19 28-1,-8 2 713,-2-1 0,-46 44 0,51-55-248,32-34-476,0 0-1,-1 0 0,1 0 0,0 0 0,0 0 1,0 0-1,0 0 0,-1 0 0,1 0 0,0 1 1,0-1-1,0 0 0,0 0 0,0 0 0,0 0 1,-1 0-1,1 0 0,0 1 0,0-1 0,0 0 1,0 0-1,0 0 0,0 0 0,0 0 0,0 1 1,0-1-1,0 0 0,0 0 0,0 0 0,0 0 1,0 1-1,0-1 0,0 0 0,0 0 0,0 0 1,0 0-1,0 1 0,0-1 0,0 0 0,0 0 1,0 0-1,0 0 0,0 1 0,0-1 0,0 0 1,0 0-1,1 0 0,-1 0 0,0 0 0,0 0 0,0 1 1,0-1-1,0 0 0,0 0 0,1 0 0,-1 0 1,0 0-1,0 0 0,0 0 0,1 0 0,13 1 47,-6-2-29,32 2 44,59-1 32,117-14 0,259-82-272,-460 91 955,1 1-4782,-16 4 3870,0 0 1,0 0-1,1 1 1,-1-1-1,0 0 1,0 0-1,0 1 0,1-1 1,-1 0-1,0 1 1,0-1-1,0 0 1,0 0-1,0 1 1,0-1-1,0 0 1,1 1-1,-1-1 1,0 0-1,0 1 1,0-1-1,0 0 1,-1 1-1,1-1 0,0 0 1,0 1-1,0-1 1,0 0-1,0 0 1,0 1-1,0-1 1,0 0-1,-1 1 1,1-1-1,0 0 1,0 0-1,0 1 1,-1-1-1,1 0 1,0 0-1,0 0 1,-1 1-1,1-1 0,-1 0 1,-8 17-3635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32.3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410 580 656,'-36'0'9503,"-218"-1"-7296,228 1-2070,13 1 349,0-1 0,0-1-1,0 0 1,-22-6 0,34 7-465,1 0 1,0 1-1,0-1 0,0 0 0,-1 0 0,1 0 0,0 0 1,0 0-1,0 0 0,-1 0 0,1-1 0,0 1 1,0 0-1,0 0 0,-1 0 0,1 0 0,0 0 1,0 0-1,0 0 0,0 0 0,-1 0 0,1-1 0,0 1 1,0 0-1,0 0 0,0 0 0,0 0 0,-1 0 1,1-1-1,0 1 0,0 0 0,0 0 0,0 0 0,0-1 1,0 1-1,0 0 0,0 0 0,0 0 0,0-1 1,0 1-1,0 0 0,0 0 0,0 0 0,0-1 1,0 1-1,0 0 0,0 0 0,0 0 0,0-1 0,0 1 1,0 0-1,0 0 0,0-1 0,14-6 118,24-5-117,1 2-1,65-8 0,-41 8 17,1226-164 1034,-949 134-1066,1068-117 48,-646 75-39,-585 59 11,86-7-97,-256 29-1623,-14 2-2112,-2-1 2377,-16 0-3619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11.7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 7796,'0'0'7518,"5"0"-7665,50 7 146,-1-4-1,81-3 1,-47-2-14,297 14-87,7 0-41,1253-31 87,574-3-112,-146 84 112,-1485-37 56,4895 124-318,-3862-111-1683,-1464-35-2059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13.3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413 1 7491,'0'0'3295,"18"13"-1574,-14-3-1448,0 1 0,-1-1-1,0 1 1,-1 0 0,0 0-1,1 17 1,-4 72 384,0-23-654,7 96 39,7 321-70,-33 118-52,-50 444 216,46 677-35,24-1520-125,-72 1634-116,6-373 40,-2 310 196,-28-372-152,65-991 40,10 275-411,21-674-359,2 1 1,0-1-1,10 37 0,-2-19-2423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17.6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 11781,'0'0'5827,"6"-1"-5736,19-3-88,0 1 0,0 1 0,0 1 0,0 1 0,43 6 1,-61-5-26,1 1 0,-1-1 1,0 1-1,0 1 0,0-1 1,0 1-1,-1 0 0,1 1 1,-1-1-1,1 1 0,-1 1 1,-1-1-1,1 1 0,-1 0 1,1 0-1,-1 1 0,-1-1 1,1 1-1,-1 0 0,0 0 1,-1 1-1,1-1 0,-1 1 1,4 12-1,-3-4 56,-1-1 1,-1 1-1,0-1 0,-1 1 1,0 0-1,-2 0 1,1 0-1,-2-1 0,0 1 1,-1 0-1,0-1 1,-1 0-1,0 0 0,-2 0 1,1 0-1,-2-1 1,0 0-1,-13 19 0,11-18-71,-1 0 0,0 0 0,-2-1 0,1 0 0,-2-1 0,1 0 0,-17 10 0,28-36-9156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39.1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91 9428,'0'0'4997,"4"7"-4605,-1-4-374,0 0-1,0 0 1,0 0-1,0 0 1,1 0-1,-1-1 1,1 0-1,-1 1 1,1-1-1,4 1 1,-6-2-3,0 0 1,0 0 0,1-1-1,-1 1 1,0-1-1,1 0 1,-1 1-1,0-1 1,1 0 0,-1 0-1,0-1 1,1 1-1,-1 0 1,0-1-1,0 1 1,1-1 0,-1 0-1,0 0 1,0 0-1,0 0 1,0 0-1,0 0 1,0-1-1,3-2 1,-3 2 52,0 0 0,0 0 0,0 0 0,0 0 0,0 0 0,0 0 0,-1-1 0,1 1 0,-1-1 0,0 1 0,0-1 0,0 1 0,0-1 0,0 0 0,-1 0 0,1 1 0,-1-1 0,1 0 0,-1 0 0,0 0 0,0 1 0,0-1 0,-1 0 0,1 0 0,-1 0 0,0 1 0,1-1 0,-1 0 0,0 1 0,-1-1 0,1 1 0,0-1 0,-1 1 0,1-1 0,-1 1 0,0 0 0,0 0 0,0 0 0,0 0 0,0 0 0,0 0 0,0 1 0,-1-1 0,1 1 0,-1-1 0,1 1 0,-1 0 0,1 0 0,-1 0 0,0 1 0,0-1 0,1 0 0,-1 1 0,-3 0 0,3-1-25,0 0-1,-1 1 1,1 0-1,0-1 0,0 1 1,-1 1-1,1-1 1,0 0-1,0 1 1,0 0-1,-1 0 0,1 0 1,0 0-1,0 0 1,0 0-1,0 1 0,1-1 1,-1 1-1,-4 3 1,4-1-31,0 0-1,1 0 1,-1 0 0,1 1 0,0-1 0,0 1 0,0-1 0,1 1 0,-1-1 0,1 1 0,0 0 0,0 7 0,-2 6 2,2 0 0,-1 0 0,2-1 0,1 1 0,0 0 1,1 0-1,1-1 0,5 21 0,-6-31-22,1-1 1,-1 0-1,1 1 0,0-1 1,1-1-1,0 1 0,0 0 1,0-1-1,0 0 0,1 0 1,0 0-1,0 0 0,0-1 1,1 0-1,-1 0 0,1 0 1,0-1-1,0 0 1,0 0-1,1 0 0,-1-1 1,1 0-1,-1 0 0,8 1 1,1-1-68,-1-1 0,25-1 1,-23 0-220,-16 0 211,0 1-1,1-1 1,-1 0 0,1 0-1,-1 0 1,1 0 0,-1 0-1,1 0 1,-1 0 0,1 0-1,-1 0 1,0 0 0,1 0-1,-1 0 1,1-1 0,-1 1 0,1 0-1,-1 0 1,1 0 0,-1 0-1,0-1 1,1 1 0,-1 0-1,0-1 1,1 1 0,-1 0-1,0 0 1,1-1 0,-1 1-1,0-1 1,1 1 0,-1 0-1,0-1 1,0 1 0,0-1-1,1 1 1,-1 0 0,0-1-1,0 1 1,0-1 0,0 1 0,0-1-1,0 1 1,0-1 0,0 1-1,0-1 1,0 1 0,0 0-1,0-1 1,0 1 0,-1-2-1,1-14-6836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20.0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148 0 7603,'0'0'820,"0"21"-359,-6 135 518,-16 455 1844,16-469-2484,-46 514 190,-2 48-50,46 37 59,8-617-489,53 689 229,-31-583-249,108 901 32,12-19-34,-131-976-27,122 1277 29,-68-399 30,-59-291-32,-2 288-30,-17-671 77,-1 41-860,9-346-1898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22.2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700 0 6515,'0'0'1291,"-1"16"-1080,-30 242 1235,29-240-1395,-84 845 2093,37-312-2159,-40 182 276,9-241 320,-15 124-212,-21 762-9,62 5-32,23 1547 72,-8-1745-304,12-400-72,27-728-21,6 145-22,-3-173 34,1-1 0,2 0 1,0-1-1,2 1 0,13 29 0,-13-36-35,-1 1 0,-1-1 1,5 33-1,-2-6-824,-9-47 705,1 1 104,-1-1 0,0 1 1,0-1-1,1 0 0,-1 1 0,1-1 1,-1 0-1,1 1 0,0-1 1,-1 0-1,1 0 0,2 2 1,5 0-2898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26.1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70 1265,'0'0'8820,"21"-1"-7716,128-22-1056,353 12-83,-190 8 35,-117-2 5,1187-20 36,-444 24-17,1054 3 168,-387 39-368,-585-9-414,85-8 389,731 20 111,-54-30-1661,-1270-15 1403,718-51 365,-993 37-37,-149 9 34,375-34 378,-448 36 237,-15 4-632,0 0 0,0-1 0,0 1 1,0 0-1,0-1 0,0 1 0,0 0 1,0 0-1,0-1 0,0 1 0,0 0 0,0 0 1,0-1-1,0 1 0,0 0 0,0-1 1,0 1-1,0 0 0,0 0 0,-1-1 1,1 1-1,0 0 0,0 0 0,0 0 0,0-1 1,-1 1-1,1 0 0,0 0 0,0 0 1,0-1-1,-1 1 0,1 0 0,0 0 1,0 0-1,-1 0 0,1 0 0,0 0 1,0 0-1,-1-1 0,1 1 0,0 0 0,0 0 1,-1 0-1,1 0 0,0 0 0,-1 0 1,1 0-1,-20-9-1841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27.1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 8020,'0'0'328,"0"26"-200,-2 307 1865,-1 127-997,3-318-1200,0-142 87,0-2-529,1-11-168,1-13-1042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27.5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15 10613,'0'0'1691,"-4"-4"-1357,-6-7-281,5 13-47,4 27-52,1-12 35,5 417 985,-5-433-992,0-4-943,0-17-311,0-16-1783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27.8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143 4 10261,'0'0'5175,"-5"-3"-5047,99 67-173,93 71-189,-166-117 204,-1 0-1,0 2 0,-1 0 1,-2 1-1,0 1 1,17 28-1,-29-40 16,0 0 0,0 1-1,-1 0 1,0 0 0,-1 0 0,0 0 0,-1 1 0,0-1 0,-1 1-1,0-1 1,0 1 0,-2-1 0,1 1 0,-2-1 0,1 1-1,-2-1 1,1 1 0,-2-1 0,1 0 0,-1 0 0,-1-1 0,0 1-1,-1-1 1,-13 19 0,-13 8 98,-1-2-1,-2-1 1,-2-2 0,-51 36-1,-172 98 325,244-156-397,-18 10-168,22-15-1216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36.0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325 344 10789,'0'0'2116,"-1"-28"-238,-6-92-339,6 103-1269,-1 1 0,0 0 0,-1-1 0,-1 1 0,0 0 0,-2 0 0,1 1 0,-2 0 0,-12-21 0,19 35-260,0 0-1,-1 0 1,1 0 0,-1 0 0,1 0-1,-1 0 1,0 1 0,1-1-1,-1 0 1,0 0 0,1 1 0,-1-1-1,0 1 1,0-1 0,0 0-1,0 1 1,1 0 0,-1-1 0,0 1-1,0-1 1,0 1 0,0 0-1,0 0 1,0-1 0,0 1-1,0 0 1,0 0 0,0 0 0,0 0-1,-2 1 1,0 0-11,1 0-1,-1 1 1,1-1 0,-1 1 0,1 0-1,-1-1 1,1 1 0,0 0-1,0 0 1,0 1 0,-2 2 0,-24 36-2,1 0 1,2 2 0,3 1-1,1 0 1,2 2 0,-24 89-1,36-107 6,1 1-1,2 0 0,1 0 0,1 0 1,2 35-1,1-55-2,-1-1 0,1 0 0,1 1 0,0-1 0,0 0 0,0 0-1,1 0 1,1-1 0,-1 1 0,1-1 0,0 0 0,8 11 0,-3-8-8,0-1 0,1 0 0,0-1 0,0 0 1,0 0-1,1-1 0,16 8 0,-5-4-271,0-1-1,1-1 1,0 0 0,28 5 0,-28-9-1285,1-2 0,28 2 0,22-4-5042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38.4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87 8548,'0'0'4164,"-4"5"-3774,1-1-374,0 0 0,1 0 0,0 0 0,0 0 0,0 0 1,0 0-1,1 0 0,-1 1 0,1-1 0,0 1 0,0 5 0,-2 58 354,3-55-311,0-9-55,0 0 1,1 1-1,-1-1 1,1 1 0,0-1-1,1 0 1,-1 1-1,1-1 1,-1 0 0,1 0-1,0 0 1,1 0-1,-1-1 1,1 1 0,0 0-1,-1-1 1,2 0-1,-1 0 1,0 0 0,1 0-1,-1 0 1,1-1-1,0 1 1,0-1 0,0 0-1,0 0 1,0-1-1,6 2 1,4 1 4,0 0-1,1-1 1,-1-1 0,1 0-1,-1-1 1,1-1 0,22-2-1,-34 1 0,0 1 0,0-1 0,0 0 0,0 0-1,-1 0 1,1-1 0,0 1 0,0-1-1,-1 1 1,1-1 0,-1 0 0,0 0 0,1 0-1,-1 0 1,0-1 0,0 1 0,0 0 0,0-1-1,-1 1 1,1-1 0,-1 0 0,0 0 0,1 1-1,-1-1 1,0 0 0,-1 0 0,1 0-1,0 0 1,-1 0 0,0-4 0,1-3 37,0 1 1,-1-1-1,0 0 1,0 1-1,-1-1 1,-1 1-1,0-1 1,-5-16-1,2 15-62,0 1-1,-1-1 0,0 1 0,0 0 1,-1 1-1,-1-1 0,0 1 1,0 1-1,0 0 0,-1 0 0,-1 0 1,1 1-1,-1 1 0,0-1 1,-1 2-1,1-1 0,-1 2 0,0-1 1,-1 2-1,1-1 0,-1 1 1,1 1-1,-1 0 0,-15 0 0,24 2-213,0-1-1,0 1 1,0 0-1,0 0 1,0 0-1,-1 0 1,1 1-1,0 0 1,0-1-1,0 1 0,0 0 1,0 0-1,0 1 1,1-1-1,-1 0 1,0 1-1,1 0 1,-1 0-1,1 0 0,-1 0 1,1 0-1,0 0 1,-4 5-1,-5 23-4919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38.8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0 198 10773,'0'0'133,"6"24"246,33 150 374,-36-161-713,0-1 0,1 0 0,1 0 0,0 0 0,0 0 1,1-1-1,9 13 0,-12-21-28,-1 0 0,0 0 0,1 0-1,0 0 1,-1-1 0,1 1 0,0-1 0,0 0 0,1 0 0,-1 0 0,0 0-1,1 0 1,-1-1 0,1 0 0,0 1 0,-1-2 0,1 1 0,0 0 0,-1-1-1,1 1 1,0-1 0,0 0 0,0 0 0,-1-1 0,1 1 0,0-1 0,0 0-1,-1 0 1,5-1 0,-2-1 35,1 0 1,-1 0-1,0-1 0,0 0 0,0 0 1,-1 0-1,1 0 0,-1-1 0,9-10 1,37-56 370,-47 65-380,10-15 139,-2-1 1,0 0-1,-2-1 1,0 0 0,-1 0-1,-2-1 1,0 0 0,-2-1-1,0 1 1,-2-1 0,1-41-1,-4-16 245,-3 76-245,2 6-197,1 0 0,0 0 0,0 0 0,-1 0 0,1 0 0,0 0 0,0 1 0,0-1 0,-1 0 0,1 0 0,0 0 1,0 0-1,0 1 0,-1-1 0,1 0 0,0 0 0,0 0 0,0 1 0,0-1 0,-1 0 0,1 0 0,0 0 0,0 1 0,0-1 0,0 0 1,0 0-1,0 1 0,0-1 0,0 0 0,0 0 0,0 1 0,0-1 0,0 0 0,0 1 0,0-1 0,0 0 0,0 0 0,0 1 0,-2 71-4123,2-27-251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39.5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0 698 11941,'0'0'1855,"16"-18"-1722,6-6-111,-6 8-17,-2 0 0,0-2 0,-1 1 1,15-28-1,-19 27 1,0-1 0,-2 0 0,0 0 0,-2 0 0,0-1-1,-1 0 1,-1 0 0,-1 0 0,0-1 0,-2 1 0,0 0 0,-2-1 0,0 1 0,-1 0 0,-1 0-1,-1 0 1,-1 1 0,-14-34 0,17 46 24,-3-7 123,0 1 1,-1 0 0,0 0-1,-1 1 1,-1-1 0,0 2 0,-15-16-1,23 26-134,0-1 0,0 1 0,0 0 1,0 0-1,-1 1 0,1-1 0,0 0 0,-1 0 0,1 1 0,0-1 0,-1 0 0,1 1 0,-1 0 0,1-1 0,-1 1 0,1 0 0,-1 0 0,1 0 0,-1-1 0,-1 2 0,2-1-19,0 1-1,0-1 0,0 1 0,0 0 1,0-1-1,0 1 0,0 0 1,0 0-1,1-1 0,-1 1 1,0 0-1,0 0 0,1 0 0,-1 0 1,1 0-1,-1 0 0,1 0 1,-1 0-1,0 3 0,-1 4-33,1 1 0,-1 0 0,1 0 1,1 16-1,0-24 41,0 3-8,0-1-1,0 1 0,1 0 0,0-1 0,-1 1 0,1-1 0,0 1 0,1-1 1,-1 0-1,1 1 0,-1-1 0,1 0 0,0 0 0,0 0 0,0 0 0,3 2 1,0 0-8,0-1 1,0 0-1,0-1 1,0 1-1,1-1 1,-1 0 0,1 0-1,9 3 1,5-1-24,-1 0 0,2-1 0,-1 0 0,34 0 1,-2-2-515,77-6 1,-113 2 399,0 0-1,0-1 1,-1-1 0,1 0 0,-1-1-1,0-1 1,0 0 0,0-1 0,15-10 0,-22 9-9,-2 3 1222,-4 16-477,-4 32-283,-17 82 0,0 13-158,17-120-139,0 12-3,0 1-1,6 60 0,-3-87-6,0 0 0,0-1 0,1 1 0,-1 0 0,1-1 0,0 0 0,0 1-1,0-1 1,0 0 0,0 0 0,1 0 0,0 0 0,-1 0 0,1-1 0,0 1 0,0-1 0,0 1 0,1-1 0,-1 0 0,0-1 0,1 1 0,0-1 0,-1 1 0,1-1 0,0 0-1,-1 0 1,1-1 0,4 1 0,4 1 4,1-1-1,-1 0 1,0-1-1,0-1 1,1 0-1,-1 0 1,21-6 0,-20 2 9,0 0 0,0 0 0,16-10 0,-24 12-241,0 0 0,0-1 1,0 1-1,0-1 0,0 0 0,-1 0 1,1-1-1,-1 1 0,6-10 1,-6 2-3138,-4 4-2357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40.1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22 11957,'0'0'6870,"-7"5"-6710,4-2-153,-1 0 0,1 0 0,0 0 0,0 0 0,0 0 0,1 1 0,-1 0 0,1-1 0,0 1 0,0 0 0,0 0 0,-1 5 0,0 1 14,0 0-1,1 0 0,1 1 1,0-1-1,0 12 1,0 9 26,-1-10-20,2 1-1,0-1 1,2 0 0,5 32 0,-6-47-29,1-1 0,0 0 0,0 0 0,0 0 0,0 0 0,1 0 0,-1 0 0,1 0 0,1-1 0,-1 1 0,1-1 0,-1 0 0,1 0 0,0 0 0,1-1 1,-1 0-1,0 1 0,1-2 0,0 1 0,0 0 0,0-1 0,8 3 0,-3-2-30,-1 0 0,0-1 0,1 0 0,-1-1 0,1 0 0,-1-1 0,1 1 0,0-2 0,-1 1 0,1-2 0,-1 1 0,1-1 0,-1-1 0,1 1 0,-1-2 0,0 1 0,-1-1 0,1 0 0,-1-1 0,1 0 0,-1-1 0,-1 1 0,1-2 0,-1 1-1,0-1 1,8-10 0,-6 5 60,-1 0 0,0 0-1,-1-1 1,0 0 0,-1 0-1,-1 0 1,0-1 0,-1 0-1,4-21 1,-4 5 570,-1 0 0,-1-1-1,-4-46 1,2 76-521,0-1-18,0 1 1,0 0 0,0 0 0,0-1 0,0 1-1,0 0 1,0 0 0,0-1 0,-1 1 0,1 0-1,-1 0 1,1 0 0,-1-1 0,1 1-1,-1 0 1,1 0 0,-3-2 0,3 4-57,-1 0 0,0 0-1,0 0 1,1 0 0,-1 0 0,1 1 0,-1-1-1,1 0 1,-1 0 0,1 0 0,0 1 0,-1-1-1,1 0 1,0 0 0,0 3 0,0-1-11,-8 37-9,-49 328-14,54-268 61,3-99-76,0-7-1136,5-20-1619,7-12-3380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40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153 1 13862,'0'0'593,"-18"20"-505,-57 64-99,72-82 10,1 1-1,0 0 1,0-1 0,0 1 0,0 0-1,1 0 1,-1 1 0,1-1-1,-1 0 1,1 0 0,0 1 0,1-1-1,-1 0 1,1 1 0,-1-1-1,1 1 1,0-1 0,0 1 0,1 4-1,0 5-12,0-9-1,-1 1-1,1-1 1,0 0 0,0 0-1,1 1 1,0-1 0,-1 0 0,1 0-1,1-1 1,-1 1 0,0 0-1,1-1 1,0 1 0,0-1-1,0 0 1,0 0 0,0 0 0,1 0-1,6 3 1,10 8-123,1-2 0,32 14 0,-21-11 84,-25-12 51,0 1 1,0 0-1,-1 0 0,1 1 0,-1 0 0,0 0 0,-1 0 0,1 1 0,6 9 1,-10-13 6,0 1 0,-1 0 0,0 0 1,1 0-1,-1 1 0,0-1 1,-1 0-1,1 0 0,0 1 0,-1-1 1,0 0-1,0 1 0,0-1 1,0 0-1,0 1 0,-1-1 0,1 0 1,-1 0-1,0 1 0,0-1 1,0 0-1,-1 0 0,1 0 0,-1 0 1,-2 3-1,-3 5 138,-1-1 0,0-1-1,0 0 1,-1 0 0,0 0 0,-1-1 0,-18 12-1,10-9 124,-1 0 0,0-1-1,-36 14 1,49-22-283,0 0 0,0 0 1,0 0-1,-1-1 0,1 1 0,0-1 0,-1-1 1,1 0-1,-1 1 0,1-2 0,-7 0 1,11-7-2833,2-16-3198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40.5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107 46 12806,'0'0'259,"6"22"-555,3 8 288,12 30 0,-20-58-6,0 1 0,0-1 0,1 1 1,-1-1-1,1 0 0,0 0 1,0 1-1,0-1 0,0 0 1,0-1-1,0 1 0,0 0 1,1-1-1,-1 1 0,0-1 1,1 0-1,-1 1 0,1-1 1,3 0-1,0 1-109,1-1 0,-1-1-1,1 1 1,-1-1 0,12-1 0,-1 0-198,-13 1 301,0 0 0,1 0 0,-1 0 0,0-1 1,0 0-1,0 0 0,0 0 0,0 0 1,0 0-1,0-1 0,0 0 0,0 1 1,0-2-1,-1 1 0,1 0 0,-1-1 0,0 1 1,1-1-1,-1 0 0,-1 0 0,1 0 1,0-1-1,-1 1 0,1-1 0,-1 1 1,0-1-1,0 0 0,-1 0 0,1 0 0,-1 0 1,0 0-1,0 0 0,0 0 0,0 0 1,-1-1-1,0 1 0,0 0 0,0-5 1,-1 5 86,1 1 0,-1-1 0,0 0 1,0 1-1,-1-1 0,1 1 1,-1 0-1,1-1 0,-1 1 1,0 0-1,0 0 0,-1 0 1,1 0-1,-1 1 0,1-1 1,-1 0-1,0 1 0,0 0 1,0 0-1,0 0 0,0 0 1,0 0-1,-1 1 0,1-1 0,-1 1 1,-5-2-1,-5-1 165,-1 0-1,0 1 1,0 1-1,0 0 1,-20 1-1,29 1-161,0 0 0,0 1 0,0 0 0,0 0 0,0 0 0,0 1 0,0 0-1,0 0 1,1 0 0,-1 1 0,1-1 0,-1 2 0,-8 5 0,8-3-7,0 0 0,0 0 0,0 1 0,1 0 0,-1 0 0,2 0-1,-1 0 1,-6 15 0,4-2 70,0 0 0,1 0-1,1 1 1,1 0 0,1 0 0,1 0-1,0 25 1,2-30-7,1-1 1,0 1-1,1-1 0,8 30 0,-8-37-106,1 0 0,0 0 0,1-1-1,0 1 1,0-1 0,1 0-1,0 0 1,0-1 0,1 1 0,11 9-1,-7-8-10,0 0 0,1-1 0,0 0 0,0-1-1,0 0 1,1-1 0,0 0 0,0-1 0,1 0 0,23 3-1,-1-2-3,1-3 0,60-2 0,-67-2 0,-1-1-1,1-2 0,-1 0 1,-1-2-1,1-1 0,-1-2 1,39-18-1,-48 16 404,-13 4-1338,-9 3-4367,-7 3 1247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42.4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8868,'0'0'6953,"0"15"-6340,4 694 2405,-6-662-1448,0-53-6878,2-16-1458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45.4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 32 6243,'0'0'8129,"0"-4"-7377,-3-12 111,-2 5 490,5 11-1307,0 0 0,0 0 1,-1 0-1,1 0 0,0 0 0,0 0 1,0 0-1,0 0 0,-1 0 1,1-1-1,0 1 0,0 0 0,0 0 1,-1 0-1,1 0 0,0 0 0,0 0 1,0 0-1,-1 0 0,1 1 1,0-1-1,0 0 0,0 0 0,-1 0 1,1 0-1,0 0 0,0 0 1,0 0-1,-1 0 0,1 0 0,0 1 1,0-1-1,0 0 0,0 0 0,0 0 1,-1 0-1,1 0 0,0 1 1,0-1-1,0 0 0,0 0 0,0 0 1,0 1-1,0-1 0,-4 7-29,1 1-1,1-1 0,-1 1 1,1-1-1,1 1 0,-1 0 1,1 0-1,1 0 1,-1 8-1,-1 12 28,-27 528 2606,28-560-1675,-2-5-2861,2-2-4047,1-3-6510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166 123 7908,'0'0'3009,"-10"20"-2315,-29 68 119,31-67-303,1 1 0,0 0-1,-5 33 1,0 0-6,6-32-429,-3 12-13,-1-1-1,-2-1 0,-21 43 0,33-75 272,0-8 716,2-11-1001,1 0 0,1 1 0,0-1-1,2 1 1,0 0 0,1 0 0,13-23 0,2-6-20,15-43 553,4 3-1,68-105 1,-108 187-409,1 1 0,1 0 1,-1 1-1,0-1 0,1 0 0,5-4 1,-8 7-144,1 0 0,-1 0 1,0-1-1,1 1 0,-1 0 1,1 0-1,-1 0 1,1 0-1,-1 0 0,0 0 1,1-1-1,-1 1 0,1 0 1,-1 0-1,1 1 0,-1-1 1,1 0-1,-1 0 1,0 0-1,1 0 0,-1 0 1,1 0-1,-1 0 0,1 1 1,9 14 95,5 37-3,-3 0 1,-2 0-1,5 86 1,-12-106-101,4 65-43,-6-60-339,2 1 0,1 0 0,2-1-1,13 46 1,-18-80 35,-1-1 0,1 0 0,0 1 1,0-1-1,0 0 0,0 1 0,0-1 0,0 0 0,0 0 0,1 0 1,-1 0-1,1 0 0,0-1 0,0 1 0,-1 0 0,1-1 1,0 1-1,0-1 0,0 0 0,5 2 0,12-1-5579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44.3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1 147 6563,'0'0'11013,"165"-57"-11013,-80 31-64,-3-5-800,-9-2-2914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49.8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126 206 9284,'0'0'6454,"6"-13"-6334,0-1-92,0 0 1,1 0 0,1 1-1,1 0 1,0 0-1,0 1 1,1 0-1,0 1 1,20-16-1,-21 20 20,0 1-1,1 1 1,0 0-1,0 0 1,1 1-1,-1 0 1,1 0-1,0 2 1,0-1-1,0 1 1,0 1-1,1 0 1,-1 0-1,14 2 1,-25 0-45,1-1 1,-1 1 0,1 0-1,0 0 1,-1-1 0,0 1 0,1 0-1,-1 0 1,1 0 0,-1 0-1,0 0 1,0-1 0,0 1-1,1 0 1,-1 0 0,0 0-1,0 0 1,0 0 0,0 0 0,-1 1-1,1 31 134,0-26-98,-1 1-25,0 0 0,0-1-1,-1 1 1,1-1 0,-2 1 0,1-1-1,-1 0 1,0 0 0,-1 0 0,-5 8-1,-8 11-5,-25 28-1,28-37-2,-96 109 76,66-79 280,2 2-1,-42 64 1,80-106-254,0-1 0,0 1 0,1 0 1,0 1-1,0-1 0,1 0 0,0 1 0,0 0 0,1-1 0,0 1 0,0 0 1,1 12-1,1-20-88,0 1 1,1-1 0,-1 0 0,0 1-1,0-1 1,0 0 0,1 0-1,-1 0 1,0 0 0,0 0 0,1 0-1,-1 0 1,0 0 0,0-1 0,0 1-1,0 0 1,1-1 0,-1 1-1,0-1 1,0 1 0,0-1 0,1 0-1,11-10 126,-1 1 0,15-18-1,-15 14-81,1 2 0,15-13 0,-23 21-44,1 1-1,-1-1 1,1 1 0,0 0 0,0 1 0,0-1 0,0 1 0,0 0-1,11-1 1,28-1 7,0 2-1,54 5 0,-65 0-11,0-2-1,0-1 1,0-2-1,-1-1 1,42-9 0,-71 11 108,1-1 0,-1 1 1,1-1-1,-1 0 0,0 0 0,0-1 1,0 1-1,0-1 0,0 0 1,0 0-1,-1 0 0,4-4 0,-5 5-63,-1-1-1,1 1 0,-1-1 0,1 0 0,-1 0 0,0 1 0,0-1 0,0 0 0,0 0 0,0 0 0,-1 0 0,1 0 0,-1 0 0,0 0 0,0 0 0,0 0 0,0-1 0,-1 1 0,0-4 0,1 6-305,-1 1-1,1-1 1,0 1-1,-1-1 1,1 0-1,0 1 1,-1-1-1,1 1 0,-1-1 1,1 1-1,-1-1 1,1 1-1,-1 0 1,1-1-1,-1 1 1,1 0-1,-1-1 1,0 1-1,0-1 0,-3 0-1849,-4-6-6731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47.0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 1 9060,'0'0'7905,"0"6"-7603,-3 53 707,-22 114 1,3-37-271,2 201 1198,20-336-1812,-1-19-1988,0 0-1,1 0 0,4-26 1,-2 31 511,6-53-5174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47.6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14 362 7059,'0'0'8762,"-3"-19"-7583,-6-63-296,8 75-818,1-1 1,0 1 0,0 0-1,0 0 1,1 0-1,1 0 1,-1 0-1,1 0 1,0 1 0,0-1-1,1 0 1,0 1-1,0 0 1,1 0-1,4-7 1,2 1-46,0 1 1,0 0-1,1 0 0,1 1 1,13-8-1,-14 9-18,1 1-1,0 0 1,1 1-1,-1 0 1,1 1 0,1 1-1,-1 0 1,1 0-1,0 2 1,0 0 0,0 0-1,1 1 1,-1 1-1,26 1 1,-38 0-6,0 1 0,1 0 0,-1 0 0,1-1 0,-1 1 0,0 1 0,0-1 0,0 0 0,0 0 0,0 1 0,0 0 0,0-1 0,0 1 0,0 0 0,-1 0 0,1 0 0,-1 0 0,1 0 0,-1 0 0,0 0 0,0 0 0,0 0 0,0 1 0,0-1 0,-1 0 0,1 1 0,0 4 0,1 7-13,0 1 0,-1 0 0,-1 23 0,-1-19 13,0-1 4,0 0-1,-2 0 1,0 0 0,-1 0-1,-1-1 1,0 0 0,-2 0-1,0 0 1,-1-1 0,0 0 0,-1 0-1,-1-1 1,0 0 0,-2-1-1,1 0 1,-17 15 0,26-27 7,0 0 1,0 0-1,0 0 1,-1-1-1,1 1 0,0-1 1,-1 1-1,1-1 1,0 0-1,-1 0 1,0 0-1,1 0 1,-1 0-1,-4 0 1,6-5 2,0 0 1,1 0 0,0 1-1,-1-1 1,1 0 0,1 0-1,-1 0 1,0 0 0,2-5-1,1 3-15,0 0 1,0 0-1,0 0 0,1 0 0,0 1 0,0-1 0,0 1 0,1 0 0,0 1 0,0-1 0,0 1 0,0 0 0,1 0 0,9-5 0,-3 2-6,0 1 0,0 0 0,1 1 0,0 1 0,0 0-1,18-3 1,-20 5 6,1 0 0,-1 1 0,1 0 0,0 1 0,0 1 0,-1 0 0,13 2 0,-21-2 1,1 0 0,-1 0 0,0 0 0,0 1 0,1-1 0,-1 1 1,0 0-1,0-1 0,-1 2 0,1-1 0,0 0 0,-1 0 0,1 1 0,-1 0 0,0-1 1,0 1-1,0 0 0,0 0 0,0 0 0,-1 0 0,0 0 0,1 0 0,-1 1 0,0-1 1,0 0-1,-1 1 0,1 5 0,1 2 5,-2 0 1,1 0-1,-2 0 1,1 1-1,-1-1 1,-1 0 0,0 0-1,-1 0 1,0 0-1,-1-1 1,0 1-1,0-1 1,-1 0-1,-12 18 1,6-13 96,0-1 1,-1 0 0,0-1 0,-1-1 0,-1 1 0,0-2 0,-1 0-1,-26 14 1,26-16 300,-1-1 0,0-1 0,-1-1 0,1 0 0,-1-1-1,0-1 1,-1-1 0,1 0 0,-1-1 0,1-1 0,-1 0 0,1-2-1,-23-2 1,34 1-288,1 0 0,0 0-1,0 0 1,0-1-1,1 1 1,-1-1 0,1 0-1,-1-1 1,1 1 0,0-1-1,0 1 1,1-1 0,-1-1-1,1 1 1,0 0-1,-4-7 1,6-16-5521,4 1 957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51.5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132 142 7892,'0'0'6456,"0"13"-6075,-3 19-197,-1 1 0,-2-1 0,0 0 0,-21 55 0,3-3-58,-37 246 776,66-358-84,2 0 0,15-38 0,136-388-766,-128 362-13,-25 76 193,0 1 0,1 0 0,0 0 1,1 1-1,15-22 0,-20 35-203,-1 0 0,1 1 0,-1-1 0,1 1 0,0-1 0,-1 1 1,1-1-1,0 1 0,-1 0 0,1 0 0,0 0 0,0 0 0,-1 0 0,1 0 0,0 1 1,-1-1-1,1 1 0,0-1 0,-1 1 0,1-1 0,-1 1 0,3 1 0,0 2-23,-1 0-1,0 0 1,0 1-1,0-1 1,-1 1-1,1-1 0,-1 1 1,0 0-1,2 8 1,12 54-9,-14-53 5,26 180 166,-3-11 61,-18-148-222,2 1 1,1-2-1,16 38 1,-25-71-29,-1 0 1,1 1 0,-1-1-1,1 0 1,-1 0 0,1 0-1,0 0 1,0 0-1,0 0 1,-1 0 0,1 0-1,0 0 1,0 0 0,0 0-1,1-1 1,0 2 0,-1-2-40,0 0 1,0 0 0,-1 1-1,1-1 1,0 0 0,0 0-1,0 0 1,-1 0-1,1-1 1,0 1 0,0 0-1,0 0 1,-1 0 0,1-1-1,0 1 1,-1 0 0,1-1-1,0 1 1,1-1 0,2-3-330,0 1 0,-1-1 0,1 0 0,-1 0 0,0 0 0,4-6 0,21-40-5048,4-9-4282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40.5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129 1 10965,'0'0'5453,"-21"13"-4797,-60 45-119,79-57-517,0 0 0,0 0 0,1 1 1,-1-1-1,0 0 0,1 1 0,-1-1 1,1 1-1,0 0 0,0-1 0,-1 1 0,1 0 1,0 0-1,0-1 0,1 1 0,-1 0 1,0 0-1,1 0 0,-1 0 0,1 0 1,-1 0-1,1 1 0,0-1 0,0 0 0,0 0 1,1 4-1,-1 2 50,1-5-57,-1-1 0,1 1 0,-1 0 0,1 0 0,0-1-1,0 1 1,0 0 0,0-1 0,1 1 0,-1-1 0,1 0 0,0 1 0,-1-1 0,1 0 0,0 0-1,0 0 1,0 0 0,1 0 0,3 2 0,6 4 7,1 0-1,22 9 1,-19-9 21,24 10-35,-22-10-43,-1 0 1,0 1 0,0 0-1,-1 1 1,0 1 0,17 16-1,-31-25 34,1 0 0,-1 1 0,-1-1-1,1 0 1,0 1 0,-1-1 0,1 1-1,-1 0 1,0 0 0,0-1 0,0 1-1,0 0 1,0 0 0,0 0 0,-1 0-1,0 0 1,0 0 0,1 0 0,-2 0-1,1 0 1,0 0 0,-1 0 0,1 0-1,-1 0 1,0 0 0,0-1 0,0 1-1,0 0 1,0 0 0,-1-1 0,1 1-1,-1-1 1,0 1 0,0-1 0,0 0-1,0 1 1,0-1 0,0 0-1,-1 0 1,-4 2 0,-2 2 69,-1-1 1,0-1-1,-1 0 0,1 0 1,-1-1-1,1 0 0,-15 1 0,-5-1 396,-42 0 0,70-3-453,0 0-1,0-1 1,0 1 0,0 0 0,0 0-1,0-1 1,0 1 0,0-1-1,0 0 1,1 0 0,-1 1 0,0-1-1,0 0 1,1 0 0,-1-1-1,1 1 1,-3-2 0,3 2-129,1 0 0,-1 0 1,0-1-1,1 1 0,-1 0 0,1 0 1,-1-1-1,1 1 0,-1 0 0,1-1 1,0 1-1,0-1 0,0 1 0,0 0 1,0-1-1,0 1 0,0-1 1,0 1-1,0 0 0,1-1 0,-1 1 1,0 0-1,1-1 0,-1 1 0,1 0 1,1-2-1,18-23-6841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52.1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78 9716,'0'0'9213,"11"-1"-7951,28-6-493,71-23 1,-71 18-94,77-14 1,-112 25-470,-7 0 189,-12 5-418,-3 10-2152,7-3-3789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54.0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47 210 5715,'0'0'5848,"7"-19"-5491,25-60-167,-30 76-175,1 0 0,-1 1 1,0-1-1,1 0 1,0 1-1,-1 0 0,1 0 1,0 0-1,0 0 1,0 0-1,0 0 0,1 1 1,-1 0-1,0-1 0,1 1 1,-1 0-1,1 1 1,-1-1-1,1 1 0,-1-1 1,1 1-1,-1 0 1,1 0-1,-1 1 0,7 0 1,3 0 88,220 1 125,-227-3-120,0-1 1,-1 1-1,1-1 0,-1 0 0,1-1 1,-1 1-1,0-1 0,1 0 0,-2-1 1,1 1-1,0-1 0,-1 0 0,1 0 1,-1 0-1,0-1 0,-1 1 0,1-1 1,-1 0-1,4-8 0,-7 13-70,0 0 0,0 1 0,0-1-1,-1 0 1,1 0 0,0 0 0,0 0-1,-1 0 1,1 1 0,0-1 0,0 0-1,0 0 1,-1 0 0,1 0 0,0 0 0,0 0-1,-1 0 1,1 0 0,0 0 0,0 0-1,-1 0 1,1 0 0,0 0 0,0 0-1,-1 0 1,1 0 0,0-1 0,0 1 0,-1 0-1,1 0 1,0 0 0,0 0 0,0 0-1,-1 0 1,1-1 0,0 1 0,0 0 0,0 0-1,-1 0 1,1-1 0,0 1 0,0 0-1,0 0 1,0 0 0,0-1 0,0 1-1,0 0 1,-1 0 0,1-1 0,0 1 0,0 0-1,0 0 1,0-1 0,0 1 0,0 0-1,0 0 1,0-1 0,0 1 0,0 0 0,1 0-1,-1-1 1,0 1 0,0 0 0,0-1-1,-19 12-239,10-2 192,1 0 0,0 1 1,0 0-1,1 0 1,-10 20-1,-26 63 51,24-50-43,4-11 8,-47 114-30,61-145 412,3-3-371,-1 0 0,1 0 0,-1-1-1,1 1 1,0 0 0,0 0-1,0 1 1,0-1 0,0 0 0,1 1-1,-1-1 1,0 1 0,5-2 0,-2 0-22,0 1 1,-1 0 0,1 0-1,0 1 1,0-1 0,0 1-1,1 0 1,-1 0 0,0 1 0,0 0-1,0 0 1,1 0 0,-1 0-1,0 1 1,7 1 0,-9-1 0,1 1 1,-1-1-1,0 0 0,0 1 1,0-1-1,0 1 1,-1 0-1,1 0 1,0 0-1,-1 1 0,1-1 1,-1 1-1,0-1 1,0 1-1,0 0 0,0-1 1,0 1-1,-1 0 1,1 0-1,-1 0 1,0 1-1,0-1 0,0 0 1,1 5-1,-1-1 3,1 1 0,-1-1 0,0 0 0,-1 1 0,0-1 0,0 0 0,0 1 0,-1-1 0,0 0 0,-1 1 0,1-1 0,-2 0 0,1 0 0,-1 0 0,0 0 0,0-1 0,0 1 0,-1-1 0,-9 11 0,-1-4 131,0-1-1,-1 0 1,-1-2-1,0 1 1,0-2 0,-1 0-1,0-1 1,-1-1-1,1 0 1,-1-2-1,-1 0 1,1 0 0,-1-2-1,0-1 1,0 0-1,-29-1 1,44-2-39,0 1 1,0-1-1,0 1 1,1-1-1,-1 0 1,0-1-1,0 1 0,1 0 1,-1-1-1,1 0 1,-1 0-1,1 0 1,0 0-1,0-1 1,0 1-1,0-1 0,0 0 1,1 0-1,-1 0 1,1 0-1,-4-7 1,1 4 70,0 0 0,0 0 0,0 0 0,-12-9 0,17 15-242,0-1 1,0 1-1,0-1 0,0 1 0,0 0 0,0-1 1,0 1-1,0 0 0,0 0 0,1-1 0,-1 1 1,0 0-1,0-1 0,0 1 0,1 0 1,-1 0-1,0-1 0,0 1 0,1 0 0,-1 0 1,0-1-1,1 1 0,-1 0 0,0 0 0,0 0 1,1 0-1,-1 0 0,0-1 0,1 1 1,-1 0-1,0 0 0,1 0 0,-1 0 0,1 0 1,-1 0-1,0 0 0,1 0 0,21-11-3303,10-17-4315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55.7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212 45 8836,'0'0'7422,"0"9"-6979,1 32 11,-3-1-1,-1 1 1,-2-1-1,-11 45 1,-5-16-202,-3-1 0,-3-1 0,-67 119 0,78-165 130,15-21-357,1-1-1,0 1 1,0 0 0,-1 0 0,1 0 0,0 0-1,0-1 1,-1 1 0,1 0 0,0 0-1,0-1 1,-1 1 0,1 0 0,0 0 0,0-1-1,0 1 1,0 0 0,0 0 0,-1-1-1,1 1 1,0 0 0,0-1 0,0 1 0,0 0-1,0-1 1,0 1 0,0 0 0,0-1-1,0 1 1,0 0 0,0 0 0,0-1 0,0 1-1,0 0 1,0-1 0,1 1 0,-1-1-1,10-52 739,14-34-736,4 1 0,4 2-1,83-156 1,-107 224-22,0 2 0,1-1-1,1 1 1,0 0 0,1 1 0,1 0-1,0 1 1,19-15 0,-30 25 4,1 1-1,-1 0 1,1 0 0,0 0 0,0 0-1,-1 0 1,1 0 0,0 0-1,0 1 1,0-1 0,0 0 0,0 1-1,0 0 1,0 0 0,0-1 0,0 1-1,0 0 1,0 0 0,0 1 0,0-1-1,0 0 1,0 1 0,0-1-1,0 1 1,0 0 0,-1-1 0,1 1-1,0 0 1,0 0 0,-1 0 0,1 1-1,0-1 1,-1 0 0,1 1 0,-1-1-1,0 1 1,1-1 0,-1 1-1,0-1 1,1 3 0,4 7 74,0 1 0,-2 0 1,1-1-1,-1 1 0,2 16 0,-4-21-30,35 206 1256,-27-142-1063,30 117-1,-38-181-302,0 0-1,1-1 0,0 1 0,0-1 1,1 0-1,3 6 0,-6-11-49,0 0 1,-1 0-1,1-1 0,-1 1 0,1 0 0,0-1 1,0 1-1,-1-1 0,1 1 0,0 0 0,0-1 1,0 0-1,0 1 0,-1-1 0,1 0 0,0 1 1,0-1-1,0 0 0,0 0 0,0 0 0,1 0 1,-1 0-165,1-1 0,-1 1 1,0-1-1,0 1 1,1-1-1,-1 0 0,0 0 1,0 0-1,0 0 0,0 0 1,0 0-1,0 0 0,0 0 1,-1 0-1,1 0 1,0 0-1,0-1 0,-1 1 1,1-2-1,14-33-8674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56.1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48 15895,'0'0'6755,"117"-6"-6643,-37-12-112,-3 5-144,-9 7-1168,-14 1-1361,-18 5-4611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56.9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396 99 10645,'0'0'7275,"-25"-16"-5655,-82-48-455,103 61-1092,0 1 0,0 0 0,0 0 0,-1 0 0,1 0 0,-1 1 0,1-1 0,-1 1 0,1 1 0,-1-1-1,0 1 1,0-1 0,1 1 0,-1 0 0,0 1 0,1-1 0,-1 1 0,-6 2 0,7-2-21,-3 2 7,1-1-1,0 1 0,0 1 1,0-1-1,0 1 0,0 0 1,1 0-1,0 1 0,-1-1 0,2 1 1,-1 1-1,1-1 0,0 0 1,0 1-1,0 0 0,-4 9 1,-3 7 94,1 0 0,1 1 0,-9 35 0,9-14-28,1 1 1,3 0-1,1 0 0,3 50 1,1-87-119,0 1-1,1 0 1,0-1 0,1 1-1,0-1 1,0 0 0,1 0 0,0 1-1,0-2 1,1 1 0,0 0-1,7 10 1,-6-12 0,0-1-1,0 1 1,0-1 0,1 0-1,0-1 1,0 1 0,0-1-1,0 0 1,1-1-1,0 1 1,0-1 0,0-1-1,0 1 1,10 1 0,1 0 9,-1-1 0,1 0 0,0-2 0,-1 0 0,1-1 0,0 0 0,0-2 0,-1 0 0,1-1 0,-1-1 0,1 0 0,28-12 0,-44 15-181,0 0 1,1-1 0,-1 1 0,0 0 0,0-1 0,0 0-1,0 1 1,0-1 0,0 0 0,0 0 0,-1 0 0,3-2-1,-3 1-400,0 0-1,0 0 1,-1 1-1,1-1 0,0 0 1,-1 0-1,0 0 1,0 0-1,0-4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58.4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7 182 9380,'0'0'7174,"7"-6"-6651,8-6-316,0 1 1,1 1-1,0 0 0,33-13 1,82-28 125,-116 45-348,134-43 173,-145 46 505,-3 6 1112,-4 42-1538,-2-1 1,-2 1-1,-2-1 0,-21 62 0,11-44 65,-12 83 0,34-154-245,1 0 0,0 0 0,0 0 0,1 0 0,0 1 0,1-1 0,0 1 0,0 1 0,1-1 0,0 1 0,12-10 0,-12 11-73,0 1 1,1-1-1,0 1 0,0 0 1,0 1-1,14-6 0,-17 8 15,-1 1-1,0 0 0,1 0 0,0 0 0,-1 0 1,1 1-1,-1 0 0,1 0 0,0 0 0,-1 1 1,1-1-1,-1 1 0,1 0 0,5 2 0,-8-2-2,1 1-1,-1-1 0,1 1 1,-1 0-1,0 0 0,0 0 0,0 0 1,0 0-1,0 0 0,0 0 1,0 1-1,-1-1 0,1 1 0,-1-1 1,0 1-1,0 0 0,0-1 1,0 1-1,0 0 0,0 0 1,0 4-1,1 8-22,0 1 1,-2 28-1,0-33 10,-1 1 18,0-1-1,-1 1 1,-1-1-1,0 0 0,-1 1 1,0-1-1,0-1 1,-1 1-1,0-1 1,-1 0-1,-1 0 0,1 0 1,-2-1-1,1 0 1,-18 15-1,1-1-8,-2-2 0,-1 0-1,0-2 1,-42 22 0,50-30 57,0-2 1,0 0-1,0-1 1,-1-2 0,0 1-1,-1-2 1,0-1 0,1-1-1,-33 2 1,49-5-36,0 0 1,1-1-1,-1 1 1,0-1-1,1 0 1,-1 0-1,1 0 0,-1-1 1,1 1-1,0-1 1,-1 0-1,1 1 1,0-2-1,0 1 1,0 0-1,0 0 0,1-1 1,-1 0-1,1 1 1,-1-1-1,1 0 1,0 0-1,0-1 1,1 1-1,-1 0 1,0-1-1,1 1 0,0-1 1,0 1-1,0-1 1,0 1-1,1-1 1,-1 0-1,1 1 1,0-6-1,8 8-4080,11-9-504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59.5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220 1 12182,'0'0'6968,"-2"4"-6717,-57 143 1023,20-46-315,10-35-363,7-17-148,2 0 1,-22 82 0,41-125-396,-4 33 167,5-37-213,0-1-1,0 0 0,0 1 1,1-1-1,-1 0 0,0 0 0,1 1 1,-1-1-1,1 0 0,0 0 1,-1 0-1,1 0 0,0 0 0,0 0 1,-1 0-1,1 0 0,0 0 0,0 0 1,0 0-1,0 0 0,0 0 1,0-1-1,1 1 0,-1-1 0,0 1 1,2 0-1,17 4 24,1-2 1,0 0-1,-1-1 1,1-1-1,41-4 1,-5 1-3,-22 2-25,1-2 0,0-1 0,-1-2 1,57-15-1,-90 20-49,-2-24-2396,0 8-2097,0-1-2835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59.8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124 0 16311,'0'0'5443,"-5"21"-5046,-2 19-96,0 0 0,-1 70-1,8-60 41,1 63 571,-24 199-1,-46 8 292,63-283-909,7-44-717,0 0 1,0 0 0,1 0 0,0 0-1,0 0 1,1 1 0,3-9 0,9-22-4252,-4-10-5424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01.1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130 1 11029,'0'0'5411,"-3"26"-4670,0-8-589,-3 31 468,-21 82 1,-60 221 1887,84-323-2124,3-27 0,0-4-107,0-45 13,-1-7-139,10-85 0,-6 121-160,0 0 0,1 1 0,1-1 0,1 1 0,1 0 0,0 1-1,1 0 1,18-27 0,-15 27-1,1 1 0,0 0-1,2 1 1,-1 0 0,24-17 0,-29 26 5,0-1 1,0 1 0,1 0-1,-1 1 1,1 0 0,1 0-1,-1 1 1,0 0 0,1 0 0,-1 1-1,1 1 1,15-1 0,-23 2 4,1 0 0,-1 1 1,1 0-1,-1-1 0,0 1 0,1 0 1,-1 0-1,0 0 0,0 1 1,1-1-1,-1 0 0,0 1 1,0-1-1,0 1 0,-1 0 0,1 0 1,0 0-1,-1 0 0,1 0 1,-1 0-1,0 0 0,3 5 1,2 6 41,0 0 1,6 26-1,-9-30-22,14 59 104,-4 1-1,-2 1 1,1 98-1,-4-50 58,-7-116-148,-2 1-7,1 0 0,1 0 0,-1-1 0,0 1 1,1 0-1,-1 0 0,1-1 0,0 1 0,0 0 0,2 4 1,0-23-508,7-52-6647,-2 23-1938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01.5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0 120 8436,'0'0'13747,"13"-4"-12957,23-7-244,-1 2 0,2 2 0,-1 1 0,66-2-1,-35 8-406,-66-14-2612,3-10-3044,3-13-7436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41.0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 56 13478,'0'0'4482,"-4"6"-4343,-8 19 10,12-24-148,0-1 1,-1 1-1,1 0 0,0-1 0,0 1 0,0 0 0,0-1 0,0 1 0,0 0 0,1-1 0,-1 1 0,0 0 0,0-1 0,0 1 1,1-1-1,-1 1 0,0 0 0,0-1 0,1 1 0,-1-1 0,1 1 0,-1-1 0,0 1 0,1-1 0,-1 1 0,1-1 0,-1 0 1,1 1-1,0-1 0,-1 0 0,1 1 0,-1-1 0,1 0 0,-1 0 0,1 1 0,0-1 0,-1 0 0,1 0 0,0 0 0,-1 0 1,1 0-1,0 0 0,-1 0 0,2 0 0,36 1 37,-32-2-29,-4 2-3,0-1 0,0 0 0,0-1 0,0 1 0,0 0 0,0-1 0,0 1 0,0-1 0,0 1 0,0-1 0,0 0 0,-1 0 0,1 0 0,0 0 0,-1 0 0,1 0-1,0 0 1,-1-1 0,0 1 0,1-1 0,-1 1 0,0-1 0,1 1 0,-1-1 0,0 0 0,0 1 0,-1-1 0,1 0 0,0 0 0,0 0 0,-1 0 0,1 0 0,-1 0 0,0 0 0,0 0-1,1 0 1,-1 0 0,0 0 0,-1 0 0,1 1 0,0-1 0,-1 0 0,1 0 0,-1 0 0,1 0 0,-1 0 0,-1-2 0,0 1 14,-1 0 0,1 0 0,-1 0 0,0 1 0,0-1 1,1 1-1,-2 0 0,1 0 0,0 0 0,0 0 0,-1 0 0,1 1 0,-1-1 0,0 1 1,1 0-1,-1 0 0,0 0 0,0 1 0,1-1 0,-7 1 0,6-1 0,0 1 0,0 0-1,0 0 1,0 0 0,0 0-1,0 1 1,0-1 0,0 1 0,0 0-1,1 0 1,-1 1 0,0-1-1,0 1 1,1-1 0,-1 1-1,1 0 1,0 1 0,0-1 0,-6 6-1,5-2-11,0 1 0,1 0 1,0 0-1,0 1 0,0-1 0,1 1 0,1-1 0,-1 1 0,0 11 0,1 4 13,3 44 0,-2-59-18,1-1 1,1 1-1,0-1 0,0 1 0,0-1 1,1 0-1,0 0 0,0 0 0,1-1 1,0 1-1,0-1 0,0 1 1,1-1-1,0-1 0,0 1 0,1-1 1,-1 0-1,1 0 0,0 0 0,1-1 1,-1 0-1,1 0 0,-1-1 1,11 4-1,-4-2-34,1-1 1,0 0-1,0-1 1,-1 0-1,2-1 1,-1-1-1,0 0 1,0-1-1,0-1 1,0 0-1,1-1 1,18-4-1,-25 3-195,1 0-1,-1 0 1,0 0 0,0-1-1,0-1 1,-1 1 0,12-10-1,-13 9-544,-1 0 0,1 0 0,-1-1 0,0 0 0,6-9 0,7-22-6764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03.5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97 2449,'0'0'13091,"27"-7"-12362,10-4-438,10-2 331,63-10-1,-55 14 249,95-4-1,-154 7-2977,-8-2-1429,-14 2-4453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04.0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0 8612,'0'0'8380,"-1"12"-8276,0 6-81,1 0-1,1 0 1,4 24 0,-2-9 37,0 39 1,2 20 682,-5-91-721,0-1-1,0 1 1,0-1 0,0 1-1,1 0 1,-1-1 0,0 1-1,0-1 1,1 1 0,-1-1-1,0 1 1,1 0 0,-1-1-1,0 1 1,1-1 0,-1 0-1,1 1 1,-1-1-1,0 1 1,1-1 0,-1 0-1,1 1 1,0-1 0,-1 0-1,1 1 1,-1-1 0,1 0-1,-1 0 1,1 0 0,0 0-1,-1 1 1,1-1 0,-1 0-1,1 0 1,0 0 0,-1 0-1,1 0 1,0-1 0,-1 1-1,1 0 1,-1 0 0,1 0-1,0 0 1,-1-1 0,1 1-1,27-14 73,-27 14-88,20-13 19,2 1-1,0 1 0,29-10 0,-39 16-22,0 2 0,1-1-1,0 2 1,0 0-1,-1 1 1,1 0-1,21 2 1,-32-1-4,-1 0 0,1 0 0,-1 1 0,0 0 0,1-1 0,-1 1 0,0 0 0,0 0 0,0 0 0,0 1 0,0-1 0,0 0 0,0 1 0,0-1 0,0 1 0,0 0 0,-1-1 0,1 1 0,-1 0 0,1 0 1,-1 0-1,0 0 0,0 0 0,0 1 0,0-1 0,0 0 0,1 4 0,0 5-3,0 1 1,-1-1-1,0 1 1,0 18-1,-2-21 13,1 2 39,-2 0 1,0 1-1,0-1 0,-1 0 0,0 0 0,-1 0 0,0-1 0,-1 1 0,0-1 0,-1 0 0,0-1 0,0 1 0,-10 10 0,4-7 241,0 1 0,0-2 1,-2 0-1,1 0 0,-1-1 0,-1-1 0,-29 16 0,39-24-200,0 0-1,0 0 1,1 0-1,-1-1 1,-1 0-1,1 0 1,0 0-1,0 0 1,0-1-1,0 0 1,-1 0-1,-5-1 1,9 1-75,-1-1 1,1 1-1,0-1 1,0 0 0,0 0-1,0 0 1,0 0-1,0 0 1,0 0-1,1-1 1,-1 1 0,0-1-1,1 1 1,-1-1-1,1 1 1,-1-1 0,1 0-1,0 0 1,-1 0-1,1 0 1,0 0-1,0 0 1,1 0 0,-1 0-1,0 0 1,1 0-1,-1-1 1,1 1 0,0-2-1,-1-25-1367,1 28 1131,1 0 0,-1 0 1,0 1-1,1-1 0,-1 0 1,1 1-1,-1-1 0,1 0 0,-1 1 1,1-1-1,-1 1 0,1-1 1,-1 1-1,1-1 0,0 1 0,-1-1 1,1 1-1,0-1 0,-1 1 1,1 0-1,0 0 0,0-1 0,-1 1 1,1 0-1,0 0 0,0 0 1,0 0-1,-1 0 0,3 0 1,18-1-8444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05.4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401 151 7059,'0'0'8818,"-16"-20"-7791,-55-63-67,68 78-818,-1 1 0,0 0 0,0 0 0,-1 0 0,1 1 0,-1-1 0,1 1 0,-1 0 0,0 1 0,0-1 0,-1 1 0,1 0 0,-7-2 0,8 4-70,1 0 1,-1-1-1,0 1 1,1 1 0,-1-1-1,1 0 1,-1 1-1,0 0 1,1 0-1,-1 0 1,1 0 0,0 0-1,-1 1 1,1 0-1,-4 2 1,-4 5 9,1 0 0,0 0 1,0 1-1,1 0 0,0 1 1,1 0-1,-10 18 0,4-5 47,1-1-1,1 2 1,1-1-1,1 2 1,1-1 0,2 1-1,0 1 1,2-1-1,1 1 1,-1 53-1,4-75-109,1-1 0,1 1 0,-1-1 0,1 1 0,0-1 0,0 1 0,0-1 0,0 1 0,1-1 0,0 0 0,0 0 0,0 0 0,5 7 0,-3-7-3,0 0 0,0 0 0,0 0 0,1-1 0,-1 0 1,1 0-1,0 0 0,0 0 0,0-1 0,0 0 0,7 2 0,14 2 70,1-1 0,0-1 1,0-1-1,0-2 0,1 0 0,53-8 0,-7-6 642,-73 11-1081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08.9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178 1 8932,'0'0'2388,"0"2"-2329,-32 457 3376,-37-4-1516,3-28-849,56-313-954,10-66-4373,7-63-3386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08.1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0 7700,'0'0'1115,"0"19"-1038,-2 228 1428,2 610 1795,13-574-3235,-7-230-68,2 0 0,3-1 0,21 65 0,-22-94 73,18-12-1121,13 4 909,2-2 1,0-1 0,48 5 0,136 0-679,60-4-523,311 55-1,252 26 2061,9-50-1091,-461-27 458,1639 29-17,-460-61-35,1501-35 24,-377 68 1857,-1856 15-1817,-429-13-2038,-297-17-1209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10.0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115 2 4898,'0'0'5027,"-1"-1"-4243,-1 7-501,-9 567 6870,3-430-7599,-59 698 1997,47-608-581,15-119-853,5-114-226,0-3-3469,0-43-2886,0 8 184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11.1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10 174 10725,'0'0'2935,"0"13"-2831,0 44-28,-1 142 1558,-1-169-1416,0-28 122,1-8 41,-1-49-146,2 24-777,-1 14 411,0 1-1,1-1 1,1 0-1,1 0 1,0 1-1,1-1 0,1 1 1,1 0-1,9-22 1,-5 21-226,1 0 0,1 1 1,0 1-1,1 0 0,1 0 0,26-23 1,-31 31 248,1 0 1,-1 1 0,1 0 0,0 1-1,1 0 1,-1 0 0,1 1-1,0 1 1,0-1 0,0 1-1,1 1 1,-1 0 0,21-1 0,-29 3 111,1 0 1,-1 0-1,1 1 1,-1-1-1,1 1 1,-1-1-1,0 1 1,1 0-1,-1 0 1,0 0-1,0 0 1,1 0-1,-1 0 1,0 1-1,0-1 1,-1 1-1,1 0 1,2 2-1,-1 0 78,0 0 1,0 0-1,0 1 0,-1-1 0,0 1 0,0 0 1,0-1-1,1 9 0,1 8 429,0 1 0,-2-1 0,-1 30 0,-1-38-272,1 177 1740,32-192-1394,-28 0-535,1-1 1,0 0-1,-1 0 1,0 0-1,0-1 1,0 0-1,0 0 1,0 0-1,3-6 1,25-19 41,-18 26-3992,-8 3-1241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11.7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 15159,'0'0'1763,"4"11"-2384,11 41 747,-2 0 0,6 61 1,-17-88-7,-1-6-57,1 0 0,1 0 0,0 0 0,2 0 0,7 21 0,-11-36-62,1 0 0,0 0-1,0 0 1,0-1-1,1 1 1,-1-1-1,1 1 1,0-1-1,0 0 1,0 0 0,0 0-1,1 0 1,-1-1-1,1 0 1,0 1-1,-1-1 1,1 0-1,0-1 1,0 1 0,0-1-1,0 0 1,1 0-1,-1 0 1,0 0-1,0-1 1,1 1-1,-1-1 1,8-1 0,-5 0-3,1-1 1,0 0 0,-1-1-1,0 1 1,0-1 0,0-1-1,0 1 1,0-1 0,0-1-1,-1 1 1,0-1 0,0 0-1,0 0 1,-1-1 0,1 0-1,7-11 1,2-3 2,-1-1 0,-1 0-1,-2-1 1,12-26 0,-14 24 32,-1 0-1,-2 0 1,0 0 0,-1-1-1,1-36 1,-3-20 2786,-3 80-2390,-5 16-469,-7 116-70,6 185 0,7-200 133,-1-115 145,0-9-3719,0-11-2676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12.0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 15639,'0'0'1857,"3"25"-2078,-2-13 226,12 183 456,-14-84 320,-17 113-1,13-166-924,13-64-3140,5-13-1246,0-7-2860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12.4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13814,'0'0'5936,"4"32"-5861,0-6-49,20 217 474,-24-243-498,5 247 904,-7-175-624,-15 101 0,11-145-160,0 16-595,6-45 453,0 1 1,0 0-1,0 0 0,0 0 1,0 0-1,0 0 0,0 0 1,0 0-1,0 0 0,0 0 1,0 0-1,1-1 0,-1 1 1,0 0-1,0 0 0,0 0 1,0 0-1,0 0 0,0 0 1,0 0-1,0 0 0,0 0 1,1 0-1,-1 0 0,0 0 1,0 0-1,0 0 0,0 0 1,0 0-1,0 0 0,0 0 1,0 0-1,1 0 1,-1 0-1,0 0 0,0 0 1,0 0-1,0 0 0,0 0 1,0 0-1,0 0 0,0 0 1,0 0-1,1 0 0,-1 0 1,0 0-1,0 1 0,0-1 1,0 0-1,0 0 0,0 0 1,0 0-1,0 0 0,0 0 1,0 0-1,0 0 0,0 0 1,0 0-1,0 1 0,0-1 1,0 0-1,1 0 0,12-24-2314,6-16-3431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41.5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290 518 14231,'0'0'2289,"-21"-10"-988,-68-29-489,85 37-790,0 0 0,0 1 1,-1-1-1,1 1 1,0 0-1,0 0 1,-1 1-1,1 0 0,0-1 1,-1 1-1,1 1 1,0-1-1,-1 0 1,1 1-1,0 0 0,0 0 1,0 1-1,-1-1 1,1 1-1,1 0 0,-1 0 1,0 0-1,0 0 1,1 1-1,-4 2 1,0 3-3,1-1 0,-1 1 0,2 0 0,-1 1 0,1-1 0,1 1 0,-1 0 0,-2 10 0,3-7-4,0 1 0,1-1 0,1 0 0,0 1 0,1-1 0,0 1 0,1 0 0,1 14 0,-1-24-17,0-1-1,1 0 1,-1 1 0,1-1 0,0 0 0,-1 0 0,1 0 0,0 0 0,0 0 0,0 1 0,0-2 0,1 1 0,-1 0 0,1 0 0,-1 0 0,1-1-1,-1 1 1,1 0 0,4 2 0,-2-2-15,1 0 0,0 1 0,0-1 0,-1-1 0,1 1 0,0-1-1,1 0 1,8 1 0,-2-1-18,-1-1 0,1 0 0,-1 0-1,1-2 1,-1 1 0,0-1 0,22-7-1,-22 3 50,1 0 0,-1 0-1,0-1 1,-1 0-1,0-1 1,0 0 0,0-1-1,-1 0 1,0-1 0,-1 1-1,0-2 1,-1 1-1,0-1 1,0 0 0,-1 0-1,8-24 1,-4 6 242,-1 0 0,-2 0-1,-1 0 1,-1-1 0,-2 0 0,0-36 0,-2 28 120,-2-101 488,-1 118-707,-1 1 0,0 0 0,-2 0 1,-12-36-1,10 45 207,1 15-127,-1 24-217,-11 90 59,-2 142 1,16 126 48,5-261-166,-1-125 7,0 11 42,0 0-1,1 0 0,3 15 0,-4-25-127,0 1-1,0 0 0,1-1 1,-1 1-1,1-1 1,-1 1-1,1 0 1,-1-1-1,1 1 0,0-1 1,0 1-1,0-1 1,0 0-1,0 1 1,0-1-1,0 0 0,1 0 1,-1 0-1,0 0 1,1 0-1,-1 0 1,0 0-1,1 0 0,-1 0 1,1-1-1,0 1 1,-1-1-1,1 1 1,-1-1-1,3 1 0,8-5-3930,2-16-4599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15.7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8404,'0'0'7334,"0"14"-7310,6 264 1136,2-94-12,-7-138-961,-2-17-117,2-1 0,1 1 0,5 28-1,-7-57-82,0 0-1,0 0 0,0 0 0,0-1 0,0 1 0,0 0 0,0 0 0,0 0 0,0 0 0,1-1 0,-1 1 0,0 0 0,0 0 1,0 0-1,0 0 0,0-1 0,0 1 0,0 0 0,0 0 0,1 0 0,-1 0 0,0 0 0,0 0 0,0-1 0,0 1 0,1 0 0,-1 0 1,0 0-1,0 0 0,0 0 0,0 0 0,1 0 0,-1 0 0,0 0 0,0 0 0,0 0 0,1 0 0,-1 0 0,0 0 0,0 0 0,0 0 1,0 0-1,1 0 0,-1 0 0,0 0 0,0 0 0,0 0 0,1 0 0,-1 0 0,0 1 0,0-1 0,0 0 0,0 0 0,0 0 0,1 0 1,-1 0-1,0 0 0,0 1 0,0-1 0,0 0 0,0 0 0,0 0 0,0 0 0,0 1 0,1-1 0,-1 0 0,0 0 0,5-24-1882,-1-15-2704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16.1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284 7 9780,'0'0'7535,"0"0"-7514,0 0 1,-1 0 0,1 0-1,0 0 1,0 0 0,0 0 0,-1 0-1,1 0 1,0-1 0,0 1-1,0 0 1,-1 0 0,1 0 0,0 0-1,0-1 1,0 1 0,0 0-1,-1 0 1,1 0 0,0-1 0,0 1-1,0 0 1,0 0 0,0-1-1,0 1 1,0 0 0,0 0 0,0-1-1,0 1 1,0 0 0,0 0-1,0-1 1,0 1 0,0 0 0,0-1-1,22 3 62,12 10-47,-1 1 1,46 24-1,67 46 28,-118-66-56,-6-4 1,139 91 36,-146-94-55,-2 2 0,1 0 1,-2 0-1,0 1 0,0 1 0,-1 0 0,-1 0 1,14 24-1,-21-30 5,1 0 0,-1 0 0,-1 1 0,1-1 0,-1 0 1,-1 1-1,1-1 0,-2 1 0,1 0 0,-1-1 0,0 1 0,-1 0 0,0-1 1,0 1-1,-1-1 0,0 1 0,-1-1 0,0 0 0,0 0 0,-1 0 1,1 0-1,-2 0 0,-7 10 0,-5 4 24,-1-1-1,-1-1 1,-1-1-1,0-1 1,-2 0-1,-24 14 1,-49 29 579,-3-4 0,-2-4 0,-2-5 0,-3-4 0,-120 33 0,204-68-729,47-14-746,15-10-2515,48-25 0,-89 40 3338,71-37-9145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17.5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92 11461,'0'0'6550,"27"-8"-6273,11-4-184,129-37 388,-122 41-358,0 1 1,0 2-1,64 2 1,-124 13-3474,10-6 2129,-21 15-4040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18.2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321 1 11637,'0'0'6339,"0"8"-6200,0 393-214,-1-400 82,1-1-1,0 1 1,0-1-1,0 1 1,0-1-1,0 0 0,0 1 1,0-1-1,0 1 1,0-1-1,0 1 1,0-1-1,0 1 1,0-1-1,1 0 1,-1 1-1,0-1 0,0 1 1,0-1-1,1 0 1,-1 1-1,0-1 1,0 0-1,1 1 1,-1-1-1,0 0 1,1 1-1,-1-1 0,1 0 1,9-7 149,14-30 1,-18 27-168,-3 5 0,0 0-1,0 1 0,0-1 0,0 1 0,1 0 0,0 0 0,0 1 1,0-1-1,0 1 0,1 0 0,-1 0 0,1 0 0,0 0 0,-1 1 1,1 0-1,1 0 0,-1 0 0,0 1 0,0 0 0,1 0 0,-1 0 1,0 0-1,1 1 0,-1 0 0,1 0 0,7 2 0,-9-2-3,-1 1-1,0 0 0,0 0 1,0 0-1,0 0 0,0 0 1,0 1-1,0-1 0,0 1 0,-1 0 1,1 0-1,-1 0 0,1 0 1,-1 0-1,3 4 0,-1-1 3,-1 0-1,1 0 0,-1 1 1,0-1-1,-1 1 0,1 0 1,1 9-1,1 4 2,-2 0-1,0 1 1,-1-1 0,-1 23 0,-2-32 22,1-1 0,-2 1 0,1-1 0,-1 0 0,-1 0 0,1 0 0,-2 0 0,1 0 0,-1-1 0,-1 1 0,1-1 0,-1 0 0,-1 0 0,1-1 0,-1 0 0,-1 0 0,1 0 0,-1-1 0,-1 0 0,1 0 0,-1 0 0,0-1 0,0-1 0,0 1 0,-1-1 0,1-1 0,-13 4 0,-1 0 182,0-2 1,-1-1-1,1 0 0,-1-2 1,0 0-1,0-2 0,0 0 1,0-2-1,-26-4 0,41 3-6,-1 0 0,0 0 0,0 0 0,1-1 0,0 0 0,0-1 0,0 0 0,0 0 0,1-1 0,-10-8 0,-1-6 436,0 0 0,-19-27 0,37 47-743,0 0-1,0-1 1,0 1 0,0 0 0,1 0 0,-1 0 0,0-1 0,0 1 0,0 0 0,0 0 0,0 0 0,0 0 0,0 0 0,1-1 0,-1 1 0,0 0 0,0 0 0,0 0 0,0 0-1,1 0 1,-1 0 0,0 0 0,0 0 0,0 0 0,0 0 0,1 0 0,-1-1 0,0 1 0,0 0 0,0 0 0,1 0 0,-1 0 0,0 1 0,0-1 0,0 0 0,1 0 0,-1 0-1,0 0 1,0 0 0,0 0 0,0 0 0,1 0 0,-1 0 0,0 0 0,0 0 0,0 0 0,0 1 0,1-1 0,-1 0 0,0 0 0,10 1-2718,13-1-4999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21.2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0 9044,'0'0'2881,"0"22"-1928,1 59-112,-4 213 2013,-14-136-1394,9-99-868,4-43-91,2-11-85,1-7-85,1-47-5138,0 12-943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21.5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95 15047,'0'0'4767,"28"-8"-4697,178-45 501,-168 41-395,-25 7-115,1 1 1,0 0-1,0 1 0,0 1 1,21-1-1,-34 3 51,-1 0-505,0-1 228,0 1-1,1 0 0,-1 0 1,0 0-1,0 0 0,0 0 1,1 0-1,-1 0 0,0 0 1,0 0-1,0 0 0,0 0 1,1 0-1,-1 0 0,0 0 1,0 0-1,0 0 0,1 0 1,-1 0-1,0 1 0,0-1 1,0 0-1,0 0 0,1 0 1,-1 0-1,0 0 0,0 0 1,0 0-1,0 1 0,0-1 1,1 0-1,-1 0 0,0 0 1,0 0-1,0 0 0,0 1 1,0-1-1,0 0 0,1 13-5863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21.9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69 10709,'0'0'8342,"10"1"-7848,35 0-267,1-1 0,-1-2 0,0-2 0,0-2 0,-1-2 1,1-3-1,70-25 0,-114 36-275,-1 0 0,0-1 1,1 1-1,-1 0 0,0 0 1,1-1-1,-1 1 0,0 0 0,1 0 1,-1 0-1,0-1 0,1 1 1,-1 0-1,0 0 0,1 0 0,-1 0 1,1 0-1,-1 0 0,0 0 1,1 0-1,-1 0 0,1 0 1,-1 0-1,0 0 0,1 0 0,-1 0 1,1 0-1,-1 0 0,0 1 1,1-1-1,-1 0 0,0 0 0,1 0 1,-1 1-1,0-1 0,1 0 1,-1 0-1,0 1 0,1-1 0,-1 0 1,0 1-1,0-1 0,1 0 1,-1 1-1,0-1 0,0 0 1,0 1-1,0-1 0,1 1 0,-1-1 1,0 0-1,0 1 0,0-1 1,0 1-1,0-1 0,0 0 0,0 1 1,0-1-1,0 1 0,0-1 1,-10 31-4532,5-21 1193,0 8-3723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22.3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1 190 10949,'0'0'8911,"16"0"-8332,52-1 201,0-4 0,78-14-1,203-70 624,-85 18-535,-246 68-858,-17 3 38,-1-1 33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27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0 12310,'0'0'384,"-112"114"192,78-40 641,2 22-113,6 22-271,4 20 95,7 12-112,10 16-319,5-4-1,30-16-448,28-21 32,19-33-80,16-27-288,4-21-465,-5-24-1184,-12-20-1104,-14 0-2401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27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15079,'0'0'2433,"10"113"-2769,9-25 528,-2 8-160,-5 7 16,-5-3-48,-4-8-384,-3-18-897,2-17-784,3-22-992,0-24 480,7-11-5507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42.2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 92 9172,'0'0'6651,"-2"-19"-4714,1-5-1806,-3-23 1559,3 45-1269,-1 9-103,-1 35-189,-6 48 109,-27 113 1,19-120 64,-12 156 1,28-226-297,1 1 1,1 0-1,0 0 1,5 26-1,-4-35-7,-1-1 0,0 0 0,1 0-1,0 0 1,0 0 0,1 0-1,-1-1 1,1 1 0,-1-1-1,1 1 1,0-1 0,0 0-1,1 0 1,-1 0 0,1 0-1,-1-1 1,1 0 0,7 4 0,2-1-56,0-1 0,1 0 0,-1-1 1,1 0-1,-1-1 0,1-1 1,0 0-1,0-1 0,0 0 0,23-5 1,-25 4-353,0-2 1,-1 0 0,1 0 0,-1-1-1,0 0 1,0-1 0,15-9-1,35-34-5488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27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0 178 13078,'0'0'4146,"151"-112"-4146,-98 84-32,-4 6-1009,-8 9-1424,-14 11-2961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28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0 136 13094,'0'0'4066,"78"-15"-4066,-25-7-320,8-7-1249,0-6-2865,-5 0-4418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28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11429,'0'0'5512,"3"1"-5232,0 1-271,0 1-1,0-1 0,0 1 1,0-1-1,0 1 1,-1 0-1,1 0 0,-1 0 1,0 1-1,0-1 1,0 1-1,1 3 0,19 51 65,-16-40-39,16 53 67,13 76 0,8 29-71,-41-171-295,8 23 802,-10-27-688,1 0 0,-1 0 0,0-1 0,1 1 0,-1 0 0,1 0 0,-1 0-1,1-1 1,0 1 0,-1 0 0,1 0 0,0-1 0,0 1 0,-1-1 0,1 1 0,0-1 0,0 1 0,0-1 0,0 1 0,-1-1 0,1 0 0,0 1 0,1-1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29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1 6211,'0'0'4879,"-17"22"-3982,-104 134-766,105-135 173,0 2 0,-22 39 0,38-62-242,1 1 0,-1-1-1,0 1 1,0-1 0,0 0 0,0 1-1,0-1 1,1 1 0,-1-1 0,0 0 0,0 1-1,1-1 1,-1 1 0,0-1 0,1 0 0,-1 0-1,0 1 1,1-1 0,-1 0 0,0 0 0,1 1-1,-1-1 1,1 0 0,-1 0 0,0 0-1,1 1 1,-1-1 0,1 0 0,-1 0 0,1 0-1,-1 0 1,0 0 0,1 0 0,-1 0 0,1 0-1,-1 0 1,2-1 0,22 3 82,-21-2 29,111-1 534,-61-1-730,97 9 1,-138-5-47,-1 0 0,1 1 0,15 6 0,-24-8-249,0 0 0,0 0 1,0 1-1,0-1 1,0 1-1,0 0 1,0 0-1,-1 0 1,1 0-1,-1 0 0,1 1 1,-1-1-1,0 1 1,0-1-1,0 1 1,2 5-1,-2 3-4233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29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1 14983,'0'0'1441,"177"68"-1473,-128 19-1,-20 29 33,-24 37 49,-5 26 47,-49 15-96,-21 5 0,-10-24-241,0-33-383,2-35-1201,10-44-2657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29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1 376 8324,'0'0'5746,"194"-52"-5121,-87 6-81,14-11-64,1 3 16,-11 3 97,-16 12-593,-12 11-400,-18 8-1473,-16 5-2241,-20 2-2721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3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0 341 1072,'0'0'17945,"146"-35"-17577,-25-13 96,11-11-256,-4 2-192,-11 5-32,-15 4-1617,-20 6-5202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36.6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0 247 10037,'0'0'893,"26"-2"-589,232-39 1273,-209 30-1125,406-86 1906,-339 78-1926,233-8 0,-189 27-395,-160-23-3580,0-4-2041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37.0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132 0 11269,'0'0'4085,"1"2"-3789,5 6-464,-1-1 0,2 1 1,-1-1-1,1 0 0,13 10 1,14 15 92,-19-16 42,0 1 0,-2 1-1,0 0 1,0 1 0,-2 1-1,-1-1 1,0 2 0,-1-1-1,-1 1 1,-2 1-1,0-1 1,-1 1 0,3 27-1,-6-18 105,-1 1 0,-1 0 0,-2-1-1,-1 1 1,-2-1 0,0 0-1,-3 0 1,0-1 0,-14 32-1,-22 30 1054,-109 170 0,87-157-442,60-95-706,0-1 0,1 1 1,0 0-1,0 0 0,1 0 0,1 0 1,-1 1-1,2 0 0,-4 21 0,6-31-112,0 0 0,0 0 0,0 0-1,0 0 1,0 0 0,0 1 0,0-1-1,0 0 1,1 0 0,-1 0 0,0 0-1,1 0 1,-1 0 0,1 2 0,16 0-4197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37.5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0 11205,'0'0'3604,"-1"8"-3355,-2 100 54,-10 124 1082,6-188-1166,1-11 284,-1 53 0,7-85-284,0-3-1399,1-10-1829,1-22-2748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42.6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0 123 13206,'0'0'2900,"22"-8"-2612,138-44-178,-148 48-82,32-9 995,70-33 1,-114 59-736,0-4-279,0 31 188,7 50-1,-6-79-163,1 0-1,1 0 0,-1 0 1,2 0-1,0 0 1,0-1-1,1 1 0,0-1 1,10 15-1,-12-21-30,0-1-1,1 1 1,-1-1-1,1 1 1,0-1-1,-1 0 1,1-1-1,1 1 1,-1 0-1,0-1 1,1 0 0,-1 0-1,1-1 1,-1 1-1,1-1 1,0 0-1,0 0 1,-1 0-1,1-1 1,0 0-1,0 0 1,0 0 0,0-1-1,0 1 1,-1-1-1,1 0 1,7-3-1,-6 2 4,1 0 1,-1-1-1,0 0 0,0-1 0,0 1 0,-1-1 1,1 0-1,-1 0 0,0-1 0,0 1 0,-1-1 0,1-1 1,-1 1-1,0 0 0,0-1 0,-1 0 0,0 0 0,0 0 1,3-7-1,-4 6 55,0 0 1,0 0-1,-1 0 1,0 0-1,0 0 1,-1 0-1,0 0 1,0 0 0,0 0-1,-1 0 1,0 0-1,-1 0 1,1 0-1,-6-12 1,5 14-33,-1 1-1,0-1 1,0 1 0,0 0 0,0-1-1,-1 2 1,1-1 0,-1 0 0,0 1 0,0-1-1,-1 1 1,1 0 0,0 1 0,-1-1-1,0 1 1,0 0 0,0 0 0,0 0 0,0 1-1,-6-1 1,-6-1-413,1 1 1,0 1-1,-1 1 0,-21 2 1,-1 5-4165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37.9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1 9060,'0'0'4592,"11"16"-3976,2 2-515,1 0 0,0-1 0,2-1 0,-1 0 0,2-1 0,21 14 0,23 11-24,105 77 63,-145-100-132,-1 1 0,-1 0 0,-1 1-1,-1 1 1,24 35 0,-35-46 22,-1 1 1,0 0 0,0 0-1,-1 1 1,-1-1-1,1 1 1,-2 0-1,1 0 1,-2 0-1,1 0 1,-1 0-1,-1 0 1,0 1-1,-1-1 1,0 0-1,-4 17 1,0-10 89,-1-1 0,-1 1 0,0-2 0,-1 1-1,-1-1 1,0 0 0,-1-1 0,-1 0 0,-15 16 0,-19 18 623,-1-2 0,-3-3 0,-2-2-1,-1-1 1,-2-4 0,-94 50 0,123-75-620,24-12-228,5 0-2178,19-4-740,8-18-1873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38.4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14 13302,'0'0'2265,"-1"18"-2177,0 3-20,-1-4-3,1-1 1,1 0-1,0 1 1,6 31-1,12 29 86,-15-69-139,0 0-1,0 0 1,0-1 0,1 1 0,0-1 0,1 0 0,6 9-1,-9-14 13,0 0 0,0-1 0,1 1 0,-1-1 0,0 1 0,0-1 0,1 0-1,-1 0 1,1 0 0,-1 0 0,1 0 0,-1 0 0,1-1 0,0 0-1,-1 1 1,1-1 0,0 0 0,-1 0 0,1 0 0,0 0 0,-1-1 0,6-1-1,-4 1 55,1 0 1,-1-1-1,1 1 0,-1-1 0,0 0 0,1-1 0,-1 1 0,0-1 0,-1 1 0,1-1 0,5-5 0,-1-2 113,-1 0 0,1 0 0,-2-1 0,1 0-1,-2 0 1,1 0 0,-1-1 0,-1 1 0,6-25-1,-5 6 623,-1-1 0,-1-61-1,7 91-2132,43 0-4488,-24-9-1267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38.7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0 15863,'0'0'1166,"-2"25"-1115,-4 414 1443,6-114-1241,0-403-6528,0 16-1331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39.1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0 210 12502,'0'0'2721,"14"-24"-2620,7-10-171,25-33-1,-41 61 41,1 0-1,-1 0 1,2 1-1,-1-1 1,0 1-1,1 1 1,0-1 0,0 1-1,0 1 1,1-1-1,-1 1 1,1 0-1,0 1 1,13-3 0,-9 2-16,1 0-74,-1-1-1,1 2 0,0 0 0,-1 0 0,1 1 0,0 1 0,0 0 1,0 0-1,21 5 0,-32-4 106,0 0 1,1 1-1,-1-1 0,0 1 1,0-1-1,0 1 0,0 0 1,0 0-1,0 0 1,-1 0-1,1 0 0,-1 0 1,1 0-1,-1 0 0,0 1 1,0-1-1,0 1 1,0-1-1,0 1 0,0-1 1,-1 1-1,1-1 0,-1 1 1,0 0-1,0-1 1,0 1-1,0-1 0,0 5 1,-1 0 37,0 1 0,0-1 0,0 1 1,-1-1-1,0 0 0,0 1 0,-1-1 0,1 0 1,-5 7-1,-7 4 149,-1 1-1,0-2 1,-2 0 0,0-1 0,0 0 0,-1-2-1,-1 0 1,-1-1 0,-31 16 0,44-26-314,-14 4-2189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39.4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17160,'0'0'2382,"1"18"-2299,10 107 26,5 72 398,-15 137 567,0 21-2393,3-362-6021,1-17-3363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39.8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16632,'0'0'392,"0"20"-144,0 334 1902,0-252-1966,11-104-504,-9 1-18,0-1 0,1 1 1,-1-1-1,0 0 0,0 0 0,-1 0 0,1 0 0,0-1 1,-1 1-1,1 0 0,-1 0 0,0-1 0,0 1 0,0-1 1,0 0-1,0 1 0,0-1 0,0-4 0,8-41-9936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40.2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55 7908,'0'0'14358,"-2"-55"-14358,2 79-16519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40.5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166 1 13942,'0'0'881,"-18"21"-262,-59 70 549,68-80-1042,1 1 0,1 0 0,0 0 0,0 0 0,2 1 0,-1 0 0,1 0-1,1 0 1,1 1 0,0-1 0,0 1 0,1 0 0,1 0 0,0 0 0,2 17 0,-1-26-110,0 0 1,0 0 0,1 0 0,0 0 0,0 0 0,0 0 0,0 0 0,1 0 0,0-1 0,0 1 0,0 0 0,0-1 0,1 0 0,-1 1 0,1-1 0,0 0 0,7 6 0,-5-6-5,1 0 0,0 0 0,0 0 0,0-1 0,0 0 0,1 0 0,-1-1 0,1 0 0,0 0 0,-1 0 0,1-1 0,10 1 0,16 1 18,0-1-1,-1-2 1,47-6 0,-62 4-428,0-1 1,0-1 0,-1 0-1,1-1 1,-1-1 0,-1 0-1,1-1 1,20-14-1,-34 20-852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40.9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334 92 15975,'0'0'2583,"-25"-15"-2031,-80-46-202,101 59-340,1 0 0,-1 0 0,0 0 1,1 1-1,-1-1 0,0 1 0,0 0 0,0 0 1,0 0-1,0 1 0,-1 0 0,1-1 1,0 1-1,0 1 0,0-1 0,-6 2 1,6-1-10,0 1-1,1 0 1,-1 1 0,1-1 0,-1 0 0,1 1 0,0 0 0,0 0 0,0 0 0,-3 4 0,1-1-1,-4 5 0,0 0 1,0 0 0,1 1 0,1 0 0,0 0-1,1 1 1,0 0 0,1 0 0,0 0 0,1 1-1,1 0 1,0 0 0,1 0 0,0 0-1,1 0 1,1 15 0,1-27-1,-1 0 0,0 1-1,1-1 1,0 0 0,-1 1 0,1-1-1,0 0 1,0 0 0,0 0 0,1 0-1,-1 0 1,0 0 0,1 0 0,-1 0 0,1 0-1,0-1 1,-1 1 0,4 1 0,0 0-3,-1-1 1,0 0 0,1 0 0,-1 0 0,1 0 0,0-1 0,-1 0-1,10 1 1,-2-1-4,0 0-1,-1-1 1,1-1-1,0 0 1,0 0-1,22-7 1,-20 3-21,-1-1 0,1 0 0,-1-1 0,0-1 0,0 0 0,17-15 0,-21 16 83,-1 0-1,0-1 1,0 0 0,-1-1-1,0 1 1,0-1 0,-1-1-1,0 1 1,6-16 0,-12 25-19,0 0 0,0 0 1,0 0-1,0 0 1,0 0-1,0-1 0,0 1 1,1 0-1,-1 0 0,0 0 1,0 0-1,0 0 0,0 0 1,0 0-1,0-1 0,0 1 1,0 0-1,0 0 0,1 0 1,-1 0-1,0 0 0,0 0 1,0 0-1,0 0 0,0 0 1,0 0-1,0 0 0,1 0 1,-1 0-1,0 0 0,0-1 1,0 1-1,0 0 0,0 0 1,1 0-1,-1 0 0,0 0 1,0 1-1,0-1 0,0 0 1,0 0-1,0 0 0,1 0 1,-1 0-1,0 0 0,0 0 1,0 0-1,0 0 0,0 0 1,0 0-1,0 0 1,1 0-1,-1 1 0,0-1 1,0 0-1,0 0 0,0 0 1,0 0-1,8 13 494,8 26-1008,-13-33 680,37 117-313,-21-62-1418,2-2-3469,-9-35-2044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41.2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17640,'0'0'1137,"5"112"-1089,5-7 240,-8 23 48,-2 17-240,0 1-48,-5-4 0,-2-22-48,7-24-480,0-28-1121,24-29-896,3-23-2866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43.5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307 540 8708,'0'0'2452,"-13"-23"-1097,-42-73-296,50 89-849,1-1 1,-2 1-1,1 0 0,-1 1 0,0 0 0,-7-6 1,11 9-70,-1 1 1,0 0 0,0 0-1,0 1 1,0-1-1,0 1 1,-1-1 0,1 1-1,0 0 1,-1 0 0,-6 0-1,7 1-87,-1 0 0,0 1-1,0-1 1,1 1 0,-1 0 0,0 0-1,1 1 1,-1-1 0,1 1 0,0 0-1,-1-1 1,1 2 0,0-1 0,0 0-1,0 0 1,0 1 0,1 0-1,-1 0 1,1-1 0,0 1 0,-1 1-1,1-1 1,-1 4 0,-8 11-32,0 1 0,2 1 0,1 0 1,0 0-1,2 1 0,0 0 0,1 0 0,1 0 0,1 0 1,1 1-1,1-1 0,3 43 0,-1-61-27,-1-1 0,1 1 1,0 0-1,0 0 0,0 0 0,0 0 1,1-1-1,-1 1 0,1 0 0,0-1 0,0 1 1,0-1-1,0 0 0,0 0 0,0 0 0,0 0 1,1 0-1,-1 0 0,1-1 0,0 1 0,-1-1 1,1 1-1,0-1 0,0 0 0,0 0 0,0-1 1,0 1-1,0 0 0,5-1 0,0 1-24,-1 0-1,1-1 0,0 0 1,0-1-1,0 0 1,0 0-1,-1 0 0,1-1 1,0-1-1,14-5 1,-10 1 21,0-1 0,-1 0 0,1-1 0,-2 0 0,1-1 0,-1 0 0,-1-1 0,0 0 0,0 0 0,10-19 0,-4 4 85,-1-1 0,-1 0 1,18-58-1,-23 53 148,-1 0 0,-2 0 0,3-44 0,-7-99 895,-2 89-240,-3 58 174,-1 31-605,-2 17-445,-46 335 7,36-216 21,-11 146-418,25-161-2688,5-103-544,6-17-2273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41.5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0 138 12982,'0'0'3281,"187"-37"-3136,-99 21-145,9-8-241,-3-4-2384,-11-5-5010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41.9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21 16760,'0'0'621,"-1"10"-639,0-6 9,1 0 11,-1 0 1,1 0 0,0-1-1,0 1 1,0 0 0,0 0-1,2 7 1,-1-9-10,-1-1 1,1 1-1,0 0 1,0-1 0,0 1-1,0-1 1,0 0-1,0 1 1,0-1-1,0 0 1,1 0-1,-1 1 1,0-1-1,1 0 1,-1 0-1,1-1 1,-1 1-1,1 0 1,0 0-1,-1-1 1,1 1-1,0-1 1,-1 1-1,1-1 1,0 0-1,1 0 1,4 1-103,-1 0 1,0 0-1,0-1 1,0 0-1,1 0 1,-1-1-1,0 0 1,7-1-1,-11 1 105,-1 0-1,1 1 1,-1-1-1,1 0 1,-1 0-1,0 0 1,0 0 0,1 0-1,-1 0 1,0 0-1,0 0 1,0-1-1,0 1 1,0 0 0,0-1-1,-1 1 1,1-1-1,0 1 1,-1-1-1,1 1 1,-1-1-1,0 1 1,1-1 0,-1 1-1,0-1 1,0 0-1,0 1 1,0-1-1,0 1 1,0-1 0,0 0-1,-1 1 1,1-1-1,-1 1 1,0-3-1,0 1 31,0 1 0,0-1 0,-1 1 0,1 0 0,-1-1 0,1 1 0,-1 0 0,0 0 0,1 0 0,-1 0 0,0 0 0,0 0 0,-1 1 0,1-1 0,0 1 0,-1-1 0,1 1 0,-1 0-1,1 0 1,-1 0 0,1 0 0,-1 0 0,0 1 0,-3-1 0,-9-2 204,-1 2-1,-29-1 0,43 2-210,-4-1 38,0 1 0,-1 0 0,1 1 0,0 0 0,-1 0 1,1 0-1,0 0 0,0 1 0,0 0 0,0 0 0,0 1 0,1 0 1,-1 0-1,1 0 0,-1 0 0,1 1 0,0 0 0,1 0 1,-1 1-1,1-1 0,0 1 0,0 0 0,0 0 0,0 0 1,-4 9-1,0 3 6,0 0 1,2 0 0,-1 1 0,2 0 0,0 0-1,2 0 1,0 1 0,0 0 0,2-1 0,1 26-1,0-37-54,0 0-1,0 0 1,1 0-1,0 0 1,0 0-1,1 0 1,0 0-1,0 0 0,1 0 1,-1-1-1,1 1 1,1-1-1,-1 0 1,1 0-1,0 0 1,1 0-1,-1-1 1,1 0-1,0 0 1,1 0-1,-1 0 1,1-1-1,0 0 0,0 0 1,0-1-1,0 1 1,1-2-1,12 5 1,0-2-169,1 0 1,-1-2-1,1-1 0,0 0 1,0-1-1,-1-1 1,1-1-1,0-1 1,0-1-1,-1 0 0,1-2 1,-1 0-1,0-1 1,0-1-1,25-13 1,16-20-3630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42.3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325 1 17256,'0'0'1395,"-23"16"-1317,23-16-78,-96 73 26,94-71-25,-1 0-1,0 1 0,0 0 0,1 0 1,0 0-1,-1 0 0,1 0 0,0 0 1,0 0-1,1 1 0,-1-1 0,1 1 1,0-1-1,0 1 0,0-1 0,0 1 1,0 0-1,1 0 0,0-1 0,0 1 1,0 0-1,1 7 0,0 5 2,-1-9-4,1 0-1,0-1 0,0 1 1,1 0-1,0 0 0,0 0 1,1-1-1,0 1 0,0-1 1,0 0-1,1 0 1,-1 0-1,2 0 0,-1-1 1,1 0-1,-1 0 0,11 9 1,9 5-120,1-2 1,52 29 0,-17-10-127,-56-34 246,-1 0 0,1 1 0,-1 0 0,1 0 0,-1 0 0,0 0 0,0 0 0,0 1 0,-1-1 0,1 1-1,-1-1 1,0 1 0,0 0 0,2 7 0,-3-8 24,-1 0 0,0 0 1,1 0-1,-1 0 0,0 0 0,-1 1 0,1-1 0,0 0 0,-1 0 0,0 0 0,0 0 1,0-1-1,0 1 0,0 0 0,0 0 0,-1 0 0,1-1 0,-1 1 0,0-1 0,0 1 1,0-1-1,-2 2 0,-10 9 226,0-1 0,0 0 0,-1-1 0,0-1 1,-1-1-1,-19 9 0,-107 39 995,90-40-1463,-75 14 0,125-31-2267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43.5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1 266 10853,'0'0'6205,"0"3"-6124,0 5-12,1 1 1,0-1 0,1 0 0,0 0 0,0 0 0,1 0 0,-1-1 0,2 1 0,-1-1 0,1 1 0,0-1 0,1 0 0,7 9 0,-9-15-1,0 0 0,0 0 0,-1 0 0,1 0 1,0-1-1,0 1 0,0-1 0,0 0 1,0 0-1,0 0 0,0 0 0,0 0 0,-1-1 1,1 1-1,0-1 0,3-1 0,10-3 114,0-1 1,0-1-1,-1 0 0,0-1 0,0 0 0,-1-2 0,15-11 1,14-9-57,104-59 700,237-106 0,-384 195-1383,3-2 1450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44.5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0 109 10677,'0'0'7529,"26"0"-7212,317-10 828,26-19-785,-364 28-320,0 1-1,0-1 1,0 1 0,0-2-1,0 1 1,0 0 0,6-4-1,-10 5-52,-1 0 1,1-1-1,-1 1 0,1-1 0,0 1 0,-1-1 0,1 1 0,-1-1 0,0 1 0,1-1 1,-1 0-1,1 1 0,-1-1 0,0 0 0,1 1 0,-1-1 0,0 0 0,0 1 0,0-1 1,1 0-1,-1-1 0,0 0-191,-1 0 1,1 1-1,0-1 1,-1 0-1,1 0 1,-1 0-1,0 1 1,0-1-1,0 0 1,1 1-1,-1-1 1,-2-2-1,-12-16-6375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44.8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1 15719,'0'0'1924,"23"21"-1970,1 0 44,-1-1 2,0 1 1,-2 0-1,0 2 0,-2 0 1,17 27-1,-26-32 26,0 1-1,-2 0 1,0 0-1,-1 0 1,-1 1-1,-1 0 1,-1 0-1,0 1 1,-2-1-1,0 1 1,-2 0-1,0-1 0,-1 1 1,-1 0-1,-1-1 1,-1 0-1,0 1 1,-2-1-1,0-1 1,-2 1-1,-9 18 1,-2-4 383,-1 0 0,-36 44 0,44-63-213,-1-1 0,0 0 0,-1-1 0,0-1 0,-1 0 0,0-1 0,-21 12 1,36-24-249,0 1-1,0 0 1,0 0 0,0 0 0,1 0 0,-1 0 0,0 0 0,0 0 0,0 0 0,0 0 0,0 0 0,0 0 0,0 0 0,0 0 0,0 0 0,0-1 0,0 1 0,0 0 0,0 0-1,0 0 1,1 0 0,-1 0 0,0 0 0,0 0 0,0 0 0,0-1 0,0 1 0,0 0 0,0 0 0,0 0 0,0 0 0,0 0 0,0 0 0,0 0 0,-1-1 0,1 1 0,0 0 0,0 0-1,0 0 1,0 0 0,0 0 0,0 0 0,0 0 0,0 0 0,0 0 0,0 0 0,0-1 0,0 1 0,0 0 0,0 0 0,-1 0 0,1 0 0,0 0 0,0 0 0,0 0 0,0 0-1,0 0 1,0 0 0,0 0 0,0 0 0,-1 0 0,1 0 0,0 0 0,0 0 0,8-14-3640,19-21-8441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45.4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131 42 8660,'0'0'10626,"-6"-7"-9724,-15-21-414,16 21-264,0 22-10,-79 422 44,76-378-32,6-30-1812,19-72-2115,7-21-5087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45.9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40 13686,'0'0'2858,"23"-4"-2730,-4 0-118,10-3-7,1 2 1,0 1-1,41 0 1,-59 4 10,0 1 0,0 1 0,0 0 0,0 0 0,0 1 0,0 1 0,-1 0 0,0 0 0,1 1 1,-2 1-1,1 0 0,-1 0 0,1 1 0,-2 0 0,1 1 0,-1 0 0,0 0 0,-1 1 0,0 0 0,-1 1 1,1 0-1,-2 0 0,0 1 0,0-1 0,0 1 0,-2 1 0,1-1 0,-1 1 0,-1-1 0,0 1 0,1 17 1,0 14 550,-3-1 1,-5 57-1,16-133-497,0 2-1,25-44 0,-10 20-138,79-181-564,-105 236 641,-1 1-1,0-1 1,1 1-1,-1-1 1,1 0 0,-1 1-1,0-1 1,1 1-1,0-1 1,-1 1-1,1-1 1,-1 1 0,1-1-1,0 1 1,-1-1-1,1 1 1,0 0-1,-1 0 1,1-1 0,0 1-1,-1 0 1,1 0-1,0 0 1,0 0 0,-1 0-1,1 0 1,0 0-1,0 0 1,-1 0-1,1 0 1,0 0 0,0 0-1,-1 0 1,1 1-1,0-1 1,-1 0-1,1 0 1,0 1 0,-1-1-1,1 1 1,0-1-1,-1 1 1,1-1-1,-1 1 1,1-1 0,-1 1-1,1-1 1,-1 1-1,1-1 1,-1 1 0,0 0-1,1-1 1,-1 1-1,1 1 1,5 11 85,0 0 1,-1 0-1,0 1 1,-2 0-1,1 0 1,1 16-1,6 92 395,-15 326 1629,2-431-1958,2-10-908,4-23-1224,11-25-3278,4-12-4378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46.5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343 237 13638,'0'0'1566,"-9"-19"-533,2 7-820,-74-141 1703,78 147-1729,0 1 0,-1-1 0,1 1 0,-1 0 0,0 1 0,-10-9 0,13 12-155,-1 0 0,0 0 0,1 0 0,-1 0 0,0 0 0,0 1 0,1-1 0,-1 0 0,0 1 0,0 0 0,0 0 0,0-1 0,0 1 0,0 0 0,1 0 0,-1 1 0,0-1 1,0 0-1,0 1 0,0-1 0,1 1 0,-1-1 0,0 1 0,0 0 0,1 0 0,-1 0 0,0 0 0,1 0 0,-2 1 0,-7 6-27,1 0 0,1 1 0,0 0 0,0 0-1,0 1 1,1 0 0,1 0 0,0 1 0,-5 11 0,-4 10-6,2 0 0,-9 35-1,15-38-3,1 0 0,1 1-1,1 0 1,1 49 0,2-76 3,1 1 0,0 0 0,1 0 0,-1-1 1,1 1-1,-1 0 0,1 0 0,0-1 0,0 1 0,1-1 0,1 5 1,-1-7-8,-1 1 1,1-1 0,-1 1 0,1-1-1,0 1 1,0-1 0,-1 0 0,1 0-1,0 0 1,0 0 0,0 0 0,0 0 0,0 0-1,1-1 1,-1 1 0,0-1 0,0 0-1,0 1 1,5-1 0,-1 0-9,0 0 0,0-1 0,0 1 0,0-1 0,0 0 0,0-1 0,0 1-1,0-1 1,0-1 0,0 1 0,-1-1 0,10-5 0,-6 1-2,-1 1 0,1-1 0,-1-1-1,0 0 1,-1 0 0,12-16 0,-9 8 37,0-1 0,0 0-1,-2-1 1,0 0 0,-1 0 0,-1 0 0,7-35 0,-10 1 2903,7 72-2812,19 98-108,-15-57 8,25 72 0,-18-93 120,-5-26-2034,-16-14 1669,1 1-1,0-1 1,-1 0-1,1 0 1,0 0 0,-1 0-1,1 0 1,0 0 0,-1 0-1,1 0 1,-1 0 0,1 0-1,0 0 1,-1-1-1,1 1 1,0 0 0,-1 0-1,1-1 1,-1 1 0,1 0-1,-1-1 1,1 1 0,-1 0-1,1-1 1,-1 1-1,1-1 1,-1 1 0,1-1-1,11-19-6945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47.0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 1 16279,'0'0'787,"-1"21"-264,-1-2-390,0-6-67,1 0-1,1 0 1,0 0-1,0 0 1,1 0 0,1 0-1,0 0 1,8 23-1,-6-24-44,1-1 0,0 0-1,0-1 1,2 1 0,12 17-1,-15-24-17,0 1-1,0-1 1,0-1-1,0 1 0,0-1 1,1 1-1,0-1 1,-1-1-1,1 1 0,0-1 1,1 1-1,-1-1 1,0-1-1,11 3 0,-5-3-14,0 0-1,-1-1 0,1 0 0,0-1 0,0 0 1,-1-1-1,1 0 0,-1 0 0,0-1 0,1-1 0,-1 1 1,0-2-1,15-9 0,-10 5 4,-1 0 0,-1-2 1,0 0-1,0 0 0,-1-1 0,-1-1 0,0 0 0,10-15 1,-18 23 153,-2 4 25,0 0 0,0-1 1,0 1-1,0 0 0,0-1 0,0 1 0,-1-1 1,1 1-1,0-1 0,-1 1 0,1-4 561,-2 11-510,-5 31-184,-13 40 1,-2 12-36,5 21 4,-3 184-1,1 3-338,12-247-11,-2 0 0,-3-1-1,-30 88 1,32-114 274,0-1 0,-2 0-1,-1-1 1,0-1 0,-29 37 0,35-50 95,1 0 1,-1-1-1,-1 0 1,1-1-1,-1 1 1,0-1-1,-1-1 1,1 1-1,-1-1 0,0-1 1,0 1-1,0-1 1,0 0-1,0-1 1,-1 0-1,1-1 1,-1 1-1,0-2 1,-12 1-1,17-2-6,1 1-1,-1-1 1,1 0 0,-1 0 0,1 0-1,0 0 1,0-1 0,-1 1 0,1-1-1,0 0 1,0 0 0,0 0 0,1 0-1,-1-1 1,0 1 0,1-1 0,0 0-1,0 1 1,-1-1 0,2 0 0,-1 0-1,0 0 1,0-1 0,1 1 0,0 0-1,0-1 1,0 1 0,-1-4 0,-2-13 8,0 1 1,2-1-1,-1-35 1,3 55-28,-1-38-23,1 0 0,3-1 1,0 1-1,3 0 0,1 1 1,2 0-1,19-54 0,-8 43-239,1 1 0,2 0 0,3 2 0,1 0 0,2 2 0,2 2 0,2 1 0,2 1 0,43-37 0,11 1-2998,-6 10-4194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43.9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1 13158,'0'0'5635,"-27"153"-5155,13-83-400,2-2 48,7-14-128,2-12 48,3-14-128,0-10-48,0-10-624,3-8-1361,9 0-721,0-19-2144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47.7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411 1 14054,'0'0'4565,"-29"1"-3578,8-1-840,12-1-113,-1 0 1,0 1-1,0 1 1,1-1 0,-1 2-1,1-1 1,-1 1-1,1 1 1,-1 0-1,1 0 1,0 1-1,0 0 1,1 0 0,-1 1-1,1 0 1,0 1-1,0 0 1,-7 7-1,-5 10 127,0 0-1,2 1 0,0 1 0,2 0 1,1 2-1,-22 51 0,29-57-118,1 1 0,1 0 0,1 1-1,0-1 1,2 1 0,1 0 0,0-1-1,2 1 1,4 40 0,-3-56-38,1 0 1,-1 0-1,1 0 1,1 0-1,-1 0 1,1 0-1,0-1 1,1 1-1,0-1 1,0 0-1,0 0 1,0 0-1,1-1 1,0 0-1,0 0 1,1 0-1,-1 0 1,1-1-1,0 0 1,0 0-1,1 0 1,-1-1-1,1 0 1,12 4-1,3-2-122,-1 0 0,1-1 0,0-1-1,0-1 1,0-1 0,44-4 0,-48 2-364,-1-2 0,1 0 0,0-1 0,-1 0 0,0-2 0,18-7 0,-22 7-882,-1-1 0,1 0 0,-2-1 0,20-16 0,14-23-7787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48.1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20 11621,'0'0'7006,"0"13"-6899,0 34-51,1 121 203,-1-163-261,1 1-1,0-1 1,0 0 0,0 1 0,1-1 0,-1 0 0,1 1 0,5 7-1,-7-12-3,1 1 0,0-1 1,0 1-1,0-1 0,0 0 0,1 0 0,-1 1 0,0-1 0,1 0 0,-1 0 0,0 0 0,1 0 0,-1-1 0,1 1 0,-1 0 0,1-1 0,0 1 0,-1-1 0,1 1 0,0-1 0,-1 0 0,1 1 0,0-1 0,-1 0 0,1 0 0,0-1 0,0 1 0,-1 0 0,1 0 1,0-1-1,-1 1 0,3-2 0,-1 0 3,1 0 1,-1 0 0,1-1-1,-1 1 1,0-1 0,0 0-1,0 0 1,0 0 0,-1-1-1,1 1 1,-1 0 0,0-1 0,0 0-1,0 0 1,0 1 0,-1-1-1,2-7 1,2-4 7,-1 0 0,-1 0 0,3-25 0,-5 25 45,0 1 0,-1-1-1,-1 1 1,0-1 0,-5-24-1,5 35-130,0 1 0,0 0 0,0 0 0,0 0-1,-1 0 1,1 0 0,-1 0 0,0 0-1,0 0 1,0 1 0,0-1 0,0 1 0,-1 0-1,1-1 1,-1 1 0,1 0 0,-1 0-1,0 1 1,0-1 0,0 0 0,0 1 0,0 0-1,0 0 1,0 0 0,-1 0 0,1 0-1,0 1 1,-1-1 0,1 1 0,-6 0 0,9 0 81,-1 0-295,-1 0 0,1 0 0,0 0 0,0 0 1,0 0-1,-1 0 0,1 1 0,0-1 0,0 0 1,0 1-1,0-1 0,0 1 0,-2 0 0,-9 19-6342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48.6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3 137 15671,'0'0'411,"0"20"-419,-2 159 27,2-158-120,0 9-195,0-24 171,0-13 70,4-22 41,1-1-1,1 0 0,1 1 0,2 0 0,1 1 1,1 0-1,2 0 0,27-45 0,-34 64 125,0 0 0,1 0 0,0 1-1,0 0 1,10-8 0,-15 14-71,1-1 1,0 1-1,0 0 0,0 0 1,0 0-1,0 1 0,1-1 1,-1 1-1,0-1 1,1 1-1,-1 0 0,1 1 1,0-1-1,-1 1 0,1-1 1,-1 1-1,1 0 0,0 0 1,3 1-1,-5 0-16,1 0 0,-1 0 0,0 0-1,-1 0 1,1 0 0,0 0 0,0 1 0,0-1 0,-1 1 0,1-1-1,-1 1 1,1 0 0,-1-1 0,0 1 0,1 0 0,-1 0 0,0 0-1,0 0 1,0 0 0,0 3 0,13 49 485,-13-48-426,3 27 328,-1 1 0,-2 39 0,-1-47-292,0 0-1,2 1 0,0-1 0,10 40 1,-11-63-115,0 0 0,0-1 1,0 1-1,0 0 1,1-1-1,-1 1 0,1-1 1,0 1-1,-1-1 0,1 0 1,0 0-1,0 0 1,0 0-1,1 0 0,-1 0 1,0-1-1,1 1 0,-1-1 1,1 1-1,-1-1 1,1 0-1,0 0 0,0 0 1,-1-1-1,1 1 0,0-1 1,0 1-1,0-1 1,0 0-1,0 0 0,-1 0 1,1 0-1,5-2 1,0 1 4,0-1 0,-1 0 0,0 0 0,1-1 1,-1 0-1,0 0 0,0-1 0,-1 0 0,1 0 1,-1-1-1,7-5 0,0-3-19,-1-1 0,-1 0 0,0 0 0,14-26-1,10-31-3373,-20 37-1994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48.9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197 1 14935,'0'0'4018,"-22"14"-3754,-68 50-107,88-63-155,0 1-1,0 0 0,0-1 1,0 1-1,0 0 1,1 0-1,-1 0 0,1 1 1,-1-1-1,1 0 0,0 0 1,0 1-1,0-1 1,0 1-1,0-1 0,0 1 1,1-1-1,-1 1 1,1 0-1,0-1 0,0 1 1,0-1-1,0 1 1,0 0-1,0-1 0,2 5 1,-1 2 6,0-5-5,0 0 1,0-1 0,1 1 0,-1 0-1,1 0 1,0 0 0,0-1 0,0 1-1,0-1 1,1 0 0,-1 1 0,1-1 0,0 0-1,0-1 1,0 1 0,1 0 0,-1-1-1,0 0 1,7 3 0,10 6-18,0-2 1,34 10 0,-12-3-54,-34-13 43,0 0 1,0 1 0,0 0 0,-1 1 0,1 0 0,9 8 0,-15-10 16,0-1 0,0 1 0,0 0 0,0 0 0,0-1 0,0 1 0,-1 0 0,1 1 0,-1-1 0,0 0 0,0 0 0,0 1 0,-1-1 0,1 0 0,-1 1 0,0-1 0,0 0 0,0 1 0,-1 4 0,0-1 7,-1 1-1,0-1 1,0 0-1,-1 0 1,0 0 0,0-1-1,-1 1 1,0-1-1,0 0 1,-1 1 0,1-2-1,-1 1 1,0-1-1,-11 9 1,-4 3 1,-1-2 0,-43 26 0,54-34-39,-1-1 0,0-1-1,0 0 1,0 0 0,0-1-1,-1-1 1,0 0 0,0 0 0,0-1-1,-14 1 1,5-6-2353,13-10-2979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49.3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0 19865,'0'0'1057,"-1"20"-1028,-4 348 99,-6-222 388,6-74-4932,5-105-2838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49.6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72 3025,'0'0'18441,"0"-72"-18441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52.3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288 0 8420,'0'0'2329,"-21"21"-1227,-70 70 189,57-60-131,-53 40 1,38-34-56,49-37-1101,-1 0 0,1 0 1,0 0-1,0 0 1,0 0-1,-1 0 1,1 0-1,0 0 1,0 0-1,0 0 1,-1 0-1,1 0 0,0 1 1,0-1-1,0 0 1,-1 0-1,1 0 1,0 0-1,0 0 1,0 1-1,0-1 1,0 0-1,-1 0 0,1 0 1,0 1-1,0-1 1,0 0-1,0 0 1,0 0-1,0 1 1,0-1-1,0 0 0,0 0 1,0 0-1,0 1 1,0-1-1,0 0 1,0 0-1,0 1 1,0-1-1,0 0 1,0 0-1,0 0 0,0 1 1,0-1-1,0 0 1,0 0-1,0 0 1,1 1-1,-1-1 1,0 0-1,0 0 0,0 0 1,0 0-1,0 1 1,1-1-1,-1 0 1,17 2 32,-12-2-28,75 3 97,-26-3-48,57 10-1,-95-8-135,-1 1-1,0 0 1,0 1 0,0 1 0,0 0 0,-1 1-1,0 1 1,18 12 0,-27-15 50,0 0 1,0 0-1,-1 1 0,1 0 1,-1 0-1,0 0 1,-1 0-1,1 1 0,-1-1 1,0 1-1,-1 0 1,0 0-1,1 0 1,-2 0-1,1 1 0,-1-1 1,0 0-1,0 1 1,-1-1-1,1 0 0,-2 1 1,1-1-1,-1 1 1,0-1-1,0 0 0,0 1 1,-1-1-1,0 0 1,0 0-1,-1 0 0,0 0 1,0-1-1,0 1 1,-8 9-1,-5 2 124,0-1-1,-1 0 1,-1-2-1,0 0 1,-1-1-1,0 0 1,-1-2-1,0 0 1,-1-2-1,-1 0 1,1-1-1,-1-1 1,0-1-1,-33 4 1,54-10-108,0 1 0,0-1 1,0 0-1,0 0 0,0 0 1,0 0-1,0 0 0,-1 0 1,1 0-1,0 0 0,0 0 1,0-1-1,0 1 0,0 0 0,0-1 1,0 1-1,0-1 0,0 1 1,0-1-1,0 1 0,0-1 1,0 0-1,0 0 0,0 1 1,1-1-1,-1 0 0,-1-1 1,2-1-160,-1 1 0,1-1 1,-1 0-1,1 0 1,0 1-1,0-1 0,0 0 1,1 0-1,-1 1 1,2-5-1,12-47-4941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52.7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1 14487,'0'0'4882,"-2"14"-4842,-1 18 6,2 1 0,1-1 0,9 60 1,-1 10 21,-4 388 158,-6-260-206,2-230-44,0 1 0,0-1 0,0 1 1,0-1-1,0 1 0,0-1 0,0 1 0,0 0 0,0-1 1,0 1-1,1-1 0,-1 1 0,0-1 0,0 1 1,1-1-1,-1 1 0,0-1 0,1 0 0,-1 1 0,1-1 1,-1 1-1,0-1 0,1 0 0,-1 1 0,1-1 1,-1 0-1,1 0 0,-1 1 0,1-1 0,-1 0 0,1 0 1,-1 0-1,1 0 0,0 0 0,-1 1 0,1-1 1,-1 0-1,2 0 0,-1-1-176,0 1 0,1 0 0,-1 0 0,0-1 0,1 1 0,-1 0 0,0-1 1,0 0-1,1 1 0,-1-1 0,0 0 0,0 1 0,0-1 0,0 0 0,0 0 0,0 0 0,1-2 0,15-27-5368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53.1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27 13766,'0'0'5155,"145"0"-4835,-94 0-320,0 0 0,-2-7-1121,-1-13-3361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53.8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27 675 13958,'0'0'168,"-6"18"102,0-2-181,2 1 0,-6 31 0,10-45-84,0 0 1,0 1-1,1-1 0,-1 0 1,1 0-1,-1 0 0,1 0 1,0 1-1,0-1 1,1-1-1,-1 1 0,1 0 1,-1 0-1,1 0 1,0-1-1,0 1 0,0-1 1,0 1-1,1-1 1,-1 0-1,1 0 0,-1 0 1,5 2-1,1 1 8,0-1 0,0 0 1,0-1-1,0 0 0,1 0 0,13 2 0,-8-3 0,-1 0 0,1 0 0,0-1-1,-1-1 1,1 0 0,0-1 0,-1-1 0,17-3 0,-25 4-7,-1-1 1,1 1 0,-1-1 0,0 0-1,0 0 1,0-1 0,0 1-1,0-1 1,0 1 0,0-1 0,-1-1-1,0 1 1,0 0 0,1-1 0,-2 0-1,1 1 1,0-1 0,-1 0 0,0-1-1,0 1 1,0 0 0,0 0 0,-1-1-1,0 1 1,0-1 0,0 0 0,0-5-1,0 2 27,-1 0-1,0 0 1,0 0-1,-1-1 1,0 1 0,0 0-1,-1 0 1,0 0-1,0 0 1,-1 1-1,0-1 1,-1 1-1,0-1 1,0 1 0,0 0-1,-11-12 1,5 8 142,-1 0 0,0 0 0,-1 1 0,0 1 0,-1 0 0,0 1 0,0 0 0,-16-7 0,21 12-134,0 0-1,0 0 1,0 0 0,0 1-1,-1 0 1,1 1 0,-1 0-1,-16 0 1,24 1-46,0 1 1,-1-1-1,1 0 1,0 1-1,0-1 1,-1 1-1,1 0 1,0-1-1,0 1 1,0 0-1,0 0 1,-1-1-1,1 1 1,0 0-1,1 0 1,-1 0-1,0 0 1,0 0 0,0 1-1,1-1 1,-1 0-1,0 0 1,1 0-1,-1 1 1,1-1-1,0 0 1,-1 1-1,1-1 1,0 0-1,0 1 1,0-1-1,0 1 1,0 1-1,0 2-3,-1-1-1,2 1 0,-1 0 0,0-1 1,1 1-1,0-1 0,0 1 1,0-1-1,1 0 0,1 5 1,1-4-4,-1 0 0,1-1 1,0 1-1,0-1 0,1 0 0,-1 0 1,1-1-1,0 1 0,-1-1 1,2 0-1,-1 0 0,0-1 0,6 3 1,5 0-29,0 1 0,0-2 1,26 4-1,-11-5 6,-1-1 1,1-1-1,-1-1 0,0-2 0,1-2 1,-1 0-1,0-2 0,-1-2 1,1 0-1,-1-2 0,-1-1 1,0-1-1,-1-2 0,0 0 1,-1-2-1,-1-1 0,0-1 1,-1-1-1,-1-1 0,34-40 1,-45 45 230,0 0-1,-2-1 1,0-1 0,0 1-1,-2-2 1,0 1 0,-1-1 0,-1-1-1,-1 1 1,0-1 0,-1 0-1,-1 0 1,-1 0 0,-1-36 0,-1-88 1990,0 143-2178,0 0 0,0 0 0,0 0 0,0 0 0,0 0 0,0 0 0,0 0 0,0 0 0,0 0 0,0 0 0,0 0 0,-1 0 0,1 0 0,0 0 0,0 0 0,0 0 0,0 0 0,0 0 0,0 0 0,0 0 0,0 0 0,0 0 0,0 0 0,0 0 0,0 0 0,0 0 0,0 0 0,-1 0 0,1 0 0,0 0 0,0 0 0,0 0 0,0 0 0,-3 15-53,-122 728-108,15-123-185,101-559-316,4 0-1,3 85 1,2-143 563,0-1-1,0 1 1,1-1 0,-1 1 0,1-1 0,0 1 0,0-1 0,0 0 0,0 1 0,0-1 0,0 0 0,1 0 0,-1 0 0,1 0 0,-1 0 0,1 0 0,0 0 0,0 0 0,0-1 0,0 1 0,0-1 0,0 1 0,0-1 0,0 0 0,1 0 0,-1 0 0,0 0 0,1 0 0,-1-1 0,1 1 0,-1-1 0,1 1 0,-1-1 0,4 0 0,0 0-218,1 0 0,0 0 0,0-1 1,-1 0-1,1 0 0,0 0 0,-1-1 0,1 0 0,-1 0 0,0-1 1,0 0-1,8-4 0,-5 0 182,0-1-1,0 0 1,0 0 0,-1-1-1,-1 0 1,1-1-1,-2 1 1,1-1 0,-1-1-1,-1 1 1,0-1 0,0 0-1,-1 0 1,0 0 0,-1-1-1,-1 1 1,2-14 0,1-16 307,-2 0 1,-2-1 0,-6-64 0,1 74 190,-1-1 1,-1 2 0,-1-1-1,-20-49 1,20 62-34,-1 1-1,-1 0 0,-1 0 1,0 1-1,-1 1 0,-1 0 1,0 0-1,-27-25 0,34 37-7,0-1-1,-1 1 0,0 1 0,0-1 0,0 1 0,0 0 1,-12-4-1,46-4 635,353-106-450,-103 31-232,-276 85-840,-19 20-5556,-8 2 754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44.5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70 12038,'0'0'5864,"-5"43"-5720,15-155 269,-19 117-341,3 6-82,-1 0 1,2 1-1,0 0 0,0 0 1,1 0-1,0 1 0,1 0 0,-2 22 1,1-2-24,2 1 1,3 43 0,0-73 10,-1 1-1,1-1 1,0 0-1,0 1 1,0-1-1,0 0 1,1 0-1,0 0 1,0 0-1,0 0 1,0 0 0,0 0-1,1-1 1,0 1-1,0-1 1,0 0-1,0 0 1,0 0-1,1 0 1,-1 0-1,1-1 1,0 0 0,-1 1-1,1-1 1,0-1-1,1 1 1,-1-1-1,5 2 1,11 1-306,0 0 1,0-1-1,0-1 1,35-2-1,-45 0 224,0 0 0,0-1-1,0-1 1,-1 1 0,1-2 0,0 1-1,-1-1 1,0-1 0,13-6 0,-18 8 162,0-1 1,0 1 0,0-1 0,-1 0 0,1 0 0,-1 0 0,1 0 0,-1-1 0,0 1 0,0-1 0,-1 0-1,1 0 1,-1 0 0,0 0 0,0 0 0,0 0 0,-1-1 0,1 1 0,-1-1 0,0 1 0,1-10-1,-2 8 228,1-25 1056,-1 30-1297,0 1 0,0-1 0,0 0 0,0 0 0,0 1 0,0-1 1,0 0-1,0 1 0,-1-1 0,1 0 0,0 1 0,0-1 0,-1 0 0,1 1 0,0-1 1,-1 1-1,1-1 0,-1 1 0,1-1 0,-1 1 0,1-1 0,-1 1 0,1-1 1,-1 1-1,1-1 0,-1 1 0,1 0 0,-1-1 0,0 1 0,1 0 0,-1 0 0,-1-1 1,2 1-45,0 0 1,-1 0 0,1 0 0,0 0 0,0 1 0,0-1-1,0 0 1,-1 0 0,1 0 0,0 0 0,0 0 0,0 0 0,0 1-1,0-1 1,0 0 0,-1 0 0,1 0 0,0 0 0,0 1 0,0-1-1,0 0 1,0 0 0,0 0 0,0 1 0,0-1 0,0 0-1,0 0 1,0 0 0,0 1 0,0-1 0,0 0 0,0 0 0,0 0-1,0 1 1,0-1 0,0 0 0,0 0 0,0 0 0,0 0-1,0 1 1,1-1 0,-1 4 1,-1 27-28,3 0-1,0-1 1,2 0 0,13 54 0,8-6-36,34 130-1318,-59-205 1360,1 1 10,0 0 0,0 0 0,-1 0 0,1 0-1,-1 1 1,-1 6 0,1-10 24,-1 0 0,1 0-1,0 0 1,-1 0 0,0 0 0,1 0 0,-1 0 0,1 0 0,-1 0 0,0 0-1,0 0 1,0-1 0,1 1 0,-1 0 0,0-1 0,0 1 0,0 0-1,0-1 1,0 1 0,0-1 0,0 1 0,0-1 0,0 0 0,-1 1-1,1-1 1,0 0 0,-2 0 0,-37 5 437,0-3-1,-55-3 1,29 0-585,58-1-1244,10-3-2072,11-1-3667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54.8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42 234 11605,'0'0'5211,"-1"6"-5134,-5 80 8,6-59-37,-2-1 0,0 1 0,-10 36 1,12-61-30,-11 33-76,6-26 94,2-20 217,3-12-275,1 1 0,1 0 1,1 0-1,0-1 0,2 2 0,1-1 1,0 1-1,13-28 0,1 8-329,35-56-1,-44 81 289,0 0 0,1 1 0,1 0 1,0 1-1,1 1 0,17-14 0,-27 25 63,-1-1-1,1 1 1,-1-1-1,1 1 0,0 0 1,0 0-1,0 0 1,0 1-1,0 0 0,0 0 1,1 0-1,-1 0 1,0 0-1,1 1 1,-1 0-1,0 0 0,1 0 1,-1 0-1,0 1 1,1 0-1,-1 0 0,0 0 1,0 0-1,0 0 1,0 1-1,0 0 0,0 0 1,0 0-1,0 0 1,-1 1-1,1 0 0,-1-1 1,0 1-1,0 0 1,0 1-1,0-1 1,0 0-1,3 8 0,8 12 155,-1 2 0,-2 0 0,0 0 0,-2 1 0,-1 0 0,-1 0 0,6 45 0,-4 8 599,-3 109 0,-6-188-692,1-2-12,21-28 54,2 1-1,2 0 0,0 2 0,50-39 1,9 2-3158,-79 60-523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55.3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0 140 13974,'0'0'4707,"0"8"-4731,2 33 23,2 1 0,1-1 1,3 0-1,18 60 1,-25-97-7,0 1-1,1-1 1,0 1-1,0-1 1,0 0 0,0 0-1,1 0 1,-1 0 0,1 0-1,0-1 1,0 1 0,1-1-1,-1 0 1,1 0 0,-1 0-1,1 0 1,0 0-1,0-1 1,0 0 0,0 0-1,1 0 1,-1 0 0,1-1-1,-1 0 1,1 1 0,-1-2-1,1 1 1,0-1 0,-1 1-1,1-1 1,0 0 0,-1-1-1,1 1 1,0-1-1,-1 0 1,9-3 0,-4 1-30,-1-1 1,0 0-1,-1 0 0,1 0 1,-1-1-1,0-1 0,0 1 1,10-10-1,45-56-151,-48 52 215,-1 0 0,-1 0-1,-1-1 1,0-1 0,-2 0-1,0 0 1,-2-1 0,0 0-1,-1 0 1,-1-1 0,-2 1-1,0-1 1,-1 0 0,-2-28-1,0 30 1756,-1 44-544,0-4-1640,-1 350 420,2-356-21,0 0 0,1 0-1,0 0 1,1 0 0,0 0-1,1 0 1,9 23 0,-11-34-7,0-1 1,0 1 0,0-1 0,0 0 0,0 0-1,0 1 1,0-1 0,0 0 0,0 0 0,0 0-1,1 0 1,-1 0 0,0-1 0,1 1 0,-1 0-1,0 0 1,1-1 0,-1 1 0,1-1 0,0 0-1,-1 1 1,1-1 0,-1 0 0,1 0-1,-1 0 1,1 0 0,0 0 0,1 0 0,0-1-187,0 1 0,0-1 1,0 0-1,0 0 0,0 0 0,0 0 1,0 0-1,-1-1 0,1 1 1,0-1-1,-1 0 0,1 0 1,3-3-1,16-27-5465,2-6-5088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55.7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14727,'0'0'5400,"1"7"-5376,10 89 461,-4 0 1,-6 100 0,-1-109-305,-5 85-59,5-172-146,0 1-1,1-1 1,-1 1-1,0-1 1,1 1-1,-1-1 1,1 1-1,-1-1 1,1 0-1,-1 1 1,1-1-1,-1 1 1,1-1-1,-1 0 0,1 0 1,0 1-1,-1-1 1,1 0-1,-1 0 1,1 0-1,0 0 1,-1 1-1,1-1 1,0 0-1,-1 0 1,1 0-1,0-1 1,-1 1-1,1 0 1,-1 0-1,2 0 1,22-4-1139,-19 2 511,0-1 1,-1 1 0,1-1-1,0-1 1,-1 1-1,0 0 1,0-1 0,0 0-1,0 0 1,-1 0-1,6-8 1,14-27-10295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56.0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0 16071,'0'0'4226,"0"186"-3681,0-68-337,0 11 0,-8-9 80,1-19-272,5-29 32,2-27-48,4-25-544,26-18-465,8-2-479,4-17-3331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56.4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17288,'0'0'640,"78"136"-256,-39-57 65,2-1-193,-2-4-32,0-10-224,-3-16-32,-2-15-1249,-5-20-3313,1-13-4130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56.7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330 0 10453,'0'0'7091,"-53"151"-6595,26-59-128,-2 17 65,-7 9 31,-3 2-304,-5-13-112,3-19-48,9-23 0,10-23-96,15-20-80,7-16-545,2-6-1504,37-17-1120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57.1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226 181 13654,'0'0'1945,"-4"-21"-1353,-16-68-490,19 85-51,0 0 0,0 0 0,-1 1 0,1-1 0,-1 0 1,0 0-1,0 1 0,0-1 0,-1 1 0,1 0 0,-1 0 0,0 0 0,0 0 1,0 0-1,0 0 0,0 1 0,-1 0 0,1-1 0,-1 1 0,-4-1 0,6 2-1,-1 0 0,1 1 0,-1-1 0,1 1 0,-1 0 0,1 0 0,-1 0 0,1 0 0,-1 0 0,1 0 0,-1 1 0,1-1 0,-1 1 0,1 0 0,-1 0 0,1 0 0,0 0 0,0 0 0,-1 0 0,1 1 0,0-1 0,0 1 0,0-1 0,0 1 0,1 0 0,-1 0 0,-2 3 0,-6 10 14,1 1 0,0 0-1,1 0 1,1 0 0,1 1 0,1 0 0,0 0 0,-5 34 0,4-4 84,2 1 0,3 54 0,1-97-144,0 0-1,1 0 0,-1 0 1,1-1-1,0 1 1,0 0-1,1-1 1,-1 1-1,1 0 1,5 7-1,-5-9-4,0-1 0,0 1 0,0-1 0,1 1 0,-1-1-1,1 0 1,0 0 0,-1 0 0,1 0 0,0-1 0,0 1-1,0-1 1,1 0 0,-1 0 0,0 0 0,5 1 0,-1 0-41,1-1 0,0 0 0,0 0 1,-1-1-1,1 0 0,0 0 0,0-1 1,0 0-1,0 0 0,-1-1 0,1 0 1,-1 0-1,1-1 0,-1 0 0,0 0 0,10-6 1,-8 2-10,-1 1 0,0-1 0,0 0 0,-1-1 0,0 0 0,0 0 1,-1 0-1,0-1 0,-1 0 0,1 0 0,6-19 0,-5 11 362,-1-1 0,-1 0 0,0 0 0,-2 0 0,0-1 0,1-34 0,6 70 447,127 265-966,-133-276-130,17 26-1051,-20-31 990,0 0 0,0 0 0,0-1 0,0 1 1,0 0-1,0 0 0,1-1 0,-1 1 0,0 0 0,1-1 0,-1 1 0,0-1 0,1 0 0,1 1 1,11-1-6731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57.5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14102,'0'0'4034,"25"146"-3009,-25-45-529,0 19 144,0 2-79,0-2-177,-5-10-224,5-23-128,0-26-64,0-21-16,0-21-641,14-10-719,6-9-2130,2 0-2961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57.8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4 219 12406,'0'0'317,"0"19"153,-2 16 94,1-2-152,0-1 0,2 1 0,10 60 0,-9-84-351,1 0 0,-1 0 0,1 0 0,1-1 0,0 1 0,0-1 0,1 0 1,7 10-1,-9-14-41,1 0 0,0 0 0,0 0 0,0-1 0,0 1 0,1-1 1,-1 0-1,1-1 0,0 1 0,0-1 0,0 0 0,0 0 0,0 0 1,0 0-1,8 0 0,-1 0-5,-1-1 1,1 0-1,0-1 1,0 0-1,-1-1 1,1 0-1,0-1 1,-1 0-1,1-1 1,-1 0-1,0-1 1,0 0-1,0-1 1,0 0-1,-1-1 1,0 0-1,0-1 1,-1 0-1,1 0 1,-2-1-1,1 0 1,-1-1-1,0 1 0,-1-2 1,0 1-1,0-1 1,-1 0-1,-1 0 1,1-1-1,-2 0 1,1 0-1,-2 0 1,1 0-1,-1-1 1,1-12-1,1-19 49,-2 0-1,-6-87 0,2 115-83,-1 1 0,0-1 1,-5-15-1,5 24-327,0 1-1,0-1 1,-1 1-1,1 0 1,-1-1-1,0 1 1,0 1 0,-1-1-1,1 0 1,-7-5-1,-10-2-5188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58.2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159 105 12998,'0'0'299,"7"7"162,-3-4-416,-1 0-1,1 0 1,0 0-1,0 0 1,0-1-1,1 0 1,-1 0-1,0 0 0,1 0 1,0-1-1,-1 0 1,1 0-1,0 0 1,-1 0-1,1-1 1,0 1-1,0-1 1,0-1-1,-1 1 1,1-1-1,0 1 1,0-1-1,8-3 0,-9 2-31,-1 1-1,1-1 1,0 0-1,0 0 0,-1 0 1,1 0-1,-1-1 1,0 1-1,0-1 0,0 0 1,0 0-1,0 0 0,-1-1 1,1 1-1,-1 0 1,0-1-1,0 0 0,0 1 1,0-1-1,-1 0 1,1 0-1,-1 0 0,0 0 1,0 0-1,-1 0 1,1 0-1,-1-7 0,0 10 7,0-1-1,0 1 0,-1 0 0,1-1 1,0 1-1,-1-1 0,1 1 1,-1 0-1,1-1 0,-1 1 1,1 0-1,-1 0 0,0-1 0,0 1 1,0 0-1,0 0 0,0 0 1,0 0-1,0 0 0,0 0 1,0 0-1,-3-1 0,1 0 48,-1 0-1,0 1 1,0-1-1,0 1 1,0 0-1,0 0 1,-1 0-1,-4 0 1,1 1 64,0 0 0,0 0 0,0 0 1,0 1-1,0 0 0,1 0 1,-1 1-1,0 0 0,-8 4 0,6 0-30,-1 1 0,1 1 0,1 0-1,-1 0 1,1 1 0,1 0-1,-1 0 1,2 1 0,-1 0 0,-9 18-1,1 1 27,2 0 1,-21 61-1,27-64-73,2 0 0,1 0-1,1 1 1,1 0 0,1 35 0,2-58-51,-1 0-1,2 0 1,-1 0-1,0-1 1,1 1-1,-1 0 1,1 0-1,0-1 0,1 1 1,-1-1-1,0 1 1,1-1-1,0 1 1,0-1-1,0 0 1,0 0-1,1 0 1,-1 0-1,1 0 1,-1-1-1,1 1 1,0-1-1,0 0 1,0 1-1,1-1 1,-1-1-1,0 1 1,1 0-1,-1-1 1,1 0-1,0 0 1,-1 0-1,1 0 1,0 0-1,6-1 1,9 3-194,1-1 0,-1-1 1,1-1-1,-1-1 0,1-1 1,-1-1-1,0 0 0,0-1 1,19-7-1,-21 5-533,-1-1 0,0 0 1,0-1-1,-1-1 0,0-1 0,16-12 1,19-25-4335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18.3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229 616 10741,'0'0'7828,"-4"-6"-7033,0-2-633,0 0 0,0 0 0,1-1 0,0 0 1,1 1-1,0-1 0,0 0 0,1 0 0,-1-18 1,2-86 204,1 58-335,-2 0 1,-14-99-1,13 144-30,-1 0 0,0 1 0,0-1 0,-1 1 0,0 0 0,0 0 0,-8-11 0,10 17 1,0-1-1,-1 1 1,0 0 0,1 0 0,-1 0 0,0 1-1,0-1 1,-1 1 0,1 0 0,-1 0 0,1 0-1,-1 0 1,1 0 0,-1 1 0,0-1 0,0 1-1,0 0 1,0 1 0,0-1 0,-7 0 0,7 1 2,0 0 1,0 1 0,-1-1 0,1 1 0,0 0 0,0 0-1,-1 0 1,1 1 0,0 0 0,-5 2 0,7-3-8,1 0-1,-1 0 1,1 0 0,0 1 0,-1-1-1,1 0 1,0 1 0,0-1 0,0 0 0,0 1-1,0-1 1,0 1 0,1-1 0,-1 1-1,0 0 1,1-1 0,-1 1 0,1 0-1,0 0 1,-1-1 0,1 1 0,0 0-1,0 0 1,0-1 0,0 1 0,1 0 0,-1 0-1,0-1 1,1 3 0,0-3 0,0 1 0,-1-1 0,1 0 0,0 0 0,0 0 0,0 0 0,0 0 0,0 0 0,0 0 0,0 0 0,0 0 0,1 0 0,-1 0 0,0-1 0,0 1 0,1 0-1,-1-1 1,1 1 0,-1-1 0,0 0 0,1 1 0,-1-1 0,3 0 0,41 3-30,-35-3 11,21 1-68,0-2-1,0-1 1,0-1-1,37-9 0,-54 8-58,1 1-1,0 0 0,28 0 0,-42 3 144,1 0 0,-1 1 0,1-1-1,-1 1 1,1-1 0,-1 1-1,0 0 1,1-1 0,-1 1 0,0 0-1,0 0 1,0 0 0,0 0 0,0 0-1,0 0 1,0 1 0,0-1 0,0 0-1,0 0 1,0 1 0,-1-1-1,1 0 1,-1 1 0,1-1 0,-1 1-1,1-1 1,-1 3 0,8 46-21,-8-47 29,2 271 161,-3-266-160,-7 74 128,0 12 253,25-112-1233,12-32-6748,-14 22-1378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44.8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95 1 15959,'0'0'5896,"-3"19"-5810,-16 261 316,-1 16-140,1-173-129,5-45-109,-5 142 0,19-220-39,-1 1-1,1-1 1,0 0-1,0 1 0,0-1 1,0 0-1,0 1 0,0-1 1,0 1-1,0-1 1,1 0-1,-1 1 0,0-1 1,0 1-1,0-1 1,0 0-1,0 1 0,1-1 1,-1 0-1,0 1 0,0-1 1,0 0-1,1 1 1,-1-1-1,0 0 0,1 0 1,-1 1-1,0-1 0,1 0 1,-1 0-1,0 1 1,1-1-1,-1 0 0,0 0 1,1 0-1,-1 0 1,1 0-1,-1 0 0,0 1 1,1-1-1,-1 0 0,1 0 1,-1 0-1,0 0 1,1 0-1,-1-1 0,0 1 1,1 0-1,-1 0 1,1 0-1,1-1-138,0 0 0,-1 1 1,1-1-1,-1 0 0,1 0 1,-1 0-1,1 0 0,-1-1 0,0 1 1,0 0-1,2-3 0,11-25-2770,-3-10-1987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58.6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351 0 13702,'0'0'2967,"-22"21"-2551,-67 71-88,86-89-314,0 0-1,0 0 1,1 1 0,-1-1-1,1 1 1,-1-1-1,1 1 1,1 0-1,-1 0 1,0 0-1,1 0 1,0 0 0,0 1-1,0-1 1,0 0-1,1 0 1,0 1-1,0-1 1,0 7 0,1 4-8,-1-7-11,0-1 0,1 1 1,0-1-1,0 0 1,1 1-1,-1-1 0,2 0 1,-1 0-1,1 0 0,0 0 1,0-1-1,1 1 0,0-1 1,0 0-1,1 0 1,-1 0-1,1 0 0,1-1 1,-1 0-1,1 0 0,0 0 1,8 4-1,6 4-77,16 13 6,-34-25 77,0 0-1,-1 1 0,1-1 1,-1 1-1,0-1 0,0 1 1,1 0-1,-1-1 0,0 1 0,0 0 1,-1 0-1,1 0 0,0 0 1,-1 0-1,1 0 0,-1 0 1,1 2-1,-1-2 15,-1 0-1,1 0 1,-1 0-1,1 0 1,-1 0-1,0 0 1,0 0-1,0 0 1,0-1-1,0 1 1,0 0-1,0-1 1,-1 1-1,1-1 1,-1 1-1,1-1 1,-1 0-1,1 1 1,-1-1 0,-2 1-1,-43 22 344,33-17-279,-28 12 280,-52 17 0,21-17-1368,56-17-996,-1 1-1,-19-1 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59.0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22410,'0'0'3378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00.4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94 11989,'0'0'6774,"15"0"-6595,256-15 360,150-33 307,-416 48-697,-5 0-107,1 0-1,-1 0 1,1 0 0,-1 0-1,1 0 1,-1 0 0,1 0 0,0 0-1,-1 0 1,1 0 0,-1 0-1,1 0 1,-1 0 0,1-1-1,-1 1 1,1 0 0,-1 0 0,1-1-1,-1 1 1,1 0 0,-1-1-1,1 1 1,-1 0 0,1-1 0,-1 1-1,0 0 1,1-1 0,-1 1-1,0-1 1,1 1 0,-1-1 0,0 1-1,0-1 1,1 1 0,-1-1-1,0 1 1,0-2 0,0 2 80,-20-1-1680,-14-4-3647,3-9-1395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00.7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14375,'0'0'5575,"0"0"-5566,0 0-1,0 0 0,0 0 1,0 0-1,0 0 0,0 0 1,0 0-1,0 0 0,0 0 1,0 0-1,0 1 0,0-1 1,0 0-1,0 0 0,0 0 1,0 0-1,0 0 0,0 0 1,0 0-1,0 0 0,0 0 0,0 0 1,0 0-1,0 0 0,0 0 1,0 1-1,0-1 0,0 0 1,0 0-1,0 0 0,0 0 1,0 0-1,0 0 0,0 0 1,-1 0-1,1 0 0,0 0 1,0 0-1,0 0 0,0 0 1,0 0-1,0 0 0,0 0 0,0 0 1,0 0-1,0 0 0,0 0 1,0 0-1,0 0 0,-1 0 1,11 12 22,-1 0 0,2-1 1,-1 0-1,20 15 0,7 7-25,-12-8-5,-1 1-1,-1 1 0,-1 1 0,-2 2 1,19 35-1,-27-41 6,0 1 1,-2 0-1,-1 0 1,-1 1-1,-2 0 1,0 1-1,3 37 1,-7-39 93,0-1 1,-2 1-1,-1-1 0,0 1 1,-2-1-1,-1 0 1,-1 0-1,-1 0 0,-1 0 1,-20 44-1,11-40 128,-1 0 0,-1 0-1,-1-2 1,-2-1 0,0 0 0,-2-2-1,-1 0 1,0-2 0,-2 0 0,-33 20-1,56-40 373,-5 3-2876,9-17-5636,7-22-4683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16.2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13110,'0'0'1441,"122"124"-81,-54-23 129,5 17-561,-1 2-511,-1-7-113,-3-19-304,-5-24-128,-7-24-753,-13-26-2624,-13-20-7765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16.5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110 1 15735,'0'0'1825,"0"174"-1425,0-64-144,-7 18-224,-17 17-64,-6 3 32,4-8-144,6-29-1472,18-41-4691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16.9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362 252 688,'0'0'12048,"-14"-23"-11970,-45-72 191,25 29 362,31 58-355,-1 0 0,0 0-1,0 1 1,-8-10-1,12 15-198,-1 1 0,0 0 0,0-1 0,0 1 0,-1 0 0,1 0 0,0 0 0,0 0 0,0 0 0,-1 0 0,1 0 0,-1 0 0,1 0 0,-1 1 0,1-1 0,-1 1 0,1-1 0,-1 1 0,1 0 0,-1-1 0,0 1 0,1 0 0,-1 0 0,1 0 0,-1 0 0,0 0 0,1 0 0,-1 1 0,1-1 0,-1 1 0,0-1 0,1 1 0,-3 1 1,-1 0-27,1 1 1,0 1-1,0-1 1,0 1 0,0-1-1,0 1 1,1 0 0,0 1-1,-4 5 1,-18 29 71,2 2-1,-21 51 1,35-71-104,2 0 1,0 1-1,1-1 1,1 1-1,1 1 1,-1 37-1,4-59-18,1 1-1,0-1 0,0 0 1,0 0-1,0 0 0,1 0 1,-1 0-1,0 0 1,0 0-1,1 0 0,-1 0 1,0 0-1,1 0 0,-1 0 1,1-1-1,-1 1 0,1 0 1,0 0-1,-1 0 1,1 0-1,0-1 0,0 1 1,-1 0-1,1-1 0,0 1 1,0-1-1,0 1 1,0-1-1,0 1 0,0-1 1,0 1-1,0-1 0,0 0 1,0 0-1,0 0 0,0 1 1,0-1-1,0 0 1,0 0-1,0 0 0,0 0 1,0-1-1,0 1 0,0 0 1,0 0-1,0-1 0,0 1 1,0 0-1,1-1 1,6-2 3,-1 0 0,0 0 0,0 0 0,0-1 0,10-7 0,5-7-7,-1-1 0,-1 0 0,-1-2 0,32-43-1,-27 31 11,40-39-1,-63 71 5,-1 1 0,0-1 0,1 0 0,-1 1 0,1-1 0,0 1 0,-1-1 0,1 1 0,-1-1 0,1 1 0,0-1 0,0 1 0,-1 0 0,1-1-1,0 1 1,-1 0 0,1-1 0,0 1 0,0 0 0,0 0 0,-1 0 0,1 0 0,0 0 0,0 0 0,0 0 0,-1 0 0,1 0 0,0 0 0,1 1 0,-1 0 18,0 0 0,0 1 1,1-1-1,-1 1 0,-1-1 1,1 1-1,0 0 0,0-1 1,0 1-1,-1 0 0,1 0 1,0 3-1,7 35 566,-1 1 1,1 46-1,-6-52-817,2 1 1,1-1-1,19 68 0,-5-64-2251,2-16-2372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17.2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1 14583,'0'0'3649,"-15"227"-2912,22-87-289,3 10 16,0 3-336,0-4-96,2-14-32,2-21-736,6-29-1761,2-32-4130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17.6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86 8676,'0'0'2030,"0"19"-1614,-1-5-294,0 13 267,1 0-1,1 0 0,1 0 1,1 0-1,14 52 0,-12-65-249,0-1 1,2-1-1,-1 1 0,1-1 0,15 19 1,-18-26-91,0-1 0,1 1 1,-1-1-1,1 0 0,0 0 1,0 0-1,0-1 0,1 0 1,-1 0-1,1 0 0,0 0 1,0-1-1,0 0 0,0-1 1,7 2-1,-5-2 2,1 0 1,-1 0 0,1-1-1,-1-1 1,1 1-1,-1-2 1,1 1-1,-1-1 1,0 0-1,1 0 1,-1-1-1,0-1 1,-1 1-1,15-9 1,-11 4 41,0-1 0,-1 0 0,-1 0 1,1-1-1,-1 0 0,-1 0 0,0-1 0,13-23 0,-14 20 30,-1 0-1,0-1 0,0 0 1,-2 0-1,0 0 0,-1-1 1,2-21-1,-3 12-442,-1 0 0,-1 0 0,-8-50 0,-4 24-2807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17.9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 71 9941,'0'0'3647,"0"9"-3578,0-6-74,-1-1 15,1 1 0,0 0 1,0-1-1,0 1 0,0 0 0,1-1 0,-1 1 0,1-1 1,1 5-1,-1-6 2,0 0 1,0 0 0,-1 0 0,1 0 0,0 0-1,0-1 1,0 1 0,0 0 0,0-1 0,0 1-1,1 0 1,-1-1 0,0 0 0,0 1 0,0-1-1,0 0 1,1 1 0,-1-1 0,0 0 0,0 0-1,0 0 1,1 0 0,-1 0 0,0 0 0,0-1-1,1 1 1,-1 0 0,0 0 0,0-1 0,2 0-1,2-1 44,-1 0-1,0 0 0,0 0 1,0-1-1,0 0 0,-1 1 0,1-1 1,-1 0-1,1-1 0,-1 1 0,0-1 1,-1 1-1,1-1 0,0 0 0,-1 0 1,0 0-1,0 0 0,0 0 0,-1-1 1,1 1-1,-1 0 0,0-1 1,0 1-1,-1-1 0,1 0 0,-1 1 1,0-6-1,0 10-27,0-1 0,0 1 1,0-1-1,0 0 0,-1 1 1,1-1-1,0 1 0,0-1 0,0 0 1,-1 1-1,1-1 0,0 1 1,-1-1-1,1 1 0,0-1 0,-1 1 1,1-1-1,-1 1 0,1 0 1,-1-1-1,1 1 0,-1 0 0,1-1 1,-1 1-1,1 0 0,-1-1 1,0 1-1,0 0 0,-25-2 424,21 2-391,0 1 0,0 0 0,0 0 1,0 1-1,0-1 0,0 1 0,0 0 0,-5 3 0,2 2 6,1 0-1,0 1 1,0 0-1,1 0 1,0 0-1,0 1 1,1 0-1,0 0 1,1 0-1,0 1 1,-5 18-1,2-3-26,1 0 0,1 1 0,-2 41 0,6-48-24,0 1 0,1-1 0,1 1 1,1-1-1,6 24 0,-7-36-14,1-1 0,1 0 1,-1 1-1,1-1 0,0 0 0,1 0 0,-1-1 1,1 1-1,0-1 0,0 0 0,1 0 0,0 0 0,0 0 1,0-1-1,0 0 0,0 0 0,1 0 0,11 4 1,-4-3-179,0-1 1,0 0 0,1-1 0,-1-1 0,1 0 0,0-1 0,0-1-1,0 0 1,0 0 0,-1-2 0,1 0 0,0 0 0,-1-1 0,1-1-1,-1 0 1,23-11 0,12-13-4422,-8-4-4092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45.2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88 14118,'0'0'7892,"122"-5"-7364,-52 5-528,0-13-16,-6-2-768,-11-2-1569,-14-3-2529,-12 2-6548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18.3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229 1 10885,'0'0'6093,"-18"3"-5660,4-1-374,1 1 0,-1 0 1,-16 6-1,29-8-52,-1 0 0,1 0 1,0 0-1,-1 0 0,1 0 0,0 0 0,0 0 1,0 0-1,0 1 0,0-1 0,0 0 0,0 1 1,0-1-1,1 0 0,-1 1 0,0-1 0,1 1 1,0-1-1,-1 1 0,1 0 0,0-1 0,-1 1 1,1 2-1,6 34 92,-2-28-92,1 0-1,0-1 0,0 0 1,1 0-1,0 0 1,0-1-1,1 0 0,0 0 1,1-1-1,11 10 0,-5-5 2,-1 1-1,16 21 0,-25-29-6,-1 1-1,0-1 1,0 1-1,0-1 1,0 1-1,-1 0 1,0 0 0,0 0-1,-1 0 1,0 0-1,1 8 1,-2-11 1,0 0 0,0 0 0,-1 0-1,1 0 1,-1 0 0,1 0 0,-1 0 0,0 0 0,0 0 0,0 0 0,-1-1 0,1 1-1,-1 0 1,1-1 0,-4 5 0,0-2-3,0 0 0,0 0 0,-1-1 0,1 1 0,-1-1 0,-9 5 0,-6 1-176,-1-1 0,0 0 0,-24 5-1,-18-1-3098,15-11-4650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18.7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13814,'0'0'4899,"0"186"-4179,7-103-640,-2-4 64,5-12-128,-3-16 0,5-19-32,-2-12-96,0-16-608,-1-4-945,6-13-1441,-3-26-8003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19.1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97 14663,'0'0'5554,"-19"-96"-5730,19 105-6499,0 8-5907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19.5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86 122 17784,'0'0'891,"-3"20"-672,-9 70-374,0 98 1,13-186 122,-1 0 1,0 0-1,0 0 1,0 0-1,0 0 1,0 0-1,0 0 1,0 0-1,-1 0 1,1 0-1,-1 0 1,-1 3-1,-7-27-502,2 2 437,-2-1 93,2 0 0,1-1 0,0 0 0,2 0 0,-4-42 0,8 56 3,0-1-1,1 0 1,-1 1 0,2-1 0,-1 0-1,1 1 1,1-1 0,-1 1 0,2 0-1,-1 0 1,1 0 0,0 0 0,0 1-1,1-1 1,0 1 0,1 0 0,-1 1-1,8-7 1,-3 4-3,0 1 0,1 0 0,0 1 1,1 0-1,-1 1 0,1 0 0,0 1 0,1 1 0,-1-1 0,1 2 1,0 0-1,0 0 0,0 2 0,0-1 0,1 1 0,-1 1 0,15 2 1,-22-2 21,0 1 0,-1 0 0,1 0 0,-1 1 1,0 0-1,1 0 0,-1 0 0,0 0 0,0 1 0,0 0 1,-1 0-1,1 0 0,-1 0 0,1 1 0,4 5 1,-4-3 33,1 2 0,-1-1 1,-1 0-1,1 1 0,-1 0 1,-1 0-1,1 0 0,3 16 1,0 8 145,-2 1 1,-1 0 0,-2 0 0,-2 35-1,0-57-147,-1 16 131,0-14-49,1 0 1,0 1-1,4 22 1,-4-33-107,0-1 1,1 1-1,0-1 0,-1 0 1,1 1-1,0-1 0,0 0 1,0 0-1,0 1 0,1-1 1,-1 0-1,1 0 0,-1-1 1,1 1-1,0 0 0,-1 0 1,1-1-1,0 1 0,0-1 1,0 1-1,0-1 0,1 0 0,-1 0 1,0 0-1,0 0 0,3 0 1,6 1 12,1-1-1,-1 0 1,0-1 0,1 0 0,-1-1-1,0-1 1,1 1 0,-1-2 0,0 1-1,0-2 1,-1 1 0,1-2 0,19-9 0,-13 4-269,0 0 0,0-2 1,-1 1-1,-1-2 0,0 0 1,-1-1-1,15-18 0,2-16-4322,-10-2-7591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20.0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0 15367,'0'0'1675,"-1"20"-1424,-10 373 2442,2-2-1440,-1-38-2045,10-352-49,2-24-1688,6-14-616,4-12-1695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20.4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29 12966,'0'0'5122,"131"0"-4161,-70-4-753,2-5-64,-4 0-144,-11 3-64,-9 6-480,-15 0-1425,-14 0-2193,-10 8-4338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20.7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38 6851,'0'0'11718,"71"13"-11366,-18-13-336,10-6-32,8-14-785,-3-4-3024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21.0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13382,'0'0'1681,"4"23"-1057,26 291 1951,-39 253-196,0-397-2289,8-98-6020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21.4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450 0 14150,'0'0'315,"-23"14"-221,-11 7-88,-111 61 9,85-56 759,-106 29 0,157-52-492,8-3-242,1 0 0,-1 0 0,1 0 0,-1 0 0,1 0 0,-1 0 0,1 1 0,-1-1 0,1 0 0,-1 0 0,1 0 0,-1 1 0,1-1 0,-1 0-1,1 1 1,0-1 0,-1 0 0,1 1 0,-1-1 0,1 1 0,0-1 0,0 1 0,-1-1 0,1 1 0,0-1 0,0 1 0,-1-1 0,1 1 0,0-1 0,0 1 0,0-1 0,0 1 0,0-1 0,0 1-1,0-1 1,0 1 0,0-1 0,0 1 0,0-1 0,0 1 0,0 0 0,0-1 0,0 1 0,1-1 0,-1 1 0,0-1 0,0 1 0,1-1 0,-1 0 0,0 1 0,1-1 0,-1 1 0,0-1 0,1 0 0,-1 1-1,1-1 1,-1 1 0,0-1 0,1 0 0,0 1 0,32 23 133,-31-23-70,42 27 82,1-2-1,1-2 0,1-3 0,1-1 0,1-2 0,0-3 0,1-2 0,59 8 0,-82-19-304,9 1-304,-14 4-3629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22.6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1 204 6355,'0'0'7566,"0"25"-6883,0 201 990,0-158-819,8-77-588,31-41-55,38-43-205,-67 81-69,1 1 1,1 1 0,0 0-1,0 1 1,20-12 0,-28 19 58,-1 0 1,1 0-1,-1 1 0,1-1 1,-1 1-1,1 0 1,0 0-1,0 1 0,0-1 1,0 1-1,-1 0 0,1 0 1,0 0-1,0 0 1,0 1-1,0 0 0,0 0 1,-1 0-1,1 0 1,0 0-1,-1 1 0,1-1 1,-1 1-1,0 0 0,1 0 1,-1 0-1,0 1 1,0-1-1,3 4 0,7 8 21,-1 0-1,-1 1 0,-1 0 0,17 32 0,-9-17 79,-11-19-75,5 10 2,0 0 1,2-2-1,1 0 1,22 23-1,-33-38-7,-1 0 0,1-1 0,0 1 0,1-1 0,-1 0 0,1 0 0,-1-1 0,1 0 0,0 1 0,0-1 0,0-1 0,0 1 0,0-1 0,0 0 0,1 0 0,-1-1-1,0 1 1,0-1 0,1 0 0,-1 0 0,0-1 0,0 0 0,1 0 0,-1 0 0,0-1 0,5-1 0,-4 0 11,0-1 0,-1 0 0,1 0 0,-1 0 0,0 0 0,0-1 0,-1 0 0,1 0 0,-1 0 0,0-1 0,0 1 0,-1-1 0,0 0 0,5-10 1,-1-3 63,0 0 0,-1 0 1,6-35-1,-6 7-67,-3 0 1,-2-52-1,-2 52-74,1 45 20,0-26-314,-5-47 1,3 66-304,0 0 0,0 1 0,-1-1 0,0 1 0,-5-11 0,-1 7-4202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45.6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64 394 14999,'0'0'5205,"-3"18"-4607,-13 62-15,1-11-199,3 1-1,-5 86 1,17-153-399,0 1 26,0-1 1,0 1-1,0 0 0,0-1 1,1 1-1,0-1 1,-1 1-1,3 5 0,-2-9-30,0 1 0,-1 0 0,1 0 0,0 0 0,0-1 0,0 1 0,0-1 0,0 1 0,0 0 0,0-1 0,0 1 0,0-1 0,0 0 0,0 1 0,0-1 0,0 0 0,0 0 0,1 0 0,-1 0 0,0 0 0,0 0 0,0 0 0,0 0 0,0 0 0,0 0 0,0-1 0,1 1 0,-1 0 0,0-1 0,0 1 0,1-2 0,0 1-137,0 1 0,-1-2 0,1 1 0,0 0 0,-1 0-1,1 0 1,-1-1 0,1 1 0,-1-1 0,0 1 0,1-1-1,-1 0 1,0 1 0,0-1 0,0 0 0,-1 0 0,1 0-1,0 0 1,0-3 0,8-40-5878,-9 44 5963,4-47-10571</inkml:trace>
  <inkml:trace contextRef="#ctx0" brushRef="#br0" timeOffset="1">159 70 14647,'0'0'7891,"-22"-70"-7891,20 90-2625,2 6-1617,0 0-5506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23.0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1 13238,'0'0'4776,"-1"22"-4654,-8 305 1383,8-294-1664,-2 47 609,2-31-3628,2-74-725,5-18-3025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23.3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12 101 10869,'0'0'8916,"-12"-101"-9268,15 130-993,19 14-816,-1 3-4066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23.7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 14263,'0'0'3569,"20"113"-3345,-13-23 224,-7 15-223,0 9-49,0-1-96,0-10-32,-3-18-48,3-26-64,0-22-593,3-17-15,21-16-737,3-4-3569</inkml:trace>
  <inkml:trace contextRef="#ctx0" brushRef="#br0" timeOffset="1">374 1 14519,'0'0'5602,"78"177"-5442,-73-68-112,-5 16-48,0 6 0,-3-5-320,-11-12-640,6-29-2930,8-28-6355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24.5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 1 10805,'0'0'3479,"-6"22"-3186,-14 78 999,-9 108-1,4 319 1227,24-517-2490,1 1 0,0-1 0,1 0 0,0 1 0,1-1 0,0 0 0,0 0-1,1 0 1,1 0 0,8 18 0,-9-56 332,-3 0-345,-1-12-18,2 0 0,11-65 0,-11 95-15,1 0 0,1 0-1,0 0 1,0 0 0,1 1 0,0-1 0,1 1-1,0 0 1,0 0 0,1 1 0,0 0 0,1 0-1,-1 0 1,2 1 0,12-11 0,-16 15 5,0 0 0,0 0 0,0 1 0,1 0 0,-1 0 0,1 0 0,-1 0 1,1 1-1,0-1 0,0 1 0,-1 0 0,1 1 0,0-1 0,0 1 0,0 0 0,0 0 0,0 1 1,0 0-1,-1-1 0,1 2 0,0-1 0,0 0 0,-1 1 0,1 0 0,-1 0 0,1 0 0,-1 1 0,0-1 1,0 1-1,0 0 0,0 0 0,-1 1 0,1-1 0,-1 1 0,0 0 0,4 6 0,1 5-6,-2 1 0,0 0 1,-1 0-1,0 0 0,-1 0 0,-1 1 0,-1 0 0,0 0 0,-1 0 0,-3 31 0,1-35 33,-1 1-1,0 0 1,-1-1-1,0 0 1,-1 0-1,-1 0 1,0 0-1,0 0 1,-2-1-1,1 0 1,-2 0-1,-10 13 1,12-17-273,0-1 1,-1 1-1,0-1 1,-1 0-1,1-1 1,-1 0-1,0 0 1,-1-1 0,0 0-1,1 0 1,-2-1-1,1 0 1,0 0-1,-1-1 1,1-1-1,-1 0 1,-13 2-1,-11-4-5658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24.9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151 10 7812,'0'0'8163,"9"15"-8085,31 49-49,-38-62-22,0 0-1,1 0 0,-1 0 1,1 0-1,0 0 1,-1-1-1,1 1 1,0-1-1,0 1 1,0-1-1,0 0 1,0 0-1,1-1 1,-1 1-1,0-1 1,0 1-1,0-1 1,1 0-1,-1 0 1,0-1-1,0 1 1,1-1-1,3 0 1,4-1 16,-9 2-17,0-1-1,0 0 1,0 1 0,0-1-1,0 0 1,0 0 0,0-1 0,0 1-1,0 0 1,-1 0 0,1-1 0,-1 1-1,1-1 1,-1 0 0,1 1 0,-1-1-1,0 0 1,1 0 0,-1 0-1,0 0 1,-1 0 0,1 0 0,0 0-1,0 0 1,-1 0 0,0 0 0,1-1-1,-1 1 1,0 0 0,0 0-1,0 0 1,0-1 0,0 1 0,-1 0-1,1 0 1,-1 0 0,1 0 0,-1 0-1,0 0 1,0-1 0,1 2 0,-2-1-1,1 0 1,0 0 0,0 0-1,-2-2 1,-2 1 16,0 0-1,0 1 0,-1-1 1,1 1-1,-1 0 0,1 0 1,-1 1-1,1-1 0,-1 1 1,0 0-1,0 1 0,-7 0 1,-5-1 315,-1 2 0,-30 4 0,42-4-262,1 0 0,0 1 1,1-1-1,-1 2 0,0-1 0,1 1 1,-1-1-1,1 1 0,-1 1 0,1-1 1,1 1-1,-1 0 0,-8 9 1,7-5-8,0-1 0,1 1 0,0 1 1,0-1-1,1 1 0,0 0 0,0 0 1,-2 11-1,1 2 3,0 1 0,2-1 0,1 1 1,1-1-1,1 1 0,4 42 0,-3-58-64,1 1-1,-1-1 0,1 1 1,1-1-1,-1 0 0,1 0 1,1 0-1,-1 0 0,1-1 1,0 1-1,1-1 0,-1 0 1,1 0-1,0-1 1,1 1-1,-1-1 0,1 0 1,0-1-1,1 1 0,-1-1 1,1-1-1,0 1 0,-1-1 1,15 4-1,-1-1-512,0-1 0,0-1 0,0-1 1,1-1-1,-1-1 0,1 0 0,0-2 0,21-3 0,19-9-6153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25.6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190 114 8676,'0'0'4391,"-12"-19"-2985,-37-55-264,49 73-1091,-1-1 0,0 1 0,0 0 0,0-1 0,0 1 0,0 0 0,0 0 0,0 0 0,0 0 0,0 0 0,0 0 0,-1 0-1,1 0 1,0 1 0,-1-1 0,1 0 0,-1 1 0,1-1 0,-1 1 0,1-1 0,-1 1 0,1 0 0,-1 0 0,1 0 0,-1 0 0,-2 0 0,2 1-8,0-1 1,0 1 0,0 0-1,1 0 1,-1 1 0,0-1-1,1 0 1,-1 1 0,1-1-1,-1 1 1,-1 2 0,-5 5 37,1 1 1,1 1 0,0-1 0,0 1-1,1 0 1,0 0 0,1 1-1,0 0 1,-2 12 0,1 3 69,1 0 0,2 0 0,0 29 1,2-55-158,-1 1 0,1-1 0,0 1 0,0-1-1,0 1 1,1-1 0,-1 1 0,0-1 0,1 1 0,-1-1 0,1 0 0,-1 1 0,1-1 0,-1 1 0,1-1 0,0 0 0,0 0 0,0 1 0,0-1 0,2 2 0,-1-2-13,0 0-1,1 0 1,-1 0 0,1-1 0,-1 1 0,1-1-1,-1 0 1,1 1 0,-1-1 0,1 0-1,4-1 1,0 0-5,0 0-1,-1-1 1,1 0 0,0-1-1,-1 1 1,1-1-1,-1-1 1,0 1-1,0-1 1,0 0 0,0 0-1,-1-1 1,1 1-1,-1-1 1,0-1 0,5-7-1,7-7-1,-2-2 0,0 0-1,12-25 1,17-48 202,-44 95-163,0-1 0,0 1 0,0 0 0,0 0 0,0-1 0,0 1 0,0 0 0,0 0 0,0 0 0,0-1 0,0 1 0,0 0 0,0 0 0,1-1 0,-1 1 0,0 0 0,0 0 0,0 0-1,0 0 1,0-1 0,1 1 0,-1 0 0,0 0 0,0 0 0,0 0 0,0 0 0,1-1 0,-1 1 0,0 0 0,0 0 0,1 0 0,-1 0 0,0 0 0,0 0 0,0 0 0,1 0 0,-1 0 0,0 0 0,0 0 0,1 0 0,-1 0 0,0 0 0,0 0 0,1 0 0,-1 0 0,0 0 0,0 0 0,0 0 0,1 0 0,-1 1 0,0-1 0,0 0 0,0 0 0,1 0-1,-1 0 1,0 0 0,0 1 0,0-1 0,0 0 0,0 0 0,1 0 0,-1 1 0,0-1 0,0 0 0,0 0 0,0 0 0,0 1 0,0-1 0,0 0 0,8 20 250,23 118 948,-24-99-1296,1 0 0,27 75-1,-32-107-702,0 1-1,1-1 0,0 0 1,8 9-1,17 10-11051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26.2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175 0 11829,'0'0'2698,"-14"22"-2247,-45 73-179,54-86-237,1 0 1,-1 0-1,2 0 1,-1 0-1,1 1 1,1 0-1,-1 0 1,2 0-1,-1 0 1,2 0-1,-1 0 1,2 16-1,0 0 43,-1-22-76,1 0 0,-1 0 0,1 1 0,0-1 0,1 0 0,-1-1 0,1 1 0,0 0 0,-1 0 1,2-1-1,-1 1 0,0-1 0,1 1 0,0-1 0,-1 0 0,1 0 0,1 0 0,3 3 0,10 6-27,1 0 0,28 14 0,-17-10-6,-16-8-20,1 0 23,0 0 0,-1 1 1,15 13-1,-26-21 27,0 1 0,0 0 0,0-1-1,0 1 1,0 0 0,0 1 0,-1-1 0,1 0 0,-1 0 0,1 1 0,-1-1-1,0 1 1,0-1 0,0 1 0,0-1 0,-1 1 0,1 0 0,-1-1 0,0 1 0,1 0-1,-1-1 1,0 1 0,-1 0 0,1 0 0,0-1 0,-1 4 0,-1-3 1,-1 0 1,1 0-1,0 0 0,-1-1 1,1 1-1,-1 0 1,0-1-1,0 0 0,0 0 1,0 0-1,0 0 1,0 0-1,0-1 0,-1 1 1,1-1-1,-1 0 1,1 0-1,-5 0 0,3 1-2,-9 3-85,-1-1 0,1-1 0,-1 0 0,0-1 1,0 0-1,0-1 0,-20-2 0,30 1-120,0-1 1,-1 0 0,1 0-1,0 0 1,0 0 0,0-1-1,0 0 1,0 0 0,0 0-1,0-1 1,1 0-1,-1 0 1,1 0 0,0 0-1,0-1 1,0 1 0,0-1-1,0 0 1,1 0 0,0-1-1,0 1 1,0-1 0,-3-7-1,-12-47-3581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27.1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1 586 15351,'0'0'2815,"4"17"-2530,-1 0-235,2 8-22,1-1 1,1 0-1,12 29 0,-18-50-42,0-1 1,1 1 0,-1-1-1,1 0 1,0 0 0,-1 1-1,1-1 1,0 0 0,0 0-1,1-1 1,-1 1 0,0 0-1,0-1 1,1 1 0,-1-1-1,6 2 1,-6-3-4,-1 1 0,1-1 0,0 0 0,0 0 0,0 1 0,0-2 1,0 1-1,-1 0 0,1 0 0,0 0 0,0-1 0,0 1 0,-1-1 0,1 0 1,0 1-1,0-1 0,-1 0 0,1 0 0,-1 0 0,1 0 0,-1 0 0,1 0 0,-1-1 1,0 1-1,1 0 0,1-3 0,7-12-16,0-1 0,-1-1 1,-1 1-1,0-1 0,-1 0 0,8-38 0,8-17 31,-22 70 13,0 0 1,0 0-1,1 0 1,-1 1 0,1-1-1,0 0 1,-1 1-1,1 0 1,0-1-1,1 1 1,-1 0 0,0 0-1,1 0 1,4-3-1,-5 4 2,0 1 0,0-1 0,0 0 0,0 1 0,0-1 0,0 1 0,0 0 0,0 0-1,0 0 1,0 0 0,0 0 0,0 0 0,0 0 0,0 1 0,0-1 0,0 1 0,0-1 0,0 1 0,-1 0-1,1 0 1,0 0 0,0 0 0,0 0 0,2 2 0,6 7 26,0 0 0,0 0 0,-1 1 0,0 0 0,-1 1 1,11 18-1,-13-18-34,2 0 1,-1-1-1,1 0 1,1 0-1,0 0 0,1-1 1,0-1-1,15 12 1,-21-18-14,1 0 0,-1-1 0,1 0 0,0 0 0,0 0 0,0 0 0,0-1 0,0 1 0,0-1 0,0-1 0,1 1 0,-1-1 0,0 0-1,0 0 1,1 0 0,-1-1 0,5-1 0,-3 0-18,0 0 0,0-1 0,-1 0 0,1 0 0,-1-1 0,0 0 0,0 0 0,0-1 0,0 1 0,-1-1 0,5-6 0,3-4-24,-2 0-1,0-1 1,-1 0 0,0 0-1,-2-1 1,0 0 0,0-1-1,6-26 1,-6 10 175,-2-1 1,3-65-1,-9-72 553,-2 77-411,3 82-99,-1 10-41,1 0 0,-1 0 1,0 0-1,0 0 0,0 0 0,0 0 1,0 0-1,-1 0 0,0 0 0,1 0 0,-1 0 1,-3-5-1,2 38 534,-1 420 11,4-274-607,-1-167-68,3 87 23,-2-87-37,0-1 0,1 1 1,0-1-1,0 1 0,1-1 1,0 0-1,1 0 0,6 11 0,-10-19 16,0 1 0,0-1 0,0 0 0,0 0 0,0 0 0,1 0 0,-1 0 0,0 1 0,0-1 0,0 0 0,1 0 0,-1 0 0,0 0-1,0 0 1,0 0 0,0 0 0,1 0 0,-1 0 0,0 0 0,0 1 0,1-1 0,-1 0 0,0 0 0,0 0 0,0 0 0,1-1 0,-1 1 0,0 0-1,0 0 1,0 0 0,1 0 0,-1 0 0,0 0 0,0 0 0,0 0 0,1 0 0,-1 0 0,0 0 0,0-1 0,0 1 0,0 0 0,0 0-1,1 0 1,-1 0 0,0-1 0,0 1 0,0 0 0,0 0 0,0 0 0,0 0 0,0-1 0,1 1 0,-1 0 0,0-1 0,5-12-42,13-87-63,-14 72 4,0-1-1,2 1 1,16-44 0,-19 63 80,1 1-1,0 0 1,1-1 0,0 2 0,0-1 0,1 0 0,0 1 0,0 0-1,1 1 1,0-1 0,0 1 0,0 1 0,1-1 0,0 1-1,12-6 1,-12 7-16,0 1 0,0 0-1,0 0 1,1 1 0,-1 0-1,1 0 1,-1 1 0,1 0-1,0 1 1,-1-1 0,1 2-1,13 1 1,-18-1 29,0 0 1,0 0-1,0 0 0,0 1 0,-1 0 1,1-1-1,0 1 0,-1 1 1,1-1-1,-1 0 0,0 1 1,0 0-1,0 0 0,0 0 1,0 0-1,-1 0 0,1 0 1,-1 1-1,0-1 0,0 1 0,0 0 1,-1-1-1,1 1 0,-1 0 1,0 0-1,0 0 0,1 7 1,0-3 1,-1 0 1,0 0 0,-1 0-1,0 0 1,0 1 0,0-1-1,-1 0 1,0 0-1,-1 0 1,0 0 0,0 0-1,-1 0 1,0-1 0,0 1-1,-1-1 1,0 0 0,0 0-1,0 0 1,-1 0 0,-7 6-1,-10 11 43,-2-2 0,0-1 0,-40 27 0,43-35-783,-37 18 0,44-25-792,0-1 1,0 0-1,-24 4 0,8-7-7795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27.5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133 0 13974,'0'0'1478,"-21"13"-787,-63 42-408,82-54-269,0 1 0,0-1 0,0 1 0,0 0 0,0 0 0,0 0 0,1 0 0,-1 0 0,1 1 0,-1-1 0,1 0 0,0 1 0,0-1 0,0 1 0,0-1 0,0 1 0,0-1 0,1 1 0,0 0 0,-1-1 0,1 1 0,0 0 0,0-1 0,0 1-1,1 4 1,0 4 15,0-6-24,-1 0 1,1 0-1,1 0 0,-1 0 0,1-1 0,0 1 0,0 0 0,0-1 0,0 1 0,1-1 0,0 0 1,0 0-1,0 0 0,7 7 0,6 4-11,0-1-1,23 15 1,-19-15-22,5 4-8,-8-7-133,0 2 0,26 25 0,-40-35 139,0 0 0,0 0 0,0 1 0,0-1-1,-1 1 1,1 0 0,-1 0 0,0 0 0,0 0 0,-1 0 0,1 0 0,-1 0-1,0 0 1,0 1 0,-1-1 0,1 1 0,-1-1 0,0 8 0,-1-8 29,-1 0 0,1-1 0,-1 1 0,0-1 0,0 1 0,0-1 0,-1 0 0,1 0 0,-1 0 0,1 0 0,-1 0 1,0 0-1,0-1 0,-1 1 0,1-1 0,0 0 0,-1 0 0,1-1 0,-6 3 0,-11 5 45,-1-1-1,-22 5 1,28-8-346,0-2 1,0 0-1,-1 0 1,-24-1-1,24-2-4383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27.9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60 2625,'0'0'16066,"0"6"-16074,-1-4 1,1 0 0,0 1 0,0-1 0,0 0 0,1 0 0,-1 0 0,0 0 0,1 0 0,0 0 0,-1 1 0,1-1 0,0 0 0,0-1 0,0 1 0,0 0 0,0 0 0,1 0 0,-1-1 0,0 1 0,1 0 0,-1-1 0,1 0 0,0 1 0,0-1 0,-1 0 0,1 0 0,0 0 0,0 0 0,0 0 0,0 0 0,0 0 0,0-1 0,0 1 0,0-1 0,1 0 0,3 1 0,6 1-109,0-1-1,-1 0 0,17-2 0,-26 2 100,0-1 0,-1 0 0,1-1-1,0 1 1,0 0 0,0-1 0,0 1-1,-1-1 1,1 1 0,0-1 0,0 0-1,-1 1 1,1-1 0,0 0 0,-1 0-1,1-1 1,-1 1 0,1 0 0,-1 0-1,0-1 1,0 1 0,1-1 0,-1 1-1,0-1 1,0 1 0,0-1 0,-1 0-1,1 1 1,1-3 0,-2 1 21,1 0 0,-1 0 0,0 0 0,0 0 0,0 0 0,0 0 0,0 0 0,-1 0 0,1 0 0,-1 0 0,0 0 0,0 0 0,0 0 0,0 1 0,0-1 0,-1 0 0,1 1 0,-1-1 0,1 1 0,-1-1 0,0 1 0,0 0 0,0 0 0,-1 0 0,1 0 0,0 0 0,-1 0 0,1 1 0,-1-1 0,-3 0 0,-1-2 149,-1 2 1,0-1 0,0 1-1,1 1 1,-1-1 0,0 1-1,0 1 1,0-1 0,0 1-1,-13 2 1,17-1-116,1 0 0,0 0 0,-1 0 0,1 1-1,0-1 1,0 1 0,0 0 0,0 0 0,0 0 0,0 0 0,1 0-1,-1 1 1,1-1 0,-1 1 0,1-1 0,0 1 0,0 0 0,0 0-1,1 0 1,-1 0 0,-1 6 0,-4 7 53,2 1 1,0-1-1,-3 20 0,2 4 19,2 1 1,1 74-1,3-109-110,0 1 1,1 0 0,-1-1-1,1 0 1,1 1-1,-1-1 1,1 0 0,0 1-1,1-1 1,-1 0-1,1 0 1,0-1-1,1 1 1,0-1 0,-1 1-1,2-1 1,-1-1-1,0 1 1,1 0 0,0-1-1,0 0 1,0 0-1,1 0 1,0-1-1,-1 0 1,1 0 0,0-1-1,0 1 1,0-1-1,1 0 1,11 1 0,0 0-163,0-1 0,-1 0 0,1-2 1,0 0-1,0-1 0,0-1 1,0 0-1,23-8 0,-18 3-620,0-1-1,0-1 0,-1-1 0,0-1 0,32-22 0,11-16-3749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46.1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19 173 14102,'0'0'4811,"-2"4"-4531,-2 6-259,1-1 0,1 1 0,-1 0 0,1 0 1,1 0-1,0 0 0,1 0 0,1 19 0,-1-22-14,7-16 180,26-50-89,35-55-4,-59 101-73,1 1 0,0 0 0,1 0 0,0 1 0,1 1 0,20-15 0,-29 23 31,-1 1-1,1-1 1,0 1 0,0-1 0,0 1 0,0 0 0,0 0 0,0 0-1,0 0 1,0 1 0,7-1 0,-9 1-30,1 0 1,0 1-1,-1-1 1,1 0-1,0 1 0,-1 0 1,1-1-1,-1 1 0,1 0 1,-1-1-1,1 1 1,-1 0-1,0 0 0,1 0 1,-1 1-1,0-1 1,0 0-1,0 0 0,0 1 1,0-1-1,0 0 0,0 1 1,0-1-1,1 4 1,8 22 228,13 50 0,-16-50-117,1 0-1,1-1 0,21 44 1,-26-64-128,-1 0 0,1 0 0,0 0 0,1-1 0,-1 1 0,1-1 0,0 0-1,0 0 1,1-1 0,-1 1 0,1-1 0,0-1 0,0 1 0,1-1 0,-1 0 0,1 0 0,-1-1 0,1 0 0,10 2 0,-8-3-26,-1 0-1,1 0 1,-1-1 0,1 0 0,-1 0-1,1-1 1,-1 0 0,1-1 0,-1 1 0,0-2-1,1 1 1,-1-1 0,0-1 0,-1 1-1,1-1 1,-1-1 0,0 1 0,0-1-1,0 0 1,0-1 0,-1 0 0,0 0 0,6-8-1,11-11-596,29-30-4712,-34 36 217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28.3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15047,'0'0'4066,"14"136"-2978,-9-53-319,-5 7-385,0 10-96,0 1-128,0-3-160,0-11-16,0-15-256,0-19-833,0-18-768,0-16-2048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28.7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1 208 12998,'0'0'7075,"58"-24"-6771,17 0-96,17-8-208,6-3-112,-9 0-592,-18 6-1089,-30 10-1680,-31 10-6292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29.7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145 354 12005,'0'0'1236,"-11"26"-852,1-4-213,-3 7 107,2 0 1,0 0-1,2 1 1,-6 35-1,5 3 511,-2 122-1,12-188-784,0-1 0,0 1 1,0-1-1,0 1 0,0-1 0,1 1 0,-1-1 1,1 1-1,-1-1 0,1 0 0,-1 1 0,1-1 1,0 0-1,-1 1 0,1-1 0,0 0 0,0 0 1,0 0-1,0 0 0,0 0 0,0 0 0,0 0 1,1 0-1,-1 0 0,0 0 0,0-1 0,1 1 1,-1 0-1,1-1 0,-1 1 0,0-1 0,1 0 1,-1 1-1,1-1 0,-1 0 0,4 0 0,0 0 2,0 0 0,0-1 0,0 1 0,0-1 0,0 0 0,0-1 0,0 1 0,0-1 0,0 0 0,7-4 0,-3-1-4,0 1-1,0-1 0,0-1 1,-1 0-1,0 0 0,-1-1 0,0 1 1,0-2-1,-1 1 0,0-1 0,0 0 1,-1 0-1,-1 0 0,0-1 0,3-12 1,0-2 8,-1 0 0,-2-1 0,-1 1 0,0-1 0,-3-42-1,0 58-8,-2 1 0,1 0 0,-1-1 0,-1 1 0,1 0-1,-2 0 1,1 1 0,-1-1 0,0 1 0,-1-1-1,0 1 1,-1 1 0,-8-11 0,11 14 37,-2-1 0,1 1 0,0 0 0,-1 0 1,0 1-1,0-1 0,0 1 0,0 0 0,0 0 0,-1 1 0,1 0 0,-1 0 1,0 0-1,1 0 0,-1 1 0,0 0 0,0 1 0,0-1 0,0 1 0,0 0 1,0 0-1,-8 2 0,9 0 6,1-1 1,-1 1-1,1 0 0,0 1 1,0-1-1,0 1 1,0 0-1,0 0 0,0 0 1,1 0-1,0 1 1,-1-1-1,1 1 0,0 0 1,1 0-1,-1 0 1,1 0-1,0 0 0,0 1 1,0-1-1,1 1 1,-2 6-1,-1 4-9,0-1 0,2 1 1,-1-1-1,2 1 0,0 0 0,2 16 0,-1-25-32,0-1 0,1 0 0,0 0 0,1 1 0,-1-1 0,1 0 0,0-1 0,0 1 0,0 0 0,1 0 0,-1-1 0,1 1 0,0-1 0,1 0 0,-1 0 1,7 5-1,-3-3-19,-1-2 0,1 1 1,1-1-1,-1 0 0,1 0 1,-1-1-1,1 0 1,0-1-1,15 4 0,-6-4-105,1 0 0,-1-1-1,0 0 1,1-2 0,-1 0-1,1-1 1,-1 0 0,0-2-1,31-9 1,-21 1-99,1-1-1,-2-1 1,0-2-1,-1 0 1,25-22-1,-8 3 113,70-78 0,-100 99 244,-1 1 0,0-1 1,-1-1-1,-1 0 0,0 0 0,-1-1 1,-1 0-1,0-1 0,-1 1 0,-1-1 0,-1-1 1,0 1-1,-1 0 0,1-32 0,-3 26 117,0 16-95,-1-1 0,0 1 0,0-1 0,0 1 0,-1-1 0,0 1 0,0 0 0,-1-1 0,-4-13 0,-2 13 766,5 13-452,1 22-246,2-23-210,20 340 191,0-28-123,-41 352-65,-12-303-606,18-4-3324,17-288 3377,-2-71 529,0 0-1,0-1 0,0 1 1,1 0-1,-1 0 1,1-1-1,-1 1 0,1 0 1,-1-1-1,1 1 1,0-1-1,0 1 0,0-1 1,0 1-1,0-1 1,0 0-1,1 1 0,-1-1 1,0 0-1,1 0 0,-1 0 1,0 0-1,1 0 1,-1 0-1,1 0 0,0-1 1,1 1-1,0 0-1,-1 0 0,1-1-1,0 0 1,0 0-1,0 0 1,0 0 0,-1 0-1,1-1 1,0 1 0,0-1-1,0 0 1,-1 1-1,1-1 1,-1-1 0,6-1-1,-1-2 2,0-1-1,0 0 0,0 0 0,0 0 0,-1-1 0,0 0 0,0 0 0,-1-1 0,6-9 1,3-9 16,20-48 0,-18 25 47,-1-1 0,-3 0 0,-2-1 0,-2-1 0,-2 1 0,-3-1 0,-2 0 0,-10-95 0,4 111-58,-2 1 0,-1 0-1,-1 0 1,-3 1 0,-19-43 0,21 54-1,-2 0 0,-1 1 0,-1 1 0,0 0 0,-2 0 1,0 2-1,-1 0 0,-24-20 0,33 33 26,0 0 1,-1 0 0,1 0 0,-1 1-1,-1 1 1,-10-5 0,8 2 158,13 0 8,26-7-34,-23 13-173,29-13-33,234-112-2559,-133 47-5303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30.3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100 45 7828,'0'0'12819,"-9"-10"-12574,4 4-230,-22-21-2,27 27-13,0 0 0,-1 0 0,1-1 0,0 1 0,-1 0 0,1 0 1,0 0-1,0 0 0,-1 0 0,1-1 0,0 1 0,-1 0 0,1 0 0,0 0 1,-1 0-1,1 0 0,0 0 0,-1 0 0,1 0 0,0 0 0,-1 0 0,1 0 1,0 1-1,-1-1 0,1 0 0,0 0 0,-1 0 0,1 0 0,0 0 1,0 1-1,-1-1 0,1 0 0,-1 1 0,1 0 2,-1 0-1,1 1 0,-1-1 1,1 1-1,-1-1 1,1 1-1,0 0 1,0-1-1,0 1 1,0-1-1,0 1 0,1 2 1,12 117 250,3 28 384,-11-38-41,-5 1-1,-5-1 0,-20 123 0,7-144-488,7-45-46,3 0 0,-4 83 0,20-139-444,3-8-301,0-1 1,-1 0 0,-1-1-1,7-21 1,-11 24-620,-1 1 0,0-1-1,1-23 1,-3-30-6051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30.7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0 134 12038,'0'0'4996,"23"-16"-4673,-16 12-319,14-10-12,1 0 0,0 1 0,1 2 0,0 0-1,1 1 1,45-12 0,-41 16-60,1 1-1,0 1 1,0 2 0,0 0 0,0 2 0,56 7-1,-79-5 55,0 0-1,0 0 1,-1 0-1,1 1 0,-1 0 1,1 0-1,-1 0 1,0 0-1,0 1 1,0 0-1,-1 0 0,1 1 1,-1-1-1,0 1 1,0 0-1,-1 0 1,1 0-1,-1 0 0,0 1 1,-1-1-1,1 1 1,-1 0-1,0 0 0,-1 0 1,1 0-1,0 8 1,-1-5 2,0 0 1,0 0-1,-1 0 1,0-1-1,-1 1 1,0 0-1,0 0 1,-1-1-1,0 1 1,0 0-1,-1-1 1,0 0-1,-1 0 1,0 0 0,0 0-1,-1-1 1,-9 12-1,3-7-18,0 0 0,-2-1 0,1 0 0,-2-2 0,1 1 0,-1-1 1,-20 9-1,25-15-569,0 1 1,0-1 0,0-1 0,-16 3-1,-4-3-4456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31.1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0 14535,'0'0'5202,"-1"24"-4927,-1 41 340,10 93 0,28 486 797,-31-477-1434,-5-143 6,-1-18-10,1 0 0,0 1 1,0-1-1,0 0 0,1 1 1,0-1-1,0 0 0,0 0 1,1 0-1,0 0 0,0 0 1,4 7-1,-5-12-15,-1 0 0,1-1 0,-1 1 0,1-1-1,0 1 1,-1-1 0,1 1 0,0-1 0,-1 1 0,1-1-1,0 0 1,-1 1 0,1-1 0,0 0 0,0 1 0,0-1-1,-1 0 1,1 0 0,0 0 0,0 0 0,0 0 0,0 0 0,-1 0-1,1 0 1,0 0 0,0 0 0,0-1 0,-1 1 0,1 0-1,0 0 1,0-1 0,-1 1 0,1 0 0,0-1 0,0 1-1,-1-1 1,1 1 0,-1-1 0,1 0 0,0 1 0,0-2-1,2-1-362,-1 0 0,1 0 0,-1-1 0,1 1 0,-1-1 0,2-6 0,8-29-4761,-6-6-3425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31.5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461 1 16936,'0'0'2121,"-11"19"-1846,2-2-231,-6 9-8,0-1 0,-1-1 1,-26 31-1,-217 190 653,165-163 2525,101-81-2483,82-5-268,39 1-132,-111 4-315,0 1-1,0 1 1,0 0 0,0 1 0,24 9-1,8 8 277,0 2-1,-2 3 0,-1 1 0,-1 2 0,-2 3 1,64 58-1,-101-83-227,4 5 41,-10-12-105,0 0 1,1 0-1,-1 0 0,0 0 1,0 0-1,0 1 1,1-1-1,-1 0 1,0 0-1,0 0 0,0 0 1,1 0-1,-1 0 1,0 0-1,0 0 1,1 0-1,-1 0 1,0 0-1,0 0 0,0 0 1,1 0-1,-1-1 1,0 1-1,0 0 1,1 0-1,-1 0 0,0 0 1,0 0-1,0 0 1,0 0-1,1-1 1,-1 1-1,0 0 1,0 0-1,0 0 0,0 0 1,0-1-1,1 1 1,-1 0-1,0 0 1,0 0-1,0-1 0,0 1 1,0 0-1,0 0 1,0 0-1,0-1 1,0 1-1,0 0 1,0 0-1,0-1 0,0 1 1,10-56-2322,-8 16-2191,-2 12-1250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33.7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268 1 15511,'0'0'3426,"-54"133"-3426,-2-45-32,-19 14-1009,-7 3-2977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35.6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218 149 13750,'0'0'2612,"-1"19"-2564,-2 15 36,-2 0 0,0 0 0,-14 41 0,-16 18 434,-4-2-1,-72 124 1,113-228-331,15-38-134,2 2-1,26-48 1,0 0-62,102-271 31,-146 366-43,2-6 102,1 0-1,-1 0 1,2 1 0,-1-1-1,10-10 1,-14 17-52,1 0 0,0 0 0,0 1 0,0-1 0,-1 0 1,1 1-1,0-1 0,0 1 0,0-1 0,0 1 0,0-1 0,0 1 0,0 0 1,0-1-1,1 1 0,-1 0 0,0 0 0,0 0 0,0 0 0,2 0 0,-1 1 5,0-1-1,0 1 0,-1 0 0,1 0 0,0 0 0,-1 0 0,1 1 0,-1-1 1,1 0-1,-1 1 0,0-1 0,1 1 0,-1-1 0,0 1 0,0-1 0,1 3 1,14 27 188,-2 1 1,-1 0-1,-2 1 1,-1 0 0,7 43-1,-4-24-66,44 199 183,-14-61-1795,-13-68-2944,-14-67-2905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36.0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60 16536,'0'0'2577,"131"-7"-2353,-34 7-224,10-6-336,0-12-1857,-7-10-4626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46.7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467 52 15511,'0'0'3588,"-23"-11"-3046,-4-1-421,-44-14 1,68 25-114,0 1 0,1-1 0,-1 1 0,0 0 0,0 0 0,0 0 0,0 0 0,0 0 0,0 1 0,0 0 0,0-1 0,1 1 0,-1 0 0,0 0 0,0 1 0,1-1 0,-1 0 0,1 1 0,-1 0 0,1-1 0,0 1 0,0 0 0,-1 0 0,1 0 0,1 1 0,-1-1 0,0 0 0,0 1 0,1-1 0,-2 4 0,-4 4 8,-4 3-20,2 0-1,-1 1 1,2 0 0,0 0-1,0 0 1,1 1 0,1 1-1,1-1 1,0 1 0,1 0-1,1 0 1,-3 26 0,6-40-7,0-1 0,0 1 1,0-1-1,1 1 0,-1-1 0,0 1 0,1 0 1,-1-1-1,1 1 0,0-1 0,-1 0 1,1 1-1,0-1 0,0 1 0,0-1 0,0 0 1,0 0-1,0 0 0,0 0 0,0 1 1,1-1-1,-1-1 0,0 1 0,1 0 1,-1 0-1,1 0 0,-1-1 0,1 1 0,-1-1 1,1 1-1,-1-1 0,1 0 0,-1 1 1,4-1-1,6 1-32,-1-1 0,1-1 0,0 1 0,12-4 0,-18 4 24,11-4 113,1 0-1,-1-1 1,0-1 0,-1-1 0,1 0-1,-1-1 1,-1 0 0,1-2 0,-2 1-1,1-2 1,-1 0 0,-1 0-1,0-1 1,12-15 0,-16 21 381,-8 18 133,-11 30 309,9-35-876,-72 322-13,-4 13 24,58-273-46,-3 0 0,-56 116 1,74-174-22,-1 0 0,-1 0 1,0-1-1,0 0 0,-12 13 1,17-21 11,0 0 0,-1 0 0,1 0 0,0 0 0,0 0 1,-1-1-1,1 0 0,-1 1 0,0-1 0,1 0 0,-1 0 0,0 0 1,0-1-1,0 1 0,1-1 0,-1 1 0,0-1 0,0 0 0,0 0 0,0 0 1,0 0-1,0-1 0,1 1 0,-1-1 0,0 0 0,0 0 0,1 0 1,-6-2-1,2-1 9,0 0 0,1 0 0,-1-1 0,1 0 0,0 0 0,0 0 0,0 0 0,1-1 0,0 1 0,0-1 0,0 0 0,1-1 0,0 1 0,0-1 0,1 1 0,-1-1 0,0-7 0,-3-9-2,2 0-1,1-1 1,-1-45 0,3 44-32,1-1 1,1 1 0,2-1 0,1 1 0,0 0 0,2 0-1,1 1 1,1 0 0,1 0 0,16-30 0,-3 18-501,1 1 0,1 1 0,3 1 0,0 1 0,2 2 0,1 0 0,2 2 0,0 2 0,2 1 0,1 1 0,46-22-1,29-10-5553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36.3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15095,'0'0'2689,"34"175"-2145,-17-64-271,-5 18-241,-2 2 64,0-2-64,2-11-64,5-24-593,9-29-3425,4-30-5522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36.6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92 1 13846,'0'0'4141,"0"16"-4162,-1 21 26,1 85 34,1-111-34,0 1-1,0-1 1,1 0-1,1 0 1,0 0-1,0 0 1,1-1-1,9 18 1,31 27 22,-33-44-54,-1 1-1,-1 0 1,9 15-1,-16-25 24,-1 1 1,1-1-1,-1 1 0,0 0 0,0-1 0,-1 1 0,1-1 1,0 1-1,-1 0 0,0 0 0,1-1 0,-1 1 0,0 0 1,-1 0-1,1 0 0,0-1 0,-1 1 0,1 0 0,-2 2 1,0-1 3,0-1 1,0 1 0,0-1 0,0 1-1,-1-1 1,0 0 0,1 0 0,-1 0-1,0-1 1,-1 1 0,-4 3 0,-8 3-8,1-1 1,-2 0 0,1-1 0,-29 7 0,8-6-766,12-6-3590,11-2-5749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37.0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74 60 17608,'0'0'859,"-3"23"-603,1-9-239,-4 40 85,0 57 1,5-101-96,2 0 0,-1 0 0,1 0 1,1 0-1,0 0 0,6 17 0,-7-23-4,1-1 0,-1 0 0,1 0-1,0 0 1,0 0 0,0 0 0,0 0 0,1-1-1,-1 1 1,1-1 0,-1 0 0,1 1-1,0-1 1,0 0 0,0-1 0,0 1 0,1 0-1,-1-1 1,0 0 0,1 0 0,-1 0 0,6 1-1,-3-1 0,-1 0 0,1-1 0,0 0-1,-1 0 1,1 0 0,0-1 0,-1 1 0,1-1-1,-1-1 1,1 1 0,-1-1 0,1 0-1,-1 0 1,0 0 0,0-1 0,0 0-1,8-6 1,-7 4 10,0-1 0,0 0 0,-1 0 0,0-1 0,0 1 0,0-1 0,-1 0 0,0 0 0,0-1 0,-1 1 0,4-12 0,-4 8 16,0 0 0,-1-1-1,0 1 1,-1 0 0,0 0 0,-1-1 0,0 1 0,-2-15-1,1 18 1,-1 1-1,0 0 0,0-1 0,0 1 0,0 0 0,-1 0 1,-1 0-1,1 0 0,-1 1 0,0-1 0,-1 1 0,-6-8 0,4 7-41,0 1 1,-1-1-1,0 1 0,0 1 0,0-1 0,-1 1 0,0 1 0,0 0 0,0 0 0,0 1 0,0 0 0,-1 0 0,0 1 0,1 0 0,-1 1 1,0 0-1,-12 1 0,15 0-230,1 0 0,0 0 0,0 1 0,0-1 0,-1 1 0,-6 3 0,7-1-457,0 0-1,0 1 0,0-1 1,0 1-1,-7 8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37.4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13750,'0'0'5763,"44"203"-5411,-39-87-112,-5 11 32,0 2-48,0-5-224,0-15-48,-2-19-352,2-27-1120,0-30-2226,17-26-1969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37.8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24 15015,'0'0'4370,"178"-19"-4354,-123 14-16,-6 5-1121,-17 0-3297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38.1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73 13574,'0'0'3650,"178"-14"-3506,-110 1-144,-3-9-1665,-4-2-5810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38.5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16151,'0'0'3010,"19"142"-2578,-7-55-336,-4 10 16,-1-1-112,-2-7-80,2-10-112,0-18-913,5-19-1744,3-18-3666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38.9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421 1 15607,'0'0'1097,"-24"16"-1049,-1 0-43,-125 89 19,104-71 23,-97 53-1,141-86-1,0 0 1,-1 1-1,1-1 0,0 0 0,0 1 0,0-1 0,0 1 0,0-1 0,1 1 0,-1 0 0,0 0 0,1 0 0,-1 0 0,1 0 0,0 0 1,0 0-1,-2 3 0,3-3-5,0 0 0,0-1 0,0 1 1,0 0-1,1-1 0,-1 1 0,0 0 0,1-1 1,-1 1-1,1-1 0,-1 1 0,1 0 0,0-1 1,0 1-1,0-1 0,0 0 0,0 1 0,0-1 1,0 0-1,0 0 0,0 1 0,1-1 0,-1 0 1,0 0-1,1-1 0,1 2 0,37 23 201,2-3 0,0-1-1,64 22 1,-38-16-142,-16-7-584,-31-13-1409,1 2-1,21 12 1,-34-13-8922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39.8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82 11925,'0'0'2756,"2"19"-2633,2 58 139,-3-1 1,-12 106-1,8-169-207,6-33 5,15-46-52,15-67-392,-30 113 156,3-13-365,11-39-1,-14 64 525,-1 0 1,1 0-1,0 1 0,1-1 1,0 1-1,0 0 1,1 0-1,0 0 1,0 1-1,9-9 1,-12 13 64,-1 1-1,1-1 1,0 1 0,-1-1 0,1 1 0,0 0 0,0 0 0,0 0 0,0 0 0,0 0 0,0 1-1,0-1 1,1 0 0,-1 1 0,0 0 0,0-1 0,0 1 0,1 0 0,-1 0 0,0 0-1,0 1 1,0-1 0,1 1 0,-1-1 0,0 1 0,0-1 0,0 1 0,0 0 0,0 0 0,0 0-1,0 0 1,0 1 0,0-1 0,-1 0 0,1 1 0,2 2 0,3 4 38,0 1 0,-1-1-1,0 1 1,-1 0 0,0 0 0,6 14 0,15 47 957,33 136 0,-23-70-438,-31-123-555,-1-13-52,2-23-155,8-71-1724,16-82-1369,-25 154 3031,1-1 1,2 1-1,0 0 1,1 1-1,18-30 0,-24 45 275,1 1-1,1 0 0,-1-1 0,1 1 1,-1 1-1,1-1 0,1 1 1,-1 0-1,11-6 0,-14 8 61,0 1-1,0 0 1,1 1-1,-1-1 0,0 0 1,0 1-1,0-1 1,1 1-1,-1 0 1,0-1-1,0 1 1,1 0-1,-1 0 1,0 1-1,1-1 0,-1 0 1,0 1-1,0 0 1,0-1-1,1 1 1,-1 0-1,0 0 1,0 0-1,0 0 1,0 0-1,-1 1 0,1-1 1,0 1-1,0-1 1,-1 1-1,1 0 1,-1-1-1,2 3 1,4 7 294,-1 0 0,0 0 0,0 0 0,-1 1 0,-1 0 0,0 0 1,-1 0-1,3 17 0,8 108 1681,-11-104-1651,6 129 1493,-9-161-1869,0 1 0,0 0 0,0 0 0,1 0 0,-1-1 0,0 1 0,1 0 0,-1 0 0,1-1 0,0 1 0,-1-1 0,1 1 0,0 0 0,0-1-1,0 1 1,0-1 0,0 0 0,0 1 0,3 1 0,-3-2-10,1-1 0,-1 1 0,1-1 0,-1 0-1,0 1 1,1-1 0,-1 0 0,1 0 0,-1 0 0,1 0-1,-1 0 1,0 0 0,1 0 0,-1-1 0,1 1 0,-1 0-1,0-1 1,3-1 0,6-3-13,-1 0 0,0-1 0,0 0 0,-1 0 0,9-9 0,143-143-3337,-115 104-702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40.7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292 64 10213,'0'0'3324,"-23"-11"-1830,-76-33-491,96 43-966,0-1 1,-1 1-1,1 0 1,0 0-1,0 0 1,-1 1-1,1-1 0,0 1 1,-1 0-1,1 0 1,-1 0-1,1 0 1,0 0-1,-1 1 0,1 0 1,0 0-1,0 0 1,-1 0-1,-5 3 1,5-1 7,0 0 0,0 1 0,1-1 1,-1 1-1,1 0 0,0 0 0,-1 0 1,-3 8-1,3-4 37,-5 7 46,1 2-1,0-1 1,2 1-1,0 0 1,1 0 0,0 0-1,1 1 1,1 0-1,1 0 1,1 0 0,1 27-1,0-42-126,0 0 0,0 0 0,0 0 0,0 0 0,1 0 0,-1 0 0,1 0 0,0 0 0,0 0 0,0 0 0,0 0 0,2 3 0,-1-5-11,-1 1-1,1-1 1,-1 0-1,1 1 1,0-1-1,-1 0 1,1 0-1,0 0 1,0 0-1,0-1 1,0 1-1,0 0 1,0-1-1,0 1 1,0-1-1,0 0 1,0 0-1,3 0 1,4 0-100,0 0 1,0-1 0,0 0-1,-1 0 1,1-1 0,-1 0-1,1 0 1,-1-1 0,0-1 0,0 1-1,0-1 1,0-1 0,-1 1-1,1-1 1,-1 0 0,0-1-1,-1 0 1,12-13 0,-11 11 235,0-2 0,0 1 0,-1-1 1,0 1-1,0-2 0,-1 1 0,-1-1 0,0 1 0,0-1 1,-1 0-1,-1 0 0,0-1 0,0 1 0,0-16 854,1 49 334,-3-7-1273,7 13 77,0-1 0,2 0 0,1-1 0,1 0-1,1 0 1,19 27 0,-29-49-126,0 0 0,1-1 0,0 1 0,0-1 0,0 0 0,0 1 0,1-1 0,-1-1 0,1 1 0,-1 0 0,1-1 0,0 0 0,0 0 0,0 0 0,0 0 0,1-1 0,-1 0 0,0 0 0,1 0 0,-1 0 0,1-1 0,-1 1 0,1-1 0,-1 0 0,1 0 0,-1-1 0,1 0 0,-1 1 0,0-2 0,1 1 0,-1 0 0,0-1 0,0 0 0,0 0 0,0 0 0,4-3 0,6-5-53,0-1 1,-1 0-1,0-1 1,-1 0-1,0-1 1,-1 0-1,-1-1 1,0 0-1,15-30 1,-12 17 174,-1 0-1,-1 0 1,-2-1 0,-1-1-1,5-31 1,-10 67 1767,39 121-1142,-35-108-745,1 1 1,0-2 0,18 31-1,-23-45-48,0 0-1,1-1 1,0 1 0,-1-1 0,1 0-1,1 0 1,-1 0 0,1 0-1,-1-1 1,1 1 0,0-1-1,0-1 1,0 1 0,1-1-1,-1 0 1,1 0 0,-1 0-1,9 1 1,-5-2-61,0-1-1,0 0 0,0-1 1,0 0-1,0 0 1,0-1-1,-1 0 1,1-1-1,-1 1 1,1-2-1,-1 1 1,0-1-1,0 0 1,0-1-1,-1 0 0,0 0 1,9-9-1,-5 4 83,0 0-1,-1-2 1,0 1-1,-1-1 1,0 0 0,-1-1-1,0 0 1,-1 0-1,8-23 1,-13 32 233,-1-1 1,0 1-1,0 0 1,0 0-1,-1-1 1,1-5-1,-1 9 438,0 5-75,-1 15-449,-1 0 1,-8 32 0,-1 7-110,2 23-300,4 163-1,29 81-1162,1 38-140,-24-325 1364,1-8 117,-1-1 0,-2 1 0,-1 0 0,-7 32 1,8-56 148,0 0-1,-1 0 1,0 0 0,0 0 0,0 0 0,-1 0 0,0-1 0,0 1 0,0-1 0,-1 0-1,0 0 1,0 0 0,0 0 0,0-1 0,-1 1 0,0-1 0,0 0 0,0-1 0,0 1-1,-1-1 1,1 0 0,-1 0 0,0-1 0,0 0 0,-6 2 0,4-2 127,-1 0 0,1-1 0,0 0 0,0 0 0,0-1 0,-1 0 0,1-1 0,0 1 0,0-2 0,-1 1 0,1-1 0,0 0 0,0-1 0,1 0 0,-1 0 0,1 0 0,-9-6 0,9 3-94,-1 0 1,1-1-1,0 1 1,0-1-1,1-1 1,0 1-1,0-1 1,1 0-1,0-1 1,0 1-1,1-1 1,0 0-1,1 0 1,-4-13-1,0-9-67,1 1-1,1-1 1,2 0 0,1 0-1,1 0 1,5-38-1,1 25-262,1 0-1,3 1 0,25-75 0,-3 37-1894,67-126 0,-25 84-3178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47.1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3 101 13222,'0'0'6392,"0"4"-6301,-2 225 125,1-223-211,1-1-1,0 0 1,1 1-1,-1-1 1,1 0-1,0 0 1,2 6-1,-2-9-4,0-1 1,0 1-1,0-1 0,0 1 0,0-1 1,1 0-1,-1 1 0,0-1 1,1 0-1,-1 0 0,1 0 0,-1 0 1,1 0-1,-1 0 0,1 0 1,0-1-1,-1 1 0,1-1 0,0 1 1,-1-1-1,1 0 0,0 1 1,2-1-1,6 1 3,0-1-1,0 0 1,0 0 0,-1-1 0,1 0 0,0-1-1,-1 0 1,1-1 0,-1 0 0,0 0 0,0-1-1,0 0 1,0 0 0,-1-1 0,1-1-1,-1 1 1,9-9 0,-8 6 1,-1-1-1,0 1 1,0-1-1,-1 0 1,-1-1 0,1 0-1,-1 0 1,-1 0-1,0-1 1,-1 0 0,0 0-1,0 0 1,-1 0-1,2-16 1,-5 25-14,8-86 103,-8 82-172,1 0 0,-1 1 0,-1-1 0,1 0 0,-1 1 0,0-1 0,-1 1 0,1-1 0,-1 1 0,0 0-1,0-1 1,-6-8 0,-7 3-4597,4 9-7146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41.4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367 38 12966,'0'0'7395,"-155"-37"-7123,108 80-176,-1 16-80,2 18 129,7 6-1,15 4 64,16-4 48,8-11-240,39-17-16,29-25-352,20-19-737,4-11-480,-5-8-1632,-12-25-2514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42.2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6 115 12534,'0'0'5586,"4"12"-5247,1 8-265,-1-4-60,0-1-1,1 0 1,1 0-1,10 19 1,-15-32-32,1 0 1,-1 0 0,1 0 0,0 0 0,0 0 0,0-1-1,0 1 1,0 0 0,0-1 0,1 0 0,-1 1 0,0-1 0,1 0-1,-1 0 1,1-1 0,-1 1 0,1 0 0,-1-1 0,1 0-1,-1 1 1,1-1 0,0 0 0,-1 0 0,1-1 0,0 1 0,4-2-1,-4 2-2,0-1 1,1 0-1,-1 0 0,0-1 0,0 1 0,0-1 0,0 1 0,0-1 0,0 0 0,0 0 0,-1 0 0,1-1 0,-1 1 0,0 0 0,1-1 1,-1 0-1,0 1 0,0-1 0,1-5 0,0 3 23,-2 0 1,1-1 0,0 0-1,-1 1 1,0-1 0,-1 0-1,1 0 1,-1 0-1,0 1 1,-1-1 0,1 0-1,-1 0 1,0 1-1,-1-1 1,1 0 0,-1 1-1,0-1 1,0 1 0,-1 0-1,0 0 1,0 0-1,-5-7 1,4 7 50,-1 0 0,0 0-1,0 0 1,0 1 0,-1-1 0,1 1-1,-1 1 1,0-1 0,0 1 0,0 0-1,-1 1 1,1-1 0,-1 1 0,1 0-1,-1 1 1,0 0 0,0 0 0,-11 0-1,17 1-48,0 0 0,0 0-1,0 0 1,0 0 0,0 0-1,0 1 1,0-1 0,0 0-1,0 1 1,0-1 0,0 1-1,0-1 1,0 1 0,0-1-1,1 1 1,-1 0 0,0-1-1,0 1 1,1 0 0,-1 0-1,0 0 1,1-1 0,-1 1-1,0 2 1,-1 0-3,1 0 0,0 0 0,0 0-1,1 1 1,-1-1 0,1 0 0,-1 0 0,1 5 0,0 0-22,1-1 1,0 1 0,0-1-1,0 1 1,1-1 0,0 1-1,4 7 1,-2-7-58,1-1 0,0 0 0,0 0-1,1 0 1,0-1 0,0 1 0,1-1 0,-1-1 0,1 1 0,0-1 0,1-1 0,-1 1-1,1-1 1,0 0 0,0-1 0,14 4 0,-3-2-206,1 0 0,1-2 0,-1 0 0,0-1 0,1-1 0,20-2 0,-33 0 243,-1-1 1,1 1-1,-1-1 1,0 0-1,1-1 1,-1 1-1,13-8 1,-18 8 131,1 1 1,0-1-1,0 0 1,-1 1-1,1-1 1,-1-1-1,1 1 0,-1 0 1,0 0-1,0-1 1,0 1-1,0-1 1,0 0-1,-1 0 1,1 1-1,-1-1 1,0 0-1,1 0 1,-2 0-1,1-1 0,1-5 588,0 15-144,-1 161-342,-2-93-134,3-90-54,1 0 0,0 0 0,1 0 0,1 1 0,0 0 0,10-18 0,0-4-56,-14 32 43,15-36-163,29-56 0,-40 88 146,0-1-1,1 1 1,1 0 0,-1 0 0,1 1-1,1 0 1,-1 0 0,1 1 0,1 0-1,-1 0 1,16-8 0,-21 13 26,0 1 0,-1-1 0,1 1 0,1 0 0,-1 0 1,0 0-1,0 0 0,0 0 0,0 1 0,1-1 0,-1 1 0,0 0 0,0 0 0,1 0 1,-1 1-1,0-1 0,0 1 0,0 0 0,1 0 0,-1 0 0,3 1 0,-3 0 6,0 1 0,0 0 0,0-1 0,0 1 0,0 0-1,0 1 1,-1-1 0,0 0 0,1 1 0,-1-1 0,-1 1-1,1 0 1,0-1 0,1 7 0,2 12 76,0 1 0,-1 0 1,-2 1-1,0 35 0,-2-57-74,1 218 924,-1-218-928,0 0 0,0 0 1,0 0-1,0 0 0,0-1 1,0 1-1,1 0 1,-1 0-1,1 0 0,-1-1 1,1 1-1,0 0 0,0 0 1,0-1-1,0 1 1,0-1-1,0 1 0,0-1 1,0 1-1,1-1 0,-1 0 1,0 0-1,1 1 0,2 0 1,0 0-20,0-1 0,0-1 0,0 1 1,-1-1-1,1 1 0,0-1 0,0 0 0,0 0 0,0-1 1,0 1-1,6-3 0,2-1-423,-1 0-1,-1-1 1,1 0-1,-1-1 1,1 0-1,-2-1 1,1 0 0,-1-1-1,0 0 1,-1 0-1,10-12 1,17-22-5420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42.6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166 1 15543,'0'0'2967,"-13"19"-2914,-37 62-15,49-78-40,-1 0 1,0 0 0,1 0 0,0 0 0,0 0 0,0 1 0,0-1 0,1 0 0,-1 1 0,1-1 0,0 1 0,0-1 0,0 1 0,0-1 0,1 0 0,-1 1 0,1-1 0,0 0 0,0 1 0,0-1 0,0 0 0,3 5 0,1-1-60,0-1 1,0 1-1,1-1 1,0 0-1,0-1 1,11 9-1,-5-5-134,-3-1-4,1 0-19,0 0 0,0 1 0,-1 0 0,-1 0 1,12 16-1,-18-22 210,-1-1 1,1 1-1,-1 0 1,0 0 0,0-1-1,0 1 1,0 0-1,0 0 1,-1 0-1,1 0 1,-1 0 0,0 0-1,0 0 1,0 0-1,0 0 1,-1 0-1,1 0 1,-1 0 0,1 0-1,-1 0 1,0 0-1,0 0 1,-1-1-1,1 1 1,0 0-1,-1-1 1,0 1 0,0-1-1,-3 4 1,-5 5 130,-1-1 0,0 0-1,-1-1 1,0 0 0,-1 0 0,0-2 0,0 0 0,0 0 0,-1-1 0,0-1 0,0 0 0,-1-1-1,1 0 1,-26 2 0,29-7-2190,10-5-3709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17048,'0'0'2481,"-5"169"-2161,5-97 32,0 0 257,0-7-257,7-12-256,1-18 32,-1-13-128,-2-12-32,2-10-480,-2 0-577,0-6-720,-1-25-4194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43.3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99 18024,'0'0'3634,"39"-94"-5619,-29 90-1280,2 4-5700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45.2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199 33 9284,'0'0'6435,"-12"-7"-6160,5 2-233,5 3-31,-1 0 0,1 0 0,-1 0 0,0 0 0,1 1 0,-1-1 0,0 1 0,0 0 0,0 0 0,0 0 0,0 0 0,0 0 0,0 1 0,-1-1 0,1 1 0,0 0 0,0 0 0,0 0 0,0 0 0,-1 1 0,1-1 0,0 1 0,0 0 0,0 0 0,0 0 0,0 0 0,-4 3-1,-6 5 149,1 0 1,0 1-1,-16 17 0,26-24-135,-1 0 0,1 0 1,-1 0-1,1 0 1,0 0-1,0 1 1,0-1-1,1 0 1,-1 1-1,1 0 1,0-1-1,0 1 1,0 0-1,0-1 1,1 1-1,-1 0 0,1 0 1,0 0-1,0 0 1,1 4-1,0-7-20,0 1 0,0 0 0,0 0 0,1 0 0,-1-1 0,1 1-1,-1-1 1,1 1 0,-1-1 0,1 0 0,0 1 0,0-1 0,0 0-1,-1 0 1,1 0 0,0-1 0,0 1 0,0 0 0,1-1 0,-1 1-1,0-1 1,0 0 0,4 1 0,3 1 10,67 10 31,-42-7-43,36 9 1,-61-12-9,-1 1 1,1 0 0,-1 0 0,0 1-1,0 0 1,0 0 0,0 1 0,-1 0 0,8 7-1,-11-8-2,-1 1 0,1-1-1,0 1 1,-1 0 0,0 0-1,0 1 1,-1-1 0,1 0 0,-1 1-1,-1 0 1,1-1 0,-1 1-1,0 0 1,0 0 0,0 0-1,-1 0 1,0 6 0,0-5 5,-1 0 0,1-1 0,-1 1 0,-1 0 0,1-1 0,-1 1 0,0-1 0,-1 0 0,0 0 0,0 1 0,0-2 0,0 1 0,-1 0 0,-6 7 0,-1-3 34,0 0 1,-1 0 0,0-1-1,0-1 1,-1 0 0,-21 9-1,26-14-287,1 1-1,-1-1 1,0-1-1,0 0 1,0 0-1,0-1 1,0 1-1,0-2 1,0 1-1,-1-1 1,1-1-1,0 1 1,-12-3-1,-7-12-4828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45.5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15559,'0'0'4002,"78"171"-3826,-44-69 32,-10 10-128,-4 3 48,-8 1-128,-2-15-128,-1-23-1216,1-23-4307,0-29-6226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45.9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0 225 12694,'0'0'6323,"168"-85"-6275,-54 57-48,5-5-657,0-2-3248,2-9-8693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46.5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100 339 15783,'0'0'958,"-16"18"-841,-49 59 27,63-74-137,0 0-1,0-1 1,0 1-1,1 0 0,-1 0 1,1 0-1,-1 0 0,1 0 1,0 1-1,0-1 0,1 0 1,-1 1-1,1-1 1,-1 0-1,1 1 0,0-1 1,1 0-1,-1 1 0,0-1 1,1 0-1,0 1 0,-1-1 1,3 5-1,-1-5-1,0-1 1,0 1-1,0-1 0,0 1 1,0-1-1,1 0 0,-1 1 1,1-1-1,-1 0 0,1-1 0,0 1 1,0 0-1,0-1 0,0 0 1,0 1-1,0-1 0,0-1 1,6 2-1,5 1-16,1-2 1,1 0-1,-1 0 0,0-1 1,0-1-1,0-1 0,0 0 1,0-1-1,-1 0 0,1-2 1,21-8-1,-30 10 7,0 0 1,1 0-1,-1-1 1,-1 0-1,1 0 1,-1 0-1,1-1 0,-1 0 1,0 0-1,-1 0 1,1 0-1,-1-1 1,0 0-1,-1 0 0,1 0 1,-1 0-1,-1-1 1,1 1-1,-1-1 1,0 0-1,0 1 1,-1-1-1,0 0 0,0 0 1,-1 0-1,0-13 1,0 14 9,-1 0 0,0 0-1,-1 0 1,1 0 0,-1 0 0,0 0 0,-1 0 0,1 0 0,-1 1 0,0-1 0,-6-6-1,1 2 28,1 1 0,-2 1-1,1 0 1,-1 0-1,-16-11 1,5 6 106,-1 1-1,0 1 1,0 1 0,-2 1 0,-32-9 0,53 17-97,0 0 0,-1 0 1,1 1-1,-1-1 0,0 1 0,1-1 0,-1 1 1,1 0-1,-1 0 0,0 0 0,1 0 0,-1 0 0,-3 2 1,5-1-28,-1 0 0,1 0 0,1 1 0,-1-1 1,0 1-1,0-1 0,0 0 0,1 1 0,-1 0 1,1-1-1,-1 1 0,1-1 0,0 1 0,-1-1 1,1 1-1,0 0 0,0-1 0,0 1 0,0 0 1,1 2-1,-1 4 2,0 0 0,1 0 0,0 1 0,0-1 0,1 0 0,0 0 0,0 0 0,1-1 0,0 1 0,0-1 0,1 1 0,0-1 0,0 0 0,0 0 0,1-1 0,0 0 0,1 1 0,0-2 0,0 1 0,0-1 0,0 1 0,1-2 0,13 9 0,0-3-57,0-1 0,0 0 0,1-2 0,0 0 0,0-1 1,0-1-1,1-1 0,0-1 0,0-1 0,0-1 0,0-1 0,0-1 0,0-1 1,0-1-1,-1 0 0,1-2 0,-1-1 0,0 0 0,40-19 0,-42 15 60,-1-2-1,0 0 0,-1 0 1,-1-2-1,0 0 0,0-1 1,18-23-1,-26 27 109,-1 1 0,0-1 0,0 0 0,-1-1 0,-1 0 0,0 0 0,0 0 0,-1 0 0,-1-1 1,0 0-1,-1 1 0,0-1 0,0-17 0,-2-25 1062,-1 56-1171,1-1 0,0 0 0,0 0 0,0 1 0,-1-1 0,1 0 0,0 0 1,0 0-1,0 0 0,-1 1 0,1-1 0,0 0 0,0 0 0,-1 0 0,1 0 1,0 0-1,-1 0 0,1 0 0,0 0 0,0 0 0,-1 0 0,1 0 0,0 0 1,0 0-1,-1 0 0,1 0 0,0 0 0,-1 0 0,1 0 0,0 0 0,0 0 0,-1 0 1,1-1-1,0 1 0,0 0 0,-1 0 0,1 0 0,0 0 0,0-1 0,0 1 1,-1 0-1,1 0 0,0 0 0,0-1 0,0 1 0,0 0 0,-1 0 0,1-1 1,0 1-1,0 0 0,0 0 0,0-1 0,0 1 0,0 0 0,0-1 0,0 1 1,0 0-1,0 0 0,0-1 0,0 1 0,0 0 0,0 0 0,0-1 0,0 1 0,0 0 1,0-1-1,-16 25 135,7 5-128,1 0 0,2 0 0,0 0 1,-1 35-1,-1 129 92,8-163-116,-7 260 57,-2 186-313,9-437 167,-2-22 10,2 0 0,0 0 0,1 0 1,1 0-1,0-1 0,1 1 0,7 19 0,-8-32 46,0 0 1,1 0-1,0 0 0,0 0 0,0 0 0,1 0 0,-1-1 0,1 0 0,0 0 0,0 0 0,0 0 1,0 0-1,0-1 0,1 0 0,-1 0 0,1 0 0,-1 0 0,1-1 0,0 0 0,0 0 0,-1 0 1,1-1-1,6 1 0,0 0-45,1-1 0,-1-1 0,1 1 0,-1-2 0,0 1 0,0-2-1,0 1 1,0-2 0,12-4 0,-12 2 23,0 0-1,0 0 1,0-1-1,-1 0 1,0-1-1,0-1 1,-1 1-1,0-1 0,0-1 1,-1 0-1,-1 0 1,13-21-1,-17 24 61,1 1-1,-1-1 0,-1 0 0,1-1 0,-1 1 1,0 0-1,-1-1 0,0 1 0,0-1 0,-1 1 1,0-1-1,0 1 0,-1-1 0,1 1 0,-2-1 1,1 1-1,-1-1 0,0 1 0,-1 0 1,0 0-1,0 0 0,0 0 0,-5-7 0,-5-2 12,1-1-1,-2 2 0,0 0 0,-1 1 0,-1 0 1,-22-15-1,-3 1 61,-66-32 1,74 43 172,-1 1 0,-1 2 1,0 2-1,-49-11 0,83 23-231,1 0 0,0 0-1,-1 0 1,1 0-1,-1 0 1,1 0-1,-1 0 1,1 0-1,0 0 1,-1 0-1,1 0 1,-1 0-1,1-1 1,0 1-1,-1 0 1,1 0 0,0 0-1,-1-1 1,1 1-1,0 0 1,-1-1-1,1 1 1,0 0-1,0-1 1,-1 1-1,1 0 1,0-1-1,0 1 1,0 0 0,-1-1-1,1 1 1,0-1-1,0 1 1,0 0-1,0-1 1,0 1-1,0-1 1,0 1-1,0-1 1,0 1-1,0 0 1,0-1 0,0 1-1,0-1 1,0 1-1,1-1 1,16-19 243,18-4-417,1 0 1,54-24-1,-32 17-321,-52 27 394,168-99-4491,-104 50-2519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47.4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10 153 13030,'0'0'2476,"0"26"-2092,0 164-16,-8 17 894,7-311-1243,5-138-379,-2 228 322,0 2 0,2-1 0,-1 0 1,2 0-1,-1 1 0,2 0 1,0 0-1,0 1 0,1-1 0,0 1 1,1 1-1,11-13 0,-14 18 20,0-1-1,0 1 1,1 0-1,-1 1 0,1-1 1,0 1-1,1 0 1,-1 0-1,1 1 0,-1 0 1,1 0-1,0 1 1,0 0-1,1 0 0,-1 0 1,0 1-1,0 0 1,1 0-1,-1 1 0,1 0 1,-1 1-1,0-1 1,10 3-1,-11-1 25,0 0 0,-1 1 0,1 0 0,0 0 0,-1 0 0,0 0 0,0 1 0,0 0 0,0 0 0,-1 0 0,1 1 0,-1 0 0,0 0 0,-1 0 0,5 6 0,3 9 90,-1 0 0,14 39 0,-9-17 260,-3 0 0,-1 1-1,6 62 1,-4 132 1263,-12-237-1607,0 0 0,0 1-1,0-1 1,0 0 0,0 0 0,0 0 0,0 1 0,0-1 0,0-1 0,1 1 0,-1 0 0,0 0 0,0 0 0,0 0 0,0-1 0,0 1 0,0-1 0,1 0-1,15-8 43,0 0-1,-1-1 1,0-1-1,-1-1 0,16-16 1,0 2-73,-7 6-188,50-44-652,-30 17-4235,-15 9-5837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47.5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12902,'0'0'8548,"0"16"-8383,0 324 305,0-340-644,0-3-2539,0-18-2676,0-11-4914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48.0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75 16520,'0'0'5031,"3"1"-4967,-2-1-64,-1 0 0,1 0 1,0 1-1,0-1 0,-1 0 0,1 1 0,0-1 0,-1 1 0,1-1 0,0 1 0,-1-1 1,1 1-1,-1-1 0,1 1 0,-1 0 0,1-1 0,-1 1 0,0 0 0,1-1 1,-1 1-1,0 0 0,1 0 0,6 22 19,-2 1 1,0-1 0,-1 1-1,-2 0 1,1 29-1,5 43 67,-6-81-64,0 0 1,1 0-1,1 0 1,8 17-1,-11-28-19,1 0-1,-1-1 0,1 1 1,0-1-1,1 0 0,-1 1 0,0-1 1,1 0-1,0-1 0,0 1 0,-1 0 1,2-1-1,-1 1 0,0-1 1,0 0-1,1 0 0,-1-1 0,1 1 1,0-1-1,-1 1 0,8 0 0,-3-1 6,1 0 0,-1 0 0,1-1 0,0-1 0,-1 1 0,1-2 0,-1 1 0,1-1-1,-1 0 1,0-1 0,11-4 0,-6 1-7,0-1-1,-1-1 1,0 0-1,0 0 1,-1-1-1,14-14 1,-6 3-48,-2 0 0,0-2 0,-1 0 0,-1-1 1,-1 0-1,20-46 0,-27 47 133,0 0 0,-2 0 0,-1-1 1,0 1-1,-2-1 0,-1 0 0,-2-33 0,1 49 79,0 6 454,-2 8-307,-2 43-149,4 64 0,2-44 50,-2-21-35,3 1 1,3-1 0,1 0 0,27 93-1,-32-136-164,0 0-1,1 1 1,0-2-1,0 1 0,4 6 1,-6-11-65,-1-1 0,0 1 0,1 0 0,-1-1 1,1 1-1,-1 0 0,1-1 0,-1 1 0,1-1 0,-1 1 1,1-1-1,0 1 0,-1-1 0,1 0 0,0 1 0,-1-1 1,1 0-1,0 1 0,0-1 0,-1 0 0,1 0 0,0 1 0,0-1 1,-1 0-1,1 0 0,0 0 0,0 0 0,-1 0 0,1 0 1,0 0-1,0-1 0,-1 1 0,1 0 0,0 0 0,0-1 1,-1 1-1,1 0 0,0-1 0,-1 1 0,1 0 0,0-1 0,-1 1 1,1-1-1,-1 1 0,1-1 0,-1 0 0,1 1 0,-1-1 1,1 1-1,-1-1 0,1 0 0,-1 1 0,0-1 0,1-1 1,1-3-1072,0-1 0,0 1 0,0 0 0,-1-1 0,0 1 0,0-1 1,0-8-1,1-17-12063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48.4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17160,'0'0'3698,"4"185"-3394,8-88 80,-7 5 96,-2 1 128,-3-7-303,2-15-257,5-18-48,6-23-353,4-16-607,4-20-929,1-4-960,0-17-4339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48.8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16327,'0'0'4258,"30"120"-4081,-18-28 95,-5 12-208,-5 14 112,-2-2-32,0-11-144,10-20-48,2-24-480,10-23-913,2-23-1152,1-15-3266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49.2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178 1 17896,'0'0'1620,"-14"23"-1578,-40 76-39,53-97-7,0 0 0,0 0-1,0 0 1,0 1 0,0-1 0,0 0 0,1 1-1,-1-1 1,1 0 0,-1 1 0,1-1 0,0 1 0,0-1-1,0 1 1,0-1 0,1 0 0,-1 1 0,1-1-1,-1 0 1,1 1 0,0-1 0,0 0 0,0 0 0,0 1-1,0-1 1,1 0 0,-1 0 0,1 0 0,-1-1-1,1 1 1,0 0 0,-1 0 0,1-1 0,0 1-1,0-1 1,0 0 0,3 2 0,3 3-53,10 6-363,1 0 1,0-1-1,38 16 1,10 5-905,-65-31 1297,0 0-1,0 0 0,0 0 0,0 1 0,0-1 0,0 0 0,-1 1 0,1-1 0,0 1 1,-1 0-1,1 0 0,-1-1 0,0 1 0,0 0 0,1 0 0,-1 0 0,0 0 0,-1 0 0,2 3 1,-2-3 28,0 0 0,0 0 1,0 0-1,-1 0 0,1 0 1,0 0-1,-1 0 0,1 0 1,-1-1-1,0 1 0,0 0 1,1 0-1,-1 0 0,-1-1 0,1 1 1,0 0-1,-2 1 0,-5 5 150,-1 0 0,1 0 0,-2-1 0,1 0 0,-20 10-1,-40 18-479,-95 35-1,132-59-3880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49.6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280 296 9012,'-4'-20'2607,"2"6"-2167,-4-26 1248,-1 1 0,-2 1 0,-26-71 0,34 107-1630,0-1 0,0 1-1,-1 0 1,1 0 0,0-1-1,-1 1 1,1 0 0,-1 1 0,0-1-1,1 0 1,-1 0 0,0 1-1,0-1 1,0 1 0,-1-1-1,1 1 1,-4-2 0,4 3-25,1 0 0,-1 0 0,0 0 0,0 0 0,0 0 0,1 0 0,-1 0 1,0 1-1,0-1 0,1 1 0,-1-1 0,0 1 0,1 0 0,-1-1 0,0 1 0,1 0 0,-1 0 0,-2 2 1,-3 4 17,-1 1 0,1 0 0,1 0 0,-1 0 0,1 1 0,-8 16 0,-1 3 14,1 0-1,2 1 1,1 0-1,1 1 1,2 0 0,1 0-1,1 1 1,1 0-1,1 35 1,3-61-60,1 1 1,0 0 0,1 0-1,0 0 1,0-1-1,0 1 1,4 10 0,-4-14-6,0 0 0,0-1 0,0 1 1,1 0-1,-1 0 0,1-1 0,0 1 1,-1-1-1,1 1 0,0-1 0,0 0 1,0 0-1,0 0 0,0 0 0,0 0 1,0 0-1,0 0 0,0-1 0,0 1 1,1-1-1,-1 1 0,3-1 1,4 1-20,0-1 1,0 0-1,0-1 1,1 0-1,-1-1 1,0 1 0,0-2-1,-1 1 1,1-1-1,0-1 1,-1 1-1,0-1 1,0-1-1,0 0 1,0 0 0,-1 0-1,0-1 1,0 0-1,0-1 1,9-11-1,-5 4-33,0 0 0,0 0 0,-2-1 0,0-1 0,0 1 0,-2-2 0,0 1 0,0-1 0,6-30 0,-4-36 334,-9 73 85,-2 10-22,-4 43-7,5-34-452,-1 15 248,0 0 0,2 36 0,0-56-305,0 1 0,0-1 0,1 0 0,0 1 0,0-1-1,0 0 1,0 0 0,0 0 0,1 0 0,0 0 0,0 0 0,0 0 0,0-1-1,1 1 1,-1-1 0,1 1 0,0-1 0,0 0 0,0 0 0,0 0 0,5 3-1,23 3-5598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50.1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12 12662,'0'0'7833,"0"-11"-7655,-2 17-171,-9 31 135,1 2 0,2-1-1,-5 70 1,13-105-165,1 0 1,-1 0-1,0 0 0,1 0 1,-1 0-1,1 0 0,0-1 1,0 1-1,0 0 1,1 0-1,-1-1 0,1 1 1,-1-1-1,1 1 0,0-1 1,0 0-1,0 0 0,0 1 1,0-1-1,0-1 0,1 1 1,-1 0-1,1-1 0,-1 1 1,1-1-1,0 0 0,-1 1 1,1-2-1,5 3 0,8 0-197,1 0-1,-1 0 0,1-2 0,20 0 0,-11 0 17,-6 0 16,-4-1 57,-1 1 1,0 0-1,0 1 0,19 6 1,-31-8 115,0 1 1,0 0-1,-1 0 1,1 0 0,0 0-1,-1 1 1,1-1-1,-1 1 1,0 0 0,1 0-1,-1 0 1,0 0-1,0 0 1,0 0 0,0 0-1,0 0 1,-1 1 0,1-1-1,-1 1 1,1 0-1,-1-1 1,0 1 0,0 0-1,0 0 1,-1-1-1,1 1 1,-1 0 0,1 4-1,-2 1 16,1 0 0,-2 0 0,1 0 0,-1 0 0,0-1 0,-1 1 0,0 0 0,0-1 0,0 0 0,-1 0 0,0 0 0,-1 0 0,1-1 0,-1 0-1,-11 11 1,-9 7-213,0-1-1,-38 25 1,61-46 167,-21 13-3041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50.7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0 290 15095,'0'0'6494,"1"1"-6436,11 11-24,-2 1 0,0 1 0,0 0 0,-1 0 0,12 28 0,3 2 40,-2-4-56,-16-27-28,1 0-1,0 0 1,1 0 0,1-1-1,0 0 1,0-1 0,14 12 0,-23-22 6,1 0 1,0-1-1,0 1 1,-1-1 0,1 0-1,0 1 1,0-1-1,0 1 1,0-1-1,-1 0 1,1 0 0,0 0-1,0 1 1,0-1-1,0 0 1,0 0 0,0 0-1,0 0 1,0 0-1,-1-1 1,1 1-1,0 0 1,0 0 0,0-1-1,0 1 1,0 0-1,-1-1 1,1 1 0,0-1-1,0 1 1,0-1-1,-1 1 1,1-1-1,0 0 1,18-26 3,-17 24 0,42-85 30,30-50-60,-65 124 14,0 2 1,1-1 0,0 1-1,0 1 1,2 0 0,-1 0-1,24-15 1,-30 22 13,0 1 1,0 0-1,0 1 1,0-1-1,1 1 0,-1 0 1,1 1-1,0-1 1,-1 1-1,1 0 1,0 0-1,0 1 1,0 0-1,-1 0 0,1 0 1,0 1-1,0 0 1,0 0-1,10 3 1,-5 1-2,0 1 1,0-1 0,-1 2 0,0-1 0,0 2 0,0-1 0,-1 1-1,10 12 1,-1-2 2,-3-1-3,2-1 0,25 19 0,-36-31 4,0 0 0,0 0-1,0-1 1,0 0 0,0 0-1,1-1 1,0 0 0,-1 0-1,1 0 1,0-1 0,0 0 0,9 0-1,-12-1 6,-1-1-1,0 0 0,0 0 1,1 0-1,-1 0 1,0 0-1,0-1 0,0 1 1,0-1-1,0 0 1,-1 0-1,1 0 1,0 0-1,-1 0 0,0-1 1,1 1-1,-1-1 1,0 0-1,0 1 0,1-5 1,7-9 42,-1 0 1,9-24 0,-15 33-23,48-140 379,-10 25-1797,-38 113-1532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51.1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103 33 8324,'0'0'11522,"7"15"-11327,29 46-299,-34-59 95,0 0-1,0 0 1,0 0-1,0 0 1,1 0-1,-1 0 1,0-1-1,1 0 1,0 1 0,-1-1-1,1 0 1,-1 0-1,1 0 1,0 0-1,0-1 1,3 1-1,42-2-49,-37-1 58,-7 2-1,1-1 1,-1 0 0,0 0 0,0 0 0,0-1-1,0 1 1,-1-1 0,1 0 0,0 0 0,-1 0-1,1-1 1,-1 1 0,0-1 0,5-4 0,-7 5 4,1 0 0,0 0 0,0-1 0,-1 1 0,1 0 0,-1-1 0,0 1 0,0-1 1,0 0-1,0 1 0,0-1 0,0 0 0,-1 0 0,1 1 0,-1-1 0,0 0 0,0 0 1,0 0-1,0 1 0,0-1 0,-1 0 0,-1-4 0,1 5 4,0 0 1,0-1-1,-1 1 1,1 0-1,-1 1 0,1-1 1,-1 0-1,0 0 0,0 1 1,1-1-1,-1 1 1,-1-1-1,1 1 0,0 0 1,0 0-1,0 0 0,-1 0 1,1 0-1,0 0 1,-1 1-1,1-1 0,-5 1 1,-9-2 264,1 0-1,-23 2 1,26 0 34,4 1-216,1 0 0,-1 0 0,0 0 0,0 1 0,1 1 0,-1-1 0,1 1 0,-1 0 0,1 1 0,0 0 0,1 0 0,-1 0 0,1 1 0,-1 0 0,2 0 0,-1 1 0,0-1 0,1 1 0,0 0 0,0 1 0,1-1 0,0 1 0,-3 8 0,0-3-81,1 1 0,1 0-1,0 0 1,1 0 0,0 1-1,1-1 1,1 1 0,0 0 0,0 0-1,2 0 1,0 0 0,2 19-1,-1-29-12,0 0 0,0-1 0,0 1 0,0 0 0,1-1-1,0 1 1,0-1 0,0 1 0,0-1 0,0 0-1,0 0 1,1 0 0,0 0 0,-1 0 0,1-1 0,0 1-1,1-1 1,-1 0 0,0 0 0,1 0 0,-1 0 0,1 0-1,-1-1 1,1 0 0,0 0 0,5 1 0,9 2-38,0-1 0,0-2 0,0 1 0,23-3 0,-41 1 42,13 0-95,1-1 1,-1-1 0,0 0-1,0-1 1,25-9 0,-32 10-149,1-1 0,0 0 0,-1 0 1,0-1-1,0 0 0,0 0 0,0 0 1,-1-1-1,1 0 0,-1 0 0,-1 0 1,9-11-1,-1-14-4367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51.5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16199,'0'0'3170,"0"26"-2431,10 282 822,6-73-124,2 20-3000,-18-255 1428,1 0-1,-1 1 1,0-1-1,0 1 0,0-1 1,1 1-1,-1-1 1,0 1-1,0-1 1,1 0-1,-1 1 0,0-1 1,1 0-1,-1 1 1,0-1-1,1 0 1,-1 1-1,1-1 0,-1 0 1,1 0-1,-1 1 1,0-1-1,1 0 1,-1 0-1,1 0 1,-1 0-1,1 0 0,-1 0 1,1 0-1,-1 0 1,1 0-1,-1 0 1,1 0-1,-1 0 0,1 0 1,-1 0-1,1 0 1,-1 0-1,1 0 1,-1-1-1,0 1 0,1 0 1,-1 0-1,1-1 1,-1 1-1,1 0 1,-1 0-1,0-1 1,1 1-1,-1 0 0,0-1 1,1 1-1,-1-1 1,0 1-1,0-1 1,1 1-1,-1 0 0,0-2 1,12-18-4894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51.9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7507,'0'0'16461,"1"26"-16482,5 380-377,-5-322 464,-5 119 261,0-181-114,3-19-3182,12-25-710,5-9-2607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47.8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83 14711,'0'0'7683,"3"-83"-7651,-3 98-3249,0 14-1057,0 10-4658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52.3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 23995,'0'0'4050,"0"-11"-7684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26.7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9300,'0'0'5464,"0"8"-5317,-6 87 205,13 174 1,0-135-71,-5-67-235,-1 0-36,3 0 0,17 97 0,-19-156-328,7 23 554,2-15-5026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27.1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1 240 12166,'0'0'4962,"138"-126"-4930,-36 78 64,5 11-96,-3 15-1393,-19 15-2288,-19 7-2818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27.5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80 404 13542,'0'0'3119,"-4"1"-3130,2-1-25,1 1 0,-1 0 0,0 0 0,1 0 0,-1 0 0,1 0 0,-1 0 0,1 0-1,-1 0 1,1 0 0,0 1 0,-1-1 0,1 1 0,0-1 0,0 1 0,0-1 0,0 1 0,0 0 0,1-1-1,-1 1 1,0 0 0,1 0 0,-1 3 0,-13 59-156,8-33 159,-20 97 78,25-125-18,3-35 191,1 0 1,2 0-1,14-53 0,-2 7-525,50-316 272,-62 381 576,3 19-509,5 26-290,-13-30 277,108 407 1146,7 22-1165,-115-430-30,4 11-497,-1-1-1,2 0 1,0 0-1,0 0 1,1-1-1,0 0 1,12 15-1,-18-24 218,1 0 0,0 0-1,0-1 1,0 1 0,0-1-1,0 1 1,0-1 0,0 1-1,0-1 1,0 1-1,0-1 1,0 0 0,0 1-1,2-1 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27.8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1 164 13270,'0'0'1537,"187"-28"-1441,-73-5-96,0-2-528,-15 0-2802,-21 2-6995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28.2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13654,'0'0'2802,"0"129"-4291,-2-33 1393,-1 3-881,3-16-1904,0-26-769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28.5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1 347 12214,'0'0'3433,"1"-19"-3003,-1 1-368,0 8-50,0 1 1,1-1 0,0 1 0,0-1 0,1 1 0,0-1 0,1 1-1,0 0 1,0 0 0,1 0 0,5-9 0,2 1-25,0-1 0,2 1 0,0 1 0,0 0 0,30-25 0,-35 34-75,1 0 0,0 1 0,1 0 0,-1 0 1,1 1-1,0 0 0,0 1 0,1 0 0,-1 0 1,1 1-1,0 1 0,17-2 0,-25 4 21,0-1-1,0 1 1,-1 1-1,1-1 1,0 0-1,0 1 1,0-1-1,0 1 1,0 0-1,-1 0 1,1 0-1,0 1 1,-1-1-1,1 1 1,-1-1-1,1 1 0,-1 0 1,0 0-1,1 0 1,-1 0-1,0 0 1,-1 0-1,1 1 1,0-1-1,-1 0 1,1 1-1,-1 0 1,1-1-1,-1 1 1,0 0-1,-1 0 1,2 4-1,1 9-79,0 0-1,-1 1 0,-1-1 1,-1 27-1,-1-23 162,1 0 60,0 0 1,-8 37 0,6-47 129,-1-1 1,0 1 0,0-1 0,-1 0-1,0 0 1,-1-1 0,-10 16 0,14-23 714,15-18-301,3 0-608,0 2-1,2 0 0,-1 1 1,34-19-1,-43 29-88,-1-1 1,1 1-1,0 0 0,1 1 0,-1 0 0,0 1 0,1 0 1,0 0-1,-1 1 0,1 0 0,0 1 0,0 0 1,-1 0-1,13 3 0,-19-2 59,0 0 0,-1 1 0,1-1 0,0 1 0,0 0 0,-1 0 0,1 0 0,-1 0 0,1 0 0,-1 0 0,0 1 0,0-1 0,0 1 0,0 0 1,-1-1-1,1 1 0,-1 0 0,1 0 0,-1 0 0,0 0 0,0 0 0,0 0 0,-1 0 0,1 1 0,-1-1 0,0 5 0,1 4 11,0 0 0,-1 0 0,-1 0 0,0 0 0,0-1 0,-4 15 0,0-14 53,1 1 0,-2-1 0,0 0 0,0 0 0,-1-1 0,0 0 0,-1 0 0,-11 12 0,6-9 91,0-1 0,-1 0 0,-1-1 1,0 0-1,-21 11 0,33-20-110,-1-1 0,-1 0 0,1 0 0,0 0 0,0-1 0,-1 1 0,1-1 0,-1 0 1,1 0-1,-1-1 0,1 1 0,-1-1 0,-5 0 0,9 0-40,0-1 0,1 1 1,-1 0-1,1 0 0,-1 0 0,0 0 0,1 0 0,-1-1 0,0 1 1,1 0-1,-1-1 0,1 1 0,-1 0 0,1-1 0,-1 1 0,1-1 1,-1 1-1,1-1 0,0 1 0,-1-1 0,1 1 0,-1-1 0,1 1 1,0-1-1,0 1 0,-1-1 0,1 0 0,0 1 0,0-1 0,0 0 1,-3-42-1831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28.9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14231,'0'0'2462,"0"11"-2630,1 45 129,2 0 0,20 108 0,-11-111 125,19 68 81,-26-105-126,1 0 0,0 0 0,1-1 0,19 30 0,-23-40-35,1-1 0,0 1 0,0 0 0,1-1 0,-1 0 0,1 0 0,0-1 0,0 1 0,0-1 0,1 0 0,-1 0-1,1-1 1,8 3 0,-5-2 22,1-1 0,-1-1 1,1 0-1,-1 0 0,1-1 0,0 0 0,-1 0 0,10-2 0,-1-2-591,0 0 0,0-1-1,-1 0 1,0-2 0,0 0 0,-1-1 0,0 0 0,23-17 0,0-9-4656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29.3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14150,'0'0'593,"27"118"-817,-5-11 432,-5 18-208,0 14-16,-5-1-208,2-16-1969,-4-21-2337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30.4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0 177 9556,'0'0'993,"136"-46"-945,-63 16 0,0-1-48,0 3-576,-10 2-497,-27 10-1712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48.1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149 0 14839,'0'0'4629,"-22"16"-4200,-69 54-77,88-68-337,0 0-1,1 1 0,-1-1 1,1 1-1,-1-1 0,1 1 1,0 0-1,0 0 0,0 0 1,0 1-1,0-1 0,1 0 1,0 1-1,-1-1 1,1 1-1,1-1 0,-1 1 1,0-1-1,1 1 0,0 0 1,0-1-1,0 1 0,0 0 1,0-1-1,1 1 0,0-1 1,0 1-1,1 3 0,-1-4-8,0 0-1,1 0 1,-1 0-1,1 0 0,0 0 1,-1 0-1,1-1 0,1 1 1,-1-1-1,0 0 1,1 1-1,-1-1 0,5 2 1,39 22 14,-31-19-9,7 4-11,-9-5-8,-1 0 1,0 0-1,0 1 0,16 13 1,-26-18 6,0 0 0,0-1 0,0 1 0,0 0 0,-1 0-1,1 0 1,-1 0 0,1 1 0,-1-1 0,0 0 0,0 1 0,0-1 0,0 1 0,0-1 0,0 1 0,-1-1 0,1 1 0,-1-1 0,0 1 0,1 0 0,-1-1 0,-1 1 0,1 0 0,0-1 0,-1 1 0,1-1 0,-1 1 0,0-1 0,-1 4 0,-1-2 0,1 0 1,-1 0-1,0 0 0,0-1 1,-1 1-1,1-1 0,-1 0 1,0 0-1,1 0 1,-1 0-1,-1-1 0,1 0 1,0 0-1,-7 3 0,-11 3-7,-35 9-1,57-17 9,-12 2-389,0 1-1,1-1 1,-1-1-1,-14 0 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30.7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81 10485,'0'0'1344,"170"-56"-1552,-111 40 32,-8 8-304,-10 8-496,-17 0-1201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31.1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0 177 8468,'0'0'592,"180"-72"-160,-103 42 17,-6 1-433,-6 10-16,-11 3-1633,-18 5-6339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31.4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10117,'0'0'1456,"32"138"-223,-5-44-177,-3 11-207,-5-2-193,-7-1-544,-7-6 0,-5-4-112,0-9-32,-5-13-592,-9-20-1569,-1-26-1585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32.1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18376,'0'0'561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48.9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 5282,'0'0'2097,"0"-24"-3553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00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2395 8772,'0'0'7686,"-3"-10"-6723,-3-16-756,1 0-1,2 0 0,0-1 0,2 1 0,1-1 1,1 1-1,6-35 0,4 3-468,1 0 0,28-74 1,-37 117 1104,7 16-1497,0 0 400,0 0 0,0 1 0,14 5 1,30 5 169,-5-9-46,1-2 0,0-2 0,-1-2 1,1-2-1,76-19 0,843-217-519,572-132-236,-1233 304 882,632-127 1791,513-21-3352,-691 110 1268,954-101 360,-1182 164-82,1260-126-1239,-24 42 1006,-806 96 265,-615 9-38,468-41 96,-816 64 55,-1 0 1,1 0 0,0 0 0,-1 0-1,1 1 1,0-1 0,-1 0-1,1 0 1,0 0 0,-1 1 0,1-1-1,0 0 1,-1 1 0,1-1 0,-1 0-1,1 1 1,-1-1 0,1 1 0,-1-1-1,1 1 1,-1-1 0,1 1 0,-1-1-1,1 1 1,-1-1 0,0 1-1,0 0 1,1-1 0,-1 1 0,0-1-1,0 1 1,1 0 0,-1-1 0,0 1-1,0 0 1,0 0 0,0 0 0,0 36-949,-1-19 1158,-11 456-257,4-138-62,9-329-16,0 0-1,0-1 0,1 1 1,-1 0-1,1-1 0,1 1 1,-1-1-1,1 1 0,0-1 1,1 0-1,0-1 0,5 8 1,-5-7-15,0-1 1,0 1-1,0 0 1,-1 1-1,0-1 1,0 0-1,-1 1 1,0 0-1,0-1 1,1 12-1,-2-14-194,-1-2-151,0 0 0,1 0-1,-1 0 1,0 0 0,0 0-1,0 1 1,-1-1 0,1 0-1,0 0 1,-2 3 0,-6-3-6451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01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8 6675,'0'0'8527,"-3"-1"-7903,-5-3-259,9 2 128,21 4-249,157 54 331,-120-36-465,-34-12-86,-1 1 0,0 1 0,-1 1 0,30 18 0,-46-24-15,-1 0-1,1 0 1,-1 0-1,0 1 0,-1-1 1,1 2-1,-1-1 1,0 0-1,-1 1 1,1 0-1,-1 0 0,-1 0 1,1 1-1,-1-1 1,-1 1-1,1 0 1,-1 0-1,1 10 1,-2 2 137,-1 0 0,0 0 0,-2 0 1,0 0-1,-1-1 0,-1 1 1,-1-1-1,-1 0 0,-1 0 1,-13 26-1,-12 18 629,-64 92-1,27-55-209,-4-3 0,-90 90-1,142-165-483,20-21-387,14-15-584,28-36-2079,5-24-3383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09.8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0 260 7700,'0'0'3636,"6"2"-3561,6 4 87,2-2 0,-1 1 0,0-2 1,1 0-1,0-1 0,21 2 1,93-4 922,-69-1-1015,560-24 86,-88 0-181,-70 21 51,355-10 124,1089-81 432,-253 11-898,-2 43 304,-764 45 79,-7 31-1074,-745-27-1644,-41-3-2082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11.0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 8308,'0'0'5552,"2"-7"-4559,-2 7-959,0 0 1,0 0-1,0 0 0,0 0 1,0 1-1,0-1 0,0 0 0,0 0 1,1 0-1,-1 0 0,0 0 1,0 0-1,0 0 0,0 0 0,0 0 1,0 0-1,0 0 0,0 0 1,0 0-1,0 0 0,0 0 0,0 0 1,1 0-1,-1 0 0,0 0 1,0 0-1,0 0 0,0 0 0,0 0 1,0 0-1,0 0 0,0 0 1,0 0-1,0 0 0,0 0 0,23 1064 369,-21-988-408,20 1981 136,-42-1070 156,1-166 106,17-627-360,0 580 109,35-7-69,-29-718-73,91 772-11,-60-655-528,-35-166 502,0 1 0,0-1-1,0 0 1,0 0-1,1 0 1,-1 1-1,0-1 1,0 0-1,0 0 1,1 0 0,-1 1-1,0-1 1,0 0-1,1 0 1,-1 0-1,0 0 1,0 0-1,1 1 1,-1-1 0,0 0-1,0 0 1,1 0-1,-1 0 1,0 0-1,1 0 1,-1 0-1,0 0 1,0 0 0,1 0-1,-1 0 1,0 0-1,0 0 1,1 0-1,-1-1 1,0 1-1,1 0 1,-1 0-1,0 0 1,0 0 0,0 0-1,1-1 1,-1 1-1,0 0 1,0 0-1,1 0 1,-1-1-1,0 1 1,0 0 0,0 0-1,0 0 1,0-1-1,1 1 1,-1 0-1,0-1 1,0 1-1,3-9-872,0 0-1,-1 0 0,0-1 0,1-14 0,-2-20-3797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12.6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3 7812,'0'0'3460,"-4"-3"-2819,4 4-640,0-1 0,0 0 0,-1 0 1,1 0-1,0 0 0,-1 1 0,1-1 0,0 0 1,0 0-1,0 0 0,-1 1 0,1-1 0,0 0 1,0 0-1,0 1 0,-1-1 0,1 0 0,0 1 1,0-1-1,0 0 0,0 1 0,0-1 0,0 0 1,0 1-1,0-1 0,0 0 0,0 1 0,0-1 1,0 0-1,0 0 0,0 1 0,0-1 0,0 0 1,0 1-1,-7 135 55,-50 1655 4333,58-25-2945,46-1 228,-45-1719-1630,26 406 413,34-14-219,13-188-837,-54-187 293,-18-54-531,0 1 1,0 0-1,-1-1 1,0 1-1,-1 1 1,0-1-1,-1 0 1,0 0 0,0 0-1,-3 16 1,-6-17-91,-5-8-992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48.5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63 15495,'0'0'6777,"-2"-14"-6319,-1-2-398,-4-16 28,5 40-76,1 29-12,2 59 13,1 13 23,-24 205 1,21-309-36,-6 34-10,-2 71 1,9-111 8,0 1 0,0 0 0,0 0 1,0 0-1,1 0 0,-1-1 0,0 1 0,0 0 0,0 0 1,0 0-1,0 0 0,1 0 0,-1-1 0,0 1 1,0 0-1,0 0 0,0 0 0,1 0 0,-1 0 0,0 0 1,0 0-1,0 0 0,1 0 0,-1 0 0,0 0 0,0 0 1,0 0-1,1 0 0,-1 0 0,0 0 0,0 0 1,0 0-1,1 0 0,-1 0 0,0 0 0,0 0 0,0 0 1,1 0-1,-1 0 0,0 1 0,0-1 0,0 0 0,0 0 1,1 0-1,-1 0 0,0 0 0,0 0 0,0 1 1,0-1-1,0 0 0,0 0 0,0 0 0,1 1 0,-1-1 1,0 0-1,0 0 0,0 0 0,0 0 0,0 1 1,0-1-1,0 0 0,0 0 0,0 0 0,0 1 0,0-1 1,0 0-1,0 1 0,0-2 1,16-14-5,-1 0-1,-1-1 0,16-23 1,-17 21 10,2 0 1,0 0 0,17-14-1,-30 30-6,-1 1 0,1 0-1,0 0 1,-1-1 0,1 1 0,0 0-1,0 1 1,0-1 0,0 0-1,-1 0 1,1 1 0,0-1 0,0 1-1,0 0 1,0 0 0,0-1-1,0 1 1,1 0 0,-1 1 0,0-1-1,0 0 1,0 1 0,0-1-1,-1 1 1,1-1 0,0 1 0,0 0-1,3 2 1,2 2-4,0 0 0,0 0-1,0 1 1,-1 1 0,8 8 0,6 6 5,-11-13 1,1-1-1,0-1 0,1 1 1,0-2-1,-1 0 0,2 0 1,-1-1-1,0 0 0,1-1 1,0 0-1,0-1 0,0 0 1,0-1-1,0 0 0,0-1 1,0-1-1,23-3 0,-32 4-7,1 0-1,0-1 1,0 0-1,-1 0 1,1 0 0,-1 0-1,1 0 1,-1-1-1,1 0 1,-1 1-1,0-1 1,0-1-1,0 1 1,0 0 0,0-1-1,0 1 1,-1-1-1,1 0 1,-1 0-1,3-4 1,-3 4-309,-1 0 0,0-1 0,1 1 0,-1-1 0,0 1 1,-1-1-1,1 1 0,-1-6 0,1-17-6403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14.3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282 144 6147,'0'0'1102,"-24"-2"-841,1 0-126,-141-18 808,162 19-860,-6 0 210,0 0 1,0-1 0,1-1 0,-1 1 0,1-1-1,-1 0 1,-6-5 0,15 7-136,0 1 0,0-1 0,0 1-1,0-1 1,0 1 0,0-1 0,0 1 0,0 0 0,0-1 0,0 1-1,0 0 1,0 0 0,0 0 0,0 0 0,0 0 0,0 0-1,2 0 1,103 5-157,114 20 0,-33-2-13,324 3-91,7-24-991,-500-2 1021,609-23-1185,6-26 839,-57 4 959,827-10 601,5 57 306,-797 12-1313,135 1-137,882-26-515,-884 0-1225,-252 10-2228,-388 1-167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14.6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13494,'0'0'0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15.0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8948,'0'0'2473,"-1"12"-2606,-3 122 652,17 174 1,37 140 1491,-44-397-1878,1 8-30,33 228 86,-24-199-199,33 103 0,-45-179 5,-4-10-3,1 1 0,0-1 0,0 1 0,0-1 0,0 0 0,0 1 0,0-1 0,0 0-1,2 2 1,-2-4-67,-1 0 0,0 0 0,1 0 0,-1 0 0,0-1 0,1 1 0,-1 0 0,0 0-1,1-1 1,-1 1 0,0 0 0,0 0 0,1-1 0,-1 1 0,0 0 0,0-1 0,1 1 0,-1 0-1,0-1 1,0 1 0,0 0 0,0-1 0,0 1 0,0 0 0,0-1 0,0 1 0,0-1 0,0 1-1,0 0 1,0-1 0,0 1 0,0 0 0,0-1 0,0 1 0,0-1 0,0 1 0,0 0 0,0-1-1,-1 1 1,2-36-4423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15.3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13334,'0'0'5122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24.8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 8660,'0'0'2100,"0"-1"-2096,1 1 1,-1 0-1,1 0 1,-1-1-1,0 1 1,1 0-1,-1 0 1,1 0-1,-1 0 1,1 0-1,-1 0 1,1 0-1,-1 0 1,1 0-1,-1 0 1,1 0-1,-1 0 1,1 0-1,-1 0 1,1 0-1,-1 1 1,1-1-1,-1 0 1,1 0-1,-1 1 1,0-1-1,1 0 1,-1 1-1,1-1 1,-1 0-1,1 1 1,4 12 229,0-1 1,-1 1-1,0 0 1,-1 0 0,2 18-1,3 72 1053,-7-86-1167,7 126 556,60 618 1004,-29-476-1238,2 457-1,-41 176-33,56-160 78,60-3-272,-52-366-145,151 795-3,-131-687-36,-27 2-37,-32-264 43,-24-220-34,4 36-67,1-1-1,3 0 1,2-1-1,23 68 1,-31-113-269,-2 0 0,1 0 0,0 0 0,-1 0 0,0 1 0,0-1 0,0 1 0,0-1 0,-1 1 0,0 6 0,-4-5-4930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25.9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20 222 9540,'0'0'1697,"-3"1"-1732,2 0 28,0-1 0,1 0 0,-1 0 0,0 1 0,0-1 0,0 0 0,1 1 0,-1-1 0,0 1 0,1-1 0,-1 1 0,0-1 0,1 1 0,-1-1-1,0 1 1,1 0 0,-1-1 0,1 1 0,-1 0 0,1 0 0,0-1 0,-1 1 0,1 0 0,0 0 0,-1 0 0,1-1 0,0 1 0,0 0-1,0 0 1,0 0 0,0 0 0,0 0 0,0-1 0,0 1 0,0 0 0,0 0 0,0 0 0,1 0 0,-1-1 0,0 1 0,1 0 0,-1 0 0,0 0-1,1-1 1,-1 1 0,1 0 0,-1-1 0,1 1 0,-1 0 0,1-1 0,0 1 0,-1-1 0,1 1 0,1 0 0,4 4 2,1 0 1,-1 0-1,1-1 0,0 0 1,10 5-1,6-1 29,0 0 0,0-1 0,0-2 0,1 0 0,34 2 0,124-3 6,-121-4-12,39 0 38,462-12 51,285-66 596,-272 22 61,1084-45 296,-1 54-1032,-659 22 5,54 9-78,-1026 16-151,-2 0 281,0 0 0,31 5 0,-50-4-432,0 0 1,0 1-1,0-1 0,0 1 1,0 1-1,0-1 0,-1 1 1,1 0-1,-1 0 0,0 0 0,0 1 1,0 0-1,8 8 0,-5 0-5357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26.2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12614,'0'0'0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37.4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10613,'0'0'6211,"-5"135"-5715,5-45 48,0 4-528,0-7-16,10-12-448,9-21-2177,3-21-2081,-7-20-2178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37.7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14182,'0'0'2145,"56"131"-2129,-32-52-16,-7 2 0,-2-7-64,-8-6-176,-2-16-2049,-3-17-2257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38.1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 13574,'0'0'3957,"16"-1"-4005,5-1 35,0 2 1,0 0-1,0 1 1,-1 2-1,26 5 1,-11 1-13,-2 3 1,44 20-1,-59-24 14,0 2-1,-2 0 0,1 1 0,-1 1 1,26 24-1,-37-31 15,0 0-1,-1 0 1,0 1 0,0-1-1,0 1 1,-1 0-1,0 0 1,0 0 0,0 1-1,-1-1 1,0 1 0,0-1-1,-1 1 1,1 0 0,-2 0-1,1-1 1,-1 1 0,0 0-1,0 0 1,-1 0 0,0-1-1,0 1 1,0 0-1,-1-1 1,0 1 0,-5 10-1,-5 6 53,0 0-1,-2-1 0,0-1 1,-1 0-1,-30 31 0,-74 79-1369,73-77-1729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18.6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4274,'0'0'14102,"0"7"-13755,14 205 758,-4-106-340,-9-98-874,0-10-231,1-23-1126,-1-42-5276,-1 16-3497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50.1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 45 8660,'0'0'10666,"0"-9"-9943,0 5-593,1-22 133,0 20-32,-1 16 244,-26 419 1034,-1 11-176,26-392-1217,1 46-32,1-84-61,0 1-1,1-1 1,0 0 0,1 0 0,0 0 0,7 15 0,-8-22 417,-3-11-274,-6-12-55,-2 0-86,0-1-1,2 0 0,0 0 0,-7-39 0,13 53-24,0 1 1,1-1-1,0 0 1,0 0-1,0 0 0,1 0 1,0 1-1,0-1 0,1 0 1,0 1-1,0-1 1,1 1-1,-1-1 0,1 1 1,1 0-1,-1 0 0,1 1 1,0-1-1,9-9 1,1 2-43,1 1 0,1 0-1,-1 1 1,2 0 0,0 1 0,0 1 0,0 1 0,1 1 0,0 0 0,1 1 0,0 1 0,0 1 0,0 0 0,0 2 0,30-1 0,-46 3 26,1 0 1,-1 0-1,0 1 0,1-1 0,-1 1 1,0 0-1,0 0 0,1 0 0,-1 0 1,0 0-1,0 1 0,0 0 0,-1-1 1,1 1-1,0 0 0,-1 0 0,1 1 1,2 2-1,-2-1-3,0 0 0,-1 0 0,1 0-1,-1 1 1,0-1 0,-1 1 0,1-1 0,-1 1 0,0 0 0,0-1 0,1 9 0,-2-2 10,1 1 0,-2-1 1,0 1-1,0-1 0,-1 0 0,0 1 1,-1-1-1,-1 0 0,1 0 1,-8 13-1,2-8 5,0-1-1,-2-1 1,1 1-1,-2-2 1,0 0-1,0 0 1,-23 17 0,26-23-41,-1 1 0,-1-2 1,0 1-1,1-1 0,-2-1 1,1 0-1,-1-1 1,1 0-1,-1-1 0,-1 0 1,-20 2-1,30-5-55,1 1 1,-1-1-1,0 0 0,1 0 0,-1 0 1,0 0-1,1-1 0,-1 1 0,0-1 1,1 1-1,-1-1 0,1 0 0,-1 0 1,1 0-1,0 0 0,-1-1 0,-1-1 1,2 1-118,0-1 1,1 1 0,0-1 0,-1 0 0,1 1 0,0-1 0,0 0 0,1 0 0,-1 0 0,1 0-1,-1 1 1,1-1 0,0 0 0,0 0 0,1-4 0,-1-49-4573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38.5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64 128 11253,'0'0'6150,"-2"6"-6190,-6 20-90,2 0 0,-7 50 1,4-16-40,2-25 129,2-9 11,0 1-1,-1 40 1,6-66-8,-1-7 11,1 1 0,-1 0 0,1-1 0,0 1 1,0 0-1,1-7 0,0-11-66,-1-37-187,-2 14 472,2 0 0,3 0 0,1 0 0,18-82 0,-21 126-138,-1 0 0,1 0 1,-1 0-1,1 0 0,0 1 0,0-1 0,0 0 0,0 0 1,0 1-1,0-1 0,0 0 0,1 1 0,-1-1 0,1 1 1,-1 0-1,1-1 0,-1 1 0,1 0 0,0 0 0,0 0 1,-1 0-1,1 0 0,0 1 0,0-1 0,0 0 0,0 1 1,0 0-1,0-1 0,0 1 0,0 0 0,0 0 0,0 0 1,0 0-1,0 0 0,0 1 0,3 0 0,5 2-44,0 0 0,0 1-1,0 0 1,-1 0-1,17 12 1,37 27 115,95 86-1,-16-12-2377,-78-72-2419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38.9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0 15831,'0'0'400,"-5"142"-800,5-41 320,0 12-16,0 10 16,-7-5 32,-3-18 48,10-23 0,0-29 0,15-26-1184,24-22-2130,9-16-4305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39.3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179 137 11989,'0'0'4693,"-12"-21"-4258,-40-64-13,50 82-352,0 1 0,0-1 1,0 0-1,0 0 0,-1 1 1,1-1-1,-1 1 0,1 0 1,-5-3-1,6 5-54,1 0 1,-1-1-1,0 1 1,1 0-1,-1 0 1,1-1-1,-1 1 0,0 0 1,0 0-1,1 0 1,-1 0-1,0 0 1,1 0-1,-1 0 1,0 0-1,1 0 0,-1 0 1,0 1-1,1-1 1,-1 0-1,0 0 1,1 1-1,-1-1 0,1 0 1,-1 1-1,0 0 1,-2 2 8,1 0 0,0 0 1,0 0-1,0 0 0,0 1 0,1-1 1,-1 0-1,1 1 0,-1 6 1,0-4-58,-10 28 22,2 0-1,2 1 0,1 0 1,1 0-1,2 1 0,2-1 1,3 47-1,-1-81-9,0 0-1,0 0 1,0 0 0,0 0-1,0 0 1,1 0 0,-1-1 0,0 1-1,0 0 1,1 0 0,-1 0-1,1-1 1,-1 1 0,1 0-1,-1 0 1,1-1 0,0 1 0,-1 0-1,1-1 1,0 1 0,-1-1-1,1 1 1,0-1 0,0 1-1,0-1 1,-1 1 0,1-1 0,0 0-1,0 0 1,0 1 0,0-1-1,0 0 1,0 0 0,-1 0-1,1 0 1,0 0 0,0 0 0,0 0-1,0 0 1,0 0 0,0-1-1,0 1 1,-1 0 0,1 0-1,0-1 1,1 0 0,2-1-26,0 1 0,0-1 0,0 0 0,0 0 0,-1-1 0,1 1-1,-1-1 1,6-6 0,6-12 5,0-2 0,-2 1-1,-1-2 1,-1 0 0,-1 0-1,-1-1 1,11-48 0,-20 73 72,0-1 1,0 1-1,0 0 1,0 0-1,0-1 1,0 1-1,0 0 1,1 0-1,-1-1 1,0 1-1,0 0 1,0 0-1,0 0 1,0-1-1,0 1 1,1 0-1,-1 0 1,0 0-1,0-1 1,0 1-1,1 0 1,-1 0-1,0 0 1,0 0-1,0 0 1,1 0-1,-1-1 1,0 1-1,0 0 1,1 0-1,-1 0 1,0 0-1,0 0 1,1 0-1,-1 0 1,0 0-1,0 0 1,1 0-1,-1 0 1,0 0-1,1 0 1,-1 0-1,13 10 188,7 16-293,36 76 439,11 17-1400,-63-113 207,1 0-1,0 0 0,0 0 1,10 8-1,19 5-7297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39.9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0 171 13798,'0'0'902,"5"14"-1774,6 21 900,-2 1 0,-1 0 0,5 57 0,-14-75 23,3 15 205,1-32 199,-1-9-367,0-9-154,-2-1-41,-1-9 37,1 0 1,2-1 0,10-50-1,-10 70 80,0 1-1,1-1 0,0 0 0,0 1 0,1 0 1,-1 0-1,2 0 0,-1 0 0,1 0 1,0 1-1,1 0 0,-1 0 0,1 1 0,0-1 1,1 1-1,-1 0 0,13-6 0,-15 9-11,1 0 0,-1-1 0,1 2-1,0-1 1,0 1 0,-1-1 0,1 1 0,0 1-1,0-1 1,0 1 0,0 0 0,0 0 0,0 0-1,0 0 1,0 1 0,0 0 0,0 0 0,0 1-1,0-1 1,-1 1 0,1 0 0,0 0-1,-1 1 1,0-1 0,0 1 0,1 0 0,-2 0-1,1 1 1,0-1 0,-1 1 0,1-1 0,-1 1-1,0 0 1,4 8 0,2 4-11,0 1 0,-2 0-1,0 0 1,0 1 0,-2 0 0,0 0-1,3 28 1,-2 6-394,-3 71 0,-3-161 354,-1-26-12,2 1-1,3 0 0,20-100 1,-22 154 86,0 1 1,1-1-1,0 1 0,1 0 1,0-1-1,0 2 1,6-9-1,-8 14 41,0-1 0,0 0 0,0 1-1,1 0 1,-1-1 0,1 1 0,0 0 0,-1 0-1,1 1 1,0-1 0,0 1 0,0-1 0,0 1 0,1 0-1,-1 0 1,0 0 0,0 1 0,1-1 0,-1 1-1,0-1 1,4 1 0,-4 1-27,0-1 1,-1 1-1,0-1 0,1 1 1,-1 0-1,1-1 0,-1 1 1,0 0-1,1 1 0,-1-1 1,0 0-1,0 1 0,0-1 1,0 1-1,3 3 0,0 0 28,-1 1 0,0-1 0,0 1 0,0 0 0,4 10 0,1 7 193,-1 1 1,7 30 0,-14-52-238,9 46 196,-1 2 0,1 53 1,-7-17-4966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40.4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137 65 15911,'0'0'-96,"9"10"118,32 29-6,-38-37-18,-1 0 0,1 0-1,0 0 1,0 0 0,0 0 0,0 0 0,4 1 0,-6-3-4,0 1 0,0-1 0,0 0 0,0 0 1,0 0-1,0 1 0,0-1 0,0 0 0,-1 0 0,1 0 0,0-1 0,0 1 0,0 0 0,0 0 0,0 0 0,0-1 0,1 0 0,0 0 7,-1 0 0,0 0 0,0 0-1,0-1 1,0 1 0,0 0 0,0-1 0,0 1-1,-1-1 1,1 1 0,0 0 0,-1-1 0,1 0-1,-1 1 1,0-1 0,1 1 0,-1-1-1,0 0 1,0 1 0,0-4 0,0 2 31,0-1 1,-1 0-1,1 1 0,-1-1 1,1 1-1,-1-1 1,0 1-1,0-1 0,-1 1 1,1-1-1,-1 1 0,0 0 1,0 0-1,0 0 1,0 0-1,0 0 0,-1 0 1,1 1-1,-1-1 1,0 1-1,1 0 0,-1 0 1,-1 0-1,1 0 0,-5-2 1,-1 0 151,0 1 0,0 0 0,-1 1-1,0 0 1,1 0 0,-1 1 0,0 0 0,-16 1 0,23 0-150,-1 1 0,0-1 0,0 1 0,1 0-1,-1 0 1,1 1 0,-1-1 0,1 0 0,0 1 0,-1 0 0,1 0 0,0 0 0,0 0-1,0 1 1,0-1 0,1 1 0,-1 0 0,1-1 0,-1 1 0,1 0 0,0 0 0,0 1-1,0-1 1,1 0 0,-1 1 0,1-1 0,0 1 0,-2 6 0,-1 8 30,1 1-1,0-1 1,1 1 0,2 27 0,-1-19-24,2 0 1,1 0-1,1 0 0,9 37 0,-10-56-38,1 0 0,-1 0 0,2-1-1,-1 1 1,1-1 0,0 1 0,1-1-1,-1 0 1,2-1 0,-1 1 0,1-1-1,-1 0 1,2 0 0,-1-1 0,1 0-1,-1 0 1,2-1 0,11 7 0,-6-6-116,-1-2 0,1 1 1,0-1-1,0-1 0,0-1 1,0 0-1,0 0 0,0-1 0,0-1 1,1 0-1,-1-1 0,-1 0 1,1-1-1,0 0 0,-1-1 0,1-1 1,-1 0-1,0-1 0,-1 0 1,13-9-1,29-31-4376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05.5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8 105 5491,'0'0'8267,"-1"-17"-6495,-4-53-145,4 52 700,2 38-1877,2-1 1,0 0 0,1-1 0,10 30 0,6 26-158,-12-17 77,3 78 0,-5-40 70,-4-82-998,-1-6-3060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06.2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1 205 10965,'0'0'6400,"5"-19"-5968,-1 3-336,-2 8-54,0 0-1,0 1 1,0-1 0,1 0 0,0 1-1,1-1 1,0 1 0,0 0 0,0 0 0,1 1-1,0-1 1,0 1 0,12-10 0,-6 6 74,2 1 0,-1 1 0,20-11 0,-27 17-89,-1 0-1,1 0 1,-1 0-1,1 1 1,0 0-1,0 0 1,-1 0-1,1 0 1,0 1-1,0-1 1,0 1-1,0 1 1,0-1-1,8 2 1,-12-1-24,1 0 0,-1 0 0,0 0 0,0 0 0,0 1 0,0-1 0,0 0 0,0 0 0,0 1 0,0-1 0,-1 0 0,1 1 0,0-1 0,-1 1 0,1-1 0,-1 1 0,0-1 1,1 1-1,-1-1 0,0 1 0,0-1 0,0 1 0,0-1 0,0 1 0,-1 2 0,1 3 6,2 13 87,-2-1 1,-1 0 0,0 1-1,-1-1 1,-1 0 0,-1 0 0,-8 24-1,-69 175 1718,79-211-1677,0 0 0,0 0 0,1 1 0,0-1 0,1 1-1,0 8 1,15-14-27,41 1 99,0-3 0,1-3 1,66-11-1,-112 9-4211,-7-2-1381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06.9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27 109 8868,'0'0'9810,"-4"-4"-8876,2 3-885,0-1 0,0 1 0,1-1 0,-1 0 0,0 0 1,1 0-1,0 0 0,-1 0 0,1 0 0,0 0 0,0-1 1,0 1-1,0 0 0,1-1 0,-1 1 0,0 0 0,1-1 1,0 1-1,0-1 0,0 1 0,0-1 0,0 1 0,0 0 1,0-1-1,1 1 0,-1-1 0,1 1 0,0 0 0,0-1 1,0 1-1,0 0 0,0 0 0,0 0 0,2-3 0,0 3-45,0-1-1,0 1 0,1-1 0,-1 1 0,1 0 1,-1 0-1,1 0 0,0 1 0,-1 0 0,1-1 1,0 1-1,0 0 0,0 1 0,0-1 0,4 1 1,-6-1-9,1 1 1,-1 0 0,0 0 0,0 0 0,0 0 0,1 1 0,-1-1-1,0 1 1,0-1 0,0 1 0,0 0 0,0 0 0,0 0-1,0 0 1,0 0 0,0 0 0,0 0 0,-1 1 0,1-1-1,0 1 1,-1-1 0,1 1 0,-1 0 0,0-1 0,1 1 0,-1 0-1,0 0 1,1 3 0,2 7-15,-2 0 0,1 0-1,-1 0 1,-1 0 0,-1 0 0,1 0 0,-3 20-1,1-23 29,-1 1 0,1-1 0,-1-1 0,-1 1 0,0 0 0,0-1 0,0 1-1,-1-1 1,-1 0 0,-9 14 0,12-19 2,21-1-1,-8 0-13,0 1-1,0 0 0,0 1 0,0 1 1,-1-1-1,1 2 0,-1-1 0,14 12 1,-18-13-1,-1 0 1,0 1-1,0 0 0,0 0 1,-1 0-1,1 0 1,-1 1-1,0-1 1,-1 1-1,1 0 0,-1 0 1,-1 1-1,1-1 1,-1 1-1,3 12 1,-4-11 6,0 0 0,-1 1 1,1-1-1,-2 0 0,1 1 1,-1-1-1,-1 0 1,1 1-1,-1-1 0,-1 0 1,1 0-1,-2-1 0,1 1 1,-1 0-1,-7 10 0,6-12-35,1 0 0,-2-1 0,1 1 0,-1-1 0,0 0 0,0-1 0,0 1 0,-1-1 0,1-1 0,-1 1 0,0-1 0,0 0 0,0 0 0,0-1 0,-1 0 0,1-1 0,-11 2 0,14-3-332,-14 1-165,10-6-2850,6-19-2511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07.6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100 1 9989,'0'0'8353,"-2"29"-6654,-7 28-1342,-2-1 0,-2 0-1,-28 74 1,19-62 12,21-68-363,1 1 0,0-1 1,0 1-1,0-1 0,0 1 1,0-1-1,0 1 0,0-1 1,0 1-1,0-1 0,0 1 1,0-1-1,0 1 0,0-1 1,0 1-1,0-1 0,1 1 1,-1-1-1,0 1 0,0-1 1,1 1-1,-1-1 0,0 0 1,0 1-1,1-1 0,-1 1 1,1-1-1,-1 0 0,0 0 1,1 1-1,-1-1 0,1 0 1,-1 1-1,0-1 0,1 0 1,-1 0-1,1 0 0,-1 0 1,1 1-1,-1-1 1,1 0-1,-1 0 0,1 0 1,-1 0-1,1 0 0,0 0 1,31-1-5,-20-1 36,23-3 29,-1-1 0,1-2-1,-1-2 1,62-25-1,47-14-591,-128 48-104,-16 8-1005,-16 12-3113,14-16 3620,-5 5-4571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08.0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0 15207,'0'0'4285,"-3"25"-4165,3-21-115,-6 61 178,3 86-1,17 373 1505,-2-541-5457,-7-7-3164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50.5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102 68 11189,'0'0'6328,"1"10"-5778,6 33-251,-6-42-295,-1 1 0,1 0 1,0-1-1,0 1 1,0-1-1,0 1 0,0-1 1,0 1-1,0-1 1,0 0-1,0 0 0,1 0 1,-1 1-1,1-1 0,-1 0 1,1 0-1,-1-1 1,1 1-1,-1 0 0,1 0 1,0-1-1,-1 1 0,1-1 1,0 0-1,2 1 1,3 0 6,1-1 1,-1 0-1,0 0 1,10-2-1,-15 1-1,1 1-11,1-1 0,-1 0 0,-1 0 0,1 0 0,0 0 0,0-1 0,0 1 0,-1-1 0,1 0 0,0 1 0,-1-1 1,0 0-1,1-1 0,-1 1 0,0 0 0,0-1 0,0 1 0,-1-1 0,1 1 0,2-5 0,-3 3 9,1 0 0,0 0 0,-1 1 0,0-1-1,0-1 1,0 1 0,-1 0 0,1 0 0,-1 0 0,0 0 0,0 0 0,0-1 0,-1 1 0,1 0 0,-2-5 0,0 6-4,1 1 1,-1 0-1,1 0 1,-1-1-1,0 1 1,1 0-1,-1 0 1,0 1-1,-1-1 1,1 0-1,0 1 0,0-1 1,-1 1-1,1 0 1,-1-1-1,1 1 1,-1 1-1,1-1 1,-1 0-1,0 1 1,0-1-1,1 1 1,-1 0-1,-3-1 1,-6 1 88,0-1 0,0 1 1,0 1-1,-15 3 1,20-2-41,1 0 1,-1 0 0,1 1 0,0 0-1,0 1 1,0-1 0,1 1-1,-1 0 1,1 1 0,0-1-1,0 1 1,1 0 0,-1 0-1,1 1 1,0-1 0,0 1-1,1 0 1,0 0 0,0 0-1,0 0 1,-3 14 0,3-14-39,1 0-1,0 1 1,1-1 0,0 1 0,0-1 0,0 1 0,1 0 0,0-1 0,0 1 0,0 0-1,1-1 1,0 1 0,1-1 0,-1 1 0,1-1 0,0 0 0,1 0 0,-1 1 0,1-2 0,1 1-1,-1 0 1,8 9 0,-4-9-12,1 0 0,-1 0 0,1-1 0,0 0 0,0 0-1,1-1 1,-1 0 0,1-1 0,0 0 0,0 0 0,0-1 0,12 2 0,8-1-11,0 0 1,49-4 0,-58 0-132,1-2 0,-1 0 0,0-1 0,0-1-1,-1-1 1,0-1 0,36-17 0,-32 11-1286,0 0 1,-2-2 0,25-19-1,3-14-6069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08.3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65 14487,'0'0'5271,"12"2"-4745,1 1-398,-1-1 1,1-1-1,-1 0 0,1-1 0,-1 0 1,1 0-1,-1-2 0,0 0 1,1 0-1,14-5 0,100-54 158,-127 61-316,0 1 1,1-1-1,-1 0 0,0 0 1,0 1-1,1-1 1,-1 0-1,0 0 0,0 1 1,0-1-1,1 0 1,-1 1-1,0-1 0,0 0 1,0 0-1,0 1 1,0-1-1,0 0 1,0 1-1,0-1 0,0 0 1,0 1-1,0-1 1,0 1-1,0-1 0,0 0 1,0 1-1,0-1 1,0 0-1,0 0 0,0 1 1,0-1-1,0 0 1,-1 1-1,1-1 1,0 0-1,0 1 0,0-1 1,-1 0-1,1 0 1,0 1-1,0-1 0,-1 0 1,-7 13-1744,0-1 1,-17 19 0,1-4-4706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08.7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16968,'0'0'4119,"2"2"-4119,7 7 14,-1 1 0,0 0 0,-1 0 0,0 1 0,-1 0 0,0 0 0,0 1 0,-1-1 0,-1 1 0,0 0 0,0 1 0,-1-1 0,-1 1 0,0-1-1,-1 1 1,-1 20 0,0-33-10,0 0-1,0 1 1,0-1-1,0 0 1,0 0-1,0 1 1,1-1-1,-1 0 1,0 0-1,0 1 0,0-1 1,0 0-1,0 0 1,0 1-1,0-1 1,0 0-1,1 0 1,-1 1-1,0-1 0,0 0 1,0 0-1,0 0 1,1 0-1,-1 1 1,0-1-1,0 0 1,0 0-1,1 0 1,-1 0-1,0 0 0,0 0 1,1 0-1,-1 1 1,0-1-1,0 0 1,1 0-1,-1 0 1,0 0-1,0 0 1,1 0-1,-1 0 0,0 0 1,0 0-1,1 0 1,-1-1-1,1 1 1,8-4 84,27-37-52,-23 26-55,1 0 1,17-15-1,-25 25-16,-1 1-1,1 1 1,-1-1-1,1 1 1,0 0-1,0 0 1,1 0-1,-1 1 0,1 0 1,10-2-1,-13 4 7,0-1 0,-1 1 0,1 0 1,-1 0-1,1 0 0,-1 0 0,1 1 0,5 1 0,-8-2 17,1 1 1,-1-1-1,0 1 1,1 0-1,-1-1 1,0 1 0,0 0-1,0 0 1,1 0-1,-1 0 1,0 0-1,0 0 1,0 0-1,-1 1 1,3 1 0,-1 3-5,0 1 0,-1-1 0,1 1 0,-1-1 0,-1 1 0,1 0 0,-1-1 0,-1 10 0,0-2 49,0 0 1,-2 0-1,1-1 0,-2 1 0,0 0 0,-1-1 0,0 0 0,-1 0 0,0-1 0,-1 1 0,-16 20 0,13-19 210,0-1 1,-1 0-1,-1-1 1,0 0-1,-1-1 0,0 0 1,-1-1-1,0-1 1,-27 14-1,31-20 80,0 1 0,0-2 0,0 0 1,-1 0-1,1 0 0,-1-1 0,-19-1 0,29-1-287,0 1 1,1 0-1,-1 0 0,0 0 0,0-1 0,0 1 0,1 0 0,-1-1 0,0 1 1,1 0-1,-1-1 0,0 1 0,0-1 0,1 1 0,-1-1 0,1 0 1,-1 1-1,1-1 0,-1 1 0,1-1 0,-1 0 0,1 0 0,-1 1 1,1-2-1,-4-3-2940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14.0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1 12982,'0'0'6419,"0"22"-6355,0 21-16,-7 10-48,-5-1 0,2-8-560,3-9-929,0-13-1264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14.6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0 230 12998,'0'0'6307,"4"6"-6246,41 37-62,-31-30-9,0 0 0,-1 0 0,0 1 0,-1 1 0,18 29 0,-24-34-19,-6-16 82,-1-17 0,4-3-51,3 1 1,0 0-1,1 0 0,1 0 0,2 1 1,0 0-1,1 1 0,2 1 0,0-1 0,2 2 1,27-32-1,-3 16 20,-36 34-23,0 1-1,0 0 1,0 1-1,0-1 1,1 0-1,-1 1 1,0 0-1,1 0 1,-1 0-1,1 0 1,-1 0-1,5 1 1,-7 0-2,0 0 0,0 0 1,0 1-1,0-1 0,0 1 1,-1-1-1,1 1 1,0-1-1,0 1 0,-1-1 1,1 1-1,0 0 0,-1-1 1,1 1-1,0 0 0,-1 0 1,1-1-1,-1 1 1,1 0-1,-1 0 0,1 0 1,-1 0-1,0-1 0,0 1 1,1 0-1,-1 0 1,0 0-1,0 0 0,0 0 1,0 0-1,0 2 0,1 2-6,8 55 348,-2 0 0,-4 0 0,-3 70 0,-2-67 151,3-1 0,18 124-1,-19-183-472,1 0 0,-1 1 0,1-1 0,0 0 0,0 0 0,0 0 0,0 0 0,0 0 0,1 0-1,0 0 1,-1 0 0,1-1 0,0 1 0,4 3 0,-2-5-6,-3-1-147,-1-5-3367,0-16-2028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15.1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265 175 13126,'0'0'1419,"-14"-20"-882,-45-66-372,54 78-68,-1 0 1,0 1-1,-1-1 1,0 1-1,-12-10 1,15 15 103,1 0 1,0 1-1,-1-1 1,1 1-1,-1-1 1,0 1-1,1 0 1,-1 1-1,0-1 1,1 1-1,-1-1 1,-6 1-1,8 1-174,0-1 0,0 1 0,0 0 0,-1-1 0,1 1 0,0 0 0,0 0 0,0 0 0,1 1 1,-1-1-1,0 0 0,0 1 0,1-1 0,-1 1 0,0 0 0,1-1 0,0 1 0,-1 0 0,1 0 0,0 0 0,0 0 0,-1 4 0,-20 53-62,20-53 62,-6 31-23,1 0 0,2 0 0,1 0 0,3 68 0,1-91 0,0-13 0,0 0-1,0 0 1,1-1 0,-1 1 0,0 0-1,0 0 1,0-1 0,1 1 0,-1 0 0,0 0-1,1-1 1,-1 1 0,1-1 0,-1 1 0,1 0-1,-1-1 1,1 1 0,-1-1 0,1 1 0,-1-1-1,1 1 1,0-1 0,-1 0 0,1 1 0,0-1-1,-1 0 1,1 1 0,0-1 0,0 0-1,-1 0 1,1 0 0,0 1 0,0-1 0,-1 0-1,1 0 1,0 0 0,0 0 0,0-1 0,-1 1-1,1 0 1,0 0 0,-1 0 0,1-1 0,0 1-1,0 0 1,-1-1 0,1 1 0,0 0-1,-1-1 1,1 1 0,-1-1 0,1 1 0,0-1-1,-1 1 1,1-1 0,0 0 0,8-12 47,0 0 0,0 0-1,-1 0 1,-1-1 0,-1 0 0,6-17 0,6-10-20,-15 34-29,1 0 1,0 0-1,0 1 0,0 0 1,1-1-1,9-9 1,-12 14-2,-1 1 0,1 0 0,-1 0 0,1 0 0,0 0 0,-1 0 0,1 0 0,0 0 0,0 1 0,0-1 0,-1 1 0,1-1 0,0 1 0,0 0 0,0-1 0,0 1 0,0 0 0,0 0 0,0 1 0,0-1 0,0 0 0,0 1 1,-1-1-1,1 1 0,0-1 0,0 1 0,0 0 0,-1 0 0,1 0 0,0 0 0,-1 0 0,1 0 0,-1 0 0,2 2 0,11 10 77,-1 0 0,-1 1-1,0 0 1,10 17 0,-15-18-92,1-1 0,1-1 0,0 0 0,1 0-1,0 0 1,1-2 0,0 1 0,0-1 0,14 8 0,-5-11-1631,-6-6-2598,1-3-3859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15.6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73 14118,'0'0'3082,"2"5"-3138,3 9 48,0-1-1,1-1 1,0 1 0,1-1-1,0 0 1,13 15 0,-17-22 10,1-1 0,0 1 0,0-1 0,0 0 0,0-1 0,1 1 0,-1-1 0,1 1 0,0-2 0,0 1 0,0 0-1,0-1 1,1 0 0,-1 0 0,0-1 0,1 1 0,0-1 0,-1 0 0,8 0 0,-9-2-2,0 0 0,0 0-1,0 0 1,0-1 0,-1 1-1,1-1 1,0 0 0,-1 0-1,0 0 1,1-1 0,-1 1-1,0-1 1,0 1 0,0-1-1,-1 0 1,5-5 0,6-9 6,19-34 1,-26 40-9,6-8 234,-2 0 0,0-1 0,14-41 0,-27 89 2583,6 31-2955,-2-24 282,13 172-112,0 51 15,-13-209-25,-2 112 3,1-158 0,0-1 0,0 0 0,0 1 0,0-1 0,0 0 0,-1 1 1,1-1-1,-1 0 0,1 1 0,-1-1 0,0 0 0,0 0 0,0 0 1,0 0-1,0 0 0,-1 0 0,1 0 0,0 0 0,-1-1 0,0 1 1,1 0-1,-1-1 0,0 1 0,0-1 0,0 0 0,0 1 0,0-1 1,0 0-1,0 0 0,0-1 0,-1 1 0,1 0 0,0-1 1,0 1-1,-1-1 0,1 0 0,0 0 0,-1 0 0,-1 0 0,-145 1 551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16.1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134 74 7828,'0'0'7440,"-15"-12"-6300,-44-37-172,39 36-438,19 13-526,1 1 0,0-1 1,0 0-1,-1 0 0,1 0 0,0 0 0,0 0 1,-1 0-1,1 1 0,0-1 0,0 0 0,0 0 1,-1 0-1,1 0 0,0 1 0,0-1 0,0 0 0,0 0 1,-1 1-1,1-1 0,0 0 0,0 0 0,0 1 1,0-1-1,0 0 0,0 0 0,0 1 0,0-1 0,0 0 1,0 0-1,0 1 0,0-1 0,-1 4-8,-10 46-43,2 0 0,2 0 0,2 0 0,3 65 0,2-113 19,0 0 0,0 0-1,0 0 1,0 0 0,1-1-1,-1 1 1,0 0 0,1 0-1,-1-1 1,1 1 0,0 0-1,-1 0 1,1-1 0,2 4-1,-2-5 11,0 1-1,0-1 1,0 1-1,0-1 1,0 1-1,0-1 0,0 0 1,0 0-1,0 1 1,0-1-1,0 0 1,0 0-1,0 0 1,0 0-1,0 0 1,0 0-1,0 0 1,0 0-1,0-1 0,0 1 1,0 0-1,0 0 1,0-1-1,0 1 1,0-1-1,0 1 1,1-2-1,3-1 10,-1 0 1,1 0-1,-1 0 0,0-1 1,0 0-1,0 0 0,-1 0 1,6-8-1,24-43-9,-14 23 18,29-40 1214,-48 72-1178,1-1-1,-1 1 1,1-1 0,-1 1-1,1 0 1,-1 0 0,1-1-1,-1 1 1,1 0-1,0 0 1,-1-1 0,1 1-1,-1 0 1,1 0 0,0 0-1,-1 0 1,1 0 0,0 0-1,-1 0 1,1 0 0,-1 0-1,1 0 1,0 1 0,-1-1-1,1 0 1,-1 0 0,1 1-1,0-1 1,-1 0 0,1 0-1,-1 1 1,1-1 0,-1 1-1,1-1 1,-1 1 0,0-1-1,1 0 1,0 2 0,16 18-133,-16-19 169,10 17-56,0 0 0,-2 0 0,10 25 0,0 2-3642,-13-33-1128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16.6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62 14999,'0'0'173,"0"18"-69,0 149 523,0-110-397,4-52 47,1-11 219,3-12 187,9-45-208,-6 21-368,1 1 1,31-69 0,-42 108-35,0-1 1,0 1-1,1 0 1,-1-1-1,1 1 1,0 0-1,0 0 0,0 0 1,0 0-1,3-2 1,-4 3-59,0 1 1,0 0 0,0-1 0,0 1 0,0 0 0,0 0 0,0 0 0,0 0 0,0-1-1,-1 1 1,1 1 0,0-1 0,0 0 0,0 0 0,0 0 0,0 0 0,0 1-1,0-1 1,0 0 0,0 1 0,0-1 0,0 1 0,0-1 0,-1 1 0,1-1 0,0 1-1,0 0 1,-1-1 0,1 1 0,0 0 0,-1 0 0,1-1 0,-1 1 0,1 0-1,0 1 1,11 17 165,-1 0 0,-1 2-1,0-1 1,-2 1 0,12 42 0,-13-39-145,1 0 1,0-1-1,2 0 1,25 43 0,-34-64-387,4 5 426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17.0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1281,'0'0'16994,"5"26"-16730,-2-6-221,6 31 77,3 80 0,-9 187-619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17.3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214 0 14567,'0'0'4394,"-24"6"-4349,-72 22-34,89-25-5,0-1 1,0 1-1,1 1 0,-1-1 1,1 1-1,0 0 1,-8 7-1,11-9 17,0 1-1,0-1 1,0 0 0,-1 0 0,1 0 0,0 0-1,-1-1 1,-4 2 0,70 9 612,8 1-104,18 3-184,93 29-1,-152-34-685,-18-6-3319,-9-4 2181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50.8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1 18937,'0'0'4199,"0"26"-4087,-16 341 571,-10-164-279,11-112-44,-3 137-1,18-228-358,0 1-1,0-1 0,0 1 1,0-1-1,0 1 1,1-1-1,-1 0 0,0 1 1,0-1-1,0 1 1,1-1-1,-1 0 0,0 1 1,1-1-1,-1 0 1,0 1-1,0-1 0,1 0 1,-1 1-1,1-1 1,-1 0-1,0 0 0,1 1 1,-1-1-1,1 0 1,-1 0-1,0 0 0,1 0 1,-1 0-1,1 1 1,-1-1-1,1 0 0,-1 0 1,1 0-1,-1 0 1,1 0-1,-1-1 0,0 1 1,1 0-1,-1 0 1,1 0-1,-1 0 0,1-1 1,21-7-78,-17 4-58,0 0-1,0-1 1,0 1-1,0-1 0,-1 0 1,0-1-1,0 1 1,0-1-1,0 0 0,3-8 1,-1 0-1171,0-1 0,-2 1 0,7-27 0,-3-10-5017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18.3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10 325 13862,'0'0'5627,"-1"23"-5627,-5 150-3,4-42 35,5-196-119,3 0 0,27-112 0,-32 169 127,1 0 0,0 0 0,1 0 0,0 0 0,0 1 0,6-11 0,-7 16-22,0-1 0,0 1 0,0 0 0,0-1 0,0 1 0,1 0 0,-1 0 0,1 0 0,-1 1 0,1-1 0,0 1 0,-1-1 0,1 1 0,0 0 0,0 0 0,0 0 0,0 0 0,0 1 0,6-1 0,-1 0 14,1 1 0,-1 0-1,0 0 1,0 1 0,0 0-1,0 1 1,0 0 0,0 0 0,11 5-1,-3 1 58,-1 1 0,0 0 0,21 17-1,50 46 323,-54-43-331,1-2-1,47 29 0,-78-54-67,29 11 52,-30-12-58,0-1 0,0 0 0,0 0 0,-1 0 0,1 0 0,0 0 0,0-1 0,0 1 0,0 0 0,-1 0 0,1-1 0,0 1 0,0 0 0,0-1 0,-1 1 0,1 0 0,0-1 0,-1 1 0,1-1 0,0 0 0,-1 1 0,1-1 0,0 1 0,-1-1 0,1 0 0,-1 0 0,0 1 0,1-1 0,-1 0 0,1 0 0,-1 1 0,0-1 0,0 0 0,1 0 0,-1 0 0,0-1 1,7-44 211,-1 0 1,-3 0 0,-1-1 0,-8-72-1,4 93-109,-2 0-1,-1 0 0,-1 0 1,-18-47-1,23 69-82,1 4-22,0-1 0,-1 1 1,1-1-1,0 1 0,0-1 0,0 1 0,-1-1 0,1 1 0,0-1 0,-1 1 1,1-1-1,0 1 0,-1 0 0,1-1 0,0 1 0,-1-1 0,1 1 1,-1 0-1,1 0 0,-1-1 0,1 1 0,-1 0 0,0-1 0,0 6-225,1 29-604,2 63-3075,6-47-2810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18.7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0 15543,'0'0'2764,"-2"27"-2825,-8 202 114,10-219-56,-1-8 2,1 1-1,0-1 1,0 1 0,-1-1-1,2 1 1,-1-1 0,0 1-1,1-1 1,-1 1 0,1-1 0,0 1-1,-1-1 1,3 3 0,-1-4 3,-1-5 100,0-1-124,9-54-1914,-5 18-3045,-2-7-6462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19.0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50 9076,'0'0'12870,"-20"-50"-13174,27 50-5875,8 13-2833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19.4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119 0 8772,'0'0'11653,"-3"5"-11586,0 0-74,1 0 1,0 0-1,0 0 1,0 1-1,1-1 0,-1 0 1,1 1-1,-1 10 1,2 51-32,1-32 52,-3 61 59,6 128 84,-4-219-142,0-4-12,0 0 0,0 0 0,0 0 0,0 0 0,0 0 0,0 0 0,0 0 0,0 0 0,1-1 0,-1 1 0,0 0 0,1 0 0,-1 0 0,0 0 0,1 0 0,-1 0 0,1-1 0,0 2 0,2-22-5934,-3-9-3230</inkml:trace>
  <inkml:trace contextRef="#ctx0" brushRef="#br0" timeOffset="1">0 249 12806,'0'0'5971,"129"-39"-5379,-75 21-336,-6 8-176,-7 3-64,-7 7-16,-14 0-1329,-15 0-4033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19.7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 16504,'0'0'3657,"0"6"-3379,-2 54-321,1-16 52,1 0 0,7 48 0,-2-132-5062,-5 2-1545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20.1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31 18312,'0'0'4274,"-3"-30"-4898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20.4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1 103 14343,'0'0'2833,"2"24"-2844,-1-3 9,19 157 31,-9-120 11,-11-57 173,0-5 193,-1-45-41,4-89-301,-1 124-56,0-1-1,0 1 1,2 0 0,0 0 0,0 0-1,2 1 1,9-20 0,-12 28 5,1 0 0,-1 1-1,1 0 1,0-1 0,0 1 0,0 1 0,1-1 0,-1 1 0,1-1 0,0 1 0,0 1-1,0-1 1,0 1 0,0-1 0,1 2 0,-1-1 0,1 0 0,-1 1 0,7 0 0,-7 0-10,-1 1 1,1-1 0,0 1-1,-1 1 1,1-1 0,0 1 0,-1-1-1,1 1 1,-1 1 0,1-1-1,-1 1 1,0-1 0,0 1-1,1 0 1,-1 1 0,0-1 0,-1 1-1,1 0 1,0 0 0,-1 0-1,0 0 1,0 1 0,5 5 0,-4-1 53,1 1 0,-1-1 0,0 1 1,-1 0-1,0 0 0,0 1 0,-1-1 0,2 19 1,-2 6 471,-3 40 0,0-28-54,1-45-462,0 0-1,0-1 0,0 1 0,0-1 0,0 1 0,0-1 0,0 1 0,0-1 0,1 1 0,-1-1 0,0 1 0,0-1 0,0 0 0,0 1 0,1-1 0,-1 1 0,0-1 0,1 1 0,-1-1 0,0 0 0,1 1 0,-1-1 0,0 1 0,1-1 0,-1 0 0,1 0 0,-1 1 0,0-1 0,1 0 0,-1 0 0,1 1 0,-1-1 0,1 0 0,0 0 0,21-4 150,19-19 125,147-124 228,-201 171-4036,-14 6-1458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20.9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0 10885,'0'0'7876,"0"10"-7916,-12 541 210,12-551-176,0 0 0,0 0-1,1 0 1,-1 0 0,0 0 0,0 0-1,0 0 1,0 0 0,0 0 0,0 0-1,0 0 1,1 0 0,-1 0-1,0 0 1,0 0 0,0 0 0,0 0-1,0 0 1,0 0 0,0 0-1,1 0 1,-1 0 0,0 0 0,0 0-1,0 0 1,0 0 0,0 0-1,0 1 1,0-1 0,0 0 0,0 0-1,0 0 1,1 0 0,-1 0-1,0 0 1,0 0 0,0 0 0,0 1-1,0-1 1,0 0 0,0 0 0,0 0-1,0 0 1,0 0 0,0 0-1,0 1 1,0-1 0,0 0 0,0 0-1,0 0 1,0 0 0,0 0-1,0 0 1,0 0 0,0 1 0,0-1-1,-1 0 1,1 0 0,0 0-1,0 0 1,0 0 0,0 0 0,0 0-1,0 1 1,7-14-501,9-22-1256,1-19-3533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21.4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0 264 13766,'0'0'3623,"15"-18"-2814,-1-2-661,6-6 68,0 1 1,43-41-1,-48 52-172,1 1 0,0 1-1,1 0 1,28-15 0,-34 21-41,1 2 0,0-1 1,0 1-1,0 1 0,0 0 1,0 1-1,0 0 0,22 0 0,-33 2-6,0 1 0,0-1 0,0 0 0,0 1 0,0-1 0,0 0 0,0 1 0,-1-1 0,1 1 0,0-1 0,0 1 0,-1 0 0,1-1-1,0 1 1,-1 0 0,1 0 0,-1-1 0,1 1 0,0 0 0,-1 0 0,0 0 0,1 0 0,-1-1 0,0 1 0,1 0 0,-1 0 0,0 0 0,0 0-1,0 0 1,0 0 0,0 0 0,0 0 0,0 0 0,0 0 0,0 1 0,0 4-21,-1 0 0,1 0 1,-1 0-1,-3 12 0,1-10 19,-1 0 1,1 0-1,-1-1 0,-1 1 0,1-1 0,-1 0 1,-9 9-1,-46 44 16,41-42-3,-7 6 27,-1 0 0,0-2-1,-37 22 1,70-43 136,-1 0 1,1 0-1,-1 0 0,1 1 0,-1-1 1,0 1-1,1 0 0,4 4 0,60 29-226,35 39 203,-80-54-63,1-1 0,1-1-1,1-1 1,0-2 0,38 16-1,-59-29-18,0 0 0,1 0-1,-1 0 1,0-1-1,1 0 1,-1-1 0,1 1-1,-1-2 1,1 1-1,9-2 1,-15 1-76,1 1-1,-1-1 1,0 0-1,1 0 1,-1 0-1,1 0 1,-1 0-1,0-1 1,0 1-1,0-1 1,0 1-1,0-1 1,0 0 0,0 0-1,-1 0 1,1 0-1,0 0 1,-1 0-1,0 0 1,1 0-1,-1-1 1,0 1-1,0 0 1,-1-1-1,1 1 1,0-1 0,-1 1-1,1-1 1,-1 0-1,0 1 1,0-6-1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22.1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164 151 800,'0'0'18014,"-21"-12"-17494,-64-38-282,83 49-225,0 0 1,1 0-1,-1 0 1,0 0-1,0 0 0,0 0 1,1 1-1,-1-1 1,0 1-1,0-1 1,0 1-1,0 0 1,0-1-1,-4 1 1,6 1-14,-1-1 0,1 0 0,-1 1 0,1-1 1,0 0-1,-1 1 0,1-1 0,0 0 0,-1 1 0,1-1 0,0 1 1,0-1-1,-1 0 0,1 1 0,0-1 0,0 1 0,0-1 1,-1 1-1,1-1 0,0 1 0,0-1 0,0 1 0,0-1 0,0 2 1,-1 2 9,-4 18 7,0 0 1,1 0 0,2 0-1,0 1 1,2 41-1,0-40-13,0-23-6,1-1 1,-1 0-1,0 0 0,0 1 1,0-1-1,1 0 1,-1 0-1,0 1 0,1-1 1,-1 0-1,0 0 0,0 1 1,1-1-1,-1 0 0,0 0 1,1 0-1,-1 0 0,0 0 1,1 0-1,-1 0 0,0 1 1,1-1-1,-1 0 0,0 0 1,1 0-1,-1 0 0,0 0 1,1-1-1,-1 1 1,0 0-1,1 0 0,-1 0 1,0 0-1,1 0 0,13-4 4,-3-4 6,0-1 0,-1 0 0,-1 0-1,1-1 1,-2 0 0,12-16 0,1-2 44,-17 24-33,-1 0-12,0 1 0,0-1-1,0 1 1,0 0 0,1 0 0,6-4-1,-9 6-7,1 0-1,0 1 0,-1-1 1,1 1-1,0-1 0,-1 1 1,1 0-1,0 0 0,0-1 0,0 1 1,-1 1-1,1-1 0,0 0 1,0 0-1,-1 1 0,1-1 1,0 1-1,-1-1 0,1 1 1,0 0-1,2 1 0,7 5 6,-1 0 0,0 1 0,0 0 0,12 13 0,-17-15-7,1 0 0,0 0 0,0 0 0,1-1 1,-1 0-1,1 0 0,1 0 0,-1-1 0,0 0 0,1-1 0,0 0 0,0 0 0,0 0 0,9 1 0,-8-3 4,-1-1-1,1 0 0,0 0 1,0-1-1,-1 0 1,1 0-1,0-1 0,-1 0 1,0 0-1,1-1 1,-1 0-1,10-6 1,-9 3-9,-1 0 0,0 0 0,0 0 1,0-1-1,-1-1 0,0 1 0,0-1 0,-1 0 1,0-1-1,6-10 0,-7 10 20,-1-1 0,1 0 0,-2 0 0,1 0 0,-1 0 0,-1 0 0,0-1 0,1-19 0,-2-20 2479,-1 48-1472,0 15-939,16 166-234,0-6 6,-15-130 47,1-21 61,-2 1 0,0 0 0,-2 0 0,-6 37 0,7-57 40,-1 1-1,1-1 1,0 1 0,-1-1 0,0 0 0,0 1-1,0-1 1,0 0 0,0 0 0,-1 0 0,0-1-1,1 1 1,-1 0 0,0-1 0,0 0 0,0 0-1,0 0 1,-1 0 0,1 0 0,-1-1 0,1 1-1,-1-1 1,1 0 0,-1 0 0,0-1 0,1 1-1,-1-1 1,-4 1 0,2-1 0,1 0-1,0 0 1,0-1 0,0 0 0,0 1-1,0-2 1,0 1 0,0-1 0,0 1 0,0-1-1,1-1 1,-1 1 0,1-1 0,-1 1-1,1-1 1,0-1 0,0 1 0,0 0-1,-6-8 1,6 5-420,0-1-1,1 1 1,-1-1-1,1 0 1,0 1-1,1-1 0,-3-13 1,1-16-4462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51.2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92 16087,'0'0'6467,"136"11"-5778,-73-13-609,0-22-48,-4 2-32,-16-2-336,-11 9-641,-18 4-1296,-14 7-2641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22.5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40 18585,'0'0'6210,"-12"-40"-8403,12 56-2465,-2 14-6147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23.1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115 136 13830,'0'0'6104,"0"4"-5933,-1 38-149,-1-1 0,-3 1 0,-1 0-1,-2-1 1,-23 71 0,20-79 2,1-5-34,0 0 0,-19 35 1,28-61 9,1-8 40,1-16-61,1 1 0,1 0 0,9-36 0,26-66-195,-28 94 206,3-13-5,3-7-15,1-1-1,2 2 1,43-76 0,-62 123 68,1-1 0,0 1 0,0-1 0,0 1 0,0 0 0,0-1 0,1 1 0,-1 0 0,0 0 0,1-1 0,-1 1 0,0 0 0,1 1 0,-1-1 0,1 0 0,0 0 0,-1 1 0,4-2 0,-4 2-25,0 0 1,1 1-1,-1-1 1,0 0-1,1 0 1,-1 1-1,0-1 1,1 0-1,-1 1 1,0 0-1,0-1 1,1 1-1,-1 0 1,0-1-1,0 1 1,0 0-1,0 0 1,1 2-1,4 4 20,-1 0 0,1 1 0,-2-1 0,1 1 1,5 13-1,6 22 166,-1 1 0,11 57 1,-18-65-188,1 1 0,2-2 0,1 1 0,26 49 1,-36-81-12,0 0 1,1-1 0,-1 1-1,1 0 1,0-1-1,0 0 1,0 0 0,0 0-1,1 0 1,-1 0 0,1-1-1,-1 1 1,7 2 0,-7-4-4,0-1 1,0 1-1,0 0 1,0-1 0,0 0-1,0 0 1,0 0-1,0 0 1,0 0-1,0 0 1,0-1 0,0 1-1,0-1 1,0 0-1,0 0 1,0 0 0,0-1-1,-1 1 1,6-4-1,1 0-136,-1-2 0,0 1-1,0-1 1,12-14 0,-16 17-555,-1 0-1,0 0 1,0-1 0,0 1 0,-1-1 0,4-7-1,-3-17-8742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23.6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93 19401,'0'0'912,"138"-27"-1008,-82 10-240,-5-5-2497,-5-4-4819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24.1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0 234 18777,'0'0'1075,"0"16"-1158,0-13 79,0 45 4,2 1 1,10 59-1,-9-185 606,-3 77-606,0-16 13,0 1 0,5-24 0,-4 33-13,0 1 0,1 0 0,0 0 0,0 0-1,0 0 1,1 0 0,-1 0 0,1 1 0,1-1 0,5-6-1,0 1 1,1-1 0,1 2 0,0 0 0,0 0-1,1 1 1,25-14 0,-31 19-6,1 0 0,1 0 0,-1 1 0,0 0-1,1 0 1,-1 1 0,1-1 0,-1 2 0,1-1 0,0 1 0,-1 0-1,1 1 1,0 0 0,13 3 0,-17-2 1,1 0-1,-1 0 1,0 0 0,1 1-1,-1-1 1,0 1 0,-1 0-1,1 1 1,0-1 0,-1 0-1,0 1 1,0 0 0,0 0-1,0 0 1,0 0 0,-1 0-1,0 1 1,0-1 0,0 1-1,-1-1 1,2 7 0,2 7 1,-2-1 0,0 0 0,-1 1 1,-1 27-1,0-33 28,-1 0-14,0 0 0,-1 0-1,0 0 1,-5 22 0,5-32-4,1 1 0,-1-1 1,0 0-1,0 1 1,0-1-1,0 0 1,0 0-1,-1 0 1,1 0-1,-1 0 0,1 0 1,-1 0-1,0-1 1,0 1-1,0 0 1,0-1-1,0 0 0,0 1 1,0-1-1,0 0 1,0 0-1,-1 0 1,1 0-1,0-1 0,-1 1 1,1 0-1,0-1 1,-1 0-1,1 0 1,-4 0-1,5 0-2,1 0 0,-1 0 0,0 0 1,0 0-1,0 0 0,0 0 0,0-1 0,1 1 0,-1 0 1,0-1-1,0 1 0,0-1 0,1 1 0,-1-1 0,0 1 0,1-1 1,-1 1-1,0-1 0,1 0 0,-1 1 0,1-1 0,-1 0 0,1 0 1,-1 1-1,1-1 0,-1 0 0,1 0 0,0 0 0,0 0 0,-1 1 1,1-3-1,-2-32 51,2 26-43,0-11-28,0 0 1,2-1-1,0 1 0,2 0 1,0 1-1,1-1 0,1 1 0,9-22 1,2 4-109,26-40 1,-34 63 107,1 0 0,0 0 1,1 1-1,0 1 0,22-19 0,-30 29 16,-1 0 0,1 0 0,1 0 0,-1 0 0,0 1 0,0-1 0,1 1 0,-1 0 0,1-1 0,-1 2 0,1-1 0,-1 0 0,8 0 0,-9 2 1,0-1 1,0 0-1,0 1 0,1-1 0,-1 1 1,0-1-1,0 1 0,0 0 0,0 0 0,0 0 1,0 0-1,0 1 0,0-1 0,-1 0 1,1 1-1,0-1 0,-1 1 0,1 0 0,-1-1 1,1 1-1,-1 0 0,0 0 0,1 2 1,8 16 86,-2 0-1,0 1 1,-1 0 0,-1 0 0,-1 1 0,4 42 0,-3 143 416,-6-144-514,0-62-302,0-6-3964,0-12-3000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24.4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1 19641,'0'0'2124,"-2"17"-2132,-4 281 550,7-198-193,-1-100-395,0-23-1714,5-18-2362,2-15-4386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24.8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 17032,'0'0'7619,"0"-22"-7667,9 22-7923,8 0-145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25.2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74 1 20649,'0'0'2743,"-1"23"-2783,2 44 73,11 83 1,14 209 383,-7-55-271,-16-278 549,-1-18-1895,-1-39-16082</inkml:trace>
  <inkml:trace contextRef="#ctx0" brushRef="#br0" timeOffset="1">1 398 7283,'0'0'15896,"194"-11"-15528,-116-11-352,-10 7-16,-15 4-1985,-29 7-7027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25.7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49 319 13526,'0'0'4650,"0"10"-4516,-3 54 237,-2 0 1,-27 121 0,23-144-247,11-79-105,1-1-1,2 1 1,9-39-1,39-116 41,-21 82-48,-20 63 11,-9 29 43,2 0 1,0 1-1,2-1 0,0 1 1,11-22-1,-17 40-46,-1 0 0,0-1 0,0 1 0,0-1 0,1 1 0,-1 0 0,0 0 0,1-1 0,-1 1 0,0 0 0,0-1 0,1 1 0,-1 0 0,0 0 0,1 0-1,-1-1 1,1 1 0,-1 0 0,0 0 0,1 0 0,-1 0 0,1 0 0,-1 0 0,0-1 0,1 1 0,-1 0 0,1 0 0,-1 0 0,0 0 0,1 1 0,-1-1 0,1 0 0,-1 0 0,0 0 0,1 0 0,0 0-1,12 14 60,0 7 120,-1 1 0,-1 1 0,14 41 0,17 82 598,-36-125-758,67 383 442,-55-283-644,-16-106-26,-2-10-23,1 0 1,-1 0 0,1-1-1,0 1 1,0-1 0,0 1-1,1-1 1,-1 1-1,1-1 1,0 0 0,1 0-1,-1 0 1,3 4 0,-4-8 71,-1 1 1,0-1 0,0 0 0,1 0 0,-1 1-1,0-1 1,1 0 0,-1 0 0,0 0 0,1 1-1,-1-1 1,0 0 0,1 0 0,-1 0-1,1 0 1,-1 0 0,0 0 0,1 0 0,-1 0-1,1 0 1,-1 0 0,0 0 0,1 0 0,-1 0-1,0 0 1,1 0 0,-1 0 0,1 0-1,-1-1 1,0 1 0,1 0 0,-1 0 0,11-13-7852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26.1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72 20009,'0'0'3842,"119"-20"-3842,-34 3-16,0 2-176,-7 4-2914,-20 2-5121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26.6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4 177 7379,'0'0'12025,"-1"14"-12260,1-13 234,-2 16-16,1 0 0,1-1 0,1 1 0,4 27 0,0-15 49,-2 0 0,-1 49 0,-2-78-2,0-4 18,-1-44 26,0 18-97,1 0 0,1 0-1,9-53 1,-9 76 13,1-1 1,0 1 0,1-1-1,0 1 1,0 0-1,0 0 1,1 0-1,0 0 1,0 1-1,1 0 1,0 0-1,0 0 1,0 0-1,1 1 1,0 0 0,0 0-1,0 0 1,1 1-1,11-7 1,-12 9 9,-1 0 0,0 0 0,0 0 0,1 1 0,-1 0-1,1 0 1,-1 0 0,1 0 0,0 1 0,9 1 0,-11-1 0,-1 1 0,0 0 0,1 0-1,-1 0 1,0 0 0,1 0-1,-1 1 1,0-1 0,0 1 0,0 0-1,-1 0 1,1 0 0,0 0 0,-1 0-1,1 1 1,-1-1 0,0 1 0,3 3-1,4 10-8,-2-1-1,1 1 0,-2 1 1,0-1-1,-1 1 0,0 0 1,-2 0-1,3 24 0,-1 13 365,-3 58 0,-3-86 151,3-54-435,2 0 1,0 0-1,2 0 1,1 0-1,1 1 1,2 0-1,0 1 0,17-30 1,-5 9-75,-10 18 18,2 1 0,29-47 1,-42 74-13,0 0 0,-1 0 0,1 0 0,0 0 0,0 0 0,-1 0 0,1 0 1,0 0-1,0 1 0,0-1 0,0 0 0,0 0 0,0 1 0,0-1 0,0 1 0,1-1 1,-1 1-1,0-1 0,0 1 0,0 0 0,3-1 0,-3 2 0,0-1 0,0 1 0,0-1-1,0 1 1,0-1 0,0 1 0,0-1 0,0 1 0,0 0-1,0-1 1,0 1 0,-1 0 0,1 0 0,0 0-1,-1 0 1,1 0 0,0 0 0,0 1 0,3 8 12,0 0 1,0 0 0,4 20-1,-7-23-10,10 50 119,6 97 0,4 27 47,-21-181-173,0 1 1,0-1 0,0 1-1,0 0 1,0-1 0,0 1-1,1-1 1,-1 1 0,0-1-1,0 1 1,1-1-1,-1 1 1,0-1 0,0 1-1,1-1 1,-1 1 0,1-1-1,-1 0 1,0 1 0,1-1-1,-1 1 1,1-1-1,-1 0 1,1 0 0,-1 1-1,1-1 1,-1 0 0,1 0-1,-1 1 1,2-1 0,15-8-113,14-24-251,-29 30 315,44-58-3010,-32 35-2049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51.7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1 156 17592,'0'0'2748,"4"18"-2497,60 242 314,-62-251-565,0 0 16,0 0-1,1-1 0,0 1 1,8 15-1,-10-23-13,0 1 0,0-1 0,-1 0 0,1 1 0,0-1 0,0 0 0,1 0 0,-1 0 0,0 0 0,0 0 0,0 0 0,1 0 0,-1 0 0,1 0 1,-1-1-1,0 1 0,1-1 0,-1 1 0,1-1 0,-1 1 0,1-1 0,0 0 0,-1 0 0,1 0 0,-1 0 0,1 0 0,-1 0 0,1 0 0,0 0 0,-1-1 0,1 1 0,-1 0 0,1-1 0,-1 1 0,2-2 0,2-2 4,0 0-1,0 0 1,-1 0 0,0 0 0,0-1 0,0 1 0,0-1 0,-1 0-1,0-1 1,0 1 0,0 0 0,-1-1 0,3-9 0,4-6-14,9-16 5,48-91-36,-59 117 48,0 0 1,1 0-1,0 0 1,1 1-1,0 1 1,1 0-1,0 0 1,14-10-1,-21 17-2,-1 1 0,1-1-1,0 1 1,-1-1 0,1 1-1,0 0 1,0 0 0,0 0-1,0 0 1,0 0 0,0 1 0,0 0-1,0-1 1,0 1 0,1 0-1,-1 0 1,0 1 0,0-1 0,0 1-1,0-1 1,0 1 0,0 0-1,0 0 1,0 1 0,0-1-1,-1 0 1,1 1 0,0 0 0,-1 0-1,1 0 1,-1 0 0,0 0-1,0 0 1,0 0 0,0 1 0,0-1-1,0 1 1,2 4 0,30 63 12,-29-56-5,0 0 1,2 0-1,0-1 1,0 0-1,1 0 1,1-1-1,0 0 1,17 17-1,-23-27-9,-1 1-1,1-1 1,0 0 0,0-1-1,0 1 1,0 0 0,0-1-1,1 1 1,-1-1 0,0 0 0,1 0-1,-1-1 1,1 1 0,-1-1-1,1 1 1,-1-1 0,1 0-1,-1-1 1,5 1 0,-4-2 7,1 1 0,0-1 1,-1 0-1,1 0 1,-1-1-1,0 1 0,1-1 1,-1 0-1,0 0 0,-1-1 1,1 1-1,3-4 1,4-8 37,0 0 1,0-1 0,-2 0 0,0 0 0,14-35 0,-7 6 21,-3 0-1,-1-1 0,7-53 1,-18 94-367,-1 14-329,-1 23-1398,1-23 1097,-2 35-4187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27.1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224 145 17096,'0'0'2945,"-17"-21"-2115,-54-66-374,40 55-207,30 31-240,0 0-1,0 1 1,0-1-1,0 1 0,-1 0 1,1-1-1,0 1 1,0 0-1,0-1 0,-1 1 1,1 0-1,0 0 1,0 0-1,-2 0 0,-2 0 28,3 1-28,1 0 1,0-1-1,-1 1 0,1 0 1,0 0-1,-1-1 0,1 1 1,0 0-1,0 0 1,0 0-1,0 1 0,0-1 1,0 0-1,0 0 0,0 1 1,0-1-1,0 0 0,1 1 1,-1-1-1,1 1 1,-1 1-1,-14 41-27,12-33 33,-8 25-16,2 1 1,2 1 0,2-1-1,1 1 1,1 45 0,3-82-7,0-1 0,0 1 1,0-1-1,0 1 1,0-1-1,0 0 0,0 1 1,0-1-1,1 1 0,-1-1 1,0 1-1,0-1 1,1 1-1,-1-1 0,0 0 1,0 1-1,1-1 0,-1 1 1,0-1-1,1 0 1,-1 1-1,1-1 0,-1 0 1,0 0-1,1 1 0,-1-1 1,1 0-1,-1 0 1,1 0-1,-1 1 0,1-1 1,-1 0-1,1 0 0,-1 0 1,1 0-1,-1 0 1,1 0-1,-1 0 0,1 0 1,0 0-1,22-8-208,-15 4 175,-1-2 0,0 1 0,0-1 0,-1 0 0,0 0 0,0-1 0,0 0 0,-1 0-1,9-15 1,-1-1 150,-1-1-1,9-29 1,-21 53-83,1-1 1,-1 1-1,0-1 0,1 1 0,-1 0 1,0-1-1,1 1 0,-1 0 0,1-1 1,-1 1-1,0 0 0,1 0 0,-1-1 1,1 1-1,-1 0 0,1 0 0,-1 0 1,1-1-1,-1 1 0,1 0 0,-1 0 1,1 0-1,-1 0 0,1 0 0,-1 0 1,1 0-1,-1 0 0,1 0 0,-1 0 1,1 1-1,-1-1 0,1 0 0,-1 0 1,1 0-1,-1 1 0,1-1 0,-1 0 1,1 0-1,-1 1 0,0-1 0,1 0 1,-1 1-1,1 0 0,19 15-100,51 67 326,2 3-1337,-71-83 329,5 3-784,-1-5-5024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27.6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8 199 14359,'0'0'592,"-1"5"-619,-2 14 387,1-1-1,0 1 1,3 34-1,-1-57-209,1 0 0,0 0 0,0 0 0,0 0 0,0 0-1,0 0 1,4-5 0,2-8-34,7-27-92,22-47-1,-31 79 113,0 1 1,2 0-1,-1 1 1,1-1-1,0 1 1,1 1-1,1-1 1,-1 1-1,17-12 1,-24 20-104,0 0 0,1 0 0,-1 0 0,1 0 0,-1 0 0,1 1 0,-1-1 0,1 0 0,-1 1 0,1 0 0,-1-1 0,1 1 0,0 0 0,-1-1 0,1 1 0,0 0 0,-1 0 0,1 1 0,0-1 0,-1 0 0,1 0 0,0 1 0,-1-1 0,1 1 0,-1 0 0,1-1 0,-1 1 0,1 0 0,-1 0 0,0 0 0,1 0 0,-1 0 0,0 0 0,0 0-1,1 0 1,-1 1 0,0-1 0,0 0 0,-1 1 0,1-1 0,1 4 0,4 5 180,-1 1 0,-1 0 0,0 0 0,4 19 0,-7-28-142,11 57 660,-8-38-545,0 1 0,1-1 0,1-1 0,1 1-1,13 24 1,-18-43-182,0 1-1,0-1 1,0 0 0,1 0-1,-1 0 1,1 0 0,-1 0-1,1 0 1,0-1 0,-1 1-1,1-1 1,0 0 0,0 0-1,0 0 1,0 0 0,0 0-1,1-1 1,-1 1 0,0-1-1,0 0 1,0 0 0,6-1-1,0 1 82,0-1 0,0-1 0,-1 0-1,1 0 1,0 0 0,14-7 0,-11 2 76,-1 0 0,1 0 0,-1-1 0,-1 0 0,0-1-1,17-18 1,45-67 448,-62 80-591,-3 6-181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16.5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37 157 4610,'0'0'8930,"-8"-1"-8466,0 0-336,-9-2 15,14 4-24,10 1 80,68 20-207,1-4 0,1-3 0,78 5 0,243 1-67,-340-20 54,763 5-398,-533-7 313,1205-38 228,-819 15-66,2032-49 255,56-3 5,369 32-414,-3005 45 15,0 5 0,156 29 1,-271-34-159,-1 1 0,0 0 0,0 1 1,0 0-1,0 1 0,0-1 1,0 2-1,15 9 0,-24-13 85,1 0 0,-1 0 0,0 1 0,0-1-1,0 0 1,0 1 0,0-1 0,0 1 0,0-1-1,-1 1 1,1-1 0,0 1 0,-1-1 0,1 1 0,-1 0-1,0-1 1,0 1 0,1 0 0,-1-1 0,0 1-1,-1 2 1,1-3 33,0 14-2131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16.9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4338,'0'0'0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18.0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1191 1 7732,'0'0'3753,"-15"1"-1760,11 5-1981,1-1-1,-1 0 0,1 1 1,0-1-1,1 1 0,-1 0 1,1 0-1,-2 10 1,-5 10 61,-15 44 210,2 1 0,4 0 0,3 2-1,-7 80 1,-2 303-115,18-255-88,-60 1313 144,-68 1136 190,94-1951-379,-121 2292 274,-36-457 764,6-1163-521,106-810-424,20-51-41,31-222-337,34-284 221,-3 18-1382,-9 36-1,4-43-2587,-3-13-2428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20.3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819 1 6867,'0'0'3418,"-1"22"-2546,-5 6-618,-14 39 1,2-11 178,-140 706 2396,56 9-2228,42-297-136,-108 1101 257,57 8 522,64-66-338,57 3-803,-29 421 308,-21-428-195,27-645-153,-38-5 55,50-849-133,-7 40-167,2-75-7689,6-21 68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20.7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19465,'0'0'0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22.1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829 0 6755,'0'0'1870,"-6"22"-1523,-37 146 1096,20-78 33,-14 127 0,6 98-410,20-178-783,-23 256 407,-98 888 258,32-618-585,-94 751 424,115-426-532,33 2 410,9-194-409,-18 835-95,69 59-119,18-250-4,-27-761-200,-5-467 81,-24 131-175,16-271 242,3-45-1680,1-29-2262,-6-9 146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23.2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3 235 8468,'0'0'3057,"-3"0"-1491,9 0-549,476-20-868,1056-80-181,-382 67 56,9 33-49,-500 2-8,1591-42-1524,-1811 28 1366,1592-17 94,3 28 273,-1010 2-15,-993-2-215,-26 0-56,0 0 0,0 1 1,0 1-1,0-1 0,0 2 0,0 0 0,0 0 0,11 4 0,-20-5-2790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23.5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15239,'0'0'0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52.1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75 17 14759,'0'0'3068,"-2"15"-2801,0 47-147,3-60-119,-1-1 0,0 1 0,1-1 0,-1 1 0,1-1 1,-1 1-1,1-1 0,0 1 0,0-1 0,0 1 0,0-1 0,0 0 1,0 1-1,0-1 0,0 0 0,0 0 0,0 0 0,1 0 1,-1 0-1,0 0 0,1 0 0,-1-1 0,1 1 0,-1 0 0,1-1 1,-1 1-1,1-1 0,-1 1 0,1-1 0,0 0 0,2 0 0,2 1-5,1-1-1,-1 0 0,1 0 0,-1-1 0,10-2 1,-14 3 0,1-1 0,0-1 0,-1 1 0,1 0 0,-1-1 0,0 1 0,1-1 0,-1 0 0,0 0 1,0 0-1,0 0 0,0 0 0,-1 0 0,1 0 0,0-1 0,-1 1 0,0 0 0,1-1 0,-1 0 0,0 1 1,0-1-1,-1 0 0,1 1 0,0-5 0,0 5 6,-1-1 0,0 1 1,1 0-1,-1 0 0,0 0 0,0-1 0,0 1 1,0 0-1,-1 0 0,1-1 0,-1 1 0,1 0 1,-1 0-1,0 0 0,1 0 0,-1 0 0,0 0 1,-1 0-1,1 0 0,0 0 0,0 1 0,-1-1 1,1 0-1,-1 1 0,0-1 0,1 1 0,-1-1 1,0 1-1,0 0 0,-3-2 0,1 2 67,0-1 0,-1 1 0,1-1 1,-1 1-1,1 0 0,-1 1 0,1-1 0,-1 1 0,0 0 0,1 0 0,-1 1 0,0-1 0,1 1 0,-1 0 0,1 0 0,-1 0 0,1 1 0,-7 3 0,6-2 27,1 1-1,-1-1 1,0 1-1,1 1 1,0-1-1,0 1 1,0-1-1,0 1 1,1 0-1,0 0 1,0 1-1,0-1 1,-3 11 0,1-2-41,0 0 1,2 0-1,-1 1 1,2 0-1,0-1 1,0 1-1,2 0 1,-1 0-1,2 0 1,3 18-1,-3-29-56,0-1-1,0 1 1,1 0-1,-1 0 1,1-1-1,0 1 1,0-1-1,1 0 1,-1 1-1,1-1 1,-1 0-1,1-1 1,0 1-1,0 0 1,0-1-1,0 1 1,1-1-1,-1 0 1,1 0-1,-1 0 1,1-1-1,0 0 1,0 1-1,5 0 1,8 2-89,0-1 0,0-1-1,1-1 1,21 0 0,-24-1-137,0-1 0,1-1 0,-1 0 1,0-1-1,0-1 0,-1 0 0,1-1 0,-1 0 0,0-1 0,26-16 0,-28 14-329,-1 0 0,0 0 0,-1-2 0,1 1 0,-2-1 0,0-1 0,13-18 0,2-14-3748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32.7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 1 8676,'0'0'9076,"-14"192"-9028,2-48-64,-1 16 16,-4 1-800,-4-10-1585,4-24-1201,7-33-656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33.1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0 186 11861,'0'0'2594,"190"-50"-1858,-55 17-176,21 1-224,-1 3-336,-9 5-624,-25 7-5075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33.5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67 129 11573,'0'0'3637,"-2"28"-4078,-1-2 435,-21 161-1,16-133-5,3-16-7,-17 61-1,21-95 82,1-3 215,0-5 281,-1-33-431,1-1 0,2 0 1,2 0-1,2 1 0,1 0 1,17-54-1,-13 62-159,0 2 0,2-1 0,1 1 0,1 1 0,35-46 0,-47 69 52,0-1 1,0 1-1,0 0 1,0 1-1,0-1 1,0 0-1,1 1 1,-1 0-1,1 0 1,0 0-1,-1 0 1,1 1-1,0-1 1,5 0-1,-6 2-7,-1 0-1,1 0 0,-1 0 1,1 0-1,-1 0 1,0 1-1,1 0 0,-1-1 1,0 1-1,1 0 1,-1 0-1,0 0 0,0 0 1,0 1-1,0-1 1,0 1-1,0-1 0,0 1 1,0-1-1,-1 1 0,1 0 1,-1 0-1,1 0 1,-1 0-1,2 4 0,7 12 135,0 0-1,-2 0 0,0 1 0,8 32 1,14 83 590,-26-110-696,26 148 200,-13-71-1584,2-3-4376,-13-63-2026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33.8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0 139 13958,'0'0'0,"183"2"-144,-79-13 144,22-24-448,5-9-2049,-7-6-3458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34.2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0 15543,'0'0'592,"-15"182"-832,11-86 32,4-7-624,0-19-993,0-20-1248,0-23-241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34.5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1 259 11813,'0'0'2439,"9"-22"-2044,-1 4-354,-5 7-33,1 1 0,0 0 0,1 0 0,0 0 0,1 0 0,0 1-1,1 0 1,-1 0 0,2 1 0,-1 0 0,1 0 0,17-12 0,-5 7-32,2 0 1,-1 2-1,1 1 1,33-12-1,-41 18-148,1 0 0,-1 1 0,1 0-1,0 1 1,0 1 0,-1 0 0,1 1 0,22 3-1,-35-2 129,1-1-1,-1 1 1,0 0-1,1 0 1,-1 1-1,0-1 0,0 0 1,0 1-1,1-1 1,-1 1-1,-1 0 1,1-1-1,0 1 1,0 0-1,-1 0 0,1 0 1,-1 0-1,0 1 1,1-1-1,-1 0 1,0 1-1,-1-1 1,1 1-1,0-1 0,-1 0 1,1 1-1,-1 0 1,1 3-1,0 3 27,-1 0 0,0 0 0,0 1 0,-1-1-1,0 0 1,-4 17 0,1-15 67,0 0 0,-1 0 0,-1-1 0,0 0 0,0 0 0,-1 0 0,-8 9 0,-60 61 966,63-68-795,6-5 4,-2 0-1,1 0 0,-1-1 1,0 0-1,0 0 0,-11 5 1,37-27 8,-6 4-224,4-1-68,1 1 0,0 0-1,1 1 1,22-10 0,-32 18 25,0-1-1,0 1 0,1 0 0,-1 1 1,0 0-1,1 0 0,0 1 1,-1 0-1,1 1 0,0-1 1,-1 2-1,1-1 0,8 3 1,-13-2 27,-1 1 1,0-1 0,0 1-1,0 0 1,-1 0 0,1 0 0,0 0-1,-1 1 1,1-1 0,-1 1 0,0-1-1,0 1 1,0 0 0,0 0-1,0 0 1,-1 0 0,1 0 0,-1 0-1,0 0 1,0 1 0,0-1 0,0 1-1,-1-1 1,1 0 0,-1 5-1,1 5 2,0 0 0,-1 1 0,0-1-1,-1 0 1,-4 20 0,1-20 36,0 0 0,-1-1 0,0 1 0,-1-1 0,-1 0 0,0-1 1,-1 1-1,0-1 0,0-1 0,-20 19 0,10-12 87,-1 0 1,-1-1-1,-1-2 0,-43 25 1,54-34-170,0-1 1,0 0 0,0 0 0,-19 4-1,28-8-14,1 0 0,-1 0 0,1 1 0,-1-1 0,1 0 0,-1 0 0,1 0 0,-1 0 0,1 0 0,0 0 0,-1 0-1,1 0 1,-1 0 0,1 0 0,-1 0 0,1-1 0,-1 1 0,1 0 0,-1 0 0,1 0 0,-1-1 0,1 1 0,0 0-1,-1 0 1,0-1 0,-1-16-3909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34.9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50 12566,'0'0'5079,"0"-11"-4924,0 3-147,0-20-26,1 25-4,-1 5-9,2 18-69,4 311 249,-7-207-68,0-108-77,1 1 0,1-1 1,1 0-1,0 1 0,5 17 0,-5-30-1,-1 0-1,1 0 0,0 0 1,0 0-1,0 0 0,1 0 0,-1 0 1,1-1-1,0 0 0,0 1 0,0-1 1,1 0-1,-1 0 0,1-1 0,-1 1 1,1-1-1,0 1 0,0-1 1,0-1-1,0 1 0,1 0 0,-1-1 1,5 1-1,4 1-32,-1-1 1,1 0 0,0 0-1,0-2 1,0 0-1,0 0 1,0-1-1,0 0 1,0-2-1,0 1 1,-1-1-1,1-1 1,13-6-1,-15 5-696,-1-1 0,0 0 0,0 0-1,0-1 1,11-11 0,23-28-7041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35.3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10 333 9396,'0'0'8121,"0"-5"-8044,0 10-106,0 331 1494,-5-528-1500,1-46-18,4 229 84,0 1 0,1-1 0,1 1 0,-1 0 0,1-1 0,1 1 1,0 0-1,0 0 0,0 0 0,1 1 0,0-1 0,0 1 0,8-8 0,-4 5 21,0 1 0,1 1 0,0 0-1,1 0 1,0 1 0,0 0 0,0 0 0,20-8 0,-13 8-43,-1 1-1,2 0 1,-1 1 0,1 1 0,35-4 0,9 5-3488,-36 3-4279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35.6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90 9973,'0'0'8660,"-10"11"-8404,44-11-256,19 0 176,11 0-176,1-20-961,-2-8-639,-12-1-1810,-14 5-3233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36.0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0 114 11541,'0'0'6275,"110"0"-6147,-30 0-128,22-4-224,7-22-1361,5-14-1712,-12-3-2146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52.5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147 48 15479,'0'0'2980,"2"4"-2948,-1-3-36,0 0 0,0 1 0,0-1 0,0 0 0,0 0-1,0 0 1,0 0 0,0 0 0,1 0 0,-1 0 0,0 0 0,1 0 0,-1 0 0,0-1 0,1 1-1,-1-1 1,1 1 0,-1-1 0,1 1 0,-1-1 0,1 0 0,0 0 0,-1 0 0,1 0-1,1 0 1,-2 0-9,0-1 0,-1 1 0,1 0 0,-1-1 0,1 1 0,-1-1 0,1 1 0,-1-1 0,1 1 0,-1-1 0,1 1 0,-1-1 0,0 1 0,1-1 0,-1 0 0,0 1 0,1-1 0,-1 1 0,0-1 0,0 0 0,0 1 0,0-1 0,1 0 0,-1 1 0,0-1 0,0 0 0,0 0 0,-1 1 0,1-2 0,-4-23-79,1 22 142,1 1 0,-2-1 0,1 1 0,0 0 0,0 0 0,-1 0 0,1 0 0,-1 0 0,1 1 0,-1 0 0,0 0 0,0 0 0,1 0 0,-1 0 0,0 1 0,0-1 0,0 1 0,0 0 0,0 1 0,0-1 0,0 1 1,1-1-1,-1 1 0,0 0 0,0 0 0,1 1 0,-1-1 0,-4 3 0,1 4 46,1 0 0,0 0 1,0 1-1,0-1 0,1 1 1,0 1-1,1-1 0,0 1 1,0-1-1,1 1 0,-2 11 0,-1 10-22,1 0 0,-2 44-1,6-58-93,0 39-15,1-54 14,1 1 0,-1-1 0,0 0 1,1 1-1,0-1 0,-1 0 0,1 0 0,0 0 0,0 0 1,0 0-1,0 0 0,1 0 0,-1 0 0,0 0 0,1 0 1,0 0-1,-1-1 0,1 1 0,3 1 0,0 0-107,0-1 1,1 0-1,-1-1 0,1 1 0,-1-1 1,1 0-1,0 0 0,-1-1 0,1 0 0,0 0 1,0 0-1,-1-1 0,1 0 0,0 0 1,-1 0-1,9-3 0,-2-1-721,1 0-1,-1 0 1,-1-1-1,1 0 1,-1-1-1,12-10 1,29-29-5655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36.4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0 170 9220,'0'0'2692,"9"-19"-1787,2-6-516,18-28 1,-24 48-275,-1-1 0,1 1 0,0 1 0,1-1 0,-1 1 0,1 0 0,-1 0 0,1 0 0,1 1 0,-1 0 0,0 0 0,1 0 0,-1 1 0,1 0 0,0 1 0,9-2 0,-5 0 13,0 1-14,0 0 1,0 0-1,14 0 0,-23 2-109,1 0 1,-1 0-1,0 0 0,0 0 1,0 0-1,1 1 0,-1-1 1,0 0-1,0 1 0,0 0 0,0 0 1,0-1-1,0 1 0,0 0 1,0 1-1,0-1 0,0 0 1,0 1-1,-1-1 0,1 1 1,0-1-1,-1 1 0,2 2 0,0 3 16,0 1-1,-1 0 1,0 0-1,0 1 1,-1-1-1,0 0 1,0 0-1,-1 1 1,0-1-1,-2 10 1,0-1 83,0-1 0,-2 0 1,0 1-1,-8 20 0,-78 151 810,35-80-69,55-107-835,-1-1 0,1 1 0,0-1 0,-1 1 0,1-1-1,0 1 1,0-1 0,-1 1 0,1-1 0,0 1 0,0-1 0,0 1 0,0-1 0,0 1 0,0-1 0,0 1 0,0 0 0,0-1 0,0 1 0,0-1 0,0 1 0,0-1 0,0 1 0,0-1 0,1 1 0,-1 0 0,0-1 0,0 1 0,1-1 0,-1 0 0,0 1 0,1-1 0,-1 1 0,0-1 0,1 1 0,-1-1 0,1 0 0,-1 1 0,0-1 0,1 0 0,-1 1 0,1-1 0,0 0 0,29 3 82,-18-3-34,94 1 292,0-4-1,-1-5 1,117-23-1,172-42-293,-384 72-299,-9 1 140,1 0 0,-1 0 0,0 0 0,0 0 1,0 0-1,0 0 0,1 0 0,-1-1 1,0 1-1,0 0 0,0-1 0,0 1 0,0-1 1,1 1-1,-1-1 0,0 1 0,0-1 0,0 0 1,0 1-1,-1-1 0,1 0 0,0 0 1,0 0-1,0 0 0,0-1 0,0-12-3835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41.1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0 5619,'0'0'9252,"0"177"-9300,0-48 96,-5 18-48,-2-1-288,7-19-2017,0-36-3218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41.4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17416,'0'0'1761,"19"166"-2049,-16-65 64,-3-5-1217,4-13-544,6-20-272,2-26-1345,0-23-4353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41.8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 0 15175,'0'0'1761,"27"13"-2036,-15-8 228,19 8-231,-1 2 1,-1 1 0,0 2 0,-1 1 0,29 25 0,-26-17-316,-1 1 0,-2 2 0,-1 1 0,-1 1 0,33 56 0,-51-74 532,-1 1 1,-1 0 0,0 0 0,-1 0 0,-1 1 0,0 0 0,2 22-1,-5-25 134,-1-1 0,0 1 0,-1-1 0,0 1-1,-1-1 1,-1 0 0,0 0 0,0 0-1,-1 0 1,-10 20 0,2-11 300,0-1 0,-2 0 0,0-1 0,-2 0 0,-33 32 0,-102 72 700,-47 8-2082,119-90-2376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42.5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447 63 10997,'0'0'4386,"-163"-63"-3826,115 78-192,-11 40-239,-1 24 63,4 28-192,15 22 96,21 6-96,20 0-32,10-17-208,46-26-641,19-26-592,12-27-1360,8-26-993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43.4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0 144 12534,'0'0'3367,"1"17"-3370,5 66 24,22 116 1,-26-189-33,1 0 0,0 0 0,0-1 1,1 1-1,8 14 0,-10-21-26,0 0 1,0-1-1,0 1 0,0 0 0,1-1 0,0 1 1,-1-1-1,1 0 0,0 1 0,0-2 0,0 1 1,0 0-1,0 0 0,1-1 0,-1 0 0,0 0 1,1 0-1,-1 0 0,4 0 0,0 0-7,-1 0 0,0-1 0,1 0 0,-1 0-1,1-1 1,-1 0 0,0 0 0,1 0 0,-1-1-1,0 0 1,0 0 0,0-1 0,9-5 0,-7 3 28,-1 0 1,0-1 0,0 0-1,0 0 1,-1-1-1,0 1 1,0-2-1,8-12 1,-2-3 87,-1 0 1,0-1-1,-2 0 1,0-1-1,9-48 0,-8 17 474,4-72-1,-11 47 2326,-1 72-1540,4 17-1130,6 21-377,41 180 316,-15-49-1717,-7-58-3667,-16-61-3328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43.9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95 596 13030,'0'0'1056,"14"-14"-997,-7 7-51,5-5-7,1-2-1,-2 1 0,0-2 1,0 1-1,-1-2 0,8-17 1,-7 9 9,-1 0 0,-1-1 0,-2 0 1,0 0-1,-2-1 0,-1 1 0,0-1 0,-2 0 0,-1 0 1,-5-52-1,3 72 36,-1-1 0,1 1 1,-1 0-1,0 0 0,-1 0 0,1 0 0,-1 0 1,0 0-1,-1 1 0,0-1 0,1 1 0,-2 0 1,1 0-1,0 1 0,-1-1 0,0 1 1,0 0-1,0 0 0,-1 1 0,1 0 0,-1-1 1,0 2-1,0-1 0,0 1 0,0 0 1,0 0-1,-1 1 0,1-1 0,0 1 0,-1 1 1,1-1-1,-1 1 0,1 1 0,-1-1 1,1 1-1,-12 3 0,13-2-45,0 0 1,1 1-1,0-1 1,0 1-1,0 0 1,0 1-1,0-1 1,0 1-1,1-1 1,0 1-1,-1 0 1,2 0-1,-1 1 1,0-1-1,1 1 1,0-1-1,-3 10 1,4-11-4,-1 0 0,1 0 0,1 0 0,-1 0 0,0 0 0,1 0 0,0 0 1,0 0-1,0 0 0,0 0 0,0 0 0,0 0 0,1 0 0,-1 0 0,1 0 0,0 0 0,0 0 1,0 0-1,1-1 0,-1 1 0,0 0 0,1-1 0,0 1 0,0-1 0,0 1 0,0-1 1,0 0-1,0 0 0,0 0 0,6 3 0,3 1-3,1-1 0,0 0 0,0-1 0,0 0 0,1-1 0,-1 0 0,26 1 0,97-3-43,-91-3 11,98-10-113,-141 12 151,0 0-1,-1 1 0,1-1 1,0 1-1,-1-1 1,1 1-1,-1-1 0,1 1 1,-1-1-1,1 1 1,-1-1-1,1 1 0,-1 0 1,0-1-1,1 1 0,-1 0 1,0-1-1,0 1 1,1 0-1,-1-1 0,0 1 1,0 0-1,0 0 1,0-1-1,0 1 0,0 0 1,0 0-1,0 1 1,0 32 87,-1-23-25,-10 250 1522,0 1-1217,11-260-389,0 0 1,0 0 0,0-1-1,0 1 1,1 0 0,-1 0-1,0-1 1,1 1-1,-1 0 1,1 0 0,0-1-1,0 1 1,-1-1 0,1 1-1,0-1 1,0 1-1,0-1 1,0 0 0,1 1-1,-1-1 1,0 0-1,1 0 1,-1 0 0,0 0-1,1 0 1,0 0 0,-1 0-1,1 0 1,-1-1-1,1 1 1,2 0 0,2 0-258,1 0 0,0 0 0,0-1 0,-1 0 0,1 0 0,0-1 0,7-1 0,32-9-3780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44.3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316 6 14599,'0'0'4279,"-7"-2"-4084,6 1-196,-1 1 0,0-1 0,0 1 1,1-1-1,-1 1 0,0 0 0,0-1 0,0 1 1,1 0-1,-1 0 0,0 1 0,-2-1 0,3 1-1,-1 0 0,1-1-1,0 1 1,0 0-1,0 0 1,0 0-1,0 0 1,0 0-1,0 0 1,0 0-1,0 1 1,0-1 0,0 0-1,1 1 1,-1-1-1,1 0 1,-1 1-1,1-1 1,-1 0-1,1 1 1,0-1-1,0 2 1,-5 27-276,1 1 1,2-1-1,1 1 0,2-1 1,1 1-1,1-1 0,2 0 0,0 0 1,3 0-1,17 47 0,-20-63 206,0 0-1,0 0 0,-2 1 0,1-1 0,-2 1 1,1 25-1,-3-36 89,-1 0 1,1 0-1,-1 0 1,0 0-1,-1 0 1,1 0-1,-1-1 1,1 1-1,-1 0 1,0-1-1,-1 1 1,1-1-1,-1 0 1,1 0-1,-1 0 1,0 0-1,0 0 1,0 0-1,-5 3 1,-9 5 179,-1 0 0,-31 14-1,27-15-58,-31 17-207,-69 24 1,117-51-3330,4-9-4741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44.7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69 14519,'0'0'440,"4"17"-555,-1 0 112,11 34 1,-12-49 1,-1 1 1,1-1-1,0 1 0,-1-1 1,1 0-1,0 0 1,0 0-1,0 0 0,1 0 1,-1 0-1,0-1 1,1 1-1,-1-1 0,1 1 1,-1-1-1,1 0 0,0 0 1,0 0-1,-1 0 1,1-1-1,3 1 0,0 0 0,-1 0-1,1-1 1,-1 0 0,1 0-1,-1 0 1,1-1-1,-1 0 1,9-2-1,-12 2 5,0 0 0,0-1 0,0 1 0,0-1 0,0 1-1,-1-1 1,1 1 0,-1-1 0,1 0 0,-1 0 0,1 0 0,-1 0 0,0 0 0,0 0-1,0 0 1,0 0 0,-1 0 0,1 0 0,0-1 0,-1 1 0,0 0 0,1-1 0,-1-2-1,1-5 32,-1 1-1,0 0 0,0-1 0,-3-13 0,2 19-2,0 1-1,-1-1 1,1 0 0,-1 1-1,0-1 1,0 1 0,0-1-1,0 1 1,0 0 0,-1 0 0,0 0-1,1 0 1,-1 0 0,0 0-1,0 1 1,-1 0 0,1-1-1,0 1 1,-1 1 0,1-1 0,-1 0-1,0 1 1,0 0 0,1-1-1,-5 1 1,-5-2 57,1 1 1,-1 0-1,1 1 0,-1 1 1,0 0-1,-22 3 1,28-2-58,-1 2-1,1-1 1,0 1 0,0 0 0,0 0 0,0 1 0,1 0 0,-1 0 0,1 0 0,0 1 0,0 0 0,1 0 0,0 1 0,0 0 0,0 0 0,0 0 0,1 0 0,0 1 0,-4 8 0,-1 3 39,0 0 0,2 1 0,0-1 0,2 1 0,0 1 0,-4 25 0,7-25-9,0-1 0,1 1 0,1 0 0,0-1-1,5 24 1,-4-35-44,1-1-1,0 1 0,1-1 1,-1 0-1,1 1 1,1-1-1,-1 0 0,1-1 1,1 1-1,-1-1 0,1 0 1,0 0-1,1 0 1,-1-1-1,12 9 0,-5-6-9,0-1-1,0 0 0,1-1 1,0 0-1,0-1 0,0-1 1,1 0-1,0 0 0,20 1 1,5-1-372,1-2 1,42-4 0,-69 1-109,0 0 0,-1 0-1,1-1 1,14-5 0,-21 5-296,0 0 0,0-1 0,0 0 0,0 0 0,8-6 0,19-21-8862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46.1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122 116 8308,'0'0'5963,"-1"7"-5686,-3 30-266,2 65 1,2-76 8,0-20-26,0 0 0,1 0 1,0 0-1,1 0 1,-1 0-1,1 0 0,0 0 1,0-1-1,1 1 1,0-1-1,0 0 0,0 1 1,0-1-1,1-1 1,0 1-1,0 0 0,0-1 1,1 0-1,-1 0 1,1 0-1,0-1 0,0 1 1,0-1-1,1-1 1,-1 1-1,1-1 0,0 1 1,-1-2-1,1 1 1,0-1-1,0 0 0,0 0 1,0 0-1,0-1 1,0 0-1,1 0 0,-1-1 1,0 1-1,11-4 1,-13 3 26,-1-1 0,1 0 1,-1 1-1,1-1 0,-1 0 1,0-1-1,0 1 1,0 0-1,0-1 0,0 0 1,-1 0-1,1 0 0,-1 0 1,1 0-1,-1 0 1,0-1-1,-1 1 0,1-1 1,0 1-1,-1-1 0,1-4 1,3-7 233,-1 0 0,-1-1 1,3-30-1,-6 45-237,2-23 324,0 0 0,-2 0-1,-1 0 1,-6-39 0,6 58-348,0 0 1,0 0 0,0 0-1,-1 0 1,0 0 0,0 0-1,0 0 1,-1 1-1,0-1 1,1 1 0,-2 0-1,1 0 1,0 0 0,-1 0-1,0 1 1,0-1 0,0 1-1,0 0 1,0 0 0,-1 0-1,1 1 1,-1 0-1,0 0 1,1 0 0,-1 0-1,0 1 1,0-1 0,-6 1-1,1 0-224,-1 1-1,1 0 1,0 0 0,-1 2-1,1-1 1,0 1-1,0 1 1,0-1-1,0 2 1,0-1-1,1 2 1,-1-1 0,1 1-1,0 1 1,-10 7-1,-73 59-3923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53.1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47 121 16135,'0'0'1228,"-4"21"-1210,-1 9-18,0 0-28,-12 44 0,16-70 58,-8 23-358,5-23 126,3-18 222,2 1-13,0 1 0,1 0-1,1 0 1,0 0 0,0 0 0,1 1-1,1-1 1,0 1 0,1 0 0,0 1-1,14-20 1,-6 12-15,0 1 0,1 0 0,1 1-1,0 1 1,33-23 0,-47 36 73,1 0-1,0 0 0,-1 0 1,1 1-1,0-1 1,0 1-1,0 0 1,0 0-1,0 0 1,1 0-1,-1 0 1,0 1-1,0-1 1,0 1-1,1 0 1,-1 0-1,0 0 0,6 2 1,-6-1-20,0 0 0,-1 1 0,1-1 0,0 1 0,-1 0 0,1 0 0,-1 0 0,0 0 0,1 0 1,-1 0-1,0 1 0,-1-1 0,1 1 0,0-1 0,-1 1 0,1 0 0,-1 0 0,2 5 0,7 21 200,9 47 0,-14-50-30,1-1 1,18 45 0,-23-68-212,0 1 0,0-1 0,0 0 1,1 1-1,-1-1 0,1 0 1,-1 0-1,1 0 0,0 0 0,0-1 1,-1 1-1,2 0 0,-1-1 1,0 1-1,0-1 0,0 0 0,1 1 1,-1-1-1,0 0 0,1-1 1,-1 1-1,1 0 0,-1-1 0,1 1 1,-1-1-1,1 0 0,0 0 1,-1 0-1,1 0 0,-1 0 0,1-1 1,-1 1-1,1-1 0,4-1 1,2-1-1,1-1 1,-1-1-1,-1 1 1,1-1-1,-1-1 1,0 1 0,13-12-1,46-49 62,-62 59-535,1 1-1,-1-1 1,-1 0-1,1 0 1,-1 0-1,0-1 1,-1 1-1,0-1 1,2-9-1,-2-15-8091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33.2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15687,'0'0'3746,"17"118"-3346,-12-59-288,0 5-112,0 1-48,2 1-1713,7-12-5394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33.6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10789,'0'0'10805,"0"90"-10741,0-16-64,0 24-48,0 14 32,0-8-1137,17-18-2160,27-36-2578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41.4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117 83 11189,'0'0'8351,"10"-8"-7909,6-4-320,0 0-1,30-16 0,-38 24-102,0 1 0,0 0-1,0 0 1,0 0-1,0 1 1,0 0-1,1 1 1,-1 0 0,1 0-1,14 1 1,-21 1-20,-1-1 1,0 0-1,1 0 1,-1 1-1,0-1 1,1 1-1,-1-1 1,0 1-1,0 0 1,0-1-1,0 1 1,1 0 0,-1 0-1,0 0 1,0 0-1,-1 0 1,1 0-1,0 0 1,0 0-1,0 0 1,-1 0-1,1 1 1,0-1-1,-1 0 1,1 0-1,-1 1 1,0-1-1,1 3 1,2 43 1,-3-35-2,-2 7 21,0 0-1,-1 0 0,0 0 1,-2-1-1,0 0 0,-1 0 1,-1 0-1,-1-1 0,-1 0 0,0 0 1,-22 30-1,5-14 292,-1 0 0,-1-3 1,-1 0-1,-49 37 0,17-24 1098,60-42-233,12-1-240,725-4 380,-735 4-1946,5-7-6464,9-19-4869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43.5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44 304 4882,'0'0'18377,"-1"-10"-17590,0-3-713,1 1 1,0-1 0,1 1-1,1-1 1,0 1 0,0-1 0,1 1-1,1 0 1,9-21 0,-7 20-72,1 1 0,0 0 0,1 0 0,1 1 0,-1 0 0,2 0 0,16-14 0,-20 20-9,0 1 0,1-1 0,0 1 0,0 0 0,0 1 0,0 0-1,0 0 1,1 1 0,-1-1 0,1 2 0,0-1 0,-1 1 0,1 0 0,15 1 0,-20 0-2,-1 0 0,1 1-1,0 0 1,-1 0 0,0-1 0,1 2 0,-1-1-1,1 0 1,-1 0 0,0 1 0,0-1 0,0 1-1,0 0 1,0-1 0,0 1 0,0 0 0,-1 0-1,1 0 1,-1 0 0,1 1 0,-1-1 0,0 0-1,0 1 1,0-1 0,0 1 0,0-1 0,0 1-1,-1-1 1,1 4 0,2 10-27,0 1 0,-2 0 0,1 22 0,-2-33 39,0-5-4,1 39-7,-2 0-1,-8 56 1,8-85 3,-1 0 0,-1 0 0,0 0 1,-1 0-1,0 0 0,-1-1 1,0 1-1,0-1 0,-1 0 1,-1-1-1,1 0 0,-2 0 0,-10 12 1,18-21 5,-1 0 0,1 0-1,0 0 1,0 1 0,0-1 0,0 0 0,0 0 0,0 0 0,0 0-1,0 1 1,-1-1 0,1 0 0,0 0 0,0 0 0,0 0 0,0 0 0,-1 1-1,1-1 1,0 0 0,0 0 0,0 0 0,0 0 0,-1 0 0,1 0 0,0 0-1,0 0 1,0 0 0,-1 0 0,1 0 0,0 0 0,0 0 0,0 0 0,-1 0-1,1 0 1,0 0 0,0 0 0,0 0 0,-1 0 0,1 0 0,0 0 0,0 0-1,0 0 1,-1-1 0,1 1 0,0 0 0,0 0 0,2-12 94,2 7-105,-1 0 1,1 0 0,-1 1-1,1-1 1,1 1-1,-1-1 1,1 1 0,0 1-1,0-1 1,0 1-1,0 0 1,0 0 0,1 0-1,-1 1 1,1 0-1,0 0 1,7-2 0,-8 3-3,0-1 1,1 1-1,-1 0 1,0 1-1,1-1 1,-1 1-1,0 0 1,1 0 0,-1 1-1,0 0 1,1 0-1,-1 0 1,0 0-1,0 1 1,0 0-1,0 0 1,0 0-1,0 1 1,-1-1-1,7 6 1,-5-2 1,-1 1 0,0-1 0,0 1 1,0 0-1,-1 1 0,0-1 0,-1 1 0,0 0 0,0 0 0,0 0 1,-1 0-1,0 0 0,-1 0 0,0 1 0,0-1 0,-1 1 1,-1 11-1,1-8 7,-1 0 0,-1-1 0,0 1 0,0 0 0,-1-1 1,-1 0-1,0 1 0,-1-2 0,0 1 0,0 0 0,-13 17 1,6-13 6,-2-1 1,1 0 0,-2 0 0,0-2-1,0 0 1,-2 0 0,1-2 0,-1 0-1,0-1 1,-1 0 0,0-2-1,-1 0 1,0-1 0,0-1 0,0-1-1,0 0 1,-1-2 0,1 0 0,-21-1-1,37 0-25,-1-1-1,0 0 1,0 0-1,0-1 0,0 1 1,1-1-1,-1 0 0,0 0 1,0 0-1,1 0 1,-1 0-1,1-1 0,-1 0 1,1 0-1,0 0 1,-1 0-1,1 0 0,-3-3 1,4 1-369,-1 0 1,1 0-1,0-1 1,0 1-1,1-1 1,-1 1-1,1-1 1,0 1-1,0-1 1,0 0-1,1 1 1,0-1-1,0 0 1,0-7-1,4-54-11501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45.5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146 246 8020,'0'0'9980,"-8"-4"-8416,-26-13-316,33 17-1174,0-1-1,0 0 0,0 0 1,0 1-1,0-1 1,0 0-1,1 0 0,-1 0 1,0 0-1,1 0 1,-1 0-1,1 0 0,-1-1 1,1 1-1,-1 0 1,1 0-1,0 0 0,0 0 1,-1-1-1,1 1 1,0 0-1,0 0 0,0 0 1,1-1-1,-1 1 1,0-2-1,1-4 224,0-1-244,0 1 1,0 0 0,0-1-1,1 1 1,1 0 0,-1 0-1,1 0 1,0 1 0,1-1-1,-1 0 1,1 1 0,1 0-1,-1 0 1,1 0 0,0 1-1,0 0 1,1 0 0,-1 0-1,7-4 1,-2 2-66,0 0 0,0 1 0,0 1 1,0-1-1,1 2 0,0-1 0,0 2 0,0-1 0,0 1 0,1 1 1,17-2-1,-27 4 8,0 0 0,0 0 0,0 0 0,0 0 0,1 0 0,-1 0 0,0 0 0,0 1 0,0-1 0,0 1 0,-1-1 0,1 1 0,0 0 0,0 0 0,0 0 0,0 0 0,-1 0 0,1 0 0,0 0 0,-1 1 1,1-1-1,-1 0 0,1 1 0,-1 0 0,0-1 0,0 1 0,0 0 0,1 1 0,0 4-12,0 0 1,-1 0 0,0 0-1,0 0 1,0 0-1,-2 13 1,1-10 6,-1 2 6,0 1 0,-1 0 0,0-1 0,-1 0 0,0 1 0,-1-1 0,-1 0 0,0-1 0,0 1 0,-14 19 0,4-9 24,-1 0 0,-1-1 0,-1-1 0,-25 21 0,42-40 59,3-1-54,42-4-76,-30 2 3,-1 1 0,1 0 0,16 2 0,-26-1 37,-1 1 1,1-1-1,-1 1 0,0 0 0,0 0 0,1 0 0,-1 0 0,0 1 0,0-1 0,0 1 0,0 0 1,0 0-1,-1 0 0,1 0 0,0 0 0,-1 1 0,4 4 0,-1 0-6,0 1 1,-1 1-1,0-1 1,-1 0-1,0 1 0,0 0 1,-1 0-1,0 0 1,0 0-1,-1 0 0,-1 0 1,1 0-1,-1 0 0,-1 0 1,-2 16-1,1-13 14,0-1 0,-1 0 0,0 0 0,-1 0 0,0-1 0,-1 1-1,0-1 1,-1 0 0,0 0 0,0-1 0,-1 0 0,-10 11 0,4-8-30,0-1 1,-1-1 0,0 0-1,-1 0 1,0-2 0,0 0 0,-1 0-1,0-2 1,0 0 0,0-1-1,-1 0 1,0-1 0,0-1-1,-31 1 1,47-4 4,-42-2-1527,41 2 1259,1-1 0,-1 0 0,0 1 0,0-1 0,0 0 0,1 0 0,-1 0 0,0 0 0,1 0 0,-1 0 0,1 0 0,-1-1 0,1 1 0,0-1 0,0 1 0,-1-1 0,1 1 0,0-1 0,-1-2 0,-8-38-12180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34.6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124 146 16071,'0'0'5304,"-2"22"-5261,-8 66 3,-22 90 1,25-147-36,-11 44 148,-31 81-1,43-137 114,6-18-226,0-5 31,2-11 18,0 0-1,1 0 0,0 0 1,2 0-1,-1 0 0,11-19 1,1-7-52,49-167 11,20-53 15,-78 244 38,-6 12 41,0 0 0,1-1 0,0 2 0,0-1 0,1 0 0,-1 0 1,1 1-1,0-1 0,0 1 0,0 0 0,5-4 0,-8 8-119,0 0 1,0 0-1,1-1 1,-1 1-1,0 0 1,0 0-1,1 0 1,-1 0-1,0 0 1,0 0-1,1 0 1,-1 0-1,0 1 1,0-1-1,1 0 1,-1 0-1,0 0 1,0 0-1,1 0 1,-1 0-1,0 0 1,0 1-1,1-1 1,-1 0-1,0 0 1,0 0-1,0 0 1,0 1-1,1-1 0,-1 0 1,0 0-1,0 0 1,0 1-1,0-1 1,0 0-1,0 0 1,0 1-1,1-1 1,-1 0-1,0 0 1,0 1-1,4 14-161,-3-13 224,43 186 65,-22-86-523,48 134 1,-46-184-1643,-23-49 1486,1-1 0,0 1 0,1 0 0,-1-1 0,0 1 0,1-1 0,5 4 0,10 0-6521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34.9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48 17848,'0'0'3202,"192"-21"-3138,-122 16-64,-9 1-897,-12-5-3969,-20 0-8772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35.3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7 18008,'0'0'6481,"-2"-6"-6249,0 22-240,1 1 0,0 0 0,4 25 0,-2-13 24,0-2 29,1 28-4,1 0 0,17 81 0,-6-96-764,-14-40 618,1 0 1,-1 0 0,0 0-1,0 0 1,1 0 0,-1 0-1,0 0 1,0 0 0,1 0-1,-1 0 1,0 0 0,0-1 0,1 1-1,-1 0 1,0 0 0,0 0-1,0 0 1,1 0 0,-1-1-1,0 1 1,0 0 0,0 0-1,0 0 1,1 0 0,-1-1-1,0 1 1,0 0 0,0 0-1,0-1 1,0 1 0,0 0-1,0 0 1,0 0 0,0-1-1,0 1 1,0 0 0,1 0-1,-1-1 1,-1 1 0,1 0-1,0 0 1,0-1 0,0 1-1,0 0 1,0 0 0,0-1-1,0 1 1,4-29-4848,1-14-2883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35.7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108 363 10853,'0'0'8871,"-4"-22"-8479,1 6-324,0 9-52,2 0 1,-1 0 0,1 0-1,0 0 1,0 0 0,1-1-1,0 1 1,0 0 0,1 0-1,0 0 1,0-1 0,0 1-1,1 0 1,0 0-1,1 1 1,0-1 0,0 0-1,5-7 1,8-9 35,1 1 0,1 1 0,37-33 0,-47 47-39,0 0 0,0 1 0,1 0 0,0 1 0,0 0 0,0 0 0,1 1 0,-1 0 0,1 0 0,0 1 0,0 1 0,0 0 0,14-1 0,-22 3-11,0 0 0,0 0 0,1 0 0,-1 1 0,0-1 0,0 1 0,0-1 0,0 1 0,-1 0 0,1 0 0,0 0 0,0 0 0,0 0 0,-1 0 0,1 0 0,0 1 0,-1-1 0,1 0 0,-1 1 0,0 0 0,1-1 0,-1 1 0,0 0 0,0 0 0,0-1 0,0 1 0,0 0 0,-1 0 0,1 0 0,0 0 0,-1 0 0,0 0 0,1 0 0,-1 3 0,1 10-1,0 0 0,-1-1 0,-2 28 0,1-35 5,-2 12-3,0 0 1,-2-1 0,0 0-1,-1 0 1,0 0 0,-2-1-1,-15 27 1,0-6 65,-2-1-1,-33 37 0,49-62 530,17-17 212,8-6-809,5-3 5,1 1-1,0 1 1,1 0-1,0 2 1,0 1-1,1 1 1,0 1-1,1 1 1,-1 1 0,1 1-1,29-1 1,-50 5-12,-1 0 1,1 0 0,0 0 0,0 0-1,-1 1 1,1 0 0,0 0 0,-1 0 0,1 0-1,0 0 1,-1 1 0,0-1 0,1 1-1,-1 0 1,0 0 0,4 4 0,-4-3-1,0 1 1,-1-1 0,0 1 0,0 0 0,0 0 0,0-1 0,0 2 0,-1-1 0,0 0 0,0 0 0,0 0 0,0 1-1,0-1 1,-1 5 0,0-1 4,0 0 1,-1 1-1,0-1 0,-1 0 0,0 0 0,0 0 0,0 0 0,-1 0 0,0-1 0,-1 1 1,0-1-1,0 0 0,-1 0 0,1 0 0,-1-1 0,-1 1 0,1-1 0,-12 9 0,-6 5 31,-1-1 0,0-2-1,-51 28 1,49-31 55,-2-2 1,1 0-1,-1-2 1,-36 8 0,45-14-122,0 0 0,0-2 0,0 0 0,0-1 1,-1-1-1,1 0 0,-31-6 0,46 5-309,-1-1-1,0 1 1,0-1-1,1 0 1,-1 0-1,1 0 1,-1 0-1,1-1 1,-8-6-1,6 3-1561,-1-1 1,2 0-1,-1 0 0,-5-10 0,11 17 1871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42.3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208 223 11861,'0'0'10453,"-4"-2"-10037,3 1-410,0 1-1,0 0 0,0-1 1,1 1-1,-1 0 0,0 0 1,0 0-1,0-1 0,0 1 0,0 0 1,0 0-1,1 0 0,-1 0 1,0 0-1,0 1 0,0-1 1,0 0-1,0 0 0,0 1 1,1-1-1,-1 0 0,0 1 0,0-1 1,0 1-1,1-1 0,-1 1 1,0-1-1,1 1 0,-1-1 1,0 1-1,1 0 0,-1-1 1,1 1-1,-1 0 0,1 0 0,-1 0 1,1-1-1,0 1 0,-1 0 1,1 1-1,-20 52 40,11-28 7,-35 88 90,17-48-77,3 0 0,-23 104-1,45-129 67,11-67-56,1 0 0,15-25 1,7-16-59,84-270-29,-34 88 219,-73 234 668,-9 15-858,1 0 0,-1 0 0,0 0 0,0 0 0,1 0 0,-1 0 0,0 0-1,1 0 1,-1 0 0,0 0 0,0 1 0,1-1 0,-1 0 0,0 0 0,0 0-1,1 0 1,-1 0 0,0 0 0,0 1 0,0-1 0,1 0 0,-1 0 0,0 0-1,0 1 1,0-1 0,0 0 0,1 0 0,-1 1 0,0-1 0,0 0 0,0 0-1,0 1 1,0-1 0,10 35 360,-8-25-453,50 240 554,-30-131-380,42 131 1,-57-227-526,1-2-1,0 1 1,2-1 0,0 0 0,2-1-1,16 23 1,-11-28-3735,-8-13-2942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54.0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304 311 8628,'0'0'1910,"-4"-20"361,-27-105 488,24 101-2052,0 1-1,-2 0 0,-1 1 0,-16-27 0,25 47-679,0 1 0,0-1 0,0 0 0,0 1 0,0-1 0,-1 1 0,1 0 0,-1-1 0,1 1-1,0 0 1,-1 0 0,0 0 0,1 0 0,-1 0 0,0 0 0,1 0 0,-1 1 0,0-1 0,0 1-1,0-1 1,0 1 0,0 0 0,1-1 0,-1 1 0,0 0 0,0 0 0,0 1 0,0-1 0,0 0-1,0 0 1,0 1 0,1 0 0,-1-1 0,0 1 0,0 0 0,1 0 0,-1-1 0,-1 3 0,-4 1-11,1 1 1,0 0 0,1 0 0,-1 0 0,1 1-1,0 0 1,0 0 0,-4 8 0,-5 9 37,2 0 0,1 1 0,0 0 0,2 1 0,1 0 0,1 0 0,1 1 0,1 0 0,2 0 0,0 0 0,2 33 0,1-56-53,0 0 1,0-1-1,1 1 0,-1 0 0,1-1 0,0 1 0,0-1 1,0 1-1,0-1 0,0 0 0,0 1 0,1-1 1,-1 0-1,1 0 0,0 0 0,-1 0 0,1 0 0,0 0 1,0-1-1,0 1 0,1 0 0,-1-1 0,0 0 0,0 1 1,1-1-1,-1 0 0,1 0 0,-1-1 0,1 1 0,-1 0 1,1-1-1,0 0 0,-1 1 0,1-1 0,3 0 1,1 0 1,-1 0 1,1 0 0,-1-1 0,1 1-1,-1-1 1,0-1 0,1 1 0,-1-1-1,0 0 1,0-1 0,0 1 0,0-1-1,-1 0 1,7-5 0,3-7 47,-1 0 1,-1-1-1,0-1 1,-1 0-1,-1 0 1,0-2-1,-2 1 1,0-1-1,10-31 1,-15 34 139,-1 7 1114,-1 25-787,-2-11-507,4 37 171,13 60 1,-15-92-179,0 0 0,1 0 1,0 0-1,1 0 0,1-1 0,-1 1 1,1-1-1,1 0 0,-1 0 0,2-1 1,13 15-1,-17-20-136,1 0-1,0-1 1,-1 1-1,1-1 1,1 0 0,-1 0-1,0 0 1,6 2-1,21-2-5022,-14-6-3425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42.7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18953,'0'0'4370,"87"9"-4370,-16-9-817,-8 0-2368,-20-3-8164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44.4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150 353 13510,'0'0'7441,"-6"20"-6980,-33 90 184,-55 169-41,85-257-583,7-30 89,7-41 63,28-89-91,-3 23-76,0-54 11,27-108 190,-48 254 419,-9 23-594,1-1 1,-1 1-1,0 0 0,0 0 0,0-1 0,1 1 1,-1 0-1,0 0 0,0 0 0,0-1 0,1 1 1,-1 0-1,0 0 0,1 0 0,-1-1 0,0 1 1,0 0-1,1 0 0,-1 0 0,0 0 0,1 0 1,-1 0-1,0 0 0,1 0 0,-1 0 0,0 0 1,1 0-1,-1 0 0,0 0 0,1 0 0,-1 0 1,1 0-1,1 2 17,0 1 1,0-1-1,-1 0 0,1 1 1,0-1-1,-1 1 0,0 0 1,1-1-1,-1 1 1,0 0-1,1 4 0,20 64 148,-3 1 0,12 99 0,4 156-102,-12-89-1274,-22-220 756,0-6-506,1-1 1,-1 1-1,2 0 0,0 0 1,8 21-1,3-18-6648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44.7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0 143 20810,'0'0'2977,"180"-55"-3073,-59 25-608,-4 3-1153,-22 6-1681,-37 12-7139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46.1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505 198 12486,'0'0'4986,"-18"-20"-3094,-60-65-756,68 74-844,0 1 0,0 1-1,-1-1 1,0 2 0,-1 0 0,-14-8-1,17 12-99,0 1-1,0-1 0,0 2 0,-1-1 1,1 2-1,-1-1 0,-17 0 0,21 2-170,0 1 0,0 0 0,0 0 0,1 0 0,-1 0 0,0 1 0,0 0 0,1 0-1,-1 1 1,1 0 0,0 0 0,0 0 0,0 0 0,0 1 0,0 0 0,1 0 0,-1 0 0,1 0 0,0 1-1,-6 9 1,-3 6-26,0 1 0,1 0 0,-17 44 0,20-40 26,0-1-1,2 1 1,1 1-1,1-1 0,1 1 1,-1 45-1,5-58 2,0 0 0,1-1-1,1 1 1,0 0 0,0-1 0,1 0-1,1 1 1,0-1 0,1 0 0,0-1-1,1 1 1,0-1 0,1 0 0,0-1-1,13 16 1,-8-14-11,1-2 0,-1 1 0,2-2 0,-1 0 0,1 0-1,0-2 1,1 1 0,0-2 0,0 0 0,20 5 0,-1-3-152,1-2 1,0-1-1,60 1 0,-64-5-710,0-1 0,37-6 0,-46 1-976,1-1 1,38-15-1,-60 20 1761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52.3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256 27 16760,'0'0'3206,"-1"-7"-3216,1-4 6,-1 2-5,0 14 1,-6 44 7,-10 11 278,-3-1 0,-2 0-1,-31 55 1,1 0 660,33-72-607,7-15-127,0 1 1,2 0-1,1 0 1,-8 42-1,16-68-198,1 0-1,-1 0 0,1 0 0,0 0 0,0-1 1,-1 1-1,1 0 0,1 0 0,-1 0 1,0 0-1,0 0 0,1 0 0,-1 0 0,1 0 1,0 0-1,-1 0 0,1-1 0,0 1 0,0 0 1,0-1-1,0 1 0,0 0 0,1-1 1,-1 0-1,3 3 0,0-2 2,1 0 0,-1-1 0,0 1 0,1-1 1,0 0-1,-1-1 0,1 1 0,-1-1 0,7 0 0,13 2-295,1-1 0,-1-2 0,1 0 0,0-2 0,-1-1 0,0-1 0,0 0 0,39-16 0,24-21-5431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52.8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95 0 8132,'0'0'14102,"-17"116"-14006,7 15 176,-5 27-144,1 14-128,-3 3-912,-5-20-3762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53.3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227 175 13654,'0'0'8719,"-4"5"-8564,-3 7-165,0 0 1,0 0-1,1 0 1,1 1 0,0 0-1,1 0 1,0 0-1,-3 26 1,-6 18 16,-39 107 30,41-135-31,-1 0-1,-2-1 1,-25 40-1,34-61 2,4-5-7,0-1 0,0 1 0,0-1 0,0 1 0,0-1 0,-1 1 0,1-1 0,0 0 1,-1 1-1,1-1 0,-1 0 0,0 0 0,-1 1 0,3-2 0,0 0 1,-1 0-1,1 0 0,0 0 0,0 0 1,0 0-1,0 0 0,-1 0 1,1 0-1,0 0 0,0-1 0,0 1 1,0 0-1,-1 0 0,1 0 1,0 0-1,0 0 0,0 0 0,0 0 1,0 0-1,0-1 0,-1 1 1,1 0-1,0 0 0,0 0 0,0 0 1,0 0-1,0-1 0,0 1 1,0 0-1,0 0 0,0 0 0,0 0 1,0-1-1,0 1 0,0 0 1,0 0-1,0 0 0,0 0 0,0-1 1,0 1-1,0 0 0,0 0 1,0 0-1,0 0 0,0-1 0,0 1 1,0 0-1,0 0 0,0 0 1,0 0-1,1-1 0,-1 1 0,0 0 1,0 0-1,0-42-67,1 1-1,3-1 1,1 1 0,2 0-1,24-77 1,-3 36 56,72-146-1,-93 214 74,-6 9 36,1 0-1,0 0 1,1 0 0,-1 0 0,1 1-1,0-1 1,0 1 0,0 0-1,1 0 1,-1 0 0,1 1 0,0-1-1,5-3 1,-9 7-64,1 0-1,-1 0 0,0 0 1,1 0-1,-1 0 1,1 0-1,-1 0 1,0 0-1,1 0 1,-1 0-1,0 0 0,1 0 1,-1 0-1,0 0 1,1 0-1,-1 0 1,1 0-1,-1 0 1,0 1-1,1-1 0,-1 0 1,0 0-1,0 0 1,1 1-1,-1-1 1,0 0-1,1 0 1,-1 1-1,0-1 0,0 0 1,0 0-1,1 1 1,-1-1-1,0 0 1,0 1-1,0-1 1,0 0-1,1 1 1,-1-1-1,0 1 0,15 31 112,-1 0 0,10 36 0,-12-33-33,15 61-38,-4 0-1,17 154 1,-4-14-537,-34-226 319,17 68-1051,-18-72 732,1 0 1,1 0 0,-1-1 0,1 1 0,0-1 0,0 0 0,0 0 0,1 0 0,7 7-1,-9-10-184,0 0-1,1-1 0,-1 1 0,0-1 0,1 0 0,-1 0 1,1 0-1,0 0 0,-1 0 0,1-1 0,4 1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53.7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1 105 10309,'0'0'13862,"201"-26"-13446,-53 4-416,3-4-1504,-27-5-3891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54.3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53 16888,'0'0'5282,"131"-8"-4481,-61-3-337,-4-2-432,-10 4-32,-10 2-224,-12 3-1713,-10 4-1137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54.7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154 0 18056,'0'0'2983,"1"13"-2730,12 131-187,7 115-49,-21-243-18,0-12 6,1-1 0,-1 0 0,1 1 0,0-1 0,0 1 0,0-1 0,0 0 0,1 1 0,-1-1 0,1 0 0,0 1 0,0-1 0,3 5 0,-4-7 5,1-1-1,0 0 0,-1-1 0,1 1 0,0 0 0,-1 0 1,1 0-1,0 0 0,-1 0 0,1-1 0,0 1 0,-1 0 0,1-1 1,-1 1-1,1 0 0,-1-1 0,1 1 0,-1-1 0,1 1 1,-1-1-1,1 1 0,-1-1 0,1 1 0,-1-1 0,0 1 0,1-1 1,-1 0-1,0 1 0,0-1 0,1 1 0,-1-1 0,0 0 1,0-1-1,2 0 18,3-9-28,1 1-1,1 0 1,0 1-1,0-1 1,15-14-1,-17 20-7,0 0 1,1 0-1,-1 1 0,1 0 0,-1 0 1,1 0-1,0 0 0,0 1 0,0 0 1,0 1-1,1-1 0,11 0 1,-12 1 2,0 0 0,0 0 0,0 1 1,0 0-1,1 1 0,-1-1 1,0 1-1,0 0 0,0 0 0,0 1 1,0 0-1,-1 0 0,1 0 1,0 1-1,-1 0 0,0 0 0,1 0 1,-1 1-1,0 0 0,-1 0 1,1 0-1,-1 0 0,0 1 0,0-1 1,0 1-1,-1 0 0,1 1 1,-1-1-1,0 1 0,-1-1 0,1 1 1,-1 0-1,-1-1 0,3 9 0,0 2 12,-1 1 0,0 0 0,-1 0 0,-1 0 0,0-1 0,-2 1 0,0 0 0,0 0 0,-2 0 0,0 0 0,-1-1 0,-1 0 0,0 1 0,-1-2 0,-1 1 0,-9 17 0,4-14 4,-1 1-1,-1-2 1,0 0 0,-1 0 0,-1-1 0,0-1-1,-2-1 1,0 0 0,0-2 0,-1 0-1,-30 15 1,37-22-235,-1 0-1,-1-1 1,1 0-1,-1-1 0,0-1 1,1 0-1,-2-1 1,1-1-1,0 0 1,-26-2-1,-41-8-6502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54.4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12 159 15351,'0'0'3858,"1"10"-3754,2 20-69,-1 0 1,-2 0 0,0 0-1,-2 0 1,-12 55-1,14-85-8,0 0 0,0 0-1,0 0 1,0 0 0,0 0-1,0 0 1,0 0-1,0 0 1,0 0 0,-1 0-1,1 0 1,0 0 0,0 0-1,0 0 1,0 0 0,0 0-1,0 0 1,0 0 0,0 0-1,0 0 1,0 0-1,1-19 220,8-30-117,7 1-103,1 1 0,3 1 0,1 1 0,36-53 0,-57 97-26,4-6 54,1 0-1,0 1 1,12-13-1,-17 18-27,1 0 0,0 1 0,0-1 0,0 0-1,0 0 1,0 0 0,0 0 0,0 1 0,0-1-1,0 1 1,0-1 0,1 1 0,-1-1 0,0 1-1,0-1 1,0 1 0,1 0 0,-1 0 0,0 0-1,0 0 1,1 0 0,-1 0 0,0 0 0,1 0-1,-1 0 1,0 1 0,0-1 0,0 0 0,1 1-1,-1-1 1,0 1 0,0-1 0,0 1 0,0 0-1,0-1 1,2 2 0,0 2 14,0 1 0,0-1 1,0 0-1,0 1 0,-1 0 1,1 0-1,-1 0 0,0 0 0,1 7 1,11 54 199,-12-52-187,7 48 191,10 55 74,-16-104-297,0-1 0,1 0-1,1 0 1,0 0 0,0-1 0,14 21-1,-16-29-20,0 1 1,0-1-1,0 0 0,1 0 0,-1-1 0,1 1 0,0-1 1,0 1-1,0-1 0,0 0 0,0-1 0,0 1 0,1-1 1,-1 1-1,0-2 0,1 1 0,-1 0 0,1-1 0,-1 0 0,1 0 1,-1 0-1,1 0 0,7-2 0,-1 0-24,0-1-1,1 0 1,-1 0-1,-1-1 1,1-1-1,0 0 1,18-12-1,5-7-1081,-2-2 1,0-1-1,48-55 0,-28 16-3718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59.5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409 177 11333,'0'0'5187,"-13"-22"-3797,-45-70-294,53 83-944,-25-34 948,29 42-1033,-1 0 0,1 0-1,0 0 1,0 0 0,-1 0 0,1 1 0,0-1-1,-1 0 1,1 1 0,-1-1 0,1 1 0,-1-1-1,1 1 1,-1 0 0,1 0 0,-1 0-1,1-1 1,-1 1 0,-2 1 0,3-1-51,-1 0 0,1 0 0,0 1 0,-1-1 0,1 0 0,-1 1 0,1-1 0,0 1 0,0 0 0,-1-1 0,1 1 0,0 0 0,0 0 0,0 0 0,-2 1 0,-13 15 14,1 2-1,0 0 1,1 0 0,-13 25 0,21-34-22,-24 40 21,2 1 0,-24 60 0,42-87-21,2 1 1,1 0 0,0 0 0,2 1 0,1 0 0,1-1 0,1 34 0,2-53-8,0 0-1,0 0 1,1 0 0,0 0 0,0-1-1,0 1 1,1 0 0,0 0-1,0-1 1,1 1 0,3 5 0,-3-7-1,0-1 1,0 1 0,0-1 0,1 0-1,0 0 1,0 0 0,0 0-1,0-1 1,0 0 0,0 0-1,0 0 1,1 0 0,8 2-1,10 2 33,0-2-1,0 0 0,0-1 1,1-2-1,-1 0 0,0-1 0,1-2 1,-1 0-1,34-8 0,-26 2-344,-1 0 0,40-18 0,-43 14-1113,-1-1 1,36-24-1,-1-10-6699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00.4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48 177 15799,'0'0'4066,"-3"-3"-3954,3 3-113,0 0 0,0-1 0,0 1 0,-1 0 0,1 0 0,0-1 1,0 1-1,0 0 0,-1 0 0,1-1 0,0 1 0,0 0 0,-1 0 0,1 0 0,0 0 0,0-1 0,-1 1 0,1 0 0,0 0 0,-1 0 0,1 0 0,0 0 0,-1 0 0,1 0 1,0 0-1,-1 0 0,1 0 0,0 0 0,-1 0 0,1 0 0,0 0 0,-1 0 0,1 0 0,0 0 0,0 0 0,-1 0 0,1 1 0,0-1 0,-1 0 0,1 0 0,0 0 0,0 0 0,-1 1 1,-4 20-43,5 48-15,1-40 59,-3 9 20,-1 0 0,-16 66 1,17-93-9,1-2 6,1-45 163,-1 12-207,1 1 0,0-1 0,2 1 0,1-1-1,1 1 1,0 0 0,11-27 0,-7 29-29,1 1 0,1 0 0,1 1 0,1 0 0,1 0 0,22-24 0,-29 36 41,1-1-1,1 2 1,0-1 0,0 1 0,0 0 0,0 1-1,1 0 1,0 0 0,0 1 0,1 0 0,-1 0-1,1 1 1,0 0 0,0 1 0,-1 0-1,16 0 1,-20 2 12,-1 0 0,0 1 0,1 0-1,-1-1 1,0 1 0,0 1 0,0-1 0,0 1-1,0 0 1,0-1 0,0 2 0,0-1 0,-1 0 0,1 1-1,-1 0 1,0 0 0,0 0 0,0 0 0,0 0-1,0 0 1,-1 1 0,1-1 0,3 9 0,2 4 25,-1 1 0,0 0 1,-2 0-1,7 27 1,-2 14 241,5 77 1,-6-33 229,-8-102-494,-1 7 39,1-1 0,0 1 0,0-1 1,1 0-1,0 1 0,3 7 0,-4-13-34,0 0 0,0 1-1,0-1 1,0 0 0,0 0-1,0 0 1,0 0 0,0 0-1,1 0 1,-1 0-1,1 0 1,-1 0 0,0 0-1,1-1 1,-1 1 0,1-1-1,0 1 1,-1-1 0,1 0-1,-1 1 1,1-1 0,0 0-1,-1 0 1,1 0 0,-1 0-1,1 0 1,0-1 0,2 0-1,1 0 17,1 0 0,0-1-1,0 0 1,-1 0-1,1-1 1,-1 1 0,0-1-1,0 0 1,9-7 0,38-40-50,-39 37-18,2-2-898,-1-1 0,0-1 0,20-32 0,-13 4-5599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00.9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5 125 1409,'0'0'18512,"-2"9"-18501,1 2-18,0 1 0,1 0 0,0-1 1,1 1-1,0 0 0,3 15 0,22 76 31,-25-100-24,1 2 3,-1 1 1,2-1-1,-1 0 0,0 1 1,1-1-1,0 0 1,0-1-1,0 1 1,8 7-1,-9-10 0,-1-1 0,1 1 1,0-1-1,-1 0 0,1 0 0,0 0 1,0 0-1,0 0 0,0 0 0,0 0 0,0-1 1,0 1-1,0-1 0,0 1 0,1-1 0,-1 0 1,0 0-1,0 0 0,0 0 0,0 0 1,0-1-1,1 1 0,-1-1 0,0 1 0,0-1 1,0 0-1,0 1 0,0-1 0,3-2 1,1-2 6,0 1 0,0-1 0,0 0 0,-1 0 0,0-1 0,0 0 0,0 0 0,6-11 0,30-58 38,-29 51 191,-1-1 1,-1 0-1,-1-1 0,-1 0 0,-1 0 1,-1-1-1,-2 0 0,2-34 646,-6 66-738,46 528 74,-44-518-224,3 5 202,-1-14-541,-3-10-1830,-1-20-3068,0-12-8353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01.3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0 18536,'0'0'3586,"-19"138"-3634,19-53 112,0 11-64,0-2 16,0-9 32,0-17-96,0-20 32,0-22-768,19-26-1521,11-2-4146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01.6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1 19257,'0'0'3970,"0"124"-3938,0-15 48,-3 20-80,-4 15-256,-3 9-1825,-2-15-2417,5-29-6692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04.8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14599,'0'0'5538,"0"92"-5650,3-5 112,-3 14 176,0 4-160,0-9-16,0-22 64,14-22-64,8-28-1168,0-21-2370,-5-3-3745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05.1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479 1 12502,'0'0'7507,"-4"7"-7424,3-4-76,0 0 0,0-1 0,0 1 1,0 0-1,0 0 0,0-1 0,1 1 0,-1 0 1,1 0-1,0 0 0,0 0 0,0 0 1,0 0-1,0 0 0,1 0 0,-1 0 0,1-1 1,0 1-1,0 0 0,0 0 0,0-1 0,0 1 1,1-1-1,-1 1 0,1-1 0,0 1 0,0-1 1,0 0-1,2 2 0,11 12 14,1-1 0,0 0 1,2-1-1,-1-2 0,24 14 0,107 49 31,-5-2-63,-134-67 12,0-1-1,0 1 1,-1 1-1,0 0 1,0 0 0,-1 0-1,1 1 1,-1 0 0,-1 1-1,11 17 1,-15-21 0,0 1 0,0 0-1,0-1 1,0 1 0,-1 0 0,0 0 0,0 0 0,-1 0 0,1 1 0,-1-1 0,-1 0 0,1 0 0,-1 0-1,0 0 1,-1 0 0,1 0 0,-1 0 0,0-1 0,-1 1 0,1-1 0,-5 7 0,-3 5 15,-2 0 0,0-1 0,-1-1 0,-26 26 1,-74 56 90,107-92-101,-455 342 80,263-202-1823,72-53-2950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10.4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1 8100,'0'25'544,"0"408"4464,-14 1033-43,13-1431-4977,0-22 8,1 1-1,0 0 1,1-1 0,0 1 0,1-1 0,1 1-1,4 12 1,-4-22-1014,-1-11-5770,-2-19 441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11.0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0 445 11141,'0'0'3498,"4"4"-3450,2 2-27,1 0 1,0-1 0,0-1-1,1 1 1,-1-1-1,1 0 1,0-1-1,0 1 1,0-2 0,1 1-1,-1-1 1,12 1-1,23 3 92,51 1-1,-80-7-105,771 4 206,-767-5-213,595-28-225,5-24 117,-232 19 196,2254-145-121,-1696 122-142,1125-56-378,-1 62 375,790 77 58,-2634-22 201,302 12 371,-456-7-232,-47-6-1748,36 2 0,-73-5-4738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11.7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0 10485,'0'0'357,"0"25"-245,0 50-17,-12 714 3818,12-788-3909,-20 915 3281,22-874-3351,1-1 0,3 1 0,1-1 0,2 0-1,2-1 1,1 0 0,3-1 0,25 51 0,-37-84-470,2 5-508,-4-2-3491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19.0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44 15687,'0'0'5427,"-34"-44"-5571,47 44-3362,8 13-2369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55.0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0 15911,'0'0'7417,"0"5"-7212,-1 3-189,-1 19 66,0 0-1,2 0 1,0 0 0,6 29 0,-5-53-83,0 0 1,0 0 0,0 0 0,1 0-1,-1 0 1,1-1 0,0 1 0,0 0-1,0-1 1,0 0 0,0 1 0,0-1-1,1 0 1,-1 0 0,1 0 0,0 0-1,-1-1 1,1 1 0,0-1 0,0 0-1,0 0 1,0 0 0,0 0 0,0 0-1,1 0 1,-1-1 0,4 0 0,11 2-7,0-1 1,0-1 0,28-3-1,-41 2 5,19-2-6,0-1 1,0-2-1,0-1 0,-1 0 1,35-17-1,-27 9 1,0-2 1,-1 0-1,35-29 1,-57 40 2,-7 5 15,1 0 0,-1 0 1,1 0-1,-1 0 0,0 0 0,0 0 0,0-1 0,1 1 0,-1 0 0,0-1 1,-1 1-1,1-1 0,1-1 0,-2 2 381,-5 5-154,-5 4-233,-1 2 0,2-1 0,-1 1 0,1 1 0,1-1 1,0 1-1,-12 22 0,9-11-17,2 1 0,0-1 0,-11 44 0,8-2-7,3 0 0,-3 90 0,10-78 15,-2 30-28,-21 132 1,20-208-9,-2 1 0,0-1 1,-3 0-1,0-1 0,-2 0 1,-1-1-1,-1 0 0,-34 49 0,38-65 30,0 0-1,-1-1 0,0 0 0,0 0 0,-1-1 1,-25 15-1,31-21 11,-1-1 0,0 1 0,1-1 0,-1-1 0,-1 1 0,1-1 0,0 0 0,-1-1 0,1 0 0,0 0 0,-1 0 0,1-1 0,-1 0 1,0-1-1,1 1 0,-8-3 0,11 2 2,0-1 0,1 1 0,-1-1 0,1 0 0,-1 0 1,1 0-1,0 0 0,-1-1 0,1 1 0,0-1 0,1 0 0,-1 0 1,1 0-1,-1 0 0,1 0 0,0-1 0,0 1 0,0-1 0,0 1 1,1-1-1,-2-7 0,-2-5 4,2-1 0,0 0 1,-2-31-1,3-7-172,2 0 0,2 0 0,3 1 0,2-1 0,3 1 0,2 0 0,2 1 0,2 0-1,3 2 1,2 0 0,2 1 0,46-73 0,-52 99-695,0 2-1,21-23 0,35-21-4546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12.1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14647,'0'0'2977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12.7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0 11717,'0'0'1742,"-4"26"-1584,-18 246 522,40 971 5112,-10-967-5920,-7-220 116,1 28-14,14 97 0,-8-157 54,-1-18-1826,0-17-4265,0-24-4304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13.0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8148,'0'0'9556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13.4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29 15639,'0'0'2369,"129"-24"-2273,-61 20-96,2 4-64,-7 0-16,-14 0-1521,-15 0-2817,-24 0-5554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13.9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1 17192,'0'0'1481,"-6"20"-1409,-13 60 18,-11 98 1,12 78 384,23-257-368,28-18 118,-15 8-220,0 0 0,1 2 0,0 0 1,0 1-1,1 1 0,0 1 0,0 1 0,35-5 1,-44 9-79,1 1 0,-1 0 0,1 0-1,0 1 1,-1 1 0,1 0 0,-1 0 0,0 1 0,15 7 0,-20-7 34,0 0 0,0 0 0,-1 1-1,1 0 1,-1 0 0,0 1 0,0-1 0,-1 1 0,1 0 0,-1 0-1,0 1 1,-1-1 0,1 1 0,-1 0 0,0 0 0,-1 0 0,5 13-1,-3-5 36,-1 1-1,0-1 1,-1 1-1,-1 0 0,0 0 1,-1 0-1,-1 0 1,0 0-1,-1 0 0,0 0 1,-2-1-1,1 1 1,-2-1-1,0 0 1,0 0-1,-2 0 0,0-1 1,0 0-1,-1 0 1,-10 12-1,7-12 20,0 1 0,-1-2 0,-1 0 0,0 0 0,0-1 0,-1-1-1,-1 0 1,1-1 0,-2 0 0,1-1 0,-1-1 0,0-1 0,-1 0 0,1-1 0,-1-1 0,-34 4 0,45-7-40,0-1 1,0 1 0,0-1-1,-1-1 1,1 1 0,0-1-1,0 0 1,0-1 0,-7-2-1,10 3-113,0-1-1,0 0 1,0 0-1,0 0 0,1 0 1,-1 0-1,1-1 1,-1 1-1,1-1 1,0 1-1,-1-1 1,2 0-1,-1 0 1,0 0-1,0 0 1,1 0-1,-2-6 1,-1-6-1607,0-1 1,1 0 0,-1-22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14.6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17272,'0'0'6984,"3"23"-7040,32 176 29,17 108 76,-37-191-175,-12-109-2366,0-17 493,0-21-2644,-3-16-7470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15.0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1 158 15783,'0'0'3458,"124"-63"-3314,-51 43-144,-8 0-176,-11 3-1841,-13-1-2753,-12-1-6483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15.4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1 121 18104,'0'0'4354,"157"-61"-4354,-81 37 0,-6 6-576,-12 8-1665,-14 3-2401,-20 7-6323</inkml:trace>
  <inkml:trace contextRef="#ctx0" brushRef="#br0" timeOffset="1">81 687 848,'0'0'23899,"240"-72"-23418,-99 4-273,4-8-208,-6-5-1169,-23-2-2785,-31 6-7715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22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12470,'0'0'3922,"44"113"-3682,-18-19 496,-1 18-640,-6-3 0,1-13-96,-1-22-48,0-28-1665,3-35-1968,0-11-3843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22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11461,'0'0'3741,"19"-6"-3672,-10 3-64,8-2-1,1 0 0,-1 1 0,1 0 0,0 2 0,0 0 0,0 1 0,19 1 0,-35 0-3,0 1-1,0-1 0,0 1 0,-1-1 0,1 1 0,0 0 1,-1 0-1,1 0 0,0 0 0,-1 0 0,1 0 0,-1 0 1,0 0-1,1 0 0,-1 1 0,0-1 0,0 1 1,0-1-1,1 1 0,0 1 0,0 2 5,-1-1-1,1 0 1,-1 1 0,1-1-1,-1 1 1,-1 0 0,1 9-1,0-2 17,-2 0 0,0 1 0,0-1-1,-1 0 1,-6 18 0,2-15 44,-1 0 0,0-1 1,-16 23-1,-7 13-268,28-45-1403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55.7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219 189 13414,'0'0'2257,"-6"-24"107,-32-135 1654,39 159-4008,-1 0 0,0 0 1,0 0-1,0 0 0,0 0 1,0-1-1,0 1 0,0 0 0,0 0 1,0 0-1,0 0 0,0-1 1,0 1-1,0 0 0,0 0 1,0 0-1,0 0 0,0-1 1,0 1-1,0 0 0,0 0 0,0 0 1,0 0-1,0-1 0,0 1 1,0 0-1,-1 0 0,1 0 1,0 0-1,0 0 0,0 0 0,0-1 1,0 1-1,0 0 0,0 0 1,-1 0-1,1 0 0,0 0 1,0 0-1,0 0 0,0 0 0,-1 0 1,1 0-1,0-1 0,0 1 1,0 0-1,0 0 0,-1 0 1,1 0-1,0 0 0,0 0 0,0 0 1,0 0-1,-1 0 0,1 1 1,0-1-1,0 0 0,0 0 1,0 0-1,0 0 0,-1 0 1,1 0-1,0 0 0,0 0 0,0 0 1,-1 1-1,-6 16-9,-90 324-98,82-283 111,1-1-4,2 2 0,2-1 0,3 2 1,1 64-1,6-115-8,0 0 1,1 0-1,0 0 1,0 0-1,1 0 1,1 0-1,-1-1 1,1 1-1,6 10 1,-6-14-2,0-1 0,0 1 0,0-1 1,1 0-1,0 0 0,0 0 0,0 0 0,0-1 1,0 0-1,1 0 0,0 0 0,0 0 0,-1-1 1,1 0-1,1 0 0,6 2 0,0-1-94,0 0 1,0-1-1,0-1 1,0 0-1,1 0 0,-1-1 1,0-1-1,1 0 0,-1 0 1,0-2-1,0 1 0,22-9 1,-19 5-798,-1-1 1,0 0-1,0 0 1,0-2-1,21-17 0,23-29-7177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23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13446,'0'0'4282,"-2"6"-4159,0 0-129,1-1 0,0 1-1,0 0 1,1-1 0,-1 1 0,1 0 0,1 0 0,-1-1 0,3 12 0,19 57 63,-11-39-16,16 54-13,4 0-1,63 125 1,-88-203-469,-4-9 48,0 0 0,-1 0 0,0 1 0,1-1 0,-1 1 0,0-1 0,0 1-1,0-1 1,-1 1 0,1 0 0,0-1 0,-1 1 0,0 0 0,0-1 0,0 1 0,0 3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23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0 7331,'0'0'5734,"-7"6"-5580,-160 149 639,164-154-664,1 1 0,0 0 0,0 0 0,1 0 0,-1 0 0,0 0 1,1 0-1,-1 0 0,0 3 0,1-4-77,1 0 1,0-1-1,0 1 0,0-1 1,0 1-1,0-1 0,-1 1 1,1 0-1,0-1 1,0 1-1,1-1 0,-1 1 1,0 0-1,0-1 0,0 1 1,0-1-1,0 1 0,1-1 1,-1 1-1,0-1 1,0 1-1,1-1 0,-1 1 1,0-1-1,1 2 0,3 0 81,0 0 0,0 1 0,0-1-1,0 0 1,0-1 0,0 1-1,0-1 1,8 1 0,28 7 101,0-3 0,46 2 0,47 7-1070,-110-9-3000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24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15031,'0'0'1377,"-9"210"-353,16-83-368,10 19-304,7 12-79,8 8 79,7-5-256,7-17-16,22-26-80,14-35 0,20-45-1233,15-38-2528,9-40-4803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24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13270,'0'0'3041,"136"99"-2640,-61-10 63,-5 27-304,-19 35-48,-31 28-16,-20 22-48,-5 13-96,-34-13-80,-2-39-2033,4-47-6307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32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1434 0 16984,'0'0'4066,"-27"16"-3749,10-6-226,-2 0 43,0 1 0,1 1-1,0 1 1,1 1-1,0 0 1,1 1 0,1 1-1,-24 32 1,-186 313 2929,100-152-1876,-628 1090 2900,663-1123-3847,85-164-275,3-9-30,0 1 1,0 0-1,1-1 1,0 1-1,-1 0 1,2 0-1,-1 0 1,0 0 0,0 5-1,1-12-1219,0 1 1068,0 1 1,0-1 0,0 1 0,0-1-1,0 1 1,1-1 0,-1 1 0,1-1-1,-1 1 1,1-1 0,-1 1 0,1 0-1,1-3 1,1-3-588,33-85-7750,-13 29-1388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32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21834,'0'0'4978,"14"22"-4452,29 42 3,89 102 1,-49-79-182,5-4 1,176 130-1,-202-170-230,2-2 0,2-4 0,1-3 0,2-2 0,122 37 0,-188-68-111,12 4 41,1-1 0,0 0 1,0-1-1,27 1 0,-42-4-37,-2-46-7612,-1 13 2369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28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557 177 7603,'1'-3'13244,"0"-16"-12449,-2 15-742,0 0 1,0 0-1,-1 1 1,1-1 0,-1 0-1,0 0 1,0 1-1,0-1 1,-1 1-1,1 0 1,-1 0-1,-3-3 1,-40-37 72,37 36-105,2 1 1,-1 0 1,0 1-1,0 0 0,0 0 0,-1 1 1,0 0-1,0 1 0,0 0 1,-16-4-1,4 4 40,0 0-1,-1 2 1,-27 1-1,42 1-56,0 0-1,0 1 1,-1 0-1,1 0 1,1 0-1,-1 1 1,0 0-1,1 0 1,-1 1-1,1 0 0,0 0 1,0 1-1,0-1 1,1 1-1,0 1 1,0-1-1,0 1 1,-4 6-1,-5 8 2,1-1-1,1 1 1,1 1-1,-12 32 1,9-14-12,2 0 0,2 1 0,-9 68 0,7 124-21,12-226 25,-1 0 0,1-1 0,1 1 1,-1 0-1,1 0 0,0 0 0,1 0 0,-1-1 0,1 1 0,0 0 1,0-1-1,1 0 0,0 1 0,0-1 0,0 0 0,0-1 1,1 1-1,0 0 0,0-1 0,0 0 0,0 0 0,1 0 1,0-1-1,0 1 0,0-1 0,0 0 0,0-1 0,6 3 1,9 2 10,0-1 1,0-2 0,1 0 0,0-1-1,-1 0 1,1-2 0,0-1 0,21-2 0,-33 2-20,1-1 0,-1 0 0,1 0 1,-1-1-1,0 0 0,1-1 0,-1 0 1,0 0-1,-1-1 0,1 0 0,-1-1 1,14-9-1,-16 9 3,-1 0 0,0-1 0,0 1 0,0-1 0,-1 0 0,1 0 0,-1-1 0,-1 1 0,1-1 0,-1 0 0,0 1 0,-1-1 0,0-1 0,0 1 0,0 0 0,0-15 0,0 9 38,-2 0 0,1 0 0,-2 0-1,0 1 1,0-1 0,-1 0 0,-4-12 0,5 20-18,-1 1 0,0-1 0,0 1 0,0-1 0,0 1 0,-1 0 0,0 0 0,0 0 0,0 0 0,0 1 0,0-1 0,-1 1 0,0 0 0,0 0 0,1 0 0,-2 0 0,1 1 0,0-1 1,0 1-1,-1 0 0,-6-2 0,4 3-58,1-1 0,0 1 0,-1 0 1,1 1-1,-1 0 0,1 0 0,0 0 1,-1 0-1,1 1 0,-1 0 0,1 1 1,0-1-1,0 1 0,0 0 1,-8 4-1,5-1-457,0 1 1,0 0-1,0 0 1,1 1-1,0 0 1,0 0 0,0 1-1,-8 11 1,-39 61-8869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30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6 326 7299,'0'0'13735,"0"7"-13567,-5 781 3217,5-787-3137,0-24 59,8-147-216,33-190-1,-37 330-89,34-214-27,-25 185 32,2 0 0,24-60 0,-38 115-31,1-2 92,1 0-1,-1 0 1,1 0 0,1 1 0,4-8 0,-7 12-58,0 0 1,-1 0-1,1 0 1,0 0 0,0 1-1,0-1 1,0 0 0,0 0-1,0 1 1,0-1-1,0 1 1,0-1 0,0 1-1,0-1 1,0 1 0,0 0-1,0 0 1,1-1-1,-1 1 1,0 0 0,0 0-1,0 0 1,1 0 0,-1 0-1,0 0 1,0 1-1,0-1 1,0 0 0,0 1-1,1-1 1,-1 1 0,0-1-1,0 1 1,0-1-1,0 1 1,0 0 0,1 1-1,7 6 40,0 0-1,-1 1 1,0 0 0,0 0-1,-1 1 1,-1 0-1,10 19 1,34 86 377,-44-100-400,109 356 997,-65-193-750,-44-158-227,-5-11-32,2-1 0,-1 1 0,1-1 0,1 0 0,-1 0 0,1 0 0,9 12 0,-30-71-10419,8 1-419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30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3 359 14295,'0'0'9569,"0"-1"-9532,0 1 0,0 0 0,-1 0 0,1-1 0,0 1 0,0 0 0,0 0 0,-1-1 0,1 1 0,0 0 0,0 0 0,0-1 0,0 1 0,0 0 0,0-1 0,0 1 0,-1 0 0,1-1 0,0 1 0,0 0 0,0-1 0,0 1 0,0 0 0,0-1 0,1 1 0,-1 0 0,0-1 0,0 1 0,0 0 0,0 0 0,0-1 0,0 1 0,0 0 0,1-1 0,-1 1 0,0 0 0,1-1 0,2-2 2,0 0 1,0 1-1,0-1 0,1 0 0,-1 1 1,1 0-1,-1 0 0,1 0 0,0 0 1,0 1-1,0 0 0,4-2 0,13-4 97,252-112 1276,89-36-463,-278 125-674,-77 23 52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34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0 889 8548,'21'-3'267,"272"-42"-187,-133 25-123,775-86 2068,-545 75-1405,1113-115 3186,-142-1-2968,-628 74 820,-11-61-491,-152-27 725,-542 155-1698,-23 5-215,-1 0 0,1 1 1,-1-2-1,1 1 0,-1 0 1,0-1-1,1 0 0,6-4 1,-27 5-8344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56.1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0 149 10373,'0'0'12742,"2"-2"-12265,0-1-462,1 1 0,-1-1 0,1 1-1,0 0 1,0-1 0,0 2 0,0-1 0,0 0-1,0 1 1,1-1 0,-1 1 0,0 0 0,1 0 0,5-1-1,9-3 20,185-47-8,-20 6-188,-182 46 160,0 0 0,-1 0 0,1 0 0,-1 0 0,1-1 0,-1 1 1,1 0-1,-1 0 0,1-1 0,-1 1 0,1 0 0,-1-1 0,1 1 0,-1-1 0,0 1 0,1-1 0,-1 1 0,1-1 0,-1 1 0,0-1 0,0 1 0,1-1 0,-1 0 0,0 0-59,0 1-1,0 0 0,0 0 0,0-1 0,0 1 0,0 0 0,0 0 1,0-1-1,0 1 0,0 0 0,-1 0 0,1-1 0,0 1 0,0 0 0,0 0 1,0-1-1,-1 1 0,1 0 0,0 0 0,0 0 0,0-1 0,-1 1 1,1 0-1,0 0 0,0 0 0,-1 0 0,1 0 0,0-1 0,-1 1 1,1 0-1,0 0 0,0 0 0,-1 0 0,1 0 0,0 0 0,0 0 1,-1 0-1,1 0 0,-1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39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1437 413 7940,'0'0'6651,"-11"-20"-5683,-2-2-648,-10-17 538,-19-43 0,32 63-586,0-1 0,0 2 0,-2-1-1,0 1 1,-2 1 0,-26-27 0,30 35-227,-1 0 0,0 0 0,0 1 0,-1 1 0,0 0 0,-1 0 0,1 1 0,-1 1 0,0 0 0,-1 1 0,-21-4 1,-23 1-5,0 3 0,-88 5 0,108 0-23,19 1-3,0 0 0,1 2 0,0 0 0,0 1 0,0 0 0,0 2 0,1 0 0,-31 17 0,4 3 32,-79 63 0,91-63 12,2 2 0,0 2-1,2 0 1,1 2-1,2 1 1,1 1-1,-20 41 1,9-6 125,4 1-1,-44 145 0,64-165 147,2 1 0,2 0 0,3 0-1,3 82 1,1-108-268,1-8-13,1-1 0,1 0 1,0 0-1,1 0 0,1 0 1,1-1-1,0 1 0,1-1 1,1-1-1,0 1 0,17 22 1,7 5 227,2-1 1,57 53-1,-69-73-196,1-2-1,1 0 0,1-2 1,0-1-1,37 19 0,-41-26-24,1-1 0,-1-1 0,2-1-1,-1-1 1,0-1 0,1-1 0,39 2 0,9-3 89,0-4 0,0-3 0,-1-2 0,122-29 0,-144 22 13,0-3 0,-1-1 0,-1-2 0,-1-3 0,51-31 0,-62 30-14,-1-1 1,0-1 0,-2-2 0,-1-1 0,-2-1-1,45-59 1,-59 66-38,0-1 1,-2 0-1,0 0 0,-2-1 0,-1-1 0,0 1 0,-2-2 0,-1 1 1,3-32-1,-1-26 352,-5-129 1,-4 123-194,-1 10 46,-4 0-1,-4 0 1,-3 0 0,-41-135-1,46 192-114,-1 0-1,-23-39 1430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41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357 0 12118,'0'0'6776,"-5"6"-6595,2 0-142,-1-1-1,1 1 1,1 0-1,-1 0 1,1 0-1,0 0 1,0 0-1,1 1 1,-1-1-1,1 9 1,-1 76 573,2-46-348,0 924 2684,4-856-2348,26 170 0,-20-255-376,-10-27 46,-2-5-150,-16-32 40,-32-47 0,4 10-133,7 2 2,-57-93-29,75 133 49,-1 1 1,-1 0-1,-28-26 0,159 159 797,-59-44-529,44 71 0,5 7 410,-92-129-647,1 1 0,1-1 0,-1 0 0,1 0 0,14 8 0,-19-14-49,0 0-1,0 0 1,1 0-1,-1-1 1,1 1-1,-1-1 1,1 0-1,-1 0 1,1-1 0,0 1-1,0-1 1,-1 0-1,1 0 1,0 0-1,0 0 1,-1 0-1,1-1 1,0 0-1,6-2 1,1-3 51,0 0 1,0 0 0,-1-1-1,0-1 1,-1 0-1,0 0 1,0-1-1,0 0 1,11-17-1,-13 17-32,47-55 280,-4-3-1,48-84 1,-69 98-144,-1-1-1,-4-2 1,33-104-1,-56 156-227,4 8-1378,3 11 259,0-1 0,16 22 0,-20-31 535,-1-1 1,1 0 0,0 0 0,0 0 0,0-1-1,1 1 1,-1-1 0,1 0 0,0 0 0,0-1-1,10 4 1,14-2-9593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19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10 10773,'0'0'9490,"-2"-3"-8445,-7-3-390,5 12-61,6 29-168,-1-29-500,23 144 395,-2-21-194,-15-66-126,11 73 120,-15-118-228,1 0 0,1-1 0,1 1 0,1-1 0,9 18 0,-15-33-151,0 1-1,0-1 1,0 0 0,1 0-1,-1 0 1,1 0 0,-1 0-1,1 0 1,0 0 0,0-1-1,0 1 1,0-1 0,0 1-1,0-1 1,0 0 0,1 0-1,3 2 1,7-2-5315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20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1 206 12470,'0'0'8596,"75"-41"-8596,-22 21 0,6-4-192,6-11-1585,3-6-2193,-5-3-3393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20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1 147 14070,'0'0'5827,"114"-24"-5667,-56-5-160,1-1-240,-11-3-2641,-9 2-5283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20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1056,'0'0'18585,"20"128"-18361,-8-34-64,0 9-128,-2-2 0,2-12 16,2-19-96,3-18-96,3-21-1136,2-27-2322,-1-4-3473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21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336 1 14182,'0'0'1326,"-17"25"-1320,-3 8-8,-7 10 2,-48 60-1,-14-1-14,73-85 22,-1-1 0,0-1 0,-36 23 0,52-38 24,1 0 0,0 1 0,0-1 0,-1 0 0,1 0 0,0 0 0,0 1 0,-1-1 0,1 0 0,0 0 0,0 0 0,0 1 0,-1-1 0,1 0 0,0 1-1,0-1 1,0 0 0,0 0 0,0 1 0,0-1 0,0 0 0,0 1 0,-1-1 0,1 0 0,0 1 0,0-1 0,0 0 0,1 1 0,-1-1 0,0 0 0,0 1 0,0-1-1,0 0 1,0 0 0,0 1 0,0-1 0,0 0 0,1 1 0,-1-1 0,0 0 0,0 0 0,0 1 0,1-1 0,-1 0 0,0 0 0,14 11 378,5-2 70,1 0-1,0-1 0,0-1 1,31 6-1,92 11-175,-104-19-244,74 14-572,-65-10-3507,-30-5-3170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21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51 302 18392,'0'0'257,"-27"136"-161,13-16 16,7 24 336,4 24 160,3 18-240,5 2 113,34-7-129,29-21-336,31-36 96,30-34-112,29-42-16,21-48-1105,6-28-4529</inkml:trace>
  <inkml:trace contextRef="#ctx0" brushRef="#br0" timeOffset="1">1653 1 17800,'0'0'1665,"117"188"-1585,-59-68 32,-22 26-48,-26 27-64,-10 26 0,-58 26 0,-29 6-272,-18-17-2369,-7-41-5539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44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850 434 7892,'-2'-1'6608,"-11"-15"-6413,3 1-174,0 0 1,-2 0-1,1 1 0,-2 0 1,-15-14-1,8 9 3,-23-29 0,26 23 15,-25-49 0,32 53 19,-2 1 0,0 0 0,0 1 0,-24-27 0,34 44-41,0 0 0,-1 0 0,1 0 0,0 0 0,-1 1 0,1-1 0,-1 0 0,1 1 0,-1 0 0,0-1 0,0 1 0,0 0 0,1 1-1,-1-1 1,0 0 0,0 1 0,0 0 0,0 0 0,0 0 0,0 0 0,0 0 0,0 0 0,0 1 0,0-1 0,0 1 0,0 0 0,0 0 0,0 0 0,1 0 0,-1 1 0,0-1 0,1 1 0,-1-1 0,1 1 0,0 0 0,-1 0 0,1 0 0,-2 3 0,-9 14-20,2 0 1,0 1 0,1 0 0,1 0 0,-12 38-1,-22 118 20,35-138-4,-127 722 624,129-783-312,-3-38 212,4 25-377,-13-61-160,-5 2 0,-3 0 0,-44-101 0,70 196 6,0 0-1,0 0 1,0 0-1,0 0 1,0 0-1,0 1 1,0-1-1,0 0 1,0 0-1,0 0 1,0 0 0,0 0-1,-1 0 1,1 0-1,0 0 1,0 0-1,0 1 1,0-1-1,0 0 1,0 0-1,0 0 1,0 0-1,0 0 1,-1 0 0,1 0-1,0 0 1,0 0-1,0 0 1,0 0-1,0 0 1,0 0-1,0 0 1,-1 0-1,1 0 1,0 0 0,0 0-1,0 0 1,0 0-1,0 0 1,0 0-1,0 0 1,0 0-1,-1 0 1,1 0-1,0 0 1,0 0-1,0-1 1,0 1 0,0 0-1,0 0 1,0 0-1,0 0 1,0 0-1,0 0 1,-1 0-1,1 0 1,0 0-1,0 0 1,0-1-1,0 1 1,0 0 0,0 0-1,0 0 1,0 0-1,-5 16 72,0 24-60,0 5 45,3 2 0,1-1 0,6 49 0,-2-80-20,1 0 0,0 0-1,0 0 1,2-1 0,12 24 0,44 67 184,-37-66-79,-21-33-97,-1 0-1,2 0 1,-1 0 0,0-1 0,7 6-1,-10-10-24,1 0 1,-1 0-1,0 0 0,1 0 0,-1 0 0,1 0 0,-1-1 1,1 1-1,-1 0 0,1-1 0,0 1 0,-1-1 1,1 0-1,0 0 0,-1 1 0,1-1 0,0 0 0,0 0 1,-1-1-1,1 1 0,0 0 0,-1 0 0,1-1 0,0 1 1,-1-1-1,1 0 0,1 0 0,8-7 95,0-1 0,-1 1 0,0-2 0,0 1 0,-1-2 0,-1 1 0,15-23 0,-6 9-37,-8 13-106,10-15 158,18-32 0,-32 51-238,-1-1 0,-1 1 0,1-1 0,-2 0-1,1 0 1,-1-1 0,0 1 0,0 0 0,0-14 0,-6 19-2506,-12-3-3469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56.6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1 156 13798,'0'0'8065,"0"4"-8001,0 1-60,0 1 0,1 0-1,0 0 1,0 0-1,0-1 1,1 1 0,0-1-1,4 9 1,6 23-2,6 99-23,-18-134 14,1-1 0,-1 0 0,0 0 0,1 0 0,-1 0 1,0 1-1,1-1 0,-1 0 0,1 0 0,0 0 0,-1 0 1,1 0-1,0 0 0,-1 0 0,1 0 0,0 0 0,0-1 0,0 1 1,0 0-1,0 0 0,0-1 0,0 1 0,0-1 0,0 1 1,2 0-1,0-1-7,0 1 0,-1-1 0,1 0 0,0 0 0,-1 0 0,1 0 0,0-1 0,-1 1 0,1-1 0,0 0 0,2-1 0,4-1-23,0-1 0,0-1 0,-1 1 0,0-1 0,13-11-1,10-13-43,-2-2 0,38-52 0,2-3 12,-67 83 87,0 1 1,0 0-1,1 0 0,-1 0 0,0 0 0,1 0 0,-1 0 0,1 1 0,0-1 0,-1 1 0,1 0 0,0 0 1,0 0-1,0 0 0,0 0 0,0 1 0,0-1 0,0 1 0,0 0 0,0 0 0,0 0 0,0 0 1,0 1-1,0-1 0,0 1 0,0 0 0,0-1 0,0 2 0,0-1 0,0 0 0,-1 0 0,5 4 1,4 2 9,0 1 1,0 0 0,-1 1 0,0 0 0,15 19 0,-5-5-23,51 57 39,-62-72-40,0 0-1,1 0 1,-1-1-1,2 0 1,-1 0 0,17 7-1,-23-13 2,-1 1 1,1-1-1,0 1 0,-1-1 1,1 0-1,0 0 1,0-1-1,0 1 0,0-1 1,0 0-1,0 0 0,-1 0 1,1-1-1,0 1 0,0-1 1,0 0-1,0 0 0,-1 0 1,1 0-1,0-1 0,-1 0 1,1 0-1,-1 0 1,0 0-1,0 0 0,1 0 1,-1-1-1,-1 0 0,1 1 1,0-1-1,-1 0 0,1-1 1,-1 1-1,0 0 0,3-8 1,2-4 44,-1-1 1,0 0-1,-1 0 1,-1-1 0,0 1-1,2-34 1,-3-86 434,-3 101-999,0 33-1216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57.0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17 109 17224,'0'0'3839,"-3"26"-3345,-8 88-174,10-104-306,0-1 1,0 1-1,1-1 1,1 1 0,-1 0-1,2-1 1,-1 1-1,1-1 1,1 0-1,-1 0 1,6 10-1,-6-15-16,0-1-1,1 0 1,0 1-1,0-1 0,0 0 1,0 0-1,0 0 1,1-1-1,-1 1 0,1-1 1,0 0-1,0 0 0,0 0 1,0-1-1,0 1 1,0-1-1,0 0 0,0 0 1,0 0-1,1-1 1,-1 1-1,8-1 0,-1 0-5,1 0 1,-1-1-1,1-1 0,-1 1 0,1-2 0,-1 1 0,0-2 0,0 1 0,0-2 0,16-8 0,-20 9 25,0 0 1,-1 0-1,1-1 0,-1 0 0,0 0 0,-1-1 1,1 1-1,-1-1 0,0-1 0,0 1 1,-1-1-1,0 1 0,0-1 0,-1-1 0,1 1 1,2-12-1,-3 10 26,-1 0 0,-1 0 0,0 0 0,0 0 0,0 0 0,-1 0 0,-1-1 0,0 1 0,0 0 0,0 0 0,-1 0 0,-1 0 0,1 0 0,-2 1 0,1-1 0,-1 1 0,0 0 0,-1 0 0,0 0 0,0 1 0,-1-1 0,1 1 0,-2 0 0,1 1 0,-1 0 0,0 0 0,0 0 0,-1 1 0,1 0 0,-1 0 0,-1 1 0,1 0 0,0 1 0,-17-5 0,15 5-121,-1 0 0,0 1 1,1 1-1,-1 0 0,0 0 0,-18 2 1,25-1-270,0 1 0,-1 0 0,1-1 0,0 1 1,0 1-1,0-1 0,0 1 0,0-1 0,1 1 0,-1 0 0,0 1 1,1-1-1,-1 1 0,1-1 0,0 1 0,0 0 0,0 0 0,-4 7 1,3-3-2075,0 0 1,1 0 0,0 0-1,-2 11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58.8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253 0 17976,'0'0'3292,"-25"12"-2558,-80 47-208,97-54-461,0 1 0,0 1 0,1-1 0,0 1 1,1 0-1,-1 1 0,1 0 0,1 0 0,-8 13 0,5-3 33,0 0 1,-9 36-1,16-49-92,-3 7 10,1 1-1,1-1 1,0 1-1,0 0 1,1-1-1,1 15 1,0-23-15,1 0 0,-1 0 0,1-1 0,0 1 1,0 0-1,0 0 0,0 0 0,1-1 0,0 1 0,-1-1 0,1 1 0,0-1 1,1 0-1,-1 0 0,1 0 0,-1 0 0,1 0 0,0 0 0,0-1 1,0 0-1,0 1 0,1-1 0,4 2 0,3 1-33,0-1 0,0-1 1,0 0-1,0-1 0,23 2 0,62-3-659,-76-1 450,-5 0-70,1-1 0,0-1 0,-1-1 1,29-7-1,-38 8-134,0 0 0,0 0 1,0-1-1,-1 0 0,1 0 0,-1 0 1,1-1-1,-1 0 0,-1 0 0,1 0 1,0-1-1,-1 1 0,0-1 1,6-9-1,0-13-6908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59.1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33 16424,'0'0'3542,"-7"21"-3355,-1 3-135,3-11-34,0 1 0,1 0 0,1 0-1,0 0 1,1 0 0,1 0 0,0 17 0,1-27-24,0 1 0,0-1 0,0 0-1,1 0 1,0 1 0,-1-1 0,2 0 0,-1 0 0,0 0-1,1 0 1,0-1 0,0 1 0,0 0 0,0-1 0,1 1 0,-1-1-1,1 0 1,0 1 0,0-2 0,0 1 0,0 0 0,1 0 0,-1-1-1,1 0 1,0 0 0,-1 0 0,1 0 0,0 0 0,0-1-1,0 0 1,0 0 0,0 0 0,1 0 0,-1-1 0,5 1 0,1 0-20,1 0 0,0-1 1,0-1-1,0 1 0,0-2 1,0 1-1,-1-1 1,1-1-1,-1 0 0,1-1 1,10-5-1,-16 6 78,0 0 0,0 0 0,0-1 0,0 1 0,-1-1 0,1-1 0,-1 1 0,0 0 0,0-1 0,-1 0 0,1 0 0,-1 0 0,0 0 0,-1 0 0,1-1 0,-1 1 0,0-1 0,0 0 0,-1 0 0,0 1 0,0-1 0,0-6 0,0 5 15,-1 1-1,0 0 1,0 0-1,-1 0 1,0 0-1,0 0 1,0 0-1,-1 0 1,0 0 0,0 0-1,0 0 1,-1 1-1,0-1 1,0 1-1,0 0 1,-1 0 0,0 0-1,0 0 1,0 1-1,0-1 1,-1 1-1,0 0 1,-5-3 0,2 2-92,-1 0 1,0 0 0,0 1 0,0 0 0,0 1 0,-1 0-1,0 1 1,1 0 0,-1 0 0,0 1 0,0 0 0,0 0-1,-16 3 1,23-2-225,0 0 0,0 0 0,0 0 0,0 1 1,0-1-1,0 1 0,0 0 0,0 0 0,0 0 0,1 1 0,-1-1 0,0 0 0,1 1 0,-1 0 0,1 0 0,0 0 0,-1 0 0,1 0 0,0 0 1,0 0-1,0 1 0,0-1 0,1 1 0,-1-1 0,-1 6 0,-7 32-8734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59.8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0 569 7347,'0'0'11680,"17"-7"-11381,8-4-277,0 0 1,-2-2-1,0-1 0,0-1 0,36-31 1,-47 35 36,-1 0 0,0-1 0,0-1 0,-1 0 0,-1 0 1,0-1-1,-1 0 0,0-1 0,-1 1 0,-1-1 0,0-1 1,-1 1-1,-1-1 0,-1 0 0,0 0 0,2-27 0,-5 41-51,1-14 85,-1 1-1,0-1 0,-1 0 0,-1 1 0,-3-18 1,4 29-70,0 0 1,-1 1 0,1-1 0,-1 0-1,0 1 1,1 0 0,-2-1 0,1 1 0,0 0-1,-1 0 1,1 0 0,-1 0 0,0 0-1,0 1 1,0 0 0,0-1 0,0 1 0,-1 0-1,1 0 1,0 1 0,-1-1 0,0 1-1,1-1 1,-1 1 0,0 0 0,-5 0 0,4 0-22,0 0-1,1 1 1,-1 0 0,0 0 0,0 0 0,0 0 0,0 1 0,1 0 0,-1 0 0,0 0 0,1 0 0,-1 1 0,1 0-1,-1 0 1,1 0 0,0 0 0,0 1 0,0 0 0,-6 4 0,6-3-2,1 1 0,-1-1 0,1 1 0,0-1 0,0 1 0,0 0 0,1 1 0,0-1-1,0 0 1,0 0 0,1 1 0,-1-1 0,1 1 0,1 0 0,-1-1 0,1 10 0,0-13-1,0 0-1,0 0 1,0 0 0,1 0-1,-1 0 1,1 0 0,-1 0-1,1 0 1,0-1 0,0 1-1,0 0 1,0-1 0,0 1 0,0 0-1,0-1 1,0 1 0,1-1-1,1 2 1,1 0-1,0 0 0,0-1 0,0 1-1,0-1 1,0 0 0,1-1 0,7 3 0,7 0-12,0-1 0,38 2-1,-53-5 12,184 2-355,-105-3 334,-83 1 99,-1 24 160,-3-6-153,-2-1 0,0 0 0,0 0 0,-2 0-1,-17 29 1,-1 5 32,16-32-92,-3 6 41,1 1 0,1 0 0,1 0 0,2 1 1,-10 49-1,18-74-54,-1 0 1,1 0 0,0 1-1,0-1 1,0 0 0,0 1 0,0-1-1,0 0 1,1 0 0,-1 1-1,1-1 1,-1 0 0,1 0 0,0 0-1,0 0 1,0 0 0,0 0-1,2 3 1,0-3 3,-1-1 1,1 1-1,-1-1 0,1 0 1,-1 0-1,1 0 0,0 0 1,0 0-1,0 0 0,-1-1 1,1 0-1,0 1 0,5-1 1,19 1-94,0-1 0,-1-1 0,1-1 0,-1-2 0,1 0 0,-1-2 1,0-1-1,-1-1 0,0-1 0,0-1 0,-1-1 0,0-2 0,40-27 1,-64 39 5,20-16-1688,-14 2-5727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00.4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365 575 16087,'0'0'2567,"-8"-20"-1215,-27-64-308,34 82-1014,1 0 0,-1 0 0,0 0 0,0 0 0,-1 1 0,1-1 0,0 0 0,-1 1 0,1-1 0,0 0 0,-1 1 0,0 0 0,1-1 0,-1 1 0,0 0 0,0 0 0,0 0 0,0 0 1,0 0-1,0 0 0,0 1 0,0-1 0,0 1 0,0-1 0,0 1 0,0 0 0,0 0 0,0 0 0,-3 0 0,-4 0 66,1-1-61,0 1-1,-1 1 1,1-1-1,0 1 1,-1 0-1,1 1 0,0 0 1,0 0-1,0 1 1,0 0-1,1 1 0,-1-1 1,1 1-1,0 1 1,0-1-1,0 1 0,1 1 1,-1-1-1,-10 13 1,7-7-26,1 0 1,-1 0-1,2 1 0,0 0 1,0 1-1,1 0 1,0 0-1,2 1 0,-1-1 1,2 1-1,0 1 1,0-1-1,1 0 1,1 1-1,1-1 0,-1 20 1,3-30-17,-1-1 0,1 1 0,-1 0 0,1 0-1,0 0 1,1 0 0,-1-1 0,1 1 0,0-1 0,-1 1 0,1-1 0,1 1 0,-1-1 0,0 0 0,1 0 0,0 0 0,0-1-1,0 1 1,0 0 0,0-1 0,0 0 0,1 0 0,-1 0 0,1 0 0,-1-1 0,1 1 0,0-1 0,-1 0 0,6 1 0,-1 0-48,-1 0 0,0-1 1,1 0-1,-1-1 1,1 0-1,-1 0 0,0 0 1,1-1-1,-1 0 1,1 0-1,-1-1 0,0 0 1,0 0-1,0-1 1,11-5-1,-11 2 37,1 0 1,-1 0-1,0-1 0,0 0 0,0-1 1,-1 1-1,-1-1 0,1 0 1,-1-1-1,-1 1 0,1-1 1,-1 0-1,4-16 0,4-13 39,11-78 0,-23 115-20,12-72 154,78-387 2795,-85 452-2512,-3 21 14,-1 26 56,-1-39-508,-6 323 50,0-221-31,-23 117 0,7-121-74,10-47-424,-7 62-1,19-111 264,-1-1 0,1 1 0,0-1 0,0 1 0,0-1-1,0 0 1,0 1 0,0-1 0,0 1 0,0-1 0,1 1 0,-1-1-1,1 1 1,-1-1 0,1 0 0,-1 1 0,1-1 0,1 2 0,-1-2-126,1-1 1,-1 1-1,1-1 1,-1 0-1,1 1 1,-1-1-1,1 0 1,-1 0 0,1 0-1,-1 0 1,1 0-1,-1-1 1,0 1-1,1 0 1,-1-1-1,1 1 1,-1-1-1,3 0 1,31-16-6275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00.8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382 13 12966,'0'0'3519,"-21"-2"-1540,-67-7-778,82 8-1056,0 1 0,0 0 1,0 0-1,0 0 0,1 1 0,-1 0 0,0 0 0,0 1 1,0-1-1,1 1 0,-1 1 0,-8 4 0,10-5-80,0 1 0,1 0 0,-1 0 0,1 0 0,0 0 0,0 0 1,0 1-1,0 0 0,1-1 0,-1 1 0,1 0 0,0 0 0,-2 7 0,2-5-51,0 0-1,1 0 1,0 0 0,0 0 0,0 0-1,1 0 1,0 0 0,0 0-1,1 0 1,0 1 0,0-1 0,0 0-1,1 0 1,-1 0 0,1-1 0,1 1-1,-1 0 1,1-1 0,0 0 0,1 1-1,3 4 1,33 33 17,-22-25-35,-1 1 1,17 24 0,-31-38-1,1 0 1,-1 1 0,0-1 0,-1 1 0,1 0-1,-1 0 1,0 0 0,0 0 0,-1 0 0,0 0 0,0 0-1,0 1 1,-1 9 0,-1-13 2,0 0 0,0 0 0,0 0 0,-1-1 1,1 1-1,0 0 0,-1-1 0,0 0 0,0 1 0,0-1 0,0 0 0,0 0 0,0 0 0,0 0 1,-1 0-1,1 0 0,-1-1 0,1 1 0,-1-1 0,0 0 0,0 0 0,1 0 0,-6 1 0,-10 4 25,0-2 0,-26 5 0,42-9-23,-43 5-387,-69-1 1,113-4 263,-7-2-2748,6-5-2209,2-12-7750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19.5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0 144 8756,'0'0'8855,"1"25"-8372,15 182-185,-12-174-120,0 42-1,-14-129 234,9 14-404,1 1 0,2-1 0,7-46 0,-7 74-27,1 1 0,0-1 0,1 1 0,0 0 0,0 0 0,1 0 0,1 1 1,-1-1-1,2 2 0,0-1 0,0 0 0,0 1 0,1 1 0,1-1 0,12-9 0,-15 14 4,-1 1 0,1-1-1,1 1 1,-1 0 0,0 1-1,1 0 1,-1 0 0,9-1 0,-12 2 7,0 0 1,0 1-1,1 0 1,-1 0-1,0 0 0,0 0 1,0 0-1,1 1 1,-1-1-1,0 1 1,0 0-1,0 0 1,0 0-1,0 0 1,0 0-1,0 1 1,0-1-1,-1 1 1,1 0-1,2 2 1,0 2 1,-1 0 1,0 0-1,0 1 1,0 0-1,0-1 1,-1 1 0,0 0-1,-1 1 1,3 13-1,1 8 23,2 35 1,-3 134 202,-5-128-126,-1-70-87,1 1 0,0-1 0,0 1 0,0-1 0,0 0 0,0 1 0,0-1-1,0 0 1,0 1 0,0-1 0,0 1 0,0-1 0,0 0 0,0 1 0,0-1 0,0 1 0,0-1 0,0 0 0,0 1 0,1-1 0,-1 0 0,0 1 0,0-1-1,0 0 1,1 1 0,-1-1 0,0 0 0,0 0 0,1 1 0,-1-1 0,0 0 0,1 0 0,-1 1 0,0-1 0,1 0 0,-1 0 0,0 0 0,1 0 0,-1 1-1,1-1 1,-1 0 0,0 0 0,1 0 0,0-1 11,1 1-1,-1-1 0,0 0 1,0 1-1,0-1 0,0 0 1,0 0-1,0 0 1,0 0-1,0 0 0,-1 0 1,1 0-1,0 0 0,0-2 1,9-15 27,0-1-1,-2 0 1,0-1 0,6-25-1,15-87-106,-20 84-44,26-83 0,-33 126 112,0 0-1,1 0 0,-1 0 1,1 1-1,0-1 1,5-5-1,-8 9-2,1 1-1,0-1 1,-1 0 0,1 0-1,0 1 1,0-1 0,-1 0-1,1 1 1,0-1 0,0 1-1,0-1 1,0 1 0,0-1-1,0 1 1,0 0 0,0-1 0,0 1-1,0 0 1,0 0 0,0 0-1,0 0 1,0 0 0,0 0-1,0 0 1,0 0 0,0 0-1,0 0 1,0 1 0,0-1-1,0 0 1,-1 1 0,1-1-1,0 0 1,0 1 0,0-1-1,0 1 1,0 0 0,0-1 0,-1 1-1,1 0 1,0 0 0,4 6 26,-1 0 1,-1 0 0,1 0-1,-1 0 1,0 0 0,-1 1-1,3 12 1,-2-7 22,27 129 678,-22-92-350,23 73-1,-30-120-374,0 0 0,0 0 0,0 0 0,1-1 1,-1 1-1,1 0 0,0-1 0,-1 1 0,1-1 1,0 0-1,1 0 0,-1 1 0,0-1 0,1-1 1,-1 1-1,1 0 0,-1-1 0,1 1 0,0-1 1,3 2-1,-3-3-5,-1 1-1,1-1 1,-1 0 0,1 0 0,-1 0 0,1 0-1,-1 0 1,1 0 0,-1-1 0,1 1 0,-1-1 0,1 0-1,-1 1 1,0-1 0,1 0 0,-1-1 0,0 1 0,0 0-1,0-1 1,1 1 0,-2-1 0,1 1 0,0-1 0,2-3-1,3-4-330,0-1 0,-1 1-1,0-1 1,-1 0-1,0-1 1,-1 1-1,0-1 1,-1 0 0,3-14-1,0-16-3965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02.9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0 756 8756,'0'0'6606,"14"-8"-5841,22-16-133,-1-2-1,50-46 1,-59 45-500,-1-1 1,-2-1 0,-1-1 0,37-64 0,-49 71-100,0 1 0,-1-1 0,-1 0 1,-1-1-1,-1 0 0,-1 0 0,-1 0 0,0-37 1,-3 36-8,0 11-7,0 0 0,-1 0 1,-4-22-1,4 33-13,-1 0 0,0 0 0,1 0 0,-1 0 1,0 0-1,-1 0 0,1 0 0,0 1 0,-1-1 0,0 0 0,0 1 0,1 0 0,-1-1 0,-1 1 0,1 0 1,0 0-1,0 0 0,-1 0 0,1 0 0,-1 1 0,-4-3 0,0 2 4,0-1 0,1 2 0,-1-1 0,0 1 0,0 0 0,0 0 0,0 1 0,0 0 0,-1 0 0,1 1 0,0 0 0,0 0 0,1 1 0,-1 0 0,0 0 0,0 0 0,1 1 0,-1 0 0,1 0 0,0 1 0,0 0 0,-6 5 0,5-4-10,0 1-1,0 0 0,1 0 0,0 0 0,1 1 1,-1 0-1,1 0 0,1 1 0,-1-1 1,1 1-1,0 0 0,1 0 0,0 0 0,0 1 1,1-1-1,0 1 0,-1 12 0,3-18 0,0 0 0,0 0 0,1 0 0,-1 0 1,1 0-1,0 0 0,-1 0 0,1 0 0,1 0 0,-1 0 0,0 0 0,1 0 0,-1-1 0,1 1 0,0 0 0,0-1 0,0 0 0,0 1 0,1-1 0,-1 0 1,0 0-1,1 0 0,0-1 0,-1 1 0,1-1 0,0 1 0,0-1 0,0 0 0,0 0 0,0 0 0,4 1 0,11 2-1,1-1 0,-1 0 0,1-1 0,19-1 0,-36-1 2,29 1-106,-1-1-1,1-1 1,0-2 0,-1-1-1,0-2 1,0-1 0,57-20-1,-39 5-84,-27 12 162,36-12 1,-57 22 48,0 0 1,0 0-1,0 0 0,1 0 1,-1 0-1,0 0 0,0 0 1,1 0-1,-1 0 0,0 0 1,0 0-1,0 0 1,1 0-1,-1 0 0,0 1 1,0-1-1,0 0 0,1 0 1,-1 0-1,0 0 0,0 0 1,0 1-1,0-1 0,0 0 1,1 0-1,-1 0 0,0 1 1,0-1-1,0 0 0,0 0 1,0 0-1,0 1 0,0-1 1,0 0-1,0 0 0,0 0 1,0 1-1,0-1 1,0 0-1,0 0 0,0 1 1,0-1-1,0 16-63,0-10 126,0 91 152,-21 150 0,6-169-229,7-47-23,3 1-1,-4 57 1,9-88 17,0 0 0,0 0 0,1 0-1,-1 0 1,0 0 0,1 0 0,-1 0-1,0 0 1,1 0 0,-1 0 0,1 0-1,0 0 1,-1-1 0,1 1 0,0 0-1,-1 0 1,1-1 0,0 1 0,0 0-1,0-1 1,-1 1 0,1-1 0,0 1-1,0-1 1,0 0 0,0 1 0,0-1-1,0 0 1,0 0 0,0 1 0,0-1-1,0 0 1,0 0 0,2 0 0,42-3-21,-37 2 16,5-1-54,-1-1 1,1 0 0,-1 0 0,0-2 0,0 1-1,19-11 1,-21 9-621,0-1-1,0 0 1,0 0 0,10-10-1,3-9-3962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03.4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199 89 12614,'0'0'3148,"-8"16"-2919,-21 52-170,29-67-59,0-1 0,-1 1 1,1 0-1,0 0 0,-1 0 0,1-1 0,0 1 1,0 0-1,0 0 0,0 0 0,-1 0 0,1 0 1,0 0-1,1-1 0,-1 1 0,0 0 0,0 0 1,0 0-1,0 0 0,1 0 0,-1-1 0,0 1 1,1 0-1,-1 0 0,1-1 0,-1 1 0,1 0 1,-1 0-1,1-1 0,-1 1 0,2 0 0,21 2-18,-18-3 1,4 0-27,1 1 1,-1-2-1,0 1 0,0-1 1,1-1-1,16-5 1,-23 6 38,0 0-1,0-1 1,0 1 0,0-1-1,0 0 1,0 0 0,0 0-1,0-1 1,-1 1 0,1-1-1,-1 1 1,0-1 0,0 0 0,0 0-1,0 0 1,0 0 0,-1 0-1,1 0 1,-1 0 0,0 0-1,1-7 1,0 4 16,-1 0-1,0-1 0,0 1 1,-1-1-1,0 1 1,0-1-1,0 1 0,-3-12 1,2 16-1,1-1 0,-1 0 1,0 0-1,0 0 0,-1 1 0,1-1 1,-1 1-1,1-1 0,-1 1 1,0 0-1,0-1 0,0 1 0,0 0 1,0 0-1,0 0 0,-1 1 0,1-1 1,-1 0-1,1 1 0,-5-2 1,-1 0 38,0 0 1,-1 1 0,1 0-1,0 0 1,-1 1 0,1 0-1,-1 1 1,1-1 0,-1 2 0,1-1-1,-1 1 1,1 1 0,-1-1-1,1 1 1,0 1 0,0 0-1,0 0 1,0 0 0,1 1-1,-1 0 1,1 1 0,0-1 0,0 2-1,-9 7 1,8-5-12,1-1 0,0 2 1,0-1-1,1 1 0,0-1 0,1 2 0,0-1 1,0 0-1,1 1 0,0 0 0,1 0 0,0 1 1,0-1-1,1 0 0,0 1 0,1 0 0,1-1 0,-1 1 1,3 14-1,-1-18-27,1-1 0,0 1-1,0 0 1,0 0 0,1-1 0,0 0 0,0 1 0,1-1 0,0 0 0,0-1-1,0 1 1,1-1 0,0 1 0,0-1 0,0-1 0,1 1 0,-1-1 0,1 0-1,0 0 1,0-1 0,0 0 0,12 5 0,2-1-9,-1 0 0,1-2 0,0 0 0,0-1 0,0-1 0,35 1 0,-34-4-192,-5 1 132,0-1 0,-1 0 0,19-3-1,-31 2-138,0 1-1,0-1 0,1 0 0,-1 0 1,0 0-1,0 0 0,0-1 0,0 1 1,0-1-1,0 1 0,-1-1 0,1 0 1,0 0-1,-1-1 0,0 1 0,1 0 1,-1-1-1,0 0 0,0 1 0,2-5 1,1-17-5900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04.8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1 14887,'0'0'4679,"0"6"-4391,-5 107-86,4-46 34,-19 123-1,8-135-182,5-27-48,1 0-1,2 0 1,-2 37 0,6-64-6,1-1 0,-1 0 0,0 1 0,0-1 0,0 0 1,0 0-1,1 1 0,-1-1 0,0 0 0,0 0 0,0 1 0,1-1 1,-1 0-1,0 0 0,0 0 0,1 1 0,-1-1 0,0 0 0,0 0 1,1 0-1,-1 0 0,0 0 0,1 1 0,-1-1 0,0 0 0,1 0 1,-1 0-1,0 0 0,1 0 0,-1 0 0,0 0 0,1 0 0,-1 0 1,0 0-1,1-1 0,-1 1 0,16-3-40,-16 3 39,10-3-117,0-1 1,-1 1-1,0-2 0,0 0 0,0 0 0,0 0 1,-1-1-1,9-8 0,7-8-1848,27-31 1,6-18-4592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05.2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40 17208,'0'0'6595,"-7"-40"-6883,12 40-1569,9 0-2289,1 0-4498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05.6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51 194 16808,'0'0'2395,"-4"15"-2347,-8 25-101,1 0-1,3 0 0,1 1 0,-2 45 0,10-95 66,0 0-1,0 0 1,1 0 0,0 0-1,6-14 1,5-23 11,-10 19-12,-1 1-1,-2-31 0,2-41 27,-1 88-34,1 1 1,-1 0 0,2-1-1,-1 1 1,1 0-1,1 1 1,7-16-1,-8 20-6,-1 0 1,1 1-1,0-1 0,0 1 0,0 0 0,0 0 0,1 0 0,-1 1 0,1-1 0,-1 1 0,1 0 0,0 0 0,5-2 0,-7 3 2,0 0-1,0 1 0,0-1 1,0 1-1,0 0 1,0 0-1,0-1 0,0 1 1,0 0-1,0 1 1,0-1-1,1 0 0,-1 1 1,0-1-1,0 1 1,-1-1-1,1 1 0,0 0 1,0 0-1,0 0 1,0 0-1,-1 0 0,1 0 1,0 1-1,-1-1 1,1 0-1,-1 1 1,1-1-1,-1 1 0,2 3 1,2 4 14,0 1 0,-1-1 0,0 1 0,-1 0 0,0 0 0,0 0 1,-1 0-1,1 17 0,0 91 262,-3-80-164,-2 23 216,1-22 7,5 55 0,-4-92-325,1 1-1,-1-1 0,0 0 1,1 0-1,-1 0 1,1 1-1,0-1 1,0 0-1,0 0 1,0 0-1,0 0 1,0-1-1,0 1 1,1 0-1,-1 0 0,1-1 1,-1 1-1,1-1 1,-1 1-1,1-1 1,0 0-1,0 1 1,0-1-1,0 0 1,0 0-1,0 0 0,0-1 1,0 1-1,0 0 1,0-1-1,1 0 1,-1 1-1,0-1 1,0 0-1,1 0 1,-1 0-1,0 0 1,0-1-1,0 1 0,4-2 1,5 0 18,-1-1-1,1 0 1,-1-1 0,0 0-1,0 0 1,17-12 0,-7 3-457,-2-1 0,30-27 0,-42 35 51,0 0 0,-1 0 0,0-1 0,0 1 0,0-1 0,-1 0 0,0 0 0,0-1 0,-1 0 0,0 1 0,2-9 0,-2-18-8174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06.3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222 379 5282,'0'0'8399,"0"-21"-7110,1-28-611,1-7 3,-2 0 0,-10-75 0,9 125-571,-1 1 0,1-1 0,-1 1-1,0-1 1,0 1 0,-1 0 0,-4-8 0,6 12-82,0-1 1,0 1-1,0 0 0,0 0 0,0 0 0,0 0 1,0 1-1,0-1 0,0 0 0,-1 0 0,1 1 1,0-1-1,0 1 0,-1-1 0,1 1 1,-1-1-1,1 1 0,0 0 0,-1 0 0,1 0 1,-1-1-1,1 1 0,0 1 0,-1-1 0,1 0 1,-1 0-1,1 0 0,0 1 0,-1-1 0,1 1 1,0-1-1,-1 1 0,1 0 0,0-1 1,0 1-1,-1 0 0,1 0 0,-1 1 0,-6 4-9,1 1 0,-1 0-1,2 0 1,-1 1-1,1-1 1,0 2 0,-8 12-1,-1 6 43,-14 36-1,21-43-38,1 1 1,1 0 0,1 1 0,1-1-1,0 1 1,2 0 0,0 25-1,2-43-22,0 0 0,0 0 0,0 0 0,1 0 1,-1 1-1,1-1 0,0 0 0,0 0 0,1-1 0,-1 1 0,3 5 0,-2-7-3,0 0 1,0 0-1,-1-1 0,1 1 0,0 0 1,1 0-1,-1-1 0,0 0 1,0 1-1,1-1 0,-1 0 0,1 0 1,-1 0-1,1 0 0,-1-1 1,1 1-1,-1-1 0,4 1 1,-1 0-21,1 0 1,0-1 0,0 1 0,-1-1 0,1-1 0,0 1 0,0-1 0,-1 0 0,1 0 0,0-1 0,-1 1 0,1-1 0,-1-1 0,0 1 0,0-1 0,7-4-1,-4 1 8,-1-1 1,0 0-1,0-1 0,0 1 0,-1-1 0,0-1 0,-1 1 0,8-17 0,0-2 127,-2 0 0,-1-1 0,-1 0 0,-2 0 0,5-32 0,-11 86 219,1 1 1,1-1-1,1 0 0,2 0 0,0 0 0,2-1 0,14 31 0,-20-52-384,0-1 0,0 1 0,1-1 0,-1 0 0,1 1 0,0-1 0,0 0 0,0-1 0,0 1 0,0-1 0,1 1 0,-1-1 0,6 3 0,-5-4-287,-1 0 0,1 0-1,-1 0 1,1 0 0,0-1 0,-1 1 0,1-1 0,0 0 0,4 0 0,15-4-4569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07.2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503 321 9764,'0'0'2148,"-4"-20"227,2 8-2069,-27-115 2539,25 113-2605,-1 0 1,0 0 0,-1 0 0,0 1-1,-1 0 1,-1 0 0,-15-20 0,20 30-202,0 0 1,0 0 0,0 1 0,0-1 0,0 1 0,0-1 0,-1 1 0,1 0 0,-1 1 0,1-1 0,-1 0-1,0 1 1,0 0 0,1 0 0,-1 0 0,0 1 0,0-1 0,0 1 0,0 0 0,0 0 0,0 0-1,0 0 1,0 1 0,0 0 0,0 0 0,0 0 0,-6 2 0,2 1-34,-1 1 0,1 0 0,-1 0 1,1 1-1,1-1 0,-1 2 0,1-1 0,0 1 1,-12 15-1,6-4-1,0 1 0,2 0 1,0 1-1,0 0 0,2 1 1,1 0-1,1 0 0,0 1 1,2 0-1,0 0 0,2 0 1,0 1-1,1 39 0,2-60-10,1 1 0,-1 0-1,1 0 1,-1 0-1,1 0 1,0 0 0,0-1-1,0 1 1,1 0-1,-1-1 1,1 1-1,-1-1 1,1 0 0,0 1-1,0-1 1,0 0-1,0 0 1,0 0-1,1 0 1,-1-1 0,0 1-1,1-1 1,0 1-1,-1-1 1,1 0 0,0 0-1,-1 0 1,1 0-1,0 0 1,0-1-1,4 1 1,6 0-33,0 0-1,0 0 1,1-1-1,-1-1 1,0 0-1,14-4 1,-7 0 5,0-1 1,0-1 0,0 0 0,-1-2 0,0 0 0,19-13 0,-3-1 0,-1-1 0,34-33 0,-55 46 29,-1-1 1,18-22-1,-27 30 92,0-1 1,0 1-1,-1-1 1,1 1-1,-1-1 1,0 0-1,0 0 1,-1 0-1,1 0 1,-1 0 0,0 0-1,0-8 1,-18 29 569,3 8-639,1 0 0,0 0 0,2 1 1,1 1-1,1 0 0,1 0 0,-8 48 1,-12 202 67,26-233-69,1-25-20,-34 357-22,26-317-100,-2-1 0,-3-1 1,-2 0-1,-35 78 0,41-112 38,-1 0 0,-1-1-1,-1 0 1,-1-1 0,-28 30-1,37-44 82,-1 0 1,0 0-1,0-1 0,0 0 1,-1 0-1,0-1 0,0 0 1,0 0-1,0-1 0,-1 1 1,0-2-1,1 1 0,-1-1 1,0 0-1,0-1 0,0 0 1,0 0-1,0 0 0,-1-1 0,-13-2 1,18 1 10,0 0-1,-1-1 1,1 0 0,0 1-1,0-1 1,0-1 0,0 1-1,1 0 1,-1-1 0,0 0-1,1 0 1,0 0 0,0 0 0,0-1-1,0 1 1,0-1 0,1 0-1,0 1 1,-1-1 0,1 0-1,1-1 1,-1 1 0,1 0 0,-2-8-1,-2-9 34,1 0-1,1-1 1,-1-41-1,4 33-21,1 1-1,2-1 1,1 0 0,1 1-1,18-55 1,-8 42-45,2 1 1,2 0-1,32-50 1,10 1-394,3 4 1,108-112-1,70-40-2594,-66 101-2645,-81 76-1987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07.6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1 15863,'0'0'4437,"-3"31"-3991,0 7-302,-18 160 432,-12-7-285,32-187-297,2-6-75,-1 0 0,1 0 0,-1 0-1,1 0 1,0 0 0,0 0 0,-1 0-1,1 0 1,1 0 0,-1 1 0,2-4 0,4-5-503,18-34-3036,2-13-3108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07.9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77 7443,'0'0'17144,"-15"-74"-17144,15 72 0,0 34-15863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08.4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99 16712,'0'0'4495,"7"22"-4215,52 155-13,-47-141-273,5 19 3,29 57 1,-45-109 3,0 0-1,1 0 1,0 0-1,0-1 1,0 1-1,0-1 0,0 1 1,0-1-1,0 0 1,1 0-1,2 2 1,-4-3 1,1-1 0,-1 1 0,1 0 0,-1-1 1,1 0-1,-1 1 0,1-1 0,-1 0 0,1 1 0,-1-1 1,1 0-1,-1 0 0,1 0 0,-1-1 0,1 1 0,-1 0 1,1-1-1,-1 1 0,1 0 0,-1-1 0,1 0 0,-1 1 1,0-1-1,1 0 0,-1 0 0,1-1 0,8-7 27,-2 0 0,1-1 0,-1 0-1,-1 0 1,1-1 0,-2 0-1,0-1 1,6-15 0,-7 17 6,17-37 143,-2-1 0,-2-1-1,-3 0 1,-1-2 0,12-93 0,-26 142-159,3-13-551,-3 15 362,0-1 1,0 1-1,1 0 1,-1-1-1,0 1 1,0 0-1,0 0 1,1-1-1,-1 1 1,0 0-1,0 0 1,1 0 0,-1 0-1,0-1 1,1 1-1,-1 0 1,0 0-1,0 0 1,1 0-1,-1 0 1,0 0-1,1-1 1,-1 1-1,0 0 1,1 0-1,-1 0 1,0 0-1,1 0 1,-1 0-1,0 1 1,1-1-1,-1 0 1,0 0-1,1 0 1,-1 0-1,0 0 1,0 0-1,1 0 1,-1 1-1,1-1 1,8 7-6957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20.5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181 319 14375,'0'0'1179,"-9"-19"-707,-32-58 315,38 69-630,-1 1 0,0 0 1,-1 0-1,-8-11 0,12 17-94,-1 0-1,1 0 1,-1 0-1,1 0 1,-1 0 0,1 0-1,-1 1 1,0-1-1,0 0 1,1 1 0,-1 0-1,0-1 1,0 1-1,1 0 1,-1 0 0,0 0-1,-2 0 1,2 0-53,1 1 0,-1-1 0,1 1 0,-1-1 0,1 1 0,0-1 0,-1 1 1,1 0-1,0 0 0,0 0 0,0 0 0,-1 0 0,1 0 0,0 0 0,0 0 0,0 0 0,0 0 0,1 0 0,-1 1 1,0-1-1,0 0 0,0 2 0,-14 36 54,14-35-37,-8 31-21,3 1 0,0 0 1,3 0-1,0 0 0,4 46 1,0-41-37,-1-38 21,-1 6-48,1-1 1,1 0 0,-1 1-1,1-1 1,1 0-1,2 9 1,-3-15 14,0 0 0,0 0 0,0-1 0,0 1 0,0 0 0,0 0 1,0-1-1,1 1 0,-1-1 0,1 1 0,-1-1 0,1 0 0,0 1 0,0-1 0,-1 0 0,1 0 0,0 0 0,0-1 1,0 1-1,0 0 0,0-1 0,0 1 0,0-1 0,0 1 0,0-1 0,0 0 0,0 0 0,4 0 0,-5-1 29,1 1 0,0-1 0,0 0 0,-1 0 0,1 1 0,-1-1 0,1 0 0,0 0 0,-1 0 0,0-1 0,1 1 0,-1 0 0,0 0 0,1-1 0,-1 1 0,0-1 0,0 1 0,0-1 0,0 0 0,-1 1 0,1-1 0,0 0 0,-1 1 0,1-1 0,0-2 0,13-56 10,-12 47-13,5-30 597,-1-1-1,-1-55 1,-5 99-568,0 0 1,0 0-1,0 0 1,0 0-1,0 0 1,1 0 0,-1 1-1,0-1 1,0 0-1,0 0 1,0 0-1,1 0 1,-1 0-1,0 0 1,0 0-1,0 0 1,1 0-1,-1 0 1,0 0-1,0 0 1,0 0-1,1 0 1,-1 0-1,0 0 1,0 0-1,0 0 1,0 0-1,1-1 1,-1 1-1,0 0 1,0 0-1,0 0 1,0 0-1,0 0 1,1 0-1,-1 0 1,0-1-1,0 1 1,0 0-1,0 0 1,0 0-1,0 0 1,0-1-1,1 1 1,-1 0-1,0 0 1,0 0-1,0 0 1,0-1-1,0 1 1,0 0-1,0 0 1,0 0-1,0-1 1,0 1-1,0 0 1,0 0-1,10 17 26,-1 16 63,6 39 1,8 28 193,-19-88-271,0 0 1,1 0-1,0-1 1,0 0-1,14 20 0,-17-28-24,0-1-1,0 1 1,0-1-1,1 0 1,-1 0-1,1 0 1,-1 0-1,1 0 0,-1 0 1,1 0-1,0-1 1,0 0-1,0 1 1,0-1-1,0 0 1,0-1-1,0 1 1,0 0-1,1-1 1,-1 0-1,0 0 1,6 0-1,-5-1 0,0 1-1,0-1 1,0-1 0,0 1-1,0 0 1,0-1 0,-1 0-1,1 0 1,0 0 0,-1 0 0,0-1-1,1 0 1,-1 1 0,0-1-1,0 0 1,3-6 0,7-9-14,-1 0 0,-1-2 0,-1 1 1,0-2-1,-2 1 0,-1-1 0,0 0 1,4-26-1,-4 7-8,-2-1 0,-2 1 1,-3-64-1,-1 88 20,0-1 0,-2 1 1,0 0-1,-10-29 0,11 38 15,-1 0-1,1 0 0,-2 1 0,1-1 1,-1 1-1,0 0 0,0 0 0,-1 0 0,0 1 1,0-1-1,0 1 0,0 0 0,-9-5 1,13 9-8,-1 0 0,0-1 0,1 1 0,-1 1 0,0-1 0,0 0 1,0 0-1,0 1 0,1-1 0,-1 1 0,0-1 0,0 1 0,0 0 1,0 0-1,0 0 0,0 0 0,0 0 0,0 0 0,0 1 0,0-1 1,0 1-1,-3 0 0,3 0 3,1 1 1,-1-1-1,0 1 1,0 0-1,0 0 1,1-1-1,-1 1 0,1 0 1,0 0-1,-1 1 1,1-1-1,0 0 1,0 0-1,1 0 1,-2 4-1,-1 6 18,1 1 1,0-1-1,1 1 0,0-1 0,2 21 0,-1-29-31,1-1-1,0 1 0,0 0 0,0-1 0,0 1 0,1-1 0,-1 1 0,1-1 0,0 0 0,0 0 0,0 0 1,0 0-1,0 0 0,1 0 0,-1 0 0,1-1 0,0 1 0,0-1 0,0 0 0,0 0 0,0 0 0,1 0 0,-1-1 1,0 1-1,1-1 0,0 0 0,-1 0 0,8 1 0,10 2-63,0-1 0,0-1 0,41-1 0,-42-2 34,68-5-460,-26 0 120,-61 5 370,0 1 1,0 0 0,0 0-1,0 0 1,0 0-1,1 0 1,-1 0 0,0 0-1,0 0 1,0 0-1,0 1 1,0-1 0,0 0-1,0 1 1,0-1-1,0 1 1,0-1 0,0 1-1,0-1 1,0 1-1,1 1 1,-1 0 4,0 0 0,-1 0 0,1 0 1,-1 0-1,1 0 0,-1 0 0,0 0 0,0 0 0,0 0 0,-1 3 1,1 5 22,-2 43 171,-13 69 0,8-70-40,-3 71 0,10-108-147,-1-3 19,1-1 1,1 1 0,0-1 0,0 1 0,4 14-1,-5-25-18,1 1-1,-1 0 0,1 0 0,0-1 0,0 1 0,-1 0 1,1-1-1,0 1 0,0-1 0,1 1 0,-1-1 1,0 0-1,0 1 0,1-1 0,-1 0 0,1 0 0,-1 0 1,1 0-1,-1 0 0,1 0 0,0 0 0,-1-1 0,1 1 1,0-1-1,0 1 0,-1-1 0,1 1 0,0-1 1,0 0-1,0 0 0,-1 0 0,1 0 0,0 0 0,0-1 1,0 1-1,0 0 0,-1-1 0,1 1 0,0-1 1,3-1-1,-1-1-11,-1 0 1,1 1-1,-1-1 1,1 0 0,-1 0-1,0-1 1,0 1-1,0-1 1,-1 0-1,1 1 1,-1-1 0,0 0-1,0 0 1,2-7-1,4-5-110,3-4-225,26-51-1327,-19 22-3529,-14 31-1115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08.7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116 137 18168,'0'0'1734,"2"5"-1856,-1-3 71,0 1 1,1-1-1,-1 1 0,1-1 1,-1 1-1,1-1 0,0 0 1,0 0-1,0 0 1,0 0-1,1 0 0,-1-1 1,0 1-1,1 0 1,-1-1-1,1 0 0,0 0 1,-1 0-1,1 0 0,0 0 1,-1 0-1,1-1 1,0 1-1,0-1 0,0 0 1,0 0-1,0 0 1,0 0-1,-1 0 0,1-1 1,0 1-1,0-1 1,4-1-1,-4 0 50,0 0 1,0 0-1,0 0 1,-1-1-1,1 1 1,0-1-1,-1 0 1,0 0-1,1 1 1,-1-1-1,0-1 1,-1 1-1,1 0 1,-1 0-1,1-1 1,-1 1-1,2-7 0,-1-2 148,0 0-1,0 0 1,-1 0-1,0-12 1,-2 22-111,1 0 0,0 0 0,-1 0 1,1 0-1,-1 0 0,0 0 0,1 0 0,-1 0 0,0 0 1,0 0-1,0 0 0,-1 1 0,1-1 0,0 0 0,-1 1 1,1-1-1,-1 1 0,1 0 0,-1-1 0,0 1 0,0 0 1,1 0-1,-1 0 0,0 0 0,0 0 0,0 1 0,0-1 0,-3 0 1,1 0 33,0 0 0,0 0 0,0 0 0,0 1 0,0 0 0,-1 0 0,1 0 0,0 0 0,0 1 0,0-1 0,0 1 0,0 0 0,0 0 1,-7 4-1,4-1 8,1 1 0,-1 0 0,1 1 1,0 0-1,0 0 0,1 0 0,0 0 1,0 1-1,0 0 0,1 0 0,-7 15 1,-2 9 174,-15 50 1,20-58-226,2-1 0,1 1 0,1 0 0,1 0 0,1 0 0,1 1 0,4 45 0,-3-66-43,1 0 1,0 0-1,0 0 1,0 0-1,0 0 1,0-1 0,1 1-1,-1 0 1,1 0-1,0-1 1,0 0-1,0 1 1,0-1 0,0 0-1,0 0 1,1 0-1,-1 0 1,1 0-1,-1 0 1,1-1-1,0 1 1,0-1 0,0 0-1,0 0 1,-1 0-1,5 1 1,8 0-240,-1 1 0,1-2-1,-1 0 1,20-1 0,-15-1-180,-12 1 40,0 0 0,1-1 0,-1 0 0,0-1-1,1 1 1,-1-1 0,0-1 0,0 1 0,0-1 0,-1 0-1,1-1 1,-1 0 0,0 0 0,0 0 0,8-8-1,17-18-6023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09.1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86 151 14118,'0'0'2001,"-11"21"-1635,6-10-370,-7 12 38,1 1-1,1 0 1,2 0-1,0 1 1,-7 42-1,10 1 346,6-85-307,0 1 0,2-1 1,0 1-1,1 0 0,0 0 0,1 0 0,14-27 0,-3 12-76,1 1 1,37-51-1,-40 64-3,0 0 1,0 1-1,2 1 1,20-17 0,-30 27 85,0 1 0,0-1 1,1 1-1,0 1 0,0-1 1,0 1-1,0 0 1,0 1-1,0 0 0,1 0 1,-1 0-1,1 1 1,-1 0-1,1 1 0,12 0 1,-19 0-49,1 1 1,0-1 0,0 1 0,-1-1-1,1 1 1,0 0 0,-1 0 0,1 0-1,-1 0 1,1 0 0,-1 0 0,1 0-1,-1 0 1,0 0 0,1 1 0,-1-1-1,0 1 1,0-1 0,0 1 0,0-1-1,0 1 1,-1 0 0,1-1 0,0 1-1,-1 0 1,1-1 0,-1 4 0,2 6 52,0 0 0,-1 0 0,-1 17 1,0-14-23,1 58 209,-4-1-1,-12 72 0,8-74-56,8-68-205,-1 0 0,0-1 0,0 1 0,0 0 1,1-1-1,-1 1 0,0 0 0,1-1 0,-1 1 0,0 0 1,1-1-1,-1 1 0,1 0 0,-1-1 0,1 1 1,-1-1-1,1 1 0,0-1 0,-1 1 0,1-1 0,0 0 1,-1 1-1,1-1 0,0 0 0,-1 1 0,1-1 1,0 0-1,0 0 0,-1 0 0,1 0 0,0 0 0,0 0 1,-1 0-1,1 0 0,0 0 0,0 0 0,0 0 0,33-5 150,-21 1-133,-1-1 0,1 0 0,-1-1 0,0-1 0,-1 0 0,1 0 0,10-10 0,2-2-67,41-46-1,-61 62-117,-1-1 0,0 0 0,0 1 0,0-2 0,0 1 0,-1 0 0,1 0 0,-1-1 0,0 1 0,0-1-1,-1 0 1,2-7 0,-2-6-3256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09.8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111 106 2593,'0'0'9204,"0"-19"-6845,2-27-1460,0 6 2605,-9 92-2086,-43 226-655,6-52-291,37-175-398,2-1 0,3 76 0,2-124-74,0 1 1,1 0-1,-1 0 0,0-1 1,1 1-1,0 0 0,0-1 1,0 1-1,0-1 1,0 1-1,0-1 0,1 1 1,-1-1-1,1 0 0,0 0 1,-1 0-1,1 0 0,0 0 1,3 2-1,-1-1 2,0-1 0,0 0-1,0 0 1,0 0 0,0-1-1,0 1 1,1-1 0,-1 0 0,1-1-1,8 2 1,0-2-39,0-1 1,1 0-1,-1 0 0,0-1 1,0-1-1,0 0 1,16-7-1,-16 4-261,0 0 0,-1-1-1,1 0 1,-2-1 0,1 0 0,15-15 0,-16 13-787,-1-1 1,-1 0 0,13-18 0,9-26-4999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10.9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1 357 6963,'0'0'13318,"2"0"-12779,5 0-477,-1-1 0,1 1 0,0-1-1,-1 0 1,12-4 0,10-3-19,222-38 90,151-38-5,-391 81-120,22-7-24,-31 10 24,0 0 0,0-1 1,0 1-1,0-1 0,0 1 0,0-1 0,-1 1 0,1-1 0,0 1 0,0-1 0,0 0 1,-1 0-1,1 1 0,0-1 0,-1 0 0,1 0 0,-1 0 0,1 1 0,-1-1 0,1 0 1,-1 0-1,0 0 0,1-2 0,-1 2-4,0 1 0,0-1-1,-1 1 1,1-1 0,0 1 0,-1-1 0,1 1-1,0 0 1,-1-1 0,1 1 0,-1-1 0,1 1 0,0 0-1,-1-1 1,1 1 0,-1 0 0,1 0 0,-1-1-1,1 1 1,-1 0 0,1 0 0,-1 0 0,1-1 0,-1 1-1,0 0 1,1 0 0,-1 0 0,-19-2-35,18 2 27,-6 0-7,0 0 1,1 0-1,-1 0 0,1 1 1,-10 2-1,13-2 8,1 0-1,-1 1 1,1-1 0,0 1-1,-1 0 1,1 0 0,0 0 0,0 0-1,0 1 1,0-1 0,1 1 0,-5 4-1,-1 3 1,0 1-1,1-1 1,0 1-1,1 1 0,0-1 1,1 1-1,0 0 1,1 1-1,0-1 1,1 1-1,1-1 1,0 1-1,0 0 0,1 26 1,1-35 3,0-1 0,0 1 1,0 0-1,1 0 0,-1-1 0,1 1 0,0 0 1,0 0-1,0-1 0,0 1 0,1-1 1,-1 1-1,1-1 0,0 0 0,0 0 0,1 1 1,-1-1-1,0-1 0,1 1 0,0 0 1,0-1-1,0 1 0,0-1 0,0 0 0,0 0 1,0 0-1,1 0 0,-1-1 0,1 1 1,-1-1-1,1 0 0,0 0 0,-1 0 0,1-1 1,4 1-1,-2 0-1,0-1-1,-1 0 1,1 0 0,0 0 0,0-1 0,-1 1-1,1-1 1,0-1 0,-1 1 0,1-1 0,-1 0-1,0 0 1,0-1 0,9-5 0,-7 2 0,0 0 1,0 0-1,0-1 0,-1 0 1,0-1-1,0 1 0,-1-1 1,6-11-1,-4 7 106,-1-1-1,-1 1 1,0-1 0,-1 0 0,0 0 0,-1 0-1,-1-1 1,0 1 0,-1-1 0,0-19-1,-6 55-128,5-14 22,0 1-1,0-1 0,1 0 0,0 0 1,1 1-1,0-1 0,0 0 0,4 9 1,-3-12-5,-1-1 0,1 0-1,0 1 1,1-1 0,-1 0 0,1-1 0,-1 1 0,1 0 0,0-1 0,1 0 0,-1 0 0,0 0 0,1-1 0,7 4 0,-2-2-79,1 0 0,0 0 0,0-1 0,0-1 0,1 0 0,-1 0 0,1-1 0,-1-1 0,1 0 0,-1 0 1,19-4-1,-12 1-13,-1-1 1,0-1-1,-1-1 0,1 0 1,-1-1-1,29-17 1,-32 16 111,0 0 0,-1-2 1,0 1-1,0-2 0,-1 1 0,12-15 1,-18 18 83,0 0 0,-1 0 0,0-1 0,0 1 0,0-1 0,-1 0 0,0 0 1,0 0-1,-1 0 0,0-1 0,-1 1 0,1-16 0,-1 2 174,-1-1-1,-4-22 1,4 40-165,-1-1 0,0 0 0,-1 1 0,1-1 0,-1 1-1,0 0 1,-1-1 0,1 1 0,-1 0 0,0 0 0,0 1 0,0-1 0,-7-6 0,9 10 270,1 11-107,-2 100-294,-21 152-1,6-138 44,-2 173-1,27-306 90,34-73-55,-30 57-64,1-1 1,1 2-1,1 0 1,19-23 0,-23 35-23,0 0 1,1 1 0,0 0-1,1 1 1,21-13 0,-25 18-18,0 0 1,0 1-1,0 0 1,1 1-1,-1 0 1,1 0-1,0 1 1,0 1-1,0-1 1,11 1 0,-19 1 40,1 0 1,-1 1 0,0-1 0,0 0-1,1 1 1,-1 0 0,0-1-1,0 1 1,0 0 0,0 0 0,0 0-1,0 1 1,0-1 0,0 0 0,0 1-1,-1-1 1,1 1 0,-1-1 0,1 1-1,-1 0 1,1 0 0,-1 0 0,0 0-1,0 0 1,0 0 0,0 0 0,0 0-1,0 0 1,-1 0 0,1 1 0,-1-1-1,0 0 1,1 5 0,0 5-11,-1 0 0,1 0 0,-2 1 0,0-1 0,-4 17 0,2-19 38,0 1 1,-2-1-1,1 1 1,-1-1-1,0-1 1,-1 1-1,-1-1 1,1 0-1,-1 0 1,-1-1-1,1 0 0,-2 0 1,1-1-1,-1 0 1,0 0-1,-14 7 1,9-5-169,-1-1 0,-1 0 0,1-2 0,-24 8 0,28-11-445,-1-1 1,0 1-1,0-2 1,0 0 0,1 0-1,-17-1 1,11-4-4865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11.3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0 17128,'0'0'5432,"0"5"-5302,-2 99 121,-5 0 0,-20 106 0,19-168-215,-4 21-14,3 1-1,-1 67 1,10-130-22,-1 0 0,1 1 0,0-1 0,0 0-1,1 1 1,-1-1 0,0 0 0,0 1 0,1-1 0,-1 0 0,0 0-1,1 1 1,-1-1 0,1 0 0,0 0 0,-1 0 0,1 1 0,0-1-1,0 0 1,0 0 0,0 0 0,0 0 0,0-1 0,0 1 0,0 0-1,1 1 1,1-2-41,0 1 0,0 0-1,-1-1 1,1 0-1,0 0 1,0 0 0,-1 0-1,1 0 1,0 0 0,0-1-1,-1 1 1,4-2 0,-1 0-350,0 0 0,-1 0 0,1 0 0,-1-1 0,1 0 0,-1 0 0,0 0 0,0 0 0,0-1 0,-1 1 0,1-1 0,2-5 0,24-27-6532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11.7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203 107 14247,'0'0'4967,"-3"3"-4809,2-2-143,0 1 1,0-1 0,0 0 0,1 0 0,-1 1-1,0-1 1,1 0 0,-1 1 0,0-1-1,1 1 1,0-1 0,-1 0 0,1 1 0,0-1-1,0 1 1,0 2 0,0-4-12,0 1 0,1 0 0,-1 0 0,1 0 1,-1 0-1,1-1 0,-1 1 0,1 0 0,-1 0 0,1-1 0,0 1 0,-1 0 1,1-1-1,0 1 0,0-1 0,-1 1 0,1-1 0,0 1 0,0-1 0,0 1 0,0-1 1,-1 0-1,1 0 0,0 1 0,0-1 0,0 0 0,0 0 0,0 0 0,0 0 0,0 0 1,1 0-1,2 0 13,1 0-1,-1 0 1,0 0 0,1 0 0,-1 0 0,0-1 0,0 0-1,1 0 1,-1 0 0,7-4 0,-9 4-11,-1 0 1,1-1-1,0 1 1,-1-1-1,1 1 1,-1-1-1,1 0 1,-1 1-1,0-1 0,1 0 1,-1 0-1,0 0 1,-1 0-1,1 0 1,0 0-1,0-1 1,-1 1-1,0 0 0,1 0 1,-1 0-1,0-1 1,0-2-1,1 0 10,-1 0 1,0 0-1,0 0 0,-1 0 0,1 0 0,-1 0 0,0 0 0,-1 0 1,-3-8-1,4 10-2,-1 1 1,0-1-1,1 1 1,-1 0-1,0-1 0,-1 1 1,1 0-1,0 1 1,-1-1-1,1 0 1,-1 1-1,1-1 1,-1 1-1,0 0 0,0 0 1,1 0-1,-7-1 1,4 0 13,-1 1-1,1 0 1,-1 1 0,0-1 0,1 1 0,-1 0-1,0 0 1,1 1 0,-1 0 0,1 0 0,-1 0-1,1 1 1,-1 0 0,1 0 0,0 0 0,0 0 0,0 1-1,0 0 1,0 0 0,1 0 0,-1 1 0,1 0-1,0 0 1,0 0 0,0 0 0,1 0 0,-1 1-1,-4 7 1,-3 8-19,0 1 0,1 0 0,1 0-1,1 1 1,-9 39 0,10-27-10,1 2 0,2-1 1,0 55-1,4-87 0,0 1 0,0 0 0,0-1 0,1 1 0,-1-1 0,1 1 0,0-1 0,0 1 0,0-1 0,0 0 0,1 1 0,-1-1 0,1 0 0,0 0-1,4 6 1,-2-6 0,-1 0 0,1-1 1,0 1-1,0-1 0,0 0 0,0 0 0,0 0 0,0 0 0,0-1 0,1 0 0,-1 0 0,6 1 0,10 1 21,0 0 1,0-1-1,1-2 0,-1 0 1,0-1-1,0 0 1,0-2-1,0-1 0,0 0 1,-1-2-1,0 0 1,0-1-1,0 0 0,-1-2 1,0 0-1,19-14 1,-34 20-14,0 1 0,-1-1 0,1 1 0,-1-1 0,1 0 0,-1 0 0,0 0 0,0 0 1,0-1-1,0 1 0,1-5 0,-3 7-23,1 0 0,-1 1 0,0-1 0,0 0 0,1 0 0,-1 0 0,0 0 0,0 0 0,0 0 0,0 0 0,0 0 0,0 0 0,0 0 0,0 0 0,0 0 0,-1 0 0,1 1 0,0-1 0,-1 0 0,1 0 0,0 0 0,-1 0 0,1 0 0,-1 1 0,0-1 0,1 0 0,-1 0 0,1 1 0,-1-1 0,0 1 0,0-1 0,1 0 0,-1 1 0,0-1 0,0 1 0,0 0 0,0-1 0,1 1 0,-1 0 0,0-1 0,0 1 0,0 0 0,0 0 0,-2 0 0,-39-2-4117,27 2-1131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12.4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2 3121,'0'0'13070,"0"-2"-10534,0 6 296,-1 84-2775,-1-35 58,2 0 1,13 99-1,-10-137-55,0-1-1,2 0 1,-1 1-1,2-2 1,0 1-1,10 17 1,-13-27-28,0 1 0,0-1 0,0 0 0,0 0 0,1 0 0,-1 0 0,1-1 0,0 1 0,0-1 0,0 0 0,1 0 0,-1 0 0,1-1 0,-1 0 0,1 0 0,0 0 0,0 0 0,0-1 0,0 0 0,0 0 0,9 1 0,-13-3-231,0 0 0,0 1 0,0-1 1,0 0-1,0 1 0,0-1 1,-1 0-1,1 0 0,0 0 1,-1 0-1,1 0 0,0 0 0,-1 0 1,1-1-1,4-6-2047,15-10-5782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13.1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28 13286,'0'0'2017,"-6"-5"-1353,-17-12-7,11 12 2227,22 8-2084,23-3-568,-33 0-187,-15 0-733,-13 0-3524,-9 0-7487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14.9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 14118,'0'0'5259,"32"1"-4774,378 14 1506,192 4-1212,-346-17-6187,-257-2 5124,0 0 1,1-1-1,-1 1 0,0 0 1,0-1-1,1 1 0,-1 0 1,0-1-1,1 1 0,-1-1 1,0 0-1,1 1 0,-1-1 1,1 1-1,-1-1 1,1 0-1,-1 1 0,1-1 1,-1 0-1,1 0 0,0 1 1,-1-1-1,1 0 0,0 0 1,0-1-1,-2-3-1132,-8-20-4936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15.3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399 51 8932,'0'0'13001,"-17"-8"-12057,-47-26-269,47 26-293,29 9-65,23 6-313,-1 1 0,0 2 1,-1 1-1,0 2 0,-1 1 0,0 1 0,-1 2 0,51 38 0,-66-43-11,0 1 0,-1 0 0,-1 1 0,0 1 0,-1 1 0,-1 0 0,0 0 0,-1 1 0,-1 0 0,0 1 0,7 21 0,-12-25 16,-1 0 0,0 1-1,-1 0 1,-1 0 0,0 0 0,-1 0-1,-1 0 1,0 0 0,-1 0 0,-1 0 0,0 0-1,-1 0 1,0-1 0,-2 1 0,-9 24-1,-5-1 193,-1-2-1,-1 1 0,-2-2 0,-31 36 0,-122 125 1111,138-155-1075,-74 77 559,-218 248 670,318-355-1630,8-17-515,8-24-153,11-34-888,-5 27-1303,-2-1-1,4-53 1,-11 24-5220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21.2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157 0 17704,'0'0'1809,"-3"17"-1844,1-5 28,0-2 6,1 0 0,-1 0 1,2 1-1,-1-1 0,1 0 0,1 0 0,0 0 0,0 0 0,5 16 0,-6-25 1,27 70-14,-24-65 0,0 1 0,0-1 0,1 0-1,0 0 1,0-1 0,1 1 0,-1-1 0,9 8 0,-11-12 1,0 1 0,0-1 0,0 0 0,0 1 0,0-1 0,0 0 0,0 0 0,0 0 0,0-1 0,0 1 1,1-1-1,-1 1 0,0-1 0,1 0 0,-1 1 0,0-1 0,0 0 0,1-1 0,-1 1 0,0 0 0,1-1 0,-1 1 0,0-1 0,0 0 0,0 1 0,1-1 0,-1 0 1,0-1-1,0 1 0,0 0 0,-1 0 0,1-1 0,0 1 0,0-1 0,-1 0 0,1 0 0,1-1 0,4-7 11,1-1-1,-1 1 1,-1-1-1,0 0 0,6-15 1,-2 3 261,-1 0 1,-1-1-1,-1 0 0,5-25 1,-14 89 226,3 41 0,0-10-215,2 235-454,-5 293-339,-1-559 570,-1 0 0,-3-1-1,-1 0 1,-1-1 0,-3 0-1,-29 67 1,38-97 59,-1-1 0,0 1 1,0-1-1,-1 0 0,1 0 0,-2-1 0,1 0 1,-1 1-1,-8 6 0,10-11-28,0 1 0,0-1 1,0 0-1,0 0 0,0 0 0,0-1 0,0 1 0,-1-1 0,1 0 0,0 0 0,-1-1 1,1 1-1,-1-1 0,1 0 0,-1 0 0,1-1 0,0 1 0,-1-1 0,-4-1 0,3 0-40,1 0-1,-1 0 0,1-1 0,0 0 0,0 1 0,0-2 0,0 1 0,1 0 1,0-1-1,-1 0 0,1 0 0,0 0 0,-3-5 0,-4-7 3,1 1 0,-15-30 0,15 23-65,1-1 1,2 0 0,0-1-1,1 0 1,1 0 0,1 0-1,2 0 1,0 0 0,2-1-1,0 1 1,2-1 0,0 1-1,2 0 1,1 0 0,1 0-1,1 1 1,0-1 0,2 2-1,17-33 1,8-1-482,1 1 0,74-85 0,32-9-4885,-98 108-1255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17.9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1 12678,'0'0'6120,"0"5"-5760,-4 65 374,-3 0 0,-16 71 0,10-71-443,3 0 1,-1 77-1,10-125 32,2-42 499,16-139-441,-5 60-381,-6 35 15,19-80 0,-24 142 35,-1-1 0,1 1 0,0-1 0,0 1 1,1-1-1,-1 1 0,0 0 0,1 0 1,-1-1-1,1 1 0,0 0 0,0 1 1,0-1-1,0 0 0,0 0 0,0 1 0,0-1 1,1 1-1,-1 0 0,0 0 0,1 0 1,-1 0-1,6-1 0,3 0-4,0 0 0,0 1 0,0 0 0,16 2 0,-9-1-41,1 1 14,0 1 0,0 1 0,-1 1 0,1 0 1,-1 1-1,0 2 0,0-1 0,-1 2 0,0 0 0,0 1 0,26 20 0,-4 0 71,-2 1 0,-1 3 1,45 50-1,0 23 149,-1-1 5,-70-97-354,-6-11-1601,-2-15-2832,-2 14 3944,0-23-5263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18.3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1 13974,'0'0'9250,"-2"2"-9007,1-1-241,0-1 0,0 1-1,0 0 1,0 0 0,0 0 0,0 0 0,1 0 0,-1 0 0,0 1 0,1-1-1,-1 0 1,1 0 0,-1 0 0,1 1 0,0-1 0,-1 2 0,-2 20 62,2 1 0,1 39 1,1-16 73,-1-38-132,-17 446 1287,0-188-258,17-266-1032,0 1 0,0-1 0,0 0 0,0 0 0,0 0-1,0 0 1,0 0 0,1 1 0,-1-1 0,0 0 0,1 0 0,-1 0 0,1 0 0,-1 0 0,1 0 0,-1 0-1,1 0 1,0 0 0,-1 0 0,1 0 0,0-1 0,0 1 0,0 0 0,0 0 0,-1-1 0,3 2 0,0-1-11,1 0 0,-1-1 0,0 1 1,1-1-1,-1 1 0,1-1 1,4-1-1,1 1-25,-5 0-82,0 0-1,0-1 1,1 1-1,-1-1 1,0 0-1,0 0 1,0-1 0,-1 1-1,1-1 1,0 0-1,0 0 1,4-3-1,1-2-868,0-1 0,0 0 0,8-11 0,15-19-4888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18.6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1 149 17672,'0'0'5106,"1"25"-4868,9 86-22,-9-104-211,0 0 0,1 1 0,0-1 1,0-1-1,0 1 0,1 0 0,0-1 0,1 1 0,-1-1 1,1 0-1,0 0 0,1 0 0,-1-1 0,1 1 0,0-1 0,11 8 1,-11-9-10,1-1 1,-1 0-1,1-1 1,0 1-1,0-1 1,0 0 0,0 0-1,0-1 1,0 0-1,1 0 1,-1 0-1,0-1 1,0 0 0,1 0-1,-1-1 1,10-2-1,-11 2 1,0-1 0,0 0 0,0 0 0,0 0 0,0-1 0,-1 0 0,1 0 0,-1 0 0,0 0 0,0-1 0,0 1 0,0-1 0,-1 0 0,0 0 0,0-1-1,0 1 1,0-1 0,0 1 0,-1-1 0,0 0 0,3-10 0,0-1 3,0-1-1,-2 0 1,0 1 0,0-1-1,-1-30 1,-2 37 10,-1 0-1,0-1 1,0 1-1,-1 0 1,-1 0-1,1 0 1,-1 0-1,-1 1 1,0-1-1,0 1 1,-9-12 0,9 15-8,0 0 0,-1 1 0,1-1 1,-1 1-1,-1 0 0,1 1 0,-1-1 0,1 1 1,-1 0-1,-1 0 0,1 1 0,0 0 1,-1 0-1,0 1 0,1-1 0,-1 1 0,-9-1 1,14 3-33,-1-1 0,1 1 0,-1 0 0,1 0 0,-1 0 0,1 0 0,-1 0 0,1 1 0,-1-1 0,1 1 0,-1 0 0,1-1 0,0 1 0,-1 0 0,1 1 0,0-1 0,0 0 0,-1 1 0,1-1 0,0 1 0,1-1 0,-1 1-1,0 0 1,0 0 0,1 0 0,-1 0 0,1 0 0,0 0 0,-1 0 0,1 1 0,0-1 0,0 0 0,0 1 0,0 3 0,-2 8-772,0 0 0,0 0 0,2 0-1,0 25 1,0-34 485,1 59-5341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19.2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13 13062,'0'0'8753,"2"7"-8734,1 5-12,8 35 36,-2 1 0,5 92 0,-14-129-40,1 4 10,-2 0-1,0 1 1,-5 28-1,5-40-10,0 0 0,-1 0 0,1 0 0,-1 0 0,0 0-1,0-1 1,0 1 0,0 0 0,-1-1 0,0 0 0,1 1-1,-1-1 1,0 0 0,-1-1 0,1 1 0,0 0-1,-1-1 1,-6 4 0,8-5-1,1-1-1,-1 1 1,0 0-1,1-1 1,-1 1-1,0-1 1,1 1-1,-1-1 1,0 0-1,0 0 1,1 0-1,-4 0 1,5 0-1,-1 0 1,0 0 0,0-1 0,1 1-1,-1 0 1,0-1 0,1 1-1,-1 0 1,0-1 0,1 1 0,-1-1-1,1 1 1,-1-1 0,1 1-1,-1-1 1,1 0 0,-1 1-1,1-1 1,0 0 0,-1 0 0,-1-4 2,1 0 0,0 0 1,0 0-1,1-1 1,0 1-1,0-10 1,0 6-5,1-9-2,1 0 0,0 1 0,2-1-1,0 1 1,1 0 0,0 0 0,1 0-1,2 1 1,-1-1 0,2 2 0,0-1-1,1 1 1,19-23 0,-20 27-2,0 1-1,1 1 1,-1-1 0,2 2-1,-1-1 1,1 1 0,1 1-1,-1 0 1,1 1 0,0 0-1,1 1 1,-1 0 0,1 1-1,0 0 1,1 1 0,-1 0-1,0 2 1,25-2 0,-33 4 2,-1-1 1,1 1-1,-1-1 1,1 1 0,-1 1-1,0-1 1,1 1-1,-1-1 1,0 1-1,0 0 1,0 1-1,0-1 1,-1 1 0,1 0-1,3 3 1,-1 0 0,-1 0 0,-1 1 0,1-1 0,-1 1 0,0-1 0,0 1 0,-1 1 0,3 7 0,1 10 48,0 1 1,-2-1 0,-1 1-1,1 33 1,-3 11 255,-3-45-90,2 0 0,1 0 0,9 47 0,-10-70-208,-1-1 1,0 1-1,1-1 0,-1 1 1,1-1-1,0 1 1,0-1-1,-1 1 1,1-1-1,0 0 1,0 1-1,0-1 1,1 0-1,-1 0 0,0 0 1,0 0-1,1 0 1,-1 0-1,0 0 1,1 0-1,-1-1 1,1 1-1,-1 0 0,1-1 1,-1 1-1,1-1 1,0 0-1,-1 1 1,1-1-1,-1 0 1,1 0-1,0 0 1,-1 0-1,1 0 0,0-1 1,-1 1-1,1 0 1,1-1-1,3-1-4,-1 0 0,1 0-1,-1-1 1,0 1 0,0-1 0,0 0-1,0 0 1,-1-1 0,7-5-1,9-11-721,22-30-1,-8-2-4731,-18 14-4169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20.0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38 12822,'0'0'8716,"-3"0"-7256,8 2-1223,236-2 1404,-105-2-1543,-135 2-230,0 0-1,0 0 1,0 0 0,-1 0 0,1 0-1,0 0 1,0-1 0,-1 1-1,1 0 1,0 0 0,0-1-1,-1 1 1,1 0 0,0-1 0,-1 1-1,1-1 1,0 1 0,-1 0-1,1-1 1,-1 0 0,1 1-1,0-1 1,-1 1 0,0-1 0,2-1-1,11-11-6893,13-1-5657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20.5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0 17224,'0'0'3906,"-3"24"-3637,3-16-251,-5 31 21,3 0 1,1 0 0,7 62-1,-2-77 43,7 61 162,-18-94-4,3-1-222,0 1 0,0-2-1,1 1 1,0 0 0,1-1 0,0 1 0,1-1 0,0 0 0,1 1 0,0-1-1,1 0 1,0 1 0,0-1 0,1 0 0,0 1 0,1 0 0,4-11 0,-3 12 22,0 0-1,0 0 1,1 0 0,0 0 0,0 1 0,1 0 0,0 0 0,1 0 0,0 1 0,0 0 0,0 0 0,1 1 0,0 0 0,0 1 0,1-1-1,-1 1 1,1 1 0,17-6 0,-18 7-2,0 1-1,1 0 1,-1 0-1,1 1 1,0 0-1,0 1 1,-1 0-1,1 0 1,0 1-1,-1 0 0,1 0 1,0 1-1,-1 0 1,9 4-1,-7-1 1,1 0 0,-1 1-1,0 0 1,0 1-1,-1 0 1,0 0-1,0 1 1,-1 0 0,10 12-1,7 15 40,-1 1 0,-2 1 1,-2 1-1,24 60 0,-43-96-75,10 25 24,-8-17-35,0-1-1,1 0 1,0 0 0,1 0 0,0 0 0,0 0-1,1-1 1,0 0 0,10 10 0,-15-17-70,0-1 1,0 1-1,0-1 1,0 0 0,0 1-1,0-1 1,0 0 0,0 0-1,0 1 1,0-1 0,0 0-1,0 0 1,0 0-1,0 0 1,0 0 0,0-1-1,0 1 1,0 0 0,0 0-1,0-1 1,0 1 0,-1 0-1,1-1 1,0 1 0,0-1-1,0 1 1,0-1-1,0 0 1,-1 1 0,1-1-1,0 0 1,-1 1 0,2-3-1,21-29-2747,-21 29 2319,24-44-6189,1-7-4179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20.8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 14967,'0'0'6582,"-2"33"-6020,-4 366 1325,4-279-1515,6 146 115,-3-259-465,1 1 1,0 0 0,0-1 0,0 0-1,1 1 1,0-1 0,0 0-1,1 0 1,6 10 0,-9-15-99,1-1 0,-1 1 0,0 0 0,1-1 0,-1 1 1,1-1-1,-1 0 0,1 1 0,-1-1 0,1 0 0,0 0 0,0 0 1,0 0-1,-1 0 0,1-1 0,0 1 0,0-1 0,0 1 1,0-1-1,0 1 0,0-1 0,0 0 0,1 0 0,-1 0 0,0 0 1,0-1-1,0 1 0,0 0 0,0-1 0,0 0 0,0 1 1,0-1-1,-1 0 0,1 0 0,0 0 0,0 0 0,-1 0 0,1 0 1,0-1-1,-1 1 0,2-2 0,18-22-3331,-1-8-2630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21.2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81 16055,'0'0'2628,"-1"21"-2321,-1-3-181,0-5-57,1 1-1,0-1 0,1 0 1,0 0-1,1 0 1,0 1-1,2-1 0,5 22 1,-3-21-27,0-1 0,1 0 0,1 0 0,0 0 0,15 19 0,-18-27-37,0 0 0,0-1 0,0 0 0,0 0 0,1 0 0,-1 0 0,1-1 0,0 0 0,1 0-1,-1 0 1,0-1 0,1 1 0,-1-1 0,1-1 0,0 1 0,10 1 0,-9-2 15,0-1 0,0 0 1,0 0-1,1-1 0,-1 0 1,0 0-1,0-1 0,-1 0 1,1 0-1,0 0 0,0-1 0,5-3 1,-1-1 87,0 0 1,-1-1-1,0 0 1,-1-1-1,17-19 1,-15 15 43,0-1 0,-1 0 0,-1 0 0,0-1-1,-1 0 1,-1-1 0,0 0 0,5-18 0,-6 8 32,0 0 0,-2 0 0,-1-1-1,-1-41 1,-1 64-3329,1 8 308,2 5-433,13 6-3512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21.6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19353,'0'0'5736,"-2"7"-5651,1 5-54,0 0 0,0 0 0,1 1 0,0-1 0,1 0-1,6 24 1,1 25 161,-5 256 91,-5-163-382,4-154-124,0 1 0,1-1 0,-1 0 1,0 0-1,0 0 0,1 0 0,-1-1 0,0 1 0,0-1 0,0 1 0,3-2 0,-2-1-497,0 0 1,0 0 0,0-1 0,0 0 0,-1 1-1,0-1 1,0 0 0,0 0 0,0 0 0,1-6 0,-2 7 146,11-27-9664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21.9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8 13750,'0'0'10338,"-2"-6"-9634,0 5-706,1 6 90,1 18 180,2 1-1,6 38 1,3 32 242,-7 12-443,-5 0 0,-4-1 1,-20 106-1,17-143-131,11-85-7032,3-9-2872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23.6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0 12086,'0'0'7568,"-3"21"-7450,-42 766 978,44-578-2612,1-205 135,0-50-3600,0-18-4808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22.6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11429,'0'0'11088,"0"8"-10885,-1-2-172,1 1 0,1 0 1,-1 0-1,1 0 0,0-1 1,1 1-1,0-1 0,0 1 1,4 9-1,36 61 320,-24-44-242,-7-15-33,102 173 360,-95-164-409,2 0 0,1-1 0,1-1-1,40 35 1,-59-57-85,0-1 0,-1 0 1,1 0-1,1 0 0,-1 0 0,0 0 0,0 0 1,1-1-1,-1 0 0,1 1 0,-1-1 0,1-1 1,-1 1-1,1 0 0,4-1 0,-6 0-169,1-1 0,0 0 0,-1 1 0,1-1 0,0 0 0,-1 0 0,1-1-1,-1 1 1,1-1 0,-1 1 0,0-1 0,0 0 0,0 1 0,0-1 0,0 0 0,0-1 0,0 1 0,0 0 0,1-4 0,22-37-6371,-4-10-5477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22.9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270 0 15047,'0'0'5413,"-7"29"-4869,4-16-452,-16 64 475,-29 76-1,12-59-116,-89 257 535,117-327-980,1 1-1,2-1 1,0 1-1,2 1 0,-1 37 1,4-61-8,0-1 1,0 1-1,0 0 1,1-1-1,-1 1 1,1 0-1,-1-1 1,1 1 0,-1-1-1,1 1 1,0-1-1,0 1 1,0-1-1,-1 1 1,2-1-1,-1 0 1,0 1-1,0-1 1,0 0-1,0 0 1,1 0-1,-1 0 1,1 0-1,-1 0 1,1 0-1,-1 0 1,1-1-1,-1 1 1,1-1-1,0 1 1,-1-1-1,1 0 1,2 1 0,7 0-85,0 0 0,0-1 0,0 0 1,13-2-1,-11 0-78,-2 1-361,0-1 0,0 0 0,0-1 0,0 0 1,0-1-1,-1 0 0,0-1 0,20-11 0,20-19-5776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23.3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170 239 13478,'0'0'4666,"0"-25"-3142,-1-80-484,2 90-769,-2 1-1,-3-24 1,3 34-93,-1 1-1,1-1 1,0 0-1,-1 1 1,0-1 0,0 1-1,0-1 1,0 1-1,-4-5 1,5 8-155,1 0 0,-1-1 0,1 1 0,-1 0-1,1 0 1,-1 0 0,1 0 0,-1 0 0,1-1 0,-1 1 0,1 0 0,-1 0-1,0 0 1,1 0 0,-1 1 0,1-1 0,-1 0 0,1 0 0,-1 0 0,1 0-1,-1 0 1,1 1 0,-1-1 0,1 0 0,0 0 0,-1 1 0,1-1 0,-1 0-1,1 1 1,0-1 0,-1 1 0,0-1 0,-10 13-10,1 0 0,0 1-1,1 0 1,0 0 0,2 1 0,-10 21 0,7-15-2,3-4 4,-1 0-1,2 1 0,0 0 0,1 0 0,1 1 0,1-1 0,0 1 1,2 0-1,1 36 0,0-53-13,1 1 0,-1-1-1,1 0 1,0 1 0,0-1 0,0 0 0,0 0 0,0 0 0,0 1 0,1-1-1,-1-1 1,1 1 0,-1 0 0,1 0 0,0 0 0,0-1 0,-1 1 0,1-1-1,0 0 1,1 1 0,-1-1 0,0 0 0,0 0 0,0 0 0,1-1 0,-1 1-1,0 0 1,1-1 0,-1 0 0,1 1 0,2-1 0,2 0-1,0 1 1,0-1 0,0 0-1,-1-1 1,1 1-1,0-2 1,0 1 0,0-1-1,-1 0 1,9-3-1,-7 0 0,0 0-1,-1 0 0,0 0 1,0-1-1,-1 0 0,1-1 0,-1 1 1,-1-1-1,1 0 0,-1-1 1,7-13-1,-5 6 4,0 1-1,-1-1 1,-1 0 0,0 0 0,5-29-1,-12 62 212,1 1-1,1-1 0,0 1 0,2-1 0,0 1 0,7 27 0,-6-38-254,-1 0 1,1-1-1,0 1 1,1-1-1,-1 0 1,1 1 0,1-2-1,0 1 1,7 8-1,-8-11-63,-1-1 1,1 0-1,1 0 0,-1 0 0,0 0 0,1-1 1,-1 1-1,1-1 0,0 0 0,0-1 1,0 1-1,0-1 0,0 0 0,0 0 0,0 0 1,9-1-1,17-5-3431,-14-7-1980,1-15-8118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25.5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 0 12454,'0'0'6168,"-5"24"-5426,5-22-727,-37 184 1229,18-81-606,4 0 1,4 0 0,6 1 0,7 115-1,0-203-628,0 1 0,0 0 0,2 0-1,0-1 1,13 32 0,-17-49-314,0-19-8431,0-14 686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25.9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0 182 13670,'0'0'3156,"1"20"-2187,-1-20-964,1 25 264,1-1 0,1 1 0,1-1 0,9 28 0,-11-44-217,1 0 0,1 0 0,-1 0 0,1-1 0,1 1 0,-1-1 0,1 0 0,7 7 0,-9-10-42,1-1 1,0 0-1,-1 0 0,1 0 1,0-1-1,0 1 1,1-1-1,-1 0 1,1 0-1,-1 0 1,1-1-1,-1 0 1,1 0-1,0 0 0,-1 0 1,7 0-1,-6-1 9,1 1 0,0-1 0,0-1 0,-1 1-1,1-1 1,0 0 0,-1 0 0,1 0-1,-1-1 1,1 0 0,-1 0 0,0 0 0,1-1-1,-1 1 1,-1-1 0,1-1 0,0 1-1,-1-1 1,1 1 0,-1-1 0,0-1 0,-1 1-1,1 0 1,-1-1 0,5-9 0,1 1 71,-1-2 1,0 1 0,-2-1 0,1 0 0,-2-1 0,0 1 0,-1-1-1,3-24 1,1-62-849,-8 33-2518,-1 32 223,1 13-5562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26.3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126 102 14215,'0'0'3326,"0"21"-3166,1-19-152,1-1 0,-1 0 0,1 0 0,-1 0 0,1 0 0,0-1 0,0 1 0,-1 0 0,1-1 0,0 1 0,0-1 0,0 1 0,0-1 0,-1 0 0,1 0 0,4 0 0,31-4 65,-34 3-62,0 0 0,0 0 0,-1 0-1,1-1 1,0 1 0,-1-1 0,0 0 0,1 1 0,-1-1 0,0-1 0,0 1 0,0 0 0,0 0 0,0-1 0,0 1 0,-1-1 0,1 1 0,-1-1 0,1-3 0,0 2 70,0-1-1,-1 0 0,0 0 0,0 0 0,0 1 0,-1-1 1,0 0-1,0 0 0,0 0 0,-1-9 0,0 13-50,1 0 0,0 0 0,-1 0 0,1-1 0,-1 1 0,1 0 0,-1 0 0,0 0 0,1 0 0,-1 0-1,0 0 1,0 0 0,0 1 0,1-1 0,-1 0 0,0 0 0,0 1 0,0-1 0,0 0 0,-1 1 0,-1-1-1,0-1 18,-1 1-1,0 0 0,0 0 0,0 1 0,0-1 0,0 1 0,-4 0 0,0 1 38,0-1 0,0 1 1,0 1-1,0-1 0,0 1 1,-13 6-1,12-3-44,0 0 1,1 1-1,0 0 0,0 1 0,0 0 1,1 0-1,0 1 0,0 0 0,1 0 0,0 0 1,0 1-1,1 0 0,0 0 0,1 0 1,0 1-1,0-1 0,1 1 0,0 0 1,1 0-1,0 0 0,1 0 0,0 1 0,0-1 1,2 11-1,-1-16-41,0 0 0,1 0 0,-1-1 1,1 1-1,0 0 0,1 0 0,-1-1 0,1 1 0,0-1 1,0 1-1,0-1 0,1 0 0,0 0 0,0 0 1,0 0-1,5 5 0,-1-4-6,-1 1 0,1-2 1,0 1-1,0-1 0,1 0 1,-1-1-1,1 0 0,0 0 1,8 2-1,13 1-188,1-1 1,0-1-1,0-2 1,41-2-1,-61 0-61,-1-1 0,1 0 0,0 0 0,0-1 0,-1-1-1,1 1 1,-1-1 0,0-1 0,0 0 0,0 0 0,0-1 0,-1 0 0,1 0-1,10-10 1,17-19-3820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26.7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393 1 6035,'0'0'14425,"-12"6"-14369,4-2-53,5-3-2,-1 1-1,1-1 1,0 0-1,0 1 1,0 0 0,0 0-1,0 0 1,0 0 0,1 0-1,-1 0 1,1 1 0,-1-1-1,1 1 1,0 0-1,0-1 1,0 1 0,1 0-1,-1 1 1,0-1 0,1 0-1,0 0 1,0 0-1,0 1 1,0 3 0,0 1-2,1-1 0,0 1 0,0-1 1,1 1-1,0-1 0,0 1 0,1-1 0,0 0 1,1 1-1,-1-1 0,5 7 0,-1-4-18,1 0 0,0 0 0,1 0-1,0-1 1,1 0 0,10 8 0,4 3-48,30 29-45,-49-45 107,-1-1 0,-1 1-1,1 0 1,0 0 0,-1 0-1,0 0 1,0 0-1,0 1 1,0-1 0,-1 1-1,0-1 1,1 7 0,-2-8 27,0-1 1,0 1-1,0 0 1,-1-1 0,1 1-1,-1-1 1,1 1-1,-1-1 1,0 1 0,0-1-1,0 1 1,-1-1-1,1 0 1,0 0 0,-1 0-1,0 1 1,1-2-1,-1 1 1,0 0 0,-4 3-1,-4 2 225,0 0-1,0-1 1,-15 7-1,14-8-34,-23 11 343,-1-1-1,-1-2 0,0-1 1,-1-2-1,-69 10 0,-22-12-4955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27.7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0 450 14647,'0'0'5832,"0"24"-5461,25 395 2336,-24-397-2545,1-3 34,0-1-1,8 37 1,-9-51-167,0 1-1,1-1 1,0 0 0,0 1 0,0-1 0,0 0 0,0 0-1,1-1 1,0 1 0,0 0 0,0-1 0,0 0 0,0 1-1,1-1 1,0 0 0,-1-1 0,6 4 0,2-2 47,0-1 1,0 0 0,1 0 0,-1-1-1,1-1 1,-1 0 0,1-1 0,-1 0-1,1 0 1,0-1 0,-1-1 0,20-5-1,7-2 204,0-3-1,48-22 1,79-44 210,-151 71-463,476-248 668,264-127 344,-117 119 306,-621 257-1178,16-8 370,-32 13-518,1 1-1,-1 0 1,0 0 0,1-1 0,-1 1-1,0 0 1,1-1 0,-1 1 0,0 0-1,0-1 1,0 1 0,1-1-1,-1 1 1,0 0 0,0-1 0,0 1-1,0-1 1,0 1 0,0-1 0,0 1-1,0 0 1,0-1 0,0 1 0,0-1-1,0 1 1,0-1 0,0 1 0,0-1-1,0 1 1,0 0 0,0-1 0,-1 1-1,1-1 1,0 1 0,0 0 0,0-1-1,-1 1 1,1-1 0,-8-4-2620,2 6 1600,-8-1-2200,6-2-1967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29.7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1 515 11701,'0'0'9792,"16"-1"-8707,457-50 2785,204-11-2921,-583 60-933,-90 0 42,-4 2-120,1-1-1,-1 0 0,1 0 0,-1 0 1,0 1-1,0-1 0,1 0 1,-1 0-1,0 0 0,0 0 1,0 0-1,0 1 0,0-1 0,0 0 1,0 0-1,-1 0 0,1 0 1,0 0-1,0 1 0,-1-1 1,1 0-1,-1-1 0,-9-21-3084,8 19 2675,-41-79-5889,-4 6 4189,32 56 2711,-1 1 1,0 0 0,-2 1-1,0 2 1,-25-20 0,-38-18 5612,88 54-2556,37 2-3575,-34 0-20,0 1 0,0 1-1,0 0 1,0 1-1,0 0 1,-1 0 0,0 1-1,1 0 1,-2 0-1,1 1 1,-1 1-1,0-1 1,14 15 0,-12-9-2,1 0 1,-1 0 0,-1 1-1,0 0 1,-1 0 0,-1 1-1,0 0 1,8 25 0,-11-23 37,0 0 0,-1 1 0,-2-1 0,1 1 0,-2-1 1,0 1-1,-1 0 0,-1-1 0,0 1 0,-1-1 0,-1 0 1,0 0-1,-1 0 0,-1-1 0,-1 1 0,-9 15 0,-14 20 349,-3-1 0,-1-2 0,-47 50 0,66-80-267,-60 72 767,-4-4-1,-4-4 1,-113 88 0,183-159-766,16-17-7838,-2 3 6959,-1 1-1,1 0 0,0-1 1,-1 1-1,1-1 1,-1-3-1,1 3-849,4-28-8382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32.2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0 14134,'0'0'5731,"0"9"-5672,-8 89 480,-11 105 851,2-103-832,4-36 60,4 1 0,-2 70-1,12-157-445,2 1-1,1-1 1,0 1-1,8-22 1,6-30-141,7-144-32,-7 48 173,-18 168-152,0 0 0,1 1 0,-1-1 0,0 0 0,1 0 0,-1 1 0,0-1 0,1 0 0,-1 1 0,1-1 0,-1 1 0,1-1 0,0 1 0,-1-1 0,1 1 0,0-1 0,-1 1 0,1 0 0,0-1 0,-1 1 0,1 0 0,0-1 0,0 1 0,-1 0 0,1 0 0,0 0 0,0 0 0,0 0 0,-1 0 0,1 0 0,0 0 0,0 0 0,-1 0 0,1 0 0,0 0 0,0 1 0,-1-1 0,1 0 0,1 1 0,33 13 71,14 18 23,-2 2 0,-1 2 0,58 58 0,7 6-29,-63-59 12,81 51-1,-114-83-252,1 0 0,0-1 1,0 0-1,1-1 0,0-1 0,0-1 1,1 0-1,-1-1 0,1-1 0,23 1 1,-37-4-69,-1-1 1,1 1-1,0 0 1,0-1-1,-1 0 1,1 0 0,-1 0-1,1 0 1,-1-1-1,1 1 1,-1-1 0,0 0-1,1 0 1,-1 0-1,0-1 1,3-2 0,2-3-1151,-1-1 1,0-1 0,12-18 0,-17 25 1006,34-58-8056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1DB79-0DA2-3C78-766B-98854285D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CE8AC-9528-0D85-8AC4-31D05A0D7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6158F-2247-CFB6-D698-3EAB28F36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AA4D-0096-472B-80B4-DF625BAF0582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2EBA0-787C-B9D1-8598-3E918BA5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71AB6-C72B-F798-DA84-4E68FBC44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8E434-6249-49B1-97A8-88F7ADD67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606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6EADE-E387-CB24-E76E-D243EFAF9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E7F12E-349E-9EF2-3F90-23A504333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2C75C-7272-A900-C074-1710D5EB0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AA4D-0096-472B-80B4-DF625BAF0582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02B6E-56CF-0681-CBD2-A154D098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A2653-7B2B-A6F7-68BA-B881C5E29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8E434-6249-49B1-97A8-88F7ADD67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158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71EAD8-7802-D112-927C-3FD983335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D8FC0-A4DC-4598-AF9D-5EAD566C8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B62BC-D1EB-5307-B5CF-4719EEBCA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AA4D-0096-472B-80B4-DF625BAF0582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E803B-0947-EFC8-1FAD-5C75D9849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6DA08-F576-2FD1-AC8A-3830611C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8E434-6249-49B1-97A8-88F7ADD67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435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3B4AD-EAF1-E685-1E47-B7BD5BB3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FF58E-4B64-ADA4-0E70-8ED734CF0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CF843-5243-DF8E-8A2E-8C02B69D0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AA4D-0096-472B-80B4-DF625BAF0582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66C6C-70B6-2458-DE01-A95843EBC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48795-9A65-B26F-50B8-75B5DF51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8E434-6249-49B1-97A8-88F7ADD67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54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4605A-DA54-D79C-1B3D-9EE4A9DC2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2E94C-C787-E159-51B8-B4C86306B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8E797-10F4-CF8D-0C26-062DE1FFF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AA4D-0096-472B-80B4-DF625BAF0582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74A36-551C-B3FA-4A53-168F73DD0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F2199-178A-4CDD-4B93-D4852B7C8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8E434-6249-49B1-97A8-88F7ADD67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83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06A3C-4C49-F69F-9C5B-D3926BF52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6A28C-C224-3F7F-D0B5-AF13B4798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869F2-3049-33E6-EE0E-25C0A5259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F09CF-42AE-BCA5-F98B-231269628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AA4D-0096-472B-80B4-DF625BAF0582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9D7B8-4F5E-7939-C9A9-F62E57045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69E40-AEC2-E3B3-6D66-E81ECFC6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8E434-6249-49B1-97A8-88F7ADD67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6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69503-F7B3-96B7-12DF-0CAAD6666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2579C-4C5D-D011-F02B-24F0DBDBE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664DA-189A-9AD5-97A1-10C1EECF3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282BBE-0BB7-5CBC-D9AA-E2F8CD4C8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37F28E-DD4D-FB1B-9BD2-81A0C8C65A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FEB20D-C460-A8BD-ED3F-3B69861C1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AA4D-0096-472B-80B4-DF625BAF0582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B7502F-CC39-EE87-7DDE-318836813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71B8C4-AA6F-D76E-54B2-7F4E9D0E0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8E434-6249-49B1-97A8-88F7ADD67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26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608CE-5B21-132E-385E-6E4F7B1A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3980ED-8CBE-52D6-7FF0-A3C5BE1B3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AA4D-0096-472B-80B4-DF625BAF0582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DD34F-D93F-94EC-B53C-3EDAACDB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D458CC-6297-13EC-4AF9-169496406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8E434-6249-49B1-97A8-88F7ADD67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38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E4C65A-0EF7-2C40-77B8-5664452B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AA4D-0096-472B-80B4-DF625BAF0582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FF9331-7FB6-3FD7-B105-70C4457FE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6E1D5-7EB9-2969-EAAF-7B0F2F90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8E434-6249-49B1-97A8-88F7ADD67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28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187A-D51F-B929-ADC9-3F55D230D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9341A-CBE1-53A5-905E-D1EDD04F5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F0DA5-4E33-9688-8860-9CD3F2EE6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30917-9143-AD1A-8B8B-0CE2A7BEC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AA4D-0096-472B-80B4-DF625BAF0582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02B0F-AC70-CCC2-B1EC-D5F697AE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FAEB4-52B0-4843-8BB1-8C973E4E1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8E434-6249-49B1-97A8-88F7ADD67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42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AE710-88B5-6C70-314D-1A70A9BC4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AF9D4D-CA7B-6E46-044D-5CE5CD494D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38EBF-8714-0B33-B582-6673BF46E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F7D00-ACA8-8733-DAA9-D6F0E59C8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AA4D-0096-472B-80B4-DF625BAF0582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1B606-FE43-2068-8084-09A217F1F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150D1-BC59-FC8C-962E-868F5D724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8E434-6249-49B1-97A8-88F7ADD67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6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ACC216-9A26-5ED8-37BB-AEC3BD25E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57D69-ACEC-0230-A14D-3D895D40C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175B7-C139-2FEA-78F5-3C9EE2AAE0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9FAA4D-0096-472B-80B4-DF625BAF0582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44138-529E-35AD-9F93-37D98A2E1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2A86B-E64E-2CC1-D2C5-962A4EFD3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D8E434-6249-49B1-97A8-88F7ADD67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19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26" Type="http://schemas.openxmlformats.org/officeDocument/2006/relationships/customXml" Target="../ink/ink113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81" Type="http://schemas.openxmlformats.org/officeDocument/2006/relationships/image" Target="../media/image90.png"/><Relationship Id="rId216" Type="http://schemas.openxmlformats.org/officeDocument/2006/relationships/customXml" Target="../ink/ink108.xml"/><Relationship Id="rId237" Type="http://schemas.openxmlformats.org/officeDocument/2006/relationships/image" Target="../media/image118.png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27" Type="http://schemas.openxmlformats.org/officeDocument/2006/relationships/image" Target="../media/image113.png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png"/><Relationship Id="rId182" Type="http://schemas.openxmlformats.org/officeDocument/2006/relationships/customXml" Target="../ink/ink91.xml"/><Relationship Id="rId217" Type="http://schemas.openxmlformats.org/officeDocument/2006/relationships/image" Target="../media/image108.png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5.png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28" Type="http://schemas.openxmlformats.org/officeDocument/2006/relationships/customXml" Target="../ink/ink114.xml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8" Type="http://schemas.openxmlformats.org/officeDocument/2006/relationships/customXml" Target="../ink/ink109.xml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219" Type="http://schemas.openxmlformats.org/officeDocument/2006/relationships/image" Target="../media/image109.png"/><Relationship Id="rId230" Type="http://schemas.openxmlformats.org/officeDocument/2006/relationships/customXml" Target="../ink/ink115.xml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0" Type="http://schemas.openxmlformats.org/officeDocument/2006/relationships/customXml" Target="../ink/ink110.xml"/><Relationship Id="rId225" Type="http://schemas.openxmlformats.org/officeDocument/2006/relationships/image" Target="../media/image112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90.xml"/><Relationship Id="rId210" Type="http://schemas.openxmlformats.org/officeDocument/2006/relationships/customXml" Target="../ink/ink105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5" Type="http://schemas.openxmlformats.org/officeDocument/2006/relationships/image" Target="../media/image117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4.png"/><Relationship Id="rId21" Type="http://schemas.openxmlformats.org/officeDocument/2006/relationships/image" Target="../media/image128.png"/><Relationship Id="rId42" Type="http://schemas.openxmlformats.org/officeDocument/2006/relationships/customXml" Target="../ink/ink140.xml"/><Relationship Id="rId63" Type="http://schemas.openxmlformats.org/officeDocument/2006/relationships/customXml" Target="../ink/ink151.xml"/><Relationship Id="rId84" Type="http://schemas.openxmlformats.org/officeDocument/2006/relationships/image" Target="../media/image158.png"/><Relationship Id="rId138" Type="http://schemas.openxmlformats.org/officeDocument/2006/relationships/customXml" Target="../ink/ink189.xml"/><Relationship Id="rId107" Type="http://schemas.openxmlformats.org/officeDocument/2006/relationships/image" Target="../media/image169.png"/><Relationship Id="rId11" Type="http://schemas.openxmlformats.org/officeDocument/2006/relationships/image" Target="../media/image123.png"/><Relationship Id="rId32" Type="http://schemas.openxmlformats.org/officeDocument/2006/relationships/customXml" Target="../ink/ink134.xml"/><Relationship Id="rId37" Type="http://schemas.openxmlformats.org/officeDocument/2006/relationships/customXml" Target="../ink/ink137.xml"/><Relationship Id="rId53" Type="http://schemas.openxmlformats.org/officeDocument/2006/relationships/customXml" Target="../ink/ink146.xml"/><Relationship Id="rId58" Type="http://schemas.openxmlformats.org/officeDocument/2006/relationships/image" Target="../media/image145.png"/><Relationship Id="rId74" Type="http://schemas.openxmlformats.org/officeDocument/2006/relationships/image" Target="../media/image153.png"/><Relationship Id="rId79" Type="http://schemas.openxmlformats.org/officeDocument/2006/relationships/customXml" Target="../ink/ink159.xml"/><Relationship Id="rId102" Type="http://schemas.openxmlformats.org/officeDocument/2006/relationships/image" Target="../media/image167.png"/><Relationship Id="rId123" Type="http://schemas.openxmlformats.org/officeDocument/2006/relationships/image" Target="../media/image177.png"/><Relationship Id="rId128" Type="http://schemas.openxmlformats.org/officeDocument/2006/relationships/customXml" Target="../ink/ink184.xml"/><Relationship Id="rId5" Type="http://schemas.openxmlformats.org/officeDocument/2006/relationships/image" Target="../media/image120.png"/><Relationship Id="rId90" Type="http://schemas.openxmlformats.org/officeDocument/2006/relationships/image" Target="../media/image161.png"/><Relationship Id="rId95" Type="http://schemas.openxmlformats.org/officeDocument/2006/relationships/customXml" Target="../ink/ink167.xml"/><Relationship Id="rId22" Type="http://schemas.openxmlformats.org/officeDocument/2006/relationships/customXml" Target="../ink/ink129.xml"/><Relationship Id="rId27" Type="http://schemas.openxmlformats.org/officeDocument/2006/relationships/image" Target="../media/image131.png"/><Relationship Id="rId43" Type="http://schemas.openxmlformats.org/officeDocument/2006/relationships/customXml" Target="../ink/ink141.xml"/><Relationship Id="rId48" Type="http://schemas.openxmlformats.org/officeDocument/2006/relationships/image" Target="../media/image140.png"/><Relationship Id="rId64" Type="http://schemas.openxmlformats.org/officeDocument/2006/relationships/image" Target="../media/image148.png"/><Relationship Id="rId69" Type="http://schemas.openxmlformats.org/officeDocument/2006/relationships/customXml" Target="../ink/ink154.xml"/><Relationship Id="rId113" Type="http://schemas.openxmlformats.org/officeDocument/2006/relationships/image" Target="../media/image172.png"/><Relationship Id="rId118" Type="http://schemas.openxmlformats.org/officeDocument/2006/relationships/customXml" Target="../ink/ink179.xml"/><Relationship Id="rId134" Type="http://schemas.openxmlformats.org/officeDocument/2006/relationships/customXml" Target="../ink/ink187.xml"/><Relationship Id="rId139" Type="http://schemas.openxmlformats.org/officeDocument/2006/relationships/image" Target="../media/image185.png"/><Relationship Id="rId80" Type="http://schemas.openxmlformats.org/officeDocument/2006/relationships/image" Target="../media/image156.png"/><Relationship Id="rId85" Type="http://schemas.openxmlformats.org/officeDocument/2006/relationships/customXml" Target="../ink/ink162.xml"/><Relationship Id="rId12" Type="http://schemas.openxmlformats.org/officeDocument/2006/relationships/customXml" Target="../ink/ink124.xml"/><Relationship Id="rId17" Type="http://schemas.openxmlformats.org/officeDocument/2006/relationships/image" Target="../media/image126.png"/><Relationship Id="rId33" Type="http://schemas.openxmlformats.org/officeDocument/2006/relationships/image" Target="../media/image134.png"/><Relationship Id="rId38" Type="http://schemas.openxmlformats.org/officeDocument/2006/relationships/image" Target="../media/image136.png"/><Relationship Id="rId59" Type="http://schemas.openxmlformats.org/officeDocument/2006/relationships/customXml" Target="../ink/ink149.xml"/><Relationship Id="rId103" Type="http://schemas.openxmlformats.org/officeDocument/2006/relationships/customXml" Target="../ink/ink171.xml"/><Relationship Id="rId108" Type="http://schemas.openxmlformats.org/officeDocument/2006/relationships/customXml" Target="../ink/ink174.xml"/><Relationship Id="rId124" Type="http://schemas.openxmlformats.org/officeDocument/2006/relationships/customXml" Target="../ink/ink182.xml"/><Relationship Id="rId129" Type="http://schemas.openxmlformats.org/officeDocument/2006/relationships/image" Target="../media/image180.png"/><Relationship Id="rId54" Type="http://schemas.openxmlformats.org/officeDocument/2006/relationships/image" Target="../media/image143.png"/><Relationship Id="rId70" Type="http://schemas.openxmlformats.org/officeDocument/2006/relationships/image" Target="../media/image151.png"/><Relationship Id="rId75" Type="http://schemas.openxmlformats.org/officeDocument/2006/relationships/customXml" Target="../ink/ink157.xml"/><Relationship Id="rId91" Type="http://schemas.openxmlformats.org/officeDocument/2006/relationships/customXml" Target="../ink/ink165.xml"/><Relationship Id="rId96" Type="http://schemas.openxmlformats.org/officeDocument/2006/relationships/image" Target="../media/image164.png"/><Relationship Id="rId140" Type="http://schemas.openxmlformats.org/officeDocument/2006/relationships/customXml" Target="../ink/ink19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1.xml"/><Relationship Id="rId23" Type="http://schemas.openxmlformats.org/officeDocument/2006/relationships/image" Target="../media/image129.png"/><Relationship Id="rId28" Type="http://schemas.openxmlformats.org/officeDocument/2006/relationships/customXml" Target="../ink/ink132.xml"/><Relationship Id="rId49" Type="http://schemas.openxmlformats.org/officeDocument/2006/relationships/customXml" Target="../ink/ink144.xml"/><Relationship Id="rId114" Type="http://schemas.openxmlformats.org/officeDocument/2006/relationships/customXml" Target="../ink/ink177.xml"/><Relationship Id="rId119" Type="http://schemas.openxmlformats.org/officeDocument/2006/relationships/image" Target="../media/image175.png"/><Relationship Id="rId44" Type="http://schemas.openxmlformats.org/officeDocument/2006/relationships/image" Target="../media/image138.png"/><Relationship Id="rId60" Type="http://schemas.openxmlformats.org/officeDocument/2006/relationships/image" Target="../media/image146.png"/><Relationship Id="rId65" Type="http://schemas.openxmlformats.org/officeDocument/2006/relationships/customXml" Target="../ink/ink152.xml"/><Relationship Id="rId81" Type="http://schemas.openxmlformats.org/officeDocument/2006/relationships/customXml" Target="../ink/ink160.xml"/><Relationship Id="rId86" Type="http://schemas.openxmlformats.org/officeDocument/2006/relationships/image" Target="../media/image159.png"/><Relationship Id="rId130" Type="http://schemas.openxmlformats.org/officeDocument/2006/relationships/customXml" Target="../ink/ink185.xml"/><Relationship Id="rId135" Type="http://schemas.openxmlformats.org/officeDocument/2006/relationships/image" Target="../media/image183.png"/><Relationship Id="rId13" Type="http://schemas.openxmlformats.org/officeDocument/2006/relationships/image" Target="../media/image124.png"/><Relationship Id="rId18" Type="http://schemas.openxmlformats.org/officeDocument/2006/relationships/customXml" Target="../ink/ink127.xml"/><Relationship Id="rId39" Type="http://schemas.openxmlformats.org/officeDocument/2006/relationships/customXml" Target="../ink/ink138.xml"/><Relationship Id="rId109" Type="http://schemas.openxmlformats.org/officeDocument/2006/relationships/image" Target="../media/image170.png"/><Relationship Id="rId34" Type="http://schemas.openxmlformats.org/officeDocument/2006/relationships/customXml" Target="../ink/ink135.xml"/><Relationship Id="rId50" Type="http://schemas.openxmlformats.org/officeDocument/2006/relationships/image" Target="../media/image141.png"/><Relationship Id="rId55" Type="http://schemas.openxmlformats.org/officeDocument/2006/relationships/customXml" Target="../ink/ink147.xml"/><Relationship Id="rId76" Type="http://schemas.openxmlformats.org/officeDocument/2006/relationships/image" Target="../media/image154.png"/><Relationship Id="rId97" Type="http://schemas.openxmlformats.org/officeDocument/2006/relationships/customXml" Target="../ink/ink168.xml"/><Relationship Id="rId104" Type="http://schemas.openxmlformats.org/officeDocument/2006/relationships/image" Target="../media/image168.png"/><Relationship Id="rId120" Type="http://schemas.openxmlformats.org/officeDocument/2006/relationships/customXml" Target="../ink/ink180.xml"/><Relationship Id="rId125" Type="http://schemas.openxmlformats.org/officeDocument/2006/relationships/image" Target="../media/image178.png"/><Relationship Id="rId141" Type="http://schemas.openxmlformats.org/officeDocument/2006/relationships/image" Target="../media/image186.png"/><Relationship Id="rId7" Type="http://schemas.openxmlformats.org/officeDocument/2006/relationships/image" Target="../media/image121.png"/><Relationship Id="rId71" Type="http://schemas.openxmlformats.org/officeDocument/2006/relationships/customXml" Target="../ink/ink155.xml"/><Relationship Id="rId92" Type="http://schemas.openxmlformats.org/officeDocument/2006/relationships/image" Target="../media/image162.png"/><Relationship Id="rId2" Type="http://schemas.openxmlformats.org/officeDocument/2006/relationships/customXml" Target="../ink/ink119.xml"/><Relationship Id="rId29" Type="http://schemas.openxmlformats.org/officeDocument/2006/relationships/image" Target="../media/image132.png"/><Relationship Id="rId24" Type="http://schemas.openxmlformats.org/officeDocument/2006/relationships/customXml" Target="../ink/ink130.xml"/><Relationship Id="rId40" Type="http://schemas.openxmlformats.org/officeDocument/2006/relationships/image" Target="../media/image137.png"/><Relationship Id="rId45" Type="http://schemas.openxmlformats.org/officeDocument/2006/relationships/customXml" Target="../ink/ink142.xml"/><Relationship Id="rId66" Type="http://schemas.openxmlformats.org/officeDocument/2006/relationships/image" Target="../media/image149.png"/><Relationship Id="rId87" Type="http://schemas.openxmlformats.org/officeDocument/2006/relationships/customXml" Target="../ink/ink163.xml"/><Relationship Id="rId110" Type="http://schemas.openxmlformats.org/officeDocument/2006/relationships/customXml" Target="../ink/ink175.xml"/><Relationship Id="rId115" Type="http://schemas.openxmlformats.org/officeDocument/2006/relationships/image" Target="../media/image173.png"/><Relationship Id="rId131" Type="http://schemas.openxmlformats.org/officeDocument/2006/relationships/image" Target="../media/image181.png"/><Relationship Id="rId136" Type="http://schemas.openxmlformats.org/officeDocument/2006/relationships/customXml" Target="../ink/ink188.xml"/><Relationship Id="rId61" Type="http://schemas.openxmlformats.org/officeDocument/2006/relationships/customXml" Target="../ink/ink150.xml"/><Relationship Id="rId82" Type="http://schemas.openxmlformats.org/officeDocument/2006/relationships/image" Target="../media/image157.png"/><Relationship Id="rId19" Type="http://schemas.openxmlformats.org/officeDocument/2006/relationships/image" Target="../media/image127.png"/><Relationship Id="rId14" Type="http://schemas.openxmlformats.org/officeDocument/2006/relationships/customXml" Target="../ink/ink125.xml"/><Relationship Id="rId30" Type="http://schemas.openxmlformats.org/officeDocument/2006/relationships/customXml" Target="../ink/ink133.xml"/><Relationship Id="rId35" Type="http://schemas.openxmlformats.org/officeDocument/2006/relationships/image" Target="../media/image135.png"/><Relationship Id="rId56" Type="http://schemas.openxmlformats.org/officeDocument/2006/relationships/image" Target="../media/image144.png"/><Relationship Id="rId77" Type="http://schemas.openxmlformats.org/officeDocument/2006/relationships/customXml" Target="../ink/ink158.xml"/><Relationship Id="rId100" Type="http://schemas.openxmlformats.org/officeDocument/2006/relationships/image" Target="../media/image166.png"/><Relationship Id="rId105" Type="http://schemas.openxmlformats.org/officeDocument/2006/relationships/customXml" Target="../ink/ink172.xml"/><Relationship Id="rId126" Type="http://schemas.openxmlformats.org/officeDocument/2006/relationships/customXml" Target="../ink/ink183.xml"/><Relationship Id="rId8" Type="http://schemas.openxmlformats.org/officeDocument/2006/relationships/customXml" Target="../ink/ink122.xml"/><Relationship Id="rId51" Type="http://schemas.openxmlformats.org/officeDocument/2006/relationships/customXml" Target="../ink/ink145.xml"/><Relationship Id="rId72" Type="http://schemas.openxmlformats.org/officeDocument/2006/relationships/image" Target="../media/image152.png"/><Relationship Id="rId93" Type="http://schemas.openxmlformats.org/officeDocument/2006/relationships/customXml" Target="../ink/ink166.xml"/><Relationship Id="rId98" Type="http://schemas.openxmlformats.org/officeDocument/2006/relationships/image" Target="../media/image165.png"/><Relationship Id="rId121" Type="http://schemas.openxmlformats.org/officeDocument/2006/relationships/image" Target="../media/image176.png"/><Relationship Id="rId3" Type="http://schemas.openxmlformats.org/officeDocument/2006/relationships/image" Target="../media/image119.png"/><Relationship Id="rId25" Type="http://schemas.openxmlformats.org/officeDocument/2006/relationships/image" Target="../media/image130.png"/><Relationship Id="rId46" Type="http://schemas.openxmlformats.org/officeDocument/2006/relationships/image" Target="../media/image139.png"/><Relationship Id="rId67" Type="http://schemas.openxmlformats.org/officeDocument/2006/relationships/customXml" Target="../ink/ink153.xml"/><Relationship Id="rId116" Type="http://schemas.openxmlformats.org/officeDocument/2006/relationships/customXml" Target="../ink/ink178.xml"/><Relationship Id="rId137" Type="http://schemas.openxmlformats.org/officeDocument/2006/relationships/image" Target="../media/image184.png"/><Relationship Id="rId20" Type="http://schemas.openxmlformats.org/officeDocument/2006/relationships/customXml" Target="../ink/ink128.xml"/><Relationship Id="rId41" Type="http://schemas.openxmlformats.org/officeDocument/2006/relationships/customXml" Target="../ink/ink139.xml"/><Relationship Id="rId62" Type="http://schemas.openxmlformats.org/officeDocument/2006/relationships/image" Target="../media/image147.png"/><Relationship Id="rId83" Type="http://schemas.openxmlformats.org/officeDocument/2006/relationships/customXml" Target="../ink/ink161.xml"/><Relationship Id="rId88" Type="http://schemas.openxmlformats.org/officeDocument/2006/relationships/image" Target="../media/image160.png"/><Relationship Id="rId111" Type="http://schemas.openxmlformats.org/officeDocument/2006/relationships/image" Target="../media/image171.png"/><Relationship Id="rId132" Type="http://schemas.openxmlformats.org/officeDocument/2006/relationships/customXml" Target="../ink/ink186.xml"/><Relationship Id="rId15" Type="http://schemas.openxmlformats.org/officeDocument/2006/relationships/image" Target="../media/image125.png"/><Relationship Id="rId36" Type="http://schemas.openxmlformats.org/officeDocument/2006/relationships/customXml" Target="../ink/ink136.xml"/><Relationship Id="rId57" Type="http://schemas.openxmlformats.org/officeDocument/2006/relationships/customXml" Target="../ink/ink148.xml"/><Relationship Id="rId106" Type="http://schemas.openxmlformats.org/officeDocument/2006/relationships/customXml" Target="../ink/ink173.xml"/><Relationship Id="rId127" Type="http://schemas.openxmlformats.org/officeDocument/2006/relationships/image" Target="../media/image179.png"/><Relationship Id="rId10" Type="http://schemas.openxmlformats.org/officeDocument/2006/relationships/customXml" Target="../ink/ink123.xml"/><Relationship Id="rId31" Type="http://schemas.openxmlformats.org/officeDocument/2006/relationships/image" Target="../media/image133.png"/><Relationship Id="rId52" Type="http://schemas.openxmlformats.org/officeDocument/2006/relationships/image" Target="../media/image142.png"/><Relationship Id="rId73" Type="http://schemas.openxmlformats.org/officeDocument/2006/relationships/customXml" Target="../ink/ink156.xml"/><Relationship Id="rId78" Type="http://schemas.openxmlformats.org/officeDocument/2006/relationships/image" Target="../media/image155.png"/><Relationship Id="rId94" Type="http://schemas.openxmlformats.org/officeDocument/2006/relationships/image" Target="../media/image163.png"/><Relationship Id="rId99" Type="http://schemas.openxmlformats.org/officeDocument/2006/relationships/customXml" Target="../ink/ink169.xml"/><Relationship Id="rId101" Type="http://schemas.openxmlformats.org/officeDocument/2006/relationships/customXml" Target="../ink/ink170.xml"/><Relationship Id="rId122" Type="http://schemas.openxmlformats.org/officeDocument/2006/relationships/customXml" Target="../ink/ink181.xml"/><Relationship Id="rId4" Type="http://schemas.openxmlformats.org/officeDocument/2006/relationships/customXml" Target="../ink/ink120.xml"/><Relationship Id="rId9" Type="http://schemas.openxmlformats.org/officeDocument/2006/relationships/image" Target="../media/image122.png"/><Relationship Id="rId26" Type="http://schemas.openxmlformats.org/officeDocument/2006/relationships/customXml" Target="../ink/ink131.xml"/><Relationship Id="rId47" Type="http://schemas.openxmlformats.org/officeDocument/2006/relationships/customXml" Target="../ink/ink143.xml"/><Relationship Id="rId68" Type="http://schemas.openxmlformats.org/officeDocument/2006/relationships/image" Target="../media/image150.png"/><Relationship Id="rId89" Type="http://schemas.openxmlformats.org/officeDocument/2006/relationships/customXml" Target="../ink/ink164.xml"/><Relationship Id="rId112" Type="http://schemas.openxmlformats.org/officeDocument/2006/relationships/customXml" Target="../ink/ink176.xml"/><Relationship Id="rId133" Type="http://schemas.openxmlformats.org/officeDocument/2006/relationships/image" Target="../media/image182.png"/><Relationship Id="rId16" Type="http://schemas.openxmlformats.org/officeDocument/2006/relationships/customXml" Target="../ink/ink126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44.png"/><Relationship Id="rId299" Type="http://schemas.openxmlformats.org/officeDocument/2006/relationships/image" Target="../media/image333.png"/><Relationship Id="rId21" Type="http://schemas.openxmlformats.org/officeDocument/2006/relationships/image" Target="../media/image196.png"/><Relationship Id="rId63" Type="http://schemas.openxmlformats.org/officeDocument/2006/relationships/image" Target="../media/image217.png"/><Relationship Id="rId159" Type="http://schemas.openxmlformats.org/officeDocument/2006/relationships/image" Target="../media/image264.png"/><Relationship Id="rId324" Type="http://schemas.openxmlformats.org/officeDocument/2006/relationships/customXml" Target="../ink/ink352.xml"/><Relationship Id="rId170" Type="http://schemas.openxmlformats.org/officeDocument/2006/relationships/customXml" Target="../ink/ink275.xml"/><Relationship Id="rId226" Type="http://schemas.openxmlformats.org/officeDocument/2006/relationships/customXml" Target="../ink/ink303.xml"/><Relationship Id="rId268" Type="http://schemas.openxmlformats.org/officeDocument/2006/relationships/customXml" Target="../ink/ink324.xml"/><Relationship Id="rId32" Type="http://schemas.openxmlformats.org/officeDocument/2006/relationships/customXml" Target="../ink/ink206.xml"/><Relationship Id="rId74" Type="http://schemas.openxmlformats.org/officeDocument/2006/relationships/customXml" Target="../ink/ink227.xml"/><Relationship Id="rId128" Type="http://schemas.openxmlformats.org/officeDocument/2006/relationships/customXml" Target="../ink/ink254.xml"/><Relationship Id="rId335" Type="http://schemas.openxmlformats.org/officeDocument/2006/relationships/image" Target="../media/image351.png"/><Relationship Id="rId5" Type="http://schemas.openxmlformats.org/officeDocument/2006/relationships/image" Target="../media/image188.png"/><Relationship Id="rId181" Type="http://schemas.openxmlformats.org/officeDocument/2006/relationships/image" Target="../media/image275.png"/><Relationship Id="rId237" Type="http://schemas.openxmlformats.org/officeDocument/2006/relationships/image" Target="../media/image302.png"/><Relationship Id="rId279" Type="http://schemas.openxmlformats.org/officeDocument/2006/relationships/image" Target="../media/image323.png"/><Relationship Id="rId43" Type="http://schemas.openxmlformats.org/officeDocument/2006/relationships/image" Target="../media/image207.png"/><Relationship Id="rId139" Type="http://schemas.openxmlformats.org/officeDocument/2006/relationships/image" Target="../media/image255.png"/><Relationship Id="rId290" Type="http://schemas.openxmlformats.org/officeDocument/2006/relationships/customXml" Target="../ink/ink335.xml"/><Relationship Id="rId304" Type="http://schemas.openxmlformats.org/officeDocument/2006/relationships/customXml" Target="../ink/ink342.xml"/><Relationship Id="rId346" Type="http://schemas.openxmlformats.org/officeDocument/2006/relationships/customXml" Target="../ink/ink363.xml"/><Relationship Id="rId85" Type="http://schemas.openxmlformats.org/officeDocument/2006/relationships/image" Target="../media/image228.png"/><Relationship Id="rId150" Type="http://schemas.openxmlformats.org/officeDocument/2006/relationships/customXml" Target="../ink/ink265.xml"/><Relationship Id="rId192" Type="http://schemas.openxmlformats.org/officeDocument/2006/relationships/customXml" Target="../ink/ink286.xml"/><Relationship Id="rId206" Type="http://schemas.openxmlformats.org/officeDocument/2006/relationships/customXml" Target="../ink/ink293.xml"/><Relationship Id="rId248" Type="http://schemas.openxmlformats.org/officeDocument/2006/relationships/customXml" Target="../ink/ink314.xml"/><Relationship Id="rId12" Type="http://schemas.openxmlformats.org/officeDocument/2006/relationships/customXml" Target="../ink/ink196.xml"/><Relationship Id="rId108" Type="http://schemas.openxmlformats.org/officeDocument/2006/relationships/customXml" Target="../ink/ink244.xml"/><Relationship Id="rId315" Type="http://schemas.openxmlformats.org/officeDocument/2006/relationships/image" Target="../media/image341.png"/><Relationship Id="rId357" Type="http://schemas.openxmlformats.org/officeDocument/2006/relationships/image" Target="../media/image362.png"/><Relationship Id="rId54" Type="http://schemas.openxmlformats.org/officeDocument/2006/relationships/customXml" Target="../ink/ink217.xml"/><Relationship Id="rId96" Type="http://schemas.openxmlformats.org/officeDocument/2006/relationships/customXml" Target="../ink/ink238.xml"/><Relationship Id="rId161" Type="http://schemas.openxmlformats.org/officeDocument/2006/relationships/image" Target="../media/image265.png"/><Relationship Id="rId217" Type="http://schemas.openxmlformats.org/officeDocument/2006/relationships/image" Target="../media/image293.png"/><Relationship Id="rId259" Type="http://schemas.openxmlformats.org/officeDocument/2006/relationships/image" Target="../media/image313.png"/><Relationship Id="rId23" Type="http://schemas.openxmlformats.org/officeDocument/2006/relationships/image" Target="../media/image197.png"/><Relationship Id="rId119" Type="http://schemas.openxmlformats.org/officeDocument/2006/relationships/image" Target="../media/image245.png"/><Relationship Id="rId270" Type="http://schemas.openxmlformats.org/officeDocument/2006/relationships/customXml" Target="../ink/ink325.xml"/><Relationship Id="rId326" Type="http://schemas.openxmlformats.org/officeDocument/2006/relationships/customXml" Target="../ink/ink353.xml"/><Relationship Id="rId65" Type="http://schemas.openxmlformats.org/officeDocument/2006/relationships/image" Target="../media/image218.png"/><Relationship Id="rId130" Type="http://schemas.openxmlformats.org/officeDocument/2006/relationships/customXml" Target="../ink/ink255.xml"/><Relationship Id="rId172" Type="http://schemas.openxmlformats.org/officeDocument/2006/relationships/customXml" Target="../ink/ink276.xml"/><Relationship Id="rId228" Type="http://schemas.openxmlformats.org/officeDocument/2006/relationships/customXml" Target="../ink/ink304.xml"/><Relationship Id="rId281" Type="http://schemas.openxmlformats.org/officeDocument/2006/relationships/image" Target="../media/image324.png"/><Relationship Id="rId337" Type="http://schemas.openxmlformats.org/officeDocument/2006/relationships/image" Target="../media/image352.png"/><Relationship Id="rId34" Type="http://schemas.openxmlformats.org/officeDocument/2006/relationships/customXml" Target="../ink/ink207.xml"/><Relationship Id="rId76" Type="http://schemas.openxmlformats.org/officeDocument/2006/relationships/customXml" Target="../ink/ink228.xml"/><Relationship Id="rId141" Type="http://schemas.openxmlformats.org/officeDocument/2006/relationships/image" Target="../media/image256.png"/><Relationship Id="rId7" Type="http://schemas.openxmlformats.org/officeDocument/2006/relationships/image" Target="../media/image189.png"/><Relationship Id="rId183" Type="http://schemas.openxmlformats.org/officeDocument/2006/relationships/image" Target="../media/image276.png"/><Relationship Id="rId239" Type="http://schemas.openxmlformats.org/officeDocument/2006/relationships/image" Target="../media/image303.png"/><Relationship Id="rId250" Type="http://schemas.openxmlformats.org/officeDocument/2006/relationships/customXml" Target="../ink/ink315.xml"/><Relationship Id="rId292" Type="http://schemas.openxmlformats.org/officeDocument/2006/relationships/customXml" Target="../ink/ink336.xml"/><Relationship Id="rId306" Type="http://schemas.openxmlformats.org/officeDocument/2006/relationships/customXml" Target="../ink/ink343.xml"/><Relationship Id="rId45" Type="http://schemas.openxmlformats.org/officeDocument/2006/relationships/image" Target="../media/image208.png"/><Relationship Id="rId87" Type="http://schemas.openxmlformats.org/officeDocument/2006/relationships/image" Target="../media/image229.png"/><Relationship Id="rId110" Type="http://schemas.openxmlformats.org/officeDocument/2006/relationships/customXml" Target="../ink/ink245.xml"/><Relationship Id="rId348" Type="http://schemas.openxmlformats.org/officeDocument/2006/relationships/customXml" Target="../ink/ink364.xml"/><Relationship Id="rId152" Type="http://schemas.openxmlformats.org/officeDocument/2006/relationships/customXml" Target="../ink/ink266.xml"/><Relationship Id="rId194" Type="http://schemas.openxmlformats.org/officeDocument/2006/relationships/customXml" Target="../ink/ink287.xml"/><Relationship Id="rId208" Type="http://schemas.openxmlformats.org/officeDocument/2006/relationships/customXml" Target="../ink/ink294.xml"/><Relationship Id="rId261" Type="http://schemas.openxmlformats.org/officeDocument/2006/relationships/image" Target="../media/image314.png"/><Relationship Id="rId14" Type="http://schemas.openxmlformats.org/officeDocument/2006/relationships/customXml" Target="../ink/ink197.xml"/><Relationship Id="rId56" Type="http://schemas.openxmlformats.org/officeDocument/2006/relationships/customXml" Target="../ink/ink218.xml"/><Relationship Id="rId317" Type="http://schemas.openxmlformats.org/officeDocument/2006/relationships/image" Target="../media/image342.png"/><Relationship Id="rId359" Type="http://schemas.openxmlformats.org/officeDocument/2006/relationships/image" Target="../media/image363.png"/><Relationship Id="rId98" Type="http://schemas.openxmlformats.org/officeDocument/2006/relationships/customXml" Target="../ink/ink239.xml"/><Relationship Id="rId121" Type="http://schemas.openxmlformats.org/officeDocument/2006/relationships/image" Target="../media/image246.png"/><Relationship Id="rId163" Type="http://schemas.openxmlformats.org/officeDocument/2006/relationships/image" Target="../media/image266.png"/><Relationship Id="rId219" Type="http://schemas.openxmlformats.org/officeDocument/2006/relationships/image" Target="../media/image294.png"/><Relationship Id="rId230" Type="http://schemas.openxmlformats.org/officeDocument/2006/relationships/customXml" Target="../ink/ink305.xml"/><Relationship Id="rId25" Type="http://schemas.openxmlformats.org/officeDocument/2006/relationships/image" Target="../media/image198.png"/><Relationship Id="rId46" Type="http://schemas.openxmlformats.org/officeDocument/2006/relationships/customXml" Target="../ink/ink213.xml"/><Relationship Id="rId67" Type="http://schemas.openxmlformats.org/officeDocument/2006/relationships/image" Target="../media/image219.png"/><Relationship Id="rId272" Type="http://schemas.openxmlformats.org/officeDocument/2006/relationships/customXml" Target="../ink/ink326.xml"/><Relationship Id="rId293" Type="http://schemas.openxmlformats.org/officeDocument/2006/relationships/image" Target="../media/image330.png"/><Relationship Id="rId307" Type="http://schemas.openxmlformats.org/officeDocument/2006/relationships/image" Target="../media/image337.png"/><Relationship Id="rId328" Type="http://schemas.openxmlformats.org/officeDocument/2006/relationships/customXml" Target="../ink/ink354.xml"/><Relationship Id="rId349" Type="http://schemas.openxmlformats.org/officeDocument/2006/relationships/image" Target="../media/image358.png"/><Relationship Id="rId88" Type="http://schemas.openxmlformats.org/officeDocument/2006/relationships/customXml" Target="../ink/ink234.xml"/><Relationship Id="rId111" Type="http://schemas.openxmlformats.org/officeDocument/2006/relationships/image" Target="../media/image241.png"/><Relationship Id="rId132" Type="http://schemas.openxmlformats.org/officeDocument/2006/relationships/customXml" Target="../ink/ink256.xml"/><Relationship Id="rId153" Type="http://schemas.openxmlformats.org/officeDocument/2006/relationships/image" Target="../media/image109.png"/><Relationship Id="rId174" Type="http://schemas.openxmlformats.org/officeDocument/2006/relationships/customXml" Target="../ink/ink277.xml"/><Relationship Id="rId195" Type="http://schemas.openxmlformats.org/officeDocument/2006/relationships/image" Target="../media/image282.png"/><Relationship Id="rId209" Type="http://schemas.openxmlformats.org/officeDocument/2006/relationships/image" Target="../media/image289.png"/><Relationship Id="rId360" Type="http://schemas.openxmlformats.org/officeDocument/2006/relationships/customXml" Target="../ink/ink370.xml"/><Relationship Id="rId220" Type="http://schemas.openxmlformats.org/officeDocument/2006/relationships/customXml" Target="../ink/ink300.xml"/><Relationship Id="rId241" Type="http://schemas.openxmlformats.org/officeDocument/2006/relationships/image" Target="../media/image304.png"/><Relationship Id="rId15" Type="http://schemas.openxmlformats.org/officeDocument/2006/relationships/image" Target="../media/image193.png"/><Relationship Id="rId36" Type="http://schemas.openxmlformats.org/officeDocument/2006/relationships/customXml" Target="../ink/ink208.xml"/><Relationship Id="rId57" Type="http://schemas.openxmlformats.org/officeDocument/2006/relationships/image" Target="../media/image214.png"/><Relationship Id="rId262" Type="http://schemas.openxmlformats.org/officeDocument/2006/relationships/customXml" Target="../ink/ink321.xml"/><Relationship Id="rId283" Type="http://schemas.openxmlformats.org/officeDocument/2006/relationships/image" Target="../media/image325.png"/><Relationship Id="rId318" Type="http://schemas.openxmlformats.org/officeDocument/2006/relationships/customXml" Target="../ink/ink349.xml"/><Relationship Id="rId339" Type="http://schemas.openxmlformats.org/officeDocument/2006/relationships/image" Target="../media/image353.png"/><Relationship Id="rId78" Type="http://schemas.openxmlformats.org/officeDocument/2006/relationships/customXml" Target="../ink/ink229.xml"/><Relationship Id="rId99" Type="http://schemas.openxmlformats.org/officeDocument/2006/relationships/image" Target="../media/image235.png"/><Relationship Id="rId101" Type="http://schemas.openxmlformats.org/officeDocument/2006/relationships/image" Target="../media/image236.png"/><Relationship Id="rId122" Type="http://schemas.openxmlformats.org/officeDocument/2006/relationships/customXml" Target="../ink/ink251.xml"/><Relationship Id="rId143" Type="http://schemas.openxmlformats.org/officeDocument/2006/relationships/image" Target="../media/image257.png"/><Relationship Id="rId164" Type="http://schemas.openxmlformats.org/officeDocument/2006/relationships/customXml" Target="../ink/ink272.xml"/><Relationship Id="rId185" Type="http://schemas.openxmlformats.org/officeDocument/2006/relationships/image" Target="../media/image277.png"/><Relationship Id="rId350" Type="http://schemas.openxmlformats.org/officeDocument/2006/relationships/customXml" Target="../ink/ink365.xml"/><Relationship Id="rId9" Type="http://schemas.openxmlformats.org/officeDocument/2006/relationships/image" Target="../media/image190.png"/><Relationship Id="rId210" Type="http://schemas.openxmlformats.org/officeDocument/2006/relationships/customXml" Target="../ink/ink295.xml"/><Relationship Id="rId26" Type="http://schemas.openxmlformats.org/officeDocument/2006/relationships/customXml" Target="../ink/ink203.xml"/><Relationship Id="rId231" Type="http://schemas.openxmlformats.org/officeDocument/2006/relationships/image" Target="../media/image299.png"/><Relationship Id="rId252" Type="http://schemas.openxmlformats.org/officeDocument/2006/relationships/customXml" Target="../ink/ink316.xml"/><Relationship Id="rId273" Type="http://schemas.openxmlformats.org/officeDocument/2006/relationships/image" Target="../media/image320.png"/><Relationship Id="rId294" Type="http://schemas.openxmlformats.org/officeDocument/2006/relationships/customXml" Target="../ink/ink337.xml"/><Relationship Id="rId308" Type="http://schemas.openxmlformats.org/officeDocument/2006/relationships/customXml" Target="../ink/ink344.xml"/><Relationship Id="rId329" Type="http://schemas.openxmlformats.org/officeDocument/2006/relationships/image" Target="../media/image348.png"/><Relationship Id="rId47" Type="http://schemas.openxmlformats.org/officeDocument/2006/relationships/image" Target="../media/image209.png"/><Relationship Id="rId68" Type="http://schemas.openxmlformats.org/officeDocument/2006/relationships/customXml" Target="../ink/ink224.xml"/><Relationship Id="rId89" Type="http://schemas.openxmlformats.org/officeDocument/2006/relationships/image" Target="../media/image230.png"/><Relationship Id="rId112" Type="http://schemas.openxmlformats.org/officeDocument/2006/relationships/customXml" Target="../ink/ink246.xml"/><Relationship Id="rId133" Type="http://schemas.openxmlformats.org/officeDocument/2006/relationships/image" Target="../media/image252.png"/><Relationship Id="rId154" Type="http://schemas.openxmlformats.org/officeDocument/2006/relationships/customXml" Target="../ink/ink267.xml"/><Relationship Id="rId175" Type="http://schemas.openxmlformats.org/officeDocument/2006/relationships/image" Target="../media/image272.png"/><Relationship Id="rId340" Type="http://schemas.openxmlformats.org/officeDocument/2006/relationships/customXml" Target="../ink/ink360.xml"/><Relationship Id="rId196" Type="http://schemas.openxmlformats.org/officeDocument/2006/relationships/customXml" Target="../ink/ink288.xml"/><Relationship Id="rId200" Type="http://schemas.openxmlformats.org/officeDocument/2006/relationships/customXml" Target="../ink/ink290.xml"/><Relationship Id="rId16" Type="http://schemas.openxmlformats.org/officeDocument/2006/relationships/customXml" Target="../ink/ink198.xml"/><Relationship Id="rId221" Type="http://schemas.openxmlformats.org/officeDocument/2006/relationships/image" Target="../media/image295.png"/><Relationship Id="rId242" Type="http://schemas.openxmlformats.org/officeDocument/2006/relationships/customXml" Target="../ink/ink311.xml"/><Relationship Id="rId263" Type="http://schemas.openxmlformats.org/officeDocument/2006/relationships/image" Target="../media/image315.png"/><Relationship Id="rId284" Type="http://schemas.openxmlformats.org/officeDocument/2006/relationships/customXml" Target="../ink/ink332.xml"/><Relationship Id="rId319" Type="http://schemas.openxmlformats.org/officeDocument/2006/relationships/image" Target="../media/image343.png"/><Relationship Id="rId37" Type="http://schemas.openxmlformats.org/officeDocument/2006/relationships/image" Target="../media/image204.png"/><Relationship Id="rId58" Type="http://schemas.openxmlformats.org/officeDocument/2006/relationships/customXml" Target="../ink/ink219.xml"/><Relationship Id="rId79" Type="http://schemas.openxmlformats.org/officeDocument/2006/relationships/image" Target="../media/image225.png"/><Relationship Id="rId102" Type="http://schemas.openxmlformats.org/officeDocument/2006/relationships/customXml" Target="../ink/ink241.xml"/><Relationship Id="rId123" Type="http://schemas.openxmlformats.org/officeDocument/2006/relationships/image" Target="../media/image247.png"/><Relationship Id="rId144" Type="http://schemas.openxmlformats.org/officeDocument/2006/relationships/customXml" Target="../ink/ink262.xml"/><Relationship Id="rId330" Type="http://schemas.openxmlformats.org/officeDocument/2006/relationships/customXml" Target="../ink/ink355.xml"/><Relationship Id="rId90" Type="http://schemas.openxmlformats.org/officeDocument/2006/relationships/customXml" Target="../ink/ink235.xml"/><Relationship Id="rId165" Type="http://schemas.openxmlformats.org/officeDocument/2006/relationships/image" Target="../media/image267.png"/><Relationship Id="rId186" Type="http://schemas.openxmlformats.org/officeDocument/2006/relationships/customXml" Target="../ink/ink283.xml"/><Relationship Id="rId351" Type="http://schemas.openxmlformats.org/officeDocument/2006/relationships/image" Target="../media/image359.png"/><Relationship Id="rId211" Type="http://schemas.openxmlformats.org/officeDocument/2006/relationships/image" Target="../media/image290.png"/><Relationship Id="rId232" Type="http://schemas.openxmlformats.org/officeDocument/2006/relationships/customXml" Target="../ink/ink306.xml"/><Relationship Id="rId253" Type="http://schemas.openxmlformats.org/officeDocument/2006/relationships/image" Target="../media/image310.png"/><Relationship Id="rId274" Type="http://schemas.openxmlformats.org/officeDocument/2006/relationships/customXml" Target="../ink/ink327.xml"/><Relationship Id="rId295" Type="http://schemas.openxmlformats.org/officeDocument/2006/relationships/image" Target="../media/image331.png"/><Relationship Id="rId309" Type="http://schemas.openxmlformats.org/officeDocument/2006/relationships/image" Target="../media/image338.png"/><Relationship Id="rId27" Type="http://schemas.openxmlformats.org/officeDocument/2006/relationships/image" Target="../media/image199.png"/><Relationship Id="rId48" Type="http://schemas.openxmlformats.org/officeDocument/2006/relationships/customXml" Target="../ink/ink214.xml"/><Relationship Id="rId69" Type="http://schemas.openxmlformats.org/officeDocument/2006/relationships/image" Target="../media/image220.png"/><Relationship Id="rId113" Type="http://schemas.openxmlformats.org/officeDocument/2006/relationships/image" Target="../media/image242.png"/><Relationship Id="rId134" Type="http://schemas.openxmlformats.org/officeDocument/2006/relationships/customXml" Target="../ink/ink257.xml"/><Relationship Id="rId320" Type="http://schemas.openxmlformats.org/officeDocument/2006/relationships/customXml" Target="../ink/ink350.xml"/><Relationship Id="rId80" Type="http://schemas.openxmlformats.org/officeDocument/2006/relationships/customXml" Target="../ink/ink230.xml"/><Relationship Id="rId155" Type="http://schemas.openxmlformats.org/officeDocument/2006/relationships/image" Target="../media/image262.png"/><Relationship Id="rId176" Type="http://schemas.openxmlformats.org/officeDocument/2006/relationships/customXml" Target="../ink/ink278.xml"/><Relationship Id="rId197" Type="http://schemas.openxmlformats.org/officeDocument/2006/relationships/image" Target="../media/image283.png"/><Relationship Id="rId341" Type="http://schemas.openxmlformats.org/officeDocument/2006/relationships/image" Target="../media/image354.png"/><Relationship Id="rId201" Type="http://schemas.openxmlformats.org/officeDocument/2006/relationships/image" Target="../media/image285.png"/><Relationship Id="rId222" Type="http://schemas.openxmlformats.org/officeDocument/2006/relationships/customXml" Target="../ink/ink301.xml"/><Relationship Id="rId243" Type="http://schemas.openxmlformats.org/officeDocument/2006/relationships/image" Target="../media/image305.png"/><Relationship Id="rId264" Type="http://schemas.openxmlformats.org/officeDocument/2006/relationships/customXml" Target="../ink/ink322.xml"/><Relationship Id="rId285" Type="http://schemas.openxmlformats.org/officeDocument/2006/relationships/image" Target="../media/image326.png"/><Relationship Id="rId17" Type="http://schemas.openxmlformats.org/officeDocument/2006/relationships/image" Target="../media/image194.png"/><Relationship Id="rId38" Type="http://schemas.openxmlformats.org/officeDocument/2006/relationships/customXml" Target="../ink/ink209.xml"/><Relationship Id="rId59" Type="http://schemas.openxmlformats.org/officeDocument/2006/relationships/image" Target="../media/image215.png"/><Relationship Id="rId103" Type="http://schemas.openxmlformats.org/officeDocument/2006/relationships/image" Target="../media/image237.png"/><Relationship Id="rId124" Type="http://schemas.openxmlformats.org/officeDocument/2006/relationships/customXml" Target="../ink/ink252.xml"/><Relationship Id="rId310" Type="http://schemas.openxmlformats.org/officeDocument/2006/relationships/customXml" Target="../ink/ink345.xml"/><Relationship Id="rId70" Type="http://schemas.openxmlformats.org/officeDocument/2006/relationships/customXml" Target="../ink/ink225.xml"/><Relationship Id="rId91" Type="http://schemas.openxmlformats.org/officeDocument/2006/relationships/image" Target="../media/image231.png"/><Relationship Id="rId145" Type="http://schemas.openxmlformats.org/officeDocument/2006/relationships/image" Target="../media/image258.png"/><Relationship Id="rId166" Type="http://schemas.openxmlformats.org/officeDocument/2006/relationships/customXml" Target="../ink/ink273.xml"/><Relationship Id="rId187" Type="http://schemas.openxmlformats.org/officeDocument/2006/relationships/image" Target="../media/image278.png"/><Relationship Id="rId331" Type="http://schemas.openxmlformats.org/officeDocument/2006/relationships/image" Target="../media/image349.png"/><Relationship Id="rId352" Type="http://schemas.openxmlformats.org/officeDocument/2006/relationships/customXml" Target="../ink/ink366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96.xml"/><Relationship Id="rId233" Type="http://schemas.openxmlformats.org/officeDocument/2006/relationships/image" Target="../media/image300.png"/><Relationship Id="rId254" Type="http://schemas.openxmlformats.org/officeDocument/2006/relationships/customXml" Target="../ink/ink317.xml"/><Relationship Id="rId28" Type="http://schemas.openxmlformats.org/officeDocument/2006/relationships/customXml" Target="../ink/ink204.xml"/><Relationship Id="rId49" Type="http://schemas.openxmlformats.org/officeDocument/2006/relationships/image" Target="../media/image210.png"/><Relationship Id="rId114" Type="http://schemas.openxmlformats.org/officeDocument/2006/relationships/customXml" Target="../ink/ink247.xml"/><Relationship Id="rId275" Type="http://schemas.openxmlformats.org/officeDocument/2006/relationships/image" Target="../media/image321.png"/><Relationship Id="rId296" Type="http://schemas.openxmlformats.org/officeDocument/2006/relationships/customXml" Target="../ink/ink338.xml"/><Relationship Id="rId300" Type="http://schemas.openxmlformats.org/officeDocument/2006/relationships/customXml" Target="../ink/ink340.xml"/><Relationship Id="rId60" Type="http://schemas.openxmlformats.org/officeDocument/2006/relationships/customXml" Target="../ink/ink220.xml"/><Relationship Id="rId81" Type="http://schemas.openxmlformats.org/officeDocument/2006/relationships/image" Target="../media/image226.png"/><Relationship Id="rId135" Type="http://schemas.openxmlformats.org/officeDocument/2006/relationships/image" Target="../media/image253.png"/><Relationship Id="rId156" Type="http://schemas.openxmlformats.org/officeDocument/2006/relationships/customXml" Target="../ink/ink268.xml"/><Relationship Id="rId177" Type="http://schemas.openxmlformats.org/officeDocument/2006/relationships/image" Target="../media/image273.png"/><Relationship Id="rId198" Type="http://schemas.openxmlformats.org/officeDocument/2006/relationships/customXml" Target="../ink/ink289.xml"/><Relationship Id="rId321" Type="http://schemas.openxmlformats.org/officeDocument/2006/relationships/image" Target="../media/image344.png"/><Relationship Id="rId342" Type="http://schemas.openxmlformats.org/officeDocument/2006/relationships/customXml" Target="../ink/ink361.xml"/><Relationship Id="rId202" Type="http://schemas.openxmlformats.org/officeDocument/2006/relationships/customXml" Target="../ink/ink291.xml"/><Relationship Id="rId223" Type="http://schemas.openxmlformats.org/officeDocument/2006/relationships/image" Target="../media/image134.png"/><Relationship Id="rId244" Type="http://schemas.openxmlformats.org/officeDocument/2006/relationships/customXml" Target="../ink/ink312.xml"/><Relationship Id="rId18" Type="http://schemas.openxmlformats.org/officeDocument/2006/relationships/customXml" Target="../ink/ink199.xml"/><Relationship Id="rId39" Type="http://schemas.openxmlformats.org/officeDocument/2006/relationships/image" Target="../media/image205.png"/><Relationship Id="rId265" Type="http://schemas.openxmlformats.org/officeDocument/2006/relationships/image" Target="../media/image316.png"/><Relationship Id="rId286" Type="http://schemas.openxmlformats.org/officeDocument/2006/relationships/customXml" Target="../ink/ink333.xml"/><Relationship Id="rId50" Type="http://schemas.openxmlformats.org/officeDocument/2006/relationships/customXml" Target="../ink/ink215.xml"/><Relationship Id="rId104" Type="http://schemas.openxmlformats.org/officeDocument/2006/relationships/customXml" Target="../ink/ink242.xml"/><Relationship Id="rId125" Type="http://schemas.openxmlformats.org/officeDocument/2006/relationships/image" Target="../media/image248.png"/><Relationship Id="rId146" Type="http://schemas.openxmlformats.org/officeDocument/2006/relationships/customXml" Target="../ink/ink263.xml"/><Relationship Id="rId167" Type="http://schemas.openxmlformats.org/officeDocument/2006/relationships/image" Target="../media/image268.png"/><Relationship Id="rId188" Type="http://schemas.openxmlformats.org/officeDocument/2006/relationships/customXml" Target="../ink/ink284.xml"/><Relationship Id="rId311" Type="http://schemas.openxmlformats.org/officeDocument/2006/relationships/image" Target="../media/image339.png"/><Relationship Id="rId332" Type="http://schemas.openxmlformats.org/officeDocument/2006/relationships/customXml" Target="../ink/ink356.xml"/><Relationship Id="rId353" Type="http://schemas.openxmlformats.org/officeDocument/2006/relationships/image" Target="../media/image360.png"/><Relationship Id="rId71" Type="http://schemas.openxmlformats.org/officeDocument/2006/relationships/image" Target="../media/image221.png"/><Relationship Id="rId92" Type="http://schemas.openxmlformats.org/officeDocument/2006/relationships/customXml" Target="../ink/ink236.xml"/><Relationship Id="rId213" Type="http://schemas.openxmlformats.org/officeDocument/2006/relationships/image" Target="../media/image291.png"/><Relationship Id="rId234" Type="http://schemas.openxmlformats.org/officeDocument/2006/relationships/customXml" Target="../ink/ink307.xml"/><Relationship Id="rId2" Type="http://schemas.openxmlformats.org/officeDocument/2006/relationships/customXml" Target="../ink/ink191.xml"/><Relationship Id="rId29" Type="http://schemas.openxmlformats.org/officeDocument/2006/relationships/image" Target="../media/image200.png"/><Relationship Id="rId255" Type="http://schemas.openxmlformats.org/officeDocument/2006/relationships/image" Target="../media/image311.png"/><Relationship Id="rId276" Type="http://schemas.openxmlformats.org/officeDocument/2006/relationships/customXml" Target="../ink/ink328.xml"/><Relationship Id="rId297" Type="http://schemas.openxmlformats.org/officeDocument/2006/relationships/image" Target="../media/image332.png"/><Relationship Id="rId40" Type="http://schemas.openxmlformats.org/officeDocument/2006/relationships/customXml" Target="../ink/ink210.xml"/><Relationship Id="rId115" Type="http://schemas.openxmlformats.org/officeDocument/2006/relationships/image" Target="../media/image243.png"/><Relationship Id="rId136" Type="http://schemas.openxmlformats.org/officeDocument/2006/relationships/customXml" Target="../ink/ink258.xml"/><Relationship Id="rId157" Type="http://schemas.openxmlformats.org/officeDocument/2006/relationships/image" Target="../media/image263.png"/><Relationship Id="rId178" Type="http://schemas.openxmlformats.org/officeDocument/2006/relationships/customXml" Target="../ink/ink279.xml"/><Relationship Id="rId301" Type="http://schemas.openxmlformats.org/officeDocument/2006/relationships/image" Target="../media/image334.png"/><Relationship Id="rId322" Type="http://schemas.openxmlformats.org/officeDocument/2006/relationships/customXml" Target="../ink/ink351.xml"/><Relationship Id="rId343" Type="http://schemas.openxmlformats.org/officeDocument/2006/relationships/image" Target="../media/image355.png"/><Relationship Id="rId61" Type="http://schemas.openxmlformats.org/officeDocument/2006/relationships/image" Target="../media/image216.png"/><Relationship Id="rId82" Type="http://schemas.openxmlformats.org/officeDocument/2006/relationships/customXml" Target="../ink/ink231.xml"/><Relationship Id="rId199" Type="http://schemas.openxmlformats.org/officeDocument/2006/relationships/image" Target="../media/image284.png"/><Relationship Id="rId203" Type="http://schemas.openxmlformats.org/officeDocument/2006/relationships/image" Target="../media/image286.png"/><Relationship Id="rId19" Type="http://schemas.openxmlformats.org/officeDocument/2006/relationships/image" Target="../media/image195.png"/><Relationship Id="rId224" Type="http://schemas.openxmlformats.org/officeDocument/2006/relationships/customXml" Target="../ink/ink302.xml"/><Relationship Id="rId245" Type="http://schemas.openxmlformats.org/officeDocument/2006/relationships/image" Target="../media/image306.png"/><Relationship Id="rId266" Type="http://schemas.openxmlformats.org/officeDocument/2006/relationships/customXml" Target="../ink/ink323.xml"/><Relationship Id="rId287" Type="http://schemas.openxmlformats.org/officeDocument/2006/relationships/image" Target="../media/image327.png"/><Relationship Id="rId30" Type="http://schemas.openxmlformats.org/officeDocument/2006/relationships/customXml" Target="../ink/ink205.xml"/><Relationship Id="rId105" Type="http://schemas.openxmlformats.org/officeDocument/2006/relationships/image" Target="../media/image238.png"/><Relationship Id="rId126" Type="http://schemas.openxmlformats.org/officeDocument/2006/relationships/customXml" Target="../ink/ink253.xml"/><Relationship Id="rId147" Type="http://schemas.openxmlformats.org/officeDocument/2006/relationships/image" Target="../media/image259.png"/><Relationship Id="rId168" Type="http://schemas.openxmlformats.org/officeDocument/2006/relationships/customXml" Target="../ink/ink274.xml"/><Relationship Id="rId312" Type="http://schemas.openxmlformats.org/officeDocument/2006/relationships/customXml" Target="../ink/ink346.xml"/><Relationship Id="rId333" Type="http://schemas.openxmlformats.org/officeDocument/2006/relationships/image" Target="../media/image350.png"/><Relationship Id="rId354" Type="http://schemas.openxmlformats.org/officeDocument/2006/relationships/customXml" Target="../ink/ink367.xml"/><Relationship Id="rId51" Type="http://schemas.openxmlformats.org/officeDocument/2006/relationships/image" Target="../media/image211.png"/><Relationship Id="rId72" Type="http://schemas.openxmlformats.org/officeDocument/2006/relationships/customXml" Target="../ink/ink226.xml"/><Relationship Id="rId93" Type="http://schemas.openxmlformats.org/officeDocument/2006/relationships/image" Target="../media/image232.png"/><Relationship Id="rId189" Type="http://schemas.openxmlformats.org/officeDocument/2006/relationships/image" Target="../media/image279.png"/><Relationship Id="rId3" Type="http://schemas.openxmlformats.org/officeDocument/2006/relationships/image" Target="../media/image187.png"/><Relationship Id="rId214" Type="http://schemas.openxmlformats.org/officeDocument/2006/relationships/customXml" Target="../ink/ink297.xml"/><Relationship Id="rId235" Type="http://schemas.openxmlformats.org/officeDocument/2006/relationships/image" Target="../media/image301.png"/><Relationship Id="rId256" Type="http://schemas.openxmlformats.org/officeDocument/2006/relationships/customXml" Target="../ink/ink318.xml"/><Relationship Id="rId277" Type="http://schemas.openxmlformats.org/officeDocument/2006/relationships/image" Target="../media/image322.png"/><Relationship Id="rId298" Type="http://schemas.openxmlformats.org/officeDocument/2006/relationships/customXml" Target="../ink/ink339.xml"/><Relationship Id="rId116" Type="http://schemas.openxmlformats.org/officeDocument/2006/relationships/customXml" Target="../ink/ink248.xml"/><Relationship Id="rId137" Type="http://schemas.openxmlformats.org/officeDocument/2006/relationships/image" Target="../media/image254.png"/><Relationship Id="rId158" Type="http://schemas.openxmlformats.org/officeDocument/2006/relationships/customXml" Target="../ink/ink269.xml"/><Relationship Id="rId302" Type="http://schemas.openxmlformats.org/officeDocument/2006/relationships/customXml" Target="../ink/ink341.xml"/><Relationship Id="rId323" Type="http://schemas.openxmlformats.org/officeDocument/2006/relationships/image" Target="../media/image345.png"/><Relationship Id="rId344" Type="http://schemas.openxmlformats.org/officeDocument/2006/relationships/customXml" Target="../ink/ink362.xml"/><Relationship Id="rId20" Type="http://schemas.openxmlformats.org/officeDocument/2006/relationships/customXml" Target="../ink/ink200.xml"/><Relationship Id="rId41" Type="http://schemas.openxmlformats.org/officeDocument/2006/relationships/image" Target="../media/image206.png"/><Relationship Id="rId62" Type="http://schemas.openxmlformats.org/officeDocument/2006/relationships/customXml" Target="../ink/ink221.xml"/><Relationship Id="rId83" Type="http://schemas.openxmlformats.org/officeDocument/2006/relationships/image" Target="../media/image227.png"/><Relationship Id="rId179" Type="http://schemas.openxmlformats.org/officeDocument/2006/relationships/image" Target="../media/image274.png"/><Relationship Id="rId190" Type="http://schemas.openxmlformats.org/officeDocument/2006/relationships/customXml" Target="../ink/ink285.xml"/><Relationship Id="rId204" Type="http://schemas.openxmlformats.org/officeDocument/2006/relationships/customXml" Target="../ink/ink292.xml"/><Relationship Id="rId225" Type="http://schemas.openxmlformats.org/officeDocument/2006/relationships/image" Target="../media/image296.png"/><Relationship Id="rId246" Type="http://schemas.openxmlformats.org/officeDocument/2006/relationships/customXml" Target="../ink/ink313.xml"/><Relationship Id="rId267" Type="http://schemas.openxmlformats.org/officeDocument/2006/relationships/image" Target="../media/image317.png"/><Relationship Id="rId288" Type="http://schemas.openxmlformats.org/officeDocument/2006/relationships/customXml" Target="../ink/ink334.xml"/><Relationship Id="rId106" Type="http://schemas.openxmlformats.org/officeDocument/2006/relationships/customXml" Target="../ink/ink243.xml"/><Relationship Id="rId127" Type="http://schemas.openxmlformats.org/officeDocument/2006/relationships/image" Target="../media/image249.png"/><Relationship Id="rId313" Type="http://schemas.openxmlformats.org/officeDocument/2006/relationships/image" Target="../media/image340.png"/><Relationship Id="rId10" Type="http://schemas.openxmlformats.org/officeDocument/2006/relationships/customXml" Target="../ink/ink195.xml"/><Relationship Id="rId31" Type="http://schemas.openxmlformats.org/officeDocument/2006/relationships/image" Target="../media/image201.png"/><Relationship Id="rId52" Type="http://schemas.openxmlformats.org/officeDocument/2006/relationships/customXml" Target="../ink/ink216.xml"/><Relationship Id="rId73" Type="http://schemas.openxmlformats.org/officeDocument/2006/relationships/image" Target="../media/image222.png"/><Relationship Id="rId94" Type="http://schemas.openxmlformats.org/officeDocument/2006/relationships/customXml" Target="../ink/ink237.xml"/><Relationship Id="rId148" Type="http://schemas.openxmlformats.org/officeDocument/2006/relationships/customXml" Target="../ink/ink264.xml"/><Relationship Id="rId169" Type="http://schemas.openxmlformats.org/officeDocument/2006/relationships/image" Target="../media/image269.png"/><Relationship Id="rId334" Type="http://schemas.openxmlformats.org/officeDocument/2006/relationships/customXml" Target="../ink/ink357.xml"/><Relationship Id="rId355" Type="http://schemas.openxmlformats.org/officeDocument/2006/relationships/image" Target="../media/image361.png"/><Relationship Id="rId4" Type="http://schemas.openxmlformats.org/officeDocument/2006/relationships/customXml" Target="../ink/ink192.xml"/><Relationship Id="rId180" Type="http://schemas.openxmlformats.org/officeDocument/2006/relationships/customXml" Target="../ink/ink280.xml"/><Relationship Id="rId215" Type="http://schemas.openxmlformats.org/officeDocument/2006/relationships/image" Target="../media/image292.png"/><Relationship Id="rId236" Type="http://schemas.openxmlformats.org/officeDocument/2006/relationships/customXml" Target="../ink/ink308.xml"/><Relationship Id="rId257" Type="http://schemas.openxmlformats.org/officeDocument/2006/relationships/image" Target="../media/image312.png"/><Relationship Id="rId278" Type="http://schemas.openxmlformats.org/officeDocument/2006/relationships/customXml" Target="../ink/ink329.xml"/><Relationship Id="rId303" Type="http://schemas.openxmlformats.org/officeDocument/2006/relationships/image" Target="../media/image335.png"/><Relationship Id="rId42" Type="http://schemas.openxmlformats.org/officeDocument/2006/relationships/customXml" Target="../ink/ink211.xml"/><Relationship Id="rId84" Type="http://schemas.openxmlformats.org/officeDocument/2006/relationships/customXml" Target="../ink/ink232.xml"/><Relationship Id="rId138" Type="http://schemas.openxmlformats.org/officeDocument/2006/relationships/customXml" Target="../ink/ink259.xml"/><Relationship Id="rId345" Type="http://schemas.openxmlformats.org/officeDocument/2006/relationships/image" Target="../media/image356.png"/><Relationship Id="rId191" Type="http://schemas.openxmlformats.org/officeDocument/2006/relationships/image" Target="../media/image280.png"/><Relationship Id="rId205" Type="http://schemas.openxmlformats.org/officeDocument/2006/relationships/image" Target="../media/image287.png"/><Relationship Id="rId247" Type="http://schemas.openxmlformats.org/officeDocument/2006/relationships/image" Target="../media/image307.png"/><Relationship Id="rId107" Type="http://schemas.openxmlformats.org/officeDocument/2006/relationships/image" Target="../media/image239.png"/><Relationship Id="rId289" Type="http://schemas.openxmlformats.org/officeDocument/2006/relationships/image" Target="../media/image328.png"/><Relationship Id="rId11" Type="http://schemas.openxmlformats.org/officeDocument/2006/relationships/image" Target="../media/image191.png"/><Relationship Id="rId53" Type="http://schemas.openxmlformats.org/officeDocument/2006/relationships/image" Target="../media/image212.png"/><Relationship Id="rId149" Type="http://schemas.openxmlformats.org/officeDocument/2006/relationships/image" Target="../media/image260.png"/><Relationship Id="rId314" Type="http://schemas.openxmlformats.org/officeDocument/2006/relationships/customXml" Target="../ink/ink347.xml"/><Relationship Id="rId356" Type="http://schemas.openxmlformats.org/officeDocument/2006/relationships/customXml" Target="../ink/ink368.xml"/><Relationship Id="rId95" Type="http://schemas.openxmlformats.org/officeDocument/2006/relationships/image" Target="../media/image233.png"/><Relationship Id="rId160" Type="http://schemas.openxmlformats.org/officeDocument/2006/relationships/customXml" Target="../ink/ink270.xml"/><Relationship Id="rId216" Type="http://schemas.openxmlformats.org/officeDocument/2006/relationships/customXml" Target="../ink/ink298.xml"/><Relationship Id="rId258" Type="http://schemas.openxmlformats.org/officeDocument/2006/relationships/customXml" Target="../ink/ink319.xml"/><Relationship Id="rId22" Type="http://schemas.openxmlformats.org/officeDocument/2006/relationships/customXml" Target="../ink/ink201.xml"/><Relationship Id="rId64" Type="http://schemas.openxmlformats.org/officeDocument/2006/relationships/customXml" Target="../ink/ink222.xml"/><Relationship Id="rId118" Type="http://schemas.openxmlformats.org/officeDocument/2006/relationships/customXml" Target="../ink/ink249.xml"/><Relationship Id="rId325" Type="http://schemas.openxmlformats.org/officeDocument/2006/relationships/image" Target="../media/image346.png"/><Relationship Id="rId171" Type="http://schemas.openxmlformats.org/officeDocument/2006/relationships/image" Target="../media/image270.png"/><Relationship Id="rId227" Type="http://schemas.openxmlformats.org/officeDocument/2006/relationships/image" Target="../media/image297.png"/><Relationship Id="rId269" Type="http://schemas.openxmlformats.org/officeDocument/2006/relationships/image" Target="../media/image318.png"/><Relationship Id="rId33" Type="http://schemas.openxmlformats.org/officeDocument/2006/relationships/image" Target="../media/image202.png"/><Relationship Id="rId129" Type="http://schemas.openxmlformats.org/officeDocument/2006/relationships/image" Target="../media/image250.png"/><Relationship Id="rId280" Type="http://schemas.openxmlformats.org/officeDocument/2006/relationships/customXml" Target="../ink/ink330.xml"/><Relationship Id="rId336" Type="http://schemas.openxmlformats.org/officeDocument/2006/relationships/customXml" Target="../ink/ink358.xml"/><Relationship Id="rId75" Type="http://schemas.openxmlformats.org/officeDocument/2006/relationships/image" Target="../media/image223.png"/><Relationship Id="rId140" Type="http://schemas.openxmlformats.org/officeDocument/2006/relationships/customXml" Target="../ink/ink260.xml"/><Relationship Id="rId182" Type="http://schemas.openxmlformats.org/officeDocument/2006/relationships/customXml" Target="../ink/ink281.xml"/><Relationship Id="rId6" Type="http://schemas.openxmlformats.org/officeDocument/2006/relationships/customXml" Target="../ink/ink193.xml"/><Relationship Id="rId238" Type="http://schemas.openxmlformats.org/officeDocument/2006/relationships/customXml" Target="../ink/ink309.xml"/><Relationship Id="rId291" Type="http://schemas.openxmlformats.org/officeDocument/2006/relationships/image" Target="../media/image329.png"/><Relationship Id="rId305" Type="http://schemas.openxmlformats.org/officeDocument/2006/relationships/image" Target="../media/image336.png"/><Relationship Id="rId347" Type="http://schemas.openxmlformats.org/officeDocument/2006/relationships/image" Target="../media/image357.png"/><Relationship Id="rId44" Type="http://schemas.openxmlformats.org/officeDocument/2006/relationships/customXml" Target="../ink/ink212.xml"/><Relationship Id="rId86" Type="http://schemas.openxmlformats.org/officeDocument/2006/relationships/customXml" Target="../ink/ink233.xml"/><Relationship Id="rId151" Type="http://schemas.openxmlformats.org/officeDocument/2006/relationships/image" Target="../media/image261.png"/><Relationship Id="rId193" Type="http://schemas.openxmlformats.org/officeDocument/2006/relationships/image" Target="../media/image281.png"/><Relationship Id="rId207" Type="http://schemas.openxmlformats.org/officeDocument/2006/relationships/image" Target="../media/image288.png"/><Relationship Id="rId249" Type="http://schemas.openxmlformats.org/officeDocument/2006/relationships/image" Target="../media/image308.png"/><Relationship Id="rId13" Type="http://schemas.openxmlformats.org/officeDocument/2006/relationships/image" Target="../media/image192.png"/><Relationship Id="rId109" Type="http://schemas.openxmlformats.org/officeDocument/2006/relationships/image" Target="../media/image240.png"/><Relationship Id="rId260" Type="http://schemas.openxmlformats.org/officeDocument/2006/relationships/customXml" Target="../ink/ink320.xml"/><Relationship Id="rId316" Type="http://schemas.openxmlformats.org/officeDocument/2006/relationships/customXml" Target="../ink/ink348.xml"/><Relationship Id="rId55" Type="http://schemas.openxmlformats.org/officeDocument/2006/relationships/image" Target="../media/image213.png"/><Relationship Id="rId97" Type="http://schemas.openxmlformats.org/officeDocument/2006/relationships/image" Target="../media/image234.png"/><Relationship Id="rId120" Type="http://schemas.openxmlformats.org/officeDocument/2006/relationships/customXml" Target="../ink/ink250.xml"/><Relationship Id="rId358" Type="http://schemas.openxmlformats.org/officeDocument/2006/relationships/customXml" Target="../ink/ink369.xml"/><Relationship Id="rId162" Type="http://schemas.openxmlformats.org/officeDocument/2006/relationships/customXml" Target="../ink/ink271.xml"/><Relationship Id="rId218" Type="http://schemas.openxmlformats.org/officeDocument/2006/relationships/customXml" Target="../ink/ink299.xml"/><Relationship Id="rId271" Type="http://schemas.openxmlformats.org/officeDocument/2006/relationships/image" Target="../media/image319.png"/><Relationship Id="rId24" Type="http://schemas.openxmlformats.org/officeDocument/2006/relationships/customXml" Target="../ink/ink202.xml"/><Relationship Id="rId66" Type="http://schemas.openxmlformats.org/officeDocument/2006/relationships/customXml" Target="../ink/ink223.xml"/><Relationship Id="rId131" Type="http://schemas.openxmlformats.org/officeDocument/2006/relationships/image" Target="../media/image251.png"/><Relationship Id="rId327" Type="http://schemas.openxmlformats.org/officeDocument/2006/relationships/image" Target="../media/image347.png"/><Relationship Id="rId173" Type="http://schemas.openxmlformats.org/officeDocument/2006/relationships/image" Target="../media/image271.png"/><Relationship Id="rId229" Type="http://schemas.openxmlformats.org/officeDocument/2006/relationships/image" Target="../media/image298.png"/><Relationship Id="rId240" Type="http://schemas.openxmlformats.org/officeDocument/2006/relationships/customXml" Target="../ink/ink310.xml"/><Relationship Id="rId35" Type="http://schemas.openxmlformats.org/officeDocument/2006/relationships/image" Target="../media/image203.png"/><Relationship Id="rId77" Type="http://schemas.openxmlformats.org/officeDocument/2006/relationships/image" Target="../media/image224.png"/><Relationship Id="rId100" Type="http://schemas.openxmlformats.org/officeDocument/2006/relationships/customXml" Target="../ink/ink240.xml"/><Relationship Id="rId282" Type="http://schemas.openxmlformats.org/officeDocument/2006/relationships/customXml" Target="../ink/ink331.xml"/><Relationship Id="rId338" Type="http://schemas.openxmlformats.org/officeDocument/2006/relationships/customXml" Target="../ink/ink359.xml"/><Relationship Id="rId8" Type="http://schemas.openxmlformats.org/officeDocument/2006/relationships/customXml" Target="../ink/ink194.xml"/><Relationship Id="rId142" Type="http://schemas.openxmlformats.org/officeDocument/2006/relationships/customXml" Target="../ink/ink261.xml"/><Relationship Id="rId184" Type="http://schemas.openxmlformats.org/officeDocument/2006/relationships/customXml" Target="../ink/ink282.xml"/><Relationship Id="rId251" Type="http://schemas.openxmlformats.org/officeDocument/2006/relationships/image" Target="../media/image309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17.png"/><Relationship Id="rId299" Type="http://schemas.openxmlformats.org/officeDocument/2006/relationships/customXml" Target="../ink/ink524.xml"/><Relationship Id="rId21" Type="http://schemas.openxmlformats.org/officeDocument/2006/relationships/image" Target="../media/image373.png"/><Relationship Id="rId63" Type="http://schemas.openxmlformats.org/officeDocument/2006/relationships/customXml" Target="../ink/ink403.xml"/><Relationship Id="rId159" Type="http://schemas.openxmlformats.org/officeDocument/2006/relationships/customXml" Target="../ink/ink453.xml"/><Relationship Id="rId170" Type="http://schemas.openxmlformats.org/officeDocument/2006/relationships/image" Target="../media/image441.png"/><Relationship Id="rId226" Type="http://schemas.openxmlformats.org/officeDocument/2006/relationships/image" Target="../media/image469.png"/><Relationship Id="rId268" Type="http://schemas.openxmlformats.org/officeDocument/2006/relationships/image" Target="../media/image489.png"/><Relationship Id="rId32" Type="http://schemas.openxmlformats.org/officeDocument/2006/relationships/customXml" Target="../ink/ink386.xml"/><Relationship Id="rId74" Type="http://schemas.openxmlformats.org/officeDocument/2006/relationships/image" Target="../media/image396.png"/><Relationship Id="rId128" Type="http://schemas.openxmlformats.org/officeDocument/2006/relationships/customXml" Target="../ink/ink436.xml"/><Relationship Id="rId5" Type="http://schemas.openxmlformats.org/officeDocument/2006/relationships/image" Target="../media/image365.png"/><Relationship Id="rId181" Type="http://schemas.openxmlformats.org/officeDocument/2006/relationships/customXml" Target="../ink/ink464.xml"/><Relationship Id="rId237" Type="http://schemas.openxmlformats.org/officeDocument/2006/relationships/customXml" Target="../ink/ink492.xml"/><Relationship Id="rId279" Type="http://schemas.openxmlformats.org/officeDocument/2006/relationships/customXml" Target="../ink/ink514.xml"/><Relationship Id="rId43" Type="http://schemas.openxmlformats.org/officeDocument/2006/relationships/customXml" Target="../ink/ink392.xml"/><Relationship Id="rId139" Type="http://schemas.openxmlformats.org/officeDocument/2006/relationships/image" Target="../media/image427.png"/><Relationship Id="rId290" Type="http://schemas.openxmlformats.org/officeDocument/2006/relationships/image" Target="../media/image500.png"/><Relationship Id="rId304" Type="http://schemas.openxmlformats.org/officeDocument/2006/relationships/image" Target="../media/image507.png"/><Relationship Id="rId85" Type="http://schemas.openxmlformats.org/officeDocument/2006/relationships/customXml" Target="../ink/ink414.xml"/><Relationship Id="rId150" Type="http://schemas.openxmlformats.org/officeDocument/2006/relationships/customXml" Target="../ink/ink448.xml"/><Relationship Id="rId192" Type="http://schemas.openxmlformats.org/officeDocument/2006/relationships/image" Target="../media/image452.png"/><Relationship Id="rId206" Type="http://schemas.openxmlformats.org/officeDocument/2006/relationships/image" Target="../media/image459.png"/><Relationship Id="rId248" Type="http://schemas.openxmlformats.org/officeDocument/2006/relationships/image" Target="../media/image480.png"/><Relationship Id="rId12" Type="http://schemas.openxmlformats.org/officeDocument/2006/relationships/customXml" Target="../ink/ink376.xml"/><Relationship Id="rId108" Type="http://schemas.openxmlformats.org/officeDocument/2006/relationships/customXml" Target="../ink/ink426.xml"/><Relationship Id="rId54" Type="http://schemas.openxmlformats.org/officeDocument/2006/relationships/image" Target="../media/image386.png"/><Relationship Id="rId96" Type="http://schemas.openxmlformats.org/officeDocument/2006/relationships/image" Target="../media/image407.png"/><Relationship Id="rId161" Type="http://schemas.openxmlformats.org/officeDocument/2006/relationships/customXml" Target="../ink/ink454.xml"/><Relationship Id="rId217" Type="http://schemas.openxmlformats.org/officeDocument/2006/relationships/customXml" Target="../ink/ink482.xml"/><Relationship Id="rId259" Type="http://schemas.openxmlformats.org/officeDocument/2006/relationships/customXml" Target="../ink/ink504.xml"/><Relationship Id="rId23" Type="http://schemas.openxmlformats.org/officeDocument/2006/relationships/image" Target="../media/image374.png"/><Relationship Id="rId119" Type="http://schemas.openxmlformats.org/officeDocument/2006/relationships/image" Target="../media/image418.png"/><Relationship Id="rId270" Type="http://schemas.openxmlformats.org/officeDocument/2006/relationships/image" Target="../media/image490.png"/><Relationship Id="rId291" Type="http://schemas.openxmlformats.org/officeDocument/2006/relationships/customXml" Target="../ink/ink520.xml"/><Relationship Id="rId305" Type="http://schemas.openxmlformats.org/officeDocument/2006/relationships/customXml" Target="../ink/ink527.xml"/><Relationship Id="rId44" Type="http://schemas.openxmlformats.org/officeDocument/2006/relationships/image" Target="../media/image382.png"/><Relationship Id="rId65" Type="http://schemas.openxmlformats.org/officeDocument/2006/relationships/customXml" Target="../ink/ink404.xml"/><Relationship Id="rId86" Type="http://schemas.openxmlformats.org/officeDocument/2006/relationships/image" Target="../media/image402.png"/><Relationship Id="rId130" Type="http://schemas.openxmlformats.org/officeDocument/2006/relationships/customXml" Target="../ink/ink437.xml"/><Relationship Id="rId151" Type="http://schemas.openxmlformats.org/officeDocument/2006/relationships/image" Target="../media/image432.png"/><Relationship Id="rId172" Type="http://schemas.openxmlformats.org/officeDocument/2006/relationships/image" Target="../media/image442.png"/><Relationship Id="rId193" Type="http://schemas.openxmlformats.org/officeDocument/2006/relationships/customXml" Target="../ink/ink470.xml"/><Relationship Id="rId207" Type="http://schemas.openxmlformats.org/officeDocument/2006/relationships/customXml" Target="../ink/ink477.xml"/><Relationship Id="rId228" Type="http://schemas.openxmlformats.org/officeDocument/2006/relationships/image" Target="../media/image470.png"/><Relationship Id="rId249" Type="http://schemas.openxmlformats.org/officeDocument/2006/relationships/customXml" Target="../ink/ink498.xml"/><Relationship Id="rId13" Type="http://schemas.openxmlformats.org/officeDocument/2006/relationships/image" Target="../media/image369.png"/><Relationship Id="rId109" Type="http://schemas.openxmlformats.org/officeDocument/2006/relationships/image" Target="../media/image413.png"/><Relationship Id="rId260" Type="http://schemas.openxmlformats.org/officeDocument/2006/relationships/image" Target="../media/image485.png"/><Relationship Id="rId281" Type="http://schemas.openxmlformats.org/officeDocument/2006/relationships/customXml" Target="../ink/ink515.xml"/><Relationship Id="rId34" Type="http://schemas.openxmlformats.org/officeDocument/2006/relationships/customXml" Target="../ink/ink387.xml"/><Relationship Id="rId55" Type="http://schemas.openxmlformats.org/officeDocument/2006/relationships/customXml" Target="../ink/ink399.xml"/><Relationship Id="rId76" Type="http://schemas.openxmlformats.org/officeDocument/2006/relationships/image" Target="../media/image397.png"/><Relationship Id="rId97" Type="http://schemas.openxmlformats.org/officeDocument/2006/relationships/customXml" Target="../ink/ink420.xml"/><Relationship Id="rId120" Type="http://schemas.openxmlformats.org/officeDocument/2006/relationships/customXml" Target="../ink/ink432.xml"/><Relationship Id="rId141" Type="http://schemas.openxmlformats.org/officeDocument/2006/relationships/image" Target="../media/image428.png"/><Relationship Id="rId7" Type="http://schemas.openxmlformats.org/officeDocument/2006/relationships/image" Target="../media/image366.png"/><Relationship Id="rId162" Type="http://schemas.openxmlformats.org/officeDocument/2006/relationships/image" Target="../media/image437.png"/><Relationship Id="rId183" Type="http://schemas.openxmlformats.org/officeDocument/2006/relationships/customXml" Target="../ink/ink465.xml"/><Relationship Id="rId218" Type="http://schemas.openxmlformats.org/officeDocument/2006/relationships/image" Target="../media/image465.png"/><Relationship Id="rId239" Type="http://schemas.openxmlformats.org/officeDocument/2006/relationships/customXml" Target="../ink/ink493.xml"/><Relationship Id="rId250" Type="http://schemas.openxmlformats.org/officeDocument/2006/relationships/image" Target="../media/image481.png"/><Relationship Id="rId271" Type="http://schemas.openxmlformats.org/officeDocument/2006/relationships/customXml" Target="../ink/ink510.xml"/><Relationship Id="rId292" Type="http://schemas.openxmlformats.org/officeDocument/2006/relationships/image" Target="../media/image501.png"/><Relationship Id="rId306" Type="http://schemas.openxmlformats.org/officeDocument/2006/relationships/image" Target="../media/image508.png"/><Relationship Id="rId24" Type="http://schemas.openxmlformats.org/officeDocument/2006/relationships/customXml" Target="../ink/ink382.xml"/><Relationship Id="rId45" Type="http://schemas.openxmlformats.org/officeDocument/2006/relationships/customXml" Target="../ink/ink393.xml"/><Relationship Id="rId66" Type="http://schemas.openxmlformats.org/officeDocument/2006/relationships/image" Target="../media/image392.png"/><Relationship Id="rId87" Type="http://schemas.openxmlformats.org/officeDocument/2006/relationships/customXml" Target="../ink/ink415.xml"/><Relationship Id="rId110" Type="http://schemas.openxmlformats.org/officeDocument/2006/relationships/customXml" Target="../ink/ink427.xml"/><Relationship Id="rId131" Type="http://schemas.openxmlformats.org/officeDocument/2006/relationships/image" Target="../media/image423.png"/><Relationship Id="rId152" Type="http://schemas.openxmlformats.org/officeDocument/2006/relationships/customXml" Target="../ink/ink449.xml"/><Relationship Id="rId173" Type="http://schemas.openxmlformats.org/officeDocument/2006/relationships/customXml" Target="../ink/ink460.xml"/><Relationship Id="rId194" Type="http://schemas.openxmlformats.org/officeDocument/2006/relationships/image" Target="../media/image453.png"/><Relationship Id="rId208" Type="http://schemas.openxmlformats.org/officeDocument/2006/relationships/image" Target="../media/image460.png"/><Relationship Id="rId229" Type="http://schemas.openxmlformats.org/officeDocument/2006/relationships/customXml" Target="../ink/ink488.xml"/><Relationship Id="rId240" Type="http://schemas.openxmlformats.org/officeDocument/2006/relationships/image" Target="../media/image476.png"/><Relationship Id="rId261" Type="http://schemas.openxmlformats.org/officeDocument/2006/relationships/customXml" Target="../ink/ink505.xml"/><Relationship Id="rId14" Type="http://schemas.openxmlformats.org/officeDocument/2006/relationships/customXml" Target="../ink/ink377.xml"/><Relationship Id="rId35" Type="http://schemas.openxmlformats.org/officeDocument/2006/relationships/image" Target="../media/image378.png"/><Relationship Id="rId56" Type="http://schemas.openxmlformats.org/officeDocument/2006/relationships/image" Target="../media/image387.png"/><Relationship Id="rId77" Type="http://schemas.openxmlformats.org/officeDocument/2006/relationships/customXml" Target="../ink/ink410.xml"/><Relationship Id="rId100" Type="http://schemas.openxmlformats.org/officeDocument/2006/relationships/image" Target="../media/image409.png"/><Relationship Id="rId282" Type="http://schemas.openxmlformats.org/officeDocument/2006/relationships/image" Target="../media/image496.png"/><Relationship Id="rId8" Type="http://schemas.openxmlformats.org/officeDocument/2006/relationships/customXml" Target="../ink/ink374.xml"/><Relationship Id="rId98" Type="http://schemas.openxmlformats.org/officeDocument/2006/relationships/image" Target="../media/image408.png"/><Relationship Id="rId121" Type="http://schemas.openxmlformats.org/officeDocument/2006/relationships/image" Target="../media/image419.png"/><Relationship Id="rId142" Type="http://schemas.openxmlformats.org/officeDocument/2006/relationships/customXml" Target="../ink/ink443.xml"/><Relationship Id="rId163" Type="http://schemas.openxmlformats.org/officeDocument/2006/relationships/customXml" Target="../ink/ink455.xml"/><Relationship Id="rId184" Type="http://schemas.openxmlformats.org/officeDocument/2006/relationships/image" Target="../media/image448.png"/><Relationship Id="rId219" Type="http://schemas.openxmlformats.org/officeDocument/2006/relationships/customXml" Target="../ink/ink483.xml"/><Relationship Id="rId230" Type="http://schemas.openxmlformats.org/officeDocument/2006/relationships/image" Target="../media/image471.png"/><Relationship Id="rId251" Type="http://schemas.openxmlformats.org/officeDocument/2006/relationships/customXml" Target="../ink/ink499.xml"/><Relationship Id="rId25" Type="http://schemas.openxmlformats.org/officeDocument/2006/relationships/image" Target="../media/image375.png"/><Relationship Id="rId46" Type="http://schemas.openxmlformats.org/officeDocument/2006/relationships/customXml" Target="../ink/ink394.xml"/><Relationship Id="rId67" Type="http://schemas.openxmlformats.org/officeDocument/2006/relationships/customXml" Target="../ink/ink405.xml"/><Relationship Id="rId272" Type="http://schemas.openxmlformats.org/officeDocument/2006/relationships/image" Target="../media/image491.png"/><Relationship Id="rId293" Type="http://schemas.openxmlformats.org/officeDocument/2006/relationships/customXml" Target="../ink/ink521.xml"/><Relationship Id="rId307" Type="http://schemas.openxmlformats.org/officeDocument/2006/relationships/customXml" Target="../ink/ink528.xml"/><Relationship Id="rId88" Type="http://schemas.openxmlformats.org/officeDocument/2006/relationships/image" Target="../media/image403.png"/><Relationship Id="rId111" Type="http://schemas.openxmlformats.org/officeDocument/2006/relationships/image" Target="../media/image414.png"/><Relationship Id="rId132" Type="http://schemas.openxmlformats.org/officeDocument/2006/relationships/customXml" Target="../ink/ink438.xml"/><Relationship Id="rId153" Type="http://schemas.openxmlformats.org/officeDocument/2006/relationships/customXml" Target="../ink/ink450.xml"/><Relationship Id="rId174" Type="http://schemas.openxmlformats.org/officeDocument/2006/relationships/image" Target="../media/image443.png"/><Relationship Id="rId195" Type="http://schemas.openxmlformats.org/officeDocument/2006/relationships/customXml" Target="../ink/ink471.xml"/><Relationship Id="rId209" Type="http://schemas.openxmlformats.org/officeDocument/2006/relationships/customXml" Target="../ink/ink478.xml"/><Relationship Id="rId220" Type="http://schemas.openxmlformats.org/officeDocument/2006/relationships/image" Target="../media/image466.png"/><Relationship Id="rId241" Type="http://schemas.openxmlformats.org/officeDocument/2006/relationships/customXml" Target="../ink/ink494.xml"/><Relationship Id="rId15" Type="http://schemas.openxmlformats.org/officeDocument/2006/relationships/image" Target="../media/image370.png"/><Relationship Id="rId36" Type="http://schemas.openxmlformats.org/officeDocument/2006/relationships/customXml" Target="../ink/ink388.xml"/><Relationship Id="rId57" Type="http://schemas.openxmlformats.org/officeDocument/2006/relationships/customXml" Target="../ink/ink400.xml"/><Relationship Id="rId262" Type="http://schemas.openxmlformats.org/officeDocument/2006/relationships/image" Target="../media/image486.png"/><Relationship Id="rId283" Type="http://schemas.openxmlformats.org/officeDocument/2006/relationships/customXml" Target="../ink/ink516.xml"/><Relationship Id="rId78" Type="http://schemas.openxmlformats.org/officeDocument/2006/relationships/image" Target="../media/image398.png"/><Relationship Id="rId99" Type="http://schemas.openxmlformats.org/officeDocument/2006/relationships/customXml" Target="../ink/ink421.xml"/><Relationship Id="rId101" Type="http://schemas.openxmlformats.org/officeDocument/2006/relationships/customXml" Target="../ink/ink422.xml"/><Relationship Id="rId122" Type="http://schemas.openxmlformats.org/officeDocument/2006/relationships/customXml" Target="../ink/ink433.xml"/><Relationship Id="rId143" Type="http://schemas.openxmlformats.org/officeDocument/2006/relationships/customXml" Target="../ink/ink444.xml"/><Relationship Id="rId164" Type="http://schemas.openxmlformats.org/officeDocument/2006/relationships/image" Target="../media/image438.png"/><Relationship Id="rId185" Type="http://schemas.openxmlformats.org/officeDocument/2006/relationships/customXml" Target="../ink/ink466.xml"/><Relationship Id="rId9" Type="http://schemas.openxmlformats.org/officeDocument/2006/relationships/image" Target="../media/image367.png"/><Relationship Id="rId210" Type="http://schemas.openxmlformats.org/officeDocument/2006/relationships/image" Target="../media/image461.png"/><Relationship Id="rId26" Type="http://schemas.openxmlformats.org/officeDocument/2006/relationships/customXml" Target="../ink/ink383.xml"/><Relationship Id="rId231" Type="http://schemas.openxmlformats.org/officeDocument/2006/relationships/customXml" Target="../ink/ink489.xml"/><Relationship Id="rId252" Type="http://schemas.openxmlformats.org/officeDocument/2006/relationships/image" Target="../media/image482.png"/><Relationship Id="rId273" Type="http://schemas.openxmlformats.org/officeDocument/2006/relationships/customXml" Target="../ink/ink511.xml"/><Relationship Id="rId294" Type="http://schemas.openxmlformats.org/officeDocument/2006/relationships/image" Target="../media/image502.png"/><Relationship Id="rId308" Type="http://schemas.openxmlformats.org/officeDocument/2006/relationships/image" Target="../media/image509.png"/><Relationship Id="rId47" Type="http://schemas.openxmlformats.org/officeDocument/2006/relationships/image" Target="../media/image383.png"/><Relationship Id="rId68" Type="http://schemas.openxmlformats.org/officeDocument/2006/relationships/image" Target="../media/image393.png"/><Relationship Id="rId89" Type="http://schemas.openxmlformats.org/officeDocument/2006/relationships/customXml" Target="../ink/ink416.xml"/><Relationship Id="rId112" Type="http://schemas.openxmlformats.org/officeDocument/2006/relationships/customXml" Target="../ink/ink428.xml"/><Relationship Id="rId133" Type="http://schemas.openxmlformats.org/officeDocument/2006/relationships/image" Target="../media/image424.png"/><Relationship Id="rId154" Type="http://schemas.openxmlformats.org/officeDocument/2006/relationships/image" Target="../media/image433.png"/><Relationship Id="rId175" Type="http://schemas.openxmlformats.org/officeDocument/2006/relationships/customXml" Target="../ink/ink461.xml"/><Relationship Id="rId196" Type="http://schemas.openxmlformats.org/officeDocument/2006/relationships/image" Target="../media/image454.png"/><Relationship Id="rId200" Type="http://schemas.openxmlformats.org/officeDocument/2006/relationships/image" Target="../media/image456.png"/><Relationship Id="rId16" Type="http://schemas.openxmlformats.org/officeDocument/2006/relationships/customXml" Target="../ink/ink378.xml"/><Relationship Id="rId221" Type="http://schemas.openxmlformats.org/officeDocument/2006/relationships/customXml" Target="../ink/ink484.xml"/><Relationship Id="rId242" Type="http://schemas.openxmlformats.org/officeDocument/2006/relationships/image" Target="../media/image477.png"/><Relationship Id="rId263" Type="http://schemas.openxmlformats.org/officeDocument/2006/relationships/customXml" Target="../ink/ink506.xml"/><Relationship Id="rId284" Type="http://schemas.openxmlformats.org/officeDocument/2006/relationships/image" Target="../media/image497.png"/><Relationship Id="rId37" Type="http://schemas.openxmlformats.org/officeDocument/2006/relationships/image" Target="../media/image379.png"/><Relationship Id="rId58" Type="http://schemas.openxmlformats.org/officeDocument/2006/relationships/image" Target="../media/image388.png"/><Relationship Id="rId79" Type="http://schemas.openxmlformats.org/officeDocument/2006/relationships/customXml" Target="../ink/ink411.xml"/><Relationship Id="rId102" Type="http://schemas.openxmlformats.org/officeDocument/2006/relationships/image" Target="../media/image410.png"/><Relationship Id="rId123" Type="http://schemas.openxmlformats.org/officeDocument/2006/relationships/image" Target="../media/image420.png"/><Relationship Id="rId144" Type="http://schemas.openxmlformats.org/officeDocument/2006/relationships/image" Target="../media/image429.png"/><Relationship Id="rId90" Type="http://schemas.openxmlformats.org/officeDocument/2006/relationships/image" Target="../media/image404.png"/><Relationship Id="rId165" Type="http://schemas.openxmlformats.org/officeDocument/2006/relationships/customXml" Target="../ink/ink456.xml"/><Relationship Id="rId186" Type="http://schemas.openxmlformats.org/officeDocument/2006/relationships/image" Target="../media/image449.png"/><Relationship Id="rId211" Type="http://schemas.openxmlformats.org/officeDocument/2006/relationships/customXml" Target="../ink/ink479.xml"/><Relationship Id="rId232" Type="http://schemas.openxmlformats.org/officeDocument/2006/relationships/image" Target="../media/image472.png"/><Relationship Id="rId253" Type="http://schemas.openxmlformats.org/officeDocument/2006/relationships/customXml" Target="../ink/ink500.xml"/><Relationship Id="rId274" Type="http://schemas.openxmlformats.org/officeDocument/2006/relationships/image" Target="../media/image492.png"/><Relationship Id="rId295" Type="http://schemas.openxmlformats.org/officeDocument/2006/relationships/customXml" Target="../ink/ink522.xml"/><Relationship Id="rId27" Type="http://schemas.openxmlformats.org/officeDocument/2006/relationships/image" Target="../media/image134.png"/><Relationship Id="rId48" Type="http://schemas.openxmlformats.org/officeDocument/2006/relationships/customXml" Target="../ink/ink395.xml"/><Relationship Id="rId69" Type="http://schemas.openxmlformats.org/officeDocument/2006/relationships/customXml" Target="../ink/ink406.xml"/><Relationship Id="rId113" Type="http://schemas.openxmlformats.org/officeDocument/2006/relationships/image" Target="../media/image415.png"/><Relationship Id="rId134" Type="http://schemas.openxmlformats.org/officeDocument/2006/relationships/customXml" Target="../ink/ink439.xml"/><Relationship Id="rId80" Type="http://schemas.openxmlformats.org/officeDocument/2006/relationships/image" Target="../media/image399.png"/><Relationship Id="rId155" Type="http://schemas.openxmlformats.org/officeDocument/2006/relationships/customXml" Target="../ink/ink451.xml"/><Relationship Id="rId176" Type="http://schemas.openxmlformats.org/officeDocument/2006/relationships/image" Target="../media/image444.png"/><Relationship Id="rId197" Type="http://schemas.openxmlformats.org/officeDocument/2006/relationships/customXml" Target="../ink/ink472.xml"/><Relationship Id="rId201" Type="http://schemas.openxmlformats.org/officeDocument/2006/relationships/customXml" Target="../ink/ink474.xml"/><Relationship Id="rId222" Type="http://schemas.openxmlformats.org/officeDocument/2006/relationships/image" Target="../media/image467.png"/><Relationship Id="rId243" Type="http://schemas.openxmlformats.org/officeDocument/2006/relationships/customXml" Target="../ink/ink495.xml"/><Relationship Id="rId264" Type="http://schemas.openxmlformats.org/officeDocument/2006/relationships/image" Target="../media/image487.png"/><Relationship Id="rId285" Type="http://schemas.openxmlformats.org/officeDocument/2006/relationships/customXml" Target="../ink/ink517.xml"/><Relationship Id="rId17" Type="http://schemas.openxmlformats.org/officeDocument/2006/relationships/image" Target="../media/image371.png"/><Relationship Id="rId38" Type="http://schemas.openxmlformats.org/officeDocument/2006/relationships/customXml" Target="../ink/ink389.xml"/><Relationship Id="rId59" Type="http://schemas.openxmlformats.org/officeDocument/2006/relationships/customXml" Target="../ink/ink401.xml"/><Relationship Id="rId103" Type="http://schemas.openxmlformats.org/officeDocument/2006/relationships/customXml" Target="../ink/ink423.xml"/><Relationship Id="rId124" Type="http://schemas.openxmlformats.org/officeDocument/2006/relationships/customXml" Target="../ink/ink434.xml"/><Relationship Id="rId70" Type="http://schemas.openxmlformats.org/officeDocument/2006/relationships/image" Target="../media/image394.png"/><Relationship Id="rId91" Type="http://schemas.openxmlformats.org/officeDocument/2006/relationships/customXml" Target="../ink/ink417.xml"/><Relationship Id="rId145" Type="http://schemas.openxmlformats.org/officeDocument/2006/relationships/customXml" Target="../ink/ink445.xml"/><Relationship Id="rId166" Type="http://schemas.openxmlformats.org/officeDocument/2006/relationships/image" Target="../media/image439.png"/><Relationship Id="rId187" Type="http://schemas.openxmlformats.org/officeDocument/2006/relationships/customXml" Target="../ink/ink467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462.png"/><Relationship Id="rId233" Type="http://schemas.openxmlformats.org/officeDocument/2006/relationships/customXml" Target="../ink/ink490.xml"/><Relationship Id="rId254" Type="http://schemas.openxmlformats.org/officeDocument/2006/relationships/customXml" Target="../ink/ink501.xml"/><Relationship Id="rId28" Type="http://schemas.openxmlformats.org/officeDocument/2006/relationships/customXml" Target="../ink/ink384.xml"/><Relationship Id="rId49" Type="http://schemas.openxmlformats.org/officeDocument/2006/relationships/image" Target="../media/image384.png"/><Relationship Id="rId114" Type="http://schemas.openxmlformats.org/officeDocument/2006/relationships/customXml" Target="../ink/ink429.xml"/><Relationship Id="rId275" Type="http://schemas.openxmlformats.org/officeDocument/2006/relationships/customXml" Target="../ink/ink512.xml"/><Relationship Id="rId296" Type="http://schemas.openxmlformats.org/officeDocument/2006/relationships/image" Target="../media/image503.png"/><Relationship Id="rId300" Type="http://schemas.openxmlformats.org/officeDocument/2006/relationships/image" Target="../media/image505.png"/><Relationship Id="rId60" Type="http://schemas.openxmlformats.org/officeDocument/2006/relationships/image" Target="../media/image389.png"/><Relationship Id="rId81" Type="http://schemas.openxmlformats.org/officeDocument/2006/relationships/customXml" Target="../ink/ink412.xml"/><Relationship Id="rId135" Type="http://schemas.openxmlformats.org/officeDocument/2006/relationships/image" Target="../media/image425.png"/><Relationship Id="rId156" Type="http://schemas.openxmlformats.org/officeDocument/2006/relationships/image" Target="../media/image434.png"/><Relationship Id="rId177" Type="http://schemas.openxmlformats.org/officeDocument/2006/relationships/customXml" Target="../ink/ink462.xml"/><Relationship Id="rId198" Type="http://schemas.openxmlformats.org/officeDocument/2006/relationships/image" Target="../media/image455.png"/><Relationship Id="rId202" Type="http://schemas.openxmlformats.org/officeDocument/2006/relationships/image" Target="../media/image457.png"/><Relationship Id="rId223" Type="http://schemas.openxmlformats.org/officeDocument/2006/relationships/customXml" Target="../ink/ink485.xml"/><Relationship Id="rId244" Type="http://schemas.openxmlformats.org/officeDocument/2006/relationships/image" Target="../media/image478.png"/><Relationship Id="rId18" Type="http://schemas.openxmlformats.org/officeDocument/2006/relationships/customXml" Target="../ink/ink379.xml"/><Relationship Id="rId39" Type="http://schemas.openxmlformats.org/officeDocument/2006/relationships/image" Target="../media/image380.png"/><Relationship Id="rId265" Type="http://schemas.openxmlformats.org/officeDocument/2006/relationships/customXml" Target="../ink/ink507.xml"/><Relationship Id="rId286" Type="http://schemas.openxmlformats.org/officeDocument/2006/relationships/image" Target="../media/image498.png"/><Relationship Id="rId50" Type="http://schemas.openxmlformats.org/officeDocument/2006/relationships/customXml" Target="../ink/ink396.xml"/><Relationship Id="rId104" Type="http://schemas.openxmlformats.org/officeDocument/2006/relationships/image" Target="../media/image411.png"/><Relationship Id="rId125" Type="http://schemas.openxmlformats.org/officeDocument/2006/relationships/image" Target="../media/image421.png"/><Relationship Id="rId146" Type="http://schemas.openxmlformats.org/officeDocument/2006/relationships/image" Target="../media/image430.png"/><Relationship Id="rId167" Type="http://schemas.openxmlformats.org/officeDocument/2006/relationships/customXml" Target="../ink/ink457.xml"/><Relationship Id="rId188" Type="http://schemas.openxmlformats.org/officeDocument/2006/relationships/image" Target="../media/image450.png"/><Relationship Id="rId71" Type="http://schemas.openxmlformats.org/officeDocument/2006/relationships/customXml" Target="../ink/ink407.xml"/><Relationship Id="rId92" Type="http://schemas.openxmlformats.org/officeDocument/2006/relationships/image" Target="../media/image405.png"/><Relationship Id="rId213" Type="http://schemas.openxmlformats.org/officeDocument/2006/relationships/customXml" Target="../ink/ink480.xml"/><Relationship Id="rId234" Type="http://schemas.openxmlformats.org/officeDocument/2006/relationships/image" Target="../media/image473.png"/><Relationship Id="rId2" Type="http://schemas.openxmlformats.org/officeDocument/2006/relationships/customXml" Target="../ink/ink371.xml"/><Relationship Id="rId29" Type="http://schemas.openxmlformats.org/officeDocument/2006/relationships/image" Target="../media/image166.png"/><Relationship Id="rId255" Type="http://schemas.openxmlformats.org/officeDocument/2006/relationships/image" Target="../media/image483.png"/><Relationship Id="rId276" Type="http://schemas.openxmlformats.org/officeDocument/2006/relationships/image" Target="../media/image493.png"/><Relationship Id="rId297" Type="http://schemas.openxmlformats.org/officeDocument/2006/relationships/customXml" Target="../ink/ink523.xml"/><Relationship Id="rId40" Type="http://schemas.openxmlformats.org/officeDocument/2006/relationships/customXml" Target="../ink/ink390.xml"/><Relationship Id="rId115" Type="http://schemas.openxmlformats.org/officeDocument/2006/relationships/image" Target="../media/image416.png"/><Relationship Id="rId136" Type="http://schemas.openxmlformats.org/officeDocument/2006/relationships/customXml" Target="../ink/ink440.xml"/><Relationship Id="rId157" Type="http://schemas.openxmlformats.org/officeDocument/2006/relationships/customXml" Target="../ink/ink452.xml"/><Relationship Id="rId178" Type="http://schemas.openxmlformats.org/officeDocument/2006/relationships/image" Target="../media/image445.png"/><Relationship Id="rId301" Type="http://schemas.openxmlformats.org/officeDocument/2006/relationships/customXml" Target="../ink/ink525.xml"/><Relationship Id="rId61" Type="http://schemas.openxmlformats.org/officeDocument/2006/relationships/customXml" Target="../ink/ink402.xml"/><Relationship Id="rId82" Type="http://schemas.openxmlformats.org/officeDocument/2006/relationships/image" Target="../media/image400.png"/><Relationship Id="rId199" Type="http://schemas.openxmlformats.org/officeDocument/2006/relationships/customXml" Target="../ink/ink473.xml"/><Relationship Id="rId203" Type="http://schemas.openxmlformats.org/officeDocument/2006/relationships/customXml" Target="../ink/ink475.xml"/><Relationship Id="rId19" Type="http://schemas.openxmlformats.org/officeDocument/2006/relationships/image" Target="../media/image372.png"/><Relationship Id="rId224" Type="http://schemas.openxmlformats.org/officeDocument/2006/relationships/image" Target="../media/image468.png"/><Relationship Id="rId245" Type="http://schemas.openxmlformats.org/officeDocument/2006/relationships/customXml" Target="../ink/ink496.xml"/><Relationship Id="rId266" Type="http://schemas.openxmlformats.org/officeDocument/2006/relationships/image" Target="../media/image488.png"/><Relationship Id="rId287" Type="http://schemas.openxmlformats.org/officeDocument/2006/relationships/customXml" Target="../ink/ink518.xml"/><Relationship Id="rId30" Type="http://schemas.openxmlformats.org/officeDocument/2006/relationships/customXml" Target="../ink/ink385.xml"/><Relationship Id="rId105" Type="http://schemas.openxmlformats.org/officeDocument/2006/relationships/customXml" Target="../ink/ink424.xml"/><Relationship Id="rId126" Type="http://schemas.openxmlformats.org/officeDocument/2006/relationships/customXml" Target="../ink/ink435.xml"/><Relationship Id="rId147" Type="http://schemas.openxmlformats.org/officeDocument/2006/relationships/customXml" Target="../ink/ink446.xml"/><Relationship Id="rId168" Type="http://schemas.openxmlformats.org/officeDocument/2006/relationships/image" Target="../media/image440.png"/><Relationship Id="rId51" Type="http://schemas.openxmlformats.org/officeDocument/2006/relationships/customXml" Target="../ink/ink397.xml"/><Relationship Id="rId72" Type="http://schemas.openxmlformats.org/officeDocument/2006/relationships/image" Target="../media/image395.png"/><Relationship Id="rId93" Type="http://schemas.openxmlformats.org/officeDocument/2006/relationships/customXml" Target="../ink/ink418.xml"/><Relationship Id="rId189" Type="http://schemas.openxmlformats.org/officeDocument/2006/relationships/customXml" Target="../ink/ink468.xml"/><Relationship Id="rId3" Type="http://schemas.openxmlformats.org/officeDocument/2006/relationships/image" Target="../media/image364.png"/><Relationship Id="rId214" Type="http://schemas.openxmlformats.org/officeDocument/2006/relationships/image" Target="../media/image463.png"/><Relationship Id="rId235" Type="http://schemas.openxmlformats.org/officeDocument/2006/relationships/customXml" Target="../ink/ink491.xml"/><Relationship Id="rId256" Type="http://schemas.openxmlformats.org/officeDocument/2006/relationships/customXml" Target="../ink/ink502.xml"/><Relationship Id="rId277" Type="http://schemas.openxmlformats.org/officeDocument/2006/relationships/customXml" Target="../ink/ink513.xml"/><Relationship Id="rId298" Type="http://schemas.openxmlformats.org/officeDocument/2006/relationships/image" Target="../media/image504.png"/><Relationship Id="rId116" Type="http://schemas.openxmlformats.org/officeDocument/2006/relationships/customXml" Target="../ink/ink430.xml"/><Relationship Id="rId137" Type="http://schemas.openxmlformats.org/officeDocument/2006/relationships/image" Target="../media/image426.png"/><Relationship Id="rId158" Type="http://schemas.openxmlformats.org/officeDocument/2006/relationships/image" Target="../media/image435.png"/><Relationship Id="rId302" Type="http://schemas.openxmlformats.org/officeDocument/2006/relationships/image" Target="../media/image506.png"/><Relationship Id="rId20" Type="http://schemas.openxmlformats.org/officeDocument/2006/relationships/customXml" Target="../ink/ink380.xml"/><Relationship Id="rId41" Type="http://schemas.openxmlformats.org/officeDocument/2006/relationships/image" Target="../media/image381.png"/><Relationship Id="rId62" Type="http://schemas.openxmlformats.org/officeDocument/2006/relationships/image" Target="../media/image390.png"/><Relationship Id="rId83" Type="http://schemas.openxmlformats.org/officeDocument/2006/relationships/customXml" Target="../ink/ink413.xml"/><Relationship Id="rId179" Type="http://schemas.openxmlformats.org/officeDocument/2006/relationships/customXml" Target="../ink/ink463.xml"/><Relationship Id="rId190" Type="http://schemas.openxmlformats.org/officeDocument/2006/relationships/image" Target="../media/image451.png"/><Relationship Id="rId204" Type="http://schemas.openxmlformats.org/officeDocument/2006/relationships/image" Target="../media/image458.png"/><Relationship Id="rId225" Type="http://schemas.openxmlformats.org/officeDocument/2006/relationships/customXml" Target="../ink/ink486.xml"/><Relationship Id="rId246" Type="http://schemas.openxmlformats.org/officeDocument/2006/relationships/image" Target="../media/image479.png"/><Relationship Id="rId267" Type="http://schemas.openxmlformats.org/officeDocument/2006/relationships/customXml" Target="../ink/ink508.xml"/><Relationship Id="rId288" Type="http://schemas.openxmlformats.org/officeDocument/2006/relationships/image" Target="../media/image499.png"/><Relationship Id="rId106" Type="http://schemas.openxmlformats.org/officeDocument/2006/relationships/image" Target="../media/image412.png"/><Relationship Id="rId127" Type="http://schemas.openxmlformats.org/officeDocument/2006/relationships/image" Target="../media/image63.png"/><Relationship Id="rId10" Type="http://schemas.openxmlformats.org/officeDocument/2006/relationships/customXml" Target="../ink/ink375.xml"/><Relationship Id="rId31" Type="http://schemas.openxmlformats.org/officeDocument/2006/relationships/image" Target="../media/image376.png"/><Relationship Id="rId52" Type="http://schemas.openxmlformats.org/officeDocument/2006/relationships/image" Target="../media/image385.png"/><Relationship Id="rId73" Type="http://schemas.openxmlformats.org/officeDocument/2006/relationships/customXml" Target="../ink/ink408.xml"/><Relationship Id="rId94" Type="http://schemas.openxmlformats.org/officeDocument/2006/relationships/image" Target="../media/image406.png"/><Relationship Id="rId148" Type="http://schemas.openxmlformats.org/officeDocument/2006/relationships/customXml" Target="../ink/ink447.xml"/><Relationship Id="rId169" Type="http://schemas.openxmlformats.org/officeDocument/2006/relationships/customXml" Target="../ink/ink458.xml"/><Relationship Id="rId4" Type="http://schemas.openxmlformats.org/officeDocument/2006/relationships/customXml" Target="../ink/ink372.xml"/><Relationship Id="rId180" Type="http://schemas.openxmlformats.org/officeDocument/2006/relationships/image" Target="../media/image446.png"/><Relationship Id="rId215" Type="http://schemas.openxmlformats.org/officeDocument/2006/relationships/customXml" Target="../ink/ink481.xml"/><Relationship Id="rId236" Type="http://schemas.openxmlformats.org/officeDocument/2006/relationships/image" Target="../media/image474.png"/><Relationship Id="rId257" Type="http://schemas.openxmlformats.org/officeDocument/2006/relationships/customXml" Target="../ink/ink503.xml"/><Relationship Id="rId278" Type="http://schemas.openxmlformats.org/officeDocument/2006/relationships/image" Target="../media/image494.png"/><Relationship Id="rId303" Type="http://schemas.openxmlformats.org/officeDocument/2006/relationships/customXml" Target="../ink/ink526.xml"/><Relationship Id="rId42" Type="http://schemas.openxmlformats.org/officeDocument/2006/relationships/customXml" Target="../ink/ink391.xml"/><Relationship Id="rId84" Type="http://schemas.openxmlformats.org/officeDocument/2006/relationships/image" Target="../media/image401.png"/><Relationship Id="rId138" Type="http://schemas.openxmlformats.org/officeDocument/2006/relationships/customXml" Target="../ink/ink441.xml"/><Relationship Id="rId191" Type="http://schemas.openxmlformats.org/officeDocument/2006/relationships/customXml" Target="../ink/ink469.xml"/><Relationship Id="rId205" Type="http://schemas.openxmlformats.org/officeDocument/2006/relationships/customXml" Target="../ink/ink476.xml"/><Relationship Id="rId247" Type="http://schemas.openxmlformats.org/officeDocument/2006/relationships/customXml" Target="../ink/ink497.xml"/><Relationship Id="rId107" Type="http://schemas.openxmlformats.org/officeDocument/2006/relationships/customXml" Target="../ink/ink425.xml"/><Relationship Id="rId289" Type="http://schemas.openxmlformats.org/officeDocument/2006/relationships/customXml" Target="../ink/ink519.xml"/><Relationship Id="rId11" Type="http://schemas.openxmlformats.org/officeDocument/2006/relationships/image" Target="../media/image368.png"/><Relationship Id="rId53" Type="http://schemas.openxmlformats.org/officeDocument/2006/relationships/customXml" Target="../ink/ink398.xml"/><Relationship Id="rId149" Type="http://schemas.openxmlformats.org/officeDocument/2006/relationships/image" Target="../media/image431.png"/><Relationship Id="rId95" Type="http://schemas.openxmlformats.org/officeDocument/2006/relationships/customXml" Target="../ink/ink419.xml"/><Relationship Id="rId160" Type="http://schemas.openxmlformats.org/officeDocument/2006/relationships/image" Target="../media/image436.png"/><Relationship Id="rId216" Type="http://schemas.openxmlformats.org/officeDocument/2006/relationships/image" Target="../media/image464.png"/><Relationship Id="rId258" Type="http://schemas.openxmlformats.org/officeDocument/2006/relationships/image" Target="../media/image484.png"/><Relationship Id="rId22" Type="http://schemas.openxmlformats.org/officeDocument/2006/relationships/customXml" Target="../ink/ink381.xml"/><Relationship Id="rId64" Type="http://schemas.openxmlformats.org/officeDocument/2006/relationships/image" Target="../media/image391.png"/><Relationship Id="rId118" Type="http://schemas.openxmlformats.org/officeDocument/2006/relationships/customXml" Target="../ink/ink431.xml"/><Relationship Id="rId171" Type="http://schemas.openxmlformats.org/officeDocument/2006/relationships/customXml" Target="../ink/ink459.xml"/><Relationship Id="rId227" Type="http://schemas.openxmlformats.org/officeDocument/2006/relationships/customXml" Target="../ink/ink487.xml"/><Relationship Id="rId269" Type="http://schemas.openxmlformats.org/officeDocument/2006/relationships/customXml" Target="../ink/ink509.xml"/><Relationship Id="rId33" Type="http://schemas.openxmlformats.org/officeDocument/2006/relationships/image" Target="../media/image377.png"/><Relationship Id="rId129" Type="http://schemas.openxmlformats.org/officeDocument/2006/relationships/image" Target="../media/image422.png"/><Relationship Id="rId280" Type="http://schemas.openxmlformats.org/officeDocument/2006/relationships/image" Target="../media/image495.png"/><Relationship Id="rId75" Type="http://schemas.openxmlformats.org/officeDocument/2006/relationships/customXml" Target="../ink/ink409.xml"/><Relationship Id="rId140" Type="http://schemas.openxmlformats.org/officeDocument/2006/relationships/customXml" Target="../ink/ink442.xml"/><Relationship Id="rId182" Type="http://schemas.openxmlformats.org/officeDocument/2006/relationships/image" Target="../media/image447.png"/><Relationship Id="rId6" Type="http://schemas.openxmlformats.org/officeDocument/2006/relationships/customXml" Target="../ink/ink373.xml"/><Relationship Id="rId238" Type="http://schemas.openxmlformats.org/officeDocument/2006/relationships/image" Target="../media/image47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BDA9C64-A71B-8BC0-6B09-8B715FC78AE7}"/>
              </a:ext>
            </a:extLst>
          </p:cNvPr>
          <p:cNvGrpSpPr/>
          <p:nvPr/>
        </p:nvGrpSpPr>
        <p:grpSpPr>
          <a:xfrm>
            <a:off x="788737" y="283301"/>
            <a:ext cx="2409120" cy="763920"/>
            <a:chOff x="788737" y="283301"/>
            <a:chExt cx="2409120" cy="76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2495D96-551A-9FD3-2880-701761236320}"/>
                    </a:ext>
                  </a:extLst>
                </p14:cNvPr>
                <p14:cNvContentPartPr/>
                <p14:nvPr/>
              </p14:nvContentPartPr>
              <p14:xfrm>
                <a:off x="821137" y="313901"/>
                <a:ext cx="19440" cy="4518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2495D96-551A-9FD3-2880-70176123632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15017" y="307781"/>
                  <a:ext cx="3168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E77F593-48B2-A310-B253-D9007C69FB9E}"/>
                    </a:ext>
                  </a:extLst>
                </p14:cNvPr>
                <p14:cNvContentPartPr/>
                <p14:nvPr/>
              </p14:nvContentPartPr>
              <p14:xfrm>
                <a:off x="788737" y="317861"/>
                <a:ext cx="128160" cy="1911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E77F593-48B2-A310-B253-D9007C69FB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2617" y="311741"/>
                  <a:ext cx="1404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5984BC7-41A2-49D8-0616-41487991F29A}"/>
                    </a:ext>
                  </a:extLst>
                </p14:cNvPr>
                <p14:cNvContentPartPr/>
                <p14:nvPr/>
              </p14:nvContentPartPr>
              <p14:xfrm>
                <a:off x="1012297" y="500381"/>
                <a:ext cx="161640" cy="222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5984BC7-41A2-49D8-0616-41487991F29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06177" y="494261"/>
                  <a:ext cx="1738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F49CFCF-4360-A979-C9DF-2CA8E33C708E}"/>
                    </a:ext>
                  </a:extLst>
                </p14:cNvPr>
                <p14:cNvContentPartPr/>
                <p14:nvPr/>
              </p14:nvContentPartPr>
              <p14:xfrm>
                <a:off x="1265017" y="555461"/>
                <a:ext cx="10800" cy="120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F49CFCF-4360-A979-C9DF-2CA8E33C708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58897" y="549341"/>
                  <a:ext cx="230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FEA8049-0596-CE1E-A0A8-450754ACFB56}"/>
                    </a:ext>
                  </a:extLst>
                </p14:cNvPr>
                <p14:cNvContentPartPr/>
                <p14:nvPr/>
              </p14:nvContentPartPr>
              <p14:xfrm>
                <a:off x="1244137" y="389501"/>
                <a:ext cx="12600" cy="16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FEA8049-0596-CE1E-A0A8-450754ACFB5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38017" y="383381"/>
                  <a:ext cx="248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67AE62F-1742-631D-463F-DC18939AE717}"/>
                    </a:ext>
                  </a:extLst>
                </p14:cNvPr>
                <p14:cNvContentPartPr/>
                <p14:nvPr/>
              </p14:nvContentPartPr>
              <p14:xfrm>
                <a:off x="1389217" y="510101"/>
                <a:ext cx="282600" cy="178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67AE62F-1742-631D-463F-DC18939AE71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83097" y="503981"/>
                  <a:ext cx="2948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D0022F6-8D80-C357-290A-856A05A9B409}"/>
                    </a:ext>
                  </a:extLst>
                </p14:cNvPr>
                <p14:cNvContentPartPr/>
                <p14:nvPr/>
              </p14:nvContentPartPr>
              <p14:xfrm>
                <a:off x="1710337" y="418661"/>
                <a:ext cx="310320" cy="262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D0022F6-8D80-C357-290A-856A05A9B40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04217" y="412541"/>
                  <a:ext cx="3225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1D42D87-7252-199F-F4AD-9C9398DC277F}"/>
                    </a:ext>
                  </a:extLst>
                </p14:cNvPr>
                <p14:cNvContentPartPr/>
                <p14:nvPr/>
              </p14:nvContentPartPr>
              <p14:xfrm>
                <a:off x="1985737" y="478421"/>
                <a:ext cx="155160" cy="568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1D42D87-7252-199F-F4AD-9C9398DC277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79617" y="472301"/>
                  <a:ext cx="16740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B91010C-B9A1-2532-F1A0-C4A573ACBA61}"/>
                    </a:ext>
                  </a:extLst>
                </p14:cNvPr>
                <p14:cNvContentPartPr/>
                <p14:nvPr/>
              </p14:nvContentPartPr>
              <p14:xfrm>
                <a:off x="2516377" y="283301"/>
                <a:ext cx="18000" cy="367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B91010C-B9A1-2532-F1A0-C4A573ACBA6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10257" y="277181"/>
                  <a:ext cx="3024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9CFB717-F846-DAC9-8D0D-D8B2138B4B2B}"/>
                    </a:ext>
                  </a:extLst>
                </p14:cNvPr>
                <p14:cNvContentPartPr/>
                <p14:nvPr/>
              </p14:nvContentPartPr>
              <p14:xfrm>
                <a:off x="2559577" y="423341"/>
                <a:ext cx="208440" cy="217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9CFB717-F846-DAC9-8D0D-D8B2138B4B2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53457" y="417221"/>
                  <a:ext cx="2206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469D874-D505-D69D-26F4-93B57159C36D}"/>
                    </a:ext>
                  </a:extLst>
                </p14:cNvPr>
                <p14:cNvContentPartPr/>
                <p14:nvPr/>
              </p14:nvContentPartPr>
              <p14:xfrm>
                <a:off x="2865217" y="446741"/>
                <a:ext cx="150120" cy="173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469D874-D505-D69D-26F4-93B57159C36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59097" y="440621"/>
                  <a:ext cx="1623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7709CA8-256B-A2B8-2152-0437BB24AA5C}"/>
                    </a:ext>
                  </a:extLst>
                </p14:cNvPr>
                <p14:cNvContentPartPr/>
                <p14:nvPr/>
              </p14:nvContentPartPr>
              <p14:xfrm>
                <a:off x="3047377" y="413981"/>
                <a:ext cx="150480" cy="591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7709CA8-256B-A2B8-2152-0437BB24AA5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41257" y="407861"/>
                  <a:ext cx="16272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066C93E-8D37-E543-CBA2-9E7540F3663D}"/>
                    </a:ext>
                  </a:extLst>
                </p14:cNvPr>
                <p14:cNvContentPartPr/>
                <p14:nvPr/>
              </p14:nvContentPartPr>
              <p14:xfrm>
                <a:off x="1806817" y="776861"/>
                <a:ext cx="551520" cy="45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066C93E-8D37-E543-CBA2-9E7540F3663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00697" y="770741"/>
                  <a:ext cx="5637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10CAAE9-6438-384B-FB72-B0D72BFF5D10}"/>
                    </a:ext>
                  </a:extLst>
                </p14:cNvPr>
                <p14:cNvContentPartPr/>
                <p14:nvPr/>
              </p14:nvContentPartPr>
              <p14:xfrm>
                <a:off x="1846057" y="871541"/>
                <a:ext cx="672120" cy="38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10CAAE9-6438-384B-FB72-B0D72BFF5D1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39937" y="865421"/>
                  <a:ext cx="684360" cy="5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B206884-1184-9BBE-9CF0-04BCCA2C9DFE}"/>
              </a:ext>
            </a:extLst>
          </p:cNvPr>
          <p:cNvGrpSpPr/>
          <p:nvPr/>
        </p:nvGrpSpPr>
        <p:grpSpPr>
          <a:xfrm>
            <a:off x="3915697" y="445301"/>
            <a:ext cx="395280" cy="304560"/>
            <a:chOff x="3915697" y="445301"/>
            <a:chExt cx="395280" cy="30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95D0175-C021-EEE7-BFD0-3746E6102982}"/>
                    </a:ext>
                  </a:extLst>
                </p14:cNvPr>
                <p14:cNvContentPartPr/>
                <p14:nvPr/>
              </p14:nvContentPartPr>
              <p14:xfrm>
                <a:off x="3915697" y="523061"/>
                <a:ext cx="343440" cy="35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95D0175-C021-EEE7-BFD0-3746E610298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09577" y="516941"/>
                  <a:ext cx="3556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38ECE72-8404-1E47-DB5B-30082A8C231D}"/>
                    </a:ext>
                  </a:extLst>
                </p14:cNvPr>
                <p14:cNvContentPartPr/>
                <p14:nvPr/>
              </p14:nvContentPartPr>
              <p14:xfrm>
                <a:off x="4175977" y="445301"/>
                <a:ext cx="135000" cy="304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38ECE72-8404-1E47-DB5B-30082A8C231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169857" y="439181"/>
                  <a:ext cx="147240" cy="31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D750EC8-23CB-4658-F836-87A6C66E19AA}"/>
              </a:ext>
            </a:extLst>
          </p:cNvPr>
          <p:cNvGrpSpPr/>
          <p:nvPr/>
        </p:nvGrpSpPr>
        <p:grpSpPr>
          <a:xfrm>
            <a:off x="5103337" y="356381"/>
            <a:ext cx="690120" cy="279360"/>
            <a:chOff x="5103337" y="356381"/>
            <a:chExt cx="690120" cy="27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394A322-017A-1A00-1696-29648D2AE70F}"/>
                    </a:ext>
                  </a:extLst>
                </p14:cNvPr>
                <p14:cNvContentPartPr/>
                <p14:nvPr/>
              </p14:nvContentPartPr>
              <p14:xfrm>
                <a:off x="5103337" y="356381"/>
                <a:ext cx="172440" cy="256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394A322-017A-1A00-1696-29648D2AE70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97217" y="350261"/>
                  <a:ext cx="1846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75AFD56-6A11-9ABD-410A-CB3015FF0EF0}"/>
                    </a:ext>
                  </a:extLst>
                </p14:cNvPr>
                <p14:cNvContentPartPr/>
                <p14:nvPr/>
              </p14:nvContentPartPr>
              <p14:xfrm>
                <a:off x="5293057" y="417581"/>
                <a:ext cx="500400" cy="218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75AFD56-6A11-9ABD-410A-CB3015FF0EF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86937" y="411461"/>
                  <a:ext cx="512640" cy="23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072550A-92C9-F064-ABB8-11D30CCA6795}"/>
              </a:ext>
            </a:extLst>
          </p:cNvPr>
          <p:cNvGrpSpPr/>
          <p:nvPr/>
        </p:nvGrpSpPr>
        <p:grpSpPr>
          <a:xfrm>
            <a:off x="6258217" y="274661"/>
            <a:ext cx="310680" cy="327240"/>
            <a:chOff x="6258217" y="274661"/>
            <a:chExt cx="310680" cy="32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9EE62DD-4B85-090F-E878-B8ACD4DF0CB2}"/>
                    </a:ext>
                  </a:extLst>
                </p14:cNvPr>
                <p14:cNvContentPartPr/>
                <p14:nvPr/>
              </p14:nvContentPartPr>
              <p14:xfrm>
                <a:off x="6258217" y="274661"/>
                <a:ext cx="126000" cy="327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9EE62DD-4B85-090F-E878-B8ACD4DF0CB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52097" y="268541"/>
                  <a:ext cx="13824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83C24BB-EBC0-1982-F941-4B8A2A473E87}"/>
                    </a:ext>
                  </a:extLst>
                </p14:cNvPr>
                <p14:cNvContentPartPr/>
                <p14:nvPr/>
              </p14:nvContentPartPr>
              <p14:xfrm>
                <a:off x="6481777" y="424421"/>
                <a:ext cx="87120" cy="136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83C24BB-EBC0-1982-F941-4B8A2A473E8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475657" y="418301"/>
                  <a:ext cx="99360" cy="14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7264059-0F47-D6C6-6CFA-C27BB2E1FEA3}"/>
              </a:ext>
            </a:extLst>
          </p:cNvPr>
          <p:cNvGrpSpPr/>
          <p:nvPr/>
        </p:nvGrpSpPr>
        <p:grpSpPr>
          <a:xfrm>
            <a:off x="7102777" y="269261"/>
            <a:ext cx="781200" cy="366120"/>
            <a:chOff x="7102777" y="269261"/>
            <a:chExt cx="781200" cy="36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1467A07-8685-9980-8953-64D315C60C78}"/>
                    </a:ext>
                  </a:extLst>
                </p14:cNvPr>
                <p14:cNvContentPartPr/>
                <p14:nvPr/>
              </p14:nvContentPartPr>
              <p14:xfrm>
                <a:off x="7102777" y="436661"/>
                <a:ext cx="151200" cy="192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1467A07-8685-9980-8953-64D315C60C7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096657" y="430541"/>
                  <a:ext cx="1634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B2A6EB1-B410-8288-3E6E-85DDA09FE766}"/>
                    </a:ext>
                  </a:extLst>
                </p14:cNvPr>
                <p14:cNvContentPartPr/>
                <p14:nvPr/>
              </p14:nvContentPartPr>
              <p14:xfrm>
                <a:off x="7370617" y="434861"/>
                <a:ext cx="110520" cy="169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B2A6EB1-B410-8288-3E6E-85DDA09FE76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364497" y="428741"/>
                  <a:ext cx="1227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EB36EA9-4E0F-F5E4-2BA8-D7912B1DAF41}"/>
                    </a:ext>
                  </a:extLst>
                </p14:cNvPr>
                <p14:cNvContentPartPr/>
                <p14:nvPr/>
              </p14:nvContentPartPr>
              <p14:xfrm>
                <a:off x="7587697" y="458981"/>
                <a:ext cx="162360" cy="135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EB36EA9-4E0F-F5E4-2BA8-D7912B1DAF4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581577" y="452861"/>
                  <a:ext cx="1746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35743CA-220F-FCFF-BDE2-283054CC014F}"/>
                    </a:ext>
                  </a:extLst>
                </p14:cNvPr>
                <p14:cNvContentPartPr/>
                <p14:nvPr/>
              </p14:nvContentPartPr>
              <p14:xfrm>
                <a:off x="7740697" y="269261"/>
                <a:ext cx="143280" cy="366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35743CA-220F-FCFF-BDE2-283054CC014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734577" y="263141"/>
                  <a:ext cx="155520" cy="37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DE95FB6-7403-57A4-15E8-62D16BEF58DF}"/>
              </a:ext>
            </a:extLst>
          </p:cNvPr>
          <p:cNvGrpSpPr/>
          <p:nvPr/>
        </p:nvGrpSpPr>
        <p:grpSpPr>
          <a:xfrm>
            <a:off x="8516137" y="308501"/>
            <a:ext cx="231120" cy="306360"/>
            <a:chOff x="8516137" y="308501"/>
            <a:chExt cx="231120" cy="30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C0FC243-FF94-810A-B914-4B95B032B3F3}"/>
                    </a:ext>
                  </a:extLst>
                </p14:cNvPr>
                <p14:cNvContentPartPr/>
                <p14:nvPr/>
              </p14:nvContentPartPr>
              <p14:xfrm>
                <a:off x="8536297" y="308501"/>
                <a:ext cx="146160" cy="306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C0FC243-FF94-810A-B914-4B95B032B3F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30177" y="302381"/>
                  <a:ext cx="15840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9CD3535-F3F5-90F0-2AAD-022A63AE7645}"/>
                    </a:ext>
                  </a:extLst>
                </p14:cNvPr>
                <p14:cNvContentPartPr/>
                <p14:nvPr/>
              </p14:nvContentPartPr>
              <p14:xfrm>
                <a:off x="8516137" y="428021"/>
                <a:ext cx="231120" cy="115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9CD3535-F3F5-90F0-2AAD-022A63AE764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510017" y="421901"/>
                  <a:ext cx="243360" cy="12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6E1FA3-54F5-6B50-A693-8582A319321E}"/>
              </a:ext>
            </a:extLst>
          </p:cNvPr>
          <p:cNvGrpSpPr/>
          <p:nvPr/>
        </p:nvGrpSpPr>
        <p:grpSpPr>
          <a:xfrm>
            <a:off x="9284017" y="288701"/>
            <a:ext cx="2082240" cy="616680"/>
            <a:chOff x="9284017" y="288701"/>
            <a:chExt cx="2082240" cy="61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3F116C9-A743-8114-9B20-1561D5F788FD}"/>
                    </a:ext>
                  </a:extLst>
                </p14:cNvPr>
                <p14:cNvContentPartPr/>
                <p14:nvPr/>
              </p14:nvContentPartPr>
              <p14:xfrm>
                <a:off x="9284017" y="288701"/>
                <a:ext cx="142560" cy="342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3F116C9-A743-8114-9B20-1561D5F788F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277897" y="282581"/>
                  <a:ext cx="15480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60D7347-36B6-AFFD-2467-6884F23827E5}"/>
                    </a:ext>
                  </a:extLst>
                </p14:cNvPr>
                <p14:cNvContentPartPr/>
                <p14:nvPr/>
              </p14:nvContentPartPr>
              <p14:xfrm>
                <a:off x="9515137" y="469421"/>
                <a:ext cx="22320" cy="159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60D7347-36B6-AFFD-2467-6884F23827E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509017" y="463301"/>
                  <a:ext cx="345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39020B7-19BE-6C8E-D54C-7698ACB0812A}"/>
                    </a:ext>
                  </a:extLst>
                </p14:cNvPr>
                <p14:cNvContentPartPr/>
                <p14:nvPr/>
              </p14:nvContentPartPr>
              <p14:xfrm>
                <a:off x="9564817" y="314621"/>
                <a:ext cx="173520" cy="2833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39020B7-19BE-6C8E-D54C-7698ACB0812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558697" y="308501"/>
                  <a:ext cx="1857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E50BE8A-E0F5-2BA3-1D05-7B2AA51B27E9}"/>
                    </a:ext>
                  </a:extLst>
                </p14:cNvPr>
                <p14:cNvContentPartPr/>
                <p14:nvPr/>
              </p14:nvContentPartPr>
              <p14:xfrm>
                <a:off x="9883777" y="323981"/>
                <a:ext cx="34560" cy="370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E50BE8A-E0F5-2BA3-1D05-7B2AA51B27E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877657" y="317861"/>
                  <a:ext cx="468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6B0981E-C294-611B-3684-516C8C1C6A7E}"/>
                    </a:ext>
                  </a:extLst>
                </p14:cNvPr>
                <p14:cNvContentPartPr/>
                <p14:nvPr/>
              </p14:nvContentPartPr>
              <p14:xfrm>
                <a:off x="9870817" y="446021"/>
                <a:ext cx="160200" cy="31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6B0981E-C294-611B-3684-516C8C1C6A7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864697" y="439901"/>
                  <a:ext cx="1724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6FAA366-5458-EBEE-43AA-8913987EE6C6}"/>
                    </a:ext>
                  </a:extLst>
                </p14:cNvPr>
                <p14:cNvContentPartPr/>
                <p14:nvPr/>
              </p14:nvContentPartPr>
              <p14:xfrm>
                <a:off x="10081057" y="300581"/>
                <a:ext cx="57240" cy="301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6FAA366-5458-EBEE-43AA-8913987EE6C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074937" y="294461"/>
                  <a:ext cx="6948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9300CFE-0398-1C00-C0F1-479FAD2CCE82}"/>
                    </a:ext>
                  </a:extLst>
                </p14:cNvPr>
                <p14:cNvContentPartPr/>
                <p14:nvPr/>
              </p14:nvContentPartPr>
              <p14:xfrm>
                <a:off x="10202377" y="451421"/>
                <a:ext cx="277920" cy="1335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9300CFE-0398-1C00-C0F1-479FAD2CCE8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196257" y="445301"/>
                  <a:ext cx="290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F414B6B-434E-2253-643A-9DB2FE2D5D7D}"/>
                    </a:ext>
                  </a:extLst>
                </p14:cNvPr>
                <p14:cNvContentPartPr/>
                <p14:nvPr/>
              </p14:nvContentPartPr>
              <p14:xfrm>
                <a:off x="10403617" y="433781"/>
                <a:ext cx="206640" cy="471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F414B6B-434E-2253-643A-9DB2FE2D5D7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397497" y="427661"/>
                  <a:ext cx="21888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7F90D26-E0EF-8F85-69FD-2E46B7DDC2A0}"/>
                    </a:ext>
                  </a:extLst>
                </p14:cNvPr>
                <p14:cNvContentPartPr/>
                <p14:nvPr/>
              </p14:nvContentPartPr>
              <p14:xfrm>
                <a:off x="10735897" y="427301"/>
                <a:ext cx="113760" cy="146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7F90D26-E0EF-8F85-69FD-2E46B7DDC2A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729777" y="421181"/>
                  <a:ext cx="1260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A3854CB-7360-874F-111D-9F5771B7F45C}"/>
                    </a:ext>
                  </a:extLst>
                </p14:cNvPr>
                <p14:cNvContentPartPr/>
                <p14:nvPr/>
              </p14:nvContentPartPr>
              <p14:xfrm>
                <a:off x="10934257" y="457901"/>
                <a:ext cx="360" cy="128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A3854CB-7360-874F-111D-9F5771B7F45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928137" y="451781"/>
                  <a:ext cx="126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0657CE5-4B46-BC7D-E82F-58D0B858DDA2}"/>
                    </a:ext>
                  </a:extLst>
                </p14:cNvPr>
                <p14:cNvContentPartPr/>
                <p14:nvPr/>
              </p14:nvContentPartPr>
              <p14:xfrm>
                <a:off x="10982497" y="299861"/>
                <a:ext cx="1080" cy="302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0657CE5-4B46-BC7D-E82F-58D0B858DDA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976377" y="293741"/>
                  <a:ext cx="133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61AD41B-0C59-F492-A649-D65302D5FBDF}"/>
                    </a:ext>
                  </a:extLst>
                </p14:cNvPr>
                <p14:cNvContentPartPr/>
                <p14:nvPr/>
              </p14:nvContentPartPr>
              <p14:xfrm>
                <a:off x="11008417" y="454661"/>
                <a:ext cx="79920" cy="168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61AD41B-0C59-F492-A649-D65302D5FBD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002297" y="448541"/>
                  <a:ext cx="921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76F199F-4FE4-376C-3744-536700AC4634}"/>
                    </a:ext>
                  </a:extLst>
                </p14:cNvPr>
                <p14:cNvContentPartPr/>
                <p14:nvPr/>
              </p14:nvContentPartPr>
              <p14:xfrm>
                <a:off x="11153497" y="382661"/>
                <a:ext cx="212760" cy="259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76F199F-4FE4-376C-3744-536700AC463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147377" y="376541"/>
                  <a:ext cx="225000" cy="27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963A0F1-6A92-A4C8-E75D-FE4603EAFEDD}"/>
              </a:ext>
            </a:extLst>
          </p:cNvPr>
          <p:cNvGrpSpPr/>
          <p:nvPr/>
        </p:nvGrpSpPr>
        <p:grpSpPr>
          <a:xfrm>
            <a:off x="4494577" y="853901"/>
            <a:ext cx="1608840" cy="399960"/>
            <a:chOff x="4494577" y="853901"/>
            <a:chExt cx="1608840" cy="39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ECE273F-09FD-0646-85E9-2006B48262DC}"/>
                    </a:ext>
                  </a:extLst>
                </p14:cNvPr>
                <p14:cNvContentPartPr/>
                <p14:nvPr/>
              </p14:nvContentPartPr>
              <p14:xfrm>
                <a:off x="4494577" y="853901"/>
                <a:ext cx="157680" cy="3999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ECE273F-09FD-0646-85E9-2006B48262D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488457" y="847781"/>
                  <a:ext cx="16992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C584ED9-D685-E2BE-3BE2-154972F2E1C1}"/>
                    </a:ext>
                  </a:extLst>
                </p14:cNvPr>
                <p14:cNvContentPartPr/>
                <p14:nvPr/>
              </p14:nvContentPartPr>
              <p14:xfrm>
                <a:off x="4746217" y="1047941"/>
                <a:ext cx="233280" cy="1202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C584ED9-D685-E2BE-3BE2-154972F2E1C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740097" y="1041821"/>
                  <a:ext cx="2455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4EB5386-663D-BF19-2576-A16A9B0066F1}"/>
                    </a:ext>
                  </a:extLst>
                </p14:cNvPr>
                <p14:cNvContentPartPr/>
                <p14:nvPr/>
              </p14:nvContentPartPr>
              <p14:xfrm>
                <a:off x="5009737" y="906101"/>
                <a:ext cx="45000" cy="333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4EB5386-663D-BF19-2576-A16A9B0066F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003617" y="899981"/>
                  <a:ext cx="572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67605B8-F66A-F13C-F4BC-E88F303BDED5}"/>
                    </a:ext>
                  </a:extLst>
                </p14:cNvPr>
                <p14:cNvContentPartPr/>
                <p14:nvPr/>
              </p14:nvContentPartPr>
              <p14:xfrm>
                <a:off x="5006497" y="979181"/>
                <a:ext cx="147960" cy="374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67605B8-F66A-F13C-F4BC-E88F303BDED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000377" y="973061"/>
                  <a:ext cx="1602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4F15E40-9D7E-E77F-BE3D-AC04E4CF95B3}"/>
                    </a:ext>
                  </a:extLst>
                </p14:cNvPr>
                <p14:cNvContentPartPr/>
                <p14:nvPr/>
              </p14:nvContentPartPr>
              <p14:xfrm>
                <a:off x="5181097" y="1024901"/>
                <a:ext cx="312480" cy="1882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4F15E40-9D7E-E77F-BE3D-AC04E4CF95B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174977" y="1018781"/>
                  <a:ext cx="3247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5E69868-60A3-1991-A082-FD141C9AA816}"/>
                    </a:ext>
                  </a:extLst>
                </p14:cNvPr>
                <p14:cNvContentPartPr/>
                <p14:nvPr/>
              </p14:nvContentPartPr>
              <p14:xfrm>
                <a:off x="5571337" y="1059821"/>
                <a:ext cx="177480" cy="1245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5E69868-60A3-1991-A082-FD141C9AA81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565217" y="1053701"/>
                  <a:ext cx="1897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4C40203-4020-EF35-437A-EB1548A9E93F}"/>
                    </a:ext>
                  </a:extLst>
                </p14:cNvPr>
                <p14:cNvContentPartPr/>
                <p14:nvPr/>
              </p14:nvContentPartPr>
              <p14:xfrm>
                <a:off x="5723617" y="1065941"/>
                <a:ext cx="98640" cy="142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4C40203-4020-EF35-437A-EB1548A9E93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717497" y="1059821"/>
                  <a:ext cx="1108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FBFA49E-376E-F53B-198F-4E3DC9C14FD1}"/>
                    </a:ext>
                  </a:extLst>
                </p14:cNvPr>
                <p14:cNvContentPartPr/>
                <p14:nvPr/>
              </p14:nvContentPartPr>
              <p14:xfrm>
                <a:off x="5877697" y="1054781"/>
                <a:ext cx="225720" cy="1130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FBFA49E-376E-F53B-198F-4E3DC9C14FD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871577" y="1048661"/>
                  <a:ext cx="237960" cy="12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75665AB-CF51-6AAC-FCEE-5EB4B6D16E73}"/>
              </a:ext>
            </a:extLst>
          </p:cNvPr>
          <p:cNvGrpSpPr/>
          <p:nvPr/>
        </p:nvGrpSpPr>
        <p:grpSpPr>
          <a:xfrm>
            <a:off x="6830257" y="979901"/>
            <a:ext cx="763920" cy="541080"/>
            <a:chOff x="6830257" y="979901"/>
            <a:chExt cx="763920" cy="54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242EC53-DF16-8C88-BF6B-8FB6349B5AE7}"/>
                    </a:ext>
                  </a:extLst>
                </p14:cNvPr>
                <p14:cNvContentPartPr/>
                <p14:nvPr/>
              </p14:nvContentPartPr>
              <p14:xfrm>
                <a:off x="6830257" y="979901"/>
                <a:ext cx="171720" cy="1868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242EC53-DF16-8C88-BF6B-8FB6349B5AE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824137" y="973781"/>
                  <a:ext cx="1839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48B8763-B01F-82A9-510E-ED46DB7C70B0}"/>
                    </a:ext>
                  </a:extLst>
                </p14:cNvPr>
                <p14:cNvContentPartPr/>
                <p14:nvPr/>
              </p14:nvContentPartPr>
              <p14:xfrm>
                <a:off x="7079737" y="989981"/>
                <a:ext cx="277920" cy="1670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48B8763-B01F-82A9-510E-ED46DB7C70B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073617" y="983861"/>
                  <a:ext cx="2901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765A2E3-9BAD-9F50-8B6F-6869DC4CDDBA}"/>
                    </a:ext>
                  </a:extLst>
                </p14:cNvPr>
                <p14:cNvContentPartPr/>
                <p14:nvPr/>
              </p14:nvContentPartPr>
              <p14:xfrm>
                <a:off x="7363057" y="1006181"/>
                <a:ext cx="231120" cy="5148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765A2E3-9BAD-9F50-8B6F-6869DC4CDDB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356937" y="1000061"/>
                  <a:ext cx="243360" cy="52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C28AC59-26A8-348A-A48F-E8321B5B0685}"/>
              </a:ext>
            </a:extLst>
          </p:cNvPr>
          <p:cNvGrpSpPr/>
          <p:nvPr/>
        </p:nvGrpSpPr>
        <p:grpSpPr>
          <a:xfrm>
            <a:off x="8223457" y="889541"/>
            <a:ext cx="766800" cy="340560"/>
            <a:chOff x="8223457" y="889541"/>
            <a:chExt cx="766800" cy="34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3D6F649-51A8-EC25-01BC-2FE724B85135}"/>
                    </a:ext>
                  </a:extLst>
                </p14:cNvPr>
                <p14:cNvContentPartPr/>
                <p14:nvPr/>
              </p14:nvContentPartPr>
              <p14:xfrm>
                <a:off x="8242537" y="889541"/>
                <a:ext cx="160200" cy="3405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3D6F649-51A8-EC25-01BC-2FE724B8513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236417" y="883421"/>
                  <a:ext cx="17244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5CB78F4-7F4E-1F79-8AC9-71B4190490BC}"/>
                    </a:ext>
                  </a:extLst>
                </p14:cNvPr>
                <p14:cNvContentPartPr/>
                <p14:nvPr/>
              </p14:nvContentPartPr>
              <p14:xfrm>
                <a:off x="8223457" y="1020221"/>
                <a:ext cx="168840" cy="540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5CB78F4-7F4E-1F79-8AC9-71B4190490B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217337" y="1014101"/>
                  <a:ext cx="1810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78B7B47-63D3-4156-2E69-BE7CD4910EA6}"/>
                    </a:ext>
                  </a:extLst>
                </p14:cNvPr>
                <p14:cNvContentPartPr/>
                <p14:nvPr/>
              </p14:nvContentPartPr>
              <p14:xfrm>
                <a:off x="8452057" y="1012301"/>
                <a:ext cx="315000" cy="1504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78B7B47-63D3-4156-2E69-BE7CD4910EA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445937" y="1006181"/>
                  <a:ext cx="3272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E311B1C-979C-E498-5BB5-E509D62452DB}"/>
                    </a:ext>
                  </a:extLst>
                </p14:cNvPr>
                <p14:cNvContentPartPr/>
                <p14:nvPr/>
              </p14:nvContentPartPr>
              <p14:xfrm>
                <a:off x="8864977" y="984221"/>
                <a:ext cx="125280" cy="1512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E311B1C-979C-E498-5BB5-E509D62452D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858857" y="978101"/>
                  <a:ext cx="137520" cy="16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26C2E5A-1BE7-AA7E-89B8-B2683B022B05}"/>
              </a:ext>
            </a:extLst>
          </p:cNvPr>
          <p:cNvGrpSpPr/>
          <p:nvPr/>
        </p:nvGrpSpPr>
        <p:grpSpPr>
          <a:xfrm>
            <a:off x="10072777" y="866861"/>
            <a:ext cx="1082880" cy="356760"/>
            <a:chOff x="10072777" y="866861"/>
            <a:chExt cx="1082880" cy="35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2857585-48DA-AC39-329D-2F5631252D16}"/>
                    </a:ext>
                  </a:extLst>
                </p14:cNvPr>
                <p14:cNvContentPartPr/>
                <p14:nvPr/>
              </p14:nvContentPartPr>
              <p14:xfrm>
                <a:off x="10072777" y="1014821"/>
                <a:ext cx="164520" cy="1630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2857585-48DA-AC39-329D-2F5631252D1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066657" y="1008701"/>
                  <a:ext cx="1767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A616898-91EF-6B56-B347-ECE97EF97719}"/>
                    </a:ext>
                  </a:extLst>
                </p14:cNvPr>
                <p14:cNvContentPartPr/>
                <p14:nvPr/>
              </p14:nvContentPartPr>
              <p14:xfrm>
                <a:off x="10276177" y="1010861"/>
                <a:ext cx="111960" cy="1119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A616898-91EF-6B56-B347-ECE97EF9771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270057" y="1004741"/>
                  <a:ext cx="1242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9CFC3A6-4305-886E-D584-4028A7C117F0}"/>
                    </a:ext>
                  </a:extLst>
                </p14:cNvPr>
                <p14:cNvContentPartPr/>
                <p14:nvPr/>
              </p14:nvContentPartPr>
              <p14:xfrm>
                <a:off x="10478137" y="964061"/>
                <a:ext cx="304560" cy="2458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9CFC3A6-4305-886E-D584-4028A7C117F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472017" y="957941"/>
                  <a:ext cx="3168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11C0C9E-89CD-D5D5-A028-99E1539516B9}"/>
                    </a:ext>
                  </a:extLst>
                </p14:cNvPr>
                <p14:cNvContentPartPr/>
                <p14:nvPr/>
              </p14:nvContentPartPr>
              <p14:xfrm>
                <a:off x="10786657" y="866861"/>
                <a:ext cx="156960" cy="3567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11C0C9E-89CD-D5D5-A028-99E1539516B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780537" y="860741"/>
                  <a:ext cx="16920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793AAAE-9575-6BA3-C0E7-A14509C3C09E}"/>
                    </a:ext>
                  </a:extLst>
                </p14:cNvPr>
                <p14:cNvContentPartPr/>
                <p14:nvPr/>
              </p14:nvContentPartPr>
              <p14:xfrm>
                <a:off x="11018137" y="1043261"/>
                <a:ext cx="137520" cy="1800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793AAAE-9575-6BA3-C0E7-A14509C3C09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012017" y="1037141"/>
                  <a:ext cx="149760" cy="19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790FBB7-23E0-F011-9CA3-49248D2AD91C}"/>
              </a:ext>
            </a:extLst>
          </p:cNvPr>
          <p:cNvGrpSpPr/>
          <p:nvPr/>
        </p:nvGrpSpPr>
        <p:grpSpPr>
          <a:xfrm>
            <a:off x="9550057" y="891341"/>
            <a:ext cx="493920" cy="285120"/>
            <a:chOff x="9550057" y="891341"/>
            <a:chExt cx="493920" cy="28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3D056D1-D237-C209-0572-5A00919EDB1C}"/>
                    </a:ext>
                  </a:extLst>
                </p14:cNvPr>
                <p14:cNvContentPartPr/>
                <p14:nvPr/>
              </p14:nvContentPartPr>
              <p14:xfrm>
                <a:off x="9550057" y="891341"/>
                <a:ext cx="330840" cy="2851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3D056D1-D237-C209-0572-5A00919EDB1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543937" y="885221"/>
                  <a:ext cx="34308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B6656F8-44FF-8D6E-9BB5-BACAE37C11C2}"/>
                    </a:ext>
                  </a:extLst>
                </p14:cNvPr>
                <p14:cNvContentPartPr/>
                <p14:nvPr/>
              </p14:nvContentPartPr>
              <p14:xfrm>
                <a:off x="9882337" y="968741"/>
                <a:ext cx="161640" cy="1530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B6656F8-44FF-8D6E-9BB5-BACAE37C11C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876217" y="962621"/>
                  <a:ext cx="173880" cy="16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8C3BFB2-6878-692A-783E-C7A76E021E19}"/>
              </a:ext>
            </a:extLst>
          </p:cNvPr>
          <p:cNvGrpSpPr/>
          <p:nvPr/>
        </p:nvGrpSpPr>
        <p:grpSpPr>
          <a:xfrm>
            <a:off x="4195417" y="1377341"/>
            <a:ext cx="329760" cy="340200"/>
            <a:chOff x="4195417" y="1377341"/>
            <a:chExt cx="329760" cy="34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C3496EC-EE0F-CC5F-10C3-435821584AD5}"/>
                    </a:ext>
                  </a:extLst>
                </p14:cNvPr>
                <p14:cNvContentPartPr/>
                <p14:nvPr/>
              </p14:nvContentPartPr>
              <p14:xfrm>
                <a:off x="4195417" y="1506221"/>
                <a:ext cx="89640" cy="2113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C3496EC-EE0F-CC5F-10C3-435821584AD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189297" y="1500101"/>
                  <a:ext cx="1018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59E3EF5-0151-33FB-BFF9-08407656382D}"/>
                    </a:ext>
                  </a:extLst>
                </p14:cNvPr>
                <p14:cNvContentPartPr/>
                <p14:nvPr/>
              </p14:nvContentPartPr>
              <p14:xfrm>
                <a:off x="4280017" y="1377341"/>
                <a:ext cx="12600" cy="144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59E3EF5-0151-33FB-BFF9-08407656382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273897" y="1371221"/>
                  <a:ext cx="248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A9CA123-3AB4-4E1D-B38B-35FFDEA5D0AF}"/>
                    </a:ext>
                  </a:extLst>
                </p14:cNvPr>
                <p14:cNvContentPartPr/>
                <p14:nvPr/>
              </p14:nvContentPartPr>
              <p14:xfrm>
                <a:off x="4342297" y="1498661"/>
                <a:ext cx="182880" cy="1908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A9CA123-3AB4-4E1D-B38B-35FFDEA5D0A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336177" y="1492541"/>
                  <a:ext cx="195120" cy="20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9B3703B1-94E2-2399-0F60-3726EAB67F3E}"/>
                  </a:ext>
                </a:extLst>
              </p14:cNvPr>
              <p14:cNvContentPartPr/>
              <p14:nvPr/>
            </p14:nvContentPartPr>
            <p14:xfrm>
              <a:off x="5250937" y="1495781"/>
              <a:ext cx="161280" cy="1612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B3703B1-94E2-2399-0F60-3726EAB67F3E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244817" y="1489661"/>
                <a:ext cx="173520" cy="17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0161BE11-3EFE-5CD0-1F0F-639762826681}"/>
              </a:ext>
            </a:extLst>
          </p:cNvPr>
          <p:cNvGrpSpPr/>
          <p:nvPr/>
        </p:nvGrpSpPr>
        <p:grpSpPr>
          <a:xfrm>
            <a:off x="5991457" y="1429901"/>
            <a:ext cx="1070640" cy="708840"/>
            <a:chOff x="5991457" y="1429901"/>
            <a:chExt cx="1070640" cy="70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A1CE7A6-9D54-2BD0-7489-3387568E2BE9}"/>
                    </a:ext>
                  </a:extLst>
                </p14:cNvPr>
                <p14:cNvContentPartPr/>
                <p14:nvPr/>
              </p14:nvContentPartPr>
              <p14:xfrm>
                <a:off x="5991457" y="1514501"/>
                <a:ext cx="341640" cy="6242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A1CE7A6-9D54-2BD0-7489-3387568E2BE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985337" y="1508381"/>
                  <a:ext cx="353880" cy="6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7E55EA4-E7FE-9852-FAC7-DCD93F326DD2}"/>
                    </a:ext>
                  </a:extLst>
                </p14:cNvPr>
                <p14:cNvContentPartPr/>
                <p14:nvPr/>
              </p14:nvContentPartPr>
              <p14:xfrm>
                <a:off x="6343537" y="1565981"/>
                <a:ext cx="25560" cy="1666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7E55EA4-E7FE-9852-FAC7-DCD93F326DD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337417" y="1559861"/>
                  <a:ext cx="378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9D6494E-861C-B36B-5593-36E3790D73F5}"/>
                    </a:ext>
                  </a:extLst>
                </p14:cNvPr>
                <p14:cNvContentPartPr/>
                <p14:nvPr/>
              </p14:nvContentPartPr>
              <p14:xfrm>
                <a:off x="6422017" y="1429901"/>
                <a:ext cx="5760" cy="277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9D6494E-861C-B36B-5593-36E3790D73F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415897" y="1423781"/>
                  <a:ext cx="180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2A53259-6EA1-4AE1-FF69-C8AA3DA2C6F5}"/>
                    </a:ext>
                  </a:extLst>
                </p14:cNvPr>
                <p14:cNvContentPartPr/>
                <p14:nvPr/>
              </p14:nvContentPartPr>
              <p14:xfrm>
                <a:off x="6455497" y="1536821"/>
                <a:ext cx="153360" cy="1936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2A53259-6EA1-4AE1-FF69-C8AA3DA2C6F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449377" y="1530701"/>
                  <a:ext cx="1656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845DE5D-A8BB-E598-8BB7-D47587824DB9}"/>
                    </a:ext>
                  </a:extLst>
                </p14:cNvPr>
                <p14:cNvContentPartPr/>
                <p14:nvPr/>
              </p14:nvContentPartPr>
              <p14:xfrm>
                <a:off x="6684817" y="1519901"/>
                <a:ext cx="115200" cy="1818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845DE5D-A8BB-E598-8BB7-D47587824DB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678697" y="1513781"/>
                  <a:ext cx="1274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147F9FD-FEC0-81EF-10E7-3F4909AFC4B1}"/>
                    </a:ext>
                  </a:extLst>
                </p14:cNvPr>
                <p14:cNvContentPartPr/>
                <p14:nvPr/>
              </p14:nvContentPartPr>
              <p14:xfrm>
                <a:off x="6828457" y="1541861"/>
                <a:ext cx="233640" cy="1738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147F9FD-FEC0-81EF-10E7-3F4909AFC4B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822337" y="1535741"/>
                  <a:ext cx="245880" cy="1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F2EF135-AC56-36D0-400B-C994CCBCE1AA}"/>
              </a:ext>
            </a:extLst>
          </p:cNvPr>
          <p:cNvGrpSpPr/>
          <p:nvPr/>
        </p:nvGrpSpPr>
        <p:grpSpPr>
          <a:xfrm>
            <a:off x="7752217" y="1356461"/>
            <a:ext cx="1134000" cy="354600"/>
            <a:chOff x="7752217" y="1356461"/>
            <a:chExt cx="1134000" cy="35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76D6E26-F91F-EFD8-1A9A-FC27983FDF1B}"/>
                    </a:ext>
                  </a:extLst>
                </p14:cNvPr>
                <p14:cNvContentPartPr/>
                <p14:nvPr/>
              </p14:nvContentPartPr>
              <p14:xfrm>
                <a:off x="7800817" y="1356461"/>
                <a:ext cx="138960" cy="3067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76D6E26-F91F-EFD8-1A9A-FC27983FDF1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794697" y="1350341"/>
                  <a:ext cx="15120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C3527F4-BCCD-5E8F-B351-7D775C2AE859}"/>
                    </a:ext>
                  </a:extLst>
                </p14:cNvPr>
                <p14:cNvContentPartPr/>
                <p14:nvPr/>
              </p14:nvContentPartPr>
              <p14:xfrm>
                <a:off x="7752217" y="1383461"/>
                <a:ext cx="602640" cy="2919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C3527F4-BCCD-5E8F-B351-7D775C2AE85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746097" y="1377341"/>
                  <a:ext cx="61488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9D434F7-E741-4B9A-7C91-4261C2A727D9}"/>
                    </a:ext>
                  </a:extLst>
                </p14:cNvPr>
                <p14:cNvContentPartPr/>
                <p14:nvPr/>
              </p14:nvContentPartPr>
              <p14:xfrm>
                <a:off x="8463577" y="1389941"/>
                <a:ext cx="51120" cy="2728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9D434F7-E741-4B9A-7C91-4261C2A727D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457457" y="1383821"/>
                  <a:ext cx="633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355B6EE-B79F-8051-88C7-71C92B27DFE0}"/>
                    </a:ext>
                  </a:extLst>
                </p14:cNvPr>
                <p14:cNvContentPartPr/>
                <p14:nvPr/>
              </p14:nvContentPartPr>
              <p14:xfrm>
                <a:off x="8556097" y="1479581"/>
                <a:ext cx="165240" cy="1882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355B6EE-B79F-8051-88C7-71C92B27DFE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549977" y="1473461"/>
                  <a:ext cx="1774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76946F5-7FCA-A58A-39B9-EDB4510063D1}"/>
                    </a:ext>
                  </a:extLst>
                </p14:cNvPr>
                <p14:cNvContentPartPr/>
                <p14:nvPr/>
              </p14:nvContentPartPr>
              <p14:xfrm>
                <a:off x="8026177" y="1452941"/>
                <a:ext cx="69840" cy="1908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76946F5-7FCA-A58A-39B9-EDB4510063D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020057" y="1446821"/>
                  <a:ext cx="820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BC45870-024F-444E-246D-A6AA2DDC09DA}"/>
                    </a:ext>
                  </a:extLst>
                </p14:cNvPr>
                <p14:cNvContentPartPr/>
                <p14:nvPr/>
              </p14:nvContentPartPr>
              <p14:xfrm>
                <a:off x="8857057" y="1700981"/>
                <a:ext cx="29160" cy="100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BC45870-024F-444E-246D-A6AA2DDC09D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850937" y="1694861"/>
                  <a:ext cx="4140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80FDA74-61E2-F003-268B-ACD6F3CE4502}"/>
              </a:ext>
            </a:extLst>
          </p:cNvPr>
          <p:cNvGrpSpPr/>
          <p:nvPr/>
        </p:nvGrpSpPr>
        <p:grpSpPr>
          <a:xfrm>
            <a:off x="2278777" y="2341421"/>
            <a:ext cx="534960" cy="564840"/>
            <a:chOff x="2278777" y="2341421"/>
            <a:chExt cx="534960" cy="56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50FBF39-6139-69DC-C759-456607FBE9BC}"/>
                    </a:ext>
                  </a:extLst>
                </p14:cNvPr>
                <p14:cNvContentPartPr/>
                <p14:nvPr/>
              </p14:nvContentPartPr>
              <p14:xfrm>
                <a:off x="2278777" y="2497301"/>
                <a:ext cx="468360" cy="169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50FBF39-6139-69DC-C759-456607FBE9B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272657" y="2491181"/>
                  <a:ext cx="4806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A0FE2BF-3690-361B-7F65-86A62B833ED2}"/>
                    </a:ext>
                  </a:extLst>
                </p14:cNvPr>
                <p14:cNvContentPartPr/>
                <p14:nvPr/>
              </p14:nvContentPartPr>
              <p14:xfrm>
                <a:off x="2511337" y="2341421"/>
                <a:ext cx="302400" cy="5648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A0FE2BF-3690-361B-7F65-86A62B833ED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505217" y="2335301"/>
                  <a:ext cx="314640" cy="57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B78C741-A2C9-221F-49F2-81A6DAD1BA5E}"/>
              </a:ext>
            </a:extLst>
          </p:cNvPr>
          <p:cNvGrpSpPr/>
          <p:nvPr/>
        </p:nvGrpSpPr>
        <p:grpSpPr>
          <a:xfrm>
            <a:off x="3509257" y="2251061"/>
            <a:ext cx="911880" cy="390600"/>
            <a:chOff x="3509257" y="2251061"/>
            <a:chExt cx="911880" cy="39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3419328-9F75-1FC9-E202-49C5500F55CD}"/>
                    </a:ext>
                  </a:extLst>
                </p14:cNvPr>
                <p14:cNvContentPartPr/>
                <p14:nvPr/>
              </p14:nvContentPartPr>
              <p14:xfrm>
                <a:off x="3509257" y="2427101"/>
                <a:ext cx="291600" cy="2145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3419328-9F75-1FC9-E202-49C5500F55C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503137" y="2420981"/>
                  <a:ext cx="3038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F554E1A-9882-5C11-A00B-74B5AA17CC42}"/>
                    </a:ext>
                  </a:extLst>
                </p14:cNvPr>
                <p14:cNvContentPartPr/>
                <p14:nvPr/>
              </p14:nvContentPartPr>
              <p14:xfrm>
                <a:off x="3833617" y="2251061"/>
                <a:ext cx="67680" cy="3394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F554E1A-9882-5C11-A00B-74B5AA17CC4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827497" y="2244941"/>
                  <a:ext cx="7992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9BF898F-5AEF-4728-BF93-70212F6EB06B}"/>
                    </a:ext>
                  </a:extLst>
                </p14:cNvPr>
                <p14:cNvContentPartPr/>
                <p14:nvPr/>
              </p14:nvContentPartPr>
              <p14:xfrm>
                <a:off x="3964657" y="2368421"/>
                <a:ext cx="106920" cy="1530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9BF898F-5AEF-4728-BF93-70212F6EB06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958537" y="2362301"/>
                  <a:ext cx="1191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56F34CD-7350-9F9E-C678-5302A02BAA30}"/>
                    </a:ext>
                  </a:extLst>
                </p14:cNvPr>
                <p14:cNvContentPartPr/>
                <p14:nvPr/>
              </p14:nvContentPartPr>
              <p14:xfrm>
                <a:off x="4161937" y="2422061"/>
                <a:ext cx="259200" cy="1828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56F34CD-7350-9F9E-C678-5302A02BAA3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155817" y="2415941"/>
                  <a:ext cx="271440" cy="19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01FC9888-4328-8133-3D2A-D10C75BD568C}"/>
                  </a:ext>
                </a:extLst>
              </p14:cNvPr>
              <p14:cNvContentPartPr/>
              <p14:nvPr/>
            </p14:nvContentPartPr>
            <p14:xfrm>
              <a:off x="4755217" y="2485421"/>
              <a:ext cx="158760" cy="147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01FC9888-4328-8133-3D2A-D10C75BD568C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4749097" y="2479301"/>
                <a:ext cx="171000" cy="2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CC22EF8-B9BD-FE00-0A41-88ED80A7B443}"/>
              </a:ext>
            </a:extLst>
          </p:cNvPr>
          <p:cNvGrpSpPr/>
          <p:nvPr/>
        </p:nvGrpSpPr>
        <p:grpSpPr>
          <a:xfrm>
            <a:off x="5124577" y="2265101"/>
            <a:ext cx="825120" cy="362160"/>
            <a:chOff x="5124577" y="2265101"/>
            <a:chExt cx="825120" cy="36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D9F9482-C6DC-B93F-53C3-475139A1E246}"/>
                    </a:ext>
                  </a:extLst>
                </p14:cNvPr>
                <p14:cNvContentPartPr/>
                <p14:nvPr/>
              </p14:nvContentPartPr>
              <p14:xfrm>
                <a:off x="5124577" y="2458781"/>
                <a:ext cx="257760" cy="1684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D9F9482-C6DC-B93F-53C3-475139A1E24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118457" y="2452661"/>
                  <a:ext cx="2700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1395A78-4C8C-CFF2-3FC6-BC823A7EB591}"/>
                    </a:ext>
                  </a:extLst>
                </p14:cNvPr>
                <p14:cNvContentPartPr/>
                <p14:nvPr/>
              </p14:nvContentPartPr>
              <p14:xfrm>
                <a:off x="5359657" y="2265101"/>
                <a:ext cx="55440" cy="3330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1395A78-4C8C-CFF2-3FC6-BC823A7EB59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353537" y="2258981"/>
                  <a:ext cx="6768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45E08A5-BF8B-7982-ED53-4C8614702FE9}"/>
                    </a:ext>
                  </a:extLst>
                </p14:cNvPr>
                <p14:cNvContentPartPr/>
                <p14:nvPr/>
              </p14:nvContentPartPr>
              <p14:xfrm>
                <a:off x="5520937" y="2427461"/>
                <a:ext cx="166680" cy="1497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45E08A5-BF8B-7982-ED53-4C8614702FE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514817" y="2421341"/>
                  <a:ext cx="1789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B7743E1-BA12-CDBA-45AA-20D4703070A1}"/>
                    </a:ext>
                  </a:extLst>
                </p14:cNvPr>
                <p14:cNvContentPartPr/>
                <p14:nvPr/>
              </p14:nvContentPartPr>
              <p14:xfrm>
                <a:off x="5835577" y="2338541"/>
                <a:ext cx="31680" cy="2340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B7743E1-BA12-CDBA-45AA-20D4703070A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829457" y="2332421"/>
                  <a:ext cx="439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6EDCD04-848C-68B0-3762-1AD0BE51D546}"/>
                    </a:ext>
                  </a:extLst>
                </p14:cNvPr>
                <p14:cNvContentPartPr/>
                <p14:nvPr/>
              </p14:nvContentPartPr>
              <p14:xfrm>
                <a:off x="5935297" y="2328461"/>
                <a:ext cx="14400" cy="2898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6EDCD04-848C-68B0-3762-1AD0BE51D54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929177" y="2322341"/>
                  <a:ext cx="26640" cy="30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51A013C0-A423-2654-2B8B-9B7A12260CFA}"/>
              </a:ext>
            </a:extLst>
          </p:cNvPr>
          <p:cNvGrpSpPr/>
          <p:nvPr/>
        </p:nvGrpSpPr>
        <p:grpSpPr>
          <a:xfrm>
            <a:off x="6694537" y="2193821"/>
            <a:ext cx="1222200" cy="421920"/>
            <a:chOff x="6694537" y="2193821"/>
            <a:chExt cx="1222200" cy="42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BCF2768-FEC4-9C1F-1153-3113814A8FB3}"/>
                    </a:ext>
                  </a:extLst>
                </p14:cNvPr>
                <p14:cNvContentPartPr/>
                <p14:nvPr/>
              </p14:nvContentPartPr>
              <p14:xfrm>
                <a:off x="6694537" y="2372021"/>
                <a:ext cx="177120" cy="2134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BCF2768-FEC4-9C1F-1153-3113814A8FB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688417" y="2365901"/>
                  <a:ext cx="1893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46A27ED-86CC-91A8-4E93-B40839FD5933}"/>
                    </a:ext>
                  </a:extLst>
                </p14:cNvPr>
                <p14:cNvContentPartPr/>
                <p14:nvPr/>
              </p14:nvContentPartPr>
              <p14:xfrm>
                <a:off x="6806857" y="2274821"/>
                <a:ext cx="102600" cy="3409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46A27ED-86CC-91A8-4E93-B40839FD593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800737" y="2268701"/>
                  <a:ext cx="11484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13FBFC9-3B9E-2503-43AC-890EAE8CC508}"/>
                    </a:ext>
                  </a:extLst>
                </p14:cNvPr>
                <p14:cNvContentPartPr/>
                <p14:nvPr/>
              </p14:nvContentPartPr>
              <p14:xfrm>
                <a:off x="7043737" y="2447621"/>
                <a:ext cx="169560" cy="1681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13FBFC9-3B9E-2503-43AC-890EAE8CC50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037617" y="2441501"/>
                  <a:ext cx="1818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5531F79-7988-69EF-550C-60153B5B4540}"/>
                    </a:ext>
                  </a:extLst>
                </p14:cNvPr>
                <p14:cNvContentPartPr/>
                <p14:nvPr/>
              </p14:nvContentPartPr>
              <p14:xfrm>
                <a:off x="7299697" y="2193821"/>
                <a:ext cx="33480" cy="3596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5531F79-7988-69EF-550C-60153B5B454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293577" y="2187701"/>
                  <a:ext cx="4572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2FAA810-4F86-60D4-699F-CB0ED95A9C8B}"/>
                    </a:ext>
                  </a:extLst>
                </p14:cNvPr>
                <p14:cNvContentPartPr/>
                <p14:nvPr/>
              </p14:nvContentPartPr>
              <p14:xfrm>
                <a:off x="7391497" y="2342141"/>
                <a:ext cx="123480" cy="1666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2FAA810-4F86-60D4-699F-CB0ED95A9C8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385377" y="2336021"/>
                  <a:ext cx="1357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014EC4B-15C9-DCA8-BE05-09AA3332AE2C}"/>
                    </a:ext>
                  </a:extLst>
                </p14:cNvPr>
                <p14:cNvContentPartPr/>
                <p14:nvPr/>
              </p14:nvContentPartPr>
              <p14:xfrm>
                <a:off x="7608217" y="2330981"/>
                <a:ext cx="176760" cy="1360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014EC4B-15C9-DCA8-BE05-09AA3332AE2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602097" y="2324861"/>
                  <a:ext cx="1890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44FAA7C-CF8F-2AA6-C422-09FB098BBFDD}"/>
                    </a:ext>
                  </a:extLst>
                </p14:cNvPr>
                <p14:cNvContentPartPr/>
                <p14:nvPr/>
              </p14:nvContentPartPr>
              <p14:xfrm>
                <a:off x="7734937" y="2345381"/>
                <a:ext cx="181800" cy="2016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44FAA7C-CF8F-2AA6-C422-09FB098BBFD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728817" y="2339261"/>
                  <a:ext cx="194040" cy="21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4316A38D-E2A9-F743-9715-6D0600E4CE83}"/>
                  </a:ext>
                </a:extLst>
              </p14:cNvPr>
              <p14:cNvContentPartPr/>
              <p14:nvPr/>
            </p14:nvContentPartPr>
            <p14:xfrm>
              <a:off x="8358097" y="2292101"/>
              <a:ext cx="912600" cy="3938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4316A38D-E2A9-F743-9715-6D0600E4CE83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8351977" y="2285981"/>
                <a:ext cx="92484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39D920AE-CCC9-7846-F075-A8B4F45A1152}"/>
                  </a:ext>
                </a:extLst>
              </p14:cNvPr>
              <p14:cNvContentPartPr/>
              <p14:nvPr/>
            </p14:nvContentPartPr>
            <p14:xfrm>
              <a:off x="2393257" y="3166181"/>
              <a:ext cx="456480" cy="43740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39D920AE-CCC9-7846-F075-A8B4F45A1152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2387137" y="3160061"/>
                <a:ext cx="468720" cy="44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4F6690D7-CC29-EAA1-546B-3E0FEBF3E28D}"/>
              </a:ext>
            </a:extLst>
          </p:cNvPr>
          <p:cNvGrpSpPr/>
          <p:nvPr/>
        </p:nvGrpSpPr>
        <p:grpSpPr>
          <a:xfrm>
            <a:off x="3725977" y="3090941"/>
            <a:ext cx="601560" cy="372240"/>
            <a:chOff x="3725977" y="3090941"/>
            <a:chExt cx="601560" cy="37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DF3C205-D884-C9CA-3DD3-8B300A86FB2B}"/>
                    </a:ext>
                  </a:extLst>
                </p14:cNvPr>
                <p14:cNvContentPartPr/>
                <p14:nvPr/>
              </p14:nvContentPartPr>
              <p14:xfrm>
                <a:off x="3725977" y="3220181"/>
                <a:ext cx="370800" cy="2430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DF3C205-D884-C9CA-3DD3-8B300A86FB2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719857" y="3214061"/>
                  <a:ext cx="3830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CBE4B09-5944-04D4-0AF8-C1F73A19CB16}"/>
                    </a:ext>
                  </a:extLst>
                </p14:cNvPr>
                <p14:cNvContentPartPr/>
                <p14:nvPr/>
              </p14:nvContentPartPr>
              <p14:xfrm>
                <a:off x="4048177" y="3090941"/>
                <a:ext cx="94320" cy="3639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CBE4B09-5944-04D4-0AF8-C1F73A19CB1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042057" y="3084821"/>
                  <a:ext cx="10656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4144382-C78E-F917-B7FE-E0ED0B7F8855}"/>
                    </a:ext>
                  </a:extLst>
                </p14:cNvPr>
                <p14:cNvContentPartPr/>
                <p14:nvPr/>
              </p14:nvContentPartPr>
              <p14:xfrm>
                <a:off x="4190017" y="3171581"/>
                <a:ext cx="137520" cy="1407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4144382-C78E-F917-B7FE-E0ED0B7F885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183897" y="3165461"/>
                  <a:ext cx="149760" cy="15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2E9E939-282E-BFCA-E66D-56EF0D3D793C}"/>
              </a:ext>
            </a:extLst>
          </p:cNvPr>
          <p:cNvGrpSpPr/>
          <p:nvPr/>
        </p:nvGrpSpPr>
        <p:grpSpPr>
          <a:xfrm>
            <a:off x="4998217" y="2971421"/>
            <a:ext cx="2367000" cy="608400"/>
            <a:chOff x="4998217" y="2971421"/>
            <a:chExt cx="2367000" cy="60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DDE2728-55AF-0D67-C818-2CB07D4E2260}"/>
                    </a:ext>
                  </a:extLst>
                </p14:cNvPr>
                <p14:cNvContentPartPr/>
                <p14:nvPr/>
              </p14:nvContentPartPr>
              <p14:xfrm>
                <a:off x="5103697" y="3142061"/>
                <a:ext cx="47160" cy="1969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DDE2728-55AF-0D67-C818-2CB07D4E226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097577" y="3135941"/>
                  <a:ext cx="59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43BBE3C-6A92-EC4C-DCD6-18D4A2781F84}"/>
                    </a:ext>
                  </a:extLst>
                </p14:cNvPr>
                <p14:cNvContentPartPr/>
                <p14:nvPr/>
              </p14:nvContentPartPr>
              <p14:xfrm>
                <a:off x="4998217" y="2993381"/>
                <a:ext cx="245520" cy="5184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43BBE3C-6A92-EC4C-DCD6-18D4A2781F8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992097" y="2987261"/>
                  <a:ext cx="25776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BAACD7B-C573-50A2-03A0-2F84947AF800}"/>
                    </a:ext>
                  </a:extLst>
                </p14:cNvPr>
                <p14:cNvContentPartPr/>
                <p14:nvPr/>
              </p14:nvContentPartPr>
              <p14:xfrm>
                <a:off x="5339497" y="3168701"/>
                <a:ext cx="175320" cy="2667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BAACD7B-C573-50A2-03A0-2F84947AF80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333377" y="3162581"/>
                  <a:ext cx="1875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0362184-94DA-D1CD-88B7-CE521DCCA4DF}"/>
                    </a:ext>
                  </a:extLst>
                </p14:cNvPr>
                <p14:cNvContentPartPr/>
                <p14:nvPr/>
              </p14:nvContentPartPr>
              <p14:xfrm>
                <a:off x="5654137" y="3229541"/>
                <a:ext cx="18000" cy="3502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0362184-94DA-D1CD-88B7-CE521DCCA4D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648017" y="3223421"/>
                  <a:ext cx="3024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71FF13B-155A-F370-8E21-8CC72D2492D0}"/>
                    </a:ext>
                  </a:extLst>
                </p14:cNvPr>
                <p14:cNvContentPartPr/>
                <p14:nvPr/>
              </p14:nvContentPartPr>
              <p14:xfrm>
                <a:off x="5685817" y="3092021"/>
                <a:ext cx="213120" cy="1537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71FF13B-155A-F370-8E21-8CC72D2492D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679697" y="3085901"/>
                  <a:ext cx="2253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AFC29D4-C720-2E98-3262-013D6BF1BAA4}"/>
                    </a:ext>
                  </a:extLst>
                </p14:cNvPr>
                <p14:cNvContentPartPr/>
                <p14:nvPr/>
              </p14:nvContentPartPr>
              <p14:xfrm>
                <a:off x="5964457" y="2995181"/>
                <a:ext cx="29160" cy="3391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AFC29D4-C720-2E98-3262-013D6BF1BAA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958337" y="2989061"/>
                  <a:ext cx="4140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AFF04DA-12BF-0C66-4A9B-B19A9769990D}"/>
                    </a:ext>
                  </a:extLst>
                </p14:cNvPr>
                <p14:cNvContentPartPr/>
                <p14:nvPr/>
              </p14:nvContentPartPr>
              <p14:xfrm>
                <a:off x="6099817" y="3169781"/>
                <a:ext cx="43920" cy="1864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AFF04DA-12BF-0C66-4A9B-B19A9769990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093697" y="3163661"/>
                  <a:ext cx="561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141A500-E9AA-1615-F337-6ABD90672CD2}"/>
                    </a:ext>
                  </a:extLst>
                </p14:cNvPr>
                <p14:cNvContentPartPr/>
                <p14:nvPr/>
              </p14:nvContentPartPr>
              <p14:xfrm>
                <a:off x="6206377" y="3002021"/>
                <a:ext cx="360" cy="201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141A500-E9AA-1615-F337-6ABD90672CD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200257" y="2995901"/>
                  <a:ext cx="126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9EBA0C6-0869-DA3A-3279-CC755A29C328}"/>
                    </a:ext>
                  </a:extLst>
                </p14:cNvPr>
                <p14:cNvContentPartPr/>
                <p14:nvPr/>
              </p14:nvContentPartPr>
              <p14:xfrm>
                <a:off x="6321577" y="3165101"/>
                <a:ext cx="102600" cy="1710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9EBA0C6-0869-DA3A-3279-CC755A29C32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315457" y="3158981"/>
                  <a:ext cx="1148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8089D6A-E203-9A9A-D266-669C9DDC6761}"/>
                    </a:ext>
                  </a:extLst>
                </p14:cNvPr>
                <p14:cNvContentPartPr/>
                <p14:nvPr/>
              </p14:nvContentPartPr>
              <p14:xfrm>
                <a:off x="6519577" y="3168701"/>
                <a:ext cx="191160" cy="1321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8089D6A-E203-9A9A-D266-669C9DDC676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513457" y="3162581"/>
                  <a:ext cx="203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65F3E85-D1B7-30D5-9994-FCF3EB087A1C}"/>
                    </a:ext>
                  </a:extLst>
                </p14:cNvPr>
                <p14:cNvContentPartPr/>
                <p14:nvPr/>
              </p14:nvContentPartPr>
              <p14:xfrm>
                <a:off x="6815497" y="2971421"/>
                <a:ext cx="52920" cy="3895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65F3E85-D1B7-30D5-9994-FCF3EB087A1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809377" y="2965301"/>
                  <a:ext cx="6516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768AB15-64DD-1967-3851-C7CCE6303C1C}"/>
                    </a:ext>
                  </a:extLst>
                </p14:cNvPr>
                <p14:cNvContentPartPr/>
                <p14:nvPr/>
              </p14:nvContentPartPr>
              <p14:xfrm>
                <a:off x="6779497" y="3177701"/>
                <a:ext cx="146160" cy="144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768AB15-64DD-1967-3851-C7CCE6303C1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773377" y="3171581"/>
                  <a:ext cx="1584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33B2DC1-2606-D026-9484-1FD4062B256E}"/>
                    </a:ext>
                  </a:extLst>
                </p14:cNvPr>
                <p14:cNvContentPartPr/>
                <p14:nvPr/>
              </p14:nvContentPartPr>
              <p14:xfrm>
                <a:off x="6995137" y="3222341"/>
                <a:ext cx="204120" cy="1724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33B2DC1-2606-D026-9484-1FD4062B256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989017" y="3216221"/>
                  <a:ext cx="2163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7A633B9-18FB-82D5-1268-351FD2DE425B}"/>
                    </a:ext>
                  </a:extLst>
                </p14:cNvPr>
                <p14:cNvContentPartPr/>
                <p14:nvPr/>
              </p14:nvContentPartPr>
              <p14:xfrm>
                <a:off x="7214737" y="3198221"/>
                <a:ext cx="150480" cy="1764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7A633B9-18FB-82D5-1268-351FD2DE425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208617" y="3192101"/>
                  <a:ext cx="162720" cy="18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A97130C8-89DE-5279-DFDB-89E02FFAC9BA}"/>
              </a:ext>
            </a:extLst>
          </p:cNvPr>
          <p:cNvGrpSpPr/>
          <p:nvPr/>
        </p:nvGrpSpPr>
        <p:grpSpPr>
          <a:xfrm>
            <a:off x="8020777" y="3084101"/>
            <a:ext cx="1057320" cy="361800"/>
            <a:chOff x="8020777" y="3084101"/>
            <a:chExt cx="1057320" cy="36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0B95F00-ECCB-0B67-2849-E8D54A388AB8}"/>
                    </a:ext>
                  </a:extLst>
                </p14:cNvPr>
                <p14:cNvContentPartPr/>
                <p14:nvPr/>
              </p14:nvContentPartPr>
              <p14:xfrm>
                <a:off x="8020777" y="3084101"/>
                <a:ext cx="998280" cy="3618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0B95F00-ECCB-0B67-2849-E8D54A388AB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014657" y="3077981"/>
                  <a:ext cx="101052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821FD3A-D825-E67A-48C6-2832E407838A}"/>
                    </a:ext>
                  </a:extLst>
                </p14:cNvPr>
                <p14:cNvContentPartPr/>
                <p14:nvPr/>
              </p14:nvContentPartPr>
              <p14:xfrm>
                <a:off x="8091697" y="3089861"/>
                <a:ext cx="986400" cy="3056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821FD3A-D825-E67A-48C6-2832E407838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085577" y="3083741"/>
                  <a:ext cx="998640" cy="31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E56714A2-F183-E976-3D9A-4155416BBFF0}"/>
                  </a:ext>
                </a:extLst>
              </p14:cNvPr>
              <p14:cNvContentPartPr/>
              <p14:nvPr/>
            </p14:nvContentPartPr>
            <p14:xfrm>
              <a:off x="8409937" y="2292101"/>
              <a:ext cx="909360" cy="31752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E56714A2-F183-E976-3D9A-4155416BBFF0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8403817" y="2285981"/>
                <a:ext cx="921600" cy="32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5966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C37BDBC2-F6A9-EFB2-E495-ADB78DE9321F}"/>
              </a:ext>
            </a:extLst>
          </p:cNvPr>
          <p:cNvGrpSpPr/>
          <p:nvPr/>
        </p:nvGrpSpPr>
        <p:grpSpPr>
          <a:xfrm>
            <a:off x="4029817" y="1256021"/>
            <a:ext cx="493560" cy="437040"/>
            <a:chOff x="4029817" y="1256021"/>
            <a:chExt cx="493560" cy="43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C2EF908-6DB3-A99D-C733-0E29AB4D7593}"/>
                    </a:ext>
                  </a:extLst>
                </p14:cNvPr>
                <p14:cNvContentPartPr/>
                <p14:nvPr/>
              </p14:nvContentPartPr>
              <p14:xfrm>
                <a:off x="4029817" y="1256021"/>
                <a:ext cx="158040" cy="285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C2EF908-6DB3-A99D-C733-0E29AB4D759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21177" y="1247021"/>
                  <a:ext cx="17568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0B167EE-19A7-CFD6-C29E-5808B38AC8E3}"/>
                    </a:ext>
                  </a:extLst>
                </p14:cNvPr>
                <p14:cNvContentPartPr/>
                <p14:nvPr/>
              </p14:nvContentPartPr>
              <p14:xfrm>
                <a:off x="4164097" y="1389941"/>
                <a:ext cx="9000" cy="145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0B167EE-19A7-CFD6-C29E-5808B38AC8E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55097" y="1380941"/>
                  <a:ext cx="266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E7DD8AF-F1BC-2B76-8C1D-D17E49A85719}"/>
                    </a:ext>
                  </a:extLst>
                </p14:cNvPr>
                <p14:cNvContentPartPr/>
                <p14:nvPr/>
              </p14:nvContentPartPr>
              <p14:xfrm>
                <a:off x="4175977" y="1328381"/>
                <a:ext cx="100800" cy="83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E7DD8AF-F1BC-2B76-8C1D-D17E49A8571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67337" y="1319381"/>
                  <a:ext cx="1184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0EDDED5-977A-DCAE-DF18-DDE1D4D4764B}"/>
                    </a:ext>
                  </a:extLst>
                </p14:cNvPr>
                <p14:cNvContentPartPr/>
                <p14:nvPr/>
              </p14:nvContentPartPr>
              <p14:xfrm>
                <a:off x="4336177" y="1325501"/>
                <a:ext cx="6480" cy="197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0EDDED5-977A-DCAE-DF18-DDE1D4D4764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7177" y="1316501"/>
                  <a:ext cx="241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72BF195-D7C8-079E-6F10-92336A1668A3}"/>
                    </a:ext>
                  </a:extLst>
                </p14:cNvPr>
                <p14:cNvContentPartPr/>
                <p14:nvPr/>
              </p14:nvContentPartPr>
              <p14:xfrm>
                <a:off x="4345897" y="1352861"/>
                <a:ext cx="118800" cy="116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72BF195-D7C8-079E-6F10-92336A1668A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36897" y="1343861"/>
                  <a:ext cx="1364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88DBA1F-3701-0A35-CF3A-DEE5A0780DA2}"/>
                    </a:ext>
                  </a:extLst>
                </p14:cNvPr>
                <p14:cNvContentPartPr/>
                <p14:nvPr/>
              </p14:nvContentPartPr>
              <p14:xfrm>
                <a:off x="4365697" y="1257821"/>
                <a:ext cx="157680" cy="435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88DBA1F-3701-0A35-CF3A-DEE5A0780DA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57057" y="1248821"/>
                  <a:ext cx="175320" cy="45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5C4086B-5EA0-5557-CA5E-6FCB1DBB9D53}"/>
              </a:ext>
            </a:extLst>
          </p:cNvPr>
          <p:cNvGrpSpPr/>
          <p:nvPr/>
        </p:nvGrpSpPr>
        <p:grpSpPr>
          <a:xfrm>
            <a:off x="2280577" y="369341"/>
            <a:ext cx="1829160" cy="592200"/>
            <a:chOff x="2280577" y="369341"/>
            <a:chExt cx="1829160" cy="59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352E21B-FC1A-46B9-34BD-12304F01C491}"/>
                    </a:ext>
                  </a:extLst>
                </p14:cNvPr>
                <p14:cNvContentPartPr/>
                <p14:nvPr/>
              </p14:nvContentPartPr>
              <p14:xfrm>
                <a:off x="2384617" y="471941"/>
                <a:ext cx="18000" cy="372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352E21B-FC1A-46B9-34BD-12304F01C49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78497" y="465821"/>
                  <a:ext cx="3024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1D111E9-007B-4084-3579-1EC01286577D}"/>
                    </a:ext>
                  </a:extLst>
                </p14:cNvPr>
                <p14:cNvContentPartPr/>
                <p14:nvPr/>
              </p14:nvContentPartPr>
              <p14:xfrm>
                <a:off x="2280577" y="389501"/>
                <a:ext cx="373680" cy="59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1D111E9-007B-4084-3579-1EC01286577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74457" y="383381"/>
                  <a:ext cx="3859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155FA57-2797-57EB-815E-29F3CFD0AE44}"/>
                    </a:ext>
                  </a:extLst>
                </p14:cNvPr>
                <p14:cNvContentPartPr/>
                <p14:nvPr/>
              </p14:nvContentPartPr>
              <p14:xfrm>
                <a:off x="2665057" y="623141"/>
                <a:ext cx="156960" cy="183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155FA57-2797-57EB-815E-29F3CFD0AE4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58937" y="617021"/>
                  <a:ext cx="1692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25009A4-8AD4-ED33-D559-C440CF18203A}"/>
                    </a:ext>
                  </a:extLst>
                </p14:cNvPr>
                <p14:cNvContentPartPr/>
                <p14:nvPr/>
              </p14:nvContentPartPr>
              <p14:xfrm>
                <a:off x="2890777" y="489941"/>
                <a:ext cx="142560" cy="338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25009A4-8AD4-ED33-D559-C440CF18203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84657" y="483821"/>
                  <a:ext cx="15480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702994F-DDF7-40C6-6A99-F8F571916541}"/>
                    </a:ext>
                  </a:extLst>
                </p14:cNvPr>
                <p14:cNvContentPartPr/>
                <p14:nvPr/>
              </p14:nvContentPartPr>
              <p14:xfrm>
                <a:off x="3106417" y="453941"/>
                <a:ext cx="20520" cy="356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702994F-DDF7-40C6-6A99-F8F57191654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00297" y="447821"/>
                  <a:ext cx="3276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432CA5E-5173-DBFA-7E87-CB5135CB2090}"/>
                    </a:ext>
                  </a:extLst>
                </p14:cNvPr>
                <p14:cNvContentPartPr/>
                <p14:nvPr/>
              </p14:nvContentPartPr>
              <p14:xfrm>
                <a:off x="3219817" y="611621"/>
                <a:ext cx="157680" cy="192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432CA5E-5173-DBFA-7E87-CB5135CB209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13697" y="605501"/>
                  <a:ext cx="1699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4317368-3A05-1C13-8BED-85EBC43004F6}"/>
                    </a:ext>
                  </a:extLst>
                </p14:cNvPr>
                <p14:cNvContentPartPr/>
                <p14:nvPr/>
              </p14:nvContentPartPr>
              <p14:xfrm>
                <a:off x="2433577" y="870101"/>
                <a:ext cx="1445040" cy="91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4317368-3A05-1C13-8BED-85EBC43004F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27457" y="863981"/>
                  <a:ext cx="14572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F374038-55A9-01B7-9FC1-F03BCD2C0E7B}"/>
                    </a:ext>
                  </a:extLst>
                </p14:cNvPr>
                <p14:cNvContentPartPr/>
                <p14:nvPr/>
              </p14:nvContentPartPr>
              <p14:xfrm>
                <a:off x="3602857" y="369341"/>
                <a:ext cx="506880" cy="3405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F374038-55A9-01B7-9FC1-F03BCD2C0E7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96737" y="363221"/>
                  <a:ext cx="519120" cy="35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321C831-4779-19FA-4751-868F04180D0F}"/>
                  </a:ext>
                </a:extLst>
              </p14:cNvPr>
              <p14:cNvContentPartPr/>
              <p14:nvPr/>
            </p14:nvContentPartPr>
            <p14:xfrm>
              <a:off x="2571817" y="1188341"/>
              <a:ext cx="4086360" cy="52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321C831-4779-19FA-4751-868F04180D0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65697" y="1182221"/>
                <a:ext cx="409860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5A485CC-2764-4FAC-65B5-181F870F0533}"/>
                  </a:ext>
                </a:extLst>
              </p14:cNvPr>
              <p14:cNvContentPartPr/>
              <p14:nvPr/>
            </p14:nvContentPartPr>
            <p14:xfrm>
              <a:off x="6642337" y="1261781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5A485CC-2764-4FAC-65B5-181F870F053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636217" y="125566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6F5BBB9-BCDD-D9A8-BA99-9204C4078B2C}"/>
                  </a:ext>
                </a:extLst>
              </p14:cNvPr>
              <p14:cNvContentPartPr/>
              <p14:nvPr/>
            </p14:nvContentPartPr>
            <p14:xfrm>
              <a:off x="2226577" y="1154501"/>
              <a:ext cx="332280" cy="3268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6F5BBB9-BCDD-D9A8-BA99-9204C4078B2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220457" y="1148381"/>
                <a:ext cx="344520" cy="32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A90AD87-69D4-F0C9-9735-33B176EDA070}"/>
                  </a:ext>
                </a:extLst>
              </p14:cNvPr>
              <p14:cNvContentPartPr/>
              <p14:nvPr/>
            </p14:nvContentPartPr>
            <p14:xfrm>
              <a:off x="2246377" y="4451741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A90AD87-69D4-F0C9-9735-33B176EDA07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240257" y="444562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A6E7044-E479-A4B2-607E-C437A34DEF6E}"/>
                  </a:ext>
                </a:extLst>
              </p14:cNvPr>
              <p14:cNvContentPartPr/>
              <p14:nvPr/>
            </p14:nvContentPartPr>
            <p14:xfrm>
              <a:off x="2256097" y="4403141"/>
              <a:ext cx="4870080" cy="74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A6E7044-E479-A4B2-607E-C437A34DEF6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249977" y="4397021"/>
                <a:ext cx="488232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DEA3DD8-6B74-985B-BCDC-53A05476F6FB}"/>
                  </a:ext>
                </a:extLst>
              </p14:cNvPr>
              <p14:cNvContentPartPr/>
              <p14:nvPr/>
            </p14:nvContentPartPr>
            <p14:xfrm>
              <a:off x="6589057" y="1226861"/>
              <a:ext cx="98280" cy="2923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DEA3DD8-6B74-985B-BCDC-53A05476F6F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582937" y="1220741"/>
                <a:ext cx="110520" cy="29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6CF98CC-F9B9-0919-EA7C-F6306B39E4DC}"/>
                  </a:ext>
                </a:extLst>
              </p14:cNvPr>
              <p14:cNvContentPartPr/>
              <p14:nvPr/>
            </p14:nvContentPartPr>
            <p14:xfrm>
              <a:off x="6580417" y="4149701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6CF98CC-F9B9-0919-EA7C-F6306B39E4D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574297" y="414358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9CF3AF0-6A0C-7DCC-9BFB-2404A0A41C1C}"/>
                  </a:ext>
                </a:extLst>
              </p14:cNvPr>
              <p14:cNvContentPartPr/>
              <p14:nvPr/>
            </p14:nvContentPartPr>
            <p14:xfrm>
              <a:off x="4168417" y="3953141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9CF3AF0-6A0C-7DCC-9BFB-2404A0A41C1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162297" y="394702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CB62B21-9A51-8FE9-BCF0-5F6FFDEE8536}"/>
                  </a:ext>
                </a:extLst>
              </p14:cNvPr>
              <p14:cNvContentPartPr/>
              <p14:nvPr/>
            </p14:nvContentPartPr>
            <p14:xfrm>
              <a:off x="4537057" y="1184381"/>
              <a:ext cx="92520" cy="32112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CB62B21-9A51-8FE9-BCF0-5F6FFDEE8536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530937" y="1178261"/>
                <a:ext cx="104760" cy="32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4CA70C0-FC1D-B837-6156-D9601FA40891}"/>
                  </a:ext>
                </a:extLst>
              </p14:cNvPr>
              <p14:cNvContentPartPr/>
              <p14:nvPr/>
            </p14:nvContentPartPr>
            <p14:xfrm>
              <a:off x="2562097" y="1742021"/>
              <a:ext cx="4318920" cy="1026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4CA70C0-FC1D-B837-6156-D9601FA4089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555977" y="1735901"/>
                <a:ext cx="433116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8769DB2-F33F-75FD-3576-3FF999EB0307}"/>
                  </a:ext>
                </a:extLst>
              </p14:cNvPr>
              <p14:cNvContentPartPr/>
              <p14:nvPr/>
            </p14:nvContentPartPr>
            <p14:xfrm>
              <a:off x="3467497" y="1419821"/>
              <a:ext cx="10080" cy="3150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8769DB2-F33F-75FD-3576-3FF999EB0307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461377" y="1413701"/>
                <a:ext cx="2232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CE3565E-64F2-6146-E179-131DFD51433D}"/>
                  </a:ext>
                </a:extLst>
              </p14:cNvPr>
              <p14:cNvContentPartPr/>
              <p14:nvPr/>
            </p14:nvContentPartPr>
            <p14:xfrm>
              <a:off x="3694297" y="1445021"/>
              <a:ext cx="9360" cy="2509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CE3565E-64F2-6146-E179-131DFD51433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688177" y="1438901"/>
                <a:ext cx="2160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014DF91-9372-7713-3D2A-9AF2A291BECF}"/>
                  </a:ext>
                </a:extLst>
              </p14:cNvPr>
              <p14:cNvContentPartPr/>
              <p14:nvPr/>
            </p14:nvContentPartPr>
            <p14:xfrm>
              <a:off x="3666577" y="1416581"/>
              <a:ext cx="217440" cy="3520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014DF91-9372-7713-3D2A-9AF2A291BECF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660457" y="1410461"/>
                <a:ext cx="22968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96BA535-3998-BB27-4EEA-628926E621B5}"/>
                  </a:ext>
                </a:extLst>
              </p14:cNvPr>
              <p14:cNvContentPartPr/>
              <p14:nvPr/>
            </p14:nvContentPartPr>
            <p14:xfrm>
              <a:off x="5045017" y="1500821"/>
              <a:ext cx="306360" cy="1814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96BA535-3998-BB27-4EEA-628926E621B5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038897" y="1494701"/>
                <a:ext cx="31860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F408F98-B60C-222E-1602-ABA46D475F06}"/>
                  </a:ext>
                </a:extLst>
              </p14:cNvPr>
              <p14:cNvContentPartPr/>
              <p14:nvPr/>
            </p14:nvContentPartPr>
            <p14:xfrm>
              <a:off x="5299897" y="1378781"/>
              <a:ext cx="55440" cy="3636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F408F98-B60C-222E-1602-ABA46D475F06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293777" y="1372661"/>
                <a:ext cx="6768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3E0E4C1-433F-50D7-7A71-9391D7ADCD77}"/>
                  </a:ext>
                </a:extLst>
              </p14:cNvPr>
              <p14:cNvContentPartPr/>
              <p14:nvPr/>
            </p14:nvContentPartPr>
            <p14:xfrm>
              <a:off x="5445697" y="1502621"/>
              <a:ext cx="179640" cy="1904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3E0E4C1-433F-50D7-7A71-9391D7ADCD7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439577" y="1496501"/>
                <a:ext cx="19188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C71115D-C05B-C78A-2FE7-7178E0C29417}"/>
                  </a:ext>
                </a:extLst>
              </p14:cNvPr>
              <p14:cNvContentPartPr/>
              <p14:nvPr/>
            </p14:nvContentPartPr>
            <p14:xfrm>
              <a:off x="5672137" y="1463741"/>
              <a:ext cx="270720" cy="2664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C71115D-C05B-C78A-2FE7-7178E0C29417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666017" y="1457621"/>
                <a:ext cx="28296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0A710EC-7A0A-7B48-A1B2-DF490EAFD5B0}"/>
                  </a:ext>
                </a:extLst>
              </p14:cNvPr>
              <p14:cNvContentPartPr/>
              <p14:nvPr/>
            </p14:nvContentPartPr>
            <p14:xfrm>
              <a:off x="5979217" y="1518101"/>
              <a:ext cx="211680" cy="2235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0A710EC-7A0A-7B48-A1B2-DF490EAFD5B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973097" y="1511981"/>
                <a:ext cx="22392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35852A5-A929-4A77-A5EC-01B079B0CC01}"/>
                  </a:ext>
                </a:extLst>
              </p14:cNvPr>
              <p14:cNvContentPartPr/>
              <p14:nvPr/>
            </p14:nvContentPartPr>
            <p14:xfrm>
              <a:off x="3544177" y="1973141"/>
              <a:ext cx="12600" cy="2192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35852A5-A929-4A77-A5EC-01B079B0CC01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538057" y="1967021"/>
                <a:ext cx="2484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BCBC4F7-B5B3-F5EE-1EB4-E0F5D201233A}"/>
                  </a:ext>
                </a:extLst>
              </p14:cNvPr>
              <p14:cNvContentPartPr/>
              <p14:nvPr/>
            </p14:nvContentPartPr>
            <p14:xfrm>
              <a:off x="3481177" y="2490821"/>
              <a:ext cx="223200" cy="2246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BCBC4F7-B5B3-F5EE-1EB4-E0F5D201233A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475057" y="2484701"/>
                <a:ext cx="23544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BC7DB91-48B5-15BF-7291-32DC7FADB01B}"/>
                  </a:ext>
                </a:extLst>
              </p14:cNvPr>
              <p14:cNvContentPartPr/>
              <p14:nvPr/>
            </p14:nvContentPartPr>
            <p14:xfrm>
              <a:off x="3529417" y="2987621"/>
              <a:ext cx="154800" cy="2642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BC7DB91-48B5-15BF-7291-32DC7FADB01B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523297" y="2981501"/>
                <a:ext cx="16704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13FD8FF-B38F-402E-8BD2-50F9E00CC035}"/>
                  </a:ext>
                </a:extLst>
              </p14:cNvPr>
              <p14:cNvContentPartPr/>
              <p14:nvPr/>
            </p14:nvContentPartPr>
            <p14:xfrm>
              <a:off x="3530137" y="3478301"/>
              <a:ext cx="186480" cy="1440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13FD8FF-B38F-402E-8BD2-50F9E00CC035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524017" y="3472181"/>
                <a:ext cx="19872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C07FFDC-84C0-B80B-4700-1D4DBA0D881D}"/>
                  </a:ext>
                </a:extLst>
              </p14:cNvPr>
              <p14:cNvContentPartPr/>
              <p14:nvPr/>
            </p14:nvContentPartPr>
            <p14:xfrm>
              <a:off x="3679537" y="3522221"/>
              <a:ext cx="20520" cy="2581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C07FFDC-84C0-B80B-4700-1D4DBA0D881D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673417" y="3516101"/>
                <a:ext cx="3276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5FFEAE6-F199-10BD-6379-2F62FAB58254}"/>
                  </a:ext>
                </a:extLst>
              </p14:cNvPr>
              <p14:cNvContentPartPr/>
              <p14:nvPr/>
            </p14:nvContentPartPr>
            <p14:xfrm>
              <a:off x="3553897" y="3927221"/>
              <a:ext cx="151560" cy="270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5FFEAE6-F199-10BD-6379-2F62FAB58254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547777" y="3921101"/>
                <a:ext cx="16380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E1C12EC-C837-6B1A-018D-A7EE7D431415}"/>
                  </a:ext>
                </a:extLst>
              </p14:cNvPr>
              <p14:cNvContentPartPr/>
              <p14:nvPr/>
            </p14:nvContentPartPr>
            <p14:xfrm>
              <a:off x="3518257" y="3977621"/>
              <a:ext cx="133920" cy="2023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E1C12EC-C837-6B1A-018D-A7EE7D431415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512137" y="3971501"/>
                <a:ext cx="14616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00CEB85-FEF1-3EE7-C014-612EE98044C8}"/>
                  </a:ext>
                </a:extLst>
              </p14:cNvPr>
              <p14:cNvContentPartPr/>
              <p14:nvPr/>
            </p14:nvContentPartPr>
            <p14:xfrm>
              <a:off x="5052577" y="1949021"/>
              <a:ext cx="38880" cy="1594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00CEB85-FEF1-3EE7-C014-612EE98044C8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046457" y="1942901"/>
                <a:ext cx="5112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959AC10-FEA0-6086-A6F7-1F668CFD7C27}"/>
                  </a:ext>
                </a:extLst>
              </p14:cNvPr>
              <p14:cNvContentPartPr/>
              <p14:nvPr/>
            </p14:nvContentPartPr>
            <p14:xfrm>
              <a:off x="5080657" y="1932461"/>
              <a:ext cx="283680" cy="2322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959AC10-FEA0-6086-A6F7-1F668CFD7C27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074537" y="1926341"/>
                <a:ext cx="29592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7F32544-8E0F-3033-9CCB-B2184F8B93D6}"/>
                  </a:ext>
                </a:extLst>
              </p14:cNvPr>
              <p14:cNvContentPartPr/>
              <p14:nvPr/>
            </p14:nvContentPartPr>
            <p14:xfrm>
              <a:off x="5390617" y="2050541"/>
              <a:ext cx="142920" cy="957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7F32544-8E0F-3033-9CCB-B2184F8B93D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5384497" y="2044421"/>
                <a:ext cx="15516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6A802D4-4780-07AE-E26F-F132F21BEC0E}"/>
                  </a:ext>
                </a:extLst>
              </p14:cNvPr>
              <p14:cNvContentPartPr/>
              <p14:nvPr/>
            </p14:nvContentPartPr>
            <p14:xfrm>
              <a:off x="5559457" y="1978901"/>
              <a:ext cx="117720" cy="3531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6A802D4-4780-07AE-E26F-F132F21BEC0E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553337" y="1972781"/>
                <a:ext cx="12996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69C78C6-1B89-B815-1516-9567BE073F3D}"/>
                  </a:ext>
                </a:extLst>
              </p14:cNvPr>
              <p14:cNvContentPartPr/>
              <p14:nvPr/>
            </p14:nvContentPartPr>
            <p14:xfrm>
              <a:off x="5754577" y="2023541"/>
              <a:ext cx="123480" cy="1058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69C78C6-1B89-B815-1516-9567BE073F3D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748457" y="2017421"/>
                <a:ext cx="13572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11EDFFC-5E29-132C-C5C0-0719DACCA478}"/>
                  </a:ext>
                </a:extLst>
              </p14:cNvPr>
              <p14:cNvContentPartPr/>
              <p14:nvPr/>
            </p14:nvContentPartPr>
            <p14:xfrm>
              <a:off x="5911897" y="2016341"/>
              <a:ext cx="115560" cy="975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11EDFFC-5E29-132C-C5C0-0719DACCA478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905777" y="2010221"/>
                <a:ext cx="12780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AA44309-54E7-1990-C5A1-41B78C229908}"/>
                  </a:ext>
                </a:extLst>
              </p14:cNvPr>
              <p14:cNvContentPartPr/>
              <p14:nvPr/>
            </p14:nvContentPartPr>
            <p14:xfrm>
              <a:off x="6090817" y="1934981"/>
              <a:ext cx="3960" cy="1962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AA44309-54E7-1990-C5A1-41B78C229908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6084697" y="1928861"/>
                <a:ext cx="1620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C85660B-A3ED-CE8B-1885-34B97B8DA2EE}"/>
                  </a:ext>
                </a:extLst>
              </p14:cNvPr>
              <p14:cNvContentPartPr/>
              <p14:nvPr/>
            </p14:nvContentPartPr>
            <p14:xfrm>
              <a:off x="6103417" y="1967021"/>
              <a:ext cx="149400" cy="1263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C85660B-A3ED-CE8B-1885-34B97B8DA2EE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097297" y="1960901"/>
                <a:ext cx="16164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27C7662-D5C0-C121-3B72-00DBC388BC73}"/>
                  </a:ext>
                </a:extLst>
              </p14:cNvPr>
              <p14:cNvContentPartPr/>
              <p14:nvPr/>
            </p14:nvContentPartPr>
            <p14:xfrm>
              <a:off x="5032777" y="2527181"/>
              <a:ext cx="196200" cy="1206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27C7662-D5C0-C121-3B72-00DBC388BC73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026657" y="2521061"/>
                <a:ext cx="20844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40EB2A29-F199-C11C-682F-D7A105ADE5FA}"/>
                  </a:ext>
                </a:extLst>
              </p14:cNvPr>
              <p14:cNvContentPartPr/>
              <p14:nvPr/>
            </p14:nvContentPartPr>
            <p14:xfrm>
              <a:off x="5230057" y="2413061"/>
              <a:ext cx="15120" cy="2124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40EB2A29-F199-C11C-682F-D7A105ADE5FA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223937" y="2406941"/>
                <a:ext cx="2736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8DF2C36-1043-3456-FED6-57C93C84452A}"/>
                  </a:ext>
                </a:extLst>
              </p14:cNvPr>
              <p14:cNvContentPartPr/>
              <p14:nvPr/>
            </p14:nvContentPartPr>
            <p14:xfrm>
              <a:off x="5327617" y="2527181"/>
              <a:ext cx="10440" cy="907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8DF2C36-1043-3456-FED6-57C93C84452A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5321497" y="2521061"/>
                <a:ext cx="2268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472DA8E-DD78-8A26-5187-BAD5AD9B42C7}"/>
                  </a:ext>
                </a:extLst>
              </p14:cNvPr>
              <p14:cNvContentPartPr/>
              <p14:nvPr/>
            </p14:nvContentPartPr>
            <p14:xfrm>
              <a:off x="5367217" y="2398301"/>
              <a:ext cx="2160" cy="129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472DA8E-DD78-8A26-5187-BAD5AD9B42C7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5361097" y="2392181"/>
                <a:ext cx="1440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FAAF3AC-2197-F8F5-F7C1-76B224C7B7D6}"/>
                  </a:ext>
                </a:extLst>
              </p14:cNvPr>
              <p14:cNvContentPartPr/>
              <p14:nvPr/>
            </p14:nvContentPartPr>
            <p14:xfrm>
              <a:off x="5452897" y="2445461"/>
              <a:ext cx="127080" cy="2581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FAAF3AC-2197-F8F5-F7C1-76B224C7B7D6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5446777" y="2439341"/>
                <a:ext cx="13932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297EB67-81B7-1E3C-E4EC-F055A5EE5D15}"/>
                  </a:ext>
                </a:extLst>
              </p14:cNvPr>
              <p14:cNvContentPartPr/>
              <p14:nvPr/>
            </p14:nvContentPartPr>
            <p14:xfrm>
              <a:off x="5628577" y="2549501"/>
              <a:ext cx="11880" cy="961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297EB67-81B7-1E3C-E4EC-F055A5EE5D15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5622457" y="2543381"/>
                <a:ext cx="2412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190730B-8608-6949-EF22-CB43BE47AA00}"/>
                  </a:ext>
                </a:extLst>
              </p14:cNvPr>
              <p14:cNvContentPartPr/>
              <p14:nvPr/>
            </p14:nvContentPartPr>
            <p14:xfrm>
              <a:off x="5640817" y="2427101"/>
              <a:ext cx="3960" cy="136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190730B-8608-6949-EF22-CB43BE47AA00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5634697" y="2420981"/>
                <a:ext cx="1620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E6A9791-DEC4-A3AC-E95E-C6350BBF91B1}"/>
                  </a:ext>
                </a:extLst>
              </p14:cNvPr>
              <p14:cNvContentPartPr/>
              <p14:nvPr/>
            </p14:nvContentPartPr>
            <p14:xfrm>
              <a:off x="5718577" y="2517461"/>
              <a:ext cx="272880" cy="950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E6A9791-DEC4-A3AC-E95E-C6350BBF91B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712457" y="2511341"/>
                <a:ext cx="28512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2F7CBD8-F5CA-231C-D374-5A81BAD3D5C6}"/>
                  </a:ext>
                </a:extLst>
              </p14:cNvPr>
              <p14:cNvContentPartPr/>
              <p14:nvPr/>
            </p14:nvContentPartPr>
            <p14:xfrm>
              <a:off x="5005777" y="2973581"/>
              <a:ext cx="44640" cy="2005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2F7CBD8-F5CA-231C-D374-5A81BAD3D5C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999657" y="2967461"/>
                <a:ext cx="5688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C9C0B41-EAA2-229D-269F-230CDCE1956D}"/>
                  </a:ext>
                </a:extLst>
              </p14:cNvPr>
              <p14:cNvContentPartPr/>
              <p14:nvPr/>
            </p14:nvContentPartPr>
            <p14:xfrm>
              <a:off x="5053657" y="2874941"/>
              <a:ext cx="269280" cy="2275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C9C0B41-EAA2-229D-269F-230CDCE1956D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047537" y="2868821"/>
                <a:ext cx="28152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00630AA-7F81-A804-118F-9BE5494C88DE}"/>
                  </a:ext>
                </a:extLst>
              </p14:cNvPr>
              <p14:cNvContentPartPr/>
              <p14:nvPr/>
            </p14:nvContentPartPr>
            <p14:xfrm>
              <a:off x="5343097" y="2971421"/>
              <a:ext cx="136440" cy="1263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00630AA-7F81-A804-118F-9BE5494C88D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336977" y="2965301"/>
                <a:ext cx="14868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A6E698D-F7DD-31C5-7CDA-E5CFE1D3A8DB}"/>
                  </a:ext>
                </a:extLst>
              </p14:cNvPr>
              <p14:cNvContentPartPr/>
              <p14:nvPr/>
            </p14:nvContentPartPr>
            <p14:xfrm>
              <a:off x="5466937" y="2971421"/>
              <a:ext cx="92880" cy="1994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A6E698D-F7DD-31C5-7CDA-E5CFE1D3A8D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460817" y="2965301"/>
                <a:ext cx="10512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2A3E18C2-4EF0-27FC-7C03-234C771CC1DD}"/>
                  </a:ext>
                </a:extLst>
              </p14:cNvPr>
              <p14:cNvContentPartPr/>
              <p14:nvPr/>
            </p14:nvContentPartPr>
            <p14:xfrm>
              <a:off x="5602297" y="2861261"/>
              <a:ext cx="10080" cy="262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2A3E18C2-4EF0-27FC-7C03-234C771CC1D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596177" y="2855141"/>
                <a:ext cx="2232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D2CEFF3-92F0-7E89-4E4A-47574AB0F7F8}"/>
                  </a:ext>
                </a:extLst>
              </p14:cNvPr>
              <p14:cNvContentPartPr/>
              <p14:nvPr/>
            </p14:nvContentPartPr>
            <p14:xfrm>
              <a:off x="4935937" y="3438341"/>
              <a:ext cx="247320" cy="2185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D2CEFF3-92F0-7E89-4E4A-47574AB0F7F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929817" y="3432221"/>
                <a:ext cx="25956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05DBA4C-ACAC-1337-A027-4C0FA8A15D01}"/>
                  </a:ext>
                </a:extLst>
              </p14:cNvPr>
              <p14:cNvContentPartPr/>
              <p14:nvPr/>
            </p14:nvContentPartPr>
            <p14:xfrm>
              <a:off x="4988137" y="3507101"/>
              <a:ext cx="184680" cy="640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305DBA4C-ACAC-1337-A027-4C0FA8A15D0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982017" y="3500981"/>
                <a:ext cx="19692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955FE331-4D89-96F1-8A2A-73394A5C3C4A}"/>
                  </a:ext>
                </a:extLst>
              </p14:cNvPr>
              <p14:cNvContentPartPr/>
              <p14:nvPr/>
            </p14:nvContentPartPr>
            <p14:xfrm>
              <a:off x="5280457" y="3457421"/>
              <a:ext cx="234000" cy="1645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55FE331-4D89-96F1-8A2A-73394A5C3C4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274337" y="3451301"/>
                <a:ext cx="24624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1A9FC258-A5DA-CF01-5CDB-863F4E12EDF2}"/>
                  </a:ext>
                </a:extLst>
              </p14:cNvPr>
              <p14:cNvContentPartPr/>
              <p14:nvPr/>
            </p14:nvContentPartPr>
            <p14:xfrm>
              <a:off x="5605537" y="3475061"/>
              <a:ext cx="29520" cy="1281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1A9FC258-A5DA-CF01-5CDB-863F4E12EDF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599417" y="3468941"/>
                <a:ext cx="4176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3FDFE11-37EC-62FB-F917-FB0E368558C0}"/>
                  </a:ext>
                </a:extLst>
              </p14:cNvPr>
              <p14:cNvContentPartPr/>
              <p14:nvPr/>
            </p14:nvContentPartPr>
            <p14:xfrm>
              <a:off x="5615617" y="3319181"/>
              <a:ext cx="6480" cy="475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3FDFE11-37EC-62FB-F917-FB0E368558C0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609497" y="3313061"/>
                <a:ext cx="1872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33FEAA6B-57EF-DB80-5F48-9F1E76B94F58}"/>
                  </a:ext>
                </a:extLst>
              </p14:cNvPr>
              <p14:cNvContentPartPr/>
              <p14:nvPr/>
            </p14:nvContentPartPr>
            <p14:xfrm>
              <a:off x="5756017" y="3292541"/>
              <a:ext cx="100080" cy="2858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33FEAA6B-57EF-DB80-5F48-9F1E76B94F58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749897" y="3286421"/>
                <a:ext cx="11232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D33C577-8CC4-97B3-CCC4-F4A07E3501E4}"/>
                  </a:ext>
                </a:extLst>
              </p14:cNvPr>
              <p14:cNvContentPartPr/>
              <p14:nvPr/>
            </p14:nvContentPartPr>
            <p14:xfrm>
              <a:off x="5759617" y="3356261"/>
              <a:ext cx="154080" cy="554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D33C577-8CC4-97B3-CCC4-F4A07E3501E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753497" y="3350141"/>
                <a:ext cx="166320" cy="6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89F7A72F-06E1-D696-542E-F8A8FB34449C}"/>
              </a:ext>
            </a:extLst>
          </p:cNvPr>
          <p:cNvGrpSpPr/>
          <p:nvPr/>
        </p:nvGrpSpPr>
        <p:grpSpPr>
          <a:xfrm>
            <a:off x="5006137" y="3928661"/>
            <a:ext cx="1182960" cy="262080"/>
            <a:chOff x="5006137" y="3928661"/>
            <a:chExt cx="1182960" cy="26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29CF3A1-FF56-73AA-459B-61C7DF54940F}"/>
                    </a:ext>
                  </a:extLst>
                </p14:cNvPr>
                <p14:cNvContentPartPr/>
                <p14:nvPr/>
              </p14:nvContentPartPr>
              <p14:xfrm>
                <a:off x="5006137" y="3947021"/>
                <a:ext cx="244440" cy="2437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29CF3A1-FF56-73AA-459B-61C7DF54940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000017" y="3940901"/>
                  <a:ext cx="2566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351C404-6C2E-11E2-F263-3E2D2092289A}"/>
                    </a:ext>
                  </a:extLst>
                </p14:cNvPr>
                <p14:cNvContentPartPr/>
                <p14:nvPr/>
              </p14:nvContentPartPr>
              <p14:xfrm>
                <a:off x="5059777" y="4052141"/>
                <a:ext cx="142920" cy="349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351C404-6C2E-11E2-F263-3E2D2092289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053657" y="4046021"/>
                  <a:ext cx="155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36B4CB3-272E-30C8-65C8-256830A3EBF0}"/>
                    </a:ext>
                  </a:extLst>
                </p14:cNvPr>
                <p14:cNvContentPartPr/>
                <p14:nvPr/>
              </p14:nvContentPartPr>
              <p14:xfrm>
                <a:off x="5349937" y="3968981"/>
                <a:ext cx="259920" cy="1771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36B4CB3-272E-30C8-65C8-256830A3EBF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343817" y="3962861"/>
                  <a:ext cx="2721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697B734-8AB1-93B4-921A-627C2159C73A}"/>
                    </a:ext>
                  </a:extLst>
                </p14:cNvPr>
                <p14:cNvContentPartPr/>
                <p14:nvPr/>
              </p14:nvContentPartPr>
              <p14:xfrm>
                <a:off x="5697337" y="3962501"/>
                <a:ext cx="158040" cy="1080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697B734-8AB1-93B4-921A-627C2159C73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691217" y="3956381"/>
                  <a:ext cx="170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30E7FBD-4A8A-60B5-9478-37E2FB1DF017}"/>
                    </a:ext>
                  </a:extLst>
                </p14:cNvPr>
                <p14:cNvContentPartPr/>
                <p14:nvPr/>
              </p14:nvContentPartPr>
              <p14:xfrm>
                <a:off x="5944657" y="3928661"/>
                <a:ext cx="244440" cy="1612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30E7FBD-4A8A-60B5-9478-37E2FB1DF01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938537" y="3922541"/>
                  <a:ext cx="256680" cy="173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8930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B8DADA53-D89D-6003-1F13-271DA71D9C3D}"/>
              </a:ext>
            </a:extLst>
          </p:cNvPr>
          <p:cNvGrpSpPr/>
          <p:nvPr/>
        </p:nvGrpSpPr>
        <p:grpSpPr>
          <a:xfrm>
            <a:off x="2427457" y="222461"/>
            <a:ext cx="1919520" cy="527400"/>
            <a:chOff x="2427457" y="222461"/>
            <a:chExt cx="1919520" cy="52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0B18ECE-7DB2-1A84-941D-7CFB03866887}"/>
                    </a:ext>
                  </a:extLst>
                </p14:cNvPr>
                <p14:cNvContentPartPr/>
                <p14:nvPr/>
              </p14:nvContentPartPr>
              <p14:xfrm>
                <a:off x="2554897" y="348461"/>
                <a:ext cx="30240" cy="290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0B18ECE-7DB2-1A84-941D-7CFB0386688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48777" y="342341"/>
                  <a:ext cx="4248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D7156D6-0DBF-A974-4E12-CDC4FAE6E067}"/>
                    </a:ext>
                  </a:extLst>
                </p14:cNvPr>
                <p14:cNvContentPartPr/>
                <p14:nvPr/>
              </p14:nvContentPartPr>
              <p14:xfrm>
                <a:off x="2427457" y="276821"/>
                <a:ext cx="324720" cy="67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D7156D6-0DBF-A974-4E12-CDC4FAE6E06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21337" y="270701"/>
                  <a:ext cx="3369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BF5D1B9-F1FC-8518-4465-78F82B12BC07}"/>
                    </a:ext>
                  </a:extLst>
                </p14:cNvPr>
                <p14:cNvContentPartPr/>
                <p14:nvPr/>
              </p14:nvContentPartPr>
              <p14:xfrm>
                <a:off x="2795017" y="222461"/>
                <a:ext cx="419400" cy="395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BF5D1B9-F1FC-8518-4465-78F82B12BC0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88897" y="216341"/>
                  <a:ext cx="43164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A67A4DD-7C35-A8DC-6AD4-E7FF732C3E34}"/>
                    </a:ext>
                  </a:extLst>
                </p14:cNvPr>
                <p14:cNvContentPartPr/>
                <p14:nvPr/>
              </p14:nvContentPartPr>
              <p14:xfrm>
                <a:off x="3281377" y="245501"/>
                <a:ext cx="41400" cy="309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A67A4DD-7C35-A8DC-6AD4-E7FF732C3E3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75257" y="239381"/>
                  <a:ext cx="5364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1FA1F81-5AB1-9DD1-20DA-06E9B405FA10}"/>
                    </a:ext>
                  </a:extLst>
                </p14:cNvPr>
                <p14:cNvContentPartPr/>
                <p14:nvPr/>
              </p14:nvContentPartPr>
              <p14:xfrm>
                <a:off x="3407377" y="379781"/>
                <a:ext cx="170280" cy="174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1FA1F81-5AB1-9DD1-20DA-06E9B405FA1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01257" y="373661"/>
                  <a:ext cx="1825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9A9A114-4C9D-E35E-9343-64DC5961F073}"/>
                    </a:ext>
                  </a:extLst>
                </p14:cNvPr>
                <p14:cNvContentPartPr/>
                <p14:nvPr/>
              </p14:nvContentPartPr>
              <p14:xfrm>
                <a:off x="3720217" y="255581"/>
                <a:ext cx="320400" cy="229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9A9A114-4C9D-E35E-9343-64DC5961F07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14097" y="249461"/>
                  <a:ext cx="3326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0394CF9-70E3-FDC2-6B67-84795866CA7E}"/>
                    </a:ext>
                  </a:extLst>
                </p14:cNvPr>
                <p14:cNvContentPartPr/>
                <p14:nvPr/>
              </p14:nvContentPartPr>
              <p14:xfrm>
                <a:off x="2724817" y="541061"/>
                <a:ext cx="1622160" cy="208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0394CF9-70E3-FDC2-6B67-84795866CA7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18697" y="534941"/>
                  <a:ext cx="1634400" cy="22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932B9AC-76BB-4CA7-1C84-4AE1A4195FF2}"/>
                  </a:ext>
                </a:extLst>
              </p14:cNvPr>
              <p14:cNvContentPartPr/>
              <p14:nvPr/>
            </p14:nvContentPartPr>
            <p14:xfrm>
              <a:off x="1757857" y="1366901"/>
              <a:ext cx="5364720" cy="100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32B9AC-76BB-4CA7-1C84-4AE1A4195FF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51737" y="1360781"/>
                <a:ext cx="537696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6AE6E91-34C6-E8C1-A116-50DCFA38DD04}"/>
                  </a:ext>
                </a:extLst>
              </p14:cNvPr>
              <p14:cNvContentPartPr/>
              <p14:nvPr/>
            </p14:nvContentPartPr>
            <p14:xfrm>
              <a:off x="1616377" y="1298501"/>
              <a:ext cx="168840" cy="4451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6AE6E91-34C6-E8C1-A116-50DCFA38DD0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10257" y="1292381"/>
                <a:ext cx="181080" cy="446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9896B55-007E-64F2-690C-40162CAF1F13}"/>
                  </a:ext>
                </a:extLst>
              </p14:cNvPr>
              <p14:cNvContentPartPr/>
              <p14:nvPr/>
            </p14:nvContentPartPr>
            <p14:xfrm>
              <a:off x="7087297" y="1458341"/>
              <a:ext cx="203760" cy="4138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9896B55-007E-64F2-690C-40162CAF1F1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081177" y="1452221"/>
                <a:ext cx="216000" cy="415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6F4478C-C8BE-CAD8-D340-32CF5F7A14F1}"/>
                  </a:ext>
                </a:extLst>
              </p14:cNvPr>
              <p14:cNvContentPartPr/>
              <p14:nvPr/>
            </p14:nvContentPartPr>
            <p14:xfrm>
              <a:off x="3850177" y="1399301"/>
              <a:ext cx="252000" cy="42670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6F4478C-C8BE-CAD8-D340-32CF5F7A14F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844057" y="1393181"/>
                <a:ext cx="264240" cy="427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F0FD09F-8497-73DF-2758-24673B5E6C7C}"/>
                  </a:ext>
                </a:extLst>
              </p14:cNvPr>
              <p14:cNvContentPartPr/>
              <p14:nvPr/>
            </p14:nvContentPartPr>
            <p14:xfrm>
              <a:off x="1763257" y="2073581"/>
              <a:ext cx="5538600" cy="568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F0FD09F-8497-73DF-2758-24673B5E6C7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57137" y="2067461"/>
                <a:ext cx="555084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26DFFCE-B886-A483-5C2D-6EBF4C80FB7A}"/>
                  </a:ext>
                </a:extLst>
              </p14:cNvPr>
              <p14:cNvContentPartPr/>
              <p14:nvPr/>
            </p14:nvContentPartPr>
            <p14:xfrm>
              <a:off x="2576857" y="1516301"/>
              <a:ext cx="2160" cy="3463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26DFFCE-B886-A483-5C2D-6EBF4C80FB7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570737" y="1510181"/>
                <a:ext cx="1440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DFEC896-809B-CDBE-34F4-8BD29C03A502}"/>
                  </a:ext>
                </a:extLst>
              </p14:cNvPr>
              <p14:cNvContentPartPr/>
              <p14:nvPr/>
            </p14:nvContentPartPr>
            <p14:xfrm>
              <a:off x="2761897" y="1581101"/>
              <a:ext cx="7560" cy="173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DFEC896-809B-CDBE-34F4-8BD29C03A50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55777" y="1574981"/>
                <a:ext cx="198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DC6F191-A4C5-D7F7-FD85-FA405731D105}"/>
                  </a:ext>
                </a:extLst>
              </p14:cNvPr>
              <p14:cNvContentPartPr/>
              <p14:nvPr/>
            </p14:nvContentPartPr>
            <p14:xfrm>
              <a:off x="2687377" y="1471301"/>
              <a:ext cx="217080" cy="3855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DC6F191-A4C5-D7F7-FD85-FA405731D10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681257" y="1465181"/>
                <a:ext cx="22932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EF5F69E-A594-F1C6-3D3D-40C07738AB3B}"/>
                  </a:ext>
                </a:extLst>
              </p14:cNvPr>
              <p14:cNvContentPartPr/>
              <p14:nvPr/>
            </p14:nvContentPartPr>
            <p14:xfrm>
              <a:off x="4768177" y="1502981"/>
              <a:ext cx="162360" cy="3175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EF5F69E-A594-F1C6-3D3D-40C07738AB3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762057" y="1496861"/>
                <a:ext cx="17460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266CA14-8DAA-5593-2427-DD7739577803}"/>
                  </a:ext>
                </a:extLst>
              </p14:cNvPr>
              <p14:cNvContentPartPr/>
              <p14:nvPr/>
            </p14:nvContentPartPr>
            <p14:xfrm>
              <a:off x="5065897" y="1635461"/>
              <a:ext cx="121680" cy="1238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266CA14-8DAA-5593-2427-DD773957780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059777" y="1629341"/>
                <a:ext cx="13392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158E238-F0F9-52C7-1905-0BDA063E4ABF}"/>
                  </a:ext>
                </a:extLst>
              </p14:cNvPr>
              <p14:cNvContentPartPr/>
              <p14:nvPr/>
            </p14:nvContentPartPr>
            <p14:xfrm>
              <a:off x="5274697" y="1611341"/>
              <a:ext cx="149760" cy="1954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158E238-F0F9-52C7-1905-0BDA063E4AB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68577" y="1605221"/>
                <a:ext cx="16200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291FDA3-BB14-512B-312F-3886A2DBBB3F}"/>
                  </a:ext>
                </a:extLst>
              </p14:cNvPr>
              <p14:cNvContentPartPr/>
              <p14:nvPr/>
            </p14:nvContentPartPr>
            <p14:xfrm>
              <a:off x="5577097" y="1584701"/>
              <a:ext cx="312480" cy="2512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291FDA3-BB14-512B-312F-3886A2DBBB3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570977" y="1578581"/>
                <a:ext cx="32472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E15DFE2-8E11-35B2-CF90-5DE657CE26E2}"/>
                  </a:ext>
                </a:extLst>
              </p14:cNvPr>
              <p14:cNvContentPartPr/>
              <p14:nvPr/>
            </p14:nvContentPartPr>
            <p14:xfrm>
              <a:off x="5948617" y="1618541"/>
              <a:ext cx="106920" cy="2250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E15DFE2-8E11-35B2-CF90-5DE657CE26E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942497" y="1612421"/>
                <a:ext cx="11916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EEE098F-A9E7-90B9-3322-41A24A14F7CE}"/>
                  </a:ext>
                </a:extLst>
              </p14:cNvPr>
              <p14:cNvContentPartPr/>
              <p14:nvPr/>
            </p14:nvContentPartPr>
            <p14:xfrm>
              <a:off x="6175777" y="1623581"/>
              <a:ext cx="242640" cy="2037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EEE098F-A9E7-90B9-3322-41A24A14F7C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169657" y="1617461"/>
                <a:ext cx="2548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5349057-A3F7-BD37-4737-C9A506E4B0B7}"/>
                  </a:ext>
                </a:extLst>
              </p14:cNvPr>
              <p14:cNvContentPartPr/>
              <p14:nvPr/>
            </p14:nvContentPartPr>
            <p14:xfrm>
              <a:off x="2800417" y="2247821"/>
              <a:ext cx="1800" cy="2779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5349057-A3F7-BD37-4737-C9A506E4B0B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794297" y="2241701"/>
                <a:ext cx="1404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30D399E-7F30-FE06-5AA6-40175679A7E1}"/>
                  </a:ext>
                </a:extLst>
              </p14:cNvPr>
              <p14:cNvContentPartPr/>
              <p14:nvPr/>
            </p14:nvContentPartPr>
            <p14:xfrm>
              <a:off x="2811217" y="2717261"/>
              <a:ext cx="25560" cy="2422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30D399E-7F30-FE06-5AA6-40175679A7E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805097" y="2711141"/>
                <a:ext cx="3780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998CD40-E6EF-EAE0-ADF8-0671E52D5EDF}"/>
                  </a:ext>
                </a:extLst>
              </p14:cNvPr>
              <p14:cNvContentPartPr/>
              <p14:nvPr/>
            </p14:nvContentPartPr>
            <p14:xfrm>
              <a:off x="4960057" y="2192021"/>
              <a:ext cx="163080" cy="2584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998CD40-E6EF-EAE0-ADF8-0671E52D5ED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953937" y="2185901"/>
                <a:ext cx="17532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6F6CD8A-B460-ACA4-A93B-01CC5D60CC6E}"/>
                  </a:ext>
                </a:extLst>
              </p14:cNvPr>
              <p14:cNvContentPartPr/>
              <p14:nvPr/>
            </p14:nvContentPartPr>
            <p14:xfrm>
              <a:off x="5002897" y="2280221"/>
              <a:ext cx="146160" cy="529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6F6CD8A-B460-ACA4-A93B-01CC5D60CC6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996777" y="2274101"/>
                <a:ext cx="15840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B33A476-02E2-CFFF-ED25-D461FA689508}"/>
                  </a:ext>
                </a:extLst>
              </p14:cNvPr>
              <p14:cNvContentPartPr/>
              <p14:nvPr/>
            </p14:nvContentPartPr>
            <p14:xfrm>
              <a:off x="2701057" y="3236381"/>
              <a:ext cx="254520" cy="2491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B33A476-02E2-CFFF-ED25-D461FA68950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694937" y="3230261"/>
                <a:ext cx="266760" cy="26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4DD3635C-75AD-4498-A8F0-C4C9034C2860}"/>
              </a:ext>
            </a:extLst>
          </p:cNvPr>
          <p:cNvGrpSpPr/>
          <p:nvPr/>
        </p:nvGrpSpPr>
        <p:grpSpPr>
          <a:xfrm>
            <a:off x="4978777" y="2647061"/>
            <a:ext cx="271800" cy="778680"/>
            <a:chOff x="4978777" y="2647061"/>
            <a:chExt cx="271800" cy="77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7CCAA59-FBA2-1CBD-AA26-9669EBEA4913}"/>
                    </a:ext>
                  </a:extLst>
                </p14:cNvPr>
                <p14:cNvContentPartPr/>
                <p14:nvPr/>
              </p14:nvContentPartPr>
              <p14:xfrm>
                <a:off x="4978777" y="2716541"/>
                <a:ext cx="26280" cy="256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7CCAA59-FBA2-1CBD-AA26-9669EBEA491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972657" y="2710421"/>
                  <a:ext cx="385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3F79545-CE3C-7537-FB37-B8422B80CB23}"/>
                    </a:ext>
                  </a:extLst>
                </p14:cNvPr>
                <p14:cNvContentPartPr/>
                <p14:nvPr/>
              </p14:nvContentPartPr>
              <p14:xfrm>
                <a:off x="4982377" y="2647061"/>
                <a:ext cx="202680" cy="265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3F79545-CE3C-7537-FB37-B8422B80CB2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976257" y="2640941"/>
                  <a:ext cx="2149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6115F08-F626-E828-1B9D-A281EA1BB0F0}"/>
                    </a:ext>
                  </a:extLst>
                </p14:cNvPr>
                <p14:cNvContentPartPr/>
                <p14:nvPr/>
              </p14:nvContentPartPr>
              <p14:xfrm>
                <a:off x="5039617" y="3143141"/>
                <a:ext cx="210960" cy="2826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6115F08-F626-E828-1B9D-A281EA1BB0F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33497" y="3137021"/>
                  <a:ext cx="2232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397413C-45B9-C2CD-4A92-96B73035D007}"/>
                    </a:ext>
                  </a:extLst>
                </p14:cNvPr>
                <p14:cNvContentPartPr/>
                <p14:nvPr/>
              </p14:nvContentPartPr>
              <p14:xfrm>
                <a:off x="5082457" y="3260501"/>
                <a:ext cx="115200" cy="284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397413C-45B9-C2CD-4A92-96B73035D00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076337" y="3254381"/>
                  <a:ext cx="127440" cy="4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984EF26-6E7A-F95E-E58C-67B68C85250A}"/>
                  </a:ext>
                </a:extLst>
              </p14:cNvPr>
              <p14:cNvContentPartPr/>
              <p14:nvPr/>
            </p14:nvContentPartPr>
            <p14:xfrm>
              <a:off x="2726977" y="3684221"/>
              <a:ext cx="186480" cy="2527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984EF26-6E7A-F95E-E58C-67B68C85250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720857" y="3678101"/>
                <a:ext cx="198720" cy="26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CF249D84-10C6-7A02-0D3D-D8D2AA88034A}"/>
              </a:ext>
            </a:extLst>
          </p:cNvPr>
          <p:cNvGrpSpPr/>
          <p:nvPr/>
        </p:nvGrpSpPr>
        <p:grpSpPr>
          <a:xfrm>
            <a:off x="5026297" y="3598181"/>
            <a:ext cx="227520" cy="703440"/>
            <a:chOff x="5026297" y="3598181"/>
            <a:chExt cx="227520" cy="70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2D60D07-A52E-B468-B310-42BD483ED6A7}"/>
                    </a:ext>
                  </a:extLst>
                </p14:cNvPr>
                <p14:cNvContentPartPr/>
                <p14:nvPr/>
              </p14:nvContentPartPr>
              <p14:xfrm>
                <a:off x="5026297" y="3598181"/>
                <a:ext cx="213120" cy="256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2D60D07-A52E-B468-B310-42BD483ED6A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020177" y="3592061"/>
                  <a:ext cx="2253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A10EBE3-887D-235C-314E-B6A51F62A150}"/>
                    </a:ext>
                  </a:extLst>
                </p14:cNvPr>
                <p14:cNvContentPartPr/>
                <p14:nvPr/>
              </p14:nvContentPartPr>
              <p14:xfrm>
                <a:off x="5073817" y="3705461"/>
                <a:ext cx="155880" cy="176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A10EBE3-887D-235C-314E-B6A51F62A15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067697" y="3699341"/>
                  <a:ext cx="1681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358B776-BB19-D503-56E2-3D1CAE63F21B}"/>
                    </a:ext>
                  </a:extLst>
                </p14:cNvPr>
                <p14:cNvContentPartPr/>
                <p14:nvPr/>
              </p14:nvContentPartPr>
              <p14:xfrm>
                <a:off x="5099017" y="4056101"/>
                <a:ext cx="154800" cy="245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358B776-BB19-D503-56E2-3D1CAE63F21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092897" y="4049981"/>
                  <a:ext cx="167040" cy="25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4BA4357-04E5-B396-D001-E6DF62E916BB}"/>
              </a:ext>
            </a:extLst>
          </p:cNvPr>
          <p:cNvGrpSpPr/>
          <p:nvPr/>
        </p:nvGrpSpPr>
        <p:grpSpPr>
          <a:xfrm>
            <a:off x="2731657" y="4042061"/>
            <a:ext cx="209160" cy="937440"/>
            <a:chOff x="2731657" y="4042061"/>
            <a:chExt cx="209160" cy="93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009FBF3-D7CD-AC9E-B476-7DF638806138}"/>
                    </a:ext>
                  </a:extLst>
                </p14:cNvPr>
                <p14:cNvContentPartPr/>
                <p14:nvPr/>
              </p14:nvContentPartPr>
              <p14:xfrm>
                <a:off x="2731657" y="4042061"/>
                <a:ext cx="209160" cy="3092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009FBF3-D7CD-AC9E-B476-7DF63880613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25537" y="4035941"/>
                  <a:ext cx="22140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2B83179-C2CE-3F8F-3DF7-3E3BC908B6D2}"/>
                    </a:ext>
                  </a:extLst>
                </p14:cNvPr>
                <p14:cNvContentPartPr/>
                <p14:nvPr/>
              </p14:nvContentPartPr>
              <p14:xfrm>
                <a:off x="2758297" y="4491701"/>
                <a:ext cx="172800" cy="2286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2B83179-C2CE-3F8F-3DF7-3E3BC908B6D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752177" y="4485581"/>
                  <a:ext cx="1850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A62B812-4C66-D00E-BB85-652D3465E265}"/>
                    </a:ext>
                  </a:extLst>
                </p14:cNvPr>
                <p14:cNvContentPartPr/>
                <p14:nvPr/>
              </p14:nvContentPartPr>
              <p14:xfrm>
                <a:off x="2888977" y="4603661"/>
                <a:ext cx="45000" cy="3758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A62B812-4C66-D00E-BB85-652D3465E26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82857" y="4597541"/>
                  <a:ext cx="57240" cy="38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882CF25-92AF-1D5D-5FF2-3E9622B539B2}"/>
              </a:ext>
            </a:extLst>
          </p:cNvPr>
          <p:cNvGrpSpPr/>
          <p:nvPr/>
        </p:nvGrpSpPr>
        <p:grpSpPr>
          <a:xfrm>
            <a:off x="5122417" y="4568021"/>
            <a:ext cx="171000" cy="242640"/>
            <a:chOff x="5122417" y="4568021"/>
            <a:chExt cx="171000" cy="24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7D9B5B4-60D7-1636-229F-60170387BDB4}"/>
                    </a:ext>
                  </a:extLst>
                </p14:cNvPr>
                <p14:cNvContentPartPr/>
                <p14:nvPr/>
              </p14:nvContentPartPr>
              <p14:xfrm>
                <a:off x="5122417" y="4568021"/>
                <a:ext cx="171000" cy="2426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7D9B5B4-60D7-1636-229F-60170387BDB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116297" y="4561901"/>
                  <a:ext cx="1832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1E7281B-6BC2-2F69-7EE6-A9FF4C7C6D49}"/>
                    </a:ext>
                  </a:extLst>
                </p14:cNvPr>
                <p14:cNvContentPartPr/>
                <p14:nvPr/>
              </p14:nvContentPartPr>
              <p14:xfrm>
                <a:off x="5166337" y="4663421"/>
                <a:ext cx="121680" cy="435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1E7281B-6BC2-2F69-7EE6-A9FF4C7C6D4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60217" y="4657301"/>
                  <a:ext cx="13392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4F90094-9103-9DC8-F3D6-091227343182}"/>
              </a:ext>
            </a:extLst>
          </p:cNvPr>
          <p:cNvGrpSpPr/>
          <p:nvPr/>
        </p:nvGrpSpPr>
        <p:grpSpPr>
          <a:xfrm>
            <a:off x="2828857" y="5155541"/>
            <a:ext cx="185040" cy="278280"/>
            <a:chOff x="2828857" y="5155541"/>
            <a:chExt cx="185040" cy="27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1DCB8C9-A4D9-0CC1-387E-3958490F303C}"/>
                    </a:ext>
                  </a:extLst>
                </p14:cNvPr>
                <p14:cNvContentPartPr/>
                <p14:nvPr/>
              </p14:nvContentPartPr>
              <p14:xfrm>
                <a:off x="2860177" y="5155541"/>
                <a:ext cx="153720" cy="34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1DCB8C9-A4D9-0CC1-387E-3958490F303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854057" y="5149421"/>
                  <a:ext cx="1659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8DBE574-3436-F9BB-DD58-A8B9D02D8F8E}"/>
                    </a:ext>
                  </a:extLst>
                </p14:cNvPr>
                <p14:cNvContentPartPr/>
                <p14:nvPr/>
              </p14:nvContentPartPr>
              <p14:xfrm>
                <a:off x="2828857" y="5203781"/>
                <a:ext cx="134640" cy="2300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8DBE574-3436-F9BB-DD58-A8B9D02D8F8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822737" y="5197661"/>
                  <a:ext cx="146880" cy="24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2A23081-9CBB-E6B6-96AA-CF8FE9A9FCFF}"/>
                  </a:ext>
                </a:extLst>
              </p14:cNvPr>
              <p14:cNvContentPartPr/>
              <p14:nvPr/>
            </p14:nvContentPartPr>
            <p14:xfrm>
              <a:off x="5285137" y="5193701"/>
              <a:ext cx="144720" cy="2062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2A23081-9CBB-E6B6-96AA-CF8FE9A9FCF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279017" y="5187581"/>
                <a:ext cx="15696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B8A872F-462E-61F5-8348-053F0085771E}"/>
                  </a:ext>
                </a:extLst>
              </p14:cNvPr>
              <p14:cNvContentPartPr/>
              <p14:nvPr/>
            </p14:nvContentPartPr>
            <p14:xfrm>
              <a:off x="7228777" y="5733701"/>
              <a:ext cx="64080" cy="5421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B8A872F-462E-61F5-8348-053F0085771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222657" y="5727581"/>
                <a:ext cx="76320" cy="55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4F12460D-5E55-EF8B-3C2D-42696E6F40AC}"/>
              </a:ext>
            </a:extLst>
          </p:cNvPr>
          <p:cNvGrpSpPr/>
          <p:nvPr/>
        </p:nvGrpSpPr>
        <p:grpSpPr>
          <a:xfrm>
            <a:off x="1653817" y="5533181"/>
            <a:ext cx="5154840" cy="1006560"/>
            <a:chOff x="1653817" y="5533181"/>
            <a:chExt cx="5154840" cy="100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56C192B-A634-B9DC-E058-B2D976E00D37}"/>
                    </a:ext>
                  </a:extLst>
                </p14:cNvPr>
                <p14:cNvContentPartPr/>
                <p14:nvPr/>
              </p14:nvContentPartPr>
              <p14:xfrm>
                <a:off x="1653817" y="5790581"/>
                <a:ext cx="5154840" cy="7491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56C192B-A634-B9DC-E058-B2D976E00D3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647697" y="5784461"/>
                  <a:ext cx="5167080" cy="76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50368AC-9A71-E6BC-44CF-FB871AA774D3}"/>
                    </a:ext>
                  </a:extLst>
                </p14:cNvPr>
                <p14:cNvContentPartPr/>
                <p14:nvPr/>
              </p14:nvContentPartPr>
              <p14:xfrm>
                <a:off x="3901657" y="5716781"/>
                <a:ext cx="41400" cy="6883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50368AC-9A71-E6BC-44CF-FB871AA774D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895537" y="5710661"/>
                  <a:ext cx="53640" cy="70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B117269-6879-F38A-53A2-9A656602D011}"/>
                    </a:ext>
                  </a:extLst>
                </p14:cNvPr>
                <p14:cNvContentPartPr/>
                <p14:nvPr/>
              </p14:nvContentPartPr>
              <p14:xfrm>
                <a:off x="2475697" y="5640821"/>
                <a:ext cx="184680" cy="1710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B117269-6879-F38A-53A2-9A656602D01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469577" y="5634701"/>
                  <a:ext cx="19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D553F0A-D4BB-C289-B735-B8EF8F55E4CC}"/>
                    </a:ext>
                  </a:extLst>
                </p14:cNvPr>
                <p14:cNvContentPartPr/>
                <p14:nvPr/>
              </p14:nvContentPartPr>
              <p14:xfrm>
                <a:off x="2764777" y="5596901"/>
                <a:ext cx="152280" cy="2088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D553F0A-D4BB-C289-B735-B8EF8F55E4C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758657" y="5590781"/>
                  <a:ext cx="1645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93982D4-B6B0-4EC9-D3C6-D1AAD09CA8E8}"/>
                    </a:ext>
                  </a:extLst>
                </p14:cNvPr>
                <p14:cNvContentPartPr/>
                <p14:nvPr/>
              </p14:nvContentPartPr>
              <p14:xfrm>
                <a:off x="3040897" y="5550461"/>
                <a:ext cx="12600" cy="225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93982D4-B6B0-4EC9-D3C6-D1AAD09CA8E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034777" y="5544341"/>
                  <a:ext cx="248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9E11A0E-C117-D486-A52D-7DD00DE8522B}"/>
                    </a:ext>
                  </a:extLst>
                </p14:cNvPr>
                <p14:cNvContentPartPr/>
                <p14:nvPr/>
              </p14:nvContentPartPr>
              <p14:xfrm>
                <a:off x="3141337" y="5533181"/>
                <a:ext cx="16200" cy="3117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9E11A0E-C117-D486-A52D-7DD00DE8522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135217" y="5527061"/>
                  <a:ext cx="28440" cy="32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A12894C-8A83-118F-DA79-1A175E023CDC}"/>
              </a:ext>
            </a:extLst>
          </p:cNvPr>
          <p:cNvGrpSpPr/>
          <p:nvPr/>
        </p:nvGrpSpPr>
        <p:grpSpPr>
          <a:xfrm>
            <a:off x="5157697" y="5572421"/>
            <a:ext cx="341640" cy="406800"/>
            <a:chOff x="5157697" y="5572421"/>
            <a:chExt cx="341640" cy="40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AD32FC7-6DC6-0D6E-3E7B-07009CDB4D77}"/>
                    </a:ext>
                  </a:extLst>
                </p14:cNvPr>
                <p14:cNvContentPartPr/>
                <p14:nvPr/>
              </p14:nvContentPartPr>
              <p14:xfrm>
                <a:off x="5288377" y="5641901"/>
                <a:ext cx="15480" cy="2397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AD32FC7-6DC6-0D6E-3E7B-07009CDB4D7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282257" y="5635781"/>
                  <a:ext cx="277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C0C48BB-402C-D06A-21AE-40D2F445C354}"/>
                    </a:ext>
                  </a:extLst>
                </p14:cNvPr>
                <p14:cNvContentPartPr/>
                <p14:nvPr/>
              </p14:nvContentPartPr>
              <p14:xfrm>
                <a:off x="5157697" y="5572421"/>
                <a:ext cx="341640" cy="4068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C0C48BB-402C-D06A-21AE-40D2F445C35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151577" y="5566301"/>
                  <a:ext cx="353880" cy="41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4D7B42D-F31E-9A9C-F960-D041098163BD}"/>
              </a:ext>
            </a:extLst>
          </p:cNvPr>
          <p:cNvGrpSpPr/>
          <p:nvPr/>
        </p:nvGrpSpPr>
        <p:grpSpPr>
          <a:xfrm>
            <a:off x="2774497" y="5999741"/>
            <a:ext cx="270360" cy="312480"/>
            <a:chOff x="2774497" y="5999741"/>
            <a:chExt cx="270360" cy="31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9A3DF4C-0F1E-C751-7190-99AEF0474B4D}"/>
                    </a:ext>
                  </a:extLst>
                </p14:cNvPr>
                <p14:cNvContentPartPr/>
                <p14:nvPr/>
              </p14:nvContentPartPr>
              <p14:xfrm>
                <a:off x="2873137" y="5999741"/>
                <a:ext cx="171720" cy="334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9A3DF4C-0F1E-C751-7190-99AEF0474B4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867017" y="5993621"/>
                  <a:ext cx="1839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B6E8A34-8AD9-5DFA-27CE-3461B78DD3F1}"/>
                    </a:ext>
                  </a:extLst>
                </p14:cNvPr>
                <p14:cNvContentPartPr/>
                <p14:nvPr/>
              </p14:nvContentPartPr>
              <p14:xfrm>
                <a:off x="2774497" y="6049061"/>
                <a:ext cx="210240" cy="2631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B6E8A34-8AD9-5DFA-27CE-3461B78DD3F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768377" y="6042941"/>
                  <a:ext cx="222480" cy="27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41C224C-8D28-20A5-CB1F-F9523D5BCD34}"/>
              </a:ext>
            </a:extLst>
          </p:cNvPr>
          <p:cNvGrpSpPr/>
          <p:nvPr/>
        </p:nvGrpSpPr>
        <p:grpSpPr>
          <a:xfrm>
            <a:off x="5126017" y="6137981"/>
            <a:ext cx="335160" cy="337680"/>
            <a:chOff x="5126017" y="6137981"/>
            <a:chExt cx="335160" cy="33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C28F6B6-30A1-1E4E-84A4-A2A8C5242B73}"/>
                    </a:ext>
                  </a:extLst>
                </p14:cNvPr>
                <p14:cNvContentPartPr/>
                <p14:nvPr/>
              </p14:nvContentPartPr>
              <p14:xfrm>
                <a:off x="5130337" y="6192341"/>
                <a:ext cx="12960" cy="2289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C28F6B6-30A1-1E4E-84A4-A2A8C5242B7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124217" y="6186221"/>
                  <a:ext cx="252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EE173F6-D5AD-3D0C-9481-F9041C26AE57}"/>
                    </a:ext>
                  </a:extLst>
                </p14:cNvPr>
                <p14:cNvContentPartPr/>
                <p14:nvPr/>
              </p14:nvContentPartPr>
              <p14:xfrm>
                <a:off x="5160217" y="6137981"/>
                <a:ext cx="138600" cy="345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EE173F6-D5AD-3D0C-9481-F9041C26AE5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154097" y="6131861"/>
                  <a:ext cx="1508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BCE9CD7-322F-E5E0-D6D8-1355E90B9EF1}"/>
                    </a:ext>
                  </a:extLst>
                </p14:cNvPr>
                <p14:cNvContentPartPr/>
                <p14:nvPr/>
              </p14:nvContentPartPr>
              <p14:xfrm>
                <a:off x="5151577" y="6327341"/>
                <a:ext cx="164880" cy="259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BCE9CD7-322F-E5E0-D6D8-1355E90B9EF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145457" y="6321221"/>
                  <a:ext cx="1771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DFD92AF-EC23-BD6A-5C55-0AC11F1FCFB9}"/>
                    </a:ext>
                  </a:extLst>
                </p14:cNvPr>
                <p14:cNvContentPartPr/>
                <p14:nvPr/>
              </p14:nvContentPartPr>
              <p14:xfrm>
                <a:off x="5126017" y="6407261"/>
                <a:ext cx="335160" cy="684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DFD92AF-EC23-BD6A-5C55-0AC11F1FCFB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119897" y="6401141"/>
                  <a:ext cx="347400" cy="8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A1ABC71-AA13-440A-5B54-DE73CAFF4553}"/>
              </a:ext>
            </a:extLst>
          </p:cNvPr>
          <p:cNvGrpSpPr/>
          <p:nvPr/>
        </p:nvGrpSpPr>
        <p:grpSpPr>
          <a:xfrm>
            <a:off x="3187777" y="1392821"/>
            <a:ext cx="645480" cy="822600"/>
            <a:chOff x="3187777" y="1392821"/>
            <a:chExt cx="645480" cy="82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1D52578-453D-1BAA-91C2-7A0421DEA6D0}"/>
                    </a:ext>
                  </a:extLst>
                </p14:cNvPr>
                <p14:cNvContentPartPr/>
                <p14:nvPr/>
              </p14:nvContentPartPr>
              <p14:xfrm>
                <a:off x="3187777" y="1461581"/>
                <a:ext cx="213480" cy="5439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1D52578-453D-1BAA-91C2-7A0421DEA6D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178777" y="1452581"/>
                  <a:ext cx="23112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0FA6BC1-A200-2B8C-4A45-A44F86398A03}"/>
                    </a:ext>
                  </a:extLst>
                </p14:cNvPr>
                <p14:cNvContentPartPr/>
                <p14:nvPr/>
              </p14:nvContentPartPr>
              <p14:xfrm>
                <a:off x="3356257" y="1622501"/>
                <a:ext cx="33480" cy="2772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0FA6BC1-A200-2B8C-4A45-A44F86398A0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347617" y="1613861"/>
                  <a:ext cx="511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88BF62E-C56B-8397-56FF-5C7A044CF7F8}"/>
                    </a:ext>
                  </a:extLst>
                </p14:cNvPr>
                <p14:cNvContentPartPr/>
                <p14:nvPr/>
              </p14:nvContentPartPr>
              <p14:xfrm>
                <a:off x="3357337" y="1562021"/>
                <a:ext cx="115560" cy="640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88BF62E-C56B-8397-56FF-5C7A044CF7F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348337" y="1553381"/>
                  <a:ext cx="1332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390B54A-D06F-86EB-338B-2EBA35D0B181}"/>
                    </a:ext>
                  </a:extLst>
                </p14:cNvPr>
                <p14:cNvContentPartPr/>
                <p14:nvPr/>
              </p14:nvContentPartPr>
              <p14:xfrm>
                <a:off x="3387937" y="1709981"/>
                <a:ext cx="111240" cy="489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390B54A-D06F-86EB-338B-2EBA35D0B18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378937" y="1700981"/>
                  <a:ext cx="1288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FD2BCE5-2FD9-5289-47CF-AEC96BEF8B28}"/>
                    </a:ext>
                  </a:extLst>
                </p14:cNvPr>
                <p14:cNvContentPartPr/>
                <p14:nvPr/>
              </p14:nvContentPartPr>
              <p14:xfrm>
                <a:off x="3586297" y="1557341"/>
                <a:ext cx="70200" cy="2023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FD2BCE5-2FD9-5289-47CF-AEC96BEF8B2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577297" y="1548701"/>
                  <a:ext cx="878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34B358A-1790-7DD5-A9C2-55CD99C6BEEF}"/>
                    </a:ext>
                  </a:extLst>
                </p14:cNvPr>
                <p14:cNvContentPartPr/>
                <p14:nvPr/>
              </p14:nvContentPartPr>
              <p14:xfrm>
                <a:off x="3637417" y="1527461"/>
                <a:ext cx="168480" cy="1317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34B358A-1790-7DD5-A9C2-55CD99C6BEE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628417" y="1518821"/>
                  <a:ext cx="1861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4D66B7E-F493-2E3C-0034-BCC4BF9920FF}"/>
                    </a:ext>
                  </a:extLst>
                </p14:cNvPr>
                <p14:cNvContentPartPr/>
                <p14:nvPr/>
              </p14:nvContentPartPr>
              <p14:xfrm>
                <a:off x="3679897" y="1392821"/>
                <a:ext cx="153360" cy="5342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4D66B7E-F493-2E3C-0034-BCC4BF9920F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670897" y="1384181"/>
                  <a:ext cx="17100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B809A3F-1F87-04C3-AF5D-485E8B79A375}"/>
                    </a:ext>
                  </a:extLst>
                </p14:cNvPr>
                <p14:cNvContentPartPr/>
                <p14:nvPr/>
              </p14:nvContentPartPr>
              <p14:xfrm>
                <a:off x="3452377" y="2008781"/>
                <a:ext cx="351720" cy="1357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B809A3F-1F87-04C3-AF5D-485E8B79A37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443737" y="2000141"/>
                  <a:ext cx="3693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BA99A97-1960-0A7D-A51F-CD398CF80F45}"/>
                    </a:ext>
                  </a:extLst>
                </p14:cNvPr>
                <p14:cNvContentPartPr/>
                <p14:nvPr/>
              </p14:nvContentPartPr>
              <p14:xfrm>
                <a:off x="3512857" y="2092301"/>
                <a:ext cx="298440" cy="1231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BA99A97-1960-0A7D-A51F-CD398CF80F4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503857" y="2083301"/>
                  <a:ext cx="316080" cy="14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49DFB66-62FE-E79C-A599-CE8F98724B67}"/>
              </a:ext>
            </a:extLst>
          </p:cNvPr>
          <p:cNvGrpSpPr/>
          <p:nvPr/>
        </p:nvGrpSpPr>
        <p:grpSpPr>
          <a:xfrm>
            <a:off x="6870577" y="491741"/>
            <a:ext cx="579600" cy="481680"/>
            <a:chOff x="6870577" y="491741"/>
            <a:chExt cx="579600" cy="48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0FC5E51-F5AC-3570-7828-CDDBDA549969}"/>
                    </a:ext>
                  </a:extLst>
                </p14:cNvPr>
                <p14:cNvContentPartPr/>
                <p14:nvPr/>
              </p14:nvContentPartPr>
              <p14:xfrm>
                <a:off x="6870577" y="666341"/>
                <a:ext cx="509040" cy="892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0FC5E51-F5AC-3570-7828-CDDBDA54996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864457" y="660221"/>
                  <a:ext cx="5212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8A954B9-224C-3737-15DB-DD5A4D84EA4A}"/>
                    </a:ext>
                  </a:extLst>
                </p14:cNvPr>
                <p14:cNvContentPartPr/>
                <p14:nvPr/>
              </p14:nvContentPartPr>
              <p14:xfrm>
                <a:off x="7319497" y="491741"/>
                <a:ext cx="130680" cy="4816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8A954B9-224C-3737-15DB-DD5A4D84EA4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313377" y="485621"/>
                  <a:ext cx="142920" cy="49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9B1ACD9-892A-C385-4F2A-404A75EE57BA}"/>
              </a:ext>
            </a:extLst>
          </p:cNvPr>
          <p:cNvGrpSpPr/>
          <p:nvPr/>
        </p:nvGrpSpPr>
        <p:grpSpPr>
          <a:xfrm>
            <a:off x="7833577" y="430901"/>
            <a:ext cx="1954800" cy="554040"/>
            <a:chOff x="7833577" y="430901"/>
            <a:chExt cx="1954800" cy="55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E2BEE97-3C3B-D7FD-E1F7-BBECEC709E98}"/>
                    </a:ext>
                  </a:extLst>
                </p14:cNvPr>
                <p14:cNvContentPartPr/>
                <p14:nvPr/>
              </p14:nvContentPartPr>
              <p14:xfrm>
                <a:off x="7867777" y="518381"/>
                <a:ext cx="13320" cy="1843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E2BEE97-3C3B-D7FD-E1F7-BBECEC709E9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861657" y="512261"/>
                  <a:ext cx="255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768FF00-F855-BB4C-CC71-8D3D5B02C1E3}"/>
                    </a:ext>
                  </a:extLst>
                </p14:cNvPr>
                <p14:cNvContentPartPr/>
                <p14:nvPr/>
              </p14:nvContentPartPr>
              <p14:xfrm>
                <a:off x="7833577" y="430901"/>
                <a:ext cx="207720" cy="4273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768FF00-F855-BB4C-CC71-8D3D5B02C1E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827457" y="424781"/>
                  <a:ext cx="21996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AA2F7C4-1D3F-193F-0778-2F472A33BD6D}"/>
                    </a:ext>
                  </a:extLst>
                </p14:cNvPr>
                <p14:cNvContentPartPr/>
                <p14:nvPr/>
              </p14:nvContentPartPr>
              <p14:xfrm>
                <a:off x="8139217" y="650501"/>
                <a:ext cx="125280" cy="1195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AA2F7C4-1D3F-193F-0778-2F472A33BD6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133097" y="644381"/>
                  <a:ext cx="1375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9FE1754-04DA-7B37-3DDD-8981E85979EA}"/>
                    </a:ext>
                  </a:extLst>
                </p14:cNvPr>
                <p14:cNvContentPartPr/>
                <p14:nvPr/>
              </p14:nvContentPartPr>
              <p14:xfrm>
                <a:off x="8354497" y="700901"/>
                <a:ext cx="2880" cy="2840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9FE1754-04DA-7B37-3DDD-8981E85979E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348377" y="694781"/>
                  <a:ext cx="1512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DB52D3B-2117-C50F-7F94-60346273559B}"/>
                    </a:ext>
                  </a:extLst>
                </p14:cNvPr>
                <p14:cNvContentPartPr/>
                <p14:nvPr/>
              </p14:nvContentPartPr>
              <p14:xfrm>
                <a:off x="8368537" y="599381"/>
                <a:ext cx="141480" cy="1206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DB52D3B-2117-C50F-7F94-60346273559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362417" y="593261"/>
                  <a:ext cx="1537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855F378-0E4F-AC19-F241-5BCA1B9F8457}"/>
                    </a:ext>
                  </a:extLst>
                </p14:cNvPr>
                <p14:cNvContentPartPr/>
                <p14:nvPr/>
              </p14:nvContentPartPr>
              <p14:xfrm>
                <a:off x="8595697" y="442061"/>
                <a:ext cx="14400" cy="3708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855F378-0E4F-AC19-F241-5BCA1B9F845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589577" y="435941"/>
                  <a:ext cx="2664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CA54893-D949-53A1-CA03-63979EBDD4A8}"/>
                    </a:ext>
                  </a:extLst>
                </p14:cNvPr>
                <p14:cNvContentPartPr/>
                <p14:nvPr/>
              </p14:nvContentPartPr>
              <p14:xfrm>
                <a:off x="8702977" y="651941"/>
                <a:ext cx="18000" cy="1717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CA54893-D949-53A1-CA03-63979EBDD4A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696857" y="645821"/>
                  <a:ext cx="302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C08F1C7-C83D-61F6-F882-A27DF8A9E260}"/>
                    </a:ext>
                  </a:extLst>
                </p14:cNvPr>
                <p14:cNvContentPartPr/>
                <p14:nvPr/>
              </p14:nvContentPartPr>
              <p14:xfrm>
                <a:off x="8733577" y="492461"/>
                <a:ext cx="1080" cy="201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C08F1C7-C83D-61F6-F882-A27DF8A9E26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727457" y="486341"/>
                  <a:ext cx="133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1DCA066-97DF-5474-F652-AAABCE8F0FE2}"/>
                    </a:ext>
                  </a:extLst>
                </p14:cNvPr>
                <p14:cNvContentPartPr/>
                <p14:nvPr/>
              </p14:nvContentPartPr>
              <p14:xfrm>
                <a:off x="8813857" y="639341"/>
                <a:ext cx="171000" cy="1688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1DCA066-97DF-5474-F652-AAABCE8F0FE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807737" y="633221"/>
                  <a:ext cx="1832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2FB7E2D-5DD1-2634-9150-B0E344D7FB1A}"/>
                    </a:ext>
                  </a:extLst>
                </p14:cNvPr>
                <p14:cNvContentPartPr/>
                <p14:nvPr/>
              </p14:nvContentPartPr>
              <p14:xfrm>
                <a:off x="9028777" y="663821"/>
                <a:ext cx="177480" cy="1742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2FB7E2D-5DD1-2634-9150-B0E344D7FB1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022657" y="657701"/>
                  <a:ext cx="1897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302893E-350F-DD32-030A-A4BB3EFF15B8}"/>
                    </a:ext>
                  </a:extLst>
                </p14:cNvPr>
                <p14:cNvContentPartPr/>
                <p14:nvPr/>
              </p14:nvContentPartPr>
              <p14:xfrm>
                <a:off x="9308857" y="453941"/>
                <a:ext cx="20520" cy="4021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302893E-350F-DD32-030A-A4BB3EFF15B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302737" y="447821"/>
                  <a:ext cx="3276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60CB9AF-C0F6-9FFB-640A-6AF2D06FA9FC}"/>
                    </a:ext>
                  </a:extLst>
                </p14:cNvPr>
                <p14:cNvContentPartPr/>
                <p14:nvPr/>
              </p14:nvContentPartPr>
              <p14:xfrm>
                <a:off x="9243337" y="623861"/>
                <a:ext cx="198000" cy="500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60CB9AF-C0F6-9FFB-640A-6AF2D06FA9F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237217" y="617741"/>
                  <a:ext cx="2102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4A36572-4F0A-2AC3-54F3-714987041F07}"/>
                    </a:ext>
                  </a:extLst>
                </p14:cNvPr>
                <p14:cNvContentPartPr/>
                <p14:nvPr/>
              </p14:nvContentPartPr>
              <p14:xfrm>
                <a:off x="9479857" y="618101"/>
                <a:ext cx="185760" cy="1760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4A36572-4F0A-2AC3-54F3-714987041F0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473737" y="611981"/>
                  <a:ext cx="1980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E867579-67FC-F107-0189-CF31E77CEA14}"/>
                    </a:ext>
                  </a:extLst>
                </p14:cNvPr>
                <p14:cNvContentPartPr/>
                <p14:nvPr/>
              </p14:nvContentPartPr>
              <p14:xfrm>
                <a:off x="9619177" y="608741"/>
                <a:ext cx="169200" cy="2660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E867579-67FC-F107-0189-CF31E77CEA1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613057" y="602621"/>
                  <a:ext cx="181440" cy="27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EAB7F2C1-9CB1-6B17-7383-8E45A1693506}"/>
                  </a:ext>
                </a:extLst>
              </p14:cNvPr>
              <p14:cNvContentPartPr/>
              <p14:nvPr/>
            </p14:nvContentPartPr>
            <p14:xfrm>
              <a:off x="10486777" y="583181"/>
              <a:ext cx="291960" cy="14148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EAB7F2C1-9CB1-6B17-7383-8E45A1693506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480657" y="577061"/>
                <a:ext cx="304200" cy="15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BC6C026-8B69-E368-C5E2-CA40DA1A6206}"/>
              </a:ext>
            </a:extLst>
          </p:cNvPr>
          <p:cNvGrpSpPr/>
          <p:nvPr/>
        </p:nvGrpSpPr>
        <p:grpSpPr>
          <a:xfrm>
            <a:off x="7526857" y="1344941"/>
            <a:ext cx="288000" cy="330480"/>
            <a:chOff x="7526857" y="1344941"/>
            <a:chExt cx="288000" cy="33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1C63963-8F04-06AA-56B6-EF5D8CE31EC8}"/>
                    </a:ext>
                  </a:extLst>
                </p14:cNvPr>
                <p14:cNvContentPartPr/>
                <p14:nvPr/>
              </p14:nvContentPartPr>
              <p14:xfrm>
                <a:off x="7526857" y="1478861"/>
                <a:ext cx="285480" cy="396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1C63963-8F04-06AA-56B6-EF5D8CE31EC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520737" y="1472741"/>
                  <a:ext cx="2977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785C8A8-950D-B815-00B1-B897CA65861A}"/>
                    </a:ext>
                  </a:extLst>
                </p14:cNvPr>
                <p14:cNvContentPartPr/>
                <p14:nvPr/>
              </p14:nvContentPartPr>
              <p14:xfrm>
                <a:off x="7714057" y="1344941"/>
                <a:ext cx="100800" cy="3304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785C8A8-950D-B815-00B1-B897CA65861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707937" y="1338821"/>
                  <a:ext cx="113040" cy="34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E118209-5D8E-03E8-56E6-26C0D297B555}"/>
              </a:ext>
            </a:extLst>
          </p:cNvPr>
          <p:cNvGrpSpPr/>
          <p:nvPr/>
        </p:nvGrpSpPr>
        <p:grpSpPr>
          <a:xfrm>
            <a:off x="8229577" y="1452581"/>
            <a:ext cx="729720" cy="615240"/>
            <a:chOff x="8229577" y="1452581"/>
            <a:chExt cx="729720" cy="61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ABA5527-FE04-8184-AE38-8C32803EE267}"/>
                    </a:ext>
                  </a:extLst>
                </p14:cNvPr>
                <p14:cNvContentPartPr/>
                <p14:nvPr/>
              </p14:nvContentPartPr>
              <p14:xfrm>
                <a:off x="8238577" y="1504781"/>
                <a:ext cx="47160" cy="1947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ABA5527-FE04-8184-AE38-8C32803EE26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232457" y="1498661"/>
                  <a:ext cx="594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8D3D5EF-71FD-B766-7AC0-A61210B3D8C4}"/>
                    </a:ext>
                  </a:extLst>
                </p14:cNvPr>
                <p14:cNvContentPartPr/>
                <p14:nvPr/>
              </p14:nvContentPartPr>
              <p14:xfrm>
                <a:off x="8229577" y="1452581"/>
                <a:ext cx="281880" cy="2584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8D3D5EF-71FD-B766-7AC0-A61210B3D8C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223457" y="1446461"/>
                  <a:ext cx="2941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0AFD257-8456-59ED-87BA-AB704ECDA988}"/>
                    </a:ext>
                  </a:extLst>
                </p14:cNvPr>
                <p14:cNvContentPartPr/>
                <p14:nvPr/>
              </p14:nvContentPartPr>
              <p14:xfrm>
                <a:off x="8569417" y="1491101"/>
                <a:ext cx="158760" cy="2091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0AFD257-8456-59ED-87BA-AB704ECDA98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563297" y="1484981"/>
                  <a:ext cx="1710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E291C73-922E-0AB6-865E-AABD0D21B877}"/>
                    </a:ext>
                  </a:extLst>
                </p14:cNvPr>
                <p14:cNvContentPartPr/>
                <p14:nvPr/>
              </p14:nvContentPartPr>
              <p14:xfrm>
                <a:off x="8760577" y="1502261"/>
                <a:ext cx="198720" cy="5655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E291C73-922E-0AB6-865E-AABD0D21B87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754457" y="1496141"/>
                  <a:ext cx="210960" cy="57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6F6D695B-9DD2-54A8-BD6E-EB9FD5B576EA}"/>
              </a:ext>
            </a:extLst>
          </p:cNvPr>
          <p:cNvGrpSpPr/>
          <p:nvPr/>
        </p:nvGrpSpPr>
        <p:grpSpPr>
          <a:xfrm>
            <a:off x="9383017" y="1256741"/>
            <a:ext cx="1271160" cy="429480"/>
            <a:chOff x="9383017" y="1256741"/>
            <a:chExt cx="1271160" cy="42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F033B1F-C3B0-229C-208E-B546813556F5}"/>
                    </a:ext>
                  </a:extLst>
                </p14:cNvPr>
                <p14:cNvContentPartPr/>
                <p14:nvPr/>
              </p14:nvContentPartPr>
              <p14:xfrm>
                <a:off x="9383017" y="1382741"/>
                <a:ext cx="211320" cy="2563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F033B1F-C3B0-229C-208E-B546813556F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376897" y="1376621"/>
                  <a:ext cx="2235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A88B674-4340-DDD5-06A0-A68BE1157658}"/>
                    </a:ext>
                  </a:extLst>
                </p14:cNvPr>
                <p14:cNvContentPartPr/>
                <p14:nvPr/>
              </p14:nvContentPartPr>
              <p14:xfrm>
                <a:off x="9586417" y="1488221"/>
                <a:ext cx="48960" cy="1173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A88B674-4340-DDD5-06A0-A68BE115765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580297" y="1482101"/>
                  <a:ext cx="612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B67F6B1-C000-0AE9-1FB4-D9FABE01B012}"/>
                    </a:ext>
                  </a:extLst>
                </p14:cNvPr>
                <p14:cNvContentPartPr/>
                <p14:nvPr/>
              </p14:nvContentPartPr>
              <p14:xfrm>
                <a:off x="9741217" y="1494701"/>
                <a:ext cx="212760" cy="1648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B67F6B1-C000-0AE9-1FB4-D9FABE01B01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735097" y="1488581"/>
                  <a:ext cx="2250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3D27583-0D15-5A6B-5C20-1A93CA51B8F9}"/>
                    </a:ext>
                  </a:extLst>
                </p14:cNvPr>
                <p14:cNvContentPartPr/>
                <p14:nvPr/>
              </p14:nvContentPartPr>
              <p14:xfrm>
                <a:off x="9950377" y="1442501"/>
                <a:ext cx="121680" cy="2174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3D27583-0D15-5A6B-5C20-1A93CA51B8F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944257" y="1436381"/>
                  <a:ext cx="1339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533E8C0-17D7-691D-DE47-90AD9228A4A4}"/>
                    </a:ext>
                  </a:extLst>
                </p14:cNvPr>
                <p14:cNvContentPartPr/>
                <p14:nvPr/>
              </p14:nvContentPartPr>
              <p14:xfrm>
                <a:off x="10190497" y="1462301"/>
                <a:ext cx="8280" cy="2185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533E8C0-17D7-691D-DE47-90AD9228A4A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184377" y="1456181"/>
                  <a:ext cx="205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033F2C2-4AB1-97BB-FC0C-7312158C8684}"/>
                    </a:ext>
                  </a:extLst>
                </p14:cNvPr>
                <p14:cNvContentPartPr/>
                <p14:nvPr/>
              </p14:nvContentPartPr>
              <p14:xfrm>
                <a:off x="10223977" y="1292381"/>
                <a:ext cx="360" cy="262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033F2C2-4AB1-97BB-FC0C-7312158C868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217857" y="1286261"/>
                  <a:ext cx="126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9DC6B27-C898-5924-F0AA-C4AFA12949A5}"/>
                    </a:ext>
                  </a:extLst>
                </p14:cNvPr>
                <p14:cNvContentPartPr/>
                <p14:nvPr/>
              </p14:nvContentPartPr>
              <p14:xfrm>
                <a:off x="10332697" y="1428461"/>
                <a:ext cx="172800" cy="2577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9DC6B27-C898-5924-F0AA-C4AFA12949A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326577" y="1422341"/>
                  <a:ext cx="1850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ECAE0C1-8E1C-55DA-DCBF-95BB8CA705D6}"/>
                    </a:ext>
                  </a:extLst>
                </p14:cNvPr>
                <p14:cNvContentPartPr/>
                <p14:nvPr/>
              </p14:nvContentPartPr>
              <p14:xfrm>
                <a:off x="10596577" y="1256741"/>
                <a:ext cx="26280" cy="3744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ECAE0C1-8E1C-55DA-DCBF-95BB8CA705D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590457" y="1250621"/>
                  <a:ext cx="3852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048B4F4-3831-EBA6-FB6B-28E43E54E699}"/>
                    </a:ext>
                  </a:extLst>
                </p14:cNvPr>
                <p14:cNvContentPartPr/>
                <p14:nvPr/>
              </p14:nvContentPartPr>
              <p14:xfrm>
                <a:off x="10529617" y="1411901"/>
                <a:ext cx="124560" cy="97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048B4F4-3831-EBA6-FB6B-28E43E54E69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523497" y="1405781"/>
                  <a:ext cx="136800" cy="2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F42DB754-5DC8-49CD-C53F-B3236EBB11F4}"/>
                  </a:ext>
                </a:extLst>
              </p14:cNvPr>
              <p14:cNvContentPartPr/>
              <p14:nvPr/>
            </p14:nvContentPartPr>
            <p14:xfrm>
              <a:off x="11223697" y="1136141"/>
              <a:ext cx="507960" cy="61344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F42DB754-5DC8-49CD-C53F-B3236EBB11F4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1217577" y="1130021"/>
                <a:ext cx="520200" cy="62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3" name="Group 152">
            <a:extLst>
              <a:ext uri="{FF2B5EF4-FFF2-40B4-BE49-F238E27FC236}">
                <a16:creationId xmlns:a16="http://schemas.microsoft.com/office/drawing/2014/main" id="{165CFA86-8029-A03B-17F5-72C217D493CA}"/>
              </a:ext>
            </a:extLst>
          </p:cNvPr>
          <p:cNvGrpSpPr/>
          <p:nvPr/>
        </p:nvGrpSpPr>
        <p:grpSpPr>
          <a:xfrm>
            <a:off x="8511817" y="2109581"/>
            <a:ext cx="732600" cy="353520"/>
            <a:chOff x="8511817" y="2109581"/>
            <a:chExt cx="732600" cy="35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FA9FE1E-5C34-B48C-BF93-E485724C90FA}"/>
                    </a:ext>
                  </a:extLst>
                </p14:cNvPr>
                <p14:cNvContentPartPr/>
                <p14:nvPr/>
              </p14:nvContentPartPr>
              <p14:xfrm>
                <a:off x="8511817" y="2258981"/>
                <a:ext cx="268560" cy="2041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FA9FE1E-5C34-B48C-BF93-E485724C90F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505697" y="2252861"/>
                  <a:ext cx="2808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C807B6C-DA75-2247-D548-F80E616DA991}"/>
                    </a:ext>
                  </a:extLst>
                </p14:cNvPr>
                <p14:cNvContentPartPr/>
                <p14:nvPr/>
              </p14:nvContentPartPr>
              <p14:xfrm>
                <a:off x="8799457" y="2229821"/>
                <a:ext cx="210960" cy="2016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C807B6C-DA75-2247-D548-F80E616DA99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793337" y="2223701"/>
                  <a:ext cx="2232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D589D6D-68B6-77AB-8DF1-5545CBDC645A}"/>
                    </a:ext>
                  </a:extLst>
                </p14:cNvPr>
                <p14:cNvContentPartPr/>
                <p14:nvPr/>
              </p14:nvContentPartPr>
              <p14:xfrm>
                <a:off x="9093937" y="2181941"/>
                <a:ext cx="49320" cy="2383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D589D6D-68B6-77AB-8DF1-5545CBDC645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087817" y="2175821"/>
                  <a:ext cx="615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E43F522-C75B-0E73-7A80-4387D509FEE6}"/>
                    </a:ext>
                  </a:extLst>
                </p14:cNvPr>
                <p14:cNvContentPartPr/>
                <p14:nvPr/>
              </p14:nvContentPartPr>
              <p14:xfrm>
                <a:off x="9203017" y="2109581"/>
                <a:ext cx="41400" cy="2858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E43F522-C75B-0E73-7A80-4387D509FEE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196897" y="2103461"/>
                  <a:ext cx="53640" cy="29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C2B3C36-D1CA-4826-69A8-730FDDFA63DF}"/>
              </a:ext>
            </a:extLst>
          </p:cNvPr>
          <p:cNvGrpSpPr/>
          <p:nvPr/>
        </p:nvGrpSpPr>
        <p:grpSpPr>
          <a:xfrm>
            <a:off x="9693337" y="2039381"/>
            <a:ext cx="1274400" cy="372600"/>
            <a:chOff x="9693337" y="2039381"/>
            <a:chExt cx="1274400" cy="37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F7A4C56-08D3-2541-15D4-470F81F0A427}"/>
                    </a:ext>
                  </a:extLst>
                </p14:cNvPr>
                <p14:cNvContentPartPr/>
                <p14:nvPr/>
              </p14:nvContentPartPr>
              <p14:xfrm>
                <a:off x="9693337" y="2182661"/>
                <a:ext cx="131400" cy="1890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F7A4C56-08D3-2541-15D4-470F81F0A42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687217" y="2176541"/>
                  <a:ext cx="1436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AB662E3-2A76-33FF-6ADA-FF7254190953}"/>
                    </a:ext>
                  </a:extLst>
                </p14:cNvPr>
                <p14:cNvContentPartPr/>
                <p14:nvPr/>
              </p14:nvContentPartPr>
              <p14:xfrm>
                <a:off x="9800977" y="2080421"/>
                <a:ext cx="119160" cy="3315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AB662E3-2A76-33FF-6ADA-FF725419095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794857" y="2074301"/>
                  <a:ext cx="13140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4D701C2-773E-35CF-1131-33EC7C95D05A}"/>
                    </a:ext>
                  </a:extLst>
                </p14:cNvPr>
                <p14:cNvContentPartPr/>
                <p14:nvPr/>
              </p14:nvContentPartPr>
              <p14:xfrm>
                <a:off x="10009057" y="2210381"/>
                <a:ext cx="192600" cy="1969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4D701C2-773E-35CF-1131-33EC7C95D05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002937" y="2204261"/>
                  <a:ext cx="2048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C2C6C20-3A31-0C30-3121-D2FC49BACB9B}"/>
                    </a:ext>
                  </a:extLst>
                </p14:cNvPr>
                <p14:cNvContentPartPr/>
                <p14:nvPr/>
              </p14:nvContentPartPr>
              <p14:xfrm>
                <a:off x="10279777" y="2039381"/>
                <a:ext cx="27360" cy="3369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C2C6C20-3A31-0C30-3121-D2FC49BACB9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273657" y="2033261"/>
                  <a:ext cx="3960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BDD1489-9848-1324-C96B-065205485358}"/>
                    </a:ext>
                  </a:extLst>
                </p14:cNvPr>
                <p14:cNvContentPartPr/>
                <p14:nvPr/>
              </p14:nvContentPartPr>
              <p14:xfrm>
                <a:off x="10391377" y="2133701"/>
                <a:ext cx="163440" cy="2163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BDD1489-9848-1324-C96B-06520548535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385257" y="2127581"/>
                  <a:ext cx="1756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E4DDA00-C783-A696-47AA-18FEF76AEA10}"/>
                    </a:ext>
                  </a:extLst>
                </p14:cNvPr>
                <p14:cNvContentPartPr/>
                <p14:nvPr/>
              </p14:nvContentPartPr>
              <p14:xfrm>
                <a:off x="10679017" y="2161421"/>
                <a:ext cx="171000" cy="2048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E4DDA00-C783-A696-47AA-18FEF76AEA1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672897" y="2155301"/>
                  <a:ext cx="1832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925AA41-DC4A-3549-869C-C4B06CDBFB5A}"/>
                    </a:ext>
                  </a:extLst>
                </p14:cNvPr>
                <p14:cNvContentPartPr/>
                <p14:nvPr/>
              </p14:nvContentPartPr>
              <p14:xfrm>
                <a:off x="10835257" y="2160701"/>
                <a:ext cx="132480" cy="2102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925AA41-DC4A-3549-869C-C4B06CDBFB5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829137" y="2154581"/>
                  <a:ext cx="144720" cy="22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1F9CBCB7-DFBE-18A4-5648-73AB7C6A90EB}"/>
                  </a:ext>
                </a:extLst>
              </p14:cNvPr>
              <p14:cNvContentPartPr/>
              <p14:nvPr/>
            </p14:nvContentPartPr>
            <p14:xfrm>
              <a:off x="11253217" y="2337461"/>
              <a:ext cx="360" cy="36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1F9CBCB7-DFBE-18A4-5648-73AB7C6A90EB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11247097" y="2331341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7" name="Group 156">
            <a:extLst>
              <a:ext uri="{FF2B5EF4-FFF2-40B4-BE49-F238E27FC236}">
                <a16:creationId xmlns:a16="http://schemas.microsoft.com/office/drawing/2014/main" id="{1EF44B0E-44B4-11B0-2BF8-BF1360FED5F8}"/>
              </a:ext>
            </a:extLst>
          </p:cNvPr>
          <p:cNvGrpSpPr/>
          <p:nvPr/>
        </p:nvGrpSpPr>
        <p:grpSpPr>
          <a:xfrm>
            <a:off x="7605337" y="2945501"/>
            <a:ext cx="325440" cy="416160"/>
            <a:chOff x="7605337" y="2945501"/>
            <a:chExt cx="325440" cy="41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EE3FBBA-A798-F06A-E388-10BE6100E095}"/>
                    </a:ext>
                  </a:extLst>
                </p14:cNvPr>
                <p14:cNvContentPartPr/>
                <p14:nvPr/>
              </p14:nvContentPartPr>
              <p14:xfrm>
                <a:off x="7605337" y="3139901"/>
                <a:ext cx="262440" cy="342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EE3FBBA-A798-F06A-E388-10BE6100E09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599217" y="3133781"/>
                  <a:ext cx="2746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C090FC3-F812-6F84-A8F6-CC430D0AFF1D}"/>
                    </a:ext>
                  </a:extLst>
                </p14:cNvPr>
                <p14:cNvContentPartPr/>
                <p14:nvPr/>
              </p14:nvContentPartPr>
              <p14:xfrm>
                <a:off x="7809457" y="2945501"/>
                <a:ext cx="121320" cy="4161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C090FC3-F812-6F84-A8F6-CC430D0AFF1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803337" y="2939381"/>
                  <a:ext cx="133560" cy="42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49EFE036-BB6C-41D9-7160-977A0B984646}"/>
              </a:ext>
            </a:extLst>
          </p:cNvPr>
          <p:cNvGrpSpPr/>
          <p:nvPr/>
        </p:nvGrpSpPr>
        <p:grpSpPr>
          <a:xfrm>
            <a:off x="8372857" y="2872421"/>
            <a:ext cx="263160" cy="370080"/>
            <a:chOff x="8372857" y="2872421"/>
            <a:chExt cx="263160" cy="37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B80C368-2F5F-B2A1-7C3E-9E2170CAA306}"/>
                    </a:ext>
                  </a:extLst>
                </p14:cNvPr>
                <p14:cNvContentPartPr/>
                <p14:nvPr/>
              </p14:nvContentPartPr>
              <p14:xfrm>
                <a:off x="8372857" y="2944781"/>
                <a:ext cx="239760" cy="2905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B80C368-2F5F-B2A1-7C3E-9E2170CAA30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366737" y="2938661"/>
                  <a:ext cx="25200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8361108-DAAD-EFC8-D186-3E08A76EE9D1}"/>
                    </a:ext>
                  </a:extLst>
                </p14:cNvPr>
                <p14:cNvContentPartPr/>
                <p14:nvPr/>
              </p14:nvContentPartPr>
              <p14:xfrm>
                <a:off x="8596417" y="2872421"/>
                <a:ext cx="39600" cy="3700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8361108-DAAD-EFC8-D186-3E08A76EE9D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590297" y="2866301"/>
                  <a:ext cx="51840" cy="38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41DD31F6-4BCE-D313-58AA-08BF03EB074B}"/>
              </a:ext>
            </a:extLst>
          </p:cNvPr>
          <p:cNvGrpSpPr/>
          <p:nvPr/>
        </p:nvGrpSpPr>
        <p:grpSpPr>
          <a:xfrm>
            <a:off x="8822857" y="2851901"/>
            <a:ext cx="934200" cy="463680"/>
            <a:chOff x="8822857" y="2851901"/>
            <a:chExt cx="934200" cy="46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B72E69D-4CFE-540B-4B30-1211A9F29539}"/>
                    </a:ext>
                  </a:extLst>
                </p14:cNvPr>
                <p14:cNvContentPartPr/>
                <p14:nvPr/>
              </p14:nvContentPartPr>
              <p14:xfrm>
                <a:off x="8822857" y="3093461"/>
                <a:ext cx="159480" cy="2221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B72E69D-4CFE-540B-4B30-1211A9F2953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816737" y="3087341"/>
                  <a:ext cx="1717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4B95659-33C9-B40C-A75E-6D01FCA4A41A}"/>
                    </a:ext>
                  </a:extLst>
                </p14:cNvPr>
                <p14:cNvContentPartPr/>
                <p14:nvPr/>
              </p14:nvContentPartPr>
              <p14:xfrm>
                <a:off x="9026617" y="2851901"/>
                <a:ext cx="37800" cy="4345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4B95659-33C9-B40C-A75E-6D01FCA4A41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020497" y="2845781"/>
                  <a:ext cx="5004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E2CDF45-8C54-2CB6-3978-18BC82936C20}"/>
                    </a:ext>
                  </a:extLst>
                </p14:cNvPr>
                <p14:cNvContentPartPr/>
                <p14:nvPr/>
              </p14:nvContentPartPr>
              <p14:xfrm>
                <a:off x="9176737" y="3008501"/>
                <a:ext cx="160560" cy="1742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E2CDF45-8C54-2CB6-3978-18BC82936C2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170617" y="3002381"/>
                  <a:ext cx="1728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5AF426E-1FCF-52B7-0366-0277CF270A54}"/>
                    </a:ext>
                  </a:extLst>
                </p14:cNvPr>
                <p14:cNvContentPartPr/>
                <p14:nvPr/>
              </p14:nvContentPartPr>
              <p14:xfrm>
                <a:off x="9457177" y="2978261"/>
                <a:ext cx="158040" cy="1958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5AF426E-1FCF-52B7-0366-0277CF270A5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451057" y="2972141"/>
                  <a:ext cx="1702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96C45DB-8A4E-C63F-66F1-7B9ADCC5F299}"/>
                    </a:ext>
                  </a:extLst>
                </p14:cNvPr>
                <p14:cNvContentPartPr/>
                <p14:nvPr/>
              </p14:nvContentPartPr>
              <p14:xfrm>
                <a:off x="9653017" y="2993381"/>
                <a:ext cx="104040" cy="1717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96C45DB-8A4E-C63F-66F1-7B9ADCC5F29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646897" y="2987261"/>
                  <a:ext cx="116280" cy="18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99D4A4A-59D1-DA95-8DDD-BF90C2A7FDFA}"/>
              </a:ext>
            </a:extLst>
          </p:cNvPr>
          <p:cNvGrpSpPr/>
          <p:nvPr/>
        </p:nvGrpSpPr>
        <p:grpSpPr>
          <a:xfrm>
            <a:off x="10309297" y="2891141"/>
            <a:ext cx="445680" cy="326160"/>
            <a:chOff x="10309297" y="2891141"/>
            <a:chExt cx="445680" cy="32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A6DBE01-A872-D0CD-1F05-4E6B6B188099}"/>
                    </a:ext>
                  </a:extLst>
                </p14:cNvPr>
                <p14:cNvContentPartPr/>
                <p14:nvPr/>
              </p14:nvContentPartPr>
              <p14:xfrm>
                <a:off x="10309297" y="3029021"/>
                <a:ext cx="35280" cy="1882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A6DBE01-A872-D0CD-1F05-4E6B6B18809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303177" y="3022901"/>
                  <a:ext cx="475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12BEDC93-3CFE-F215-A238-832AE07526DF}"/>
                    </a:ext>
                  </a:extLst>
                </p14:cNvPr>
                <p14:cNvContentPartPr/>
                <p14:nvPr/>
              </p14:nvContentPartPr>
              <p14:xfrm>
                <a:off x="10337377" y="2891141"/>
                <a:ext cx="7200" cy="349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12BEDC93-3CFE-F215-A238-832AE07526DF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331257" y="2885021"/>
                  <a:ext cx="194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FA25566E-8429-0562-18B4-C2E66827EED1}"/>
                    </a:ext>
                  </a:extLst>
                </p14:cNvPr>
                <p14:cNvContentPartPr/>
                <p14:nvPr/>
              </p14:nvContentPartPr>
              <p14:xfrm>
                <a:off x="10446457" y="3036941"/>
                <a:ext cx="308520" cy="1778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FA25566E-8429-0562-18B4-C2E66827EED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440337" y="3030821"/>
                  <a:ext cx="320760" cy="19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9601C0CF-11BB-3806-5911-078DBE72116F}"/>
              </a:ext>
            </a:extLst>
          </p:cNvPr>
          <p:cNvGrpSpPr/>
          <p:nvPr/>
        </p:nvGrpSpPr>
        <p:grpSpPr>
          <a:xfrm>
            <a:off x="11348617" y="2758301"/>
            <a:ext cx="554040" cy="514080"/>
            <a:chOff x="11348617" y="2758301"/>
            <a:chExt cx="554040" cy="51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BCBEF0F-5703-8E60-8FB7-D11E31C9452C}"/>
                    </a:ext>
                  </a:extLst>
                </p14:cNvPr>
                <p14:cNvContentPartPr/>
                <p14:nvPr/>
              </p14:nvContentPartPr>
              <p14:xfrm>
                <a:off x="11353657" y="2855141"/>
                <a:ext cx="11880" cy="4172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BCBEF0F-5703-8E60-8FB7-D11E31C9452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347537" y="2849021"/>
                  <a:ext cx="2412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BB0282E9-5875-D626-3CE9-879A3AA4F5C7}"/>
                    </a:ext>
                  </a:extLst>
                </p14:cNvPr>
                <p14:cNvContentPartPr/>
                <p14:nvPr/>
              </p14:nvContentPartPr>
              <p14:xfrm>
                <a:off x="11348617" y="2758301"/>
                <a:ext cx="156960" cy="104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BB0282E9-5875-D626-3CE9-879A3AA4F5C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342497" y="2752181"/>
                  <a:ext cx="1692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65266E3-0671-7939-D624-DFA401E1571D}"/>
                    </a:ext>
                  </a:extLst>
                </p14:cNvPr>
                <p14:cNvContentPartPr/>
                <p14:nvPr/>
              </p14:nvContentPartPr>
              <p14:xfrm>
                <a:off x="11359057" y="3005981"/>
                <a:ext cx="117360" cy="183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65266E3-0671-7939-D624-DFA401E1571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352937" y="2999861"/>
                  <a:ext cx="1296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C26D4E6-4841-8474-547B-3DA5AFA51C39}"/>
                    </a:ext>
                  </a:extLst>
                </p14:cNvPr>
                <p14:cNvContentPartPr/>
                <p14:nvPr/>
              </p14:nvContentPartPr>
              <p14:xfrm>
                <a:off x="11673697" y="2839301"/>
                <a:ext cx="12240" cy="4129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C26D4E6-4841-8474-547B-3DA5AFA51C3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667577" y="2833181"/>
                  <a:ext cx="2448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FCA3C74-4404-878D-DFB4-5B0FC59DFE73}"/>
                    </a:ext>
                  </a:extLst>
                </p14:cNvPr>
                <p14:cNvContentPartPr/>
                <p14:nvPr/>
              </p14:nvContentPartPr>
              <p14:xfrm>
                <a:off x="11681257" y="2943341"/>
                <a:ext cx="221400" cy="1616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FCA3C74-4404-878D-DFB4-5B0FC59DFE7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675137" y="2937221"/>
                  <a:ext cx="233640" cy="17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D85631FE-5DA8-E0E1-7877-CB2EE7FAF8B5}"/>
              </a:ext>
            </a:extLst>
          </p:cNvPr>
          <p:cNvGrpSpPr/>
          <p:nvPr/>
        </p:nvGrpSpPr>
        <p:grpSpPr>
          <a:xfrm>
            <a:off x="7689217" y="3467861"/>
            <a:ext cx="651600" cy="428760"/>
            <a:chOff x="7689217" y="3467861"/>
            <a:chExt cx="651600" cy="42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8321B371-BAE9-0F0C-F0C3-87A060040F1B}"/>
                    </a:ext>
                  </a:extLst>
                </p14:cNvPr>
                <p14:cNvContentPartPr/>
                <p14:nvPr/>
              </p14:nvContentPartPr>
              <p14:xfrm>
                <a:off x="7689217" y="3642461"/>
                <a:ext cx="275040" cy="2239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8321B371-BAE9-0F0C-F0C3-87A060040F1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683097" y="3636341"/>
                  <a:ext cx="2872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2DD92D50-6710-AA4B-0193-269629FAB683}"/>
                    </a:ext>
                  </a:extLst>
                </p14:cNvPr>
                <p14:cNvContentPartPr/>
                <p14:nvPr/>
              </p14:nvContentPartPr>
              <p14:xfrm>
                <a:off x="8067937" y="3668381"/>
                <a:ext cx="5760" cy="1843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2DD92D50-6710-AA4B-0193-269629FAB68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061817" y="3662261"/>
                  <a:ext cx="180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A048069-410D-51D6-4687-703700D3AA88}"/>
                    </a:ext>
                  </a:extLst>
                </p14:cNvPr>
                <p14:cNvContentPartPr/>
                <p14:nvPr/>
              </p14:nvContentPartPr>
              <p14:xfrm>
                <a:off x="8066137" y="3467861"/>
                <a:ext cx="16920" cy="428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A048069-410D-51D6-4687-703700D3AA8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060017" y="3461741"/>
                  <a:ext cx="291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8BC86E03-B9EF-4C6A-2EE6-409AFA6F9778}"/>
                    </a:ext>
                  </a:extLst>
                </p14:cNvPr>
                <p14:cNvContentPartPr/>
                <p14:nvPr/>
              </p14:nvContentPartPr>
              <p14:xfrm>
                <a:off x="8176297" y="3563621"/>
                <a:ext cx="164520" cy="3330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8BC86E03-B9EF-4C6A-2EE6-409AFA6F9778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170177" y="3557501"/>
                  <a:ext cx="176760" cy="34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9215BB39-8126-B51F-5B0C-F06FC6A7FBD4}"/>
              </a:ext>
            </a:extLst>
          </p:cNvPr>
          <p:cNvGrpSpPr/>
          <p:nvPr/>
        </p:nvGrpSpPr>
        <p:grpSpPr>
          <a:xfrm>
            <a:off x="8933737" y="3499901"/>
            <a:ext cx="339480" cy="398520"/>
            <a:chOff x="8933737" y="3499901"/>
            <a:chExt cx="339480" cy="39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82A8682D-3196-A4CC-C6EC-6FBDC1C9D455}"/>
                    </a:ext>
                  </a:extLst>
                </p14:cNvPr>
                <p14:cNvContentPartPr/>
                <p14:nvPr/>
              </p14:nvContentPartPr>
              <p14:xfrm>
                <a:off x="8933737" y="3499901"/>
                <a:ext cx="121680" cy="39852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82A8682D-3196-A4CC-C6EC-6FBDC1C9D45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927617" y="3493781"/>
                  <a:ext cx="13392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132D4C50-2E15-ABDC-E18E-9F767BCCA8DE}"/>
                    </a:ext>
                  </a:extLst>
                </p14:cNvPr>
                <p14:cNvContentPartPr/>
                <p14:nvPr/>
              </p14:nvContentPartPr>
              <p14:xfrm>
                <a:off x="9130657" y="3682421"/>
                <a:ext cx="142560" cy="1828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132D4C50-2E15-ABDC-E18E-9F767BCCA8DE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124537" y="3676301"/>
                  <a:ext cx="154800" cy="19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9DBED962-47C1-17DE-F707-286F6D03882C}"/>
                  </a:ext>
                </a:extLst>
              </p14:cNvPr>
              <p14:cNvContentPartPr/>
              <p14:nvPr/>
            </p14:nvContentPartPr>
            <p14:xfrm>
              <a:off x="9834817" y="3688181"/>
              <a:ext cx="153360" cy="16524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9DBED962-47C1-17DE-F707-286F6D03882C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9828697" y="3682061"/>
                <a:ext cx="165600" cy="17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3" name="Group 202">
            <a:extLst>
              <a:ext uri="{FF2B5EF4-FFF2-40B4-BE49-F238E27FC236}">
                <a16:creationId xmlns:a16="http://schemas.microsoft.com/office/drawing/2014/main" id="{9DC7E0F9-D7DD-9915-484A-29E6FF4C315E}"/>
              </a:ext>
            </a:extLst>
          </p:cNvPr>
          <p:cNvGrpSpPr/>
          <p:nvPr/>
        </p:nvGrpSpPr>
        <p:grpSpPr>
          <a:xfrm>
            <a:off x="10432777" y="3513581"/>
            <a:ext cx="1333800" cy="371880"/>
            <a:chOff x="10432777" y="3513581"/>
            <a:chExt cx="1333800" cy="37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7BCDFDAF-CF13-073E-92BC-49924B678742}"/>
                    </a:ext>
                  </a:extLst>
                </p14:cNvPr>
                <p14:cNvContentPartPr/>
                <p14:nvPr/>
              </p14:nvContentPartPr>
              <p14:xfrm>
                <a:off x="10432777" y="3667661"/>
                <a:ext cx="118800" cy="2178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7BCDFDAF-CF13-073E-92BC-49924B67874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426657" y="3661541"/>
                  <a:ext cx="1310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60D6811-E6EF-3AAB-865A-87A39F1806DF}"/>
                    </a:ext>
                  </a:extLst>
                </p14:cNvPr>
                <p14:cNvContentPartPr/>
                <p14:nvPr/>
              </p14:nvContentPartPr>
              <p14:xfrm>
                <a:off x="10630057" y="3513581"/>
                <a:ext cx="417960" cy="3164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60D6811-E6EF-3AAB-865A-87A39F1806D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623937" y="3507461"/>
                  <a:ext cx="43020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9CF76AE4-8B4B-9CB0-E05D-C3DBE65580E1}"/>
                    </a:ext>
                  </a:extLst>
                </p14:cNvPr>
                <p14:cNvContentPartPr/>
                <p14:nvPr/>
              </p14:nvContentPartPr>
              <p14:xfrm>
                <a:off x="11150617" y="3620501"/>
                <a:ext cx="95760" cy="2008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9CF76AE4-8B4B-9CB0-E05D-C3DBE65580E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144497" y="3614381"/>
                  <a:ext cx="1080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5EDC6F3-FE5A-499A-900D-C35E275F35C7}"/>
                    </a:ext>
                  </a:extLst>
                </p14:cNvPr>
                <p14:cNvContentPartPr/>
                <p14:nvPr/>
              </p14:nvContentPartPr>
              <p14:xfrm>
                <a:off x="11325217" y="3635981"/>
                <a:ext cx="196920" cy="1792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5EDC6F3-FE5A-499A-900D-C35E275F35C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1319097" y="3629861"/>
                  <a:ext cx="2091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3FC5ADD6-D74B-5BA0-D7A2-36C1FAD45FA4}"/>
                    </a:ext>
                  </a:extLst>
                </p14:cNvPr>
                <p14:cNvContentPartPr/>
                <p14:nvPr/>
              </p14:nvContentPartPr>
              <p14:xfrm>
                <a:off x="11602777" y="3515021"/>
                <a:ext cx="7200" cy="3150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3FC5ADD6-D74B-5BA0-D7A2-36C1FAD45FA4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1596657" y="3508901"/>
                  <a:ext cx="1944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6211B3B3-2A38-9B06-EF23-1A1D9A0C76D1}"/>
                    </a:ext>
                  </a:extLst>
                </p14:cNvPr>
                <p14:cNvContentPartPr/>
                <p14:nvPr/>
              </p14:nvContentPartPr>
              <p14:xfrm>
                <a:off x="11573977" y="3537701"/>
                <a:ext cx="192600" cy="752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6211B3B3-2A38-9B06-EF23-1A1D9A0C76D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1567857" y="3531581"/>
                  <a:ext cx="204840" cy="8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7262B903-D0C6-6DEE-1AD0-C51027BFE4B3}"/>
                  </a:ext>
                </a:extLst>
              </p14:cNvPr>
              <p14:cNvContentPartPr/>
              <p14:nvPr/>
            </p14:nvContentPartPr>
            <p14:xfrm>
              <a:off x="8005297" y="4142141"/>
              <a:ext cx="412560" cy="79380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7262B903-D0C6-6DEE-1AD0-C51027BFE4B3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7999177" y="4136021"/>
                <a:ext cx="424800" cy="80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2" name="Group 201">
            <a:extLst>
              <a:ext uri="{FF2B5EF4-FFF2-40B4-BE49-F238E27FC236}">
                <a16:creationId xmlns:a16="http://schemas.microsoft.com/office/drawing/2014/main" id="{4B29809F-8F3E-EF4B-E414-F8F36805BB1A}"/>
              </a:ext>
            </a:extLst>
          </p:cNvPr>
          <p:cNvGrpSpPr/>
          <p:nvPr/>
        </p:nvGrpSpPr>
        <p:grpSpPr>
          <a:xfrm>
            <a:off x="8888377" y="4147541"/>
            <a:ext cx="608040" cy="507600"/>
            <a:chOff x="8888377" y="4147541"/>
            <a:chExt cx="608040" cy="50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F59085F3-3C1D-623F-A13E-38B80EBCD8D0}"/>
                    </a:ext>
                  </a:extLst>
                </p14:cNvPr>
                <p14:cNvContentPartPr/>
                <p14:nvPr/>
              </p14:nvContentPartPr>
              <p14:xfrm>
                <a:off x="8888377" y="4233581"/>
                <a:ext cx="36360" cy="4215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F59085F3-3C1D-623F-A13E-38B80EBCD8D0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882257" y="4227461"/>
                  <a:ext cx="4860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9226EF5C-41D0-45D5-ED8E-B8C0306B4CA5}"/>
                    </a:ext>
                  </a:extLst>
                </p14:cNvPr>
                <p14:cNvContentPartPr/>
                <p14:nvPr/>
              </p14:nvContentPartPr>
              <p14:xfrm>
                <a:off x="8891977" y="4166261"/>
                <a:ext cx="217440" cy="1458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9226EF5C-41D0-45D5-ED8E-B8C0306B4C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885857" y="4160141"/>
                  <a:ext cx="2296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634FD987-0B0F-F87C-5288-3E97E92D5582}"/>
                    </a:ext>
                  </a:extLst>
                </p14:cNvPr>
                <p14:cNvContentPartPr/>
                <p14:nvPr/>
              </p14:nvContentPartPr>
              <p14:xfrm>
                <a:off x="9160177" y="4147541"/>
                <a:ext cx="47880" cy="4240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634FD987-0B0F-F87C-5288-3E97E92D5582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154057" y="4141421"/>
                  <a:ext cx="6012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006B7D8E-116D-4A8C-AD61-64EBD564CC85}"/>
                    </a:ext>
                  </a:extLst>
                </p14:cNvPr>
                <p14:cNvContentPartPr/>
                <p14:nvPr/>
              </p14:nvContentPartPr>
              <p14:xfrm>
                <a:off x="9218137" y="4176341"/>
                <a:ext cx="278280" cy="2815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006B7D8E-116D-4A8C-AD61-64EBD564CC8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212017" y="4170221"/>
                  <a:ext cx="290520" cy="29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F977ACE4-EE84-2B65-19FC-93B18125B071}"/>
                  </a:ext>
                </a:extLst>
              </p14:cNvPr>
              <p14:cNvContentPartPr/>
              <p14:nvPr/>
            </p14:nvContentPartPr>
            <p14:xfrm>
              <a:off x="9728257" y="4516901"/>
              <a:ext cx="96480" cy="15444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F977ACE4-EE84-2B65-19FC-93B18125B071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9722137" y="4510781"/>
                <a:ext cx="108720" cy="16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5" name="Group 244">
            <a:extLst>
              <a:ext uri="{FF2B5EF4-FFF2-40B4-BE49-F238E27FC236}">
                <a16:creationId xmlns:a16="http://schemas.microsoft.com/office/drawing/2014/main" id="{FFFF52CD-E3CA-88E9-8708-CF727894E05A}"/>
              </a:ext>
            </a:extLst>
          </p:cNvPr>
          <p:cNvGrpSpPr/>
          <p:nvPr/>
        </p:nvGrpSpPr>
        <p:grpSpPr>
          <a:xfrm>
            <a:off x="10267897" y="4192901"/>
            <a:ext cx="734400" cy="403200"/>
            <a:chOff x="10267897" y="4192901"/>
            <a:chExt cx="734400" cy="40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F4AF4037-CF5B-C72A-CE77-C092EC0C0E76}"/>
                    </a:ext>
                  </a:extLst>
                </p14:cNvPr>
                <p14:cNvContentPartPr/>
                <p14:nvPr/>
              </p14:nvContentPartPr>
              <p14:xfrm>
                <a:off x="10267897" y="4260581"/>
                <a:ext cx="214920" cy="33552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F4AF4037-CF5B-C72A-CE77-C092EC0C0E7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261777" y="4254461"/>
                  <a:ext cx="2271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CEA83A30-27DD-4598-FC48-545719CE9512}"/>
                    </a:ext>
                  </a:extLst>
                </p14:cNvPr>
                <p14:cNvContentPartPr/>
                <p14:nvPr/>
              </p14:nvContentPartPr>
              <p14:xfrm>
                <a:off x="10330537" y="4402061"/>
                <a:ext cx="195120" cy="2160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CEA83A30-27DD-4598-FC48-545719CE951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324417" y="4395941"/>
                  <a:ext cx="2073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A94D846B-663E-CEBE-45D5-5AC2EF14B91F}"/>
                    </a:ext>
                  </a:extLst>
                </p14:cNvPr>
                <p14:cNvContentPartPr/>
                <p14:nvPr/>
              </p14:nvContentPartPr>
              <p14:xfrm>
                <a:off x="10579657" y="4192901"/>
                <a:ext cx="60840" cy="3560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A94D846B-663E-CEBE-45D5-5AC2EF14B91F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573537" y="4186781"/>
                  <a:ext cx="7308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58CC1F9C-B518-C508-3ED6-917500D48623}"/>
                    </a:ext>
                  </a:extLst>
                </p14:cNvPr>
                <p14:cNvContentPartPr/>
                <p14:nvPr/>
              </p14:nvContentPartPr>
              <p14:xfrm>
                <a:off x="10718617" y="4315661"/>
                <a:ext cx="81360" cy="2023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58CC1F9C-B518-C508-3ED6-917500D48623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712497" y="4309541"/>
                  <a:ext cx="936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AC501980-EDF8-A406-550E-0FCF1DCA2E7D}"/>
                    </a:ext>
                  </a:extLst>
                </p14:cNvPr>
                <p14:cNvContentPartPr/>
                <p14:nvPr/>
              </p14:nvContentPartPr>
              <p14:xfrm>
                <a:off x="10889617" y="4343021"/>
                <a:ext cx="112680" cy="1450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AC501980-EDF8-A406-550E-0FCF1DCA2E7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883497" y="4336901"/>
                  <a:ext cx="124920" cy="15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5A20EF7D-C011-ECED-5C28-2490875CA04A}"/>
              </a:ext>
            </a:extLst>
          </p:cNvPr>
          <p:cNvGrpSpPr/>
          <p:nvPr/>
        </p:nvGrpSpPr>
        <p:grpSpPr>
          <a:xfrm>
            <a:off x="11522497" y="4250501"/>
            <a:ext cx="437400" cy="427320"/>
            <a:chOff x="11522497" y="4250501"/>
            <a:chExt cx="437400" cy="42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0DCA75E0-9113-23E3-BACA-60F5F12DC17A}"/>
                    </a:ext>
                  </a:extLst>
                </p14:cNvPr>
                <p14:cNvContentPartPr/>
                <p14:nvPr/>
              </p14:nvContentPartPr>
              <p14:xfrm>
                <a:off x="11522497" y="4317101"/>
                <a:ext cx="23040" cy="36072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0DCA75E0-9113-23E3-BACA-60F5F12DC17A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1516377" y="4310981"/>
                  <a:ext cx="3528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339FF642-EF73-3BEA-0090-73A974E7626E}"/>
                    </a:ext>
                  </a:extLst>
                </p14:cNvPr>
                <p14:cNvContentPartPr/>
                <p14:nvPr/>
              </p14:nvContentPartPr>
              <p14:xfrm>
                <a:off x="11559217" y="4250501"/>
                <a:ext cx="113040" cy="900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339FF642-EF73-3BEA-0090-73A974E7626E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1553097" y="4244381"/>
                  <a:ext cx="1252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E21EE09A-DD7A-9FC4-450A-68CE6A505346}"/>
                    </a:ext>
                  </a:extLst>
                </p14:cNvPr>
                <p14:cNvContentPartPr/>
                <p14:nvPr/>
              </p14:nvContentPartPr>
              <p14:xfrm>
                <a:off x="11553097" y="4404581"/>
                <a:ext cx="133920" cy="262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E21EE09A-DD7A-9FC4-450A-68CE6A505346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1546977" y="4398461"/>
                  <a:ext cx="1461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F45F5DA6-60D8-1D00-57F7-3C8EABF6269C}"/>
                    </a:ext>
                  </a:extLst>
                </p14:cNvPr>
                <p14:cNvContentPartPr/>
                <p14:nvPr/>
              </p14:nvContentPartPr>
              <p14:xfrm>
                <a:off x="11766217" y="4279661"/>
                <a:ext cx="33480" cy="25848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F45F5DA6-60D8-1D00-57F7-3C8EABF6269C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1760097" y="4273541"/>
                  <a:ext cx="457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4C4A6788-A854-4758-87E1-1184FEB25EF9}"/>
                    </a:ext>
                  </a:extLst>
                </p14:cNvPr>
                <p14:cNvContentPartPr/>
                <p14:nvPr/>
              </p14:nvContentPartPr>
              <p14:xfrm>
                <a:off x="11791417" y="4255901"/>
                <a:ext cx="168480" cy="19224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4C4A6788-A854-4758-87E1-1184FEB25EF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1785297" y="4249781"/>
                  <a:ext cx="180720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7B47AA08-A08C-8B8E-877C-E0E31EE04AC6}"/>
              </a:ext>
            </a:extLst>
          </p:cNvPr>
          <p:cNvGrpSpPr/>
          <p:nvPr/>
        </p:nvGrpSpPr>
        <p:grpSpPr>
          <a:xfrm>
            <a:off x="7891897" y="4929101"/>
            <a:ext cx="3521520" cy="1065240"/>
            <a:chOff x="7891897" y="4929101"/>
            <a:chExt cx="3521520" cy="106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B86D4E6D-D4B1-D705-5BB1-202320660F18}"/>
                    </a:ext>
                  </a:extLst>
                </p14:cNvPr>
                <p14:cNvContentPartPr/>
                <p14:nvPr/>
              </p14:nvContentPartPr>
              <p14:xfrm>
                <a:off x="7891897" y="5091821"/>
                <a:ext cx="363960" cy="1864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B86D4E6D-D4B1-D705-5BB1-202320660F1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7885777" y="5085701"/>
                  <a:ext cx="3762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D0FF7E00-EDAE-0283-7D52-7B7A77FC50F5}"/>
                    </a:ext>
                  </a:extLst>
                </p14:cNvPr>
                <p14:cNvContentPartPr/>
                <p14:nvPr/>
              </p14:nvContentPartPr>
              <p14:xfrm>
                <a:off x="8237137" y="5089661"/>
                <a:ext cx="426240" cy="5835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D0FF7E00-EDAE-0283-7D52-7B7A77FC50F5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231017" y="5083541"/>
                  <a:ext cx="43848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A1C981A8-6594-1CD2-0372-3EA4CB3E1D7C}"/>
                    </a:ext>
                  </a:extLst>
                </p14:cNvPr>
                <p14:cNvContentPartPr/>
                <p14:nvPr/>
              </p14:nvContentPartPr>
              <p14:xfrm>
                <a:off x="9114817" y="5043221"/>
                <a:ext cx="162000" cy="21672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A1C981A8-6594-1CD2-0372-3EA4CB3E1D7C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108697" y="5037101"/>
                  <a:ext cx="1742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6D791ED0-18DB-8008-BF93-165B642B925C}"/>
                    </a:ext>
                  </a:extLst>
                </p14:cNvPr>
                <p14:cNvContentPartPr/>
                <p14:nvPr/>
              </p14:nvContentPartPr>
              <p14:xfrm>
                <a:off x="9327937" y="5093261"/>
                <a:ext cx="359640" cy="1735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6D791ED0-18DB-8008-BF93-165B642B925C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321817" y="5087141"/>
                  <a:ext cx="3718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F18E2F44-BBD2-6EB9-A53E-0649D80E5488}"/>
                    </a:ext>
                  </a:extLst>
                </p14:cNvPr>
                <p14:cNvContentPartPr/>
                <p14:nvPr/>
              </p14:nvContentPartPr>
              <p14:xfrm>
                <a:off x="9718537" y="5069141"/>
                <a:ext cx="90720" cy="1850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F18E2F44-BBD2-6EB9-A53E-0649D80E5488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712417" y="5063021"/>
                  <a:ext cx="1029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0792533A-0749-782E-AE2F-6DF893A127CB}"/>
                    </a:ext>
                  </a:extLst>
                </p14:cNvPr>
                <p14:cNvContentPartPr/>
                <p14:nvPr/>
              </p14:nvContentPartPr>
              <p14:xfrm>
                <a:off x="9910777" y="5093621"/>
                <a:ext cx="18000" cy="1796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0792533A-0749-782E-AE2F-6DF893A127CB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904657" y="5087501"/>
                  <a:ext cx="302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F753C849-3CB6-F158-9429-2DA993812011}"/>
                    </a:ext>
                  </a:extLst>
                </p14:cNvPr>
                <p14:cNvContentPartPr/>
                <p14:nvPr/>
              </p14:nvContentPartPr>
              <p14:xfrm>
                <a:off x="9934537" y="4929101"/>
                <a:ext cx="22320" cy="356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F753C849-3CB6-F158-9429-2DA993812011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928417" y="4922981"/>
                  <a:ext cx="345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95A19877-CB24-B02D-AEC9-66F90CC677A9}"/>
                    </a:ext>
                  </a:extLst>
                </p14:cNvPr>
                <p14:cNvContentPartPr/>
                <p14:nvPr/>
              </p14:nvContentPartPr>
              <p14:xfrm>
                <a:off x="10099777" y="5047181"/>
                <a:ext cx="130320" cy="19656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95A19877-CB24-B02D-AEC9-66F90CC677A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0093657" y="5041061"/>
                  <a:ext cx="1425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B5FEA51B-B057-CE1B-6EB5-4023F518E070}"/>
                    </a:ext>
                  </a:extLst>
                </p14:cNvPr>
                <p14:cNvContentPartPr/>
                <p14:nvPr/>
              </p14:nvContentPartPr>
              <p14:xfrm>
                <a:off x="10316497" y="4960781"/>
                <a:ext cx="74520" cy="3157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B5FEA51B-B057-CE1B-6EB5-4023F518E070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310377" y="4954661"/>
                  <a:ext cx="8676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AF57EF45-FACE-B2C7-36F0-173B85DFC6E9}"/>
                    </a:ext>
                  </a:extLst>
                </p14:cNvPr>
                <p14:cNvContentPartPr/>
                <p14:nvPr/>
              </p14:nvContentPartPr>
              <p14:xfrm>
                <a:off x="10310377" y="5055101"/>
                <a:ext cx="231120" cy="8136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AF57EF45-FACE-B2C7-36F0-173B85DFC6E9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304257" y="5048981"/>
                  <a:ext cx="243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20D76608-C950-B6FA-AC4D-6EECF2874501}"/>
                    </a:ext>
                  </a:extLst>
                </p14:cNvPr>
                <p14:cNvContentPartPr/>
                <p14:nvPr/>
              </p14:nvContentPartPr>
              <p14:xfrm>
                <a:off x="10946497" y="4931621"/>
                <a:ext cx="414720" cy="52164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20D76608-C950-B6FA-AC4D-6EECF2874501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940377" y="4925501"/>
                  <a:ext cx="42696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6C967939-F768-1AAA-8434-618BED5786B8}"/>
                    </a:ext>
                  </a:extLst>
                </p14:cNvPr>
                <p14:cNvContentPartPr/>
                <p14:nvPr/>
              </p14:nvContentPartPr>
              <p14:xfrm>
                <a:off x="8233177" y="5763941"/>
                <a:ext cx="281520" cy="23040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6C967939-F768-1AAA-8434-618BED5786B8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227057" y="5757821"/>
                  <a:ext cx="2937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F3BE2832-EA17-9312-95C4-200B40A918E9}"/>
                    </a:ext>
                  </a:extLst>
                </p14:cNvPr>
                <p14:cNvContentPartPr/>
                <p14:nvPr/>
              </p14:nvContentPartPr>
              <p14:xfrm>
                <a:off x="8556457" y="5720381"/>
                <a:ext cx="225720" cy="22824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F3BE2832-EA17-9312-95C4-200B40A918E9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550337" y="5714261"/>
                  <a:ext cx="2379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02C5F0F5-44F0-71BC-C2AB-CF1717717813}"/>
                    </a:ext>
                  </a:extLst>
                </p14:cNvPr>
                <p14:cNvContentPartPr/>
                <p14:nvPr/>
              </p14:nvContentPartPr>
              <p14:xfrm>
                <a:off x="8884057" y="5648741"/>
                <a:ext cx="46800" cy="28656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02C5F0F5-44F0-71BC-C2AB-CF1717717813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8877937" y="5642621"/>
                  <a:ext cx="590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F50B37AD-BD7C-BC81-9FED-242AB5B5E0C0}"/>
                    </a:ext>
                  </a:extLst>
                </p14:cNvPr>
                <p14:cNvContentPartPr/>
                <p14:nvPr/>
              </p14:nvContentPartPr>
              <p14:xfrm>
                <a:off x="8994217" y="5665301"/>
                <a:ext cx="51840" cy="30780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F50B37AD-BD7C-BC81-9FED-242AB5B5E0C0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988097" y="5659181"/>
                  <a:ext cx="640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F1181378-91AC-FED9-1D75-F28CCECDABF1}"/>
                    </a:ext>
                  </a:extLst>
                </p14:cNvPr>
                <p14:cNvContentPartPr/>
                <p14:nvPr/>
              </p14:nvContentPartPr>
              <p14:xfrm>
                <a:off x="9113017" y="5766821"/>
                <a:ext cx="126720" cy="19620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F1181378-91AC-FED9-1D75-F28CCECDABF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106897" y="5760701"/>
                  <a:ext cx="138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B310B686-F14B-B377-F50D-FD6023A54706}"/>
                    </a:ext>
                  </a:extLst>
                </p14:cNvPr>
                <p14:cNvContentPartPr/>
                <p14:nvPr/>
              </p14:nvContentPartPr>
              <p14:xfrm>
                <a:off x="9771097" y="5732981"/>
                <a:ext cx="144720" cy="18000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B310B686-F14B-B377-F50D-FD6023A54706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9764977" y="5726861"/>
                  <a:ext cx="1569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7E246BE8-81D6-BA79-D928-241C76B0BFE1}"/>
                    </a:ext>
                  </a:extLst>
                </p14:cNvPr>
                <p14:cNvContentPartPr/>
                <p14:nvPr/>
              </p14:nvContentPartPr>
              <p14:xfrm>
                <a:off x="9960817" y="5705981"/>
                <a:ext cx="127080" cy="22464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7E246BE8-81D6-BA79-D928-241C76B0BFE1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9954697" y="5699861"/>
                  <a:ext cx="1393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0D178816-DF6C-758C-3334-3EF36439B350}"/>
                    </a:ext>
                  </a:extLst>
                </p14:cNvPr>
                <p14:cNvContentPartPr/>
                <p14:nvPr/>
              </p14:nvContentPartPr>
              <p14:xfrm>
                <a:off x="10412617" y="5732621"/>
                <a:ext cx="386640" cy="21600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0D178816-DF6C-758C-3334-3EF36439B350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0406497" y="5726501"/>
                  <a:ext cx="3988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32396546-D370-9CD0-6546-26CD76A4FFEF}"/>
                    </a:ext>
                  </a:extLst>
                </p14:cNvPr>
                <p14:cNvContentPartPr/>
                <p14:nvPr/>
              </p14:nvContentPartPr>
              <p14:xfrm>
                <a:off x="10813657" y="5731541"/>
                <a:ext cx="140040" cy="13788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32396546-D370-9CD0-6546-26CD76A4FFEF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0807537" y="5725421"/>
                  <a:ext cx="1522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92E60685-1476-0512-5F67-ED8A75EAB3A6}"/>
                    </a:ext>
                  </a:extLst>
                </p14:cNvPr>
                <p14:cNvContentPartPr/>
                <p14:nvPr/>
              </p14:nvContentPartPr>
              <p14:xfrm>
                <a:off x="11035777" y="5622101"/>
                <a:ext cx="28440" cy="30024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92E60685-1476-0512-5F67-ED8A75EAB3A6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1029657" y="5615981"/>
                  <a:ext cx="4068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D32C8395-6BEE-4CF5-CCD2-6C093359CB2E}"/>
                    </a:ext>
                  </a:extLst>
                </p14:cNvPr>
                <p14:cNvContentPartPr/>
                <p14:nvPr/>
              </p14:nvContentPartPr>
              <p14:xfrm>
                <a:off x="11189497" y="5671781"/>
                <a:ext cx="10080" cy="26820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D32C8395-6BEE-4CF5-CCD2-6C093359CB2E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1183377" y="5665661"/>
                  <a:ext cx="223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42DE8DA3-FA4D-29D5-AAC4-1B238798C3AC}"/>
                    </a:ext>
                  </a:extLst>
                </p14:cNvPr>
                <p14:cNvContentPartPr/>
                <p14:nvPr/>
              </p14:nvContentPartPr>
              <p14:xfrm>
                <a:off x="11413057" y="5905421"/>
                <a:ext cx="360" cy="432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42DE8DA3-FA4D-29D5-AAC4-1B238798C3A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406937" y="5899301"/>
                  <a:ext cx="12600" cy="16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82145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ABFDEB9-7D27-EEA0-A3C8-DC8FAB34B47C}"/>
                  </a:ext>
                </a:extLst>
              </p14:cNvPr>
              <p14:cNvContentPartPr/>
              <p14:nvPr/>
            </p14:nvContentPartPr>
            <p14:xfrm>
              <a:off x="1017337" y="331181"/>
              <a:ext cx="23400" cy="3337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ABFDEB9-7D27-EEA0-A3C8-DC8FAB34B4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1217" y="325061"/>
                <a:ext cx="3564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61BFF23-AD23-DEE9-F2D8-F9DAE9142582}"/>
                  </a:ext>
                </a:extLst>
              </p14:cNvPr>
              <p14:cNvContentPartPr/>
              <p14:nvPr/>
            </p14:nvContentPartPr>
            <p14:xfrm>
              <a:off x="913657" y="253421"/>
              <a:ext cx="217080" cy="867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61BFF23-AD23-DEE9-F2D8-F9DAE91425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7537" y="247301"/>
                <a:ext cx="22932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6F60F20-A18A-7419-27C8-2356027AE9C3}"/>
                  </a:ext>
                </a:extLst>
              </p14:cNvPr>
              <p14:cNvContentPartPr/>
              <p14:nvPr/>
            </p14:nvContentPartPr>
            <p14:xfrm>
              <a:off x="1137577" y="364301"/>
              <a:ext cx="155160" cy="3567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6F60F20-A18A-7419-27C8-2356027AE9C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31457" y="358181"/>
                <a:ext cx="16740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3C0DF9E-C59B-5E8D-A485-AC65951B5D69}"/>
                  </a:ext>
                </a:extLst>
              </p14:cNvPr>
              <p14:cNvContentPartPr/>
              <p14:nvPr/>
            </p14:nvContentPartPr>
            <p14:xfrm>
              <a:off x="1130377" y="449261"/>
              <a:ext cx="213480" cy="594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3C0DF9E-C59B-5E8D-A485-AC65951B5D6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24257" y="443141"/>
                <a:ext cx="22572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8FB9DB5-28FF-A814-453B-EF1AD67BDBC9}"/>
                  </a:ext>
                </a:extLst>
              </p14:cNvPr>
              <p14:cNvContentPartPr/>
              <p14:nvPr/>
            </p14:nvContentPartPr>
            <p14:xfrm>
              <a:off x="1366537" y="446021"/>
              <a:ext cx="2160" cy="1670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8FB9DB5-28FF-A814-453B-EF1AD67BDBC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60417" y="439901"/>
                <a:ext cx="1440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D9F1FC8-A376-C61A-4FDD-62AE6F33DF16}"/>
                  </a:ext>
                </a:extLst>
              </p14:cNvPr>
              <p14:cNvContentPartPr/>
              <p14:nvPr/>
            </p14:nvContentPartPr>
            <p14:xfrm>
              <a:off x="1348897" y="354941"/>
              <a:ext cx="235440" cy="2239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D9F1FC8-A376-C61A-4FDD-62AE6F33DF1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42777" y="348821"/>
                <a:ext cx="24768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9918826-D44E-7580-0BA6-9B08E7EED96B}"/>
                  </a:ext>
                </a:extLst>
              </p14:cNvPr>
              <p14:cNvContentPartPr/>
              <p14:nvPr/>
            </p14:nvContentPartPr>
            <p14:xfrm>
              <a:off x="1685497" y="337301"/>
              <a:ext cx="182160" cy="2278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9918826-D44E-7580-0BA6-9B08E7EED96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79377" y="331181"/>
                <a:ext cx="19440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4F4418E-46E1-2E09-E8A8-DDAB1481EDA8}"/>
                  </a:ext>
                </a:extLst>
              </p14:cNvPr>
              <p14:cNvContentPartPr/>
              <p14:nvPr/>
            </p14:nvContentPartPr>
            <p14:xfrm>
              <a:off x="1924177" y="316061"/>
              <a:ext cx="43200" cy="306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4F4418E-46E1-2E09-E8A8-DDAB1481EDA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18057" y="309941"/>
                <a:ext cx="5544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ABDA7E7-9ADC-ACD8-7A01-5B0CA05E6661}"/>
                  </a:ext>
                </a:extLst>
              </p14:cNvPr>
              <p14:cNvContentPartPr/>
              <p14:nvPr/>
            </p14:nvContentPartPr>
            <p14:xfrm>
              <a:off x="1891777" y="279341"/>
              <a:ext cx="163800" cy="640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ABDA7E7-9ADC-ACD8-7A01-5B0CA05E666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85657" y="273221"/>
                <a:ext cx="176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8109321-6B9B-0942-236A-92149F62B73F}"/>
                  </a:ext>
                </a:extLst>
              </p14:cNvPr>
              <p14:cNvContentPartPr/>
              <p14:nvPr/>
            </p14:nvContentPartPr>
            <p14:xfrm>
              <a:off x="1931017" y="446741"/>
              <a:ext cx="124560" cy="295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8109321-6B9B-0942-236A-92149F62B73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24897" y="440621"/>
                <a:ext cx="1368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A656F1C-3837-095B-72AA-EEE764649448}"/>
                  </a:ext>
                </a:extLst>
              </p14:cNvPr>
              <p14:cNvContentPartPr/>
              <p14:nvPr/>
            </p14:nvContentPartPr>
            <p14:xfrm>
              <a:off x="1905817" y="573461"/>
              <a:ext cx="174240" cy="640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A656F1C-3837-095B-72AA-EEE76464944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99697" y="567341"/>
                <a:ext cx="1864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A1FDAB6-232E-7284-2A47-4831E73FC0C2}"/>
                  </a:ext>
                </a:extLst>
              </p14:cNvPr>
              <p14:cNvContentPartPr/>
              <p14:nvPr/>
            </p14:nvContentPartPr>
            <p14:xfrm>
              <a:off x="2306857" y="305261"/>
              <a:ext cx="43200" cy="3448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A1FDAB6-232E-7284-2A47-4831E73FC0C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300737" y="299141"/>
                <a:ext cx="5544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46E582E-6955-EEF2-5A1D-C4A5AAE9EA32}"/>
                  </a:ext>
                </a:extLst>
              </p14:cNvPr>
              <p14:cNvContentPartPr/>
              <p14:nvPr/>
            </p14:nvContentPartPr>
            <p14:xfrm>
              <a:off x="2774497" y="736901"/>
              <a:ext cx="360" cy="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46E582E-6955-EEF2-5A1D-C4A5AAE9EA3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68377" y="73078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DF9707CF-F386-AF84-D706-853E028EEA1F}"/>
                  </a:ext>
                </a:extLst>
              </p14:cNvPr>
              <p14:cNvContentPartPr/>
              <p14:nvPr/>
            </p14:nvContentPartPr>
            <p14:xfrm>
              <a:off x="1745617" y="1118501"/>
              <a:ext cx="360" cy="90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DF9707CF-F386-AF84-D706-853E028EEA1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739497" y="1112381"/>
                <a:ext cx="12600" cy="2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E006C119-860A-BBBA-7AD6-065E548865F6}"/>
              </a:ext>
            </a:extLst>
          </p:cNvPr>
          <p:cNvGrpSpPr/>
          <p:nvPr/>
        </p:nvGrpSpPr>
        <p:grpSpPr>
          <a:xfrm>
            <a:off x="1590817" y="213461"/>
            <a:ext cx="5238720" cy="882000"/>
            <a:chOff x="1590817" y="213461"/>
            <a:chExt cx="5238720" cy="88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9A7CDB0-6B12-276C-DDEF-EFF4EFA3F0F1}"/>
                    </a:ext>
                  </a:extLst>
                </p14:cNvPr>
                <p14:cNvContentPartPr/>
                <p14:nvPr/>
              </p14:nvContentPartPr>
              <p14:xfrm>
                <a:off x="1590817" y="232901"/>
                <a:ext cx="5238720" cy="8625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9A7CDB0-6B12-276C-DDEF-EFF4EFA3F0F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81817" y="223901"/>
                  <a:ext cx="5256360" cy="88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8B7AAFC-4329-C6B1-9C92-7C3290902881}"/>
                    </a:ext>
                  </a:extLst>
                </p14:cNvPr>
                <p14:cNvContentPartPr/>
                <p14:nvPr/>
              </p14:nvContentPartPr>
              <p14:xfrm>
                <a:off x="4913617" y="213461"/>
                <a:ext cx="181800" cy="4132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8B7AAFC-4329-C6B1-9C92-7C329090288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904617" y="204821"/>
                  <a:ext cx="199440" cy="43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F5423C5-6563-96C0-ECA2-D6951FE1E1C7}"/>
              </a:ext>
            </a:extLst>
          </p:cNvPr>
          <p:cNvGrpSpPr/>
          <p:nvPr/>
        </p:nvGrpSpPr>
        <p:grpSpPr>
          <a:xfrm>
            <a:off x="408577" y="1008341"/>
            <a:ext cx="3884040" cy="2919240"/>
            <a:chOff x="408577" y="1008341"/>
            <a:chExt cx="3884040" cy="291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513DC5B-D5AA-8CF8-598D-77E9E17ED047}"/>
                    </a:ext>
                  </a:extLst>
                </p14:cNvPr>
                <p14:cNvContentPartPr/>
                <p14:nvPr/>
              </p14:nvContentPartPr>
              <p14:xfrm>
                <a:off x="418297" y="1010141"/>
                <a:ext cx="3576600" cy="1044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513DC5B-D5AA-8CF8-598D-77E9E17ED04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12177" y="1004021"/>
                  <a:ext cx="35888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B3C6FAD-1662-965D-BDB4-8C50BDE9643D}"/>
                    </a:ext>
                  </a:extLst>
                </p14:cNvPr>
                <p14:cNvContentPartPr/>
                <p14:nvPr/>
              </p14:nvContentPartPr>
              <p14:xfrm>
                <a:off x="408577" y="1105181"/>
                <a:ext cx="72720" cy="28015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B3C6FAD-1662-965D-BDB4-8C50BDE9643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2457" y="1099061"/>
                  <a:ext cx="84960" cy="28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2DED26F-5B7E-0F3C-BC25-F64EF814AC4B}"/>
                    </a:ext>
                  </a:extLst>
                </p14:cNvPr>
                <p14:cNvContentPartPr/>
                <p14:nvPr/>
              </p14:nvContentPartPr>
              <p14:xfrm>
                <a:off x="3945577" y="1008341"/>
                <a:ext cx="90720" cy="2467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2DED26F-5B7E-0F3C-BC25-F64EF814AC4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39457" y="1002221"/>
                  <a:ext cx="102960" cy="247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B8D4AA6-18CF-F034-D1A7-25EAD12ED19D}"/>
                    </a:ext>
                  </a:extLst>
                </p14:cNvPr>
                <p14:cNvContentPartPr/>
                <p14:nvPr/>
              </p14:nvContentPartPr>
              <p14:xfrm>
                <a:off x="493537" y="3865301"/>
                <a:ext cx="3799080" cy="62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B8D4AA6-18CF-F034-D1A7-25EAD12ED19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7417" y="3859181"/>
                  <a:ext cx="38113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783BAD0-28FC-983F-C6CF-A45DCDB4A3F0}"/>
                    </a:ext>
                  </a:extLst>
                </p14:cNvPr>
                <p14:cNvContentPartPr/>
                <p14:nvPr/>
              </p14:nvContentPartPr>
              <p14:xfrm>
                <a:off x="4099297" y="3803741"/>
                <a:ext cx="3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783BAD0-28FC-983F-C6CF-A45DCDB4A3F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93177" y="379762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286DCC4-261B-5E66-B811-8454A0DE8C17}"/>
                    </a:ext>
                  </a:extLst>
                </p14:cNvPr>
                <p14:cNvContentPartPr/>
                <p14:nvPr/>
              </p14:nvContentPartPr>
              <p14:xfrm>
                <a:off x="3998857" y="3330341"/>
                <a:ext cx="73080" cy="581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286DCC4-261B-5E66-B811-8454A0DE8C1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992737" y="3324221"/>
                  <a:ext cx="85320" cy="59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9B926E3-9DAF-68FE-52EF-25D85291D2BF}"/>
                    </a:ext>
                  </a:extLst>
                </p14:cNvPr>
                <p14:cNvContentPartPr/>
                <p14:nvPr/>
              </p14:nvContentPartPr>
              <p14:xfrm>
                <a:off x="4057177" y="3838301"/>
                <a:ext cx="3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9B926E3-9DAF-68FE-52EF-25D85291D2B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51057" y="383218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90DD30A-29F3-4889-65E1-1AF8187C4200}"/>
                    </a:ext>
                  </a:extLst>
                </p14:cNvPr>
                <p14:cNvContentPartPr/>
                <p14:nvPr/>
              </p14:nvContentPartPr>
              <p14:xfrm>
                <a:off x="1945777" y="1062701"/>
                <a:ext cx="325080" cy="2800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90DD30A-29F3-4889-65E1-1AF8187C420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939657" y="1056581"/>
                  <a:ext cx="337320" cy="28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0928DE9-68B3-44DF-D777-91CCFD7A93E6}"/>
                    </a:ext>
                  </a:extLst>
                </p14:cNvPr>
                <p14:cNvContentPartPr/>
                <p14:nvPr/>
              </p14:nvContentPartPr>
              <p14:xfrm>
                <a:off x="603337" y="1538981"/>
                <a:ext cx="2936880" cy="121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0928DE9-68B3-44DF-D777-91CCFD7A93E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97217" y="1532861"/>
                  <a:ext cx="29491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E0A278A-1F02-0553-9669-01A1875259BD}"/>
                    </a:ext>
                  </a:extLst>
                </p14:cNvPr>
                <p14:cNvContentPartPr/>
                <p14:nvPr/>
              </p14:nvContentPartPr>
              <p14:xfrm>
                <a:off x="3470737" y="1571381"/>
                <a:ext cx="3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E0A278A-1F02-0553-9669-01A1875259B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64617" y="156526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0B798A6-7623-14DF-2C98-A73C41B939DB}"/>
                    </a:ext>
                  </a:extLst>
                </p14:cNvPr>
                <p14:cNvContentPartPr/>
                <p14:nvPr/>
              </p14:nvContentPartPr>
              <p14:xfrm>
                <a:off x="1233697" y="1223261"/>
                <a:ext cx="24120" cy="2095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0B798A6-7623-14DF-2C98-A73C41B939D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227577" y="1217141"/>
                  <a:ext cx="363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E9293EB-875B-80B5-5E74-5712CBE7FFCE}"/>
                    </a:ext>
                  </a:extLst>
                </p14:cNvPr>
                <p14:cNvContentPartPr/>
                <p14:nvPr/>
              </p14:nvContentPartPr>
              <p14:xfrm>
                <a:off x="1391017" y="1223261"/>
                <a:ext cx="45720" cy="1875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E9293EB-875B-80B5-5E74-5712CBE7FFC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84897" y="1217141"/>
                  <a:ext cx="579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F1CE512-EA7A-0A12-ADCD-34BE70C458CA}"/>
                    </a:ext>
                  </a:extLst>
                </p14:cNvPr>
                <p14:cNvContentPartPr/>
                <p14:nvPr/>
              </p14:nvContentPartPr>
              <p14:xfrm>
                <a:off x="1374457" y="1221821"/>
                <a:ext cx="175320" cy="245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F1CE512-EA7A-0A12-ADCD-34BE70C458C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368337" y="1215701"/>
                  <a:ext cx="1875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5ADCA25-27A1-907E-B6D4-0BC39615FC39}"/>
                    </a:ext>
                  </a:extLst>
                </p14:cNvPr>
                <p14:cNvContentPartPr/>
                <p14:nvPr/>
              </p14:nvContentPartPr>
              <p14:xfrm>
                <a:off x="2328457" y="1300661"/>
                <a:ext cx="212760" cy="1720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5ADCA25-27A1-907E-B6D4-0BC39615FC3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322337" y="1294541"/>
                  <a:ext cx="2250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6EB2D4D-E735-39E6-CD5F-895600B11BC0}"/>
                    </a:ext>
                  </a:extLst>
                </p14:cNvPr>
                <p14:cNvContentPartPr/>
                <p14:nvPr/>
              </p14:nvContentPartPr>
              <p14:xfrm>
                <a:off x="2537617" y="1190141"/>
                <a:ext cx="37080" cy="3038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6EB2D4D-E735-39E6-CD5F-895600B11BC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531497" y="1184021"/>
                  <a:ext cx="493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9BE74C6-B874-5063-2E85-3AE66E66554B}"/>
                    </a:ext>
                  </a:extLst>
                </p14:cNvPr>
                <p14:cNvContentPartPr/>
                <p14:nvPr/>
              </p14:nvContentPartPr>
              <p14:xfrm>
                <a:off x="2724817" y="1334501"/>
                <a:ext cx="147240" cy="1584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9BE74C6-B874-5063-2E85-3AE66E66554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718697" y="1328381"/>
                  <a:ext cx="1594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BEDD477-70D7-3BF3-11FA-068C666D8EE8}"/>
                    </a:ext>
                  </a:extLst>
                </p14:cNvPr>
                <p14:cNvContentPartPr/>
                <p14:nvPr/>
              </p14:nvContentPartPr>
              <p14:xfrm>
                <a:off x="2930017" y="1300301"/>
                <a:ext cx="232920" cy="1796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BEDD477-70D7-3BF3-11FA-068C666D8EE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923897" y="1294181"/>
                  <a:ext cx="2451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EF14AD8-5DE6-B550-B6C7-A51F5076B539}"/>
                    </a:ext>
                  </a:extLst>
                </p14:cNvPr>
                <p14:cNvContentPartPr/>
                <p14:nvPr/>
              </p14:nvContentPartPr>
              <p14:xfrm>
                <a:off x="3202537" y="1307501"/>
                <a:ext cx="163800" cy="1846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EF14AD8-5DE6-B550-B6C7-A51F5076B53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196417" y="1301381"/>
                  <a:ext cx="1760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BC864E8-9640-459F-1D5A-EF0BD66C2E70}"/>
                    </a:ext>
                  </a:extLst>
                </p14:cNvPr>
                <p14:cNvContentPartPr/>
                <p14:nvPr/>
              </p14:nvContentPartPr>
              <p14:xfrm>
                <a:off x="1220377" y="1752461"/>
                <a:ext cx="26640" cy="1821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BC864E8-9640-459F-1D5A-EF0BD66C2E7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14257" y="1746341"/>
                  <a:ext cx="388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FA73BC6-362D-8FE2-5F71-8D339551EEA5}"/>
                    </a:ext>
                  </a:extLst>
                </p14:cNvPr>
                <p14:cNvContentPartPr/>
                <p14:nvPr/>
              </p14:nvContentPartPr>
              <p14:xfrm>
                <a:off x="1148737" y="2184461"/>
                <a:ext cx="161280" cy="1832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FA73BC6-362D-8FE2-5F71-8D339551EEA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42617" y="2178341"/>
                  <a:ext cx="1735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E797405-64F6-DC8F-CFBC-18DCA4A0A58F}"/>
                    </a:ext>
                  </a:extLst>
                </p14:cNvPr>
                <p14:cNvContentPartPr/>
                <p14:nvPr/>
              </p14:nvContentPartPr>
              <p14:xfrm>
                <a:off x="1230097" y="2602781"/>
                <a:ext cx="105480" cy="2246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E797405-64F6-DC8F-CFBC-18DCA4A0A58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223977" y="2596661"/>
                  <a:ext cx="1177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29353EB-6C07-3278-2023-10431F0EEA55}"/>
                    </a:ext>
                  </a:extLst>
                </p14:cNvPr>
                <p14:cNvContentPartPr/>
                <p14:nvPr/>
              </p14:nvContentPartPr>
              <p14:xfrm>
                <a:off x="1189777" y="3103541"/>
                <a:ext cx="162000" cy="1486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29353EB-6C07-3278-2023-10431F0EEA5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83657" y="3097421"/>
                  <a:ext cx="1742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9A3B564-6DB6-3B00-5BE5-AE9CD80FD553}"/>
                    </a:ext>
                  </a:extLst>
                </p14:cNvPr>
                <p14:cNvContentPartPr/>
                <p14:nvPr/>
              </p14:nvContentPartPr>
              <p14:xfrm>
                <a:off x="1316137" y="3135221"/>
                <a:ext cx="11520" cy="2768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9A3B564-6DB6-3B00-5BE5-AE9CD80FD55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310017" y="3129101"/>
                  <a:ext cx="237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221B124-F61F-D39F-C6FA-F6A032F15C98}"/>
                    </a:ext>
                  </a:extLst>
                </p14:cNvPr>
                <p14:cNvContentPartPr/>
                <p14:nvPr/>
              </p14:nvContentPartPr>
              <p14:xfrm>
                <a:off x="1286977" y="3553901"/>
                <a:ext cx="106200" cy="345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221B124-F61F-D39F-C6FA-F6A032F15C9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280857" y="3547781"/>
                  <a:ext cx="1184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4F1E68D-D4D4-9709-F18B-CDCC0DC8B021}"/>
                    </a:ext>
                  </a:extLst>
                </p14:cNvPr>
                <p14:cNvContentPartPr/>
                <p14:nvPr/>
              </p14:nvContentPartPr>
              <p14:xfrm>
                <a:off x="1242337" y="3635981"/>
                <a:ext cx="123120" cy="1774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4F1E68D-D4D4-9709-F18B-CDCC0DC8B02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236217" y="3629861"/>
                  <a:ext cx="1353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0BEAE9E-A655-F5C0-0EA5-ED1DAE786094}"/>
                    </a:ext>
                  </a:extLst>
                </p14:cNvPr>
                <p14:cNvContentPartPr/>
                <p14:nvPr/>
              </p14:nvContentPartPr>
              <p14:xfrm>
                <a:off x="2364457" y="1784501"/>
                <a:ext cx="16200" cy="979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0BEAE9E-A655-F5C0-0EA5-ED1DAE78609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358337" y="1778381"/>
                  <a:ext cx="284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8ECDF90-0F81-6821-E86B-75EDC6BD8AEF}"/>
                    </a:ext>
                  </a:extLst>
                </p14:cNvPr>
                <p14:cNvContentPartPr/>
                <p14:nvPr/>
              </p14:nvContentPartPr>
              <p14:xfrm>
                <a:off x="2386417" y="1655621"/>
                <a:ext cx="166320" cy="2520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8ECDF90-0F81-6821-E86B-75EDC6BD8AE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380297" y="1649501"/>
                  <a:ext cx="1785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57D9F84-3B25-AD58-9995-4B0535B718CB}"/>
                    </a:ext>
                  </a:extLst>
                </p14:cNvPr>
                <p14:cNvContentPartPr/>
                <p14:nvPr/>
              </p14:nvContentPartPr>
              <p14:xfrm>
                <a:off x="2627617" y="1761101"/>
                <a:ext cx="160200" cy="1386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57D9F84-3B25-AD58-9995-4B0535B718C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621497" y="1754981"/>
                  <a:ext cx="1724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848D74D-5095-E0FC-6AE2-A314CC6102B8}"/>
                    </a:ext>
                  </a:extLst>
                </p14:cNvPr>
                <p14:cNvContentPartPr/>
                <p14:nvPr/>
              </p14:nvContentPartPr>
              <p14:xfrm>
                <a:off x="2842537" y="1734101"/>
                <a:ext cx="129960" cy="3088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848D74D-5095-E0FC-6AE2-A314CC6102B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836417" y="1727981"/>
                  <a:ext cx="1422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86D640D-152C-F6D6-B477-24CDBDB51510}"/>
                    </a:ext>
                  </a:extLst>
                </p14:cNvPr>
                <p14:cNvContentPartPr/>
                <p14:nvPr/>
              </p14:nvContentPartPr>
              <p14:xfrm>
                <a:off x="3020017" y="1794221"/>
                <a:ext cx="106200" cy="1299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86D640D-152C-F6D6-B477-24CDBDB5151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013897" y="1788101"/>
                  <a:ext cx="1184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2A9EB16-4BB5-ACE2-5242-ACEE6FD17260}"/>
                    </a:ext>
                  </a:extLst>
                </p14:cNvPr>
                <p14:cNvContentPartPr/>
                <p14:nvPr/>
              </p14:nvContentPartPr>
              <p14:xfrm>
                <a:off x="3156097" y="1771901"/>
                <a:ext cx="107640" cy="1245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2A9EB16-4BB5-ACE2-5242-ACEE6FD17260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149977" y="1765781"/>
                  <a:ext cx="1198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62CEA65-99AD-B2DA-BFAC-33421DE3CD1E}"/>
                    </a:ext>
                  </a:extLst>
                </p14:cNvPr>
                <p14:cNvContentPartPr/>
                <p14:nvPr/>
              </p14:nvContentPartPr>
              <p14:xfrm>
                <a:off x="3311977" y="1675421"/>
                <a:ext cx="11880" cy="1965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62CEA65-99AD-B2DA-BFAC-33421DE3CD1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305857" y="1669301"/>
                  <a:ext cx="241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BBCE135-5159-5DE1-7A8C-1B7EB62D1049}"/>
                    </a:ext>
                  </a:extLst>
                </p14:cNvPr>
                <p14:cNvContentPartPr/>
                <p14:nvPr/>
              </p14:nvContentPartPr>
              <p14:xfrm>
                <a:off x="3332137" y="1739141"/>
                <a:ext cx="159840" cy="687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BBCE135-5159-5DE1-7A8C-1B7EB62D104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326017" y="1733021"/>
                  <a:ext cx="1720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A4703A7-4915-A870-902A-209DF2E35107}"/>
                    </a:ext>
                  </a:extLst>
                </p14:cNvPr>
                <p14:cNvContentPartPr/>
                <p14:nvPr/>
              </p14:nvContentPartPr>
              <p14:xfrm>
                <a:off x="2333857" y="2095541"/>
                <a:ext cx="216720" cy="2347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A4703A7-4915-A870-902A-209DF2E3510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327737" y="2089421"/>
                  <a:ext cx="2289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F69F033-6433-90B9-78EA-2EFF6A59A6FD}"/>
                    </a:ext>
                  </a:extLst>
                </p14:cNvPr>
                <p14:cNvContentPartPr/>
                <p14:nvPr/>
              </p14:nvContentPartPr>
              <p14:xfrm>
                <a:off x="2630497" y="2182661"/>
                <a:ext cx="10440" cy="1098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F69F033-6433-90B9-78EA-2EFF6A59A6F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624377" y="2176541"/>
                  <a:ext cx="226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8749A51-EEB3-069B-A3CA-F511797CDA17}"/>
                    </a:ext>
                  </a:extLst>
                </p14:cNvPr>
                <p14:cNvContentPartPr/>
                <p14:nvPr/>
              </p14:nvContentPartPr>
              <p14:xfrm>
                <a:off x="2641657" y="2070341"/>
                <a:ext cx="8280" cy="18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8749A51-EEB3-069B-A3CA-F511797CDA1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635537" y="2064221"/>
                  <a:ext cx="205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4C3485B-BD04-4439-0B91-481611298BC7}"/>
                    </a:ext>
                  </a:extLst>
                </p14:cNvPr>
                <p14:cNvContentPartPr/>
                <p14:nvPr/>
              </p14:nvContentPartPr>
              <p14:xfrm>
                <a:off x="2734177" y="2122181"/>
                <a:ext cx="119160" cy="1832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4C3485B-BD04-4439-0B91-481611298BC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728057" y="2116061"/>
                  <a:ext cx="1314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0CC178B-3566-EC61-A700-4C5A32D8ED9F}"/>
                    </a:ext>
                  </a:extLst>
                </p14:cNvPr>
                <p14:cNvContentPartPr/>
                <p14:nvPr/>
              </p14:nvContentPartPr>
              <p14:xfrm>
                <a:off x="2900857" y="2188061"/>
                <a:ext cx="4680" cy="889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0CC178B-3566-EC61-A700-4C5A32D8ED9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894737" y="2181941"/>
                  <a:ext cx="169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8A373F0-39FC-AD86-E077-46BD5D0C224C}"/>
                    </a:ext>
                  </a:extLst>
                </p14:cNvPr>
                <p14:cNvContentPartPr/>
                <p14:nvPr/>
              </p14:nvContentPartPr>
              <p14:xfrm>
                <a:off x="2919577" y="2106341"/>
                <a:ext cx="1080" cy="115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8A373F0-39FC-AD86-E077-46BD5D0C224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13457" y="2100221"/>
                  <a:ext cx="133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02DF821-8B37-11F1-EAB2-9D9CBB39A44D}"/>
                    </a:ext>
                  </a:extLst>
                </p14:cNvPr>
                <p14:cNvContentPartPr/>
                <p14:nvPr/>
              </p14:nvContentPartPr>
              <p14:xfrm>
                <a:off x="2967457" y="2157461"/>
                <a:ext cx="205920" cy="1389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02DF821-8B37-11F1-EAB2-9D9CBB39A44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961337" y="2151341"/>
                  <a:ext cx="2181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C1DE7C4-8C3D-EE48-68CC-9BED1819B3BD}"/>
                    </a:ext>
                  </a:extLst>
                </p14:cNvPr>
                <p14:cNvContentPartPr/>
                <p14:nvPr/>
              </p14:nvContentPartPr>
              <p14:xfrm>
                <a:off x="2285257" y="2565701"/>
                <a:ext cx="15840" cy="2037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C1DE7C4-8C3D-EE48-68CC-9BED1819B3B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279137" y="2559581"/>
                  <a:ext cx="280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932AF9B-56BB-14BF-A9AB-B1DE3BE700ED}"/>
                    </a:ext>
                  </a:extLst>
                </p14:cNvPr>
                <p14:cNvContentPartPr/>
                <p14:nvPr/>
              </p14:nvContentPartPr>
              <p14:xfrm>
                <a:off x="2296417" y="2479301"/>
                <a:ext cx="246960" cy="2113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932AF9B-56BB-14BF-A9AB-B1DE3BE700E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290297" y="2473181"/>
                  <a:ext cx="2592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5928AB4-C4E7-8CE4-B43A-1F01652B56D9}"/>
                    </a:ext>
                  </a:extLst>
                </p14:cNvPr>
                <p14:cNvContentPartPr/>
                <p14:nvPr/>
              </p14:nvContentPartPr>
              <p14:xfrm>
                <a:off x="2615017" y="2565701"/>
                <a:ext cx="234000" cy="2246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5928AB4-C4E7-8CE4-B43A-1F01652B56D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608897" y="2559581"/>
                  <a:ext cx="2462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6827426-7559-8F1F-B480-0CA34FA967D5}"/>
                    </a:ext>
                  </a:extLst>
                </p14:cNvPr>
                <p14:cNvContentPartPr/>
                <p14:nvPr/>
              </p14:nvContentPartPr>
              <p14:xfrm>
                <a:off x="2912377" y="2442221"/>
                <a:ext cx="5760" cy="169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6827426-7559-8F1F-B480-0CA34FA967D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906257" y="2436101"/>
                  <a:ext cx="180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23390B3-06C7-6B8E-B03B-2611FE09AB51}"/>
                    </a:ext>
                  </a:extLst>
                </p14:cNvPr>
                <p14:cNvContentPartPr/>
                <p14:nvPr/>
              </p14:nvContentPartPr>
              <p14:xfrm>
                <a:off x="2426377" y="3024341"/>
                <a:ext cx="218880" cy="2214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23390B3-06C7-6B8E-B03B-2611FE09AB5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420257" y="3018221"/>
                  <a:ext cx="2311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01B0BCB-32A1-8070-53DA-0E21EF295F1F}"/>
                    </a:ext>
                  </a:extLst>
                </p14:cNvPr>
                <p14:cNvContentPartPr/>
                <p14:nvPr/>
              </p14:nvContentPartPr>
              <p14:xfrm>
                <a:off x="2478937" y="3112181"/>
                <a:ext cx="105120" cy="334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01B0BCB-32A1-8070-53DA-0E21EF295F1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472817" y="3106061"/>
                  <a:ext cx="1173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16289AF-FBFF-D997-406B-3C436937BDED}"/>
                    </a:ext>
                  </a:extLst>
                </p14:cNvPr>
                <p14:cNvContentPartPr/>
                <p14:nvPr/>
              </p14:nvContentPartPr>
              <p14:xfrm>
                <a:off x="2717617" y="2966741"/>
                <a:ext cx="221760" cy="1782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16289AF-FBFF-D997-406B-3C436937BDE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711497" y="2960621"/>
                  <a:ext cx="2340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8A7EA1B-2693-A789-FAB5-DCA16F843F06}"/>
                    </a:ext>
                  </a:extLst>
                </p14:cNvPr>
                <p14:cNvContentPartPr/>
                <p14:nvPr/>
              </p14:nvContentPartPr>
              <p14:xfrm>
                <a:off x="3046657" y="3002021"/>
                <a:ext cx="5040" cy="1497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8A7EA1B-2693-A789-FAB5-DCA16F843F0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040537" y="2995901"/>
                  <a:ext cx="172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C2E41C3-E3A7-C777-D838-34360EB140A0}"/>
                    </a:ext>
                  </a:extLst>
                </p14:cNvPr>
                <p14:cNvContentPartPr/>
                <p14:nvPr/>
              </p14:nvContentPartPr>
              <p14:xfrm>
                <a:off x="3059257" y="2824541"/>
                <a:ext cx="10080" cy="82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C2E41C3-E3A7-C777-D838-34360EB140A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053137" y="2818421"/>
                  <a:ext cx="223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C95E1DE-B3B4-94C0-C913-D5F1E8C69295}"/>
                    </a:ext>
                  </a:extLst>
                </p14:cNvPr>
                <p14:cNvContentPartPr/>
                <p14:nvPr/>
              </p14:nvContentPartPr>
              <p14:xfrm>
                <a:off x="3153577" y="2881061"/>
                <a:ext cx="150840" cy="3376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C95E1DE-B3B4-94C0-C913-D5F1E8C6929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147457" y="2874941"/>
                  <a:ext cx="16308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F29869D-C3B7-1642-3621-36E357D8BD09}"/>
                    </a:ext>
                  </a:extLst>
                </p14:cNvPr>
                <p14:cNvContentPartPr/>
                <p14:nvPr/>
              </p14:nvContentPartPr>
              <p14:xfrm>
                <a:off x="2435377" y="3419981"/>
                <a:ext cx="158400" cy="3319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F29869D-C3B7-1642-3621-36E357D8BD0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429257" y="3413861"/>
                  <a:ext cx="17064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285F205-7296-0320-F830-E3914A7B307F}"/>
                    </a:ext>
                  </a:extLst>
                </p14:cNvPr>
                <p14:cNvContentPartPr/>
                <p14:nvPr/>
              </p14:nvContentPartPr>
              <p14:xfrm>
                <a:off x="2464177" y="3598541"/>
                <a:ext cx="153360" cy="262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285F205-7296-0320-F830-E3914A7B307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458057" y="3592421"/>
                  <a:ext cx="1656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87A01FD-2E92-F712-9AD9-EEDEC303980B}"/>
                    </a:ext>
                  </a:extLst>
                </p14:cNvPr>
                <p14:cNvContentPartPr/>
                <p14:nvPr/>
              </p14:nvContentPartPr>
              <p14:xfrm>
                <a:off x="2683057" y="3542741"/>
                <a:ext cx="257040" cy="1753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87A01FD-2E92-F712-9AD9-EEDEC303980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676937" y="3536621"/>
                  <a:ext cx="2692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5483013-4C3D-2143-08B4-F67C52B0E839}"/>
                    </a:ext>
                  </a:extLst>
                </p14:cNvPr>
                <p14:cNvContentPartPr/>
                <p14:nvPr/>
              </p14:nvContentPartPr>
              <p14:xfrm>
                <a:off x="2971777" y="3566141"/>
                <a:ext cx="127800" cy="1342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5483013-4C3D-2143-08B4-F67C52B0E83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965657" y="3560021"/>
                  <a:ext cx="1400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F6C5372-7230-8E49-94D0-9DCD1FE83132}"/>
                    </a:ext>
                  </a:extLst>
                </p14:cNvPr>
                <p14:cNvContentPartPr/>
                <p14:nvPr/>
              </p14:nvContentPartPr>
              <p14:xfrm>
                <a:off x="3170137" y="3557501"/>
                <a:ext cx="226800" cy="1220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F6C5372-7230-8E49-94D0-9DCD1FE8313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164017" y="3551381"/>
                  <a:ext cx="239040" cy="13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D40E4549-2B92-3871-01F0-D60A7ABC59B0}"/>
              </a:ext>
            </a:extLst>
          </p:cNvPr>
          <p:cNvGrpSpPr/>
          <p:nvPr/>
        </p:nvGrpSpPr>
        <p:grpSpPr>
          <a:xfrm>
            <a:off x="5739457" y="147581"/>
            <a:ext cx="5317560" cy="6436800"/>
            <a:chOff x="5739457" y="147581"/>
            <a:chExt cx="5317560" cy="643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4A00692-D845-B803-C653-3A43617D5970}"/>
                    </a:ext>
                  </a:extLst>
                </p14:cNvPr>
                <p14:cNvContentPartPr/>
                <p14:nvPr/>
              </p14:nvContentPartPr>
              <p14:xfrm>
                <a:off x="6165337" y="493541"/>
                <a:ext cx="4815720" cy="92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4A00692-D845-B803-C653-3A43617D597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159217" y="487421"/>
                  <a:ext cx="48279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1EA52FA-468E-3999-979D-C5A8AC29E90E}"/>
                    </a:ext>
                  </a:extLst>
                </p14:cNvPr>
                <p14:cNvContentPartPr/>
                <p14:nvPr/>
              </p14:nvContentPartPr>
              <p14:xfrm>
                <a:off x="10874857" y="534941"/>
                <a:ext cx="36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1EA52FA-468E-3999-979D-C5A8AC29E90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868737" y="52882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52EC45E-89CA-81CA-FFE2-D4F11F91C156}"/>
                    </a:ext>
                  </a:extLst>
                </p14:cNvPr>
                <p14:cNvContentPartPr/>
                <p14:nvPr/>
              </p14:nvContentPartPr>
              <p14:xfrm>
                <a:off x="5739457" y="541781"/>
                <a:ext cx="428760" cy="5185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52EC45E-89CA-81CA-FFE2-D4F11F91C15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733337" y="535661"/>
                  <a:ext cx="441000" cy="519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C706F05-2EC6-7AD6-6FF3-D497CF2DFFD0}"/>
                    </a:ext>
                  </a:extLst>
                </p14:cNvPr>
                <p14:cNvContentPartPr/>
                <p14:nvPr/>
              </p14:nvContentPartPr>
              <p14:xfrm>
                <a:off x="10762177" y="532421"/>
                <a:ext cx="294840" cy="4906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C706F05-2EC6-7AD6-6FF3-D497CF2DFFD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756057" y="526301"/>
                  <a:ext cx="307080" cy="49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62F4941-EDAB-D890-8889-6FA66E4C765B}"/>
                    </a:ext>
                  </a:extLst>
                </p14:cNvPr>
                <p14:cNvContentPartPr/>
                <p14:nvPr/>
              </p14:nvContentPartPr>
              <p14:xfrm>
                <a:off x="10821577" y="5336621"/>
                <a:ext cx="36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62F4941-EDAB-D890-8889-6FA66E4C765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815457" y="533050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A3E9605-6DA8-0FA5-CE99-A0C4A0BC788A}"/>
                    </a:ext>
                  </a:extLst>
                </p14:cNvPr>
                <p14:cNvContentPartPr/>
                <p14:nvPr/>
              </p14:nvContentPartPr>
              <p14:xfrm>
                <a:off x="8011777" y="564821"/>
                <a:ext cx="298440" cy="4884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A3E9605-6DA8-0FA5-CE99-A0C4A0BC788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005657" y="558701"/>
                  <a:ext cx="310680" cy="48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E5F0DCF-EE73-DFA6-44D6-0D3340FD82CC}"/>
                    </a:ext>
                  </a:extLst>
                </p14:cNvPr>
                <p14:cNvContentPartPr/>
                <p14:nvPr/>
              </p14:nvContentPartPr>
              <p14:xfrm>
                <a:off x="6203497" y="1265381"/>
                <a:ext cx="4669200" cy="84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E5F0DCF-EE73-DFA6-44D6-0D3340FD82C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197377" y="1259261"/>
                  <a:ext cx="46814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2BE71E4-4D24-6805-992A-849A6822E3A2}"/>
                    </a:ext>
                  </a:extLst>
                </p14:cNvPr>
                <p14:cNvContentPartPr/>
                <p14:nvPr/>
              </p14:nvContentPartPr>
              <p14:xfrm>
                <a:off x="10788457" y="1285901"/>
                <a:ext cx="36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2BE71E4-4D24-6805-992A-849A6822E3A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782337" y="127978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1798E97-20A1-8C9B-EF28-54E255536F96}"/>
                    </a:ext>
                  </a:extLst>
                </p14:cNvPr>
                <p14:cNvContentPartPr/>
                <p14:nvPr/>
              </p14:nvContentPartPr>
              <p14:xfrm>
                <a:off x="7738177" y="221021"/>
                <a:ext cx="37800" cy="370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1798E97-20A1-8C9B-EF28-54E255536F9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732057" y="214901"/>
                  <a:ext cx="5004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6F9F1D9-3B40-64EE-0399-7AE9A246CF2F}"/>
                    </a:ext>
                  </a:extLst>
                </p14:cNvPr>
                <p14:cNvContentPartPr/>
                <p14:nvPr/>
              </p14:nvContentPartPr>
              <p14:xfrm>
                <a:off x="7644937" y="165941"/>
                <a:ext cx="325440" cy="673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6F9F1D9-3B40-64EE-0399-7AE9A246CF2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638817" y="159821"/>
                  <a:ext cx="3376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89EA8A0-808A-353B-0B2D-80574968CC6D}"/>
                    </a:ext>
                  </a:extLst>
                </p14:cNvPr>
                <p14:cNvContentPartPr/>
                <p14:nvPr/>
              </p14:nvContentPartPr>
              <p14:xfrm>
                <a:off x="8003497" y="236141"/>
                <a:ext cx="153720" cy="259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89EA8A0-808A-353B-0B2D-80574968CC6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997377" y="230021"/>
                  <a:ext cx="1659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C5E2CC8-8386-B38E-7956-8973CE2091C3}"/>
                    </a:ext>
                  </a:extLst>
                </p14:cNvPr>
                <p14:cNvContentPartPr/>
                <p14:nvPr/>
              </p14:nvContentPartPr>
              <p14:xfrm>
                <a:off x="8021497" y="307421"/>
                <a:ext cx="240840" cy="50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C5E2CC8-8386-B38E-7956-8973CE2091C3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015377" y="301301"/>
                  <a:ext cx="2530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D1A137B-7F90-1EC8-01DC-E947CE4B5E36}"/>
                    </a:ext>
                  </a:extLst>
                </p14:cNvPr>
                <p14:cNvContentPartPr/>
                <p14:nvPr/>
              </p14:nvContentPartPr>
              <p14:xfrm>
                <a:off x="8340457" y="253421"/>
                <a:ext cx="7200" cy="1850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D1A137B-7F90-1EC8-01DC-E947CE4B5E36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334337" y="247301"/>
                  <a:ext cx="194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486B30B-E31A-A010-AA97-33AFAC8B1DF8}"/>
                    </a:ext>
                  </a:extLst>
                </p14:cNvPr>
                <p14:cNvContentPartPr/>
                <p14:nvPr/>
              </p14:nvContentPartPr>
              <p14:xfrm>
                <a:off x="8326417" y="180701"/>
                <a:ext cx="201240" cy="2556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486B30B-E31A-A010-AA97-33AFAC8B1DF8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320297" y="174581"/>
                  <a:ext cx="2134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E4D063F-9F5A-5966-D547-CA9F8D847907}"/>
                    </a:ext>
                  </a:extLst>
                </p14:cNvPr>
                <p14:cNvContentPartPr/>
                <p14:nvPr/>
              </p14:nvContentPartPr>
              <p14:xfrm>
                <a:off x="8614057" y="196901"/>
                <a:ext cx="147240" cy="2426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E4D063F-9F5A-5966-D547-CA9F8D847907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607937" y="190781"/>
                  <a:ext cx="1594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50B1DD0-8989-AD47-2325-1D79AB4A6C96}"/>
                    </a:ext>
                  </a:extLst>
                </p14:cNvPr>
                <p14:cNvContentPartPr/>
                <p14:nvPr/>
              </p14:nvContentPartPr>
              <p14:xfrm>
                <a:off x="8809897" y="221741"/>
                <a:ext cx="134640" cy="240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50B1DD0-8989-AD47-2325-1D79AB4A6C96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803777" y="215621"/>
                  <a:ext cx="1468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CB9D064-964D-DDA0-1A36-D7713F28D8EA}"/>
                    </a:ext>
                  </a:extLst>
                </p14:cNvPr>
                <p14:cNvContentPartPr/>
                <p14:nvPr/>
              </p14:nvContentPartPr>
              <p14:xfrm>
                <a:off x="8817817" y="326501"/>
                <a:ext cx="132480" cy="367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CB9D064-964D-DDA0-1A36-D7713F28D8E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811697" y="320381"/>
                  <a:ext cx="1447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2CEC0AC-2FE6-3C14-D2F9-CDAF8B06AC73}"/>
                    </a:ext>
                  </a:extLst>
                </p14:cNvPr>
                <p14:cNvContentPartPr/>
                <p14:nvPr/>
              </p14:nvContentPartPr>
              <p14:xfrm>
                <a:off x="8844817" y="425501"/>
                <a:ext cx="222480" cy="414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2CEC0AC-2FE6-3C14-D2F9-CDAF8B06AC73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838697" y="419381"/>
                  <a:ext cx="2347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FAC223A-5E1D-71B7-E29D-CA5EFF90F921}"/>
                    </a:ext>
                  </a:extLst>
                </p14:cNvPr>
                <p14:cNvContentPartPr/>
                <p14:nvPr/>
              </p14:nvContentPartPr>
              <p14:xfrm>
                <a:off x="9404977" y="147581"/>
                <a:ext cx="410400" cy="1965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FAC223A-5E1D-71B7-E29D-CA5EFF90F92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398857" y="141461"/>
                  <a:ext cx="4226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8D70ECE-871B-905C-B541-6E58C2EA11B6}"/>
                    </a:ext>
                  </a:extLst>
                </p14:cNvPr>
                <p14:cNvContentPartPr/>
                <p14:nvPr/>
              </p14:nvContentPartPr>
              <p14:xfrm>
                <a:off x="6860137" y="896741"/>
                <a:ext cx="4680" cy="2944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8D70ECE-871B-905C-B541-6E58C2EA11B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854017" y="890621"/>
                  <a:ext cx="1692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115247D-C203-0749-7FAE-81A7CF89F07A}"/>
                    </a:ext>
                  </a:extLst>
                </p14:cNvPr>
                <p14:cNvContentPartPr/>
                <p14:nvPr/>
              </p14:nvContentPartPr>
              <p14:xfrm>
                <a:off x="7075777" y="985661"/>
                <a:ext cx="22320" cy="2016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115247D-C203-0749-7FAE-81A7CF89F07A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069657" y="979541"/>
                  <a:ext cx="345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810EE7F-FF44-2895-B0B0-7409F441258D}"/>
                    </a:ext>
                  </a:extLst>
                </p14:cNvPr>
                <p14:cNvContentPartPr/>
                <p14:nvPr/>
              </p14:nvContentPartPr>
              <p14:xfrm>
                <a:off x="7021777" y="917981"/>
                <a:ext cx="207720" cy="4046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810EE7F-FF44-2895-B0B0-7409F441258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015657" y="911861"/>
                  <a:ext cx="21996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5225448-1B7A-6C53-6B07-64DB838F5B61}"/>
                    </a:ext>
                  </a:extLst>
                </p14:cNvPr>
                <p14:cNvContentPartPr/>
                <p14:nvPr/>
              </p14:nvContentPartPr>
              <p14:xfrm>
                <a:off x="8726017" y="767861"/>
                <a:ext cx="161280" cy="354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5225448-1B7A-6C53-6B07-64DB838F5B6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719897" y="761741"/>
                  <a:ext cx="17352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EB6C254-A30B-9F3B-D04A-6BD84510A747}"/>
                    </a:ext>
                  </a:extLst>
                </p14:cNvPr>
                <p14:cNvContentPartPr/>
                <p14:nvPr/>
              </p14:nvContentPartPr>
              <p14:xfrm>
                <a:off x="9118417" y="877301"/>
                <a:ext cx="195120" cy="2005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EB6C254-A30B-9F3B-D04A-6BD84510A747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112297" y="871181"/>
                  <a:ext cx="2073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D971C29-0F6F-F520-49A5-E1D452FFF366}"/>
                    </a:ext>
                  </a:extLst>
                </p14:cNvPr>
                <p14:cNvContentPartPr/>
                <p14:nvPr/>
              </p14:nvContentPartPr>
              <p14:xfrm>
                <a:off x="9442417" y="809621"/>
                <a:ext cx="217080" cy="2962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D971C29-0F6F-F520-49A5-E1D452FFF36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436297" y="803501"/>
                  <a:ext cx="2293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4EA9671-922F-0D1B-08D5-0594AB527348}"/>
                    </a:ext>
                  </a:extLst>
                </p14:cNvPr>
                <p14:cNvContentPartPr/>
                <p14:nvPr/>
              </p14:nvContentPartPr>
              <p14:xfrm>
                <a:off x="9703057" y="860741"/>
                <a:ext cx="119160" cy="2678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4EA9671-922F-0D1B-08D5-0594AB527348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696937" y="854621"/>
                  <a:ext cx="1314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893B30E-F4B3-4701-FC96-DD760B626CA5}"/>
                    </a:ext>
                  </a:extLst>
                </p14:cNvPr>
                <p14:cNvContentPartPr/>
                <p14:nvPr/>
              </p14:nvContentPartPr>
              <p14:xfrm>
                <a:off x="9903577" y="867221"/>
                <a:ext cx="195480" cy="2077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893B30E-F4B3-4701-FC96-DD760B626CA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897457" y="861101"/>
                  <a:ext cx="2077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BECF486-FF4B-37F5-5077-B1F16D41A2DE}"/>
                    </a:ext>
                  </a:extLst>
                </p14:cNvPr>
                <p14:cNvContentPartPr/>
                <p14:nvPr/>
              </p14:nvContentPartPr>
              <p14:xfrm>
                <a:off x="8894497" y="880181"/>
                <a:ext cx="133920" cy="153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BECF486-FF4B-37F5-5077-B1F16D41A2DE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888377" y="874061"/>
                  <a:ext cx="1461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C2375AE-4179-786E-BEC4-55D09A450155}"/>
                    </a:ext>
                  </a:extLst>
                </p14:cNvPr>
                <p14:cNvContentPartPr/>
                <p14:nvPr/>
              </p14:nvContentPartPr>
              <p14:xfrm>
                <a:off x="7066417" y="1463021"/>
                <a:ext cx="19440" cy="1537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C2375AE-4179-786E-BEC4-55D09A45015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060297" y="1456901"/>
                  <a:ext cx="316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F49695A-4E72-861F-34CE-8368236C0A79}"/>
                    </a:ext>
                  </a:extLst>
                </p14:cNvPr>
                <p14:cNvContentPartPr/>
                <p14:nvPr/>
              </p14:nvContentPartPr>
              <p14:xfrm>
                <a:off x="7119697" y="1835621"/>
                <a:ext cx="22320" cy="2214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F49695A-4E72-861F-34CE-8368236C0A79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113577" y="1829501"/>
                  <a:ext cx="345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1AB231B-103A-9EFC-E2E0-87B1738AD231}"/>
                    </a:ext>
                  </a:extLst>
                </p14:cNvPr>
                <p14:cNvContentPartPr/>
                <p14:nvPr/>
              </p14:nvContentPartPr>
              <p14:xfrm>
                <a:off x="7045177" y="2354381"/>
                <a:ext cx="277560" cy="2055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1AB231B-103A-9EFC-E2E0-87B1738AD231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039057" y="2348261"/>
                  <a:ext cx="2898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CD02F22-0797-4C98-D276-6338FF82FCDE}"/>
                    </a:ext>
                  </a:extLst>
                </p14:cNvPr>
                <p14:cNvContentPartPr/>
                <p14:nvPr/>
              </p14:nvContentPartPr>
              <p14:xfrm>
                <a:off x="7138057" y="2837141"/>
                <a:ext cx="181440" cy="3236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CD02F22-0797-4C98-D276-6338FF82FCDE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131937" y="2831021"/>
                  <a:ext cx="19368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FAB3F6E-5A4E-D447-61A8-79CAD17422E0}"/>
                    </a:ext>
                  </a:extLst>
                </p14:cNvPr>
                <p14:cNvContentPartPr/>
                <p14:nvPr/>
              </p14:nvContentPartPr>
              <p14:xfrm>
                <a:off x="7239217" y="3389741"/>
                <a:ext cx="151920" cy="2926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FAB3F6E-5A4E-D447-61A8-79CAD17422E0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233097" y="3383621"/>
                  <a:ext cx="16416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A83134A-0FCE-C0F5-9A96-801236C6D37D}"/>
                    </a:ext>
                  </a:extLst>
                </p14:cNvPr>
                <p14:cNvContentPartPr/>
                <p14:nvPr/>
              </p14:nvContentPartPr>
              <p14:xfrm>
                <a:off x="9202297" y="1417661"/>
                <a:ext cx="163800" cy="2581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A83134A-0FCE-C0F5-9A96-801236C6D37D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196177" y="1411541"/>
                  <a:ext cx="1760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AB1C284-A2A8-557B-47D4-A5D3ECCEBF62}"/>
                    </a:ext>
                  </a:extLst>
                </p14:cNvPr>
                <p14:cNvContentPartPr/>
                <p14:nvPr/>
              </p14:nvContentPartPr>
              <p14:xfrm>
                <a:off x="9237217" y="1535381"/>
                <a:ext cx="144720" cy="176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AB1C284-A2A8-557B-47D4-A5D3ECCEBF62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231097" y="1529261"/>
                  <a:ext cx="1569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A470D8F-0633-A74F-48D6-EA8F320959E0}"/>
                    </a:ext>
                  </a:extLst>
                </p14:cNvPr>
                <p14:cNvContentPartPr/>
                <p14:nvPr/>
              </p14:nvContentPartPr>
              <p14:xfrm>
                <a:off x="9240457" y="1941821"/>
                <a:ext cx="21600" cy="1566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A470D8F-0633-A74F-48D6-EA8F320959E0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234337" y="1935701"/>
                  <a:ext cx="338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03557AA-1AE5-66C7-5A47-EFC3BE14248C}"/>
                    </a:ext>
                  </a:extLst>
                </p14:cNvPr>
                <p14:cNvContentPartPr/>
                <p14:nvPr/>
              </p14:nvContentPartPr>
              <p14:xfrm>
                <a:off x="9193297" y="1824821"/>
                <a:ext cx="238320" cy="2764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03557AA-1AE5-66C7-5A47-EFC3BE14248C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187177" y="1818701"/>
                  <a:ext cx="2505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A46C37E-97D6-606D-114C-B34ACEC6E9E0}"/>
                    </a:ext>
                  </a:extLst>
                </p14:cNvPr>
                <p14:cNvContentPartPr/>
                <p14:nvPr/>
              </p14:nvContentPartPr>
              <p14:xfrm>
                <a:off x="9157297" y="2302181"/>
                <a:ext cx="198000" cy="3088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A46C37E-97D6-606D-114C-B34ACEC6E9E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151177" y="2296061"/>
                  <a:ext cx="21024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7506503-DA89-4D84-F145-B2BC123E510F}"/>
                    </a:ext>
                  </a:extLst>
                </p14:cNvPr>
                <p14:cNvContentPartPr/>
                <p14:nvPr/>
              </p14:nvContentPartPr>
              <p14:xfrm>
                <a:off x="9188977" y="2443661"/>
                <a:ext cx="95760" cy="36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7506503-DA89-4D84-F145-B2BC123E510F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182857" y="2437541"/>
                  <a:ext cx="10800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D913786-62BF-B0B6-C4D2-7906FB1A1897}"/>
                    </a:ext>
                  </a:extLst>
                </p14:cNvPr>
                <p14:cNvContentPartPr/>
                <p14:nvPr/>
              </p14:nvContentPartPr>
              <p14:xfrm>
                <a:off x="9123817" y="2787821"/>
                <a:ext cx="129600" cy="3744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D913786-62BF-B0B6-C4D2-7906FB1A1897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117697" y="2781701"/>
                  <a:ext cx="14184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C56DEB2-00CC-0B94-2C30-4BF989236D62}"/>
                    </a:ext>
                  </a:extLst>
                </p14:cNvPr>
                <p14:cNvContentPartPr/>
                <p14:nvPr/>
              </p14:nvContentPartPr>
              <p14:xfrm>
                <a:off x="9071977" y="2992661"/>
                <a:ext cx="205560" cy="514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C56DEB2-00CC-0B94-2C30-4BF989236D62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065857" y="2986541"/>
                  <a:ext cx="2178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45670AB-7F6C-DD21-A3F4-AC4BE7BA4654}"/>
                    </a:ext>
                  </a:extLst>
                </p14:cNvPr>
                <p14:cNvContentPartPr/>
                <p14:nvPr/>
              </p14:nvContentPartPr>
              <p14:xfrm>
                <a:off x="9021577" y="3319541"/>
                <a:ext cx="245880" cy="2682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45670AB-7F6C-DD21-A3F4-AC4BE7BA4654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015457" y="3313421"/>
                  <a:ext cx="2581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FF2DACF-3335-9EFC-9366-2F3AB244671C}"/>
                    </a:ext>
                  </a:extLst>
                </p14:cNvPr>
                <p14:cNvContentPartPr/>
                <p14:nvPr/>
              </p14:nvContentPartPr>
              <p14:xfrm>
                <a:off x="7088017" y="3923981"/>
                <a:ext cx="149040" cy="2682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FF2DACF-3335-9EFC-9366-2F3AB244671C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081897" y="3917861"/>
                  <a:ext cx="1612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355D0A3-D708-43CA-B66F-412B8EA3CDED}"/>
                    </a:ext>
                  </a:extLst>
                </p14:cNvPr>
                <p14:cNvContentPartPr/>
                <p14:nvPr/>
              </p14:nvContentPartPr>
              <p14:xfrm>
                <a:off x="7211497" y="4038101"/>
                <a:ext cx="34560" cy="3268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355D0A3-D708-43CA-B66F-412B8EA3CDED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7205377" y="4031981"/>
                  <a:ext cx="4680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321E529-046F-2E1A-A928-9FBCB354FF23}"/>
                    </a:ext>
                  </a:extLst>
                </p14:cNvPr>
                <p14:cNvContentPartPr/>
                <p14:nvPr/>
              </p14:nvContentPartPr>
              <p14:xfrm>
                <a:off x="9008617" y="3902741"/>
                <a:ext cx="188640" cy="3661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321E529-046F-2E1A-A928-9FBCB354FF23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002497" y="3896621"/>
                  <a:ext cx="20088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6F4ED46-06E6-4D20-034B-CDCDBA3FD314}"/>
                    </a:ext>
                  </a:extLst>
                </p14:cNvPr>
                <p14:cNvContentPartPr/>
                <p14:nvPr/>
              </p14:nvContentPartPr>
              <p14:xfrm>
                <a:off x="9021217" y="4020101"/>
                <a:ext cx="225000" cy="381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6F4ED46-06E6-4D20-034B-CDCDBA3FD314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015097" y="4013981"/>
                  <a:ext cx="2372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9841104-E827-8637-0F0B-4DEB4BB3B0D0}"/>
                    </a:ext>
                  </a:extLst>
                </p14:cNvPr>
                <p14:cNvContentPartPr/>
                <p14:nvPr/>
              </p14:nvContentPartPr>
              <p14:xfrm>
                <a:off x="7153537" y="4585301"/>
                <a:ext cx="154080" cy="190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9841104-E827-8637-0F0B-4DEB4BB3B0D0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147417" y="4579181"/>
                  <a:ext cx="1663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15C1977-8D55-554E-04D1-722FD9F1702A}"/>
                    </a:ext>
                  </a:extLst>
                </p14:cNvPr>
                <p14:cNvContentPartPr/>
                <p14:nvPr/>
              </p14:nvContentPartPr>
              <p14:xfrm>
                <a:off x="7049497" y="4624901"/>
                <a:ext cx="191520" cy="3657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15C1977-8D55-554E-04D1-722FD9F1702A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043377" y="4618781"/>
                  <a:ext cx="20376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8136D9E-EB16-D1CB-B553-02D0D9BD2933}"/>
                    </a:ext>
                  </a:extLst>
                </p14:cNvPr>
                <p14:cNvContentPartPr/>
                <p14:nvPr/>
              </p14:nvContentPartPr>
              <p14:xfrm>
                <a:off x="8894137" y="4549301"/>
                <a:ext cx="235800" cy="2595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8136D9E-EB16-D1CB-B553-02D0D9BD2933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8888017" y="4543181"/>
                  <a:ext cx="2480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2D4D0C5-BC4F-ACE0-6412-232DBC8E62DA}"/>
                    </a:ext>
                  </a:extLst>
                </p14:cNvPr>
                <p14:cNvContentPartPr/>
                <p14:nvPr/>
              </p14:nvContentPartPr>
              <p14:xfrm>
                <a:off x="6827017" y="5166701"/>
                <a:ext cx="264960" cy="1929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2D4D0C5-BC4F-ACE0-6412-232DBC8E62DA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820897" y="5160581"/>
                  <a:ext cx="2772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F587A14-B5BA-57E2-FCD0-50189E7E5FCC}"/>
                    </a:ext>
                  </a:extLst>
                </p14:cNvPr>
                <p14:cNvContentPartPr/>
                <p14:nvPr/>
              </p14:nvContentPartPr>
              <p14:xfrm>
                <a:off x="7113577" y="5142221"/>
                <a:ext cx="128520" cy="2088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F587A14-B5BA-57E2-FCD0-50189E7E5FCC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107457" y="5136101"/>
                  <a:ext cx="1407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AD31E21-7847-3FAC-F4FD-3B6513806A69}"/>
                    </a:ext>
                  </a:extLst>
                </p14:cNvPr>
                <p14:cNvContentPartPr/>
                <p14:nvPr/>
              </p14:nvContentPartPr>
              <p14:xfrm>
                <a:off x="7332097" y="5118101"/>
                <a:ext cx="18000" cy="2307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AD31E21-7847-3FAC-F4FD-3B6513806A69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325977" y="5111981"/>
                  <a:ext cx="302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70ADB23-23AE-8D18-0289-5E1C47502090}"/>
                    </a:ext>
                  </a:extLst>
                </p14:cNvPr>
                <p14:cNvContentPartPr/>
                <p14:nvPr/>
              </p14:nvContentPartPr>
              <p14:xfrm>
                <a:off x="7406977" y="5094341"/>
                <a:ext cx="14400" cy="3268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70ADB23-23AE-8D18-0289-5E1C47502090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7400857" y="5088221"/>
                  <a:ext cx="266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7197018-5683-9887-F485-44B331565B96}"/>
                    </a:ext>
                  </a:extLst>
                </p14:cNvPr>
                <p14:cNvContentPartPr/>
                <p14:nvPr/>
              </p14:nvContentPartPr>
              <p14:xfrm>
                <a:off x="8898097" y="5172821"/>
                <a:ext cx="28440" cy="2286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7197018-5683-9887-F485-44B331565B96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8891977" y="5166701"/>
                  <a:ext cx="406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2218ACF-2AFE-A938-1D36-76CE1A083343}"/>
                    </a:ext>
                  </a:extLst>
                </p14:cNvPr>
                <p14:cNvContentPartPr/>
                <p14:nvPr/>
              </p14:nvContentPartPr>
              <p14:xfrm>
                <a:off x="8698657" y="5112341"/>
                <a:ext cx="364680" cy="4896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2218ACF-2AFE-A938-1D36-76CE1A083343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8692537" y="5106221"/>
                  <a:ext cx="37692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416FF10-760B-9D26-D5B6-81240277D0FB}"/>
                    </a:ext>
                  </a:extLst>
                </p14:cNvPr>
                <p14:cNvContentPartPr/>
                <p14:nvPr/>
              </p14:nvContentPartPr>
              <p14:xfrm>
                <a:off x="5760697" y="5762861"/>
                <a:ext cx="7200" cy="7509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416FF10-760B-9D26-D5B6-81240277D0FB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754577" y="5756741"/>
                  <a:ext cx="19440" cy="76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19A0E9D-3525-F19F-9A58-1184985400C3}"/>
                    </a:ext>
                  </a:extLst>
                </p14:cNvPr>
                <p14:cNvContentPartPr/>
                <p14:nvPr/>
              </p14:nvContentPartPr>
              <p14:xfrm>
                <a:off x="5762497" y="6397901"/>
                <a:ext cx="5100480" cy="1864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19A0E9D-3525-F19F-9A58-1184985400C3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5756377" y="6391781"/>
                  <a:ext cx="51127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BD5E86A-93C0-DC4B-D92D-81035492FF6B}"/>
                    </a:ext>
                  </a:extLst>
                </p14:cNvPr>
                <p14:cNvContentPartPr/>
                <p14:nvPr/>
              </p14:nvContentPartPr>
              <p14:xfrm>
                <a:off x="8061457" y="5519861"/>
                <a:ext cx="41760" cy="8092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BD5E86A-93C0-DC4B-D92D-81035492FF6B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8055337" y="5513741"/>
                  <a:ext cx="54000" cy="82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B03882A-A4B5-8A5B-D11A-36FD04D67AB2}"/>
                    </a:ext>
                  </a:extLst>
                </p14:cNvPr>
                <p14:cNvContentPartPr/>
                <p14:nvPr/>
              </p14:nvContentPartPr>
              <p14:xfrm>
                <a:off x="8053897" y="6315821"/>
                <a:ext cx="360" cy="3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B03882A-A4B5-8A5B-D11A-36FD04D67AB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47777" y="630970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3F52C90-8D0E-AE23-5921-B4FA784EFBD0}"/>
                    </a:ext>
                  </a:extLst>
                </p14:cNvPr>
                <p14:cNvContentPartPr/>
                <p14:nvPr/>
              </p14:nvContentPartPr>
              <p14:xfrm>
                <a:off x="10779817" y="5471981"/>
                <a:ext cx="27000" cy="7808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3F52C90-8D0E-AE23-5921-B4FA784EFBD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773697" y="5465861"/>
                  <a:ext cx="39240" cy="79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75BFC82-74A6-AF55-5CD0-274E897B658F}"/>
                    </a:ext>
                  </a:extLst>
                </p14:cNvPr>
                <p14:cNvContentPartPr/>
                <p14:nvPr/>
              </p14:nvContentPartPr>
              <p14:xfrm>
                <a:off x="10774417" y="6211061"/>
                <a:ext cx="360" cy="3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75BFC82-74A6-AF55-5CD0-274E897B658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768297" y="620494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305BC48-250A-F6A4-29D6-E59ABCF4055B}"/>
                    </a:ext>
                  </a:extLst>
                </p14:cNvPr>
                <p14:cNvContentPartPr/>
                <p14:nvPr/>
              </p14:nvContentPartPr>
              <p14:xfrm>
                <a:off x="7197457" y="5707781"/>
                <a:ext cx="152280" cy="104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305BC48-250A-F6A4-29D6-E59ABCF4055B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191337" y="5701661"/>
                  <a:ext cx="1645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4281638-7865-BC93-87E0-E5BF468D2851}"/>
                    </a:ext>
                  </a:extLst>
                </p14:cNvPr>
                <p14:cNvContentPartPr/>
                <p14:nvPr/>
              </p14:nvContentPartPr>
              <p14:xfrm>
                <a:off x="7112497" y="5732981"/>
                <a:ext cx="173520" cy="3697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4281638-7865-BC93-87E0-E5BF468D2851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106377" y="5726861"/>
                  <a:ext cx="1857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AD2F331-DF40-9CCA-2B83-0C69E518AE3B}"/>
                    </a:ext>
                  </a:extLst>
                </p14:cNvPr>
                <p14:cNvContentPartPr/>
                <p14:nvPr/>
              </p14:nvContentPartPr>
              <p14:xfrm>
                <a:off x="8930497" y="5938901"/>
                <a:ext cx="41400" cy="2350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AD2F331-DF40-9CCA-2B83-0C69E518AE3B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924377" y="5932781"/>
                  <a:ext cx="536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8BA569D-9626-ACA0-5B7E-B26FDC21CF48}"/>
                    </a:ext>
                  </a:extLst>
                </p14:cNvPr>
                <p14:cNvContentPartPr/>
                <p14:nvPr/>
              </p14:nvContentPartPr>
              <p14:xfrm>
                <a:off x="8890897" y="5802101"/>
                <a:ext cx="139320" cy="568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8BA569D-9626-ACA0-5B7E-B26FDC21CF48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8884777" y="5795981"/>
                  <a:ext cx="1515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CA2976D6-0C46-A258-159E-9A32D5CED9E7}"/>
                    </a:ext>
                  </a:extLst>
                </p14:cNvPr>
                <p14:cNvContentPartPr/>
                <p14:nvPr/>
              </p14:nvContentPartPr>
              <p14:xfrm>
                <a:off x="8931217" y="5960141"/>
                <a:ext cx="341280" cy="2473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CA2976D6-0C46-A258-159E-9A32D5CED9E7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925097" y="5954021"/>
                  <a:ext cx="353520" cy="25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6A1E84EB-EF59-536D-8AB1-99F896D5A725}"/>
              </a:ext>
            </a:extLst>
          </p:cNvPr>
          <p:cNvGrpSpPr/>
          <p:nvPr/>
        </p:nvGrpSpPr>
        <p:grpSpPr>
          <a:xfrm>
            <a:off x="1608457" y="981701"/>
            <a:ext cx="472320" cy="572040"/>
            <a:chOff x="1608457" y="981701"/>
            <a:chExt cx="472320" cy="57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141BB2BD-2787-C7BB-077F-8A040BA9EEDD}"/>
                    </a:ext>
                  </a:extLst>
                </p14:cNvPr>
                <p14:cNvContentPartPr/>
                <p14:nvPr/>
              </p14:nvContentPartPr>
              <p14:xfrm>
                <a:off x="1695217" y="1306421"/>
                <a:ext cx="78120" cy="2361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141BB2BD-2787-C7BB-077F-8A040BA9EEDD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686217" y="1297781"/>
                  <a:ext cx="957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847B16D5-34F5-68E9-5A4A-94599E2BE782}"/>
                    </a:ext>
                  </a:extLst>
                </p14:cNvPr>
                <p14:cNvContentPartPr/>
                <p14:nvPr/>
              </p14:nvContentPartPr>
              <p14:xfrm>
                <a:off x="1698457" y="1226501"/>
                <a:ext cx="84240" cy="1069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847B16D5-34F5-68E9-5A4A-94599E2BE782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689817" y="1217861"/>
                  <a:ext cx="1018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3B875B3-13F6-E1B7-A57F-D77A2483612E}"/>
                    </a:ext>
                  </a:extLst>
                </p14:cNvPr>
                <p14:cNvContentPartPr/>
                <p14:nvPr/>
              </p14:nvContentPartPr>
              <p14:xfrm>
                <a:off x="1861177" y="1228661"/>
                <a:ext cx="75600" cy="2275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3B875B3-13F6-E1B7-A57F-D77A2483612E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852177" y="1219661"/>
                  <a:ext cx="932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42A7BA6-6295-E436-F428-6D32A867A72A}"/>
                    </a:ext>
                  </a:extLst>
                </p14:cNvPr>
                <p14:cNvContentPartPr/>
                <p14:nvPr/>
              </p14:nvContentPartPr>
              <p14:xfrm>
                <a:off x="1868017" y="1208141"/>
                <a:ext cx="133560" cy="939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B42A7BA6-6295-E436-F428-6D32A867A72A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859017" y="1199141"/>
                  <a:ext cx="1512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84DA127F-E2F3-B44F-0B77-B777D5F483BA}"/>
                    </a:ext>
                  </a:extLst>
                </p14:cNvPr>
                <p14:cNvContentPartPr/>
                <p14:nvPr/>
              </p14:nvContentPartPr>
              <p14:xfrm>
                <a:off x="1608457" y="1067381"/>
                <a:ext cx="237960" cy="4863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84DA127F-E2F3-B44F-0B77-B777D5F483BA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599817" y="1058381"/>
                  <a:ext cx="25560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44CD96C-40B4-4F17-4BAA-A7576F82CF0C}"/>
                    </a:ext>
                  </a:extLst>
                </p14:cNvPr>
                <p14:cNvContentPartPr/>
                <p14:nvPr/>
              </p14:nvContentPartPr>
              <p14:xfrm>
                <a:off x="1953697" y="981701"/>
                <a:ext cx="127080" cy="5500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44CD96C-40B4-4F17-4BAA-A7576F82CF0C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945057" y="972701"/>
                  <a:ext cx="144720" cy="56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373369A9-80EE-9F11-493D-B8E19697D500}"/>
              </a:ext>
            </a:extLst>
          </p:cNvPr>
          <p:cNvGrpSpPr/>
          <p:nvPr/>
        </p:nvGrpSpPr>
        <p:grpSpPr>
          <a:xfrm>
            <a:off x="10786297" y="6101981"/>
            <a:ext cx="541080" cy="820440"/>
            <a:chOff x="10786297" y="6101981"/>
            <a:chExt cx="541080" cy="82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584064E-88F2-2E85-5E7F-1C5045C11291}"/>
                    </a:ext>
                  </a:extLst>
                </p14:cNvPr>
                <p14:cNvContentPartPr/>
                <p14:nvPr/>
              </p14:nvContentPartPr>
              <p14:xfrm>
                <a:off x="10786297" y="6101981"/>
                <a:ext cx="516240" cy="8204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584064E-88F2-2E85-5E7F-1C5045C11291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0777657" y="6092981"/>
                  <a:ext cx="533880" cy="83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52D27C2-687F-C3F0-5447-46A96D69F895}"/>
                    </a:ext>
                  </a:extLst>
                </p14:cNvPr>
                <p14:cNvContentPartPr/>
                <p14:nvPr/>
              </p14:nvContentPartPr>
              <p14:xfrm>
                <a:off x="10875937" y="6252910"/>
                <a:ext cx="451440" cy="32832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52D27C2-687F-C3F0-5447-46A96D69F895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0866937" y="6243910"/>
                  <a:ext cx="469080" cy="34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5ED4CA32-AD19-54E6-8A64-498EB42D8A93}"/>
              </a:ext>
            </a:extLst>
          </p:cNvPr>
          <p:cNvGrpSpPr/>
          <p:nvPr/>
        </p:nvGrpSpPr>
        <p:grpSpPr>
          <a:xfrm>
            <a:off x="7241737" y="6398261"/>
            <a:ext cx="2642400" cy="540089"/>
            <a:chOff x="7241737" y="6398261"/>
            <a:chExt cx="2642400" cy="54008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CFB18F1B-B5D8-FF08-2A23-BA9BFEBC7A7A}"/>
                    </a:ext>
                  </a:extLst>
                </p14:cNvPr>
                <p14:cNvContentPartPr/>
                <p14:nvPr/>
              </p14:nvContentPartPr>
              <p14:xfrm>
                <a:off x="7241737" y="6460541"/>
                <a:ext cx="201600" cy="3002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CFB18F1B-B5D8-FF08-2A23-BA9BFEBC7A7A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7232737" y="6451901"/>
                  <a:ext cx="21924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514AD1A4-BC2C-5457-BA12-6CFADA894B05}"/>
                    </a:ext>
                  </a:extLst>
                </p14:cNvPr>
                <p14:cNvContentPartPr/>
                <p14:nvPr/>
              </p14:nvContentPartPr>
              <p14:xfrm>
                <a:off x="9091057" y="6398261"/>
                <a:ext cx="199440" cy="4042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514AD1A4-BC2C-5457-BA12-6CFADA894B05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082417" y="6389261"/>
                  <a:ext cx="21708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542A69A-119E-540A-5BFD-7610011B580E}"/>
                    </a:ext>
                  </a:extLst>
                </p14:cNvPr>
                <p14:cNvContentPartPr/>
                <p14:nvPr/>
              </p14:nvContentPartPr>
              <p14:xfrm>
                <a:off x="9095377" y="6502301"/>
                <a:ext cx="288360" cy="1292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542A69A-119E-540A-5BFD-7610011B580E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086377" y="6493301"/>
                  <a:ext cx="3060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C3D90B1F-3D16-150B-71B5-CAAAF8573800}"/>
                    </a:ext>
                  </a:extLst>
                </p14:cNvPr>
                <p14:cNvContentPartPr/>
                <p14:nvPr/>
              </p14:nvContentPartPr>
              <p14:xfrm>
                <a:off x="7449097" y="6617950"/>
                <a:ext cx="2435040" cy="3204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C3D90B1F-3D16-150B-71B5-CAAAF8573800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7440097" y="6608950"/>
                  <a:ext cx="2452680" cy="33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1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D3E4A6FD-6D3A-93D8-E9FC-94B0A87EF70E}"/>
                  </a:ext>
                </a:extLst>
              </p14:cNvPr>
              <p14:cNvContentPartPr/>
              <p14:nvPr/>
            </p14:nvContentPartPr>
            <p14:xfrm>
              <a:off x="7021777" y="6271270"/>
              <a:ext cx="652680" cy="64512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D3E4A6FD-6D3A-93D8-E9FC-94B0A87EF70E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7012777" y="6262270"/>
                <a:ext cx="670320" cy="66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3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6FE2D55C-449E-626E-7183-84F088C3A858}"/>
                  </a:ext>
                </a:extLst>
              </p14:cNvPr>
              <p14:cNvContentPartPr/>
              <p14:nvPr/>
            </p14:nvContentPartPr>
            <p14:xfrm>
              <a:off x="509377" y="527830"/>
              <a:ext cx="388080" cy="57996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6FE2D55C-449E-626E-7183-84F088C3A858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500737" y="518830"/>
                <a:ext cx="405720" cy="59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1" name="Group 200">
            <a:extLst>
              <a:ext uri="{FF2B5EF4-FFF2-40B4-BE49-F238E27FC236}">
                <a16:creationId xmlns:a16="http://schemas.microsoft.com/office/drawing/2014/main" id="{85439CEA-241A-7CD6-2ED5-B0F140C2C065}"/>
              </a:ext>
            </a:extLst>
          </p:cNvPr>
          <p:cNvGrpSpPr/>
          <p:nvPr/>
        </p:nvGrpSpPr>
        <p:grpSpPr>
          <a:xfrm>
            <a:off x="7242817" y="177550"/>
            <a:ext cx="884880" cy="1049671"/>
            <a:chOff x="7242817" y="177550"/>
            <a:chExt cx="884880" cy="1049671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A333086-62BC-8F99-DF88-E559A735B71E}"/>
                    </a:ext>
                  </a:extLst>
                </p14:cNvPr>
                <p14:cNvContentPartPr/>
                <p14:nvPr/>
              </p14:nvContentPartPr>
              <p14:xfrm>
                <a:off x="7619377" y="867941"/>
                <a:ext cx="59040" cy="2462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A333086-62BC-8F99-DF88-E559A735B71E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7610377" y="859301"/>
                  <a:ext cx="766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7BAA447-0CCE-C6FF-3B6F-697380704F6F}"/>
                    </a:ext>
                  </a:extLst>
                </p14:cNvPr>
                <p14:cNvContentPartPr/>
                <p14:nvPr/>
              </p14:nvContentPartPr>
              <p14:xfrm>
                <a:off x="7633417" y="690461"/>
                <a:ext cx="138600" cy="741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7BAA447-0CCE-C6FF-3B6F-697380704F6F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7624777" y="681821"/>
                  <a:ext cx="1562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C045B01-A1B6-8C4D-D7BC-746482CF11D2}"/>
                    </a:ext>
                  </a:extLst>
                </p14:cNvPr>
                <p14:cNvContentPartPr/>
                <p14:nvPr/>
              </p14:nvContentPartPr>
              <p14:xfrm>
                <a:off x="7689217" y="854261"/>
                <a:ext cx="114840" cy="529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C045B01-A1B6-8C4D-D7BC-746482CF11D2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7680577" y="845261"/>
                  <a:ext cx="1324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E5578B0-5C96-BE5D-13B6-0AD39C824834}"/>
                    </a:ext>
                  </a:extLst>
                </p14:cNvPr>
                <p14:cNvContentPartPr/>
                <p14:nvPr/>
              </p14:nvContentPartPr>
              <p14:xfrm>
                <a:off x="7855537" y="731501"/>
                <a:ext cx="57960" cy="2426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E5578B0-5C96-BE5D-13B6-0AD39C824834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7846537" y="722861"/>
                  <a:ext cx="756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DD8FB47B-2FF6-29EB-44D2-DCBBD2A87DEC}"/>
                    </a:ext>
                  </a:extLst>
                </p14:cNvPr>
                <p14:cNvContentPartPr/>
                <p14:nvPr/>
              </p14:nvContentPartPr>
              <p14:xfrm>
                <a:off x="7886857" y="667781"/>
                <a:ext cx="183240" cy="1882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DD8FB47B-2FF6-29EB-44D2-DCBBD2A87DEC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7877857" y="659141"/>
                  <a:ext cx="2008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D3491AD6-FE9C-EC48-3F45-B1545474345F}"/>
                    </a:ext>
                  </a:extLst>
                </p14:cNvPr>
                <p14:cNvContentPartPr/>
                <p14:nvPr/>
              </p14:nvContentPartPr>
              <p14:xfrm>
                <a:off x="7452697" y="562301"/>
                <a:ext cx="675000" cy="6649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D3491AD6-FE9C-EC48-3F45-B1545474345F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7443697" y="553661"/>
                  <a:ext cx="69264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00FB6305-DC2B-104B-8C6F-8B2B220868DE}"/>
                    </a:ext>
                  </a:extLst>
                </p14:cNvPr>
                <p14:cNvContentPartPr/>
                <p14:nvPr/>
              </p14:nvContentPartPr>
              <p14:xfrm>
                <a:off x="7242817" y="177550"/>
                <a:ext cx="306360" cy="4165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00FB6305-DC2B-104B-8C6F-8B2B220868DE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7233817" y="168910"/>
                  <a:ext cx="324000" cy="434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39702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Jayant DNG Data</dc:creator>
  <cp:lastModifiedBy>Jayant DNG Data</cp:lastModifiedBy>
  <cp:revision>1</cp:revision>
  <dcterms:created xsi:type="dcterms:W3CDTF">2024-08-20T12:16:51Z</dcterms:created>
  <dcterms:modified xsi:type="dcterms:W3CDTF">2024-08-20T12:40:20Z</dcterms:modified>
</cp:coreProperties>
</file>