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42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9204,'0'0'1678,"-1"19"-1430,-8 268 3258,66 404 440,-7-191-3530,-24 331-131,-26 2-297,-1-348 46,8 435 1,48-257-44,-4-137 231,-45-410-228,23 388 186,32-3-42,43 201-90,-54-320 68,21 210 366,-49-315-397,118 1082 83,-56-741-88,-32-217-96,-37-267 15,-3 147 0,-11-265-210,0-18-1117,-2-29-2787,-7-23-5022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7267,'0'0'11574,"3"-6"-10750,7-6-711,0-1 1,1 1-1,0 1 1,0 0-1,1 1 1,1 0-1,0 1 1,0 0-1,1 1 1,0 1-1,0 0 1,16-5-1,-29 11-241,-1 0 0,1 1 0,-1-1-1,1 0 1,-1 1 0,0-1 0,0 0 0,1 0-1,-1 1 1,0-1 0,0 0 0,0 0-1,0 0 1,0 1 0,0-1 0,0 0-1,0 0 1,0 0 0,-1-1 0,1-1-1526,0-4-4383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50 14407,'0'0'3206,"-3"9"-3027,2-4-142,-1-2-23,1 0 0,0 0 0,0 0-1,1 0 1,-1 0 0,1 0 0,-1 0 0,1 0 0,0 0 0,0 0 0,0 0-1,0 1 1,1-1 0,0 0 0,-1 0 0,1 0 0,0 0 0,0-1 0,0 1-1,3 4 1,3 3 24,0-1 0,0 0-1,1-1 1,0 0 0,0 0-1,1 0 1,17 10 0,-21-15-27,1 0 1,-1 0-1,1 0 1,-1-1-1,1 0 0,0 0 1,0 0-1,0-1 1,0 0-1,0 0 1,1-1-1,-1 1 1,0-1-1,0-1 1,0 1-1,8-2 1,-12 1-3,0 0 1,0 0 0,0 1 0,0-1 0,0 0 0,0-1 0,0 1 0,-1 0 0,1 0 0,0-1 0,-1 1 0,1-1 0,-1 0 0,1 1 0,-1-1 0,0 0 0,2-3 0,-1 0 67,0 0 0,0 0 0,-1 0 0,1 0 1,-1 0-1,-1 0 0,2-8 0,-2 6 49,0 0 0,0 0 0,-1 1 0,1-1 0,-1 0-1,-1 0 1,1 1 0,-1-1 0,-1 1 0,1 0 0,-1 0 0,-4-8 0,2 8-54,0 1 0,-1-1 0,1 1 0,-1 0 0,-1 1 0,1-1 0,-1 1 0,-9-4 0,12 6-78,0-1 0,-1 2 0,0-1 0,0 0 0,1 1 0,-1 0 0,0 0 1,0 1-1,0-1 0,0 1 0,0 0 0,0 0 0,-7 2 0,11-2-58,0 1 0,0-1 0,0 0 0,0 1 1,0-1-1,0 1 0,0-1 0,0 1 0,1-1 0,-1 1 0,0 0 0,0-1 0,1 1 0,-1 0 0,1 0 0,-1 0 0,0-1 0,1 1 0,0 0 0,-1 0 1,1 0-1,-1 0 0,1 0 0,0 1 0,-1 26-2954,1-19 1453,2 43-9979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9556,'0'0'7326,"16"-18"-7123,52-54-125,-65 68-47,0 1 1,0 0 0,1 0 0,-1 0 0,1 0 0,0 0-1,0 1 1,0-1 0,0 1 0,0 0 0,0 0 0,1 1-1,-1-1 1,1 1 0,-1 0 0,1 0 0,-1 1 0,1-1-1,0 1 1,6 1 0,-4-1 49,-6 0-62,0 0-1,0 1 0,0-1 1,0 1-1,0 0 0,0-1 1,0 1-1,0 0 0,0-1 1,0 1-1,0 0 1,0 0-1,0 0 0,-1 0 1,1 0-1,0 0 0,-1 0 1,1 0-1,0 0 0,-1 0 1,0 1-1,1-1 0,-1 0 1,0 0-1,1 0 1,-1 1-1,0-1 0,0 0 1,0 0-1,0 2 0,2 48 437,-3-42-318,1 10-7,-2-1-1,0 0 1,-1 1 0,-11 33 0,-32 69 449,20-58-153,17-39-170,4-11 54,1-1 1,-2 1-1,0-1 1,-11 18 0,25-31 73,1-1 1,0 0 0,16-6 0,25-8-381,1 2 0,1 2 0,73-7 0,-125 19-110,1 0 0,-1 0 0,1 0 0,-1 0 0,1 0 0,0 0 0,-1 0 0,1 0 0,-1-1 0,1 1 0,0 0 0,-1 0 0,1 0 0,-1-1 0,1 1 0,-1 0 0,1-1 0,-1 1 0,1 0 0,-1-1 0,1 1 0,-1 0 0,0-1 0,1 1 0,-1-1 0,0 1 0,1-1 0,-1 1 0,0-1 0,0 1 0,1-1 0,-1 0-1,0 1 1,0-1 0,0 1 0,0-1 0,0 0 0,0 1 0,1-1 0,-2 1 0,1-2 0,0-10-6662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9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40 18617,'0'0'1934,"-1"22"-1414,-5 189 208,6-204-725,0-1 0,1 1 0,0 0 0,0-1 0,0 1 0,1-1 0,0 0 0,0 1 0,6 10 0,-6-14 1,0 0-1,0 0 0,0 0 1,1 0-1,-1 0 1,1-1-1,0 1 1,0-1-1,0 1 1,0-1-1,0 0 0,0 0 1,0-1-1,1 1 1,-1-1-1,1 1 1,-1-1-1,1 0 1,4 0-1,-3 0-1,1 0-1,0-1 1,0 0-1,-1 0 1,1 0-1,0-1 1,0 1 0,-1-1-1,1-1 1,0 1-1,-1-1 1,0 0 0,1 0-1,-1-1 1,0 0-1,0 1 1,0-2-1,-1 1 1,6-5 0,-2 0 6,0 0 1,-1-1-1,0 0 1,-1 0 0,0-1-1,0 0 1,-1 0 0,8-21-1,-9 20 19,0-1-1,-1 0 0,-1 1 1,1-1-1,-2 0 0,1-19 0,-2 25 3,0 1 0,-1-1 1,0 1-1,1 0 0,-1 0 0,-1-1 0,1 1 0,-1 0 0,0 0 0,0 0 0,-1 0 0,1 1 0,-1-1 0,0 1 0,-1-1 0,-6-6 0,1 4 14,0 0-1,0 0 1,-1 1-1,0 1 1,0 0-1,0 0 1,-17-5-1,20 8-137,0-1 0,-1 2 0,1-1 0,-1 1 0,0 0-1,1 1 1,-1 0 0,0 0 0,1 1 0,-1 0 0,1 0 0,-10 3 0,15-3-174,-1 0-1,1 0 1,-1 0 0,1 1 0,-1-1 0,1 1 0,0-1 0,0 1 0,0 0 0,0 0 0,0 0 0,0 0 0,-2 5 0,0 0-1721,1 1 0,0-1 0,-4 16 0,6-21 1740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9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13302,'0'0'5101,"-1"18"-5042,2 215 1963,21 68-101,-22-296-1871,0-4-42,0 0 1,0 0-1,-1 0 0,1 0 1,0 0-1,0 0 1,1 0-1,-1 0 1,0 0-1,0-1 0,0 1 1,0 0-1,1 0 1,-1 0-1,1 0 1,-1 0-1,0 0 0,1-1 1,-1 1-1,1 0 1,0 0-1,-1-1 1,1 1-1,0 0 0,-1-1 1,2 2-1,0-6-310,0 1-1,-1 0 0,1-1 0,-1 0 0,0 1 1,0-1-1,0 0 0,-1 1 0,1-8 0,0 7-609,3-30-3680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9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83 11813,'0'0'7158,"-2"2"-6987,2-1-157,-1 1 1,1-1-1,0 1 0,0 0 0,-1-1 1,1 1-1,0-1 0,0 1 0,0-1 1,0 1-1,1 0 0,-1-1 0,0 1 1,1-1-1,-1 1 0,2 1 0,13 31 311,-6-17-86,3 11-34,22 44 292,-30-65-458,0-1 0,0 1-1,1-1 1,0 0 0,0-1 0,0 1-1,1-1 1,7 5 0,-11-8-22,0-1 0,1 1 0,-1 0 1,1-1-1,-1 0 0,1 0 0,0 0 0,-1 0 1,1 0-1,0 0 0,0-1 0,0 1 0,-1-1 0,1 0 1,0 0-1,0 0 0,0 0 0,0-1 0,0 1 0,4-2 1,-3 0 15,-1 0 1,1 0 0,0 0 0,-1 0 0,0-1 0,1 1-1,-1-1 1,0 0 0,-1 0 0,1 0 0,0 0 0,3-7-1,0-1 46,0-1 1,0 1-1,-1-1 0,-1 0 0,0 0 0,-1-1 0,0 1 0,1-16 1,-3 20-12,-1 0-1,1 0 1,-2 0 0,1 1 0,-1-1 0,0 0 0,-1 0 0,1 1-1,-2-1 1,-3-8 0,4 11-52,-1 0 0,0 1 0,-1-1 0,1 1 0,-1 0 0,0 0 0,0 0 1,0 0-1,-1 1 0,1 0 0,-1 0 0,0 0 0,1 0 0,-11-3 0,7 3-29,1 0 0,-1 0 0,1 1 0,-1 0 0,0 1 0,0 0 0,0 0 1,0 1-1,0 0 0,-14 1 0,19 0-98,-1-1 0,1 1 0,0 0 0,-1 0 0,1 1 0,0-1 1,-1 0-1,1 1 0,0 0 0,0 0 0,0 0 0,1 0 0,-1 1 0,0-1 0,1 1 0,0-1 0,-1 1 1,1 0-1,0 0 0,0 0 0,1 0 0,-1 0 0,1 0 0,-1 1 0,0 4 0,-7 51-4835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74 10405,'0'0'3962,"0"3"-3536,1 118 1854,-3 140-1163,1-249-1078,-1 0 1,0 0 0,-1 0 0,-1 0 0,-5 13-1,8-22-3,0-63 986,1 26-1027,-1-39-86,11-80 1,-7 129 85,2 0 0,0 0 0,1 1 0,2 0 0,0 0 0,1 1 0,17-30-1,-26 52 20,0-1-1,1 0 0,-1 1 1,0-1-1,1 1 0,-1-1 1,0 0-1,1 1 0,-1-1 0,0 1 1,1-1-1,-1 1 0,1-1 1,-1 1-1,1 0 0,0-1 1,-1 1-1,1-1 0,-1 1 0,1 0 1,0 0-1,-1-1 0,1 1 1,0 0-1,-1 0 0,1 0 1,0 0-1,-1-1 0,1 1 0,0 0 1,-1 0-1,1 1 0,0-1 1,-1 0-1,1 0 0,0 0 0,-1 0 1,1 1-1,0-1 0,-1 0 1,1 0-1,-1 1 0,1-1 1,-1 0-1,1 1 0,0-1 0,-1 1 1,1-1-1,-1 1 0,0-1 1,1 1-1,-1-1 0,1 1 1,-1 0-1,1 0 0,21 42 160,-18-34-26,11 27 39,-2 0 1,14 63-1,6 80-108,-21-109-32,-2-18 45,-8-74-4776,-2-1-5085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11237,'0'0'6723,"148"-24"-6723,-109 24-16,-5 0-1056,-7 0-3746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13510,'0'0'6150,"-1"13"-6006,-4 337 687,6-222-694,-1-127-99,0-22-3283,0 3-887,-2-2-2226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9060,'0'0'3612,"10"-19"-3427,34-61-156,-42 76-29,1 1 1,-1-1 0,1 1-1,0 0 1,0 0-1,0 0 1,0 0 0,1 1-1,-1-1 1,1 1-1,-1 0 1,1 0-1,0 0 1,0 0 0,0 1-1,0 0 1,0-1-1,1 2 1,-1-1 0,0 0-1,0 1 1,1 0-1,-1 0 1,0 0-1,0 0 1,6 2 0,-1-2-1,-8 1 2,0-1 1,1 0-1,-1 0 1,0 1-1,0-1 0,0 1 1,1-1-1,-1 1 1,0-1-1,0 1 1,0 0-1,0-1 0,0 1 1,0 0-1,0 0 1,0 0-1,0 0 1,0 0-1,-1 0 0,1 0 1,0 0-1,-1 0 1,1 1-1,-1-1 1,1 0-1,-1 0 0,1 0 1,-1 1-1,0-1 1,1 3-1,0 46 173,-1-35-100,-1-6 52,0-1 0,0 1 0,-1-1 0,0 1 0,-1-1 0,0 0 0,0 0 0,0 0 0,-1-1 0,0 1 0,-1-1 0,0 0 0,-7 9 0,-19 31 227,32-52-5362,7-17-3134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15719,'0'0'902,"-1"26"-782,-3 163 16,4-115 66,7 206 319,-7-279-527,0-1 0,0 1-1,-1-1 0,1 0 1,0 1-1,0-1 0,0 1 1,0-1-1,0 1 0,0-1 1,0 1-1,0-1 0,0 0 1,0 1-1,0-1 0,0 1 1,1-1-1,-1 1 0,0-1 1,0 0-1,0 1 0,1-1 1,-1 1-1,0-1 0,0 0 1,1 1-1,-1-1 0,0 0 1,1 1-1,-1-1 0,0 0 1,1 0-1,-1 1 0,0-1 1,1 0-1,-1 0 1,1 0-1,-1 1 0,1-1 1,-1 0-1,0 0 0,1 0 1,-1 0-1,1 0 0,-1 0 1,1 0-1,-1 0 0,1 0 1,-1 0-1,1 0 0,-1-1-122,1 0 0,-1 1-1,1-1 1,-1 0-1,0 1 1,1-1 0,-1 0-1,0 1 1,0-1 0,0 0-1,1 0 1,-1 1 0,0-1-1,0 0 1,0 0 0,0 1-1,0-1 1,-1-1 0,1-2-719,2-19-4400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13526,'0'0'4757,"-1"8"-4714,0 4-19,1 0 0,0 0 0,0 0 0,2-1 0,-1 1 0,5 17 0,9 13 31,19 69 194,-34-111-247,0 0 1,0 0-1,0 0 1,0-1-1,0 1 0,0 0 1,0 0-1,0 0 1,0-1-1,0 1 0,0 0 1,0 0-1,0 0 1,1 0-1,-1-1 0,0 1 1,0 0-1,0 0 1,0 0-1,0 0 1,1 0-1,-1 0 0,0-1 1,0 1-1,0 0 1,1 0-1,-1 0 0,0 0 1,0 0-1,0 0 1,1 0-1,-1 0 0,0 0 1,0 0-1,0 0 1,1 0-1,-1 0 1,0 0-1,0 0 0,0 0 1,1 0-1,-1 0 1,0 0-1,0 0 0,0 0 1,1 0-1,-1 1 1,0-1-1,0 0 0,0 0 1,0 0-1,0 0 1,1 0-1,-1 0 0,0 1 1,0-1-1,0 0 1,0 0-1,0 0 1,0 1-1,1-1 0,-1 0 1,0 0-1,0 0 1,0 0-1,0 1 0,0-1 1,8-15-20,-5 7-2,0 0 0,0 1 0,1-1 0,0 1 0,8-12 0,-10 17-2,-1 1 0,1-1 1,-1 1-1,1-1 0,0 1 0,-1-1 0,1 1 1,0 0-1,0 0 0,0 0 0,0 0 1,0 0-1,0 0 0,0 1 0,0-1 0,1 1 1,-1-1-1,0 1 0,0 0 0,0 0 0,1 0 1,-1 0-1,0 0 0,0 0 0,0 1 0,5 0 1,-5 0 7,-1 0 0,1 1 1,0-1-1,0 0 0,0 0 1,-1 1-1,1-1 0,0 1 1,-1 0-1,0-1 0,1 1 1,-1 0-1,0 0 0,0 0 1,0 0-1,0 0 0,0 0 1,1 3-1,8 39-29,-7-14 202,-2 56 0,-1-46 190,0-38-296,0 1 1,0 0 0,0-1 0,0 1 0,-1-1 0,1 1 0,-1-1 0,1 1 0,-1-1 0,0 1 0,0-1 0,0 1 0,0-1 0,-1 0 0,1 0 0,0 1 0,-1-1-1,0 0 1,1 0 0,-1-1 0,-3 4 0,0-3 36,1 0 0,0 0-1,0-1 1,-1 1 0,1-1-1,-1 0 1,1 0 0,-1-1 0,1 1-1,-1-1 1,-5 0 0,9 0-265,1-5-3532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12358,'0'0'2550,"17"-21"-2606,59-68 8,-72 84 23,0 1-1,0-1 1,1 1 0,0 1 0,0-1-1,0 1 1,0 0 0,0 0-1,1 0 1,-1 1 0,1-1-1,0 1 1,0 1 0,0-1-1,0 1 1,0 0 0,0 1-1,0-1 1,0 1 0,7 1-1,-11-1 14,-1 0 7,1-1 0,-1 1 0,1 0 0,-1 1 0,1-1 1,-1 0-1,1 0 0,-1 1 0,1-1 0,-1 0 0,1 1 0,-1 0 0,1-1 1,-1 1-1,0 0 0,0 0 0,1-1 0,-1 1 0,0 0 0,0 0 0,0 0 1,0 1-1,0-1 0,0 0 0,0 0 0,0 1 0,-1-1 0,2 3 0,0 1 7,-1 1-1,0 0 1,-1-1-1,1 1 0,-1 0 1,-1 8-1,0 4 37,0-5 83,0 1-1,-2 0 1,0-1-1,0 1 1,-1-1-1,-1 0 0,0 0 1,-1 0-1,0-1 1,-1 0-1,0 0 0,-1 0 1,0-1-1,-14 13 1,22-23-169,-1 0-84,0 0 0,0 0 0,0 1 0,-1-1 0,1 0 0,0 0 0,0 0-1,0-1 1,-1 1 0,1 0 0,0 0 0,-1-1 0,-2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4866,'0'0'12726,"-2"3"-12459,1-1-254,0 0 1,0 1-1,0-1 1,0 1 0,0-1-1,1 1 1,-1 0-1,1-1 1,0 1-1,0 0 1,-1-1-1,2 1 1,-1 0-1,1 4 1,12 46 230,-8-34-120,44 272 1014,-21-104-985,-27-181-170,0-1-1,0 1 1,1-1-1,0 1 1,4 7 0,-6-12-28,0-1 0,1 1 1,-1-1-1,0 1 0,1-1 0,-1 1 1,0-1-1,1 0 0,-1 1 1,0-1-1,1 1 0,-1-1 1,1 0-1,-1 0 0,1 1 1,-1-1-1,1 0 0,-1 0 0,1 1 1,-1-1-1,1 0 0,0 0 1,-1 0-1,1 0 0,0 0 1,0 0-130,0-1 1,1 0-1,-1 1 1,0-1-1,0 0 1,0 1-1,0-1 1,0 0-1,0 0 1,0 0 0,-1 0-1,1 0 1,0 0-1,0 0 1,-1 0-1,2-3 1,12-25-4480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34 13542,'0'0'579,"12"5"-544,38 17 13,-48-21-39,0 0-1,0 0 1,0-1 0,0 1 0,0 0-1,0-1 1,0 1 0,0-1 0,0 0-1,0 0 1,0 0 0,1 0 0,-1 0-1,0 0 1,0-1 0,0 1 0,0-1 0,0 1-1,0-1 1,0 0 0,0 0 0,0 0-1,0 0 1,2-1 0,-2 0 4,-1 1 0,0-1 0,0 0 0,0 1 0,0-1 0,-1 0 1,1 1-1,0-1 0,-1 0 0,1 0 0,-1 0 0,0 1 0,1-1 0,-1 0 0,0 0 0,0 0 1,0 0-1,0 0 0,-1 1 0,1-1 0,0 0 0,-2-2 0,2 3-5,-1 0-1,1 0 0,-1 0 1,1 0-1,-1 0 1,0 1-1,0-1 1,1 0-1,-1 0 0,0 1 1,0-1-1,0 1 1,0-1-1,0 1 1,0-1-1,0 1 1,0-1-1,0 1 0,0 0 1,0 0-1,0-1 1,0 1-1,0 0 1,-1 0-1,-31 0 385,24 0-156,1 0-107,3 0-14,0-1 1,0 2-1,0-1 0,-1 1 1,1-1-1,-9 4 0,13-3-91,-1-1 0,1 1 0,-1 0-1,1 0 1,0 0 0,-1 0 0,1 0 0,0 1-1,0-1 1,0 0 0,0 1 0,0-1 0,0 0-1,0 1 1,0-1 0,1 1 0,-1-1 0,1 1-1,-1 0 1,1-1 0,-1 1 0,1 0 0,0-1 0,0 1-1,0 2 1,-2 21 70,0 0 1,2 0-1,2 1 0,0-1 0,1 0 1,1-1-1,2 1 0,12 34 1,-18-57-87,0-1 0,1 0 0,-1 1 1,1-1-1,-1 0 0,1 0 1,-1 0-1,1 0 0,0 1 1,-1-1-1,1 0 0,0 0 1,0 0-1,0 0 0,0 0 0,0-1 1,0 1-1,0 0 0,0 0 1,0-1-1,1 1 0,-1-1 1,0 1-1,0-1 0,0 1 1,1-1-1,-1 0 0,0 1 0,1-1 1,-1 0-1,0 0 0,1 0 1,-1 0-1,0 0 0,1 0 1,-1-1-1,0 1 0,0 0 0,1-1 1,-1 1-1,0-1 0,0 1 1,1-1-1,-1 1 0,0-1 1,2-1-1,3-4 8,0 1 1,0-1-1,0 0 0,-1 0 0,9-12 1,22-35-1452,-13 18-3349,-12 18-2993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14727,'0'0'2476,"-9"13"-1975,-25 44-77,32-54-412,1 1 0,-1-1 0,1 0 0,0 0 0,0 1 0,0-1 0,0 1 0,1-1 1,-1 0-1,1 1 0,0 5 0,0-7-9,1-1 1,-1 1 0,1 0-1,-1 0 1,1-1 0,0 1 0,-1 0-1,1-1 1,0 1 0,0-1-1,0 1 1,0-1 0,1 0 0,-1 1-1,0-1 1,3 2 0,3 1-23,0 0 1,0-1 0,1 1 0,0-2 0,-1 1 0,1-1-1,13 2 1,-13-2-53,0-1-1,0 1 0,-1 1 1,10 3-1,-15-4 54,1 1 1,-1-1-1,0 0 0,0 1 1,0-1-1,0 1 0,-1-1 1,1 1-1,0 0 0,-1 0 0,0 0 1,0 0-1,0 0 0,0 0 1,0 0-1,-1 0 0,1 0 1,-1 0-1,0 0 0,0 1 0,0-1 1,0 0-1,-2 5 0,2-1 55,-1 0 0,0 0-1,-1 0 1,0 0-1,0 0 1,-1-1 0,1 1-1,-1-1 1,-6 10-1,-2-2 334,0 0 0,-1-1 0,-1-1 0,0 0 0,0 0-1,-1-1 1,-29 16 0,42-26-351,11-8-8284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30 187 13206,'0'0'4213,"0"9"-4021,-24 328 1472,21-315-1472,2-20-20,0-5 12,1-37 103,0 37-318,0-40-13,2 0 1,2-1 0,2 1 0,1 1 0,16-48 0,45-100-80,-68 189 143,0 1 1,0-1-1,1 0 1,-1 0-1,0 1 1,0-1-1,0 0 1,1 0-1,-1 1 1,0-1-1,1 0 1,-1 1-1,1-1 1,-1 0-1,1 1 1,-1-1-1,1 0 1,-1 1-1,1-1 1,0 1-1,-1-1 1,2 1-1,0 16 850,0 5-848,103 378 1062,-99-376-1058,0-5-15,-4-9-14,0 1 1,2-1 0,-1 0 0,1 0-1,0 0 1,7 9 0,-10-24-5486,-1-14-768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4930,'0'0'15111,"135"-24"-15111,-88 8-592,-9-1-4450,-8 4-8917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15879,'0'0'1841,"0"19"-1438,1-8-368,9 120 154,0 7 387,-8-90-458,2 1-1,20 95 0,-23-139-136,-1-3 10,0-1-1,0 0 1,0 1-1,1-1 0,-1 0 1,0 1-1,1-1 1,-1 0-1,1 0 1,-1 1-1,1-1 1,-1 0-1,1 0 0,0 0 1,0 0-1,0 0 1,0 0-1,-1 0 1,1 0-1,0 0 0,1 0 1,-1-1-1,0 1 1,0 0-1,0-1 1,2 2-1,-2-3-159,-1 0-1,1 0 1,-1 1 0,0-1 0,1 0-1,-1 0 1,0 0 0,0 0-1,0 0 1,0 1 0,1-1 0,-1 0-1,0 0 1,-1 0 0,1 0 0,0-1-1,0-1-620,0-20-4695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1 173 5346,'0'0'11238,"10"-22"-11148,34-68-170,-41 85 36,0 0-1,0 1 0,0 0 0,1-1 1,0 1-1,0 0 0,0 1 1,0-1-1,0 1 0,1 0 1,-1 0-1,7-3 0,-8 5 3,0 0 1,1-1-1,-1 1 0,1 0 0,-1 1 0,1-1 0,-1 1 1,1 0-1,-1-1 0,1 2 0,0-1 0,-1 0 0,1 1 1,5 1-1,-7-1 21,-1 0 0,0 0 0,1 0 0,-1 0 0,0 0 0,0 1 0,0-1 0,0 0 0,0 1 0,0-1 0,0 1 0,0-1 0,-1 1 0,1-1 0,0 1 0,-1 0 0,0-1 0,1 1 0,-1 0 0,0-1 0,0 1 0,0 0 0,0-1 0,0 1 0,0 2 0,0 1-23,1 8 90,0 0 0,-1-1 0,0 1 0,-1-1 0,-1 1 0,0-1 0,0 0 0,-1 1 0,-1-1 0,0-1 0,-1 1 0,0 0 0,-1-1 0,0 0 0,0-1 0,-17 21 0,9-20 227,14-11-398,0 0 1,-1 1 0,1-1-1,-1 0 1,1 0 0,0 1-1,-1-1 1,1 0 0,-1 0-1,1 0 1,-1 0 0,1 0-1,-1 0 1,1 1 0,-1-1-1,1 0 1,-1 0 0,1 0-1,-1-1 1,1 1 0,-1 0-1,1 0 1,0 0 0,-1 0-1,1 0 1,-1 0 0,1-1-1,-1 1 1,1 0 0,-1 0-1,1-1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11941,'0'0'2383,"0"24"-2090,-4 156-74,20 50 205,-1-51-37,-13-145-315,-2-34-85,1-1 1,-1 1-1,1 0 0,-1 0 0,0 0 0,1-1 1,-1 1-1,0 0 0,0-1 0,1 1 0,-1 0 1,0 0-1,0-1 0,1 1 0,-1 0 0,0-1 0,0 1 1,0-1-1,0 1 0,1 0 0,-1-1 0,0 1 1,0 0-1,0-1 0,0 1 0,0-1 0,0 1 1,0 0-1,0-2 0,7-58-5672,-5 21-1708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1 217 3410,'0'0'12805,"8"-24"-12778,32-76-40,-37 94-27,-1 1 1,1-1-1,1 0 1,-1 1-1,1 0 1,0 0 0,0 0-1,0 0 1,1 1-1,0-1 1,-1 1-1,2 0 1,-1 1-1,0-1 1,1 1-1,0 0 1,-1 0-1,1 1 1,0 0 0,0 0-1,1 0 1,-1 1-1,10-1 1,-15 2 38,0 0 0,1 0 0,-1 0 1,0 0-1,0 1 0,0-1 0,0 0 0,0 1 1,0-1-1,0 1 0,0-1 0,0 1 1,0-1-1,0 1 0,0 0 0,0-1 0,-1 1 1,1 0-1,0 0 0,0 0 0,-1 0 1,1 0-1,0 0 0,-1-1 0,1 1 1,-1 1-1,0-1 0,1 0 0,-1 0 0,0 0 1,1 1-1,1 41 45,-2-32-23,0 23 108,-1 0-1,-8 42 1,7-64-95,-1 0-1,0 1 0,-1-1 1,0-1-1,-1 1 0,-1-1 1,0 1-1,0-2 1,-12 17-1,17-26-164,0 0 1,1 0-1,-1-1 0,1 1 0,-1 0 1,0 0-1,0 0 0,0-1 0,1 1 1,-1 0-1,0-1 0,0 1 1,0-1-1,0 1 0,0-1 0,0 0 1,0 1-1,0-1 0,0 0 0,-2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22 5491,'0'0'12773,"-24"-4"-11425,-74-10-401,94 13-849,-1 0 0,1 0 1,-1 1-1,1 0 0,-1-1 0,1 2 1,-1-1-1,0 0 0,1 1 0,-1 0 1,1 0-1,0 0 0,-1 1 0,1 0 1,0-1-1,0 2 0,0-1 0,0 0 1,-4 4-1,3-1-64,1 1 0,0 0 1,1-1-1,-1 1 0,1 0 0,0 1 0,1-1 1,-1 0-1,-1 9 0,2-9-15,-4 20 2,1 0 0,1 0 0,2 0 0,0 0 0,3 39-1,0-25-11,-1-24-25,0-1 0,2 1 0,0-1 0,1 1 0,0-1 0,10 25 0,-11-35 3,-1 0-1,2 0 1,-1-1-1,1 1 1,-1 0-1,1-1 1,1 0-1,-1 0 1,1 0-1,-1 0 1,1 0-1,0-1 1,0 0-1,1 0 1,-1 0 0,1 0-1,-1-1 1,1 1-1,0-1 1,0 0-1,0-1 1,0 1-1,9 1 1,-10-3-88,1 1 1,-1-1-1,0 0 1,1 0-1,-1-1 1,0 1-1,1-1 1,-1 0 0,0 0-1,0 0 1,0 0-1,0-1 1,0 0-1,0 0 1,0 0-1,5-4 1,-4 2 29,-1 0 0,-1-1 1,1 1-1,-1-1 0,1 1 0,-1-1 0,-1 0 1,1 0-1,-1-1 0,1 1 0,-2 0 1,3-9-1,-3 9 29,4-24 62,-5 29 0,0-1 1,0 0-1,0 1 1,0-1-1,0 0 0,0 1 1,-1-1-1,1 1 0,0-1 1,0 0-1,-1 1 0,1-1 1,0 1-1,-1-1 0,1 1 1,-1-1-1,1 1 0,-1-1 1,1 1-1,-1-1 0,1 1 1,-1 0-1,1-1 0,-1 1 1,0 0-1,1-1 0,-1 1 1,1 0-1,-1 0 0,0-1 1,1 1-1,-1 0 0,0 0 1,1 0-1,-1 0 0,0 0 1,-6 0 72,0-1 1,0 1 0,0 0-1,0 1 1,0 0-1,1 0 1,-14 4 0,17-4-328,0 1 0,0-1 1,0 1-1,0 0 1,1 0-1,-1 0 0,1 1 1,-1-1-1,1 0 1,0 1-1,0 0 0,0-1 1,0 1-1,1 0 1,-1 0-1,1 0 0,-1 0 1,0 5-1,-5 22-8135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17624,'0'0'37,"0"21"30,-1 9-27,4 99 206,-2-110-105,32 278 1804,-32-292-2013,8 28 389,-9-32-369,1 0 0,-1-1 1,0 1-1,1 0 0,-1-1 1,1 1-1,-1-1 0,1 1 0,-1-1 1,1 1-1,-1-1 0,1 0 1,0 1-1,-1-1 0,1 0 1,0 1-1,-1-1 0,1 0 0,0 0 1,-1 1-1,1-1 0,0 0 1,0 0-1,-1 0 0,1 0 1,0 0-1,-1 0 0,1 0 0,0 0 1,0 0-1,-1-1 0,1 1 1,0 0-1,-1 0 0,1-1 1,0 1-1,-1 0 0,1-1 0,-1 1 1,1 0-1,0-1 0,0 0 1,13-15-3117,1-9-2610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0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5 161 12598,'0'0'4565,"6"-1"-3642,10 1-952,-10 0-11,0 0 0,0 0 0,0 0 0,0-1 0,10-3 0,-14 3 33,0 1-1,0-1 0,0 0 1,0 0-1,0 0 1,-1-1-1,1 1 1,0 0-1,-1-1 1,1 1-1,-1-1 0,1 1 1,-1-1-1,0 0 1,0 0-1,0 1 1,0-1-1,0 0 0,0 0 1,0 0-1,0-4 1,1-4 10,0 0 1,-2 0 0,1 0-1,-2-15 1,1 3 18,0 21-7,0 0 0,0 0 0,-1-1 0,1 1 0,0 0 0,0 0 0,-1 0 0,1-1 0,-1 1 0,1 0 0,-1 0 0,0 0 0,1 0 0,-1 0 0,0 0 0,0 0 0,1 0 0,-1 0 0,0 0 0,0 1 0,0-1 0,0 0 0,0 1 0,0-1 0,0 0 1,-1 1-1,1 0 0,0-1 0,0 1 0,-2-1 0,-3 0 115,0 0 1,0 0-1,0 1 0,0 0 1,-8 1-1,12-1-102,1 1-1,-1-1 0,0 1 0,1 0 1,-1 0-1,1 0 0,-1 0 0,1 0 1,-1 0-1,1 0 0,0 0 1,0 1-1,-1-1 0,1 1 0,0-1 1,0 0-1,0 1 0,1 0 0,-1-1 1,0 1-1,1-1 0,-1 1 0,1 0 1,-1 3-1,-8 46 118,6 116 2,3-162-146,0 0 0,1 0 0,0 0 0,0 0 1,0 0-1,0 0 0,1 0 0,0 0 0,0 0 0,0-1 0,0 1 0,5 6 0,-5-9-18,0 0-1,0 0 1,0 0-1,0-1 1,0 1-1,1 0 0,-1-1 1,1 0-1,-1 1 1,1-1-1,-1 0 1,1 0-1,0 0 1,-1-1-1,1 1 1,0-1-1,0 1 1,-1-1-1,1 0 1,0 0-1,0 0 1,0 0-1,-1-1 0,5 0 1,-3 0-95,-1 0 1,1 0-1,-1-1 1,0 1-1,0-1 1,0 0-1,0 0 1,0 0-1,0 0 1,-1 0-1,1 0 0,0-1 1,3-5-1,24-40-3589,-26 41 2780,18-37-5757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0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14006,'0'0'5923,"-9"4"-5464,-27 15-11,35-18-434,0 1 0,-1-1-1,1 1 1,0 0 0,0 0 0,0 0-1,0 0 1,1 0 0,-1 0 0,1 0-1,-1 0 1,1 0 0,-1 0-1,1 0 1,0 0 0,0 0 0,0 0-1,0 0 1,1 0 0,-1 0 0,1 3-1,0 7-5,-1-9-16,0-1 0,0 1 0,1 0 0,-1 0 1,1 0-1,-1-1 0,1 1 0,0 0 0,0-1 0,0 1 1,0 0-1,1-1 0,-1 0 0,1 1 0,-1-1 0,1 0 1,0 0-1,0 0 0,0 0 0,0 0 0,0 0 1,1 0-1,-1-1 0,0 1 0,6 1 0,3 2-217,0-1 0,1-1 1,0 0-1,22 2 0,5 2-360,-37-7 584,-1 0 1,0 1-1,0-1 1,1 1-1,-1-1 1,0 1-1,0-1 1,0 1-1,0 0 0,0 0 1,0-1-1,0 1 1,0 0-1,0 0 1,0 0-1,0 0 1,0 0-1,0 0 1,-1 0-1,1 1 1,0-1-1,-1 0 1,1 2-1,0 0 20,-1 0 0,1 0 0,-1 0 0,0 0 0,0 0 0,0 0 0,-1 0 0,1 0 0,-1-1 0,0 5 0,-2 2 70,0-1 0,-1 1 0,0-1 1,0 1-1,-10 13 0,-6 2-56,-1-2 1,-1 0-1,-1-1 0,-1-1 1,-34 22-1,55-41-1869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9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91 11397,'0'0'7348,"-8"-14"-7223,-28-42 86,34 55-181,1-1 0,0 0 1,-1 1-1,1-1 0,-1 1 1,1 0-1,-1-1 0,0 1 1,0 0-1,0 0 0,1 0 1,-1 0-1,0 1 0,0-1 1,0 0-1,0 1 0,0-1 1,-1 1-1,1 0 0,0 0 1,0 0-1,0 0 0,0 0 0,0 0 1,0 0-1,0 1 0,-3 0 1,-3 0 144,5 0-164,0 0-1,0 0 1,1 0 0,-1 0-1,0 1 1,1-1 0,-1 1-1,1 0 1,0-1-1,-1 1 1,1 0 0,0 1-1,0-1 1,0 0-1,0 0 1,1 1 0,-1-1-1,1 1 1,-1 0 0,1 0-1,0-1 1,-1 6-1,-3 5-10,0 1 0,2 0-1,-4 19 1,4 2 0,2 60 0,2-48 11,-1-31-22,2 0 0,0-1 1,1 1-1,0-1 0,1 1 1,1-1-1,0 0 0,2-1 1,-1 1-1,2-1 0,0-1 1,16 22-1,-24-34-9,1 0 0,0-1 0,-1 1 1,1 0-1,-1-1 0,1 1 0,0-1 0,0 1 1,-1-1-1,1 1 0,0-1 0,0 1 0,0-1 1,-1 0-1,1 0 0,0 1 0,0-1 0,0 0 0,0 0 1,0 0-1,0 0 0,-1 0 0,1 0 0,0 0 1,0 0-1,0 0 0,0-1 0,0 1 0,0 0 1,-1 0-1,1-1 0,0 1 0,0-1 0,0 1 0,-1 0 1,1-1-1,0 0 0,-1 1 0,1-1 0,0 1 1,-1-1-1,2-1 0,20-32-646,-14 15 159,-1-1 1,6-25 0,5-13 160,-18 71 2946,6 45-2449,13 198 97,-14-240 274,-2-7-2142,-3-3-4603,4-23-1122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120 350 11589,'0'0'7201,"-2"-13"-7094,-7-143 517,9 149-608,0 0-1,-1 0 1,0 1 0,-1-1 0,0 0-1,0 0 1,0 1 0,-1 0-1,0-1 1,-6-9 0,7 13-7,0 0-1,-1 0 1,1 0 0,-1 0 0,0 1-1,1-1 1,-1 1 0,-1 0 0,1 0-1,0 0 1,0 0 0,-1 0 0,1 1-1,-1 0 1,1 0 0,-1 0 0,1 0-1,-1 0 1,0 1 0,0-1 0,-3 1-1,6 0-8,0 1-1,0-1 1,1 1-1,-1 0 1,0-1-1,1 1 1,-1-1-1,1 1 1,-1 0-1,1-1 0,-1 1 1,1 0-1,-1 0 1,1-1-1,0 1 1,-1 0-1,1 0 1,0 0-1,0 0 0,-1-1 1,1 1-1,0 0 1,0 0-1,0 0 1,0 0-1,0 0 1,0-1-1,1 1 1,-1 0-1,0 0 0,0 0 1,1 0-1,-1 0 1,0 1-1,1 0 0,-1 0 0,0 0 0,1 0 0,-1-1 0,1 1 0,0 0-1,-1 0 1,1-1 0,0 1 0,0-1 0,0 1 0,0 0 0,1-1 0,-1 0 0,0 1 0,3 1 0,0-1-53,1 0-1,0-1 0,-1 0 1,1 0-1,0 0 1,0 0-1,0-1 1,-1 1-1,1-1 1,0-1-1,0 1 1,0-1-1,0 1 1,0-2-1,-1 1 1,1 0-1,8-5 0,1-1-314,0-2-1,-1 1 0,0-2 0,13-12 0,-15 12 191,0 1-1,0 1 0,1-1 1,0 2-1,14-7 1,-26 13 185,1 1 1,-1 0-1,0 0 1,0 0-1,1 0 1,-1-1-1,0 1 0,1 0 1,-1 0-1,0 0 1,1 0-1,-1 0 1,0 0-1,1 0 1,-1 0-1,0 0 1,0 0-1,1 0 1,-1 0-1,0 0 1,1 1-1,-1-1 1,0 0-1,1 0 1,-1 0-1,0 0 1,0 0-1,1 1 1,-1-1-1,0 0 0,0 0 1,1 0-1,-1 1 1,0-1-1,0 0 1,0 0-1,1 1 1,-1-1-1,0 0 1,0 0-1,0 1 1,0-1-1,0 0 1,0 1-1,1-1 1,-1 1-1,0 17 692,-1-11-481,1 392 1608,0-398-1824,0 0 0,0 0 0,-1 0 0,1 0 0,0 0 0,1 0 0,-1 0 0,0 0 0,0 0 1,0 0-1,0 0 0,1 0 0,-1 0 0,1 0 0,-1 0 0,1 0 0,-1 0 0,1 0 0,-1 0 0,1-1 1,0 1-1,1 1 0,-2-2 1,1 0 1,0 0-1,0 0 1,0 0-1,-1 0 1,1 0-1,0 0 1,0 0-1,0 0 1,-1 0-1,1-1 1,0 1-1,0 0 1,0-1-1,-1 1 1,1 0-1,0-1 1,-1 1-1,1-1 1,0 1-1,0-2 1,4-3 13,1 0 0,-1 0 0,0-1 0,7-11 0,-9 11-274,49-82 584,-37 57-2724,-3 1-3753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14 13366,'0'0'5893,"-18"-3"-5562,-55-7-147,71 10-179,1 0 0,0 0 0,-1 0-1,1 0 1,0 0 0,0 0-1,-1 1 1,1-1 0,0 1 0,0-1-1,-1 0 1,1 1 0,0 0-1,0-1 1,0 1 0,0 0 0,0 0-1,0-1 1,0 1 0,0 0-1,0 0 1,0 0 0,1 0 0,-1 0-1,0 0 1,0 1 0,1-1 0,-1 0-1,1 0 1,-1 0 0,1 1-1,0-1 1,-1 0 0,1 0 0,0 1-1,0-1 1,0 0 0,0 1-1,0 1 1,-1 6 6,-3 26 76,0 2 0,3 49-1,1-61-84,0-22-5,0 0 0,0 0 0,1-1 0,-1 1 0,1 0 0,0 0 0,-1-1 0,1 1 0,1-1 0,-1 1 0,0 0 0,0-1 0,1 0 0,0 1 0,-1-1 0,1 0 0,4 4 0,-5-6-16,0 1 0,1 0 0,-1 0-1,1 0 1,-1-1 0,1 1 0,-1-1 0,1 1 0,-1-1 0,1 0 0,-1 0-1,1 1 1,0-1 0,-1 0 0,1 0 0,-1-1 0,1 1 0,0 0 0,-1-1-1,1 1 1,-1 0 0,1-1 0,-1 0 0,1 1 0,-1-1 0,1 0-1,-1 0 1,0 0 0,0 0 0,1 0 0,-1 0 0,0 0 0,2-2 0,3-4-63,0-1 0,0 1 1,-1-1-1,0 0 1,0 0-1,-1-1 0,0 1 1,0-1-1,-1 0 0,4-17 1,-3 3 794,0 0 1,-1 0-1,-1-32 1011,6 58-1606,6 11-114,0 0 1,-2 1-1,1 0 1,14 26 0,-3-6 9,-16-22-367,22 25 751,-11-26-2271,-18-12 1432,1 0 0,0 1 0,-1-1-1,1 0 1,-1 0 0,1 0-1,0 0 1,-1 0 0,1 0-1,0 0 1,2-1 0,6-4-7165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14503,'0'0'277,"2"22"-69,-1-10-186,18 149 140,-4-45 963,-6 1-1,-6 120 0,-3-198-281,0-38-665,1-7 52,26-128-6836,-23 95 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1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10805,'0'0'6648,"8"-22"-6541,28-68-67,-35 87-39,1-1 0,-1 2 0,1-1 0,0 0 0,0 0 0,0 0 0,0 1 1,0-1-1,0 1 0,1 0 0,0-1 0,-1 1 0,1 1 0,0-1 0,0 0 0,0 0 0,0 1 0,0 0 0,0 0 0,0 0 0,0 0 0,1 0 0,-1 0 0,0 1 1,1 0-1,-1-1 0,0 1 0,1 1 0,-1-1 0,6 1 0,-4 0 9,-4-1 3,1 1 0,-1-1 1,1 1-1,-1 0 0,1 0 1,-1-1-1,1 1 0,-1 0 1,0 0-1,0 1 0,1-1 0,-1 0 1,0 0-1,0 1 0,0-1 1,0 0-1,0 1 0,0-1 1,-1 1-1,1-1 0,0 1 1,-1-1-1,0 1 0,1 0 0,-1-1 1,0 1-1,1 0 0,-1-1 1,0 3-1,1 63 622,-1-51-479,0-4-133,-1 0 0,0 1 0,0-1 0,-2 0 0,1 0 0,-2 0 0,1-1 0,-2 1 0,0-1 0,0 0 0,-1 0 0,0-1 0,-12 16 0,17-25-125,-8 9-885,2-8-2563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19 112 15959,'-2'19'-146,"0"6"125,-2 65 10,4-89 3,0 0 1,0-1-1,0 1 1,0 0-1,0 0 1,1 0 0,-1 0-1,0 0 1,0 0-1,1-1 1,-1 1-1,0 0 1,1 0-1,-1 0 1,1-1 0,-1 1-1,1 0 1,-1-1-1,1 1 1,0 0-1,-1-1 1,1 1 0,0-1-1,-1 1 1,1-1-1,0 1 1,0-1-1,0 1 1,-1-1 0,1 0-1,0 1 1,0-1-1,0 0 1,0 0-1,0 0 1,-1 0-1,1 0 1,0 0 0,0 0-1,0 0 1,1 0-1,1 0-31,-1-1 1,0 1-1,1-1 0,-1 1 0,0-1 0,0 0 0,0 0 1,1 0-1,-1 0 0,0-1 0,0 1 0,0 0 0,-1-1 0,1 1 1,2-3-1,1-5 9,1 0 0,-2 0 0,1-1 0,-2 0 0,1 0-1,-1 1 1,0-2 0,-1 1 0,-1 0 0,1 0 0,-2-1 0,1 1 0,-1-1 0,-3-20 0,2 30 143,1-1 0,-1 1 0,0-1 0,0 1 0,1-1 1,-1 1-1,0-1 0,0 1 0,0 0 0,-1-1 0,1 1 0,0 0 0,0 0 0,-1 0 0,1 0 1,0 0-1,-1 0 0,1 0 0,-1 0 0,0 1 0,1-1 0,-1 1 0,1-1 0,-1 1 0,0-1 1,1 1-1,-1 0 0,-2 0 0,1 0-20,1-1 1,-1 1-1,1 0 0,-1 0 0,1 0 1,-1 0-1,1 1 0,-1-1 1,1 1-1,-1 0 0,1-1 1,0 1-1,-1 0 0,1 0 1,0 1-1,0-1 0,0 0 1,-4 4-1,3 0-67,0 1-1,0-1 1,1 1 0,0 0 0,0 0-1,1 0 1,0 0 0,0 0 0,0 0-1,0 0 1,1 0 0,0 0 0,1 9-1,0-1-14,-1-9-10,1 0 1,-1-1 0,1 1 0,0-1-1,1 1 1,-1-1 0,1 1-1,0-1 1,0 0 0,1 0-1,-1 0 1,1 0 0,0 0 0,0 0-1,0-1 1,0 1 0,0-1-1,1 0 1,0 0 0,0 0-1,0-1 1,0 1 0,0-1-1,0 0 1,0 0 0,6 1 0,1 1-68,0 0 1,-1-1 0,1-1-1,0 0 1,1 0 0,-1-1 0,0-1-1,0 0 1,0 0 0,14-3-1,-17 1-103,-1-1 0,0 1 0,1-2 0,-1 1 0,-1-1-1,1 0 1,-1-1 0,1 1 0,-1-1 0,-1-1-1,1 1 1,-1-1 0,0 0 0,0 0 0,0 0-1,5-10 1,-4 5 170,1-1-1,-1 0 1,-1 0-1,0 0 1,-1 0 0,0-1-1,-1 0 1,0 1-1,0-16 1,-3 27 59,1-3 325,-1-1 0,0 0 0,0 0 1,-1 0-1,1 0 0,-2-5 0,1 9-243,1 0 0,-1-1 0,1 1 0,-1 0 0,0 0 0,1 0 0,-1 0 0,0 0 0,0 0 0,0 0 0,0 1 0,1-1 0,-1 0 0,0 0 0,-1 1 0,1-1 0,0 0 0,0 1 0,0-1 0,0 1 0,0 0 0,0-1 0,-1 1 0,1 0 0,0 0 0,0 0 0,-1-1 0,1 1 0,-2 1 0,3 10-198,3-2-29,1 0-1,0 0 1,0-1-1,0 1 1,1-1-1,1 0 1,-1 0-1,1-1 1,11 11-1,12 18-585,-19-21 190,0 0 0,0 1 0,13 34 0,-20-43 460,-1 0-1,0 0 0,0 0 0,0 1 1,-1-1-1,0 1 0,-1-1 1,0 1-1,0-1 0,-1 1 0,1-1 1,-4 14-1,2-17 171,0 0 1,-1 1-1,1-1 1,-1 0-1,0 0 1,0 0-1,0-1 1,0 1-1,-1-1 1,0 0-1,1 1 0,-1-2 1,0 1-1,0 0 1,-1-1-1,-4 2 1,-7 4 140,0-1 1,-1-1-1,-18 4 1,27-9-3723,5-1 506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5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50 8196,'0'0'9553,"-21"-8"-9190,-67-26-173,84 33-177,-1-1 0,0 1 0,0 0 0,0 0 0,0 0 0,0 1 0,0-1 0,-5 2 0,8-1-11,0 0 1,0 0-1,1 1 1,-1-1-1,0 1 1,1 0-1,-1-1 1,1 1 0,-1 0-1,1 0 1,-1 0-1,1 0 1,-1 0-1,1 0 1,0 0-1,-2 2 1,1 1 0,-1 1-1,1 0 1,0-1 0,0 1 0,1 0 0,0 0-1,-1 0 1,2 0 0,-1 0 0,0 9 0,0-4 11,-4 187 95,5-133-135,0-58-12,1-1-1,-1 0 1,1 1 0,0-1-1,0 0 1,1 1 0,-1-1 0,1 0-1,0 0 1,1 0 0,-1 0 0,1-1-1,0 1 1,0-1 0,1 1 0,-1-1-1,1 0 1,0 0 0,0-1-1,0 1 1,0-1 0,1 0 0,-1 0-1,1 0 1,0-1 0,0 0 0,9 3-1,0 0 13,1-1 0,0-1 1,0 0-1,0-1 0,0-1 0,0 0 0,0-1 0,28-3 0,-43 3 75,1 0 0,-1 0-1,1 1 1,-1-1 0,1 0 0,-1 1-1,1-1 1,-1 1 0,1-1 0,-1 1-1,1-1 1,-1 1 0,0-1 0,1 1-1,-1-1 1,0 1 0,1-1 0,-1 1-1,0-1 1,0 1 0,1 0 0,-1-1-1,0 1 1,0 0 0,0-1 0,0 1-1,0-1 1,0 1 0,0 0 0,0-1-1,0 2 1,-1 31-111,1-24 205,15 252 548,-13-254-1526,0-15-897,1-16-2763,-3-11-4859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8612,'0'0'9055,"9"-5"-8668,21-14-276,-14 7-73,1 1 0,0 0 0,22-8 1,-38 18-34,-1 1 0,1-1 0,-1 1 0,1 0 1,0 0-1,-1-1 0,1 1 0,0 0 0,0 0 1,-1 0-1,1 0 0,0 0 0,-1 0 0,1 0 0,0 0 1,0 0-1,-1 0 0,1 0 0,0 0 0,-1 1 0,1-1 1,0 0-1,-1 0 0,1 1 0,0-1 0,-1 1 1,1-1-1,-1 0 0,1 1 0,-1-1 0,1 1 0,-1-1 1,1 1-1,-1 0 0,1-1 0,-1 1 0,0-1 0,1 1 1,-1 0-1,1 0 0,1 33 348,-2-20-321,13 155 559,6-2-1,44 170 1,-63-334-582,3 8 58,0 1 0,-2-1 0,2 17 0,-3-28-264,-5-26-10758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6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127 355 15367,'0'0'5048,"1"-7"-4747,4-40-163,-1-1 0,-4-50-1,0 52-120,0 41-14,0-1 0,-1 1 0,1-1 1,-1 1-1,0 0 0,0-1 1,-1 1-1,0 0 0,0 0 0,0 0 1,0 0-1,-6-9 0,5 11 20,1 1-1,-1-1 1,1 1-1,-1-1 1,0 1-1,0 0 1,0 0 0,0 0-1,-1 1 1,1-1-1,0 1 1,-1-1-1,1 1 1,-1 0-1,1 1 1,-1-1 0,0 0-1,1 1 1,-8 0-1,10 0-16,-1 0 0,0 0-1,1-1 1,-1 2 0,0-1-1,1 0 1,-1 0 0,0 0-1,1 1 1,-1-1 0,1 1-1,-1-1 1,0 1 0,1 0-1,-1 0 1,1-1 0,0 1 0,-1 0-1,1 0 1,0 0 0,-1 1-1,1-1 1,-1 2 0,0 1-13,1 0 0,0 0 1,0 0-1,0 0 1,1 0-1,-1 0 1,1 1-1,1 6 1,-1-9 3,0-1 1,0 1-1,0-1 1,0 1 0,1-1-1,-1 1 1,0-1-1,1 1 1,0-1 0,-1 1-1,1-1 1,0 0-1,0 1 1,-1-1 0,1 0-1,0 0 1,0 1-1,1-1 1,-1 0 0,0 0-1,2 1 1,1 0-11,0 0 1,-1 0-1,1-1 0,0 1 1,0-1-1,0 0 0,-1 0 1,8 0-1,0 0-68,1-1 0,0 0 1,-1-1-1,1 0 0,15-4 1,-17 2-66,-1-1 0,0 0 0,0 0 0,16-12 1,-18 12 100,-1 0 0,1 0 0,0 0-1,0 0 1,0 1 0,0 0 0,0 1 0,1 0 0,-1 0 0,12-1 0,-18 3 49,-1 0 1,1 0-1,0 1 0,-1-1 0,1 0 0,-1 0 1,1 1-1,0-1 0,-1 1 0,1-1 0,-1 0 1,1 1-1,-1-1 0,1 1 0,-1 0 1,1-1-1,-1 1 0,0-1 0,1 1 0,-1-1 1,0 1-1,1 0 0,-1-1 0,0 1 1,0 0-1,0-1 0,1 2 0,2 24 168,-2-21-120,4 115 590,-4-82-496,0 0 0,12 60 0,-13-96-141,0-1 1,0 1-1,0-1 0,1 1 0,-1-1 0,0 1 1,1-1-1,-1 0 0,1 1 0,0-1 1,-1 1-1,1-1 0,0 0 0,0 0 0,0 1 1,0-1-1,0 0 0,0 0 0,0 0 1,0 0-1,0 0 0,1 0 0,-1 0 1,0-1-1,1 1 0,-1 0 0,0-1 0,1 1 1,-1-1-1,1 0 0,-1 1 0,1-1 1,-1 0-1,1 0 0,-1 0 0,1 0 1,0 0-1,-1 0 0,1 0 0,-1 0 0,1-1 1,-1 1-1,2-1 0,3-2 12,-1 1-1,0-1 1,0 0-1,0 0 1,0 0-1,0-1 0,-1 0 1,1 0-1,6-8 1,11-23 28,-17 27-354,0 0-1,0 1 1,0-1-1,11-10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89 12214,'0'0'6885,"-20"-14"-6220,-61-46-49,79 58-548,-1 0 1,1 1-1,-1-1 1,1 1-1,-1-1 1,0 1-1,0 0 1,0 0-1,0 0 1,-4 0-1,6 1-55,0 0-1,0 0 1,0 0 0,0 0 0,0 0-1,1 1 1,-1-1 0,0 0-1,0 0 1,0 1 0,0-1 0,0 1-1,0-1 1,0 1 0,0-1 0,0 1-1,1-1 1,-1 1 0,-1 1-1,0 1-14,0 1 0,0-1 0,1 0 0,0 0-1,-1 1 1,1-1 0,0 1 0,1-1 0,-1 1 0,0 4-1,0-1 66,-3 17-65,0 0 1,2 1 0,1-1-1,1 0 1,4 36 0,-4-58-4,0-1 0,1 1 0,-1-1 0,0 1 0,1-1 0,-1 0 0,1 1 0,-1-1 0,1 0 0,0 1 0,-1-1 0,1 0 0,0 0 0,0 1 0,0-1 0,0 0 1,0 0-1,0 0 0,0 0 0,0-1 0,0 1 0,1 0 0,-1 0 0,0-1 0,1 1 0,-1 0 0,0-1 0,1 0 0,-1 1 0,1-1 0,-1 0 0,1 0 0,-1 1 0,0-1 0,1 0 0,-1 0 0,1-1 0,-1 1 0,1 0 1,-1 0-1,1-1 0,-1 1 0,2-2 0,2 1-18,-1-1 1,1 0-1,0 0 1,-1 0-1,1-1 1,-1 0-1,0 0 1,0 0-1,0 0 1,0 0-1,3-5 1,4-8 7,0 0 0,-2 0 0,1-1 0,-2 0 0,-1-1 1,0 0-1,-1 0 0,7-37 0,-13 55 39,0 0 0,0-1-1,0 1 1,0 0 0,0 0 0,0 0-1,0 0 1,0 0 0,0 0 0,0 0-1,0 0 1,0 0 0,0-1 0,0 1-1,0 0 1,0 0 0,0 0-1,0 0 1,0 0 0,0 0 0,0 0-1,0 0 1,0 0 0,0-1 0,0 1-1,0 0 1,1 0 0,-1 0 0,0 0-1,0 0 1,0 0 0,0 0 0,0 0-1,0 0 1,0 0 0,0 0-1,0 0 1,0 0 0,0 0 0,1 0-1,-1-1 1,0 1 0,0 0 0,0 0-1,0 0 1,0 0 0,0 0 0,0 0-1,0 0 1,0 0 0,1 0 0,-1 0-1,0 0 1,0 0 0,0 0-1,0 1 1,0-1 0,0 0 0,0 0-1,0 0 1,0 0 0,0 0 0,1 0-1,-1 0 1,0 0 0,0 0 0,0 0-1,0 0 1,0 0 0,7 11 385,7 21-702,-11-27 444,43 96-120,24 57-195,-63-150-1784,1-7-3332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14663,'0'0'5162,"-1"23"-4842,-1 3-253,-1 8 81,2-1-1,4 47 1,25 388 1143,-28-449-1291,0 15 224,8 49 0,-8-83-222,0 0-1,0 1 1,0-1-1,0 0 1,0 0-1,0 0 1,0 0-1,0 0 0,0 1 1,0-1-1,0 0 1,0 0-1,0 0 1,0 0-1,0 1 1,0-1-1,0 0 1,1 0-1,-1 0 1,0 0-1,0 0 1,0 0-1,0 1 1,0-1-1,0 0 0,0 0 1,1 0-1,-1 0 1,0 0-1,0 0 1,0 0-1,0 0 1,1 0-1,-1 0 1,0 0-1,0 0 1,0 0-1,0 0 1,0 0-1,1 0 0,-1 0 1,0 0-1,0 0 1,0 0-1,0 0 1,1 0-1,-1 0 1,0 0-1,0 0 1,0 0-1,0 0 1,0 0-1,1 0 1,-1 0-1,0 0 1,0-1-1,0 1 0,0 0 1,0 0-1,0 0 1,1 0-1,-1 0 1,0 0-1,0-1 1,7-8-175,-4-1-1127,0-1 0,0 1 0,-1-1 1,1-17-1,-2 0-5474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15015,'0'0'3602,"0"-23"-3469,4-73-106,-4 93-28,1-1 0,-1 1 0,1 0 1,0 0-1,0 0 0,0 0 0,1 0 1,-1 0-1,1 0 0,0 1 0,-1-1 1,1 0-1,0 1 0,1 0 0,-1-1 1,0 1-1,1 0 0,-1 0 0,1 0 1,0 0-1,-1 1 0,4-2 0,0 0 0,0 1 0,1 1 0,-1-1 0,0 1-1,1 0 1,-1 0 0,12 1 0,-16 0 11,1 0 0,-1 0 0,1 0 0,-1 1 0,0-1 0,1 1 0,-1 0 0,0 0 0,0 0 1,0 0-1,0 0 0,1 0 0,-1 1 0,-1-1 0,1 0 0,0 1 0,0 0 0,0-1 0,-1 1 0,1 0 0,-1 0 0,0 0 0,1 0 0,-1 0 0,0 0 1,0 1-1,0-1 0,-1 0 0,1 0 0,0 1 0,-1 2 0,3 9 134,-1 1 0,0-1 0,-2 1 0,0 15 0,0-13-23,-1-5-97,1 0-1,-2 0 1,0 0 0,0 0-1,-1-1 1,0 1-1,-1-1 1,0 0 0,-1 0-1,0 0 1,-1 0-1,-13 17 1,5-14 67,5-10-1487,3-8-4233,3-13-4039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8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4 145 16568,'0'0'1891,"-2"22"-1819,0 70-67,2-89-5,0-1-1,0 1 1,1-1-1,-1 1 1,1-1-1,-1 1 1,1-1-1,0 1 1,0-1-1,0 1 1,0-1-1,0 0 1,1 1-1,2 2 1,-3-4-10,1 0 0,-1 0 1,0 0-1,1 0 1,-1 0-1,1 0 0,-1 0 1,1-1-1,-1 1 0,1-1 1,-1 1-1,1-1 1,0 1-1,-1-1 0,1 0 1,2 0-1,0 0-25,-1 0 0,1-1 1,-1 1-1,0-1 0,0 0 0,1 0 0,-1 0 1,0 0-1,0-1 0,0 1 0,0-1 0,0 0 1,-1 0-1,1 0 0,4-4 0,-1-3-123,1 0-1,-1-1 0,0 1 1,-1-1-1,-1-1 1,1 1-1,-1-1 1,-1 1-1,0-1 0,-1 0 1,0-1-1,0 1 1,-1 0-1,-1 0 1,-1-16-1,1 26 222,0-1 0,-1 0 0,1 1 1,-1-1-1,0 1 0,1-1 0,-1 1 0,0-1 0,0 1 0,0 0 0,0-1 1,0 1-1,0 0 0,-1 0 0,1 0 0,0 0 0,0 0 0,-1 0 0,1 0 1,-1 0-1,1 0 0,-1 1 0,1-1 0,-1 1 0,0-1 0,1 1 1,-1-1-1,1 1 0,-1 0 0,0 0 0,-2 0 0,1 0 80,0 0 0,0-1 0,-1 2 0,1-1-1,0 0 1,0 1 0,0-1 0,0 1 0,1 0 0,-1 0-1,0 0 1,0 0 0,0 0 0,1 1 0,-1 0 0,1-1 0,-5 4-1,4 0-34,-1 1 0,1-1-1,0 1 1,0 0 0,0 0-1,1 0 1,0 0 0,0 0-1,1 0 1,0 1 0,-1 9-1,1 3 30,0 1 0,4 30 0,-2-42-138,1 0 1,0 0-1,1 0 1,-1-1 0,1 1-1,1-1 1,0 1 0,0-1-1,0 0 1,1-1-1,0 1 1,0-1 0,1 0-1,10 9 1,-10-9-189,0-1 0,1 0 0,0 0 0,0-1 1,1 1-1,-1-2 0,1 1 0,0-1 0,0 0 0,0 0 0,0-1 0,0-1 1,1 1-1,8 0 0,-12-3-65,-1 0 0,1 0 0,0 0 0,0 0 0,-1-1 0,1 1 0,-1-1 0,0 0 0,1-1 0,-1 1 0,0-1 0,0 0 0,0 0 0,-1 0 0,1 0 0,-1-1 0,0 1 0,0-1-1,0 0 1,0 0 0,3-6 0,5-10-321,-1-1 0,-1 1 0,8-27 0,-9 24 1040,-2 0 1,-1-1-1,3-26 1,-2-73 6447,-6 123-6892,0-1 86,0 1 1,0-1 0,0 1-1,1-1 1,-1 1 0,0-1 0,0 1-1,0-1 1,0 0 0,0 1 0,0-1-1,-1 1 1,1-1 0,0 1-1,0-1 1,0 1 0,0-1 0,-1 1-1,1 0 1,0-1 0,0 1 0,-1-1-1,1 1 1,0-1 0,-1 1-1,1 0 1,0-1 0,-1 1 0,1 0-1,0-1 1,-1 1 0,1 0 0,-1 0-1,1-1 1,-1 1 0,1 0-1,-1 0 1,1 0 0,-1-1 0,3 19 4,6-2-253,1 0 0,1-1 1,22 27-1,10 16-825,-34-43 827,0 0 1,-1 1-1,-1 0 0,0 0 0,-1 1 1,-1-1-1,0 1 0,-1 0 0,-1 0 1,-1 0-1,-1 1 0,0-1 0,-1 0 1,-3 19-1,2-29 220,1 0 0,-1-1 0,0 1 0,-1-1 0,1 1 0,-2-1 0,1 0 0,0 0 0,-1 0 0,0-1 0,-1 1-1,1-1 1,-1 0 0,0 0 0,0 0 0,0-1 0,-1 0 0,0 0 0,0 0 0,0-1 0,0 0 0,-9 4 0,6-4-346,1-1 0,-1 0 0,1 0 1,-1 0-1,0-1 0,-11-1 0,0 0-5607,2 0-7844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8644,'0'0'9452,"3"-3"-8654,76-64 192,-78 67-929,18-9 102,-19 9-195,0 34 624,-1 91 391,2 136 921,4-225-1485,-5-36-289,12-1-6623,-2-8-1946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0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13990,'0'0'2434,"136"-26"-1682,-70 2-112,-1 2-16,-4 0-287,-15 5-273,-12 6-64,-14 4-160,-8 0-1345,-12-3-2545,0-6-6531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8516,'0'0'6907,"-3"2"-6803,1 0-44,0-1-1,1 1 1,-1 0-1,1 0 1,-1 0-1,1 0 1,0 0-1,0 0 1,0 0-1,0 0 1,0 0-1,0 0 1,1 1-1,-1 3 1,-2 40 944,3-45-1003,0-1 0,0 1-1,1-1 1,-1 1 0,0-1 0,1 1-1,-1-1 1,0 1 0,1-1 0,-1 1 0,1-1-1,-1 1 1,0-1 0,1 0 0,-1 1 0,1-1-1,0 0 1,-1 0 0,1 1 0,-1-1 0,1 0-1,-1 0 1,1 0 0,-1 1 0,1-1-1,0 0 1,-1 0 0,1 0 0,0 0 0,24 1-52,-18-1 14,-1 0 21,-1 0 0,0 1 0,0 0 0,0 0 0,1 0 0,-1 0 0,7 3 0,-11-3 6,1 0 0,0 0 0,-1 1-1,0-1 1,1 0 0,-1 0-1,0 1 1,0-1 0,1 1 0,-1-1-1,0 1 1,0-1 0,-1 1 0,1 0-1,0-1 1,-1 1 0,1 0 0,-1 0-1,1 0 1,-1-1 0,0 1 0,0 0-1,1 0 1,-2 3 0,1 1 19,0 0 0,0-1 0,-1 1 0,0-1-1,0 1 1,-1-1 0,0 0 0,1 1 0,-2-1 0,1 0 0,-1 0 0,1-1 0,-1 1 0,-1 0 0,1-1 0,-1 0 0,1 1 0,-1-2-1,0 1 1,-1 0 0,1-1 0,-6 4 0,-32 17 199,42-31-2692,2-10-2416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15863,'0'0'2257,"0"11"-2118,4 60 586,4 0 0,30 129-1,-37-197-692,-1-2-28,0-1 0,0 1 1,0 0-1,0-1 0,0 1 0,0 0 0,0-1 0,0 1 1,0 0-1,1-1 0,-1 1 0,0-1 0,1 1 0,-1 0 1,0-1-1,1 1 0,-1-1 0,1 1 0,-1-1 0,0 1 0,1-1 1,-1 1-1,1-1 0,0 0 0,-1 1 0,2 0 0,-2-1-161,0-14-6958,0-3-667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8148,'0'0'11717,"112"-52"-11605,-81 45-112,-2 5-1168,-14 2-4275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12614,'0'0'6627,"93"-111"-5747,-55 87-336,6 8 65,-7 8-609,-3 8 0,-8 0-208,-16 0-3250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2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11781,'0'0'5694,"-2"13"-4958,-1 16-464,1 0-1,1-1 1,1 1 0,2 0-1,7 40 1,0-29-173,0-5-40,-1 0 0,-2 0 0,-1 1 0,-2 0 0,-2 49 1,-2-84-47,1 0 1,-1 0 0,1 0 0,-1 0-1,0 0 1,1 0 0,-1-1-1,0 1 1,0 0 0,1 0 0,-1 0-1,0-1 1,0 1 0,0-1 0,0 1-1,0-1 1,0 1 0,0-1 0,0 1-1,0-1 1,0 0 0,0 1-1,0-1 1,0 0 0,0 0 0,0 0-1,-3 0 1,-37 1 260,32-2-204,-35 1-241,44-5-2702,0-5-1596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2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7828,'0'0'10543,"11"-3"-9889,110-36 708,71-19-510,-157 48-833,-25 7-129,0 0 0,0 0 0,0 1 0,18-1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3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60 7892,'0'0'5549,"-14"-9"-4717,-43-29 243,56 37-1010,-1-1-1,0 1 0,0 0 0,0 0 1,0 0-1,0 0 0,0 0 1,0 0-1,0 0 0,0 1 0,-1-1 1,1 1-1,0 0 0,0-1 1,-1 1-1,1 0 0,0 0 0,0 1 1,-1-1-1,1 0 0,0 1 1,0-1-1,0 1 0,-1 0 0,1 0 1,0 0-1,0 0 0,0 0 1,0 0-1,1 0 0,-1 1 0,0-1 1,0 1-1,1-1 0,-1 1 0,1 0 1,-1-1-1,1 1 0,-1 2 1,-2 4 47,0-1 1,1 1-1,0-1 0,1 1 1,-1 0-1,2 0 1,-3 14-1,4-18-82,-1 1-2,0 0 1,1 0-1,0 0 1,0 0-1,0 0 1,1 0 0,1 6-1,-2-9-30,1-1 0,0 0 0,-1 0 0,1 1 0,0-1 0,0 0 0,0 0 0,0 0 0,0 0 0,0 0 0,0-1 0,0 1 0,1 0 0,-1 0 0,0-1 0,0 1 0,1-1 0,-1 1 0,1-1 0,-1 1 0,0-1 0,1 0 0,-1 0 0,1 0 0,-1 1 0,0-1 0,1-1 0,2 1 0,-1-1-37,1 1-1,-1-1 1,1 0-1,-1 0 1,1 0-1,-1 0 0,0 0 1,0-1-1,1 0 1,-1 0-1,0 0 1,0 0-1,-1 0 0,1 0 1,0-1-1,-1 1 1,0-1-1,1 0 1,-1 0-1,0 0 1,0 0-1,-1 0 0,1 0 1,-1-1-1,1 1 1,0-4-1,2-5 277,0 0 0,-1 0 0,0 0-1,-1 0 1,0-1 0,-1-17 1366,8 39-1528,2 6-71,-1 1 0,0 1 1,-1-1-1,12 34 0,13 25-105,-34-74-558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0 178 8964,'0'0'6328,"9"17"-6080,26 57 33,-32-65-259,1 1 0,-1-1 0,-1 1 1,0 0-1,0 0 0,-1-1 1,0 1-1,-1 0 0,-1 11 1,1-1-201,1-18 47,1-9 113,-3-34 118,1 1 478,5-55 0,-3 81-484,0 1 0,1-1-1,1 1 1,0 0 0,1 0-1,0 1 1,1-1-1,8-11 1,-8 14-234,1 0-1,0 1 0,0 0 1,1 0-1,10-8 0,-15 14 96,0 1 0,0 0-1,0 0 1,0 0 0,0 0 0,0 0-1,1 1 1,-1 0 0,1-1-1,-1 1 1,1 0 0,-1 1-1,1-1 1,0 1 0,-1-1-1,1 1 1,0 0 0,0 1-1,-1-1 1,5 1 0,-6 0 38,-1 0 1,1 0 0,-1-1-1,1 1 1,-1 0 0,0 0-1,1 0 1,-1 1 0,0-1-1,0 0 1,0 0-1,0 1 1,0-1 0,0 1-1,0-1 1,0 0 0,-1 1-1,1 0 1,-1-1 0,1 1-1,-1-1 1,1 4 0,4 40-47,-4-39 52,-1 186 1913,0-191-1898,0 0 0,0 0 0,0 0 0,0 1-1,0-1 1,0 0 0,0 0 0,0 0 0,1 0-1,-1 0 1,0 0 0,1 0 0,-1 0 0,1 0-1,-1 0 1,1 0 0,-1 0 0,1 0 0,0 0-1,0 0 1,-1 0 0,1-1 0,0 1 0,0 0-1,0 0 1,0-1 0,0 1 0,0-1-1,0 1 1,0-1 0,0 1 0,0-1 0,0 0-1,0 1 1,0-1 0,0 0 0,0 0 0,0 0-1,0 0 1,1 0 0,-1 0 0,0 0 0,0 0-1,0 0 1,0 0 0,0-1 0,0 1 0,0 0-1,2-2 1,3 0 53,-1 0 1,1 0-1,-1-1 0,1 0 0,-1 0 0,0 0 0,8-7 1,-7 5-60,46-52 72,-51 56-974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12886,'0'0'7222,"6"-11"-6830,3-4-297,1 1 0,0-1 0,0 1 0,2 1 0,0 0-1,24-20 1,-29 27-85,0 0 1,1 1-1,-1 0 0,1 1 0,0 0 0,1 0 0,-1 1 0,1 0 0,-1 0 0,1 1 0,0 0 1,0 0-1,12 0 0,-19 2-10,0 1 0,-1-1 0,1 0 0,-1 1 0,1-1 0,0 1 0,-1 0 0,1-1 0,-1 1 0,0 0 0,1 0 0,-1 0 0,0 0 0,1 0 0,-1 0 0,0 1 0,0-1 0,0 0 0,0 1 0,0-1 0,0 0 0,0 1 0,-1-1 0,1 1 0,0-1 0,-1 1 0,1 0 0,-1-1 0,0 1 0,1 0 0,-1 2 0,2 9 0,-1 1 0,0-1 0,-2 15 0,1-13 0,-1 13 9,-2 0 0,0 0-1,-2 0 1,-1-1 0,-17 50 0,-67 127 114,25-63 562,65-141-647,0 1 0,-1-1 0,1 1 0,0-1-1,0 0 1,0 1 0,-1-1 0,1 1 0,0-1-1,0 1 1,0-1 0,0 1 0,0-1 0,0 1-1,0-1 1,0 1 0,0-1 0,1 1 0,-1-1-1,0 1 1,0-1 0,0 1 0,0-1 0,1 0-1,-1 1 1,0-1 0,0 1 0,1-1 0,0 1-1,15 3 514,32-9-294,-34 3-158,35-1 53,66 2-1,-48 3-85,-66-3-105,-1 1 1,1-1 0,-1 1 0,1-1-1,-1 1 1,1-1 0,-1 1-1,1-1 1,-1 0 0,0 1 0,1-1-1,-1 0 1,0 1 0,0-1 0,1 0-1,-1 1 1,0-1 0,0 0-1,0 1 1,0-1 0,0 0 0,0 0-1,0 1 1,0-1 0,0 0 0,-1-28-3349,1 22 1227,0-17-7359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2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40 12342,'0'0'3519,"-1"24"-3175,-1-1-218,-1 20 355,4 84 0,2-91-346,0-2 284,-2-62-228,-1 9-239,0-15-155,1-1 0,6-38 0,-5 63 191,0 1 1,0-1 0,1 1 0,0 0-1,1 0 1,0 0 0,0 0 0,1 1 0,0 0-1,0 0 1,1 0 0,10-10 0,-16 17 33,1 0 0,0 0 0,0 0 0,0 0 0,0 0 0,0 0 1,0 0-1,0 0 0,1 1 0,-1-1 0,0 0 0,0 1 0,1-1 0,-1 1 1,0 0-1,0-1 0,1 1 0,-1 0 0,0 0 0,1 0 0,-1 0 1,1 0-1,-1 0 0,0 0 0,1 0 0,-1 0 0,0 1 0,1-1 1,-1 1-1,0-1 0,0 1 0,1-1 0,-1 1 0,0 0 0,0-1 1,0 1-1,0 0 0,0 0 0,0 0 0,0 0 0,0 0 0,0 0 0,0 0 1,-1 0-1,2 2 0,3 5 49,-1 0 0,0 1-1,0-1 1,0 1 0,1 9 0,10 37 320,-9-31-195,0 0 0,16 34 0,-22-57-197,0 0 0,1 0 0,-1 0 0,1 0 1,-1 0-1,0 0 0,1-1 0,0 1 0,-1 0 0,1 0 0,-1-1 0,1 1 1,0 0-1,0-1 0,-1 1 0,1-1 0,0 1 0,0-1 0,0 1 0,0-1 1,-1 1-1,1-1 0,0 0 0,0 0 0,0 1 0,0-1 0,0 0 0,0 0 1,0 0-1,0 0 0,0 0 0,0 0 0,0 0 0,0-1 0,0 1 0,0 0 1,0 0-1,-1-1 0,1 1 0,0 0 0,0-1 0,0 1 0,0-1 0,1 0 1,2-2-60,0-1 1,-1 1 0,1-1 0,-1 1 0,1-1 0,4-8-1,12-20-2482,24-56-1,-31 54-2403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175 275 8468,'0'0'7953,"-21"1"-7214,-68 7 136,86-7-824,0 0-1,0 0 1,0 0-1,1 0 1,-1 1 0,0-1-1,1 1 1,-1 0-1,1-1 1,-1 1 0,1 0-1,0 1 1,0-1-1,0 0 1,0 0 0,0 1-1,0-1 1,1 1-1,-1 0 1,1 0 0,0-1-1,0 1 1,0 0-1,0 0 1,0 0 0,0 0-1,1 0 1,0 0-1,-1 4 1,-1 5 106,-1 7-38,0 1-1,2-1 1,0 33-1,1-29-133,0-22 6,1 0 0,-1 1 0,0-1-1,0 0 1,1 0 0,-1 0 0,1 1 0,-1-1-1,1 0 1,-1 0 0,1 0 0,0 0 0,-1 0-1,1 0 1,0 0 0,0 0 0,0 0 0,0 0 0,0-1-1,0 1 1,0 0 0,0-1 0,0 1 0,0-1-1,0 1 1,0-1 0,1 1 0,-1-1 0,0 0-1,0 1 1,0-1 0,1 0 0,-1 0 0,0 0-1,2 0 1,0 0-64,0 0-1,0 0 0,0 0 1,1-1-1,-1 1 1,0-1-1,0 0 0,0 1 1,0-2-1,0 1 0,0 0 1,-1 0-1,1-1 1,3-2-1,0-3-112,0 1 0,0-2 0,0 1 0,-1-1 1,-1 1-1,1-1 0,-1-1 0,0 1 0,4-18 0,-1 3 125,-1-1-1,4-39 0,-7 40 494,-2-1-1,0 0 1,-2 1-1,-7-48 0,6 60-85,0 0-1,-2 1 0,1-1 1,-1 1-1,0 0 0,-1 0 0,-1 0 1,1 0-1,-2 1 0,1 0 0,-1 1 1,-15-15-1,22 22-33,0 22-157,2 20-139,1-1 0,3 1 0,17 63 0,6 45-28,14 204 0,-42-348-646,1 15 1614,1-13-3311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15127,'0'0'3164,"-1"20"-2806,-5 161 317,6 2-281,0-180-361,0 1-1,-1 0 0,0 0 1,0 0-1,0-1 0,0 1 1,0 0-1,-1-1 0,1 1 1,-1-1-1,0 0 0,0 1 1,0-1-1,-1 0 0,1 0 1,-1-1-1,1 1 0,-1 0 1,0-1-1,0 1 0,0-1 1,-7 3-1,0 1 16,-1-1 1,-1 0 0,1-1-1,-1-1 1,-23 5 0,30-7-399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6787,'0'0'11621,"158"-46"-11348,-90 27-113,0-1-80,-10 3-48,-7 1-32,-14 5-16,-13 3-192,-12 3-497,-10 5-1264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4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67 13270,'0'0'2431,"-13"-11"-1375,-43-36-392,56 46-648,-1 1-1,0-1 1,0 0 0,1 1-1,-1-1 1,0 0-1,0 1 1,0-1-1,0 1 1,0 0 0,0-1-1,1 1 1,-1 0-1,0-1 1,0 1-1,0 0 1,0 0 0,0 0-1,-1 0 1,1 0-1,0 0 1,0 0 0,0 0-1,0 0 1,0 1-1,0-1 1,1 0-1,-1 1 1,0-1 0,0 0-1,0 1 1,0 0-1,0-1 1,-1 2-1,0 0-2,0 1 0,0-1 0,1 1 1,-1-1-1,1 1 0,0 0 0,-2 6 0,0-3 31,-3 11 108,0 0 1,1 1-1,1 0 1,1-1-1,0 1 0,2 1 1,0 34-1,1-52-154,0-1 0,0 1-1,0 0 1,0 0 0,0 0-1,0 0 1,0 0 0,0-1 0,0 1-1,0 0 1,0 0 0,1 0-1,-1 0 1,0-1 0,1 1-1,-1 0 1,1 0 0,-1-1 0,1 1-1,-1 0 1,1-1 0,-1 1-1,1 0 1,0-1 0,-1 1-1,1-1 1,0 1 0,-1-1 0,1 1-1,0-1 1,0 0 0,-1 1-1,1-1 1,0 0 0,0 0-1,0 1 1,0-1 0,-1 0 0,1 0-1,0 0 1,0 0 0,0 0-1,0 0 1,0 0 0,-1-1 0,1 1-1,0 0 1,0 0 0,0-1-1,0 1 1,-1 0 0,2-1-1,2-1-45,0 0-1,0 1 0,-1-1 1,1-1-1,0 1 1,-1-1-1,0 1 0,1-1 1,3-5-1,4-7-245,0 0 0,-2-1-1,0 0 1,0-1 0,11-33 0,-18 41 835,0 0 0,0-1-1,0 1 1,-1-16 1473,-1 34-1785,2 7-190,0 0-1,1 0 0,1 0 1,0 0-1,1-1 1,1 0-1,8 17 0,-3-9-637,13 48 0,-21-55-2053,-1-8-3199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8052,'0'0'10271,"3"7"-9935,14 90 1055,5 126 0,-8-56-961,-9-145-235,0-87-5141,-3 20-1177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5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89 16055,'0'0'1758,"-1"21"-1640,-1 2-97,-1 7 19,2 0 0,4 59 0,4-46 766,-7-43-795,0 0 0,1 0 0,-1 0 0,0 0-1,0 0 1,0-1 0,0 1 0,0 0 0,0 0 0,0 0 0,0 0 0,0 0-1,0 0 1,0 0 0,0 0 0,0 0 0,0 0 0,1 0 0,-1 0 0,0 0-1,0 0 1,0 0 0,0 0 0,0 0 0,0 0 0,0 0 0,0 0 0,0 0-1,0 0 1,0 0 0,0 0 0,1 0 0,-1 0 0,0 0 0,0 0 0,0 0-1,0 0 1,0 0 0,0 0 0,0 1 0,0-1 0,0 0 0,0 0 0,1-25 4,-1-5-35,0 0-59,0 0 0,8-45 1,-6 65 92,0 0 0,1 0 0,0 1 0,0-1 1,1 1-1,1 0 0,-1 0 0,2 0 1,-1 1-1,1-1 0,10-10 0,-15 18 0,0 0-1,0 0 1,0 0-1,0 0 0,-1 0 1,1 0-1,0 0 1,1 1-1,-1-1 1,0 0-1,0 0 1,0 1-1,0-1 0,0 1 1,1 0-1,-1-1 1,0 1-1,0 0 1,1-1-1,-1 1 1,0 0-1,1 0 0,-1 0 1,0 0-1,1 0 1,-1 1-1,0-1 1,0 0-1,1 0 1,-1 1-1,0-1 0,0 1 1,0-1-1,1 1 1,-1 0-1,0-1 1,0 1-1,0 0 1,0 0-1,0 0 0,0 0 1,0 0-1,-1 0 1,1 0-1,0 0 1,-1 0-1,2 1 1,3 8 32,0-1 1,0 1-1,-1 0 1,5 15-1,-7-19 74,50 173 1366,-52-178-1477,1 1 0,-1 0 0,1-1-1,0 1 1,-1 0 0,1-1 0,0 1 0,0-1 0,0 1-1,0-1 1,0 1 0,0-1 0,1 0 0,-1 0 0,0 1 0,1-1-1,-1 0 1,1 0 0,-1 0 0,1-1 0,0 1 0,-1 0 0,1-1-1,3 2 1,-3-2-5,0 0-1,0 0 0,1-1 1,-1 1-1,0-1 0,0 1 0,0-1 1,0 1-1,0-1 0,0 0 1,0 0-1,0 0 0,-1 0 1,1 0-1,0-1 0,-1 1 1,1-1-1,0 1 0,-1-1 0,2-1 1,13-16 2,-1 1 0,16-28 0,-30 43-1942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6035,'0'0'12512,"2"-3"-11946,142-219 1979,-144 270-1625,0-41-916,0 86 9,15 118 0,-1-93 28,18 101 200,-30-216-576,-1-12-593,1-12-2096,-2 3-2277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13542,'0'0'6131,"149"-40"-5827,-89 14-272,-2 4 48,-9 3-80,-13 6-320,-9 4-1841,-15 2-2385,-7 1-2209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11445,'0'0'7132,"-9"22"-6938,-24 68-44,30-82-84,1 0 1,-1-1-1,1 1 1,0 0-1,1 0 1,0 0-1,1 0 1,-1 11-1,2-4 125,1-14-184,1 0 1,0 0-1,0-1 0,0 0 0,-1 1 0,1-1 0,0 0 0,0 0 0,4-1 1,-4 1-2,24-1 7,-19-1-28,0 2-1,1-1 1,-1 1 0,0 1 0,0-1 0,16 5-1,-22-4 9,-1 0 0,0 0 0,0 0 0,0 1-1,0-1 1,0 0 0,0 1 0,0-1 0,0 1-1,-1-1 1,1 1 0,0-1 0,-1 1 0,1 0 0,-1-1-1,0 1 1,0 0 0,1-1 0,-1 1 0,0 0-1,-1 2 1,-2 40-45,1-38 50,0 1 0,0-1-1,-1 0 1,0 0 0,0 0 0,-1 0 0,0-1 0,0 0 0,0 1 0,0-1 0,-1-1 0,0 1 0,0-1 0,0 1 0,-1-2 0,1 1 0,-1 0 0,0-1 0,0 0 0,-9 2 0,15-5-169,-1 0 0,1-1 0,0 1 0,-1 0 0,1-1 0,0 1 0,-1-1-1,1 1 1,0 0 0,0-1 0,-1 1 0,1-1 0,0 1 0,0-1 0,0 1 0,0-1 0,0 1 0,-1-1 0,1 1 0,0-1 0,0 1 0,0-1 0,1 1 0,-1-1 0,0 1 0,0-1 0,0 1-1,0-1 1,0 1 0,0-1 0,1 0 0,-1-1-1009,4-24-9542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4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17144,'0'0'1969,"-5"173"-1873,8-107 96,4-5 288,-2-11-432,0-15 48,-3-15-96,3-12-16,0-8-128,0 0-2193,-3-17-4818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4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16904,'0'0'3441,"145"-17"-3585,-123 8-2433,-5 3-4946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9508,'0'0'9599,"0"7"-9447,0 244 929,-1-248-1066,1 1 0,-1 0 0,0-1 0,0 1 0,0-1 0,-1 1 0,1-1 0,-1 0 0,0 1 1,0-1-1,0 0 0,0 0 0,0 0 0,-1-1 0,1 1 0,-6 4 0,-7 5 16,1-1 0,-19 10 0,21-13-23,-43 20 106,51-26-185,0-1 0,0 1 0,0-1 0,0 0 0,0-1-1,-1 1 1,1-1 0,0 0 0,0 0 0,0 0 0,-1 0 0,-5-2-1,6-4-1867,4-13-3074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16648,'0'0'3185,"165"-61"-3089,-95 44-112,1 2 16,-8-1 0,-10 3 0,-9-2 0,-15 4-32,-7 0-96,-10 4-448,-7 1-481,-5 4-1280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24 12614,'0'0'1630,"-17"-4"-670,-55-12-173,70 16-752,1 0 1,-1-1-1,1 1 0,-1 0 0,0 0 0,1 0 0,-1 0 0,0 0 0,1 0 0,-1 0 1,0 1-1,1-1 0,-1 1 0,1-1 0,-1 1 0,1-1 0,-3 2 0,-4 15 347,5-11-200,-5 16-134,1 0 1,0 1 0,2 0-1,0 0 1,2 0 0,0 0-1,2 45 1,1-68-79,0 0 1,0 1-1,0-1 1,0 0-1,0 1 0,0-1 1,0 0-1,0 0 0,0 1 1,0-1-1,0 0 0,0 1 1,0-1-1,0 0 1,1 0-1,-1 1 0,0-1 1,0 0-1,0 0 0,0 1 1,1-1-1,-1 0 0,0 0 1,0 1-1,0-1 1,1 0-1,-1 0 0,0 0 1,0 0-1,1 1 0,-1-1 1,0 0-1,0 0 0,1 0 1,-1 0-1,0 0 1,0 0-1,1 0 0,-1 0 1,0 0-1,1 0 0,-1 0 1,0 0-1,1 0 0,-1 0 1,0 0-1,0 0 1,1 0-1,-1 0 0,1-1 1,14-8-458,-8 1 392,0-1 0,0 0-1,-1-1 1,0 1 0,0-1 0,-1 0 0,6-18 0,1-7 187,7-38 1,-16 63 1255,-1 0 1,-1-1-1,1-13 1,12 27-1096,-4 6-238,0 1 0,-1 0 0,0 1 0,-1 0 0,0 0-1,-1 1 1,0 0 0,9 23 0,12 18-119,-28-52 77,0 0-219,1 0 1,-1 0-1,1 0 1,0 0-1,0 0 1,-1 0 0,1 0-1,0 0 1,0 0-1,0 0 1,0 0 0,0 0-1,0-1 1,0 1-1,2 0 1,4 0-5803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6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17048,'0'0'384,"1"23"-371,8 174-10,-8-178 236,3-34 47,2-32-125,-1-7-94,-4 26-140,9-47 1,-8 67 97,0 1 1,0-1-1,1 1 1,0 0-1,0 0 1,0 0-1,1 0 1,0 0-1,1 1 1,9-11-1,-14 16-15,1 0 0,-1 1 0,1-1 0,-1 0 0,1 1 0,0-1 0,-1 1 0,1-1 0,-1 1 0,1-1 0,0 1 0,0 0 0,-1-1 0,1 1 0,0 0 0,0 0 0,0-1 0,-1 1 0,1 0 0,0 0 0,0 0 0,0 0 0,-1 0 0,1 0 0,0 0 0,0 0 0,0 0 0,-1 1 0,1-1 0,0 0 0,0 0 0,0 1 0,-1-1 0,1 0 0,0 1 0,-1-1 0,1 1-1,0-1 1,-1 1 0,1-1 0,-1 1 0,1 0 0,0-1 0,-1 1 0,0 0 0,1 0 0,2 4 76,0 0 0,-1-1 0,0 1 0,0 0 0,2 10 0,3 19 362,4 45 0,-9-50-331,2 0 1,13 47-1,-17-75-124,0 0 1,0 0-1,0 0 0,0 0 0,1 0 0,-1 0 0,0 0 0,1 0 0,-1 0 0,1 0 0,-1 0 0,1 0 0,-1 0 0,1 0 0,0 0 0,-1-1 1,1 1-1,0 0 0,0-1 0,0 1 0,-1 0 0,1-1 0,0 1 0,0-1 0,0 1 0,0-1 0,0 0 0,0 1 0,0-1 0,0 0 0,0 0 0,0 1 1,0-1-1,0 0 0,0 0 0,0 0 0,0 0 0,0-1 0,0 1 0,2 0 0,-1-2-43,1 1 0,-1-1 0,1 1-1,-1-1 1,0 0 0,0 0 0,0 0 0,0 0-1,0 0 1,0 0 0,0-1 0,-1 1 0,3-4-1,9-20-480,17-29-581,-29 54 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9957,'0'0'5810,"0"15"-5562,0-4-191,-1-6-13,1 0 1,-1 0-1,1-1 0,0 1 1,1 0-1,-1 0 0,1 0 1,0-1-1,0 1 0,0 0 1,1-1-1,0 1 0,0-1 1,0 0-1,0 0 0,1 1 1,-1-1-1,6 5 0,4 2 149,0 0-1,0-2 0,1 1 0,0-2 0,23 12 0,77 26 286,-88-37-458,-1 0-1,1 1 1,-2 1 0,0 2 0,0 0-1,33 26 1,-52-35-19,0 0 1,0 1-1,0-1 0,0 1 0,0 0 1,-1 0-1,0 0 0,0 0 0,-1 0 0,1 1 1,-1 0-1,0-1 0,-1 1 0,1 0 1,0 7-1,-2-4 11,0 0-1,0 0 1,-1 0 0,0 0 0,0 0 0,-1 0 0,0 0 0,-7 17 0,-5 4 34,-2-1 0,0-1 0,-2 0 0,-26 30 0,44-57-45,-154 186 1568,118-149-877,-1-2-1,-69 52 1,100-84-782,6-6-28,6-6-245,53-52-4951,-22 27-1786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1 163 13814,'0'0'4859,"5"-19"-4779,23-60-24,-25 74-52,-1 1-1,1-1 1,1 1 0,-1 0 0,0 0 0,1 0 0,0 1 0,0-1 0,0 1 0,0 0 0,1 0-1,-1 0 1,1 1 0,-1-1 0,1 1 0,0 0 0,0 1 0,0-1 0,0 1 0,1 0 0,-1 0 0,0 1-1,0-1 1,1 1 0,-1 0 0,0 1 0,10 1 0,-13-1 2,0-1-1,-1 1 1,1 0 0,-1 0-1,1 0 1,-1-1 0,1 1 0,-1 1-1,0-1 1,1 0 0,-1 0-1,0 0 1,0 1 0,0-1-1,0 1 1,0-1 0,0 1-1,0-1 1,-1 1 0,1-1-1,0 1 1,-1 0 0,1 2 0,5 42 156,-6-43-154,2 26 107,-2 0 1,-1 0 0,-2 1-1,0-2 1,-2 1-1,-1 0 1,-1-1 0,-13 29-1,16-45-74,-7 18 243,-2 0 1,-31 55-1,45-84-181,1 0-1,0-1 1,-1 1-1,1-1 1,0 0-1,-1 0 1,1 1-1,0-1 1,0 0-1,-1 0 1,1 0-1,0-1 1,3 0-1,1 1 24,88-1-8,96 12 1,-180-11 165,-7 0-843,-6 0-2082,-14 0-3250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15191,'0'0'1233,"0"23"-518,9 171 717,-11-380-2139,2 180 700,1-1 0,-1 1 0,1-1-1,0 1 1,1 0 0,0-1 0,0 1 0,2-6 0,-3 10 8,0 0 0,0 1 0,0-1 0,0 1 0,0-1 0,0 0 0,0 1 0,1 0 0,-1-1 0,0 1 0,1 0 0,-1 0 0,1 0 1,-1 0-1,1 0 0,0 0 0,-1 0 0,1 0 0,0 1 0,0-1 0,0 0 0,-1 1 0,1 0 0,0-1 0,0 1 0,0 0 0,0 0 0,0 0 1,0 0-1,0 1 0,-1-1 0,3 1 0,-1 0 3,-1 0 0,0 0 0,0 0-1,0 1 1,0-1 0,0 0 0,0 1 0,0 0 0,0-1 0,-1 1 0,1 0 0,-1 0-1,1 0 1,-1 0 0,2 4 0,18 39 65,-12-25-48,-7-15-7,1 2 3,0 0 0,1 0-1,1 0 1,6 9 0,-10-14-12,1 0 0,0-1-1,0 1 1,0-1 0,0 1 0,0-1 0,0 0-1,0 1 1,0-1 0,1 0 0,-1 0 0,0-1-1,1 1 1,-1 0 0,0-1 0,1 0 0,-1 1 0,4-1-1,-4 0 39,0 0-1,0 0 1,0 0-1,0 0 0,0 0 1,0-1-1,0 1 0,0-1 1,0 1-1,-1-1 1,1 1-1,0-1 0,0 0 1,-1 0-1,1 0 1,0 0-1,1-2 0,-2 1-180,0 1-1,0-1 0,0 0 0,0 0 0,0-1 0,0 1 0,0 0 0,-1 0 0,1 0 0,-1 0 0,0-1 0,0 1 1,0 0-1,0-4 0,0-3-4583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0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231 266 14006,'0'0'2930,"-24"-3"-2829,-77-3-45,98 6-48,0 0 0,0 0-1,0 0 1,1 0 0,-1 1 0,0 0-1,0-1 1,1 1 0,-1 0 0,0 0-1,1 1 1,-1-1 0,1 0 0,-1 1-1,1-1 1,0 1 0,0 0 0,0 0 0,0 0-1,0 0 1,0 0 0,0 1 0,0-1-1,1 0 1,-2 5 0,-2 0 57,0 2 99,0-1 0,1 1 0,0 1 0,1-1-1,-1 0 1,2 1 0,-1 0 0,0 11 0,0 11 225,2 38-1,1-53-343,0-16-46,0 1 0,0-1 0,0 0 0,1 0-1,-1 0 1,1 1 0,-1-1 0,1 0 0,-1 0 0,1 0 0,0 0 0,-1 0-1,1 0 1,0 0 0,0 0 0,0 0 0,0-1 0,0 1 0,0 0 0,0 0 0,0-1-1,0 1 1,0 0 0,0-1 0,0 0 0,1 1 0,-1-1 0,0 1 0,0-1-1,0 0 1,1 0 0,1 0 0,1 1-32,1-1 0,-1 0-1,1 0 1,-1 0 0,1-1 0,0 1-1,-1-1 1,9-3 0,-6 1-91,-1-1 1,0 0 0,0 0-1,0-1 1,0 1 0,-1-1-1,1-1 1,-1 1 0,0-1-1,-1 0 1,5-8-1,3-5-311,-1 0 1,14-33-1,-17 29 592,-1 0 0,-1 0 1,-1 0-1,-1-1 1,-1 1-1,-1-1 0,-1-26 1,-2 42 54,0-1 0,-1 0 1,0 1-1,0-1 0,-1 1 0,0 0 1,-1 0-1,1 0 0,-1 0 1,-1 1-1,0 0 0,0 0 0,0 0 1,-1 0-1,0 1 0,0 0 0,0 0 1,-1 0-1,0 1 0,0 0 1,-1 0-1,-8-3 0,16 8-191,0-1-1,0 1 1,-1 0 0,1 0 0,0 0-1,0-1 1,-1 1 0,1 0-1,0 0 1,-1 0 0,1 0-1,0 0 1,-1-1 0,1 1-1,0 0 1,-1 0 0,1 0 0,0 0-1,-1 0 1,1 0 0,0 0-1,-1 0 1,1 0 0,0 0-1,-1 1 1,1-1 0,0 0 0,-1 0-1,1 0 1,0 0 0,-1 0-1,1 1 1,0-1 0,-1 0-1,1 0 1,0 0 0,0 1 0,-1-1-1,1 0 1,0 0 0,0 1-1,0-1 1,-1 0 0,1 1-1,0-1 1,0 0 0,0 1-1,0-1 1,0 0 0,0 1 0,0 21-180,0-15 230,3 40-71,3-1 0,1 1 0,17 59 0,2 6 219,18 190 211,-43-296-375,0 1 1,1 0-1,0 0 1,1-1-1,3 9 0,-5-14-102,-1 0-1,1 0 1,-1 0 0,1-1-1,-1 1 1,1 0-1,-1-1 1,1 1-1,0 0 1,-1-1-1,1 1 1,0-1-1,0 1 1,-1-1 0,1 1-1,0-1 1,0 0-1,0 1 1,1-1-1,0 0-157,-1 0 1,0 0-1,0-1 0,0 1 0,0 0 0,0-1 0,0 1 0,0-1 0,0 1 0,0-1 0,0 0 0,0 1 1,0-1-1,0 0 0,0 0 0,-1 0 0,1 0 0,0 0 0,-1 1 0,2-3 0,12-21-5819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15335,'0'0'1691,"0"21"-1466,0-12-183,-1 32 189,1 1 0,11 64 1,-3-63 246,-2 0 0,-1 0 1,-3 78-1,-2-115-335,-1-1 0,1 0-1,-1 0 1,0 0 0,-1 0 0,1 0 0,-1 0 0,0 0 0,0 0-1,-1 0 1,1-1 0,-1 1 0,0-1 0,0 0 0,0 0 0,-1 0-1,0 0 1,0-1 0,1 1 0,-2-1 0,1 0 0,0 0 0,-7 2 0,2 0-115,0-1 0,-1-1 0,1 0 1,-1 0-1,-19 2 0,-25-2-4066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0 217 17720,'0'0'5122,"146"-83"-4833,-83 48-209,-2 3 16,-5 3-96,-13 9 0,-14 7-144,-9 9 16,-13 4-977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2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120 108 8564,'0'0'7841,"-15"-5"-7313,-47-9-184,61 14-334,-1 0 0,1 0 0,0 0-1,0 1 1,-1-1 0,1 0 0,0 1 0,0-1-1,-1 1 1,1-1 0,0 1 0,0 0 0,0-1-1,0 1 1,0 0 0,0 0 0,0 0 0,0 0-1,0 0 1,0 0 0,0 0 0,1 0 0,-1 0-1,0 0 1,1 0 0,-1 0 0,0 3 0,-8 33 306,8-33-264,-1 15-1,0 0 0,2 20-1,1-19-52,-1-20 0,0 1 1,0-1 0,0 1 0,0 0 0,0-1-1,0 1 1,0 0 0,0-1 0,1 1 0,-1-1-1,0 1 1,1 0 0,-1-1 0,0 1 0,1-1-1,-1 1 1,0-1 0,1 1 0,-1-1 0,1 0-1,-1 1 1,1-1 0,-1 1 0,1-1 0,-1 0-1,1 0 1,0 1 0,-1-1 0,1 0 0,-1 0-1,1 0 1,0 1 0,-1-1 0,1 0 0,1 0-1,0 0 0,0 0 0,0 0 0,0-1 1,0 1-1,0 0 0,0-1 0,0 1 0,0-1 0,0 0 0,0 0 0,3-1 0,3-4-10,-1 0 1,0-1-1,-1 0 1,1 0-1,-1 0 1,-1-1-1,1 0 1,-1 0-1,0 0 1,5-14-1,1-5 5,0 0 1,7-34-1,-17 58 107,5-23 61,-5 8 3479,1 20-3590,0 0 0,0 0 0,0 0 0,0 0 0,-1 1 0,1-1 0,-1 1 0,1-1 0,-1 1 0,1 3 0,1 0-11,12 20-19,32 43 1,-15-34-3343,-26-32-1528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2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99 15703,'0'0'3957,"-1"23"-4003,-2 7 38,0-6 9,2 0 0,1-1-1,3 35 1,0-29-129,-3 55 0,5-182-217,-5 62 237,10-66 1,-9 98 118,17-74-133,-16 72 190,0-1 1,0 1-1,1 0 0,0 0 0,1 0 0,-1 0 0,1 0 0,0 1 0,8-9 1,-11 14-49,-1-1 1,1 0-1,0 0 1,0 1-1,0-1 1,-1 1 0,1-1-1,0 1 1,0-1-1,0 1 1,0-1-1,0 1 1,0 0 0,0 0-1,0 0 1,0-1-1,0 1 1,0 0 0,0 0-1,0 0 1,0 0-1,0 1 1,0-1-1,2 0 1,-1 1 7,-1 0 0,1 0 0,0 0 0,0 1 0,-1-1 0,1 0 0,-1 1 0,1-1 0,-1 1 0,0-1 0,2 4 0,3 5 109,-1-1 1,0 1 0,5 17 0,-9-23-67,8 26 117,-2 0 0,-1 0 0,-2 1 0,1 32 0,7 45-55,-12-107-131,0 1 1,0-1 0,0 1-1,1-1 1,-1 0 0,1 1-1,-1-1 1,1 1 0,-1-1-1,1 0 1,0 0 0,0 1-1,-1-1 1,1 0 0,0 0-1,0 0 1,0 0 0,0 0-1,2 1 1,-2-1-2,0-1 0,0 0 0,0 0 1,0 1-1,0-1 0,0 0 0,1 0 1,-1 0-1,0 0 0,0 0 0,0 0 0,0 0 1,0-1-1,0 1 0,0 0 0,0-1 0,0 1 1,0-1-1,2 0 0,2-2 0,0 0 0,-1-1 0,1 0 0,0 0 0,-1 0 0,0 0 0,6-9 0,-3 4-194,48-75 617,-50 77-752,-1-1 0,0 1 0,-1-1 0,0 0 0,0 0 0,-1-1 0,0 1 0,0 0 0,0-10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46 167 12662,'0'0'5325,"0"-15"-5221,1-50 64,0 62-150,-1 0-1,1-1 1,0 1-1,0 0 1,0 0-1,1 0 1,-1 0 0,1 0-1,0 0 1,0 0-1,0 1 1,0-1-1,0 0 1,0 1 0,1 0-1,-1 0 1,5-3-1,0 0 35,1 0-1,0 1 1,0 0-1,10-3 0,-17 7-50,4-2 5,1 1 1,-1-1 0,1 1-1,0 0 1,0 0 0,0 1-1,0-1 1,-1 2 0,11 0-1,-15-1-6,0 1-1,-1-1 1,1 0-1,0 1 1,-1-1-1,1 1 1,-1-1 0,1 1-1,-1-1 1,1 1-1,-1-1 1,1 1-1,-1 0 1,0-1-1,1 1 1,-1 0-1,0-1 1,1 1-1,-1 0 1,0-1-1,0 1 1,0 0-1,1 0 1,-1-1-1,0 2 1,0 25 10,0-18 3,-1 11 21,-1-1 0,-1 1 0,0-1 1,-2 0-1,0 0 0,-1-1 0,-11 26 0,-71 118 598,87-160-619,-7 13 274,-2-1 1,1 0 0,-2-1-1,0 0 1,-18 17 0,29-30-29,13-7 202,63-37-154,1 3 0,153-56 0,-212 92 57,-10 5-6262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4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13 162 17128,'0'0'4442,"-4"13"-4399,2-4-37,0-1 0,0 1 0,1 0 0,0-1 0,1 1 0,0 0 1,0-1-1,1 1 0,0 0 0,0-1 0,1 1 0,4 11 1,-1-7-1,1 0 1,0-1-1,1 1 1,0-1 0,1-1-1,1 1 1,14 15-1,-19-23-5,0-1 0,0 1 1,1-1-1,-1 0 0,1 0 0,0-1 0,-1 1 0,1-1 0,0 0 0,0 0 0,1 0 0,-1-1 0,0 0 0,1 0 0,-1 0 0,0-1 1,1 0-1,-1 0 0,1 0 0,-1-1 0,0 1 0,10-4 0,-8 2 34,0-1 0,0-1 0,0 1-1,-1-1 1,1 0 0,-1 0 0,0-1 0,-1 0 0,1 0-1,-1 0 1,0-1 0,0 0 0,0 1 0,-1-2 0,0 1 0,0-1-1,-1 1 1,1-1 0,2-12 0,1 0 105,-1 0 0,-1-1 0,-1 1 1,-1-1-1,-1 0 0,0-25 0,-2 38-140,0-1-1,-1 1 0,0 0 1,-1 0-1,1 0 1,-1 0-1,-1 0 1,1 0-1,-1 0 1,0 1-1,-1-1 1,1 1-1,-1 0 1,-1 0-1,1 0 1,-1 1-1,0 0 0,0 0 1,-1 0-1,1 0 1,-1 1-1,0 0 1,0 0-1,-1 0 1,1 1-1,-1 0 1,0 0-1,0 1 1,1 0-1,-2 0 1,1 1-1,0 0 0,0 0 1,-12 0-1,15 1-227,-1 0-1,1 0 0,0 0 0,0 1 0,-1 0 0,1 0 0,0 0 0,0 0 1,0 0-1,0 1 0,0 0 0,0 0 0,0 0 0,-3 3 0,2-1-641,0 0-1,1 0 0,0 1 1,0-1-1,-6 10 0,-24 51-12989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9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15783,'0'0'2996,"1"23"-2766,-1 1-135,0-11-5,0 1-1,0 0 1,2 0-1,-1-1 1,2 1 0,0-1-1,1 1 1,7 18-1,-9-27-58,41 86 724,-39-83-716,1 0 1,1 0 0,-1 0 0,1-1 0,0 0 0,1 0 0,0 0 0,10 8 0,-15-14-37,-1 0 0,1 0 0,-1 0 0,1 0 0,-1 0 0,1 0 0,0 0 0,-1-1 0,1 1 0,0 0-1,0-1 1,-1 0 0,1 1 0,0-1 0,0 0 0,0 0 0,-1 0 0,1 0 0,0 0 0,0 0 0,0-1 0,-1 1 0,1-1 0,0 1 0,0-1 0,-1 0 0,1 1 0,0-1 0,-1 0 0,1 0 0,-1 0 0,1 0-1,-1-1 1,0 1 0,1 0 0,-1-1 0,2-2 0,1-2 8,0 0-1,-1-1 0,0 0 1,-1 1-1,1-1 0,-1 0 1,0 0-1,0-8 0,2-6 6,-1-1-1,-2 0 0,0 1 1,-1-1-1,-5-36 0,3 49-16,0-1 0,0 1 0,-1 0 1,0 0-1,0 0 0,-1 0 0,0 1 0,0-1 0,-1 1 0,-1 0 0,1 1 0,-1-1 0,0 1 1,-1 0-1,-9-7 0,13 11 1,0 1 1,0 0-1,0 0 1,-1 0-1,1 0 1,-1 1-1,0-1 1,1 1 0,-1 0-1,0 0 1,-4 0-1,6 1-20,0 0-1,-1 0 1,1 0-1,0 0 1,0 1-1,0-1 1,0 1-1,0-1 1,0 1-1,0 0 1,0 0-1,0 0 1,1 0-1,-1 0 1,0 0-1,0 0 1,1 1-1,-1-1 1,1 0-1,-1 1 1,1 0-1,0-1 1,-2 4-1,-4 7-497,1 1-1,1-1 0,0 2 1,1-1-1,1 0 1,0 1-1,-2 16 1,1 38-4949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10149,'0'0'9404,"-1"12"-9359,0 32-3,8 79 0,17 58 239,-19-152-197,7 23 150,-5-92-5236,-7 2-2658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9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10597,'0'0'6971,"0"20"-6645,0-3-278,0 62 183,12 98-1,-11-162-180,5 13 196,-6-28-233,0 0-1,0 0 1,0 0-1,0 0 1,0 0-1,1 0 1,-1 0-1,0 1 1,0-1-1,0 0 0,0 0 1,0 0-1,0 0 1,0 0-1,1 0 1,-1 0-1,0 0 1,0 0-1,0 0 1,0 0-1,0 0 1,1 0-1,-1 0 1,0 0-1,0 0 1,0 0-1,0 0 1,0 0-1,0 0 1,1 0-1,-1-1 0,0 1 1,0 0-1,0 0 1,0 0-1,0 0 1,0 0-1,0 0 1,0 0-1,1 0 1,-1 0-1,0-1 1,0 1-1,0 0 1,0 0-1,0 0 1,0 0-1,0 0 1,0 0-1,0 0 1,0-1-1,0 1 0,0 0 1,0 0-1,0 0 1,0 0-1,0 0 1,0-1-1,0 1 1,0 0-1,0 0 1,0 0-1,0 0 1,0 0-1,0 0 1,0-1-1,0 1 1,4-86 396,5-40-339,-6 108-49,0 0-1,1 0 0,1 1 1,13-33-1,-17 47-21,1 1-1,-1 0 0,0-1 1,1 1-1,0 0 1,-1 0-1,1 0 0,0 0 1,0 0-1,0 0 0,0 0 1,1 1-1,-1-1 1,0 1-1,1 0 0,-1-1 1,5 0-1,-5 1 2,-1 1 0,1 0 1,-1 0-1,1 0 0,-1 0 0,1 0 0,-1 0 0,1 0 1,-1 1-1,1-1 0,-1 0 0,1 1 0,-1 0 0,0-1 0,1 1 1,-1 0-1,0-1 0,1 1 0,-1 0 0,0 0 0,0 0 1,0 0-1,0 0 0,0 0 0,0 0 0,0 1 0,0-1 0,0 0 1,0 1-1,-1-1 0,1 0 0,0 3 0,10 26 55,-2-1 0,-2 2 0,-1-1 0,-1 1 0,2 44 0,-3-28 156,13 58 1,-17-103-209,0 0 0,1 0 0,-1 0 0,1-1 0,-1 1 0,1 0 0,-1-1 0,1 1 0,0 0 0,0-1 0,0 1 0,0-1 0,0 1 0,0-1 0,1 0 0,-1 1 0,0-1 1,1 0-1,-1 0 0,0 0 0,1 0 0,0 0 0,-1 0 0,1-1 0,0 1 0,-1 0 0,1-1 0,0 1 0,0-1 0,-1 0 0,1 1 0,0-1 0,0 0 0,0 0 0,-1 0 1,1 0-1,2-1 0,1 0 4,-1-1 0,1 1 0,-1-1 0,1 0 0,-1 0 0,0 0 0,0-1 0,0 1 0,0-1 0,0 0 0,-1 0 1,6-6-1,-1 0-552,-1 0 0,0 0 0,0 0 0,-1-1 0,0 1 0,-1-2 0,0 1 0,-1 0 0,0-1 0,5-21 0,-9 21-6538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0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13894,'0'0'5888,"-2"14"-5669,0 67 19,3 0 1,14 86-1,-9-147-441,-6-20 160,0 0 0,1 0 0,-1 0 0,0 1-1,0-1 1,1 0 0,-1 0 0,0 0 0,0 0 0,1 0 0,-1 0 0,0 0 0,0 0 0,1 0 0,-1 0 0,0 0 0,0 0 0,1 0 0,-1-1 0,0 1 0,0 0 0,0 0 0,1 0 0,-1 0 0,0 0 0,0 0 0,1-1 0,-1 1 0,0 0 0,0 0 0,0 0 0,0 0-1,1-1 1,-1 1 0,0 0 0,0 0 0,0-1 0,0 1 0,15-35-6239,-5-6-4989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40 17128,'0'0'4866,"-8"-39"-4946,8 46-3330,10 14-2272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1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7 107 18376,'0'0'1868,"-2"23"-1780,-3 78 13,5-96-96,0 0-1,1 0 0,-1 0 0,1 0 1,0 0-1,1 0 0,-1 0 0,1 0 1,0 0-1,0 0 0,0-1 0,1 1 0,0-1 1,-1 1-1,2-1 0,-1 0 0,4 4 1,-5-7-9,0 1 0,-1-1 0,1 0 1,0 1-1,0-1 0,0 0 1,0 0-1,0 0 0,0 0 0,1-1 1,-1 1-1,0-1 0,0 1 0,0-1 1,1 0-1,-1 1 0,0-1 0,1 0 1,-1-1-1,0 1 0,0 0 0,1-1 1,-1 1-1,0-1 0,0 0 1,0 1-1,0-1 0,0 0 0,0-1 1,0 1-1,0 0 0,0 0 0,2-3 1,2-2-18,-1 0 0,1-1 0,-1 0 0,-1 0 0,1 0 0,-1-1 0,0 1 0,-1-1 0,4-11 0,-1 0 13,-1 0-1,0 0 1,1-21 0,-5 30 41,1 0 0,-2 0-1,0 0 1,0 0 0,-1 0 0,-2-12 0,3 19 24,-2 0 1,1 0 0,0 1-1,0-1 1,-1 0 0,0 1-1,1-1 1,-1 1-1,0-1 1,0 1 0,-1 0-1,1 0 1,0 0 0,-1 0-1,1 0 1,-1 0-1,0 1 1,1-1 0,-1 1-1,0 0 1,0 0 0,-5-2-1,1 1 25,1 1 0,0-1 0,-1 1 0,0 0 0,1 0 0,-1 1 0,1 0-1,-14 1 1,18 0-120,0-1 0,0 1 0,-1-1 0,1 1 0,0 0 0,0 0 0,0 0-1,0 0 1,0 0 0,1 0 0,-1 1 0,0-1 0,1 1 0,-1-1 0,0 1 0,1-1-1,0 1 1,-1 0 0,1 0 0,0 0 0,0 0 0,0 0 0,0 0 0,0 0 0,1 0-1,-1 0 1,1 0 0,-1 4 0,-1 23-2246,2-2-1712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1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23 149 19193,'0'0'1801,"-4"2"-1719,2-1-82,1 0-1,0 0 0,-1 0 0,1 0 1,0 0-1,0 1 0,0-1 1,0 0-1,0 1 0,0-1 0,0 1 1,0-1-1,0 1 0,1-1 1,-1 1-1,1-1 0,-1 1 0,1 0 1,-1-1-1,1 1 0,0 0 1,0 0-1,0-1 0,0 1 0,0 0 1,1 3-1,1 8 4,1 1 0,7 21-1,0-1 9,-6-14-79,-1 0 0,0 1 0,-1 20 0,0-77 17,1 0 0,2 1 0,1 0 0,2 0 0,2 0 0,1 1 0,21-46 0,-28 72 101,0-1 1,1 2-1,0-1 1,8-10-1,-12 17-42,0 0 0,0 0 0,0 0-1,0-1 1,0 1 0,0 0-1,1 0 1,-1 1 0,0-1 0,1 0-1,-1 0 1,0 0 0,1 1 0,-1-1-1,1 1 1,-1-1 0,1 1-1,0 0 1,-1 0 0,1 0 0,-1-1-1,1 1 1,-1 1 0,1-1 0,0 0-1,-1 0 1,1 1 0,-1-1 0,1 0-1,-1 1 1,1 0 0,-1-1-1,0 1 1,2 1 0,2 2 25,-1 0 1,0 0 0,0 1-1,0 0 1,-1 0-1,1 0 1,-1 0-1,-1 0 1,1 1-1,-1-1 1,3 10-1,18 73 252,-20-75-230,4 19-9,-5-18-15,0-1 0,2 0 1,0 0-1,10 23 0,-14-35-27,0 0-1,1 0 1,-1 0 0,1-1-1,-1 1 1,1 0-1,-1 0 1,1-1-1,-1 1 1,1 0-1,0 0 1,0-1-1,-1 1 1,1-1 0,0 1-1,0-1 1,0 1-1,-1-1 1,1 1-1,0-1 1,0 0-1,0 0 1,0 1-1,0-1 1,0 0 0,0 0-1,0 0 1,0 0-1,0 0 1,0 0-1,0 0 1,0 0-1,0-1 1,0 1-1,-1 0 1,1 0 0,0-1-1,0 1 1,1-1-1,1-1 8,0 0 0,0 0 1,-1 0-1,1 0 0,0-1 0,-1 1 0,0-1 0,1 0 1,1-3-1,40-73 116,-30 50-148,32-45 0,-45 85-4213,-1 14-4242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5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11573,'0'0'8401,"-1"1"-8385,1 0-1,0-1 0,-1 1 0,1 0 0,0 0 0,0 0 0,0 0 0,0 0 0,-1-1 0,1 1 0,1 0 0,-1 0 0,0 0 0,0 0 0,0 0 0,0-1 0,1 1 0,-1 0 1,0 0-1,1 0 0,-1-1 0,0 1 0,1 0 0,-1 0 0,1-1 0,-1 1 0,2 0 0,7 17 47,-1 0-1,-1 0 1,0 0 0,-1 1-1,-1 0 1,-1 0-1,-1 0 1,-1 1 0,1 27-1,-3-35-45,0 0-2,0 1 0,0-1 0,-1 0 0,-1 1 0,-5 18 0,6-28-6,0 0 0,0 0 0,0-1 0,-1 1 0,1-1 0,-1 1 0,1-1 0,-1 1 0,0-1 0,0 0 0,0 0-1,-1 0 1,1 0 0,0 0 0,-1-1 0,1 1 0,-1-1 0,1 1 0,-1-1 0,0 0 0,0 0 0,0 0 0,1 0 0,-1-1 0,0 1 0,0-1 0,0 0 0,0 0 0,-4 0 0,-2 0-201,0 0 0,0-1-1,-17-3 1,2-6-2367,6-10-3618,12 5-171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5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17432,'0'0'3442,"177"-24"-3058,-109 15-304,-5 4 96,-10 1-128,-11 4-32,-13 0-32,-10 0-224,-9 0-881,-5 0-415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242 116 7075,'0'0'8489,"-24"-5"-8368,-74-17-143,91 20 97,-1 1 0,0 0 0,0 0-1,1 1 1,-1 0 0,-14 2 0,20-2-2,-1 1 1,1 0-1,0-1 1,-1 1-1,1 0 1,0 0-1,0 0 1,0 0-1,0 1 1,0-1-1,0 0 1,0 1-1,1 0 1,-1-1-1,-2 4 1,1 2 12,0-1-1,1 1 1,0 0 0,0-1 0,0 1 0,1 0-1,0 0 1,1 0 0,-1 0 0,2 0 0,0 7-1,-1-12-90,-1 6 15,1 0 0,1 0 0,0 1 0,0-1 0,4 15 0,-4-21-49,-1-1-1,1 1 1,0-1 0,-1 1-1,1-1 1,0 0-1,0 1 1,0-1 0,0 0-1,0 0 1,0 0 0,1 0-1,-1 0 1,0 0-1,0 0 1,1 0 0,-1 0-1,1-1 1,-1 1-1,1 0 1,-1-1 0,1 0-1,-1 1 1,1-1-1,-1 0 1,1 1 0,-1-1-1,1 0 1,0 0 0,-1 0-1,1-1 1,-1 1-1,1 0 1,-1-1 0,1 1-1,-1-1 1,1 1-1,-1-1 1,3-1 0,-1 1-28,0-1 1,0 0 0,0 0-1,-1-1 1,1 1-1,0-1 1,-1 1 0,0-1-1,1 0 1,-1 0-1,0 0 1,-1 0 0,1 0-1,0 0 1,-1 0-1,2-6 1,15-58 26,-17 65 30,4-27 93,2-55 1,-6 35 3321,0 57-2754,6 45-514,3 0 0,30 93 0,-40-146-137,0 1-137,8 20 740,-1-11-2044,1-8-5519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6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8628,'0'0'9180,"0"18"-9118,5 148 2,-5-58 66,0-150-62,3-94-552,-1 122 445,0 1 0,0-1 0,1 1 0,1 0 0,0 0 0,1 0 0,12-22 0,-15 31 48,1 0 0,0 0 0,0 0 0,1 0 0,-1 1 0,1 0 0,-1-1 0,1 1 0,0 1 0,0-1 0,0 0 0,9-3 0,-11 6-6,0-1 1,-1 1-1,1-1 1,0 1 0,0 0-1,0-1 1,0 1 0,-1 0-1,1 0 1,0 0-1,0 1 1,0-1 0,0 0-1,-1 1 1,1-1 0,0 1-1,0-1 1,-1 1-1,1 0 1,0 0 0,-1 0-1,1 0 1,-1 0 0,1 0-1,-1 0 1,0 1-1,1-1 1,-1 0 0,0 1-1,0-1 1,0 1 0,0-1-1,0 1 1,0 0-1,-1-1 1,2 3 0,5 18 229,0 0-1,-2 0 1,0 0 0,-2 0 0,0 1 0,-1 0 0,-3 34 0,1-29 30,1 0-1,1 0 1,1-1 0,9 37 0,-11-63-258,-1 1-1,0 0 0,1 0 1,-1-1-1,1 1 1,0-1-1,-1 1 1,1 0-1,0-1 1,0 1-1,0-1 0,0 1 1,0-1-1,0 0 1,1 0-1,-1 1 1,0-1-1,1 0 1,-1 0-1,0 0 0,1 0 1,0 0-1,-1-1 1,1 1-1,-1 0 1,1-1-1,0 1 1,0-1-1,-1 0 0,1 1 1,0-1-1,0 0 1,-1 0-1,1 0 1,0 0-1,0-1 1,-1 1-1,1 0 0,0-1 1,-1 1-1,1-1 1,3-1-1,2-2-14,1 0-1,-1 0 1,0 0-1,-1-1 0,1 0 1,-1-1-1,10-9 1,1-6-404,0 0 0,25-44 0,-4-13-3565,-26 46-466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1 204 15383,'0'0'5056,"3"-17"-4915,-1 1-137,-2 8-4,1 0 1,1-1-1,-1 1 1,1 0 0,1 0-1,-1 0 1,1 1-1,1-1 1,-1 1 0,1-1-1,8-9 1,-9 12 3,1 0 0,0 0 0,0 0 0,1 0-1,-1 1 1,1 0 0,0 0 0,0 0 0,1 1 0,-1-1 0,1 1 0,-1 1 0,1-1 0,0 1 0,0 0 0,0 0 0,1 1 0,-1 0 0,0 0 0,7 0-1,-11 1-5,-1 0 0,0 1-1,0-1 1,0 1-1,0-1 1,0 1-1,0-1 1,0 1-1,0-1 1,0 1-1,-1 0 1,1 0 0,0 0-1,0-1 1,0 1-1,-1 0 1,1 0-1,-1 0 1,1 0-1,-1 0 1,1 0-1,-1 0 1,1 0-1,-1 1 1,0-1 0,1 0-1,-1 0 1,0 0-1,0 0 1,0 0-1,0 2 1,0 48 24,0-36-16,-1 0 1,0-1 1,-1 1 0,-1-1-1,0 1 1,-1-1-1,-7 19 1,-42 80 6,46-101-9,-1 1 146,4-13 23,6-24-128,0 15-60,1 1 1,1-1 0,-1 0-1,1 1 1,1 0 0,0-1-1,0 2 1,9-12 0,-11 15 9,0 0 1,1 0-1,-1 1 0,1 0 1,0-1-1,0 1 1,0 1-1,0-1 1,1 1-1,-1-1 1,1 1-1,-1 0 0,1 1 1,0-1-1,0 1 1,0 0-1,7-1 1,-10 2-1,0 1 0,0-1 0,-1 0 0,1 1 0,0-1 1,-1 1-1,1-1 0,0 1 0,-1 0 0,1 0 0,-1 0 1,1 0-1,-1 0 0,1 0 0,-1 0 0,0 0 1,1 1-1,-1-1 0,0 1 0,0-1 0,0 1 0,0-1 1,0 1-1,-1-1 0,1 1 0,0 0 0,-1-1 0,1 1 1,-1 0-1,1 3 0,1 6-20,0 0 0,-1 1 0,-1 18 0,0-24 22,1 17 14,-2 0 0,-5 32-1,4-45-5,-1-1-1,0 1 1,0-1 0,-1 1-1,0-1 1,-1 0 0,1-1-1,-8 10 1,0-2 49,0-1 0,-25 25 0,33-36-45,0 0-1,0 0 0,0-1 0,-1 0 1,0 0-1,1 0 0,-1-1 0,0 1 1,0-1-1,0 0 0,-1-1 0,1 1 0,0-1 1,-10 1-1,15-2-34,-1-1 1,1 1-1,-1-1 1,1 1-1,-1 0 1,1-1-1,-1 1 1,1-1-1,0 1 0,-1-1 1,1 0-1,0 1 1,-1-1-1,1 1 1,0-1-1,0 0 0,0 1 1,0-1-1,-1 0 1,1 1-1,0-1 1,0 1-1,0-1 1,0 0-1,0 1 0,1-2 1,-1-24-1229,0 19 538,3-27-3959,11-1-4306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19385,'0'0'2369,"-4"-9"-3025,4 20-5747,9 11-1825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7235,'0'0'13959,"3"25"-13719,13 86-155,-15-102-80,1 0-1,0-1 1,1 1-1,0-1 1,1 0-1,-1 0 1,1 0 0,1-1-1,0 1 1,0-1-1,0 0 1,1 0-1,0-1 1,0 0-1,1 0 1,9 7 0,-13-10-4,0-1 0,1 1 0,-1-1 0,1 0 1,0 0-1,-1-1 0,1 1 0,0-1 0,0 1 1,0-1-1,0 0 0,0-1 0,0 1 0,0-1 1,1 0-1,-1 0 0,0 0 0,0 0 0,5-2 1,-3 0-9,0 0 0,-1 0 0,0-1 0,1 0 0,-1 0 0,0 0 1,-1 0-1,1-1 0,-1 0 0,1 0 0,-1 0 0,4-6 0,1-2 0,-1 0-1,0 0 0,-1-1 0,0 0 0,-1 0 0,0 0 0,-1-1 0,-1 0 0,0 0 0,2-17 0,-5 21 41,-1 1 0,0 0 0,0 0 0,0-1 0,-1 1 0,-1 0 0,1 0-1,-2 0 1,1 0 0,-5-10 0,4 14-25,1 0 0,-1 1-1,0 0 1,0-1 0,0 1 0,0 0 0,-1 1-1,0-1 1,0 1 0,0-1 0,0 1 0,0 0-1,-1 1 1,1-1 0,-1 1 0,1 0 0,-1 0-1,0 0 1,-10-2 0,9 3-189,-1 0 1,1 0-1,-1 0 1,0 1-1,1 0 0,-1 0 1,1 0-1,-1 1 1,0 0-1,1 1 0,0-1 1,-1 1-1,1 0 1,0 1-1,0-1 0,0 1 1,0 1-1,1-1 1,-1 1-1,1 0 0,0 0 1,-7 7-1,-45 44-6006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6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 8932,'0'0'9663,"0"-1"-9556,-1 1 0,1 0 0,-1 0-1,1 0 1,0 0 0,-1 0 0,1-1 0,-1 1 0,1 0-1,0 0 1,-1 0 0,1 0 0,-1 0 0,1 0 0,0 0-1,-1 0 1,1 0 0,-1 0 0,1 1 0,0-1 0,-1 0-1,1 0 1,-1 0 0,1 470 1392,0-470-1336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5186,'0'0'11945,"12"0"-10393,18-4-547,50-11 0,-53 9-912,1 0 0,54-2 0,-65 6-207,-19 9-5841,-12 12-2625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11589,'0'0'6051,"22"2"-5571,9-2-128,6-8 33,-4-1-257,-1-2-64,-10 4-64,-8 3 0,-6 2-112,-6 2-1025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75 401 10213,'0'0'8009,"-1"-5"-7484,1-19-386,1 0 1,1 0-1,9-42 0,-5 36-83,-1-1 1,0-33-1,-5 44-14,1 11-31,-1 0 0,0 0-1,-1 0 1,0 0-1,0 0 1,-3-10-1,3 16-3,0 1 1,0 0-1,-1-1 0,1 1 0,0 0 1,-1 0-1,0 0 0,1 0 0,-1 0 1,0 1-1,0-1 0,0 0 0,0 1 1,0-1-1,0 1 0,0 0 0,-1 0 1,1 0-1,0 0 0,-1 0 0,1 0 1,-1 1-1,1-1 0,-1 1 1,1 0-1,-5-1 0,6 1-7,-1 0-1,1 0 1,0-1 0,-1 1 0,1 0-1,-1 0 1,1 0 0,-1 0 0,1 0-1,0 1 1,-1-1 0,1 0-1,-1 1 1,1-1 0,0 1 0,0-1-1,-1 1 1,1 0 0,0 0-1,0-1 1,-1 1 0,1 0 0,0 0-1,0 0 1,0 0 0,0 1-1,-1 2-9,1-1-1,1 0 0,-1 1 0,0-1 0,1 0 0,0 1 0,0-1 1,0 1-1,1 3 0,-1 9-9,0-13 17,0 0-1,0 0 1,1 0 0,-1 0-1,1 0 1,0 1-1,0-1 1,0 0 0,0-1-1,0 1 1,1 0 0,-1 0-1,1 0 1,0-1 0,-1 1-1,1-1 1,1 1-1,-1-1 1,0 0 0,1 0-1,-1 0 1,1 0 0,-1 0-1,1-1 1,0 1 0,0-1-1,5 2 1,1 0-41,0-1 1,-1 0-1,1 0 1,1-1-1,-1-1 1,0 1-1,0-1 1,16-3-1,-20 2 31,-1 0-1,0 0 1,0 0-1,0-1 0,0 0 1,0 0-1,0 0 1,0 0-1,0-1 0,-1 0 1,4-3-1,27-16-31,-34 22 49,1 0-1,-1-1 0,0 1 0,0 0 0,1 0 1,-1 0-1,0 0 0,1 0 0,-1 0 0,0 0 1,1 0-1,-1 0 0,0 0 0,1 0 0,-1 0 0,0 0 1,1 0-1,-1 0 0,0 0 0,1 0 0,-1 0 1,0 0-1,1 0 0,-1 1 0,0-1 0,1 0 1,-1 0-1,0 0 0,0 1 0,1-1 0,-1 0 1,0 0-1,0 0 0,0 1 0,1-1 0,-1 0 1,0 1-1,0-1 0,0 0 0,0 1 0,1-1 1,-1 0-1,0 0 0,0 1 0,0-1 0,0 0 1,0 1-1,0 0 0,1 1 22,7 24 61,-1 0 1,-1 1-1,-1 0 0,1 33 1,-4-31-5,2 0 1,1-1 0,14 47 0,-19-74-72,1 0 1,-1 0-1,0 0 1,1-1-1,-1 1 1,0 0-1,1 0 0,-1-1 1,1 1-1,-1 0 1,1-1-1,-1 1 1,1-1-1,0 1 1,-1-1-1,1 1 1,-1-1-1,1 1 1,0-1-1,0 1 0,-1-1 1,1 0-1,0 0 1,0 1-1,0-1 1,-1 0-1,1 0 1,0 0-1,0 0 1,0 0-1,-1 0 1,1 0-1,0 0 1,0 0-1,0 0 0,-1 0 1,1-1-1,0 1 1,0 0-1,0 0 1,-1-1-1,1 1 1,0-1-1,-1 1 1,1-1-1,1 0 0,2-2-3,-1 0-1,1 0 0,0 0 1,-1 0-1,0-1 0,5-6 0,29-55-1021,-19 17-4036,-5 5-5309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73 9636,'0'0'8527,"0"0"-8520,0 0-1,0-1 1,0 1 0,-1 0-1,1 0 1,0 0 0,0 0-1,0 0 1,0 0 0,-1 0-1,1 0 1,0 0 0,0 0-1,0 0 1,0 0 0,-1 1-1,1-1 1,0 0 0,0 0-1,0 0 1,0 0 0,0 0-1,-1 0 1,1 0 0,0 0-1,0 0 1,0 1 0,0-1-1,0 0 1,0 0 0,0 0-1,-1 0 1,1 0 0,0 0-1,0 1 1,0-1 0,0 0-1,0 0 1,0 0 0,0 0-1,0 1 1,0-1 0,0 0-1,0 0 1,0 0 0,0 0-1,0 1 1,0-1 0,0 0-1,0 0 1,0 0 0,0 0-1,0 1 1,0 13 24,1 1 0,1-1-1,0 0 1,0 0 0,1 0-1,1 0 1,1 0 0,0-1-1,0 1 1,1-1 0,1-1-1,1 1 1,9 12 0,-15-22-25,1-1 0,0 1 0,0-1 0,0 0 1,0 0-1,0 0 0,0 0 0,0-1 0,1 1 0,-1-1 1,1 0-1,-1 0 0,6 1 0,-7-2-4,0 1 0,0-1 0,1 0 0,-1 0 0,0 0 0,0 0 0,1 0 0,-1-1-1,0 1 1,0-1 0,1 1 0,-1-1 0,0 0 0,0 0 0,0 0 0,0 0 0,0 0 0,0 0 0,0-1 0,-1 1 0,1 0-1,3-4 1,1-4-19,0-1 0,0 0 0,-1 0 0,-1-1 0,1 1-1,-2-1 1,1 0 0,-1 0 0,-1 0 0,1-12 0,0-5 326,-2 0 0,-3-56 0,2 84-243,0-1-1,0 0 1,0 0-1,0 1 1,0-1-1,0 0 1,-1 0-1,1 0 1,0 1-1,0-1 1,-1 0-1,1 1 1,-1-1-1,1 0 0,0 1 1,-1-1-1,1 0 1,-1 1-1,1-1 1,-1 1-1,0-1 1,1 1-1,-1-1 1,0 1-1,1-1 1,-2 1-1,-6-6 464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13974,'0'0'1121,"-1"22"-523,-1 5-368,1-3 40,0 0 0,2 0 0,4 28-1,1 122 2442,2-151-2641,-2-21-800,-1-16-726,-2-13-1622,-1-11-2461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9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30 14887,'0'0'2876,"-2"0"-2815,-6-2-50,-12-20 1987,9 18-1190,6 3-1016,24 15-8444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0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7716,'0'0'10391,"-2"18"-10348,1-4-28,0 8-4,0 1 0,1 0 0,6 45-1,63 520 1690,-69-583-1644,3 16 109,-3-21-151,0 1-1,0-1 1,1 1-1,-1-1 1,0 1-1,0-1 1,0 1-1,1-1 1,-1 1-1,0-1 1,1 1 0,-1-1-1,0 1 1,1-1-1,-1 1 1,0-1-1,1 0 1,-1 1-1,1-1 1,-1 0-1,1 1 1,-1-1-1,1 0 1,-1 0-1,1 1 1,-1-1-1,1 0 1,-1 0-1,2 0 1,-2-2-202,1-1 0,0 0 0,-1 0-1,1 1 1,-1-1 0,0 0 0,0 1 0,-1-6 0,1 3-462,0-21-4397,0 1-5089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0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15031,'0'0'4130,"68"-19"-3730,-29 8 16,-3 0-320,-4-2 96,-5 0-128,-8 4-16,-4 0-96,-8 5-16,-5 4-720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6771,'0'0'7790,"-11"19"-6984,-33 62-430,42-77-337,0 0 0,0 0 0,1 0-1,0 0 1,-1 0 0,1 0 0,1 0 0,-1 0-1,0 1 1,1-1 0,0 5 0,0-8-15,1 1 0,-1 0 0,1 0 1,-1-1-1,1 1 0,0 0 0,-1-1 0,1 1 1,0-1-1,0 1 0,0-1 0,0 1 0,0-1 1,1 1-1,-1-1 0,0 0 0,1 0 0,1 2 1,4 0 34,1 0 0,-1 0 0,1 0 0,0-1 0,0 0 0,0-1-1,0 0 1,11 1 0,14 2-146,-24-2-46,1 0 1,-1 0 0,0 1-1,-1 1 1,16 7-1,-21-9 111,0 0-1,-1 0 1,1 0-1,-1 0 0,0 0 1,0 0-1,0 1 1,0-1-1,0 1 1,0-1-1,-1 1 0,1 0 1,-1 0-1,0-1 1,1 1-1,-1 0 0,-1 0 1,1 0-1,0 1 1,-1-1-1,1 4 1,-1 1 54,0-1 1,-1 0-1,0 0 1,0 1 0,0-1-1,-1 0 1,0 0-1,0-1 1,-1 1 0,0 0-1,0-1 1,-5 8-1,-1-1 234,-1 0 0,-1 0 0,0-1 0,-17 15-1,23-23-215,3-1-45,-1-1 1,0 0-1,1 0 1,-1 1-1,0-2 1,0 1-1,0 0 1,0 0-1,-6 1 0,6-4-1493,3-4-3016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 6195,'0'0'10594,"-6"-1"-9735,3 1-829,1-1 24,0 1-1,0-1 0,0 1 0,0 0 0,1 0 1,-1-1-1,0 1 0,0 1 0,0-1 1,0 0-1,0 0 0,1 1 0,-1-1 1,0 1-1,0-1 0,0 1 0,1 0 0,-1 0 1,0 0-1,1 0 0,-1 0 0,1 0 1,-1 0-1,1 0 0,0 1 0,-1-1 1,0 2-1,-3 5 12,1 0 0,0 1 0,1-1 0,0 1 0,0 0 0,0-1 0,-1 20 1,1 0 176,3 36 0,0-37-169,0-26-73,0 1-1,1-1 1,-1 0 0,0 0 0,1 1 0,-1-1 0,1 0 0,-1 0 0,1 0 0,0 0 0,-1 0-1,1 0 1,0 0 0,0 0 0,0 0 0,0 0 0,0 0 0,0 0 0,0 0 0,0-1 0,0 1-1,0 0 1,0-1 0,0 1 0,1-1 0,-1 0 0,0 1 0,0-1 0,1 0 0,-1 0 0,0 1-1,2-1 1,51 1-17,-39-2 51,28-3-22,-33 3-24,-1 0 0,1 0 0,-1 1 0,14 1 0,-22-1 10,-1 1-1,1-1 1,-1 0-1,1 1 1,-1-1 0,1 1-1,-1-1 1,1 1 0,-1 0-1,1-1 1,-1 1 0,0-1-1,1 1 1,-1 0-1,0-1 1,0 1 0,1 0-1,-1-1 1,0 1 0,0 0-1,0-1 1,0 1 0,0 0-1,0 0 1,0 0-1,0 23-10,0-19 13,1 0 3,-1 0 0,0-1 0,-1 1 0,1-1 1,-1 1-1,1-1 0,-1 1 0,-1-1 0,1 1 0,0-1 0,-1 0 0,0 1 0,0-1 0,-1 0 0,1-1 0,-1 1 0,0 0 0,0-1 0,0 1 0,0-1 1,0 0-1,-1 0 0,1 0 0,-1 0 0,0-1 0,-6 3 0,-99 56 955,108-60-893,1-1 0,-1 0 0,1 1 1,-1-1-1,1 0 0,-1 0 0,1 1 0,-1-1 1,1 0-1,-1 0 0,0 0 0,1 0 0,-1 1 1,1-1-1,-1 0 0,1 0 0,-1 0 1,0 0-1,1-1 0,-1 1 0,1 0 0,-1 0 1,1 0-1,-1 0 0,1 0 0,-1-1 0,0 1 1,1 0-1,-1-1 0,1 1 0,-1-1 1,-1-6-5782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8548,'0'0'8030,"0"3"-7411,6 160 2601,17 83-2689,-18-190-355,2-11-90,1 19 146,-7-60-1664,0-12-1696,-1-6-2645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10373,'0'0'10439,"2"-1"-9857,27-7-5,1 1 1,52-6 0,-39 8-550,-42 4-122,-1 1 1,1 0-1,-1 0 1,1-1-1,-1 1 1,0 0-1,1 0 1,-1-1 0,0 1-1,1 0 1,-1-1-1,0 1 1,1 0-1,-1-1 1,0 1-1,0-1 1,1 1 0,-1 0-1,0-1 1,0 1-1,0-1 1,0 1-1,0-1 1,0 1-1,1-1 1,-1 1 0,0 0-1,0-1 1,0 1-1,-1-1 1,1 1-1,0-1 1,0 1-1,0-1 1,0 1 0,-1-1-1,1-4-2080,0-2-5120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13302,'0'0'8948,"36"0"-8580,-9 0-208,-3-6-32,-7 1-112,-2-1-16,-5 1-128,-6-1-432,-4-9-961,5-3-2064,-5 3-6756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4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117 466 15783,'0'0'4698,"0"-19"-4476,4-63-132,1-150 23,-5 229-114,0 1 0,-1-1 0,1 1 1,-1-1-1,1 1 0,-1-1 0,0 1 1,0-1-1,0 1 0,0 0 0,-1 0 1,1 0-1,-1-1 0,1 1 1,-1 1-1,0-1 0,0 0 0,1 0 1,-1 1-1,-1-1 0,1 1 0,0-1 1,0 1-1,-3-1 0,1 0-2,1 1 1,-1 0-1,0 0 0,0 0 1,0 0-1,1 0 0,-1 1 1,0 0-1,0 0 0,0 0 1,0 0-1,0 1 0,0 0 1,0-1-1,-6 4 0,9-3 2,-1 0 0,1 0 0,-1 0-1,1 0 1,-1 0 0,1 1 0,0-1 0,0 1 0,0-1-1,0 1 1,0-1 0,0 1 0,0 0 0,0-1-1,1 1 1,-1 0 0,1 0 0,-1-1 0,0 3 0,1-3 1,0 0 1,0 0-1,0 0 1,-1-1-1,1 1 1,0 0 0,0 0-1,0 0 1,0 0-1,0 0 1,1 0-1,-1 0 1,0-1-1,0 1 1,0 0 0,1 0-1,-1 0 1,0 0-1,1-1 1,-1 1-1,1 0 1,-1 0 0,1-1-1,0 1 1,-1 0-1,1-1 1,-1 1-1,1-1 1,0 1-1,0-1 1,-1 1 0,1-1-1,0 1 1,0-1-1,0 0 1,-1 1-1,1-1 1,0 0 0,0 0-1,0 0 1,1 1-1,7-1 14,0 0 0,0-1-1,0 0 1,0 0 0,0-1 0,-1 0-1,1-1 1,-1 1 0,12-7-1,1-2-109,1-1 0,24-21-1,-35 26-12,3-4-79,0 1 0,1 1 0,28-14-1,-38 23 165,-4 8-18,5 107 833,22 126-1,-16-150-795,-12-90 6,0 0 0,0 0-1,0 1 1,1-1 0,-1 0-1,0 0 1,1 0 0,-1 0-1,0 1 1,1-1 0,-1 0-1,1 0 1,0 0 0,-1 0-1,1 0 1,0 0 0,1 1-1,-1-2 0,-1 0 0,1 1 0,-1-1 0,1 0 0,-1 0 0,1 0-1,-1 0 1,1 0 0,-1 0 0,1 0 0,-1-1 0,1 1 0,-1 0 0,1 0-1,-1 0 1,1 0 0,-1-1 0,1 1 0,-1 0 0,1 0 0,-1-1 0,1 1 0,-1 0-1,0-1 1,1 1 0,0-1 0,2-3-11,0 0 1,1 0-1,-2 0 0,1 0 0,0-1 1,3-7-1,4-14-346,16-38-33,-15 21-3719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10661,'0'0'6328,"8"14"-6283,12 22-30,103 171-203,-121-205 157,0 1 1,0-1-1,0 0 0,0 0 0,0 1 1,1-1-1,-1-1 0,1 1 0,0 0 1,-1-1-1,1 1 0,0-1 1,0 0-1,3 1 0,-4-2 21,0 1 1,-1-1-1,1 0 1,0 0-1,-1 0 1,1 0-1,0-1 0,-1 1 1,1 0-1,0-1 1,-1 1-1,1-1 0,-1 1 1,1-1-1,-1 0 1,1 0-1,-1 0 0,1 0 1,-1 0-1,0 0 1,0 0-1,1 0 1,-1 0-1,0-1 0,0 1 1,0 0-1,0-1 1,0-1-1,8-14-65,-1 1-1,-1-2 1,-1 1-1,0 0 1,-1-1-1,3-23 1,-2 2 655,0-76 0,-9 115-2167,-1 6-2375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2625,'0'0'14057,"-1"22"-13584,0 0-417,-1 158 1352,5-150-1019,0-1-1,15 52 1,-18-81-407,1 0 1,-1 1-1,0-1 1,1 0-1,-1 1 0,1-1 1,-1 0-1,1 0 0,-1 0 1,1 1-1,-1-1 1,0 0-1,1 0 0,-1 0 1,1 0-1,-1 0 1,1 0-1,-1 0 0,1 0 1,-1 0-1,1 0 0,-1 0 1,1 0-1,-1-1 1,1 1-1,-1 0 0,1 0 1,-1 0-1,1-1 1,-1 1-1,0 0 0,1 0 1,-1-1-1,0 1 0,1 0 1,-1-1-1,1 1 1,-1-1-1,0 1 0,0 0 1,1-1-1,-1 1 0,0-1 1,0 1-1,0-1 1,1 1-1,-1-1 0,11-45-4141,-8 18-1129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61 8468,'0'0'13574,"-8"-61"-13574,8 70-4402,0 8-4418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15511,'0'0'3404,"-1"25"-3353,0 9-48,-2 18 24,5 59-1,39 203 633,-30-245-635,6 42-3,-17-110-23,0-1 0,0 1 0,0-1 1,0 0-1,0 1 0,0-1 0,0 1 0,0-1 0,1 1 0,-1-1 0,0 0 0,0 1 0,0-1 0,0 1 0,1-1 0,-1 0 0,0 1 0,0-1 0,1 0 0,-1 1 0,0-1 0,1 0 0,-1 0 0,0 1 0,1-1 0,-1 0 0,1 0 0,-1 1 1,0-1-1,1 0 0,-1 0 0,1 0 0,-1 0 0,0 0 0,1 0 0,-1 0 0,1 0 0,-1 0 0,1 0 0,0 0 0,0 0-47,-1-1-1,1 1 1,-1 0-1,1-1 1,0 1 0,-1-1-1,1 0 1,-1 1-1,1-1 1,-1 1 0,1-1-1,-1 0 1,1 1-1,-1-1 1,0 0 0,0 0-1,1 1 1,-1-1-1,0 0 1,0-1 0,3-35-6461,-3 20-2131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18200,'0'0'2788,"5"0"-2761,46 1-37,-11 0-349,59-5 0,-92 3 274,0-1 0,0 0 0,-1 0 1,0 0-1,1-1 0,-1 0 0,0 0 0,0-1 1,-1 0-1,1 0 0,-1 0 0,1-1 1,-1 1-1,-1-1 0,1-1 0,-1 1 1,0 0-1,0-1 0,4-9 0,-2 4 0,0-1-1,-1 0 1,-1 0-1,0 0 1,0-1-1,-1 0 1,-1 1-1,0-1 1,0-19-1,-2 32 200,0 0-1,-1-1 1,1 1-1,0 0 1,0-1-1,0 1 1,-1 0-1,1-1 1,0 1-1,-1 0 1,1-1-1,0 1 1,0 0-1,-1 0 1,1-1 0,-1 1-1,1 0 1,0 0-1,-1 0 1,1-1-1,0 1 1,-1 0-1,1 0 1,-1 0-1,1 0 1,0 0-1,-1 0 1,1 0-1,-1 0 1,1 0-1,0 0 1,-1 0-1,1 0 1,-1 0 0,1 0-1,0 0 1,-1 1-1,0-1 1,-16 8 1005,15-3-1068,0 0 0,0 0 0,0 0 0,1 0 0,-1 0 0,1 0 0,1 1 1,-1-1-1,1 10 0,4 50-127,-2-57 23,0 0 1,0 0-1,1 0 1,0 0 0,1-1-1,-1 0 1,1 1 0,6 6-1,44 55-813,-27-36 435,-7-9 58,-10-13 204,0 0 1,14 24-1,-22-32 192,0 1 0,-1 0 0,1-1 0,-1 1 0,0 0 1,1 0-1,-2 0 0,1 0 0,0 0 0,-1 0 0,0 0 0,0 0 0,0 0 0,0 0 0,-1 4 0,0-6 13,0-1 0,1 1 0,-1-1 0,0 0 0,0 1 0,0-1 0,0 0 0,0 0 0,0 0 0,0 1 0,0-1 0,0 0 0,-1 0 0,1-1 0,0 1 0,-3 1 0,-28 13 167,11-6-212,-15 15-1116,15-4-4444,11-11-4363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2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9284,'0'0'5019,"0"6"-4339,0 17-77,0-22-556,0 0 0,0-1 0,0 1-1,1 0 1,-1-1 0,0 1 0,0-1 0,1 1 0,-1-1 0,1 1 0,-1-1 0,0 1 0,1-1 0,-1 1 0,1-1-1,-1 1 1,1-1 0,-1 1 0,1-1 0,0 0 0,-1 0 0,1 1 0,-1-1 0,1 0 0,0 0 0,-1 1 0,1-1-1,0 0 1,-1 0 0,1 0 0,-1 0 0,1 0 0,0 0 0,-1 0 0,1 0 0,0 0 0,0-1 0,3 1 163,105 15 898,-37-5-766,95 3 1,-131-13-312,13 0-3,0-1 0,58-10-1,-75 6-14,352-59 32,2 29 31,-216 30-52,271-6-6,210-4-42,-95 11 42,-310 6 2,510-4-12,791 4 45,-208 42-61,-673-9-5,-40-3-41,155-4 17,3-28-47,-337-1 29,294-43-212,-107 2 147,-187 33-255,605-19-253,-9-61 511,-598 43 50,465-15-584,-183 18 443,-531 30 203,319 6-33,-308 8 62,254-23-78,1-26 43,-41 3-1,710-14 55,-427 73-78,192-1 115,-679-34-75,35-1 540,-279 21-3325,-14-4-6096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17112,'0'0'1304,"0"25"-791,1-10-400,0 22 144,1 1-1,16 71 1,59 349 1615,-55-306-1717,-14-103-197,-8-48 18,0-1-1,0 0 1,0 0 0,0 1 0,0-1 0,1 0 0,-1 0 0,0 1 0,0-1 0,0 0 0,0 0 0,1 0 0,-1 0 0,0 1-1,0-1 1,1 0 0,-1 0 0,0 0 0,0 0 0,1 0 0,-1 0 0,0 1 0,0-1 0,1 0 0,-1 0 0,0 0 0,0 0-1,1 0 1,-1 0 0,0 0 0,1 0 0,-1 0 0,0 0 0,0 0 0,1-1 0,-1 1 0,0 0 0,0 0 0,1 0-1,-1 0 1,0 0 0,0 0 0,1-1 0,-1 1 0,0 0 0,0 0 0,0 0 0,1-1 0,-1 1 0,0 0 0,0 0 0,0 0-1,0-1 1,0 1 0,1 0 0,-1 0 0,0-1 0,0 1 0,0-1 0,12-15-1645,1-19-3290,-2-8-4875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9748,'0'0'10178,"-1"1"-10115,1-1 0,-1 1-1,1-1 1,-1 1 0,1-1-1,0 1 1,-1-1 0,1 1-1,0-1 1,-1 1 0,1 0-1,0-1 1,0 1-1,0 0 1,-1-1 0,1 1-1,0-1 1,0 1 0,0 0-1,0-1 1,0 1 0,0 0-1,0-1 1,1 2 0,-1 74 355,19 131 1,-3-73-15,11 55-2,-24-228-8491,-3 11-891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3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13766,'0'0'7268,"99"-30"-7044,-60 19-224,-5 6 0,-2 3 0,-8 2-1137,-12 0-1648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4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16712,'0'0'4210,"117"-76"-4162,-76 58-48,0 7-241,-4 2-1023,-3 1-2690,-12-3-4354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4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125 466 9700,'0'0'9698,"0"-10"-9492,0-60-188,-1-104-103,-1 143 66,-1 0-1,-2 0 1,-12-46 0,16 74 21,0 0 1,0 0 0,0 1 0,-1-1 0,1 0 0,-1 1 0,1-1 0,-1 1 0,0-1-1,0 1 1,-3-3 0,3 4-1,1 0-1,0 0 0,0 1 1,-1-1-1,1 0 0,-1 1 1,1-1-1,0 1 0,-1 0 1,1-1-1,-1 1 0,1 0 1,-1 0-1,1 0 0,-1 0 1,1 0-1,-1 0 0,1 0 1,-1 1-1,1-1 0,-1 0 1,1 1-1,-1-1 0,1 1 1,-2 1-1,0-1-1,1 1 1,-1 0-1,1 0 0,0 0 0,0 1 1,0-1-1,0 0 0,0 1 1,0-1-1,1 1 0,-1 0 1,1 0-1,0-1 0,-1 1 1,1 0-1,1 0 0,-1 0 0,0 0 1,0 5-1,-1 9-12,1 1 0,1 21 0,0-25-19,0-12 30,0 0 1,0 0-1,0-1 1,0 1-1,1 0 1,-1 0-1,1 0 1,-1-1-1,1 1 1,0 0-1,0-1 1,0 1-1,0-1 1,0 1-1,0-1 1,0 1-1,0-1 1,0 1 0,1-1-1,-1 0 1,0 0-1,1 0 1,-1 0-1,1 0 1,0 0-1,-1 0 1,1 0-1,0-1 1,-1 1-1,1-1 1,0 1-1,0-1 1,0 0-1,-1 1 1,1-1-1,0 0 1,0 0-1,3-1 1,2 1-3,-1-1 0,1 0 0,-1 0 0,0 0 0,1-1 0,-1 0 0,0 0 0,0 0 1,11-7-1,28-27-207,-35 27 73,0 1 0,0 0 0,1 1 0,-1 0-1,14-6 1,-23 12 137,-1 1 0,1 0-1,0 0 1,0-1 0,-1 1-1,1 0 1,0 0 0,-1 0 0,1 0-1,0 0 1,0 0 0,-1 0-1,1 0 1,0 0 0,0 0 0,-1 0-1,1 1 1,0-1 0,0 0-1,-1 1 1,1-1 0,0 0 0,-1 1-1,1-1 1,1 1 0,9 21 30,-3 37 81,-7-45-77,5 42 3,31 223 708,-38-278-741,1 0 0,0 0 1,0-1-1,0 1 0,0 0 0,1 0 1,-1 0-1,0 0 0,0 0 0,0-1 1,1 1-1,-1 0 0,0 0 0,1 0 1,-1-1-1,1 1 0,-1 0 0,1-1 1,-1 1-1,1 0 0,-1-1 0,1 1 1,0-1-1,-1 1 0,1-1 0,0 1 1,-1-1-1,1 1 0,0-1 0,0 0 1,0 1-1,-1-1 0,1 0 0,0 0 1,0 1-1,0-1 0,0 0 0,0 0 1,-1 0-1,1 0 0,0 0 0,0 0 1,0 0-1,1-1 0,1 0 18,-1-1-1,1 1 1,-1-1 0,1 0-1,-1 0 1,1 1 0,-1-2-1,0 1 1,0 0-1,0 0 1,2-4 0,3-5-76,0 0 0,-1-1 0,-1 0 0,1 0 0,4-18-1,-3-11-4420,-6 31-1725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15239,'0'0'3900,"4"11"-3849,31 69-194,54 93 1,-87-169 108,0 0 0,1 0 0,-1-1 0,1 1 0,0-1 0,5 6 0,-8-9 27,1 1 0,-1-1 0,1 0 1,-1 1-1,1-1 0,-1 0 0,1 0 0,0 1 1,-1-1-1,1 0 0,-1 0 0,1 0 1,0 0-1,-1 0 0,1 0 0,0 0 1,-1 0-1,1 0 0,-1 0 0,1 0 1,0 0-1,1-1-6,-1 0 0,0 1 0,0-1 0,0 0 0,0 0 0,0 1 0,0-1 0,0 0 0,-1 0 0,1 0 0,0 0 0,0-1 0,-1 1 0,2-2 0,6-15-87,-1-1 0,0 0 0,-2 0 0,5-22 0,9-87-448,-11 67 366,-3 21 83,-5 56-5338,0 3 827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13670,'0'0'3234,"-1"24"-3178,-1 10-10,1 102 97,14-36 276,-3-37-152,-10-63-272,0 1 0,0-1-1,0 0 1,0 1 0,0-1 0,0 0 0,0 1 0,0-1 0,0 0-1,0 1 1,0-1 0,0 0 0,0 0 0,1 1 0,-1-1-1,0 0 1,0 0 0,0 1 0,0-1 0,1 0 0,-1 0 0,0 1-1,0-1 1,0 0 0,1 0 0,-1 0 0,0 1 0,0-1 0,1 0-1,-1 0 1,0 0 0,1 0 0,-1 0 0,0 0 0,0 1 0,1-1-1,-1 0 1,0 0 0,1 0 0,-1 0 0,0 0 0,1 0-1,-1 0 1,0 0 0,0 0 0,1-1 0,-1 1 0,0 0 0,1 0-1,-1 0 1,0 0 0,0 0 0,1 0 0,-1-1 0,13-14-1297,-5-12-1096,-3-9-2906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53 19353,'0'0'4082,"-13"-53"-4258,13 56-1057,0 21-2545,0 11-5298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15543,'0'0'2415,"0"25"-2285,0-8-85,0 9 117,0 0 0,2 0-1,1 0 1,10 42 0,72 382 1065,-81-407-1230,-2-22-9,1 0 0,0 0 0,9 28 1,-12-48-45,0-1 0,0 1 0,0-1 0,1 1 0,-1-1 1,0 1-1,0 0 0,0-1 0,1 1 0,-1-1 0,0 1 1,1-1-1,-1 0 0,0 1 0,1-1 0,-1 1 0,1-1 1,-1 0-1,1 1 0,-1-1 0,1 0 0,-1 1 0,1-1 1,-1 0-1,1 0 0,-1 1 0,1-1 0,-1 0 0,1 0 1,0 0-1,-1 0 0,1 0 0,-1 0 0,1 0 0,-1 0 1,1 0-1,0 0 0,-1 0 0,1 0 0,-1-1 0,1 1 1,-1 0-1,1 0 0,-1 0 0,1-1 0,-1 1 0,1 0 1,-1-1-1,1 1 0,-1 0 0,1-1 0,-1 1 0,0-1 1,1 0-1,11-29-5541,-2-15-4541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6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1 239 10885,'0'0'7785,"12"-1"-7644,35 2 68,63-1-34,-98-1-181,0 0-1,-1 0 1,1-1-1,0-1 1,-1 0 0,20-8-1,-16 2-337,-1 0 0,0-1 0,-1-1 0,0 0 0,-1-1 0,0 0 0,-1-1 0,0 0 1,-1-1-1,-1 0 0,0-1 0,8-17 0,-15 28 389,-1 0 0,1 1 0,-1-1 0,0 0 0,-1 0 0,1 0 0,0 0 0,-1-5 0,-28 8 4243,26 1-4216,1 0 1,0 0 0,0 0 0,0 0 0,-1 1 0,1-1 0,0 1 0,0-1 0,0 1-1,0-1 1,0 1 0,-1 0 0,1-1 0,0 1 0,1 0 0,-1 0 0,0 0 0,0 0 0,0-1-1,0 2 1,1-1 0,-1 0 0,0 0 0,1 0 0,-1 0 0,1 0 0,-1 0 0,1 0 0,0 1-1,-1-1 1,1 2 0,-2 45 400,2-37-421,0-1-56,1-1 1,0 1-1,1-1 1,0 1-1,0-1 0,1 0 1,0 0-1,0 0 1,1 0-1,1-1 1,-1 0-1,1 0 1,1 0-1,9 11 0,12 16-370,-2 2 0,20 39 0,-37-61 276,-2 0 0,0 0 0,0 0 0,-2 0 1,0 1-1,-1 0 0,0 0 0,0 31 0,-3-46 198,0 1-1,0-1 1,-1 1-1,1-1 1,0 1 0,-1-1-1,1 1 1,-1-1-1,0 0 1,0 1 0,1-1-1,-1 0 1,0 0 0,0 0-1,0 1 1,0-1-1,0 0 1,-2 1 0,-28 17 497,6-4-673,22-13-278,1 1-1,0-1 0,-1 1 0,1-1 0,0 1 0,0 0 1,0-1-1,-1 6 0,-3 3-4631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6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13110,'0'0'1579,"0"22"-1533,0-13-24,0 59 272,16 120 1,55 145 1930,-66-315-2218,-3-8 78,0 0 1,0 0-1,2 0 1,-1 0-1,1-1 1,0 0-1,8 12 1,-12-22-86,-1 1 0,1 0 1,0-1-1,0 1 1,0-1-1,0 1 0,0 0 1,0-1-1,1 1 1,-1 0-1,0-1 0,0 1 1,0 0-1,0-1 0,0 1 1,0 0-1,1-1 1,-1 1-1,0 0 0,0 0 1,0-1-1,1 1 0,-1 0 1,0 0-1,0-1 1,1 1-1,-1 0 0,0 0 1,1 0-1,-1-1 1,0 1-1,1 0 0,-1 0 1,0 0-1,1 0 0,-1 0 1,0 0-1,1 0 1,-1 0-1,0 0 0,1 0 1,-1 0-1,0 0 0,1 0 1,-1 0-1,0 0 1,1 0-1,-1 0 0,0 0 1,1 0-1,-1 1 0,0-1 1,1 0-1,-1 0 1,0 0-1,1 0 0,-1 1 1,0-1-1,0 0 1,1 0-1,-1 1 0,0-1 1,0 0-1,0 1 0,1-1 1,-1 0-1,0 1 1,0-1-1,0 1 0,3-30-576,-3 27 483,1-48-2749,-1-11-3147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15879,'0'0'1961,"25"-9"-1734,160-59 365,-124 42-462,-35 14 111,0 1-1,49-13 0,-72 23 1590,-2 1-1819,-1 1 0,1-1 0,-1 1 0,1-1 0,-1 1 0,1-1 0,-1 1 0,1 0-1,-1-1 1,0 1 0,1 0 0,-1-1 0,0 1 0,1 0 0,-1-1 0,0 1 0,0 0-1,0 0 1,1-1 0,-1 1 0,0 0 0,0 0 0,0-1 0,0 1 0,-1 1 0,2 5 44,13 112 468,-9-65-344,23 103 0,-28-157-184,0 1 3,0-1 0,0 1-1,0 0 1,0-1 0,1 1 0,-1 0 0,0-1 0,0 1 0,0 0 0,1-1 0,-1 1-1,0-1 1,1 1 0,-1 0 0,0-1 0,1 1 0,-1-1 0,1 1 0,-1-1 0,1 1 0,-1-1-1,2 1 1,-2-13-5936,0-13-2722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7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12054,'0'0'6605,"11"-21"-6554,37-70-48,-45 85-1,1 1-1,0-1 1,0 1 0,0 0 0,0 0 0,1 1 0,0-1 0,0 1 0,0 0 0,1 1 0,-1-1 0,1 1 0,0 0 0,0 0 0,0 1 0,0 0 0,0 0 0,1 0 0,-1 1 0,1 0-1,-1 0 1,1 0 0,-1 1 0,1 0 0,9 2 0,-13-2-3,0 0 0,0 1 0,0-1 0,0 1 0,0 0 0,0 0 0,0 0-1,0 1 1,-1-1 0,1 1 0,0-1 0,-1 1 0,1 0 0,-1 0 0,0 0 0,0 0-1,1 0 1,-1 1 0,-1-1 0,1 0 0,0 1 0,-1 0 0,1-1 0,-1 1 0,0 0-1,0 0 1,0 0 0,0 0 0,0 0 0,0 3 0,2 12 26,0 1-1,-2-1 1,0 36 0,-1-36 22,-1-5-33,1 0-1,-1 0 0,-1-1 1,0 1-1,-1-1 0,-1 0 1,0 0-1,0 0 0,-1 0 1,0 0-1,-1-1 0,-1 0 1,0 0-1,-12 14 0,-8-4-931,27-21 839,-1 1 1,0-1 0,1 1-1,-1-1 1,0 0-1,0 1 1,1-1-1,-1 0 1,0 0-1,0 1 1,1-1-1,-1 0 1,0 0-1,0 0 1,0 0-1,1 0 1,-1 0-1,0 0 1,0 0-1,0 0 1,1-1-1,-1 1 1,0 0-1,0 0 1,1-1-1,-1 1 1,0-1-1,1 1 1,-1 0-1,0-1 1,1 1-1,-1-1 1,1 1-1,-1-1 1,0 0-1,1 1 1,0-1 0,-1 0-1,0 0 1,-3-28-5608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7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14231,'0'0'3911,"10"19"-3770,-8-15-138,19 35 22,1-1 1,32 42 0,-52-77-24,0 1 1,1-1-1,-1 0 1,1 0-1,-1 0 1,1-1-1,0 1 0,0-1 1,0 1-1,0-1 1,1 0-1,-1 0 0,1 0 1,-1-1-1,1 1 1,-1-1-1,1 0 1,0 0-1,0 0 0,5 0 1,-8-1 5,0-1 0,0 1 1,1 0-1,-1-1 0,0 0 0,0 1 1,0-1-1,1 0 0,-1 1 1,0-1-1,0 0 0,0 0 0,0 0 1,0 0-1,0 0 0,-1 0 1,1 0-1,0 0 0,0 0 0,-1-1 1,1 1-1,-1 0 0,1 0 1,-1-1-1,0 1 0,1 0 0,-1 0 1,0-1-1,0 1 0,0-3 1,3-49 373,-3 44-264,0 0-7,0-1-1,-1 1 1,0-1-1,0 1 0,-1-1 1,0 1-1,-7-16 1,7 20-87,-1 0 1,1 1 0,-1 0 0,-1-1 0,1 1 0,-1 0-1,1 0 1,-1 1 0,0-1 0,0 1 0,-1 0 0,1 0 0,-1 0-1,1 1 1,-8-4 0,5 4-3,1 0 0,0 0-1,0 1 1,-1-1 0,-12 1 0,18 0-68,0 1 0,-1 0 0,1 0 0,-1 0 0,1 0 0,-1 0 1,1 0-1,-1 0 0,1 0 0,0 1 0,-1-1 0,1 1 0,-1-1 0,1 1 1,0-1-1,-1 1 0,1 0 0,0-1 0,0 1 0,0 0 0,-1 0 1,1 0-1,0 0 0,0 0 0,0 0 0,1 1 0,-1-1 0,0 0 1,0 0-1,0 2 0,-1 23-2686,2 3-1836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18008,'0'0'2767,"0"19"-2690,0-8-79,10 240 4,33 254 339,-40-453-330,1-39-171,1-17-771,5-21-955,-2-15-1782,-1-6-2839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14807,'0'0'4322,"138"-53"-4322,-111 36-689,-8-3-3152,-4 5-4627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195 305 16071,'0'0'2025,"-21"-10"-1825,-64-29-128,81 37-41,1 1-1,0 0 1,-1 0-1,1 0 1,0 0-1,-1 0 1,1 1-1,-1 0 1,1-1-1,-8 2 1,10-1-15,-1 1 0,1-1 0,-1 1 0,1-1 0,-1 1 1,1-1-1,-1 1 0,1 0 0,0 0 0,-1 0 0,1 0 1,0 0-1,0 0 0,0 0 0,0 0 0,-2 3 0,0 1 8,1 0-1,0 0 1,0 1-1,1-1 1,-1 1-1,1-1 1,0 1 0,0 10-1,0-7-47,-1 14 45,1 0 0,0 0 0,2 0-1,3 22 1,-4-43-24,1 0 0,-1-1 0,1 1 0,-1-1 0,1 1 0,0-1 0,-1 1 0,1-1 0,0 0 0,0 1 0,0-1 0,0 0 0,1 0 0,-1 0 0,0 0 0,0 0 0,1 0 0,-1 0 0,0 0 0,1 0 0,-1-1 0,1 1 0,-1 0 0,1-1 0,-1 1 0,1-1 0,0 0-1,-1 1 1,1-1 0,3 0 0,-3 0-26,1 0 0,0-1 0,-1 1 0,1 0 0,0-1 0,-1 0 0,1 1 0,0-1 0,-1 0 0,1-1 0,-1 1 0,0 0 0,1-1 0,-1 1 0,0-1 0,0 0 0,0 1 0,2-4 0,6-11-128,0 0 0,-1-1 1,-1 0-1,-1-1 1,-1 0-1,0 0 0,-1 0 1,-1-1-1,2-22 0,-7 57 927,1 0 0,0 0-1,3 20 1,1-11-770,0-1 0,2 1 0,1-1 0,1 0 0,0-1 0,2 0 0,19 33 0,-28-54-2,0-1-1,-1 1 0,1-1 1,0 0-1,0 1 1,0-1-1,1 0 1,-1 1-1,0-1 0,0 0 1,1 0-1,-1 0 1,0 0-1,1 0 1,-1 0-1,1-1 0,-1 1 1,1 0-1,0-1 1,-1 1-1,1-1 0,0 0 1,-1 0-1,3 1 1,-2-2-24,0 1 1,0-1-1,0 0 1,0 0-1,0 0 0,0 0 1,-1 0-1,1 0 1,0-1-1,-1 1 1,1 0-1,0-1 1,-1 0-1,0 1 1,1-1-1,0-2 0,6-8-294,-1-1-1,0 0 0,-1 0 1,5-17-1,6-22-1193,-2-1 1,-3-1-1,7-70 1,-9-72 5321,-9 195-3676,-1 0 0,0 0-1,0 0 1,0 0 0,0 0 0,0 0 0,0 0 0,0 0 0,0 0 0,0 1 0,0-1 0,0 0 0,-1 0 0,1 0 0,0 0 0,-1 0 0,1 0 0,-1 1 0,1-1 0,-1 0 0,1 0 0,-1 0 0,1 1 0,-1-1 0,0 0 0,1 1 0,-1-1 0,0 1 0,0-1 0,1 1 0,-1-1 0,0 1 0,0-1 0,0 1 0,0 0 0,0 0-1,0-1 1,1 1 0,-1 0 0,0 0 0,0 0 0,0 0 0,0 0 0,-1 0 0,1 1-102,0-1 1,0 1-1,1-1 0,-1 1 0,0-1 0,1 1 0,-1 0 1,0-1-1,1 1 0,-1 0 0,1 0 0,0-1 0,-1 1 1,1 0-1,-1 0 0,1 0 0,0 0 0,0-1 0,0 1 1,-1 0-1,1 0 0,0 0 0,0 0 0,0 1 0,-2 30-4,2-27 13,0 51-31,2 0 0,3 0 0,18 86 0,-9-73 23,-7-25-15,3 0 1,19 52-1,-29-95-17,1 1-1,-1-1 1,1 1 0,-1-1-1,1 1 1,0-1-1,-1 1 1,1-1-1,0 0 1,0 1-1,0-1 1,0 0-1,0 0 1,0 0-1,1 0 1,-1 0 0,0 0-1,1 0 1,-1 0-1,0-1 1,1 1-1,-1 0 1,1-1-1,-1 1 1,1-1-1,-1 0 1,1 1-1,-1-1 1,1 0 0,0 0-1,-1 0 1,1 0-1,-1 0 1,1 0-1,2-1 1,0 0 1,-1-1 0,0 0 0,1 1 0,-1-1 0,0 0 1,0 0-1,0-1 0,0 1 0,0-1 0,0 0 0,-1 1 0,1-1 1,2-4-1,59-104-2185,-41 70-1246,-6 8-2212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18232,'0'0'3394,"36"-4"-3362,5-18 144,-4 0-176,-1 0 0,-9 0-80,-5 9-1281,-8 7-800,-6 6-3665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9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105 116 18088,'0'0'2940,"5"18"-2737,16 60-147,-20-74-75,1-1 1,-1 1-1,0 0 0,1-1 0,0 1 0,0-1 1,0 1-1,0-1 0,1 0 0,-1 0 1,1 0-1,0 0 0,-1 0 0,1-1 1,1 1-1,-1-1 0,0 0 0,1 0 1,-1 0-1,1 0 0,-1-1 0,1 1 0,0-1 1,0 0-1,0 0 0,0 0 0,0-1 1,5 1-1,-7-2-6,0 1 1,0-1-1,0 1 1,0-1-1,0 0 1,0 0-1,-1 0 1,1 0-1,0-1 1,0 1-1,-1 0 1,1-1-1,-1 1 1,1-1-1,-1 1 1,0-1-1,0 0 1,1 1-1,-1-1 1,0 0-1,-1 0 1,1 0-1,0 0 1,0 0-1,-1 0 1,1 0-1,-1-4 1,3-8-2,0 0 0,1-26 1,-3 31 144,-1 0 1,0-1-1,-1 1 1,1 0-1,-2 0 0,1 0 1,-1 0-1,-1 0 1,0 0-1,-6-13 1,7 18-66,-1 0 0,0 0 0,0 0 0,0 0 0,0 1 0,0 0 0,-1-1 1,1 1-1,-1 1 0,0-1 0,0 0 0,0 1 0,-1 0 0,1 0 0,0 0 1,-1 0-1,1 1 0,-1 0 0,0 0 0,1 0 0,-1 0 0,-6 1 0,6 0-59,1 0 1,0 0-1,0 1 0,-1-1 0,1 1 0,0 0 0,0 0 0,0 1 0,0-1 0,0 1 1,0 0-1,0 0 0,1 0 0,-1 1 0,1-1 0,-1 1 0,1 0 0,0 0 0,0 0 1,0 0-1,1 0 0,-4 6 0,-2 4-443,0 1 0,1 0-1,0 0 1,-7 28 0,-5 29-4162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3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7 199 9220,'0'0'6064,"0"0"-6010,-1 0-1,1 1 1,0-1-1,0 0 1,0 0 0,-1 0-1,1 0 1,0 0-1,0 0 1,0 0-1,-1 0 1,1 0-1,0 0 1,0 0-1,0 0 1,-1 0-1,1-1 1,0 1-1,0 0 1,0 0-1,0 0 1,-1 0 0,1 0-1,0 0 1,0 0-1,0 0 1,0-1-1,-1 1 1,1 0-1,0 0 1,0 0-1,0 0 1,0-1-1,0 1 1,0 0-1,0 0 1,0 0 0,0 0-1,-1-1 1,1 1-1,0 0 1,0 0-1,0 0 1,0-1-1,0 1 1,6-14 139,0 0 0,1 0 0,13-21 0,1 0-184,-15 24 35,-2 5 18,0-1 0,0-1 0,-1 1 0,0-1 0,0 1 0,0-1 0,1-13 1203,-4 27-844,0 633 777,0-639-955,-5-12-3503,-2-2-2471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3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11669,'0'0'8180,"138"15"-7764,-82-15-288,-8 0 80,-1 0-176,-16 0-32,-7 0-992,-11 0-3042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16488,'0'0'2201,"-2"11"-2100,0-5-117,-8 48 66,10-51-51,0-1 0,0 0-1,-1 0 1,1 1 0,0-1-1,1 0 1,-1 0 0,0 1 0,1-1-1,-1 0 1,1 0 0,0 0-1,0 0 1,0 0 0,0 0-1,0 0 1,0 0 0,0 0-1,1 0 1,-1 0 0,1-1-1,-1 1 1,3 1 0,2 0-3,1 0 0,-1-1 1,1 0-1,0 0 1,0-1-1,0 0 1,0 0-1,0-1 1,0 1-1,11-2 0,31 2-92,-48 1 93,-1-1 0,1 1 0,0-1 0,0 1 0,-1-1 0,1 1 0,0-1 0,-1 1 0,0 0 1,1-1-1,-1 1 0,0 0 0,0-1 0,0 1 0,0 0 0,0-1 0,0 1 0,-1 0 0,1 1 1,-1 3-15,1 1 19,-1-1 0,1 0 0,-1 0 0,-1 1 0,1-1 0,-1 0 1,0 0-1,-1 0 0,0 0 0,0-1 0,-6 10 0,0-2-6,-1-1 1,0-1-1,-20 18 1,29-34-3026,1-17-2979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19929,'0'0'3506,"-10"-6"-3618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14759,'0'0'3876,"-1"23"-3766,-1-2-97,-1 10 5,2 1 0,4 60-1,7-11 45,28 116-1,-38-196-77,0 0 0,0 1 0,1-1 0,-1 0 0,0 0 0,1 0 0,-1 0 0,0-1 0,1 1 0,-1 0 0,1 0-1,0 0 1,-1 0 0,1 0 0,0-1 0,-1 1 0,1 0 0,0 0 0,1 0 0,-2-2-161,1 1 0,0-1 0,-1 1 0,1-1 1,-1 1-1,1-1 0,-1 0 0,1 1 0,-1-1 0,1 0 0,-1 1 0,1-1 0,-1 0 0,0 0 1,0 1-1,1-1 0,-1 0 0,0 0 0,0 0 0,0 1 0,0-1 0,0 0 0,0 0 0,0-1 0,3-27-7466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15847,'0'0'5859,"92"-13"-5603,-53 0-256,-3 2-80,-4 2-1681,-10 1-3857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9732,'0'0'5993,"8"-16"-5823,-7 14-152,11-20 186,1 1 1,0 1 0,2 0 0,0 1-1,18-18 1,-16 26 701,-7 12 227,-9 2-1071,0 0 0,0-1 0,0 1 0,0 0 0,0 0 1,0 0-1,-1 0 0,0 0 0,1 3 0,6 90 661,-5 107 1,-3-105-594,-9 17 57,10-114-137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13094,'0'0'7619,"128"-27"-7058,-67-1-193,0-3-320,-10 10 64,-13 7-224,-16 8-560,-12 6-1233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13254,'0'0'5392,"-5"10"-5048,0 4-313,0 0 0,1 1 0,1-1 0,0 1-1,1 0 1,-1 20 0,3-33-33,0-1 0,0 0 0,0 1 0,0-1 0,0 0 0,0 1-1,0-1 1,1 0 0,-1 1 0,0-1 0,1 0 0,-1 1 0,1-1 0,-1 0 0,1 0 0,-1 1-1,1-1 1,2 2 0,-2-3-16,1 1-1,0 0 1,-1-1 0,1 0-1,0 1 1,-1-1-1,1 0 1,0 0 0,0 0-1,0 0 1,3 0-1,7-1-85,73-7-795,-85 9 906,1-1 0,0 1 0,-1 0 0,1 0 0,0 0 1,-1 0-1,1 0 0,-1 0 0,0 0 0,1 0 0,-1 0 1,0 0-1,0 0 0,1 0 0,-1 0 0,0 0 0,0 0 1,0 1-1,0-1 0,-1 0 0,1 0 0,0 0 0,-1 1 1,1 4 38,0 2-91,0-1 1,-1 0-1,0 0 0,0 0 0,-1 0 0,0 0 1,0 0-1,0-1 0,-1 1 0,0 0 0,0-1 0,-1 0 1,0 0-1,0 0 0,0 0 0,-1-1 0,0 0 1,0 0-1,-7 6 0,6-9-2095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13350,'0'0'5701,"-1"24"-5586,-1-2-89,-4 133 39,5-81-69,3 97-8,-2-168 13,0 0 1,1 0-1,-1 0 1,1 0 0,0 0-1,0 0 1,0 0-1,0 0 1,0 0-1,0 0 1,1-1-1,0 1 1,-1 0-1,1-1 1,0 1 0,0-1-1,0 0 1,4 3-1,-4-4-1,1 0 0,-1 0 0,0 0 0,1 0 0,-1 0-1,1-1 1,-1 1 0,1-1 0,0 1 0,-1-1 0,1 0 0,-1 0 0,1 0 0,0-1-1,-1 1 1,1-1 0,-1 1 0,1-1 0,-1 0 0,0 0 0,1 0 0,-1 0 0,3-2-1,5-4-168,0 1-1,-1-2 0,0 1 1,0-1-1,-1-1 0,15-17 0,16-32-5682,-25 27-1269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17464,'0'0'4114,"78"-24"-4114,-44 13-656,-2 0-2098,-3 0-6802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9300,'0'0'7774,"-1"3"-6856,-3 49 295,4 93 0,2-58-728,-2-76-455,1-1 24,-1 0 1,-1 0-1,0 0 1,-4 19-1,4-26-36,-1 1 0,1-1-1,-1 0 1,1 0 0,-1 0 0,0 0-1,0 0 1,-1 0 0,1 0 0,0-1-1,-1 1 1,0-1 0,0 1 0,0-1-1,0 0 1,0 0 0,-5 2 0,-6 2 34,-1 0 1,0-1-1,-1-1 1,1 0 0,-29 3-1,-7-4-8331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1 228 15319,'0'0'5859,"128"-57"-5331,-67 31-480,-3 0 112,-2-3-160,-7 5 64,-8 5-176,-9 1-208,-8 5-593,-7 2-799,-5 7-2818,-5 4-2530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82 14038,'0'0'1743,"-18"-6"-1418,-57-19 97,70 24-272,1 0 1,0 0-1,0 0 0,-1 0 1,1 1-1,-1-1 1,1 1-1,0 0 1,-1 1-1,1-1 1,-1 1-1,1 0 1,-8 2-1,8-1-116,1 0-1,0-1 1,0 1-1,1 0 0,-1 0 1,0 1-1,1-1 1,-1 1-1,1-1 1,0 1-1,-1 0 1,1 0-1,-2 5 1,-1 4-58,0 1 0,1 0 0,1 0 0,0 0 0,0 0 0,0 21 0,3-30 68,-3 74-262,3-78 202,0 0 0,0 1 0,0-1 0,0 0 1,0 1-1,0-1 0,0 0 0,0 0 1,0 1-1,0-1 0,0 0 0,0 1 0,0-1 1,0 0-1,0 1 0,0-1 0,1 0 1,-1 1-1,0-1 0,0 0 0,0 0 0,1 1 1,-1-1-1,0 0 0,0 0 0,1 0 1,-1 1-1,0-1 0,0 0 0,1 0 0,-1 0 1,0 0-1,1 0 0,-1 1 0,1-1 0,12-4-247,11-16 99,-3-14 190,-1 0 0,-3-1-1,0-1 1,21-73 0,-31 91 1317,-8 28 406,0 21-1515,7 20-139,21 78 0,-8-45-90,-17-76-159,-2-5 22,0 0 1,0 0 0,1 0 0,-1 0 0,1 0 0,0 0 0,0 0 0,0 0-1,0 0 1,1 0 0,-1-1 0,1 1 0,3 4 0,2-8-4050,2-8-4180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81 18248,'0'0'-122,"-3"18"-46,-4 10 161,-8 58-16,14-46 58,1-40 13,8-9-56,3-7-182,-1-1-1,-1 0 1,10-24 0,-8 17-186,18-32 0,-25 49 365,0 1 1,1 0 0,0 0-1,0 0 1,1 0 0,-1 1-1,1 0 1,0 0 0,8-4-1,-12 7-1,0 1-1,0 0 1,1 0-1,-1-1 1,0 1-1,0 1 1,1-1-1,-1 0 1,1 0-1,-1 1 1,0 0-1,1-1 0,-1 1 1,1 0-1,-1 0 1,1 0-1,-1 1 1,1-1-1,2 1 1,-3 0 5,0 0 0,0 1 1,-1-1-1,1 0 0,0 1 0,-1-1 0,1 1 1,-1-1-1,1 1 0,-1 0 0,0 0 1,0 0-1,0-1 0,0 1 0,0 0 1,0 0-1,1 4 0,1 9 153,0 0-1,-1 0 1,-1 1 0,0 28 0,-1-33 100,0 183 1888,-1-193-2133,1 0 0,0 1 0,0-1 0,0 0 0,0 0 0,0 1 0,0-1 0,0 0 0,1 0 0,-1 1 0,0-1 0,1 0 0,-1 0 0,1 0 0,-1 1 0,1-1 0,0 0 0,-1 0 0,1 0 0,0 0 0,0 0 0,0 0 0,-1 0 0,1 0 0,0-1 0,0 1 0,1 0 0,-1-1 0,0 1 0,0 0 0,0-1 0,0 1 0,1-1 0,-1 0 0,0 1 0,0-1 0,1 0 0,-1 0 0,0 0 0,0 0 0,1 0 0,-1 0 0,0 0 0,2-1 0,3 0-25,-1 0 0,1-1 1,-1 0-1,0 0 0,1 0 1,-1-1-1,0 0 1,-1 0-1,6-4 0,9-8-152,-2 0-1,23-27 1,-7-3-1904,-30 39 1005,0 0-1,0 0 0,-1 0 1,1 0-1,1-10 1,-3 1-8794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4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81 8196,'0'0'5344,"-1"21"-5054,-1 154 1292,2-167-1457,0 49 99,0-46-297,0-37-117,0-22 15,-1 9 168,1-1 1,7-39-1,-5 70 62,0-1 0,0 1 0,1 0 0,0 0 0,1 0-1,0 1 1,10-17 0,-12 23-46,-1-1 0,1 1 0,0 0 1,0 0-1,0 0 0,0 0 0,0 0 0,0 0 0,0 0 0,1 1 0,-1-1 0,1 1 0,-1 0 0,1 0 0,-1-1 0,1 2 0,0-1 0,0 0 1,-1 1-1,1-1 0,0 1 0,0 0 0,0-1 0,0 2 0,-1-1 0,1 0 0,0 0 0,0 1 0,0 0 0,5 1 0,-6-1 21,0 1 0,0-1-1,0 1 1,0-1 0,0 1 0,0-1-1,0 1 1,-1 0 0,1 0-1,0 0 1,-1 0 0,0 0 0,1 0-1,-1 0 1,0 1 0,0-1-1,1 4 1,10 45 696,-11-44-658,4 33 541,-1 58-1,3 25 277,-7-121-867,0 0-1,0 0 1,1 0-1,-1 0 1,1 0-1,0 0 1,-1 0-1,1 0 0,0-1 1,0 1-1,0 0 1,0 0-1,1-1 1,-1 1-1,0-1 1,1 1-1,-1-1 1,1 1-1,0-1 1,2 2-1,-2-2 6,0-1-1,-1 0 1,1 1-1,0-1 1,-1 0-1,1 0 1,0 0-1,0 0 1,-1 0-1,1 0 1,0 0-1,0-1 1,-1 1-1,1-1 1,0 1-1,-1-1 1,1 0-1,-1 1 1,1-1 0,-1 0-1,1 0 1,-1 0-1,0 0 1,1-1-1,1-1 1,1-1-66,1-1 1,-1 0-1,0 0 1,-1 0-1,1 0 1,-1-1-1,0 1 0,0-1 1,-1 0-1,1 0 1,-1 0-1,-1 0 1,1 0-1,-1 0 1,0-1-1,0-9 1,-1 14-2058,-17 26-14604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11733,'0'0'2815,"-3"23"-2762,-20 169 438,13 155 4746,15-332-4675,-1-13-2229,-1-12-5946,-3-13-1421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6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66 172 16616,'0'0'3732,"3"20"-3393,13 64 29,-15-78-310,0 0 0,1 0 0,0-1 0,0 1 0,1 0 0,0-1 1,0 0-1,0 1 0,0-1 0,1-1 0,0 1 0,0 0 0,7 6 0,-8-9-31,0 0 1,1 0-1,-1 0 0,0-1 0,1 1 1,-1-1-1,1 0 0,-1 0 0,1 0 0,0 0 1,-1-1-1,1 1 0,0-1 0,0 0 1,-1 0-1,1 0 0,0-1 0,0 1 1,3-2-1,-3 1-4,-1-1-1,1 1 1,-1-1 0,0 0-1,1 0 1,-1 0 0,0 0-1,0-1 1,-1 1 0,1-1-1,-1 0 1,1 0 0,-1 0 0,0 0-1,3-5 1,24-53 120,-28 58-148,5-15 49,-1 1-1,0-1 1,-2 0-1,0 0 0,-1-1 1,-1 1-1,-1-28 0,0 42-25,-1 0 0,0 0 0,1 0 0,-2 0 0,1 0 0,0 0 0,-1 0 0,0 0-1,1 0 1,-2 1 0,1-1 0,0 1 0,-1 0 0,1 0 0,-1-1 0,0 2 0,0-1 0,0 0 0,-1 1-1,1-1 1,-1 1 0,1 0 0,-1 0 0,0 0 0,1 1 0,-1-1 0,0 1 0,0 0 0,-6-1-1,2 0-7,-1 1 0,1 0-1,-1 0 1,1 1 0,-1 0-1,1 1 1,-1 0 0,1 0-1,-1 0 1,1 1 0,0 1-1,0-1 1,-15 8 0,16-5-186,0 0-1,0 0 1,1 1 0,0-1 0,0 2 0,0-1 0,0 0 0,1 1 0,0 0 0,1 1 0,0-1 0,0 1 0,0-1-1,-4 15 1,-3 42-4516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5122,'0'0'1217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2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10197,'0'0'5114,"-7"12"-4791,0 0-186,3-6-25,0 0 0,1 0 1,0 1-1,0-1 0,0 1 0,1-1 0,0 1 1,0 0-1,-1 13 0,-5 94 1522,12 161 0,34 168-536,-5-94-646,-18 11 583,-15-360-778,-12-12-153,-13-27-549,1-1 1,-30-73 0,-23-39-192,73 145 634,-3-6 22,0 1 0,-1 0 0,0 1 0,0 0-1,-2 0 1,1 0 0,-1 2 0,-1-1 0,-18-13 0,29 23-4,0 0-1,-1 0 1,1 0-1,0 0 1,0 0-1,0 0 1,-1 0-1,1 0 1,0-1-1,0 1 1,-1 0-1,1 0 1,0 0-1,0 0 1,0 0-1,-1 0 1,1 1-1,0-1 1,0 0-1,-1 0 1,1 0-1,0 0 1,0 0 0,0 0-1,-1 0 1,1 0-1,0 0 1,0 1-1,0-1 1,-1 0-1,1 0 1,0 0-1,0 0 1,0 1-1,0-1 1,0 0-1,-1 0 1,1 0-1,0 1 1,0-1-1,0 0 1,0 0-1,0 0 1,0 1-1,-3 17 115,5 21-174,1-24 72,0 0 0,1 0 0,0-1 0,1 1 0,1-1 0,1 0 0,0 0 0,0-1 0,1 0-1,13 16 1,-10-15-2,1-1-1,0 0 0,1 0 0,1-1 0,-1-1 0,2 0 1,0-1-1,26 14 0,-34-21-8,-1 0 0,1 0 0,0-1 0,0 0 0,0 0 0,0 0 1,0-1-1,0 0 0,0-1 0,0 0 0,0 0 0,0 0 0,0-1 0,0 0 0,0 0 0,0-1 0,0 0 0,0 0 0,0-1 1,-1 1-1,1-2 0,-1 1 0,0-1 0,11-8 0,3-7 71,-1-1 1,-1-1-1,28-42 1,35-77 405,-60 102-227,-16 31-342,-5 28-2854,2-7-2479,6 0-8598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4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4 266 14711,'0'0'5042,"0"0"-5035,1 0 0,-1 0 0,0 0-1,0 0 1,0 0 0,0 1 0,0-1 0,0 0 0,0 0-1,0 0 1,0 0 0,0 0 0,0 0 0,0 1 0,0-1-1,0 0 1,0 0 0,0 0 0,0 0 0,0 0 0,0 0-1,0 1 1,0-1 0,0 0 0,0 0 0,0 0 0,0 0-1,0 0 1,-1 0 0,1 0 0,0 1 0,0-1-1,0 0 1,0 0 0,0 0 0,0 0 0,0 0 0,0 0-1,0 0 1,-1 0 0,1 0 0,0 0 0,0 0 0,0 0-1,0 0 1,0 0 0,0 0 0,0 1 0,-1-1 0,1 0-1,0 0 1,0 0 0,0 0 0,0 0 0,0-1 0,0 1-1,-1 0 1,1 0 0,0 0 0,0 0 0,0 0 0,0 0-1,0 0 1,0 0 0,-1 0 0,6 12 59,-1-1-1,2 0 1,0 1 0,0-2-1,1 1 1,0-1 0,10 11-1,2 5-6,-12-17-52,0 0 0,0 0 1,1-1-1,0 0 0,11 9 0,-15-14-3,0-1 0,-1 0 0,1 1 0,0-1 0,0-1 1,0 1-1,0 0 0,0-1 0,1 0 0,-1 0 0,0 0 0,1-1 0,-1 0 0,0 1 0,1-1 0,6-2 0,-8 1 2,0 0-1,0 0 0,0-1 0,0 1 1,-1-1-1,1 0 0,-1 1 0,1-2 1,-1 1-1,0 0 0,1 0 1,-1-1-1,0 1 0,-1-1 0,1 1 1,0-1-1,-1 0 0,0 0 0,1 0 1,-1 0-1,0 0 0,0-3 1,5-12 12,-2 0 0,4-25 0,-8 43-18,7-68 331,-4-101 0,-3 121 163,0 40-371,0 5-85,1 0 1,-1-1 0,0 1 0,-1-1-1,1 1 1,0 0 0,-1-1 0,0 1-1,0 0 1,0-1 0,0 1 0,-3-5-1,3 25-2086,14 2-892,3-3-3597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5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15655,'0'0'1953,"-10"26"-1707,-33 81-137,40-97-12,0-1 0,0 1 0,1 0 0,1 0 0,-1 0 1,1-1-1,1 1 0,1 19 0,1 1 13,-2-26-104,0-1 0,1 0-1,-1 0 1,1 1 0,0-1 0,0 0-1,0 0 1,0 0 0,1 0-1,-1 0 1,1 0 0,0 0-1,0-1 1,0 1 0,0-1-1,0 1 1,1-1 0,-1 0 0,1 0-1,-1 0 1,1 0 0,0 0-1,0 0 1,0-1 0,0 1-1,0-1 1,4 1 0,11 4-6,1-1 1,0-1-1,32 4 0,-12-2 7,-36-6-6,0 0 0,0 1 0,0 0 0,0 0-1,0 0 1,0 0 0,-1 0 0,1 0 0,0 1-1,-1-1 1,1 1 0,-1 0 0,1-1-1,2 5 1,-3-3 3,-1 0-1,1 0 0,-1 0 1,0 0-1,0 0 1,0 0-1,0 1 0,0-1 1,-1 0-1,0 1 1,0-1-1,0 7 0,0-4 56,-1 1-1,0-1 0,0 1 0,-1-1 0,0 1 1,0-1-1,0 0 0,-1 0 0,0 0 0,0 0 1,0-1-1,-1 1 0,0-1 0,-5 6 0,-9 8 363,-1 0-1,-26 20 0,10-9-227,34-29-423,4-25-5484,9-7-3341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5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18008,'0'0'2847,"2"11"-2708,11 50 270,23 65 0,1 4-112,-32-118-664,0-15-1457,1-19-2647,-5-12-3805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15431,'0'0'4045,"10"19"-3603,1 4-382,23 33 1,-30-52-58,-1-1 0,0 1 0,1-1 0,0 0 0,0 1 0,0-2 0,0 1 0,0 0 0,1-1 0,-1 0 0,1 0 0,0 0 0,-1-1 0,1 1 0,0-1 0,6 0 0,5 3-4,54 11 7,-39-9-1,56 18 0,-83-23-7,-1 1 1,0-1-1,0 1 0,0-1 1,0 1-1,0 0 0,-1 0 0,1 0 1,-1 1-1,1-1 0,-1 1 1,0-1-1,0 1 0,0 0 0,0 0 1,0 0-1,2 6 0,-2-4 24,-1 1 0,0 0 0,0-1 0,0 1 0,0 0-1,-1-1 1,0 1 0,0 0 0,-3 10 0,0 1 208,-2 0 0,0 0 0,-1-1 1,-1 0-1,-17 30 0,-12 16 500,-3-3 0,-57 69 0,96-127-1154,-2 1 958,1-14-14728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8724,'0'0'800,"0"124"1105,13-28 576,16 24-112,5 18-368,5 13-848,-3 2-273,3-11-271,2-18-17,12-25-432,18-29-112,26-38-96,29-32 32,22-32-864,17-47-1730,-2-24-5906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16263,'0'0'2172,"-12"23"-1889,-37 76 10,45-88-244,0 0-1,1 1 1,0-1-1,1 0 0,0 1 1,1 0-1,0 0 1,1-1-1,2 24 0,0 3 93,-2-32-125,0 0 0,0-1 0,1 1 0,0-1 0,0 1 0,0-1 0,1 1 0,0-1 0,0 0 0,0 0 0,6 9 0,-6-11-10,1 0 0,-1 0 0,1 0 0,0 0 0,0-1 0,0 1 0,0-1 0,0 0 0,0 0 0,1 0 0,-1 0 0,1-1 0,-1 1 0,1-1 0,0 0 0,0 0 0,-1 0 0,5 0 0,2 0 20,-1 0 0,1-1-1,-1 0 1,1 0 0,-1-1 0,1 0-1,-1-1 1,0 0 0,0-1-1,13-4 1,-16 4-280,1-1 0,-1 0 0,0 0 0,0 0 0,0 0 0,0-1 0,-1 0 0,0-1 0,0 1 0,0-1 0,-1 0 0,0 0 0,6-12 0,-3 4-3929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17448,'0'0'3335,"33"12"-3242,-16-6-84,16 5 47,0 1 1,-1 2 0,0 2 0,-2 1-1,0 1 1,30 23 0,-36-20 15,-1 0 0,-1 2 0,-1 0 0,20 29 0,-29-34 48,-1 0-1,-1 0 1,0 1 0,-2 1-1,0-1 1,-1 1 0,5 24 0,-6-13 141,-1 1 1,-2 0-1,-1 0 1,-2 0-1,-1 0 1,-7 46-1,0-35 102,-2-1 1,-2 0-1,-1 0 0,-24 46 1,-128 234 2800,160-318-3139,5-13-393,4-15-639,32-66-5775,-17 36-731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1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10053,'0'0'9652,"0"11"-9004,17 240 716,0 7-649,-15-214-641,0-40-502,0-6 139,-1-9-437,-1-20-1921,0-10-3219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16199,'0'0'4579,"131"-57"-4499,-90 46-32,-5 2-96,-9 5 32,-8 0-481,-4 2-399,-10-3-1985,-5-1-4467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11909,'0'0'9221,"102"-42"-9221,-63 25 0,-5-1-609,-10 7-2752,-12 3-4611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76 433 15575,'0'0'4866,"3"-4"-4004,10-61-823,-2 1 1,-3-2-1,-2-109 0,-5 173-51,-1-1 0,0 1-1,0-1 1,0 1 0,-1-1-1,1 1 1,-1-1 0,1 1-1,-1-1 1,0 1 0,0 0-1,0-1 1,0 1 0,0 0-1,0 0 1,-1 0 0,1 0-1,-3-3 1,1 4-15,1-1 0,-1 1-1,0-1 1,0 1 0,0 0-1,0 0 1,0 0 0,0 1 0,0-1-1,-1 1 1,1 0 0,0-1 0,-5 2-1,6-1 18,0 0-1,0 0 1,0 0-1,1 1 1,-1-1-1,0 0 1,0 1-1,1 0 1,-1-1-1,0 1 1,1 0-1,-1 0 1,1 0-1,-1 0 1,1 0-1,-1 0 1,1 0-1,0 1 1,-2 1-1,1 1-3,-1-1 1,1 0-1,1 1 0,-1 0 0,0-1 0,1 1 0,0 0 0,-1 6 0,0 1-10,1-1 0,0 1 0,1-1 0,0 1-1,1-1 1,2 13 0,-2-21 12,0 1-1,0-1 1,0 0-1,0 0 1,0 0-1,1 0 1,-1 0-1,1 0 1,0-1 0,-1 1-1,1 0 1,0-1-1,0 1 1,0-1-1,0 0 1,0 0 0,0 1-1,0-1 1,1-1-1,-1 1 1,0 0-1,1 0 1,-1-1-1,0 0 1,1 1 0,-1-1-1,5 0 1,7 1-107,1-1 1,0-1 0,17-2-1,16-8-263,-38 8 306,0 0 1,0 0-1,0 1 0,19 0 1,-29 2 77,1 0-1,0 0 1,0 0-1,0 1 1,-1-1 0,1 0-1,0 1 1,0-1-1,-1 1 1,1-1 0,0 1-1,-1-1 1,1 1 0,-1-1-1,1 1 1,0-1-1,-1 1 1,0 0 0,1-1-1,-1 1 1,1 0-1,-1 0 1,0-1 0,1 1-1,-1 0 1,0 0 0,0 0-1,0-1 1,1 1-1,-1 1 1,2 32 193,-1-24-99,6 321 1679,-7-328-1744,1 0 0,-1 1 0,1-1 0,-1 0 1,1 0-1,0 0 0,0 0 0,0 0 1,0 0-1,3 4 0,-4-7-25,1 1 1,-1 0-1,0-1 1,1 1-1,-1-1 0,1 0 1,0 1-1,-1-1 0,1 1 1,-1-1-1,1 0 0,-1 1 1,1-1-1,0 0 1,-1 0-1,1 0 0,0 1 1,-1-1-1,1 0 0,0 0 1,0 0-1,1 0-5,-1-1 0,1 1 0,-1 0-1,0-1 1,1 0 0,-1 1 0,0-1 0,1 0 0,-1 1 0,0-1-1,0 0 1,0 0 0,0 0 0,1-1 0,7-7-58,-2-1 0,1 0 1,-1 0-1,-1 0 0,0-1 1,6-14-1,12-39-4861,-16 39-1389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17960,'0'0'686,"9"21"-598,20 39-4,37 57 0,-59-105-75,1-1-1,1 0 1,-1 0-1,13 10 1,-19-19-8,0-1 0,0 1 1,0 0-1,1-1 0,-1 1 0,0-1 0,1 0 1,-1 0-1,1 0 0,-1 0 0,1 0 0,3 0 0,-4-1-4,-1 0 1,1 0-1,0-1 0,-1 1 0,1 0 0,-1-1 0,1 1 0,-1-1 0,0 1 0,1-1 0,-1 0 0,1 0 0,-1 1 0,0-1 0,0 0 0,0 0 0,1 0 0,-1 0 0,0-1 0,0 1 0,0 0 0,-1 0 0,3-3 0,4-10-12,0 0 1,0 0 0,-2-1 0,0 1 0,0-1 0,2-17 0,12-96-31,-16 55 103,-3 72-140,0 13-4144,0 3-2778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2209,'0'0'15316,"-3"24"-15006,-2 9-198,0-5 144,2 0 0,0 51 0,2-23 221,2 64 97,-1-120-594,0 0-1,0 1 0,0-1 1,0 1-1,0-1 1,0 1-1,0-1 0,0 0 1,0 1-1,0-1 0,0 1 1,1-1-1,-1 1 0,0-1 1,0 0-1,0 1 1,0-1-1,1 1 0,-1-1 1,0 0-1,0 1 0,1-1 1,-1 0-1,0 1 0,1-1 1,-1 0-1,0 0 1,1 1-1,-1-1 0,0 0 1,1 0-1,-1 0 0,1 1 1,-1-1-1,0 0 0,1 0 1,-1 0-1,1 0 1,-1 0-1,1 0 0,-1 0 1,0 0-1,1 0 0,-1 0 1,1 0-1,-1 0 0,1 0 1,-1 0-1,0 0 1,1-1-1,-1 1 0,1 0 1,-1 0-1,0 0 0,1-1 1,-1 1-1,0 0 0,1 0 1,-1-1-1,0 1 1,1 0-1,-1-1 0,0 1 1,0 0-1,1-1 0,-1 1 1,0-1-1,4-9-1843,-1 0 0,0 0 0,2-18-1,0-11-6768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39 17880,'0'0'3122,"-8"-39"-3987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14150,'0'0'4394,"-1"22"-4308,10 260 389,12 305-8,-19-572-484,3-15-712,-4-1 430,0-1 0,0 1 0,0-1 0,0 1 0,0-1 0,-1 0 0,1 0 1,0 0-1,-1 1 0,1-4 0,5-30-6115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0 223 17368,'0'0'1174,"21"-1"-1147,-14 0-48,25 0 21,39-9 0,-58 8-83,-1-1 1,1 0-1,-1-1 1,0-1-1,-1 0 1,1 0-1,-1-1 1,11-8-1,-14 9-14,-1-1 0,1 0-1,-1 0 1,-1-1-1,1 0 1,-1 0-1,0 0 1,-1-1-1,0 0 1,0 0 0,-1 0-1,0-1 1,0 0-1,-1 0 1,0 1-1,-1-2 1,1 1-1,0-17 1,-13 29 2466,6 0-2254,0 1-1,1-1 1,0 1-1,-1 0 0,1 0 1,1 0-1,-1 0 1,1 0-1,-1 1 1,1-1-1,0 1 1,1 0-1,-1-1 1,1 1-1,0 0 1,0 0-1,0 9 1,1-8-110,0 1 0,0 0 0,0-1 0,1 1 0,0-1 0,0 1 0,1-1 0,0 1 0,0-1 0,0 0 0,1 0 0,6 12 0,46 46-333,-43-52 154,-1 1 0,0 0 0,-1 0 0,0 1-1,-1 0 1,10 23 0,-17-32 222,0-1 1,-1 0-1,0 1 0,0-1 0,0 1 1,-1 0-1,1-1 0,-1 1 0,0-1 1,0 1-1,-1 0 0,1-1 1,-1 1-1,0-1 0,0 1 0,-1-1 1,1 1-1,-1-1 0,0 0 0,0 0 1,-1 0-1,1 0 0,-1 0 1,0 0-1,0-1 0,0 1 0,0-1 1,0 0-1,-1 0 0,0 0 0,-4 2 1,-32 25-2456,25-18-2571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8836,'0'0'6771,"0"22"-5285,15 281-539,63 162 1426,-45-281-2121,-29-150-234,-3-22-4,1 0-1,6 23 1,-8-35-26,0 1 1,0-1-1,0 1 0,0-1 0,0 0 0,0 1 1,0-1-1,1 1 0,-1-1 0,0 0 1,0 1-1,0-1 0,1 0 0,-1 1 0,0-1 1,0 0-1,1 1 0,-1-1 0,0 0 1,1 0-1,-1 1 0,1-1 0,-1 0 0,0 0 1,1 0-1,-1 1 0,0-1 0,1 0 0,-1 0 1,1 0-1,-1 0 0,1 0 0,-1 0 1,0 0-1,1 0 0,-1 0 0,1 0 0,-1 0 1,1 0-1,-1 0 0,0 0 0,1-1 0,-1 1 1,1 0-1,-1 0 0,0 0 0,1-1 1,-1 1-1,0 0 0,1-1 0,16-18-1577,1-16-1306,-1-10-2083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10901,'0'0'6360,"9"4"-5880,1 2-314,0-1 0,-1 2 0,1-1-1,-1 1 1,-1 1 0,0-1-1,0 1 1,11 14 0,50 74 644,79 96 82,-135-181-672,-11-25-15132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11909,'0'0'6518,"-3"21"-6198,2-8-270,-10 146 682,21 180-110,-8-148-486,-2-191-186,0 0 0,0 0 0,0 0 1,0 0-1,0 0 0,0 0 0,0 0 1,0 0-1,0 0 0,0 0 0,0 0 1,0-1-1,0 1 0,0 0 0,0 0 1,0 0-1,0 0 0,0 0 0,1 0 1,-1 0-1,0 0 0,0 0 0,0 0 1,0 0-1,0 0 0,0 0 0,0 0 1,0 0-1,0-1 0,0 1 0,0 0 1,0 0-1,0 0 0,0 0 0,1 0 1,-1 0-1,0 0 0,0 0 1,0 0-1,0 0 0,0 0 0,0 0 1,0 0-1,0 0 0,0 0 0,0 0 1,0 0-1,1 0 0,-1 0 0,0 0 1,0 0-1,0 0 0,0 0 0,0 0 1,0 0-1,0 1 0,0-1 0,0 0 1,0 0-1,0 0 0,0 0 0,0 0 1,0 0-1,1 0 0,5-15-5526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16536,'0'0'2358,"7"7"-2289,-4-4-67,0 1 8,1 0-1,-1-1 0,1 1 1,0-1-1,1 0 1,-1 0-1,0 0 1,1-1-1,-1 0 1,1 1-1,0-2 1,0 1-1,0 0 1,0-1-1,0 0 1,6 0-1,-6 0-8,1-1-1,-1 0 1,1-1-1,0 1 1,-1-1-1,1 0 1,-1 0-1,0-1 1,1 1-1,-1-1 1,0-1 0,6-2-1,-8 3-22,0 0-1,-1-1 1,1 0-1,0 1 1,-1-1-1,0 0 1,1 0-1,-1 0 1,0 0-1,-1-1 1,1 1-1,-1 0 1,1-1-1,-1 1 1,0-1-1,0 1 1,0-1-1,-1 0 1,1-6-1,0 4-32,-1-1-1,1 0 1,-1 0 0,0 0-1,-1 0 1,1 1-1,-2-1 1,-2-10 0,3 15 42,0 0 0,0 0 0,-1 0 0,0 0 0,1 0 1,-1 0-1,0 0 0,0 0 0,0 1 0,0-1 0,0 1 1,0 0-1,0-1 0,0 1 0,-1 0 0,1 0 0,0 0 1,-1 1-1,1-1 0,-1 1 0,1-1 0,-1 1 0,1 0 1,-1 0-1,-4 0 0,4 0 37,0 0 1,-1-1-1,1 2 1,-1-1-1,1 0 1,-1 1-1,1 0 1,-1-1-1,1 1 1,0 1-1,0-1 1,-1 0-1,1 1 1,0 0-1,-4 2 1,3 0-4,0 1 1,0-1-1,1 1 0,-1 0 1,1-1-1,0 2 0,0-1 1,-3 8-1,1 3-10,0 0-1,0 0 1,1 0 0,1 0-1,1 1 1,0-1 0,2 1-1,0 0 1,2 18 0,-2-29-6,1-1 1,0 0-1,0 1 1,1-1-1,-1 0 1,1 0-1,0 0 1,1 0-1,-1-1 1,1 1-1,0 0 1,0-1-1,0 0 1,1 0-1,0 0 1,-1 0-1,1 0 1,1-1-1,-1 0 1,0 0-1,1 0 1,0 0-1,-1-1 1,1 0 0,6 2-1,-4-1 21,0-1 1,0 0-1,0 0 0,1-1 0,-1 0 1,1 0-1,-1-1 0,1 0 1,-1 0-1,1-1 0,-1 0 0,0 0 1,1-1-1,-1 0 0,0 0 1,0-1-1,13-6 0,-6 0 34,0-1-1,-1-1 1,-1 0-1,1-1 1,-2 0-1,0 0 1,0-2-1,-1 1 1,11-22-1,-14 16-391,-9 8-5630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8 14391,'0'0'1774,"-22"-1"-1083,-71-5-112,90 6-523,0 0 1,0 0 0,0 0-1,0 0 1,0 1 0,0-1-1,0 1 1,0 0-1,0 0 1,0 0 0,0 0-1,0 1 1,1-1 0,-1 1-1,0-1 1,1 1 0,0 0-1,-1 0 1,1 0 0,0 0-1,0 1 1,-2 2 0,1 1 13,0-1 0,0 1 0,1-1 1,0 1-1,0 0 0,1 0 0,-2 9 1,0 13-34,1 1 1,4 56-1,-2-84-35,0 1-6,0-1-1,0 0 0,0 1 1,0-1-1,1 0 1,-1 1-1,0-1 1,1 0-1,-1 0 0,1 1 1,-1-1-1,1 0 1,0 0-1,0 0 0,-1 0 1,1 0-1,0 0 1,0 0-1,0 0 1,0 0-1,0 0 0,0 0 1,0-1-1,0 1 1,0 0-1,1-1 0,-1 1 1,0-1-1,0 1 1,1-1-1,-1 0 1,0 1-1,1-1 0,-1 0 1,0 0-1,1 0 1,1 0-1,0 0-33,1-1 1,0 1-1,-1-1 0,1 0 1,0 0-1,-1 0 0,1 0 1,-1-1-1,0 1 0,1-1 1,-1 0-1,0 0 0,3-3 1,2-3-107,0-2 1,0 1 0,-1-1-1,-1 0 1,1-1 0,-2 1 0,1-1-1,-2 0 1,1-1 0,-1 1-1,2-13 1,19-46 422,-19 90 2058,49 214-2080,-9-55-317,-26-73 326,-4 1 0,-5 1 0,-4 0-1,-9 123 1,1-217-134,0-1-1,-1 1 1,-1-1-1,0 0 1,0 0-1,-2 0 1,1 0-1,-2-1 1,-6 14-1,11-25-116,0 0-1,0 1 0,0-1 0,0 1 1,0-1-1,-1 0 0,1 0 0,0 0 1,-1 0-1,1 0 0,0 0 0,-1 0 0,1 0 1,-1 0-1,1-1 0,-1 1 0,0-1 1,1 1-1,-1-1 0,0 0 0,1 1 1,-1-1-1,0 0 0,1 0 0,-1 0 1,0 0-1,0-1 0,1 1 0,-1 0 1,0-1-1,1 1 0,-1-1 0,1 1 1,-1-1-1,1 0 0,-1 0 0,1 0 1,-1 0-1,1 0 0,0 0 0,-1 0 1,1 0-1,0 0 0,0-1 0,0 1 1,-1-2-1,-5-10-46,0 1 0,1-1 0,1 0 0,0 0 0,-4-22 0,-10-76-235,12 32-343,8-148 1,1 192 478,2 1 1,1-1 0,1 1-1,3 0 1,0 0-1,2 1 1,21-44 0,-27 69-365,-1 0 0,1 1 0,11-14 1,10-1-6435,-11 17-992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15687,'0'0'3722,"1"2"-3813,0 0 59,1 0-1,-1 0 1,1 0 0,-1-1-1,1 1 1,0 0-1,0-1 1,-1 1-1,1-1 1,0 0 0,0 0-1,0 0 1,1 0-1,-1 0 1,0 0 0,0 0-1,0-1 1,1 1-1,-1-1 1,0 0 0,1 0-1,-1 1 1,3-2-1,-1 2-54,-1-1 0,1 0 0,-1 0 0,1 0 0,0-1 0,-1 1 0,1-1-1,-1 0 1,1 0 0,-1 0 0,0 0 0,1-1 0,-1 1 0,0-1 0,5-4 0,-4 2 66,-1-1 1,-1 1-1,1-1 1,0 0-1,-1 0 1,0 0-1,0 0 1,-1-1-1,0 1 1,0 0 0,0-1-1,0 1 1,-1-1-1,0 1 1,0-1-1,0 1 1,-2-10-1,1 14 59,0-1-1,1 1 1,-1 0 0,0 0-1,0 0 1,0 0-1,0 0 1,0 0-1,0 0 1,0 0 0,0 1-1,0-1 1,0 0-1,0 1 1,0-1-1,-1 0 1,1 1 0,0 0-1,-1-1 1,1 1-1,0 0 1,-2-1-1,-34 0 927,27 1-895,9 1-42,-1-1 1,1 0-1,-1 0 0,1 0 0,-1 1 1,1-1-1,-1 1 0,1-1 0,0 1 1,-1-1-1,1 1 0,0 0 0,-1 0 0,1 0 1,0 0-1,0 0 0,0 0 0,0 0 1,0 0-1,-2 2 0,1 0 18,0 1 1,0-1-1,0 1 0,1 0 0,-1 0 1,1 0-1,-1 6 0,-1 7 105,1 0-1,1 30 1,1-43-116,0 12-21,1-1 0,1 1 0,1-1 0,0 1 0,1-1 0,1 0 0,0 0 0,1-1 0,0 0 0,1 0 0,1 0 0,0-1 0,1 0 0,1 0 1,0-1-1,0-1 0,20 18 0,-27-27-26,0 0 0,-1 0-1,1 0 1,0 0 0,0 0 0,0-1 0,0 1 0,1-1 0,-1 0 0,0 0 0,1 0 0,-1-1 0,0 1 0,1-1 0,-1 1 0,1-1 0,-1 0 0,0-1 0,1 1 0,-1-1-1,1 1 1,-1-1 0,0 0 0,1 0 0,3-2 0,-3 0-115,1 0 0,0-1 1,-1 1-1,0-1 0,0 0 0,0 0 0,-1-1 0,1 1 1,-1-1-1,0 1 0,0-1 0,0 0 0,-1 0 0,3-7 1,6-27-3526,-7 2-3881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13206,'0'0'2799,"-3"22"-2581,0-5-156,-3 23 382,-1 75 0,11-28 860,29 158-1,-10-102-674,-17-127-632,-2-13-1710,-2-13-3275,-2-12-2154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3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8180,'0'0'10997,"136"-7"-10485,-82-8-480,-8-2 48,-5 1-80,-17 5-368,1 5-2145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36 5555,'0'0'9329,"-23"-5"-9217,-73-17 70,89 20 91,0 0 0,0 1 0,1-1 1,-1 1-1,0 1 0,0-1 0,0 1 1,0 1-1,0-1 0,0 1 0,-7 2 0,12-2-220,0 0 0,0 0-1,0 1 1,0-1-1,0 1 1,0 0-1,1-1 1,-1 1-1,1 0 1,-1 0 0,1 0-1,-1 0 1,1 0-1,0 0 1,0 0-1,0 1 1,0-1-1,1 0 1,-2 4 0,-10 53 8,11-51-10,-3 37 21,2 87 0,3-74-22,-1-57-50,0-1 0,0 1 0,0-1 0,0 0 0,0 1 0,0-1 0,1 1 0,-1-1 0,0 1 0,0-1 0,0 0 0,1 1 0,-1-1 0,0 1 0,1-1 0,-1 0 0,0 1-1,1-1 1,-1 0 0,1 0 0,-1 1 0,0-1 0,1 0 0,-1 0 0,1 1 0,-1-1 0,1 0 0,-1 0 0,0 0 0,1 0 0,-1 0 0,1 0 0,-1 0 0,1 0 0,-1 0 0,1 0 0,-1 0-1,1 0 1,-1 0 0,1 0 0,-1 0 0,1 0 0,-1-1 0,0 1 0,1 0 0,0-1 0,1 1-5,0-1 0,1 0 0,-1 0 0,0 0 1,0 0-1,0-1 0,0 1 0,0 0 0,0-1 0,2-1 0,15-26-8,-1 1 0,-1-2 0,-1-1-1,-2 0 1,11-36 0,-7 23 63,-18 44 3,0 0-1,0 0 1,0-1-1,0 1 1,0 0-1,0 0 1,0 0-1,0 0 1,0-1 0,0 1-1,1 0 1,-1 0-1,0 0 1,0 0-1,0-1 1,0 1 0,0 0-1,1 0 1,-1 0-1,0 0 1,0 0-1,0 0 1,0 0-1,1-1 1,-1 1 0,0 0-1,0 0 1,0 0-1,1 0 1,-1 0-1,0 0 1,0 0-1,0 0 1,1 0 0,-1 0-1,0 0 1,0 0-1,0 0 1,1 0-1,-1 0 1,0 0-1,0 1 1,0-1 0,1 0-1,8 10 583,9 23-1023,-15-27 655,89 185 101,-86-183-1388,-6-8 908,1 0 0,-1 1 0,0-1 0,0 0 0,0 0 0,0 0 0,1 0 0,-1 0 0,0 0 0,0 0 0,0 1 0,0-1 0,1 0 0,-1 0 0,0 0 0,0 0 0,0 0 0,1 0 0,-1 0 0,0 0 0,0 0 0,0 0 0,1 0 0,-1 0 0,0 0 0,0 0 0,0 0 0,1-1 0,-1 1 0,0 0 0,0 0 0,0 0 0,0 0 0,1 0 0,-1 0 0,0 0 0,0 0 0,0-1 0,0 1 0,0 0 0,1 0 0,-1 0 0,0 0 0,0-1 0,0 1 0,0 0 0,0 0 0,0 0 0,0-1 0,0 1 0,0 0 0,0 0 1,0 0-1,0 0 0,0-1 0,3-19-6385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4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11557,'0'0'8367,"-2"4"-8303,0-1-52,0 1 1,0 0-1,0 0 1,1 1-1,0-1 1,0 0-1,0 0 1,0 1-1,1-1 1,-1 0-1,1 1 1,0-1-1,1 0 1,-1 1-1,2 4 1,2 16 33,12 35 0,-8-34 17,14 60 17,-3 0 1,-4 1-1,-4 1 1,-1 92 0,-10-179-1,0-13 72,-1-45-107,0 24-61,0-1-1,8-50 1,-6 75 1,1 0-1,0 0 1,0 0-1,1 0 0,1 0 1,-1 1-1,1-1 1,1 1-1,-1 0 0,1 1 1,1-1-1,0 1 1,11-12-1,-13 15-3,0 2-1,0-1 0,1 0 1,-1 1-1,1 0 0,-1 0 1,1 0-1,5-1 0,-8 2 10,0 0-1,-1 1 1,1 0-1,0-1 1,0 1 0,-1 0-1,1 0 1,0 0-1,-1 0 1,1 0-1,0 0 1,0 1-1,-1-1 1,1 0 0,0 1-1,-1 0 1,1-1-1,0 1 1,-1 0-1,1 0 1,-1-1-1,0 1 1,1 1-1,-1-1 1,0 0 0,1 0-1,1 3 1,0 3-25,1 1 1,-1 0-1,-1 0 1,0 0-1,0 0 1,0 0 0,-1 0-1,0 1 1,-1 10-1,-4 79-135,3-87 58,0 1 1,-1-1 0,0 0 0,-1 1-1,0-1 1,-1 0 0,0-1-1,-1 1 1,0-1 0,0 0 0,-1 0-1,-1 0 1,-8 10 0,14-19-136,0 0 0,0 0 0,0 0 0,-1 0 0,1-1 1,0 1-1,0 0 0,-1 0 0,1-1 0,0 1 0,-1-1 1,1 1-1,-1-1 0,1 0 0,-1 0 0,1 1 0,-1-1 0,1 0 1,-1 0-1,-1 0 0,-9-2-5500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15319,'0'0'4554,"-3"27"-4461,1-3-58,-2 7 3,1 0 1,2-1-1,1 1 1,4 34-1,21 116 452,13 117-299,-38-288-375,1-2 245,-1 0-1,1 0 1,1 0-1,2 9 1,-4-16-127,0-1 0,0 1 1,1 0-1,-1 0 0,0 0 0,1 0 1,-1-1-1,0 1 0,1 0 1,-1 0-1,1-1 0,-1 1 1,1 0-1,0-1 0,-1 1 1,1-1-1,-1 1 0,1-1 1,0 1-1,0-1 0,-1 1 0,1-1 1,0 1-1,0-1 0,0 0 1,-1 0-1,1 1 0,0-1 1,0 0-1,0 0 0,0 0 1,0 0-1,0 0 0,-1 0 1,1 0-1,0 0 0,0 0 0,0-1 1,0 1-1,-1 0 0,1-1 1,0 1-1,0 0 0,0-1 1,1 0-1,1-2-692,1 0-1,-1-1 1,1 1-1,-1-1 1,0 1-1,-1-1 1,1 0 0,0 0-1,-1 0 1,3-8-1,12-25-8869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18585,'0'0'3617,"129"-92"-3617,-90 70-16,-12 7-848,-20 9-3682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5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59 125 17224,'0'0'2086,"5"2"-2038,-3 0-62,1 0 0,0-1-1,-1 0 1,1 0 0,0 0 0,0 0 0,0 0-1,0 0 1,0-1 0,0 1 0,0-1-1,5 0 1,-6 0-7,0-1 0,0 1-1,0-1 1,-1 0 0,1 0 0,0 1 0,0-1-1,-1 0 1,1 0 0,-1-1 0,1 1 0,-1 0-1,0 0 1,1-1 0,-1 1 0,0-1 0,0 1-1,0-1 1,0 1 0,0-1 0,0 0 0,0 0-1,-1 1 1,1-1 0,0-2 0,0-1-8,1 1 1,-1-1 0,0 1-1,0-1 1,0 0-1,-1 0 1,1 1 0,-1-1-1,0 0 1,-1 0 0,1 0-1,-1 1 1,-1-6-1,1 8 66,0 0-1,0 0 0,-1 0 0,1 0 1,0 0-1,-1 0 0,1 0 0,-1 0 1,0 1-1,1-1 0,-1 1 1,0-1-1,0 1 0,0 0 0,0 0 1,0 0-1,-1 0 0,1 0 0,0 0 1,0 0-1,-1 1 0,1-1 0,0 1 1,-1 0-1,1-1 0,-4 1 0,3 0 49,1 0-1,-1 0 0,0 0 0,1 1 0,-1-1 1,0 1-1,1-1 0,-1 1 0,1 0 0,-1 0 0,1 0 1,-1 0-1,1 1 0,0-1 0,0 1 0,-1-1 0,1 1 1,0 0-1,-3 3 0,2 0 47,-1 0 0,1 0 0,0 0 0,0 1 0,1-1 1,-1 1-1,1-1 0,-2 10 0,0 9 120,1 0-1,0 0 1,2 34-1,1-54-252,0 1 1,0-1-1,1 0 0,0 0 1,0 1-1,0-1 0,0 0 0,0 0 1,1 0-1,0 0 0,0 0 0,0-1 1,0 1-1,1-1 0,-1 1 0,1-1 1,0 0-1,0 0 0,0 0 0,0 0 1,1 0-1,-1-1 0,1 1 0,0-1 1,0 0-1,-1-1 0,1 1 1,8 2-1,6 1-168,-1-1 0,1-1 0,0-1 0,0 0 0,27-2 0,-38 0 188,0 0 0,-1 0 0,1-1-1,0 0 1,0-1 0,-1 1 0,1-1 0,0 0-1,-1-1 1,0 0 0,0 0 0,0 0-1,0-1 1,0 0 0,-1 0 0,1 0-1,-1-1 1,0 0 0,0 0 0,-1 0-1,0 0 1,0-1 0,0 0 0,0 0-1,-1 0 1,0 0 0,0 0 0,-1-1-1,0 1 1,0-1 0,0 1 0,-1-1 0,0 0-1,0-13 1,-29 20 1449,27 2-1466,0 0 1,0 0-1,1 0 0,-1 0 0,1 0 0,-1 0 0,1 1 0,0-1 1,0 0-1,0 0 0,0 0 0,0 0 0,1 4 0,0 2-11,-1-1-2,1-1 0,1 1 0,-1-1 0,1 1-1,0-1 1,1 0 0,-1 0 0,1 0 0,1 0 0,7 10 0,11 23-197,-15-17 158,0 0-1,-1 0 1,-1 0-1,-1 0 1,-1 1-1,-1 0 1,-1 0-1,-1-1 1,-5 42-1,3-56 66,1 1-1,-1-1 0,-1 0 0,0 0 1,0 0-1,0 0 0,-1 0 0,0-1 0,-1 1 1,1-1-1,-1 0 0,-1-1 0,1 1 1,-1-1-1,0 0 0,-1-1 0,0 1 1,0-1-1,-9 5 0,10-7-351,-1 1 0,0-2 0,1 1 0,-1-1 0,0 0 0,-1 0 0,1-1 0,-12 2 0,-3-3-6148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37 10981,'0'0'7153,"-1"3"-6839,0 7-216,0 1-1,1 0 1,0-1-1,1 1 0,0-1 1,0 1-1,1-1 0,5 16 1,5 6 208,19 41 0,-1-7-68,5 35-151,-19-53-32,26 56 0,-42-104-48,0 1 0,0-1 0,0 1 0,1-1 0,-1 1 0,0-1 0,0 1 0,1-1 0,-1 1 0,0-1-1,1 0 1,-1 1 0,0-1 0,1 1 0,-1-1 0,1 0 0,-1 1 0,1-1 0,-1 0 0,1 0 0,-1 1 0,1-1 0,-1 0 0,1 0 0,-1 0 0,1 0 0,-1 1 0,1-1 0,0 0 0,-1 0 0,1 0 0,-1 0-1,1 0 1,-1 0 0,1-1 0,1 1 0,-1-1 22,0 0 0,0 0 0,0 0 0,0 0 0,0 0 0,0 0 0,0 0 0,0 0 0,0 0-1,0 0 1,0-1 0,-1 1 0,1 0 0,1-3 0,10-39 61,0-1 0,-3 0 1,-2-1-1,2-52 0,5-31-192,-10 93 36,-2 17 49,0-1 1,2 1-1,0 0 1,1 1 0,7-19-1,-10 35-897,0 7-168,-1 7-2103,-1 4-3885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2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48 18024,'0'0'462,"5"10"-396,-4-6-64,1 0-1,0 0 0,0-1 1,0 1-1,0 0 0,1-1 0,-1 1 1,1-1-1,0 0 0,0 0 1,0 0-1,1 0 0,-1 0 0,1-1 1,-1 0-1,1 1 0,0-1 1,0-1-1,0 1 0,0 0 0,0-1 1,0 0-1,0 0 0,1 0 1,-1-1-1,5 1 0,-8-1 0,-1 0 0,1-1 0,0 1 0,-1 0 0,1 0 0,0-1 0,-1 1 0,1-1 0,-1 1 0,1 0 0,-1-1 0,1 1 0,-1-1 0,1 1 0,-1-1 0,1 1 0,-1-1 0,1 0 0,-1 1 0,0-1 1,1 1-1,-1-1 0,0 0 0,0 1 0,0-1 0,1 0 0,-1 1 0,0-1 0,0 0 0,0 0 0,0 0 0,0-29-10,0 22 7,0 5-10,-1 0 1,1 0 0,-1 0-1,1 0 1,-1 0 0,0 0-1,0 0 1,0 0 0,0 0-1,-1 1 1,1-1 0,-1 0-1,0 1 1,1-1 0,-1 1-1,0 0 1,-1 0 0,1-1-1,0 1 1,-1 0 0,1 1-1,-1-1 1,1 0 0,-1 1-1,0 0 1,0-1 0,0 1-1,0 0 1,0 1 0,0-1-1,0 0 1,0 1 0,0 0 0,0-1-1,0 1 1,0 0 0,0 1-1,0-1 1,0 1 0,0-1-1,0 1 1,0 0 0,0 0-1,-3 2 1,1-1 8,0 1 1,0-1-1,1 1 1,0 0 0,-1 1-1,1-1 1,0 1-1,1 0 1,-1 0-1,1 0 1,-1 0-1,1 1 1,1-1-1,-1 1 1,0 0-1,1 0 1,0 0-1,0 0 1,-1 7-1,-1 5 20,0 0 0,1 1 0,1-1 0,0 30 0,1-40-11,2 1 0,-1-1 0,1 0 0,0 1 0,0-1 0,1 0 0,0 0 0,0 0 0,5 12 0,-4-16-6,-1 0-1,0 0 1,1 1 0,-1-2-1,1 1 1,0 0 0,0-1-1,0 1 1,0-1 0,1 0-1,-1 0 1,1 0-1,-1 0 1,1-1 0,0 1-1,-1-1 1,1 0 0,0 0-1,7 0 1,-3 1 11,0-1 0,0 0-1,0 0 1,0-1 0,0 0 0,0 0 0,0-1-1,0 0 1,0-1 0,0 1 0,0-2 0,-1 1-1,1-1 1,-1 0 0,0-1 0,0 1-1,0-1 1,0-1 0,0 1 0,-1-1 0,9-9-1,-9 8-67,-3 3-206,1 0 1,-1 0-1,0 0 1,0-1-1,0 1 1,-1-1-1,1 0 0,-1 1 1,0-1-1,0 0 1,0 0-1,2-9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12758,'0'0'3748,"-21"5"-3230,-62 16-374,81-20-143,0-1-1,1 1 1,-1-1 0,1 1 0,-1 0 0,1 0-1,0 0 1,-1 0 0,1 0 0,0 0-1,0 0 1,0 0 0,-1 0 0,1 1-1,0-1 1,0 0 0,1 1 0,-1-1 0,0 1-1,0-1 1,1 1 0,-1-1 0,1 1-1,-1-1 1,1 1 0,0 0 0,0-1 0,0 1-1,0-1 1,0 1 0,0 0 0,0-1-1,1 3 1,-1 5 5,-1 5-4,1 0 0,1 1-1,0-1 1,5 22 0,-5-32-71,0 0-1,0 0 1,1 0-1,-1 0 1,1 0 0,0 0-1,0 0 1,0-1-1,1 1 1,-1-1-1,1 1 1,0-1 0,0 0-1,0 0 1,0 0-1,1-1 1,-1 1-1,1-1 1,6 4 0,-8-6 4,0 1 0,0 0 1,1-1-1,-1 1 0,0-1 1,0 0-1,0 1 1,1-1-1,-1 0 0,0 0 1,0-1-1,1 1 1,-1 0-1,0-1 0,0 0 1,0 1-1,0-1 0,0 0 1,0 0-1,0 0 1,0 0-1,0 0 0,0-1 1,0 1-1,-1 0 1,1-1-1,-1 0 0,1 1 1,-1-1-1,1 0 0,-1 0 1,0 1-1,2-5 1,3-6 92,0 0 0,0-1 0,-1 0 1,3-16-1,-4 17-67,3-5 374,3-15 2684,3 62-1056,13 57-2002,-4 2-1,-4 0 1,-4 1-1,-3 1 1,-3 108-1,-8-187 177,0 0 0,-1-1 0,-1 1 0,0 0 0,0-1 0,-1 0 0,-1 0 0,1 0 0,-2 0 0,-7 14 0,9-21-61,0 0 0,1 0 0,-2 0-1,1 0 1,0 0 0,-1-1 0,0 0 0,1 0-1,-1 0 1,-1 0 0,1 0 0,0-1 0,-1 0-1,1 0 1,-1 0 0,0-1 0,1 1-1,-1-1 1,0 0 0,0 0 0,0-1 0,0 1-1,0-1 1,0 0 0,0-1 0,-7-1 0,9 1-76,-1 0 0,1 0 1,0 0-1,0-1 0,1 1 1,-1-1-1,0 0 0,0 0 1,1 0-1,-1 0 1,1-1-1,0 1 0,-1-1 1,1 1-1,0-1 0,1 0 1,-1 0-1,0 1 0,1-1 1,-2-4-1,-2-5-60,1 0 0,0 0 0,1 0-1,-2-14 1,2 4-10,0-1-1,2 0 0,1 1 1,1-1-1,1 0 1,1 0-1,1 1 1,7-24-1,1 10-1292,1 0-1,1 1 1,39-65 0,-23 52-6371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3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58 16536,'0'0'1976,"-1"20"-1930,1 61-86,1-80 32,-1 1 0,0 0-1,1-1 1,-1 1 0,1-1 0,0 1 0,-1-1 0,1 1 0,0-1 0,0 1 0,0-1-1,0 0 1,0 1 0,1-1 0,-1 0 0,0 0 0,0 0 0,1 0 0,-1 0 0,1 0-1,-1 0 1,1 0 0,-1-1 0,1 1 0,-1-1 0,1 1 0,0-1 0,-1 0 0,1 1-1,3-1 1,-1 0-87,0 1 1,0-1-1,1-1 0,-1 1 0,0 0 0,0-1 0,0 0 0,0 0 0,6-2 0,-6 0-6,-1 1 0,1-1 0,0 0 0,-1 0 0,0 0 0,0-1 0,0 1 0,0-1-1,0 0 1,-1 1 0,1-1 0,-1 0 0,0 0 0,0-1 0,1-6 0,0 4 89,-1-1 0,-1 1 0,1 0 0,-1 0 0,-1-1 0,1 1 0,-1-1 0,-1 1 0,-1-10 0,1 15 92,1 0 0,-1 0-1,-1-1 1,1 2-1,0-1 1,0 0-1,-1 0 1,1 0-1,-1 0 1,0 1 0,1-1-1,-1 1 1,0-1-1,0 1 1,0 0-1,0 0 1,0 0-1,0 0 1,0 0-1,0 0 1,-1 1 0,1-1-1,0 0 1,-3 1-1,-2-2 150,0 1 1,0 0-1,0 1 0,0 0 1,-1 0-1,-12 2 0,18-1-219,0-1 1,0 1-1,0 0 0,0 0 1,0 1-1,0-1 0,0 0 1,0 1-1,1-1 0,-1 1 1,0-1-1,1 1 0,-1 0 1,1 0-1,0 0 0,0 0 1,0 0-1,0 0 0,0 0 1,0 0-1,0 0 0,0 0 1,1 1-1,-1 2 0,-1 7-4,0 0 1,0 0-1,1 15 0,0-8-1,1 0 0,1 0 0,1 0 1,0 0-1,2 0 0,0 0 0,1-1 0,0 0 0,2 0 1,0 0-1,1-1 0,1 0 0,1 0 0,0-1 0,16 18 1,-23-30-16,1 0 1,1 0-1,-1-1 1,0 1-1,1-1 1,0 0-1,-1-1 1,8 4-1,-10-5 9,0 0 0,1 0 0,-1-1 0,1 1 0,-1 0 1,1-1-1,-1 0 0,1 1 0,-1-1 0,1 0 0,-1-1 0,1 1 0,-1 0 0,1-1 0,-1 1 0,1-1 0,-1 0 0,0 1 0,5-4 1,-2 0-66,0 0 1,-1 0-1,1-1 1,-1 1-1,0-1 1,0 0-1,-1 0 1,0-1 0,0 1-1,5-12 1,-2 1-2289,0 0-1,6-32 1,-6 4-9027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3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12486,'0'0'3719,"-2"28"-2986,0 6-730,-3 24 90,5 65 1,40 182 1618,-14-134-1122,-24-152-563,-2-15-17,1 1 0,-1 0-1,1 0 1,0 0-1,0-1 1,0 1 0,3 5-1,-4-10-30,0 0 0,1 0 0,-1 1 1,0-1-1,1 0 0,-1 0 0,0 0 0,0 0 0,1 0 0,-1 0 0,0 0 0,0 0 0,1 0 0,-1 0 0,0 0 0,1 0 0,-1 0 0,0 0 0,0 0 0,1-1 0,-1 1 1,0 0-1,0 0 0,1 0 0,-1 0 0,0 0 0,0 0 0,0-1 0,1 1 0,-1 0 0,0 0 0,0 0 0,0-1 0,1 1 0,-1 0 0,0 0 0,0-1 0,0 1 1,0-1-1,8-22-2463,-1-13-1868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4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10741,'0'0'9316,"135"-42"-9252,-101 25 32,-4-1-96,-4-1-768,-6 3-2978,-8 5-9044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4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54 313 13366,'0'0'3314,"-9"6"-3200,5-4-106,2-1-5,-1 1-1,1-1 1,-1 0 0,1 1-1,-1 0 1,1 0 0,0 0-1,0 0 1,0 0 0,0 0-1,0 0 1,0 1 0,1-1-1,-1 0 1,1 1 0,0 0 0,0-1-1,-1 1 1,2 0 0,-1 0-1,0-1 1,1 1 0,-1 0-1,1 4 1,0 7 57,0 0 0,6 27-1,-5-37-46,0 0-1,0 0 1,0 1 0,1-1-1,-1 0 1,1 0-1,0 0 1,1-1-1,-1 1 1,0 0-1,1-1 1,0 0-1,5 5 1,-7-7-13,-1 0 0,1-1 0,0 1 0,-1-1-1,1 0 1,0 1 0,-1-1 0,1 1 0,0-1 0,0 0 0,0 0 0,-1 1 0,1-1 0,0 0 0,0 0 0,0 0 0,-1 0-1,1 0 1,0 0 0,0 0 0,0 0 0,0 0 0,-1-1 0,1 1 0,0 0 0,0 0 0,0-1 0,-1 1 0,1 0-1,0-1 1,-1 1 0,1-1 0,0 1 0,-1-1 0,1 1 0,0-1 0,-1 0 0,1 1 0,-1-1 0,1 0 0,-1 1 0,0-1-1,1-1 1,15-37-57,-14 31 59,38-137-253,-39 145 249,-1 0 0,0-1 0,0 1 0,0 0 0,0-1 0,1 1 0,-1 0 0,0-1 0,0 1 0,1 0 0,-1 0 0,0-1 0,1 1 0,-1 0 0,0 0 1,1 0-1,-1-1 0,0 1 0,1 0 0,-1 0 0,0 0 0,1 0 0,-1 0 0,0 0 0,1-1 0,-1 1 0,1 0 0,-1 0 0,0 0 0,1 1 0,-1-1 0,0 0 0,1 0 0,-1 0 0,1 0 0,-1 0 0,0 0 0,1 0 0,-1 1 0,0-1 0,1 0 0,-1 0 0,0 0 0,1 1 0,-1-1 0,0 0 0,0 0 0,1 1 0,-1-1 0,0 0 0,0 1 0,0-1 0,1 0 0,-1 1 0,0-1 0,0 1 0,16 19 30,-16-20-28,11 16 20,-6-8-3,1 1 0,0-1 0,0 0 1,10 9-1,-14-15-14,1 0-1,0 0 1,-1-1 0,1 1 0,0 0-1,0-1 1,0 0 0,0 1-1,0-1 1,0-1 0,0 1 0,1 0-1,-1-1 1,0 1 0,0-1-1,1 0 1,4-1 0,-5 0-27,0 1 1,0-1-1,0-1 1,-1 1 0,1 0-1,-1-1 1,1 1-1,-1-1 1,1 0-1,-1 1 1,0-1-1,0 0 1,0-1-1,0 1 1,0 0 0,0-1-1,-1 1 1,1-1-1,1-5 1,5-7-271,-1-2 0,5-19-1,-8 25 134,6-23-280,-1 0 1,-2-1-1,2-36 0,-3-48 6070,-6 119-5598,0 0 0,0 0 0,-1 0-1,1 0 1,0 0 0,0-1 0,0 1 0,0 0 0,-1 0 0,1 0 0,0 0 0,0 0 0,0 0-1,0 0 1,-1 0 0,1 0 0,0 0 0,0 0 0,0 0 0,-1 0 0,1 0 0,0 0 0,0 0-1,0 0 1,-1 0 0,1 0 0,0 0 0,0 0 0,0 0 0,-1 0 0,1 0 0,0 0 0,0 1-1,0-1 1,0 0 0,-1 0 0,1 0 0,0 0 0,0 0 0,0 1 0,0-1 0,0 0 0,0 0-1,0 0 1,-1 0 0,1 1 0,0-1 0,0 0 0,0 0 0,0 0 0,0 1 0,0-1 0,0 0-1,0 0 1,0 0 0,0 1 0,0-1 0,0 0 0,0 0 0,0 0 0,0 1 0,0-1 0,0 0-1,0 0 1,0 0 0,1 1 0,-1 35-47,1 0 0,3 0 0,8 40 0,0-21-21,-2 0 1,-2 0-1,1 62 0,-9-116 248,0-35-61,-1 7-184,0 12 41,1 0 1,0 0-1,2 0 1,-1 0-1,6-18 0,-6 29-19,0 1 1,0-1-1,1 1 0,-1-1 0,1 1 0,0 0 0,0 0 0,1 0 1,-1 0-1,0 0 0,1 0 0,0 1 0,0-1 0,0 1 0,0-1 1,0 1-1,0 0 0,0 1 0,1-1 0,-1 0 0,1 1 0,-1 0 1,1 0-1,0 0 0,-1 0 0,5 0 0,-6 1-14,0-1 0,0 1 1,0 0-1,0 0 0,-1 0 0,1 0 0,0 0 0,0 0 1,0 0-1,0 0 0,0 1 0,0-1 0,-1 1 1,1 0-1,0-1 0,0 1 0,-1 0 0,1 0 0,0 0 1,-1 0-1,1 0 0,-1 0 0,3 3 0,-2 0-4,0 0 0,0 0 0,0 0 0,-1 1 0,1-1 0,-1 0 0,0 1 0,0-1 0,0 7 0,1 7 19,0 0 0,-1 0 0,-1 0 0,-1 1 0,-1-1 0,-4 23 0,3-31 6,0 1 0,0-1 0,-1 0 1,0-1-1,-1 1 0,0-1 0,0 0 1,-1 0-1,0-1 0,-1 1 0,0-1 1,-9 8-1,15-15-99,0 0 1,-1 1-1,1-1 1,-1 0-1,0 0 1,1 0-1,-1 0 1,0 0-1,0 0 1,0 0-1,1 0 1,-1-1-1,0 1 1,0-1-1,0 0 1,0 1-1,0-1 1,0 0-1,-3 0 1,-9-4-3784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16696,'0'0'3412,"-4"20"-3375,1-10-34,-3 14 3,1 0 1,1 1-1,1-1 1,0 38-1,9 9 105,4 0 0,22 86 0,-13-71-68,-18-83-88,0 2 45,-1 0-1,2-1 1,-1 1 0,0-1 0,1 0 0,0 1 0,3 4 0,-5-8-163,1 0 0,0-1-1,0 1 1,0 0 0,0-1-1,0 1 1,0 0 0,0-1-1,0 1 1,0-1 0,0 0 0,0 1-1,0-1 1,0 0 0,0 0-1,0 0 1,0 1 0,0-1-1,0 0 1,0 0 0,0-1-1,1 1 1,-1 0 0,0 0 0,0 0-1,0-1 1,0 1 0,0-1-1,0 1 1,0-1 0,0 1-1,0-1 1,0 1 0,-1-1 0,1 0-1,1-1 1,19-13-5325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6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63 404 15607,'0'0'1585,"7"-1"-4968,-4 1 3218,0-1 1,0 0-1,0 0 1,0 0-1,1 0 1,-2-1-1,1 1 1,0-1-1,0 1 1,0-1-1,-1 0 1,1 0-1,-1-1 1,1 1-1,-1 0 1,0-1-1,0 1 1,0-1-1,0 0 1,-1 0-1,1 0 1,-1 0-1,0 0 1,1 0-1,-1 0 0,0-4 1,2-6-3,0 0 0,-2 0 0,1 0 1,-2 0-1,0-14 0,-1 9 328,1 17-48,0 0 1,0-1 0,-1 1-1,1 0 1,0 0 0,-1 0 0,1 0-1,-1 0 1,0 0 0,1 0 0,-1 0-1,0 0 1,0 0 0,1 1 0,-1-1-1,0 0 1,0 0 0,0 1-1,0-1 1,0 1 0,0-1 0,0 1-1,0-1 1,0 1 0,0-1 0,0 1-1,0 0 1,-1 0 0,1-1-1,0 1 1,0 0 0,-1 0 0,-2 0 159,1 0 0,-1-1 0,1 1 0,-1 1 0,1-1 1,-1 0-1,1 1 0,0 0 0,-1 0 0,-3 1 0,3 1-106,0 0-1,0 0 0,0 1 0,1-1 0,-1 1 1,1 0-1,0 0 0,0 0 0,0 0 0,1 0 1,-1 1-1,1-1 0,-3 10 0,0 0 156,1-1-1,1 1 0,-4 25 1,5-22-228,0 0-1,2-1 1,0 1 0,0 0 0,5 23 0,-3-35-83,-1 0 1,1 0-1,-1 0 0,2-1 0,-1 1 1,0 0-1,1-1 0,0 1 0,0-1 1,0 0-1,1 0 0,-1 0 0,1-1 1,0 1-1,0-1 0,0 0 0,0 0 1,1 0-1,-1-1 0,1 1 0,6 1 1,0 0-12,-1-1 0,1 0 0,0 0 0,0-2-1,0 1 1,0-1 0,0-1 0,12 0 0,-16-1-24,-1 1 0,1-1 0,-1 0 0,1-1 0,-1 0 0,0 0 0,1 0 0,-1 0 0,0-1 0,0 0 0,-1-1 0,1 1 1,-1-1-1,8-6 0,-1-4-113,-1 0 1,-1-1 0,0 0 0,-1 0 0,-1-1 0,0 0 0,-1-1-1,7-22 1,28-143-231,-39 164 401,5-24 786,-1-1-1,1-52 0,-8 95-785,0 0 0,0-1 0,0 1 0,0 0 0,0 0 1,0 0-1,0 0 0,0-1 0,0 1 0,0 0 0,0 0 1,0 0-1,0 0 0,0-1 0,-1 1 0,1 0 0,0 0 1,0 0-1,0 0 0,0 0 0,0-1 0,0 1 0,0 0 1,0 0-1,-1 0 0,1 0 0,0 0 0,0 0 0,0 0 0,0 0 1,0-1-1,-1 1 0,1 0 0,0 0 0,0 0 0,0 0 1,0 0-1,-1 0 0,1 0 0,0 0 0,0 0 0,0 0 1,-1 0-1,-8 4 496,-8 10-240,13-7-246,0 0 1,1-1-1,0 2 0,0-1 0,1 0 0,0 0 0,0 1 0,0-1 0,1 1 1,0 13-1,0-15-65,1-1 0,0 1 0,1 0 0,0 0 0,0 0 0,0-1 0,0 1 0,1 0 0,0-1 0,0 1 0,0-1 0,1 0 0,0 0 0,6 9 0,7 1-649,0 0 1,32 22-1,-9-8-594,-36-26 1238,0-1 1,0 1 0,-1 0 0,1 0-1,-1 0 1,1 0 0,-1 1 0,0-1-1,0 1 1,0-1 0,-1 1 0,1 0 0,-1 0-1,0-1 1,0 1 0,0 0 0,-1 0-1,1 0 1,-1 0 0,0 0 0,0 0-1,0 0 1,-1 0 0,1 0 0,-1 0-1,0 0 1,-2 6 0,-2 1 267,1 0 0,-1-1 0,-1 1 0,0-1 0,0 0 0,-1-1 0,-16 17 0,-87 76 237,66-63-2417,19-18-2573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92 512 8868,'0'0'8986,"-15"0"-7519,-29 0-771,11 0 1969,54-7-2014,-8 2-611,464-146 483,16 31-255,-321 80-266,-57 13-10,265-71 2,-360 92 3,-10 3 4,0 1 0,-1-1 0,1-1 0,-1 0 0,0 0 0,0-1 0,-1 0 0,1 0 0,-1-1 0,8-7 0,-16 13-16,0 0-1,0 0 0,0 0 0,0 0 0,0 0 0,0 0 0,0 0 1,0 0-1,-1 0 0,1 0 0,0 0 0,0 0 0,0 0 1,0 0-1,0 0 0,0 0 0,0 0 0,0 0 0,0 0 0,0 0 1,-1 0-1,1 0 0,0 0 0,0 0 0,0 0 0,0 0 1,0 0-1,0 0 0,0 0 0,0 0 0,0 0 0,0 0 0,0 0 1,0-1-1,-1 1 0,1 0 0,0 0 0,0 0 0,0 0 0,0 0 1,0 0-1,0 0 0,0 0 0,0 0 0,0 0 0,0 0 1,0 0-1,0-1 0,0 1 0,0 0 0,0 0 0,0 0 0,0 0 1,0 0-1,0 0 0,0 0 0,0 0 0,0 0 0,0 0 1,0-1-1,0 1 0,0 0 0,0 0 0,0 0 0,0 0 0,0 0 1,0 0-1,1 0 0,-15 2-637,-14 6-623,-13 15-2150,-7 4-3129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8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77 9508,'0'0'10611,"-3"-3"-10011,-8-3-257,6 10 15,5 0-308,0-1 0,1 1 0,-1-1-1,1 1 1,0-1 0,0 0-1,3 7 1,96 199-68,-64-139 25,57 113 55,-90-180-28,-1-3 33,-2 0 24,0-3-27,7-564 587,29 567-6350,-21 0-29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9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13542,'0'0'5795,"-1"0"-5790,1 0 0,0 0 0,-1 0 0,1 0 0,0 0 0,-1 0 0,1 0 0,-1 0 0,1 0 0,0 0-1,-1 0 1,1 0 0,0 1 0,-1-1 0,1 0 0,0 0 0,-1 0 0,1 1 0,0-1 0,-1 0 0,1 0 0,0 1 0,0-1 0,-1 0 0,1 1 0,0-1 0,0 0 0,0 1 0,-1-1 0,1 0 0,0 1 0,0-1 0,0 0 0,0 1 0,0 0 0,-1 3-3,1 0 0,-1 0-1,1 0 1,0 0 0,1 0 0,-1 0 0,1 0 0,0 0 0,0 0 0,0 0 0,0 0 0,1 0 0,-1 0 0,5 6 0,-3-3 0,1-1 0,0 1 0,0-1 0,0 0 0,1 0 0,0 0 0,9 7 0,-14-12-2,1 0-1,0 0 1,0 0 0,0-1-1,0 1 1,1 0 0,-1-1-1,0 1 1,0-1 0,0 1-1,0-1 1,1 0 0,-1 1-1,0-1 1,0 0 0,1 0-1,-1 0 1,0 0 0,0 0-1,1 0 1,-1 0 0,0 0-1,0 0 1,1-1 0,-1 1-1,0-1 1,0 1 0,3-2-1,-3 1 0,0 0 0,0-1 0,0 1 0,0 0 0,0-1 0,0 1 0,0-1 0,0 1 0,0-1 0,-1 1 0,1-1 0,-1 0 0,1 1 0,-1-1 0,0 0 0,0 0 0,1 1 0,-1-4 0,0 3-5,0-5 12,0 0-1,0 1 1,-1-1 0,1 0 0,-1 1-1,-1-1 1,-2-9 0,3 14 7,-1 0 1,1 0-1,-1 0 1,1 0-1,-1 0 1,0 0 0,0 1-1,0-1 1,0 0-1,0 1 1,0 0-1,0-1 1,0 1 0,0 0-1,-1 0 1,1 0-1,0 1 1,-1-1-1,1 0 1,-1 1-1,1 0 1,-1-1 0,-4 1-1,5 0-1,-1-1 0,0 1 0,0 0 0,1 0 0,-1 0 0,0 1 0,0-1 0,1 1 0,-1-1 0,0 1 0,1 0 0,-1 0 0,1 0 0,-1 0 0,1 0 0,-1 1 0,-3 2 0,3 0 2,0 0-1,0 0 1,0 0 0,0 0-1,1 0 1,-1 1-1,1-1 1,0 1 0,-1 6-1,-3 9-11,2 0 0,0 0 0,2 0 0,0 1 0,1-1 0,1 1 0,5 34 0,-4-49-7,0 1 0,0-1 0,1 0 0,-1 0 0,2 0 0,-1 0 0,1-1 0,0 1-1,0 0 1,0-1 0,1 0 0,-1 0 0,1 0 0,1 0 0,-1-1 0,1 0 0,0 1 0,0-2-1,0 1 1,0 0 0,11 4 0,-11-6 1,0 0-1,0 0 1,1 0-1,-1-1 1,0 0-1,1 0 1,-1 0-1,1-1 1,0 1-1,-1-1 1,1-1-1,-1 1 1,1-1-1,-1 0 1,1 0 0,-1-1-1,0 0 1,1 1-1,-1-2 1,0 1-1,0-1 1,0 1-1,-1-1 1,9-7-1,-1-1-347,0-1 0,19-24 0,-27 31 59,0-1 0,0 0 0,0-1-1,-1 1 1,0-1 0,0 1-1,0-1 1,-1 0 0,2-9 0,-3-2-4363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16 10053,'0'0'7739,"-22"-3"-7493,-66-9-140,87 12-103,-1 0 0,1-1 0,-1 1 0,0 0 1,1 0-1,-1 0 0,1 0 0,-1 0 0,0 1 0,1-1 0,-1 0 0,1 1 0,-1-1 0,1 1 0,-1-1 0,1 1 0,0 0 0,-1 0 0,1 0 0,0 0 0,-1 0 0,1 0 0,0 0 0,0 0 0,0 0 0,0 0 0,-1 3 1,1-2-6,0 1 1,0 0 0,1 0 0,-1 0 0,1 0-1,0 0 1,0 0 0,0 0 0,0 5 0,1 1-43,-1 7 31,0 1 0,1-1 1,1 0-1,7 30 0,-8-43-134,0 1 0,0-1 1,0 0-1,1 1 0,-1-1 0,1 0 0,0 0 0,0 0 1,0 0-1,0-1 0,0 1 0,1-1 0,-1 1 0,1-1 1,0 0-1,-1 0 0,1 0 0,0 0 0,0 0 0,0-1 1,1 1-1,-1-1 0,0 0 0,1 0 0,-1 0 0,1 0 0,-1-1 1,0 1-1,7-1 0,-7-1-7,0 0 0,0 1 1,0-1-1,0 0 0,0-1 0,-1 1 1,1-1-1,0 1 0,0-1 0,-1 0 1,1 0-1,-1 0 0,0 0 0,1 0 1,-1 0-1,0-1 0,0 1 0,-1-1 1,1 0-1,0 1 0,-1-1 0,2-3 1,6-14-100,0-1 1,6-22-1,-8 23 433,-1-1 349,-5 16 88,0 0 0,0-1 0,1 1-1,0 0 1,0 0 0,0 1 0,0-1-1,6-7 2416,-7 33-2692,1 0 1,1 0 0,12 40 0,-4-13-176,13 60-110,31 155 60,-42-184-91,3 107 1,-15-156-18,-2 118 322,1-146-289,-1 0-1,1 0 1,-1 0-1,1-1 1,-1 1-1,0 0 1,0-1 0,0 1-1,0 0 1,0-1-1,0 1 1,0-1-1,-1 0 1,1 1-1,0-1 1,-1 0-1,1 0 1,-1 0-1,0 0 1,1 0 0,-1 0-1,0 0 1,1 0-1,-1-1 1,0 1-1,0-1 1,0 1-1,1-1 1,-1 0-1,0 0 1,0 0-1,0 0 1,0 0 0,0 0-1,1 0 1,-1-1-1,0 1 1,0-1-1,0 1 1,1-1-1,-1 0 1,0 1-1,0-1 1,1 0-1,-1 0 1,1 0 0,-1 0-1,1-1 1,-2 0-1,-3-4-37,1-1-1,-1 1 1,1-1-1,0 1 1,1-1 0,0-1-1,0 1 1,-3-11-1,-21-66-130,18 41-50,3 0-1,2 0 1,1 0-1,4-65 1,0 80 20,1 10-129,0-1 0,1 1 0,1 0-1,1 0 1,1 0 0,0 1 0,15-31 0,-3 5-3447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18569,'0'0'485,"3"0"-536,14 0 67,-8 1-116,0-1 0,0 0 0,-1-1 0,1 0 1,14-4-1,-20 4 32,0 0 1,0-1-1,0 1 1,0-1 0,0 0-1,0 0 1,0 0-1,-1 0 1,1-1-1,-1 1 1,1-1 0,-1 1-1,0-1 1,0 0-1,0 0 1,-1 0-1,1 0 1,1-5 0,6-27-284,-9 34 350,1 0 0,-1 1 0,0-1 0,0 0 0,0 0 0,1 1 0,-1-1 0,0 0 0,0 0 0,0 1 0,0-1 0,-1 0 0,1 0 0,0 1 0,0-1 0,0 0 0,-1 0 0,1 1 0,0-1 1,-1 0-1,1 1 0,0-1 0,-1 0 0,1 1 0,-1-1 0,1 1 0,-1-1 0,1 1 0,-1-1 0,0 1 0,1-1 0,-1 1 0,1-1 0,-1 1 0,0 0 0,0-1 0,1 1 0,-1 0 0,-1-1 0,-3 1 28,-1 0 0,0 1 0,1-1 0,-1 1 0,1 0 0,-11 3 0,12-2-11,2-1 0,-1 1 0,0 0 0,0 0 0,1 0 0,-1 0 0,1 0 0,-1 1 0,1-1 0,0 1 0,0-1 0,0 1 1,-3 5-1,0 4 60,-1 1 0,1-1 1,1 1-1,1 0 1,-1 0-1,2 0 0,0 0 1,1 1-1,0-1 1,1 1-1,0-1 0,1 0 1,0 1-1,2-1 1,3 15-1,-4-21-70,1 1-1,-1-1 1,2 1-1,-1-1 1,1 0-1,0 0 1,0-1-1,1 1 1,0-1-1,0 0 1,10 9-1,-10-11-5,1 0-1,-1-1 1,0 0-1,1 0 1,-1 0-1,1-1 1,0 0-1,0 0 1,0 0-1,0-1 1,0 0-1,1 0 1,-1-1 0,0 1-1,0-1 1,10-2-1,-11 1-3,0 0 0,0 0-1,0-1 1,0 0 0,0 0 0,0 0-1,0-1 1,-1 0 0,1 0 0,-1 0-1,0 0 1,0 0 0,0-1 0,0 0-1,0 0 1,4-8 0,2-1-792,-1-2 0,0 1 0,-1-1 0,6-17 0,-2 1-4407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18841,'0'0'1376,"-1"25"-1381,1-14 7,-2 26-1,2-1 1,2 1-1,9 48 1,64 380 89,-71-437-67,-3-24-34,6 29 54,-7-33-45,0 1 0,0-1 1,0 0-1,0 1 1,1-1-1,-1 0 0,0 1 1,0-1-1,0 0 1,0 1-1,1-1 0,-1 0 1,0 0-1,0 1 1,1-1-1,-1 0 1,0 0-1,0 0 0,1 0 1,-1 1-1,0-1 1,1 0-1,-1 0 0,0 0 1,1 0-1,-1 0 1,0 0-1,1 0 0,10-12-127,19-64-3119,-17 29-1916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9044,'0'0'12790,"81"0"-12454,-50-2-304,-2-11 16,-4 0-48,-4-7-784,-1 3-849,-8 2-3521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2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135 404 14855,'0'0'3401,"-21"-1"-3262,-64-2-43,83 3-88,1 0 0,-1-1 0,1 1 0,-1 0 0,1 1 0,-1-1 1,1 0-1,-1 0 0,1 1 0,-1-1 0,1 1 0,-1-1 0,1 1 0,0 0 0,-1-1 0,-1 2 0,2 11 104,2-9-49,-2 17-101,1-1-1,0 1 0,2-1 1,0 1-1,2-1 0,0 0 0,1 0 1,1-1-1,1 1 0,1-1 1,10 18-1,-18-36-80,1 1 0,-1-1 0,1 0 0,-1 0 0,1 0 0,0 0 0,-1 0-1,1 0 1,0 0 0,0 0 0,0-1 0,-1 1 0,1 0 0,0 0 0,0-1 0,0 1 0,0 0 0,1-1 0,-1 1 0,0-1 0,0 1 0,0-1-1,0 0 1,0 0 0,1 1 0,0-1 0,0-1-69,-1 1 0,0-1 0,1 0 0,-1 0 0,0 1 0,1-1 1,-1 0-1,0 0 0,0-1 0,0 1 0,0 0 0,0 0 0,0 0 0,0-1 0,0 1 0,-1 0 0,2-2 0,3-9-1003,1-1-1,-2 0 0,4-16 1,-7 28 1163,16-82-4794,-9 25 4710,-4 10 3111,-3 1 3682,-1 46-6590,0 1 0,0 0-1,0 0 1,0 0 0,0-1-1,0 1 1,0 0-1,0 0 1,1 0 0,-1 0-1,0 0 1,0-1 0,0 1-1,0 0 1,0 0-1,1 0 1,-1 0 0,0 0-1,0 0 1,0-1 0,0 1-1,1 0 1,-1 0-1,0 0 1,0 0 0,0 0-1,0 0 1,1 0 0,-1 0-1,0 0 1,0 0 0,0 0-1,1 0 1,-1 0-1,0 0 1,0 0 0,0 0-1,1 0 1,-1 0 0,0 0-1,0 0 1,0 1-1,0-1 1,1 0 0,-1 0-1,0 0 1,0 0 0,11 7 243,13 18 512,-13-13-621,0-1 1,0 0-1,25 17 1,-32-25-223,1 0 0,-1-1 1,1 0-1,0 0 0,0 0 1,0 0-1,0-1 0,1 0 1,-1 0-1,0 0 0,0-1 1,1 0-1,-1 0 0,0 0 1,11-2-1,-13 1-62,0 0 1,0-1-1,0 1 1,-1-1-1,1 1 1,0-1-1,-1 0 1,1 0-1,-1 0 1,1 0-1,-1-1 1,0 1-1,0-1 1,0 1-1,0-1 1,-1 0-1,1 1 1,-1-1-1,3-6 1,2-8-762,0 1 0,4-25 1,-9 36 606,6-39-1012,-1 1 0,-3-1-1,-3-62 1,0 57 1527,0 42 55,-3-35 1390,3 41-1523,0 0-1,-1-1 0,1 1 1,0 0-1,0 0 1,-1 0-1,1 0 1,-1 0-1,1 0 1,-1 0-1,1 0 1,-1 0-1,1 1 0,-1-1 1,0 0-1,0 0 1,0 0-1,1 1 1,-1-1-1,0 0 1,0 1-1,0-1 1,0 1-1,0-1 0,0 1 1,0-1-1,0 1 1,0 0-1,0 0 1,0-1-1,-2 1 1,3 0-197,0 0 0,0 0 0,-1 0 1,1 0-1,0 0 0,0 0 0,0 0 0,-1 1 1,1-1-1,0 0 0,0 0 0,-1 0 1,1 0-1,0 0 0,0 0 0,0 1 0,0-1 1,-1 0-1,1 0 0,0 0 0,0 1 1,0-1-1,0 0 0,0 0 0,-1 0 1,1 1-1,0-1 0,0 0 0,0 0 0,0 1 1,0-1-1,0 0 0,0 0 0,0 1 1,0-1-1,0 0 0,0 0 0,0 0 0,0 1 1,0-1-1,0 0 0,0 0 0,1 1 1,-2 34 12,2 0 1,2 0 0,1 0 0,2 0-1,1 0 1,13 35 0,-4-9-77,-3 1 1,-3 0-1,-2 1 0,-1 77 0,-8-200-34,-1 27 35,2-1 1,8-64-1,-6 88 33,0 1-1,0-1 1,1 0 0,0 1-1,1 0 1,0 0-1,1 0 1,0 0-1,0 1 1,1 0-1,0 0 1,0 0-1,1 1 1,11-10 0,-16 15-6,0 0 1,0 0 0,1 0 0,-1 1 0,0-1 0,1 1 0,-1-1-1,1 1 1,0 0 0,-1 0 0,1 0 0,0 1 0,0-1 0,0 0-1,0 1 1,-1 0 0,1 0 0,0 0 0,0 0 0,0 0 0,0 1 0,0-1-1,-1 1 1,1 0 0,0 0 0,3 1 0,-3 0 5,1 1 0,-1-1 0,0 1 0,0 0 0,0 0 0,0 0 0,0 0 0,-1 0-1,1 1 1,-1-1 0,0 1 0,0-1 0,0 1 0,-1 0 0,1 0 0,-1 0 0,1 4 0,3 19 26,-2 0 1,-1 0-1,-1 0 1,-3 34-1,1-46-2,0 1-46,0-1 1,-1 1-1,-1-1 0,-1 0 0,0 0 1,-1 0-1,-1 0 0,0-1 0,-14 24 1,19-36-230,0 1-1,-1-1 1,1 1 0,-1-1 0,0 0 0,1 1 0,-1-1-1,0 0 1,0 0 0,-1-1 0,1 1 0,0 0 0,0-1-1,-1 1 1,1-1 0,-1 0 0,0 0 0,-4 2 0,-9-2-5577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2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8116,'0'0'4098,"27"151"-3746,-10-79 512,-5 7-224,-2 10-175,4 1-273,-6-3-80,-3-6-80,-1-11 272,-4-9-16,0-13-96,0-11-112,0-17-80,0-11-160,8-9-7123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15687,'0'0'-139,"21"13"-4337,0-1 3863,42 20 1,-62-31 598,0-1 0,0 0 0,0 1 1,0-1-1,0 0 0,0 0 0,0 0 0,0 0 0,0 1 0,-1-1 0,1 0 0,0-1 0,0 1 0,0 0 1,0 0-1,0 0 0,0 0 0,0-1 0,0 1 0,0-1 0,0 1 0,-1 0 0,1-1 0,0 1 0,0-1 1,0 0-1,-1 1 0,1-1 0,0 0 0,-1 1 0,1-1 0,-1 0 0,1 0 0,-1 1 0,1-2 0,6-31-108,-6 26 105,1-17 115,0 1 0,-1-1 0,-4-30 0,3 53-4,-1 0 1,1 0-1,0 0 0,-1 0 0,1 0 1,-1 0-1,1 0 0,-1 1 0,1-1 1,-1 0-1,0 0 0,1 0 1,-1 1-1,0-1 0,0 0 0,0 1 1,1-1-1,-1 1 0,0-1 0,0 1 1,0-1-1,0 1 0,0 0 0,0-1 1,0 1-1,0 0 0,0 0 0,0 0 1,0 0-1,0 0 0,0 0 1,0 0-1,-2 0 0,1 0 96,-1 0 0,1 0-1,0 1 1,-1-1 0,1 1 0,0 0-1,-1-1 1,1 1 0,0 0-1,0 0 1,-1 0 0,1 1 0,-3 2-1,2 0 13,-1 1 0,2 0 0,-1 0 0,0 0-1,1 0 1,0 0 0,0 0 0,1 1-1,-1-1 1,1 1 0,0-1 0,1 1 0,-1 6-1,0 12 381,4 40 0,-1-49-510,1-1 1,0 0 0,1 0-1,0 0 1,9 19-1,-9-25-64,0 1-1,0-1 1,1 0-1,0 0 0,1-1 1,0 1-1,0-1 1,0 0-1,10 7 0,-14-13-10,0 1 0,0 0 0,1-1-1,-1 0 1,0 1 0,1-1 0,-1 0-1,1 0 1,0 0 0,-1-1 0,1 1-1,0 0 1,-1-1 0,1 0 0,0 0-1,-1 0 1,1 0 0,0 0 0,0 0-1,-1-1 1,4 0 0,-3-1-16,1 0 0,0 0-1,-1 0 1,0 0 0,1 0 0,-1-1 0,0 0 0,0 0 0,-1 1-1,1-2 1,-1 1 0,4-6 0,4-8-151,-1 0 0,-1-1 0,-1 0-1,7-29 1,-1 3 271,-3-1-1,-2 0 0,-2 0 1,1-63-1,-6 107-23,-2 0 0,1 0 1,0 1-1,0-1 0,0 0 0,0 1 1,0-1-1,0 0 0,-1 1 0,1-1 1,0 0-1,-1 1 0,1-1 0,0 1 1,-1-1-1,1 0 0,-1 1 0,1-1 1,-1 1-1,1-1 0,-1 1 0,1 0 1,-1-1-1,1 1 0,-1-1 0,0 1 1,0-1-1,0 1-48,1 0 0,0 0 0,-1 0 0,1 0 0,-1 0 0,1 0 0,-1 0 0,1 0 0,-1 0 0,1 0 0,0 0 0,-1 1 0,1-1 0,-1 0 1,1 0-1,0 0 0,-1 0 0,1 1 0,-1-1 0,1 0 0,0 0 0,-1 1 0,1-1 0,0 0 0,-1 1 0,1-1 0,0 0 0,0 1 0,-1-1 0,1 1 0,0-1 0,0 0 0,0 1 0,-1-1 0,1 1 0,0-1 0,0 0 1,0 1-1,0-1 0,0 1 0,0 0 0,-1 5-17,1 1 1,-1 0 0,1 0 0,1 0-1,-1 0 1,1-1 0,0 1 0,1 0-1,0-1 1,0 1 0,0-1 0,5 10 0,4 3-117,1 0 1,22 27 0,-23-33-88,0 0 1,-2 0-1,0 1 1,0 0-1,-1 1 0,8 24 1,-12-24 170,0 1 0,-2-1 0,0 1 0,-1 0 0,0 0 0,-1 0 0,-5 30 0,4-42 64,0-1 1,0 1 0,0 0 0,-1-1-1,1 0 1,-1 1 0,0-1 0,0 0-1,0 0 1,-1 0 0,1 0 0,-1 0-1,1 0 1,-1-1 0,0 1 0,0-1-1,0 0 1,0 0 0,-1 0-1,1 0 1,0-1 0,-6 2 0,-37 9-869,0-8-4565,19-3-6731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64 165 7860,'0'0'11642,"-4"-5"-11487,-11-11-32,26 30-110,0 0 1,1-1 0,0 0-1,1-1 1,0-1-1,1 0 1,0-1 0,1 0-1,21 10 1,-32-18-13,0-1 0,0 0 0,0 1 1,0-1-1,0-1 0,0 1 0,0-1 0,0 1 0,0-1 1,5-1-1,-7 1-11,0 0-1,0-1 1,-1 1 0,1-1 0,0 0 0,0 1-1,-1-1 1,1 0 0,-1 0 0,1 0 0,-1 0-1,1-1 1,-1 1 0,1 0 0,-1-1 0,0 1 0,0 0-1,0-1 1,0 0 0,0 1 0,0-1 0,1-3-1,2-5-12,0 0-1,-1 0 1,0 0 0,-1-1-1,0 0 1,-1 1-1,0-1 1,-1 0-1,-1-21 1,0 27 35,0 0 0,0-1 0,0 1 1,-1 0-1,1 0 0,-1 0 0,-1 0 1,1 0-1,-1 0 0,0 1 0,0-1 1,0 1-1,0-1 0,-1 1 0,0 0 1,0 1-1,0-1 0,0 1 0,0 0 1,-1 0-1,-6-3 0,-3 0 21,0 1 0,-1 1 0,0 0 0,0 1 0,0 1-1,0 1 1,0 0 0,-28 1 0,40 0-38,0 0 1,0 0-1,0 1 0,0-1 0,0 1 1,0-1-1,0 1 0,0 0 1,0 0-1,0 0 0,1 1 0,-1-1 1,0 1-1,1-1 0,-1 1 0,1 0 1,-4 3-1,4-2-87,1 0 0,-1 0-1,0 0 1,1 0 0,0 1 0,0-1 0,0 0 0,0 1 0,0-1 0,1 1-1,0-1 1,-1 1 0,1-1 0,1 6 0,-1-6-157,0 1 0,0-1 0,0 0 0,1 0 1,-1 0-1,1 0 0,0 1 0,0-1 0,0 0 0,3 5 1,1-3-535,-1 0 0,1 0 1,0-1-1,0 1 1,10 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7 788 15271,'0'0'5024,"-5"1"-3852,5-1-1167,0 0 0,0 0 0,0-1-1,0 1 1,0 0 0,0 0 0,0 0-1,0 0 1,0 0 0,0 0 0,0 0-1,0 0 1,0 0 0,0 0 0,0 0-1,0 0 1,0 0 0,0-1 0,0 1-1,0 0 1,0 0 0,0 0 0,0 0-1,0 0 1,0 0 0,0 0 0,0 0-1,0 0 1,0 0 0,0 0 0,0 0-1,0 0 1,0 0 0,0 0 0,-1 0-1,1 0 1,0-1 0,0 1 0,0 0-1,0 0 1,0 0 0,0 0 0,0 0-1,0 0 1,0 0 0,0 0 0,0 0-1,0 0 1,0 0 0,0 0 0,-1 0-1,1 0 1,0 0 0,0 0-1,0 0 1,0 0 0,9-5 125,0 0 0,0 0 1,1 0-1,0 1 0,12-3 0,13-5 47,454-159 1489,8-2-950,-371 125-632,868-303 128,-1010 362-3371,0 1-3401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2 116 17096,'0'0'1390,"0"19"-1291,-2 153-35,7-105-94,2-89-362,-3-21 215,18-79 0,-17 103 176,1 0 1,0 0-1,2 1 1,0-1-1,1 2 1,15-24 0,-21 38 11,-1 0 1,1 0 0,-1 0 0,1 0 0,0 1 0,0-1 0,0 1 0,1 0 0,-1 0 0,0 0 0,6-2 0,-8 3 6,1 1 0,0-1 0,-1 1 0,1 0 0,-1-1 0,1 1 0,0 0 0,-1 0 0,1 0 0,0 0 1,-1 1-1,1-1 0,0 0 0,-1 1 0,1-1 0,-1 1 0,1-1 0,-1 1 0,1 0 0,-1 0 0,1-1 0,-1 1 1,1 0-1,-1 1 0,0-1 0,0 0 0,0 0 0,0 0 0,2 3 0,3 6 56,0 0 1,-1 0-1,0 1 0,-1 0 0,0-1 0,3 16 1,13 75 279,-14-63-310,21 90 111,-27-127-154,0 0 0,1 1 0,-1-1 0,0 0 0,0 0 0,1 0-1,-1 0 1,1 0 0,-1-1 0,1 1 0,-1 0 0,1 0 0,0 0 0,-1 0 0,1 0 0,0-1 0,0 1 0,-1 0 0,1-1 0,0 1 0,0-1 0,0 1 0,0-1 0,0 1 0,0-1 0,0 1 0,0-1 0,0 0 0,0 0 0,0 1 0,0-1 0,0 0 0,0 0 0,0 0 0,0 0 0,0 0 0,0-1 0,0 1 0,1 0 0,-1 0 0,0-1 0,0 1 0,0 0 0,1-2 0,2 0 11,0 0 1,0 0-1,0-1 1,0 0 0,0 0-1,-1 0 1,0 0-1,6-6 1,32-56 145,-33 50-612,1 0 0,0 1 1,2 0-1,22-25 1,-25 34-2815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17896,'0'0'921,"-3"23"-841,0-3-31,-3 19 177,-1 74 0,7 148 353,0-245-574,1-16-4,-1 0-1,0 0 0,0 0 1,0 0-1,0 0 0,0 0 0,0 0 1,0 0-1,0 0 0,0 0 0,0 0 1,1 0-1,-1 0 0,0 0 1,0 0-1,0 0 0,0 0 0,0 0 1,0 0-1,0 0 0,0 0 0,0 0 1,0 0-1,1 0 0,-1 1 1,0-1-1,0 0 0,0 0 0,0 0 1,0 0-1,0 0 0,0 0 1,0 0-1,0 0 0,0 0 0,0 0 1,0 0-1,0 0 0,0 1 0,0-1 1,0 0-1,0 0 0,0 0 1,0 0-1,0 0 0,0 0 0,0 0 1,0 0-1,0 0 0,0 0 0,0 1 1,0-1-1,3-8-95,15-76-3848,-8 27-1835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5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79 15655,'0'0'7892,"-19"-78"-8420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5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16 132 18120,'0'0'2377,"0"10"-2366,0 1 4,1 0 0,1 0 0,0 0-1,1 0 1,0-1 0,7 19 0,-8-25-70,-1 0 0,1-1 0,0 1 1,0 0-1,0-1 0,0 0 0,0 1 1,1-1-1,0 0 0,-1 0 0,1 0 0,0-1 1,1 1-1,-1-1 0,0 0 0,1 0 1,-1 0-1,1 0 0,-1 0 0,1-1 0,0 0 1,0 1-1,0-2 0,0 1 0,4 0 0,-5-1-86,1-1 0,-1 1-1,0-1 1,1 0 0,-1 0-1,0-1 1,0 1 0,0-1 0,0 1-1,0-1 1,0 0 0,-1 0-1,1 0 1,-1-1 0,1 1-1,-1 0 1,0-1 0,0 0-1,0 1 1,0-1 0,0 0-1,0 0 1,-1 0 0,0 0-1,1-1 1,0-4 0,2-5 75,0-1 1,0 0 0,-2 0 0,0 0-1,1-16 1,-3 26 271,0-1 0,0 1-1,-1-1 1,1 1 0,-1-1 0,0 1-1,0 0 1,0-1 0,0 1 0,-1 0-1,0 0 1,0 0 0,0 0 0,0 0-1,-1 1 1,-5-8 0,1 5 97,-1 0 1,1 0-1,-1 0 1,0 1-1,0 0 1,-1 1-1,-9-4 1,13 5-242,-1 1 0,0-1 0,0 1 0,0 1 0,0-1 0,0 1 0,0 0 0,0 0 0,-1 1 0,1 0 0,-11 1 0,16-1-89,0 1 1,0-1-1,0 0 1,0 1-1,0-1 1,0 1-1,0-1 1,0 1 0,0 0-1,0-1 1,0 1-1,1 0 1,-1 0-1,0 0 1,0-1-1,1 1 1,-1 0-1,1 0 1,-1 0-1,1 0 1,-1 0-1,1 0 1,-1 0-1,1 0 1,0 0-1,-1 2 1,0 32-3572,1-26 1193,0 22-9758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6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15479,'0'0'1342,"2"24"-1337,15 168 537,-11-129 1144,-6-62-1499,4-4-3,1-9-147,-1-1 0,-1 0 0,0 0 0,-1-1 0,0 1 0,-1 0 0,-1-15 0,2-3-16,-2-18-18,-1 39 30,1-1-1,0 0 0,1 0 1,0 0-1,0 0 0,1 0 0,0 0 1,7-16-1,-8 26-1,0-1 0,0 0 0,0 1 0,1-1 0,-1 1 1,0 0-1,1-1 0,-1 1 0,1 0 0,0 0 0,-1 0 0,1 0 0,0 0 1,0 0-1,-1 0 0,1 1 0,0-1 0,0 1 0,0-1 0,0 1 0,0 0 1,0 0-1,0 0 0,0 0 0,0 0 0,0 0 0,0 0 0,0 1 0,-1-1 1,3 1-1,2 1-20,-1-1 0,0 1 1,0 0-1,0 1 0,0-1 0,0 1 1,0 0-1,-1 0 0,7 5 1,0 4 29,-1-1 0,-1 1 0,1 0 1,-2 1-1,0 0 0,13 28 1,-10-12 28,-1 1 1,10 44 0,-20-73-58,0-1-1,0 1 0,0-1 1,0 1-1,0-1 1,0 1-1,0 0 0,0-1 1,0 1-1,0-1 0,1 1 1,-1-1-1,0 1 1,0-1-1,1 1 0,-1-1 1,0 1-1,1-1 0,-1 1 1,1-1-1,-1 0 1,0 1-1,1-1 0,-1 1 1,1-1-1,-1 0 0,1 0 1,-1 1-1,1-1 1,-1 0-1,1 0 0,-1 0 1,1 1-1,1-1 0,-1-1 27,0 1 0,1-1-1,-1 0 1,0 0-1,1 0 1,-1 0 0,0 0-1,0 0 1,0 0-1,0 0 1,0 0 0,0 0-1,1-2 1,28-49 576,-28 48-654,10-18-256,16-35 622,-26 53-1151,-1 0-1,1-1 1,-1 1 0,0-1-1,-1 1 1,1-6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8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10005,'0'0'8017,"0"-13"-7049,6-47-432,-5 55-494,0-1-1,1 1 1,0-1 0,1 1-1,-1 0 1,1 0-1,0 0 1,0 0-1,0 1 1,1-1 0,-1 1-1,1 0 1,0 0-1,1 0 1,-1 0-1,1 1 1,-1 0-1,1 0 1,0 0 0,0 0-1,0 1 1,1 0-1,-1 0 1,1 0-1,-1 1 1,1 0 0,-1 0-1,1 0 1,0 1-1,7 0 1,-12 0-41,0 0 0,0 0 0,1 1 0,-1-1-1,0 0 1,0 1 0,0-1 0,1 1 0,-1 0 0,0-1 0,0 1 0,0 0 0,0 0 0,0-1 0,0 1 0,0 0 0,-1 0-1,1 0 1,0 0 0,0 0 0,-1 1 0,1-1 0,-1 0 0,1 0 0,-1 0 0,1 1 0,-1-1 0,0 0 0,0 0-1,1 1 1,-1-1 0,0 2 0,2 51 20,-3-39 0,0-1-9,0-1 1,-1 0-1,0 0 0,-1 0 0,-1 0 1,0 0-1,-8 15 0,-48 87 248,38-77-106,-34 65 1204,59-102-1276,0-1 1,0 1-1,0-1 1,0 1-1,0-1 0,0 0 1,6 0-1,37-4 19,1-1 1,55-15-1,-101 19-106,2 0-169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8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10 150 15143,'0'0'3876,"0"-1"-3875,-1 1 0,1 0 0,0 0 0,0 0 0,0 0 0,0-1-1,-1 1 1,1 0 0,0 0 0,0 0 0,0 0 0,0 0 0,-1 0-1,1 0 1,0 0 0,0 0 0,-1 0 0,1 0 0,0 0 0,0 0-1,0 0 1,-1 0 0,1 0 0,0 0 0,0 0 0,0 0 0,-1 0-1,1 0 1,0 0 0,0 0 0,0 0 0,-1 0 0,1 0 0,0 0-1,0 1 1,0-1 0,-1 0 0,1 0 0,0 0 0,0 0 0,0 0-1,0 1 1,0-1 0,0 0 0,-1 0 0,1 0 0,0 1 0,0-1-1,0 0 1,0 0 0,0 0 0,0 1 0,0-1 0,0 0 0,0 0-1,0 0 1,0 1 0,0-1 0,0 10 8,0 0-1,1-1 1,1 1 0,4 17-1,3 29 42,-9-48-71,2 19 305,-1-26-101,1-16-87,2-28 22,-1 4-67,8-41 1,-9 68-58,1 0 1,1 1-1,-1-1 1,2 1-1,0 0 0,0 1 1,13-20-1,-17 28 6,1 0 1,-1 0-1,0 1 0,0-1 0,1 1 1,-1-1-1,1 1 0,-1 0 0,1-1 1,0 1-1,0 0 0,-1 0 0,1 0 0,0 0 1,0 0-1,0 1 0,0-1 0,0 1 1,0-1-1,0 1 0,0-1 0,0 1 1,0 0-1,0 0 0,0 0 0,4 1 1,-3 0 1,0 0 0,-1 1 1,1-1-1,0 1 0,-1-1 0,0 1 1,1 0-1,-1 0 0,0 0 1,0 0-1,0 0 0,0 0 1,0 1-1,0-1 0,-1 1 1,1-1-1,1 5 0,6 17 137,0 1 0,-1 0 0,-2 1 0,6 47 0,5 24 850,-17-96-984,0 0 1,0 0-1,0-1 0,0 1 1,0 0-1,0-1 1,1 1-1,-1 0 1,0-1-1,0 1 1,0 0-1,1-1 1,-1 1-1,0 0 1,1-1-1,-1 1 1,0-1-1,1 1 1,-1-1-1,1 1 0,-1-1 1,1 1-1,-1-1 1,1 1-1,-1-1 1,1 0-1,0 1 1,-1-1-1,1 0 1,0 1-1,-1-1 1,1 0-1,0 0 1,-1 0-1,1 0 1,0 0-1,-1 1 1,1-1-1,0 0 0,-1 0 1,1-1-1,0 1 1,-1 0-1,1 0 1,0 0-1,-1 0 1,1-1-1,0 1 1,-1 0-1,1-1 1,-1 1-1,1 0 1,0-1-1,-1 1 1,1-1-1,-1 1 1,1 0-1,-1-1 0,1 0 1,-1 1-1,1-2 1,30-39 43,-29 37-64,34-56-997,-17 17-4069,-10 16-4025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9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305 384 11637,'0'0'4658,"-24"-11"-4049,-79-34-153,99 43-401,0 1 1,0-1-1,1 1 1,-1 0-1,0 0 1,0 0-1,-1 1 1,1-1-1,0 1 1,0 0-1,0 0 0,0 1 1,0-1-1,0 1 1,0 0-1,0 0 1,0 0-1,0 1 1,0-1-1,1 1 1,-1 0-1,0 0 1,1 0-1,0 1 0,-1-1 1,1 1-1,0 0 1,0 0-1,-2 3 1,-2 4 85,1-1 0,0 2 0,0-1 1,1 1-1,1 0 0,0 0 0,-4 14 0,3-6-38,1 0 0,1 0 0,1 0 0,0 0 0,1 0 0,4 38 0,-2-55-100,-1-1 1,1 1-1,-1 0 1,1-1-1,0 1 1,0-1-1,0 1 1,-1-1-1,2 1 1,-1-1-1,0 0 1,0 1-1,0-1 1,1 0-1,-1 0 1,0 0-1,1 0 1,-1 0-1,1 0 1,-1 0-1,1-1 1,0 1-1,-1-1 1,1 1-1,0-1 1,-1 1-1,1-1 1,0 0-1,2 0 1,1 1-6,0-1 1,0 0-1,0 0 1,0-1 0,0 1-1,0-1 1,0 0-1,0-1 1,9-2-1,-6-1-31,1-1-1,-1 1 0,0-1 0,0-1 1,-1 1-1,0-1 0,0-1 0,-1 1 1,0-1-1,0 0 0,-1-1 1,6-11-1,0-1-59,-2 0 0,0-1 1,-2 0-1,7-30 1,-6 17 180,-2 0 0,-2-1 1,-1 1-1,-2-1 1,-2 0-1,-6-51 0,5 78 143,0-1 0,-1 1-1,0 0 1,0 0 0,-1 0-1,0 0 1,-1 1 0,0 0-1,0 0 1,-8-9 0,13 17-214,0 0 1,0 0-1,-1 0 0,1 0 1,0 0-1,0 0 1,0 0-1,0 0 1,0 0-1,-1 0 1,1 0-1,0 0 1,0 0-1,0 0 1,0 0-1,0 0 0,-1 0 1,1 0-1,0 0 1,0 0-1,0 0 1,0 1-1,0-1 1,-1 0-1,1 0 1,0 0-1,0 0 1,0 0-1,0 0 0,0 0 1,0 1-1,0-1 1,0 0-1,0 0 1,-1 0-1,1 0 1,0 0-1,0 1 1,0-1-1,0 0 1,0 0-1,0 0 0,0 0 1,0 0-1,0 1 1,0-1-1,0 0 1,0 0-1,0 0 1,0 0-1,0 1 1,1-1-1,-3 19 128,3 20-228,43 181 144,-5-42-56,-29-102-33,-5-36-3,1-1-1,16 57 1,-21-94-40,0 0 0,-1 0-1,1 0 1,0-1 0,0 1 0,0 0 0,0-1 0,0 1 0,0-1 0,0 1 0,1-1 0,-1 0 0,0 0-1,1 1 1,-1-1 0,4 2 0,-4-3-176,0 0 1,0 0-1,0 1 1,0-1-1,0 0 0,0 0 1,0 0-1,1 0 0,-1-1 1,0 1-1,0 0 0,0 0 1,0-1-1,0 1 0,0 0 1,0-1-1,0 1 0,0-1 1,0 1-1,0-1 1,-1 0-1,1 1 0,0-1 1,0 0-1,0 0 0,-1 0 1,1 1-1,0-1 0,-1 0 1,1-1-1,16-29-11799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9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 16087,'0'0'3370,"-4"20"-3229,-4 19-19,2 1 0,-2 60 0,10-35 388,-1-35-335,0 0 0,-2 0 1,-5 32-1,6-57-154,-1 0 0,0 0-1,-1-1 1,1 1 0,-1 0 0,0-1 0,0 1 0,-1-1-1,1 0 1,-1 0 0,0 0 0,0 0 0,0 0 0,-1 0-1,1-1 1,-1 0 0,0 0 0,0 0 0,0 0-1,-7 4 1,0-3 32,1-1-1,-1 0 1,0 0-1,0-1 1,0-1-1,0 1 1,0-2-1,-12 0 1,5-1-52,-21 2-1061,36 2-1381,2 3-3002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18136,'0'0'5187,"129"-54"-4739,-74 41-112,1 2-272,-7 2-64,-10 5 0,-8-3 64,-7 5-176,-7-2-304,-4-3-401,1 3-703,1 1-1634,-3 3-3425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15783,'0'0'3869,"16"22"-3120,90 132 473,-98-141-1184,4 7 87,2-1 0,0 0-1,1-1 1,30 28 0,-43-45-116,-1 0-1,1 0 1,-1 0-1,1 0 1,-1 0 0,1-1-1,-1 1 1,1-1 0,0 1-1,-1-1 1,1 1 0,0-1-1,0 0 1,-1 0 0,1 0-1,0 0 1,-1 0 0,1-1-1,0 1 1,-1 0 0,4-1-1,0-1 17,0 0-1,-1-1 1,1 1 0,0-1-1,-1 0 1,6-4 0,27-25 179,-1-2 1,55-68-1,-35 37-100,36-37 303,4 4 1,5 5-1,3 4 0,151-99 0,-242 180-236,0 0 1,0 0-1,23-8 1,-27 15 166,-9 2-325,0 0-1,0 0 1,0 0-1,0 0 1,0 1-1,0-1 1,0 0-1,0 0 1,0 0-1,0 0 1,0 1-1,-1-1 1,1 0 0,-1 0-1,0 2 1,-5 6-66,4-7-138,1-1 1,-1 1-1,1 0 1,0 0 0,-1 0-1,1 0 1,0 1-1,1-1 1,-1 0 0,0 0-1,1 0 1,-1 1-1,0 1 1,1 0-3260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244 139 8084,'0'0'11133,"-21"-6"-11024,-62-19 206,80 24-271,1 1 0,-1-1 0,0 0 0,0 1 0,1-1 0,-1 1 0,0 0 0,0 0 0,1 0 0,-1 0 0,0 1 0,1-1 0,-1 1 0,0 0 1,1 0-1,-1-1 0,0 2 0,1-1 0,0 0 0,-5 3 0,4-1-21,0 1 1,0-1-1,0 1 1,0-1-1,1 1 1,-1 0-1,1 0 1,-2 6 0,-3 3 109,-1 3-128,1-1-1,1 1 1,0 1-1,1-1 1,1 1 0,0-1-1,2 1 1,0 0-1,0 0 1,2 20 0,0-37-15,0 1 1,0-1-1,0 0 1,0 0-1,0 0 1,0 1 0,0-1-1,0 0 1,0 0-1,0 1 1,0-1-1,0 0 1,1 0 0,-1 1-1,0-1 1,0 0-1,0 0 1,0 0-1,0 0 1,1 1-1,-1-1 1,0 0 0,0 0-1,0 0 1,0 0-1,1 1 1,-1-1-1,0 0 1,0 0 0,1 0-1,-1 0 1,0 0-1,0 0 1,0 0-1,1 0 1,-1 0-1,0 0 1,0 0 0,1 0-1,13-3-281,10-12-105,-13 4 287,0-1-1,-1-1 1,0 1-1,14-25 1,28-62 302,-42 80 6,-8 15-75,6-21 1214,-8 24-916,0 1-420,1 0 1,-1 0-1,0 0 1,1 0-1,-1 0 1,0 0-1,0 0 1,1 0-1,-1 0 1,0 1-1,1-1 0,-1 0 1,0 0-1,0 0 1,1 0-1,-1 0 1,0 1-1,0-1 1,0 0-1,1 0 1,-1 1-1,0-1 1,0 0-1,0 0 0,1 1 1,-1-1-1,0 0 1,0 0-1,0 1 1,0-1-1,0 0 1,0 0-1,0 1 1,0-1-1,0 0 1,0 1-1,0-1 0,0 1 1,43 167-193,-32-116 113,-11-52 64,0 1-1,0-1 1,0 0-1,0 0 1,0 1-1,0-1 1,0 0-1,0 1 1,0-1-1,0 0 1,0 0-1,0 1 1,0-1-1,0 0 1,0 1-1,1-1 1,-1 0-1,0 0 1,0 1-1,0-1 1,1 0-1,-1 0 1,0 0-1,0 1 1,0-1-1,1 0 1,-1 0-1,0 0 1,0 0-1,1 1 1,-1-1-1,0 0 1,1 0-1,-1 0 1,0 0-1,0 0 1,1 0-1,-1 0 1,0 0-1,1 0 1,-1 0-1,0 0 1,1 0 0,-1 0-1,0 0 1,0 0-1,1 0 1,-1 0-1,0 0 1,1-1-1,-1 1 1,0 0-1,0 0 1,1 0-1,-1 0 1,0-1-1,0 1 1,1 0-1,12-17-345,53-124-224,-23 44 107,-41 94 465,17-29-147,-19 32 155,1 0 0,-1-1 0,0 1 0,1 0 0,-1-1 0,0 1 0,1 0 0,-1-1-1,1 1 1,-1 0 0,1 0 0,-1-1 0,0 1 0,1 0 0,-1 0 0,1 0 0,-1 0 0,1 0 0,-1 0-1,1 0 1,-1 0 0,1 0 0,-1 0 0,2 0 0,-2 0 1,1 1-1,0 0 1,0-1 0,-1 1-1,1 0 1,0-1 0,-1 1-1,1 0 1,-1 0-1,1 0 1,-1 0 0,1 0-1,-1-1 1,0 1 0,1 0-1,-1 0 1,1 2 0,3 21-5,0 0 0,-1 0 0,-1 0 0,-3 41 1,1-30 13,0-34 6,6-8-21,17-33-70,32-76 0,-9 13-446,-46 103 526,1-1-1,-1 1 1,0-1 0,0 1-1,0-1 1,1 1 0,-1-1-1,0 1 1,0-1 0,1 1-1,-1-1 1,1 1 0,-1 0-1,0-1 1,1 1 0,-1-1-1,1 1 1,-1 0 0,1 0-1,-1-1 1,1 1 0,-1 0-1,1 0 1,-1-1-1,1 1 1,-1 0 0,1 0-1,-1 0 1,1 0 0,9 13 109,1 38 218,-9-39-197,7 26 99,1-1 1,2 0-1,17 37 0,-28-73-228,-1 0-1,1 1 0,-1-1 1,1 0-1,-1 1 1,1-1-1,0 0 0,0 0 1,0 0-1,-1 1 0,1-1 1,0 0-1,0 0 1,0 0-1,1-1 0,-1 1 1,0 0-1,0 0 0,0-1 1,1 1-1,-1 0 0,0-1 1,1 1-1,-1-1 1,0 0-1,1 1 0,-1-1 1,1 0-1,-1 0 0,0 0 1,1 0-1,-1 0 0,1 0 1,-1 0-1,1-1 1,-1 1-1,0 0 0,1-1 1,-1 1-1,0-1 0,1 0 1,-1 1-1,2-3 0,8-8-273,-1-1 0,0 0 0,-1-1 0,0 0-1,-1-1 1,-1 0 0,7-15 0,-10 22-337,7-19-3066,-7 9-3262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4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9204,'0'0'10840,"2"-13"-9989,1 7-841,0 0 1,0-1 0,1 1-1,0 0 1,0 1-1,0-1 1,0 1-1,1 0 1,0 0-1,0 0 1,1 1 0,-1-1-1,1 1 1,0 1-1,0-1 1,0 1-1,0 0 1,1 0-1,-1 1 1,1 0 0,0 0-1,13-1 1,-18 3-14,-1 1 1,0-1-1,1 1 1,-1 0 0,0-1-1,0 1 1,0 0-1,0 0 1,0 0 0,0 0-1,0 0 1,0 0-1,0 0 1,0 1-1,0-1 1,-1 0 0,1 0-1,0 1 1,-1-1-1,1 0 1,-1 1 0,0-1-1,1 1 1,-1 2-1,8 41 26,-7-42-23,3 35 76,-2 0 0,-1-1-1,-2 1 1,-2 0 0,-1 0-1,-2-1 1,-2 0 0,-1 0-1,-2-1 1,-28 65 0,38-99-65,-1 3 80,0-1 0,0 1 1,-1-1-1,1 1 0,-1-1 1,0 0-1,0 0 0,0 0 1,-1 0-1,0 0 1,-5 4-1,8-8 837,10-1-485,121-44-73,-8 2-326,-94 34-89,-17 5-51,1 0 0,0 1 0,0 1-1,23-3 1,-32 1-3404,-3 2 2638,0-9-4812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20 148 16247,'0'0'5056,"-2"7"-4917,2 0-130,-1 0 1,1 0-1,1 0 1,-1 0 0,1 0-1,0 0 1,1 0-1,0 0 1,0 0-1,0-1 1,1 1 0,0-1-1,4 7 1,-2-3 40,1-1 1,-1 0 0,1 0-1,1-1 1,0 0 0,0 0-1,1-1 1,0 1-1,9 6 1,-13-12-34,0 1 0,0-1 0,0 0 0,0-1 0,0 1 0,1-1 0,-1 1 0,0-1-1,1 0 1,-1-1 0,1 1 0,-1-1 0,0 0 0,1 0 0,-1-1 0,1 1 0,-1-1 0,1 0 0,-1 0 0,0 0 0,7-3 0,-6 1-6,1 0 1,-1 0-1,0-1 1,0 1 0,0-1-1,0-1 1,0 1 0,-1 0-1,0-1 1,0 0 0,0 0-1,-1-1 1,0 1-1,4-7 1,-2 1 17,-1-1 1,0 1-1,-1 0 1,0-1-1,-1 0 1,0 1-1,0-1 0,-2 0 1,1 0-1,-2 0 1,-2-22-1,2 28-25,-1 0 0,1 0 0,-1 0 0,0 0 1,0 1-1,0-1 0,-1 1 0,0 0 0,0-1 0,-1 2 0,1-1 1,-1 0-1,0 1 0,0-1 0,-1 1 0,1 0 0,-1 0 0,0 1 0,0 0 1,0-1-1,0 2 0,-1-1 0,1 1 0,-12-4 0,11 4-31,-1 1 0,1-1 0,-1 1 0,0 0 0,0 1 0,1 0 0,-1 0 0,0 0 0,1 1 0,-1 0 0,0 0 0,1 1 0,-1 0 0,1 0 0,0 0 0,-1 1 0,1 0 0,-8 5 0,8-3-317,1 0-1,-1 0 1,1 1-1,-1 0 1,1 0-1,1 0 1,0 0 0,-1 1-1,2 0 1,-1-1-1,1 1 1,0 1-1,1-1 1,-1 0 0,-1 15-1,-3 43-7224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1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3334 2 9380,'0'0'4109,"0"-1"-3920,-15 364 604,12 733 653,33-559-1375,-6-145 146,16 793-218,-21-540 76,-8 497-84,-1-42 352,3-481 355,21 464 21,-10-694-636,23 430 244,-26-1-150,-20-448-161,-2 390-190,0-757 168,2 13-44,-2 0-1,0-1 1,0 1-1,-2-1 0,-6 23 1,9-37 12,-1 0 0,0 0 1,0 0-1,0 0 0,0 0 1,0 0-1,0 0 0,-1 0 1,1 0-1,0 0 0,0-1 1,0 1-1,-1 0 0,1-1 1,-1 1-1,1-1 0,0 0 1,-1 1-1,1-1 1,-1 0-1,1 0 0,0 0 1,-1 0-1,-2 0 0,-40-5-1528,40 5 1480,-61-7-158,-1 3-1,-119 9 1,41 12 912,-241 60 0,281-52-558,-1362 251 274,559-129-309,878-140-81,8-2-25,0-1 1,1-1-1,-36 1 1,55-4-4,0 0 0,0 0 0,1 0 1,-1 0-1,0 0 0,1 0 0,-1 0 0,0 0 1,1 0-1,-1 0 0,0 0 0,0-1 1,1 1-1,-1 0 0,0-1 0,1 1 1,-1 0-1,1-1 0,-1 1 0,0 0 0,1-1 1,-1 1-1,1-1 0,-1 1 0,1-1 1,0 1-1,-1-1 0,1 0 0,-1 1 1,1-1-1,0 0 0,-1 1 0,1-1 1,0 0-1,-3-47-4403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2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11205,'0'0'6862,"0"2"-6547,0 29 347,6 48 1,-4-67-550,0-1 1,1 1 0,0-1 0,1 0 0,1 0 0,-1 0 0,10 15-1,-12-25-93,-1 1 0,1 0 0,-1-1 0,1 0 0,0 1 0,0-1 0,-1 0 0,1 0 0,0 0 0,0 0 0,0 0 0,0 0 0,0 0 0,0-1 0,0 1 0,1-1 0,-1 0 0,0 0-1,0 1 1,3-2 0,2 1 23,1 0-1,-1-1 0,1 0 0,12-3 0,9-6 169,-1-2 0,-1-1 0,0 0 0,43-31 0,-15 9-151,35-20 182,103-59 328,-158 96-493,1 1-1,1 2 1,62-16-1,-89 30-704,-18 8-1840,-7 3-172,-9 17-4155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2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17 469 16760,'0'0'4642,"-2"-2"-4461,1 2-179,1 0 1,0 0-1,-1 0 0,1 0 1,-1 0-1,1 0 0,0 0 0,-1 0 1,1-1-1,-1 1 0,1 1 0,-1-1 1,1 0-1,0 0 0,-1 0 0,1 0 1,-1 0-1,1 0 0,0 0 1,-1 0-1,1 1 0,0-1 0,-1 0 1,1 0-1,-1 1 0,1-1 0,0 0 1,0 0-1,-1 1 0,1-1 1,0 0-1,0 1 0,-1-1 0,1 0 1,0 1-1,0-1 0,0 1 0,-1-1 1,1 0-1,0 1 0,0-1 0,0 1 1,0-1-1,0 0 0,0 1 1,0-1-1,0 1 0,0-1 0,0 1 1,0-1-1,0 0 0,0 1 0,0-1 1,1 1-1,-1-1 0,0 0 0,0 1 1,0-1-1,0 0 0,1 1 1,-1-1-1,0 2 15,3 8 40,-1 0 1,1 0 0,1 0 0,-1 0-1,2-1 1,-1 1 0,1-1 0,1 0-1,0-1 1,0 1 0,1-1 0,0 0-1,15 13 1,-18-19-44,0 0 0,0 0 0,0 0 0,0 0 0,1-1 0,-1 0 0,1 0 0,-1 0 0,1 0 0,0-1-1,-1 1 1,1-1 0,-1 0 0,1-1 0,0 1 0,-1-1 0,9-3 0,0 0 63,0 0-1,0-1 0,-1-1 1,0 0-1,12-8 1,439-327 758,-143 98-171,-301 231-666,-24 19-271,-14 7-2026,-1-4-3782,-1-9-6100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1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890 1 7828,'0'1'9201,"1"-1"-9179,-1 0 1,0 0-1,0 1 0,0-1 0,0 0 0,0 0 0,0 1 0,1-1 1,-1 0-1,0 1 0,0-1 0,0 0 0,0 0 0,0 1 0,0-1 1,0 0-1,0 0 0,0 1 0,0-1 0,0 0 0,-1 1 1,1-1-1,0 0 0,0 0 0,0 1 0,0-1 0,0 0 0,0 0 1,-1 0-1,1 1 0,0-1 0,0 0 0,-17 17 24,-1 0 0,0-2 0,-22 16-1,15-13-28,-286 186 250,58-44-118,242-152-140,4-1 30,-1-1 1,0-1-1,0 1 0,-1-1 1,1-1-1,-1 0 0,0 0 1,0 0-1,-1-1 1,1-1-1,-1 0 0,-16 2 1,25-4-32,1-1 0,-1 0 0,0 1 0,1-1 0,-1 0 1,0 0-1,1 0 0,-1 1 0,1-1 0,-1 0 0,1 0 0,0 0 1,-1 0-1,1 0 0,0 0 0,0 0 0,-1 1 0,1-1 0,0 0 1,0 0-1,0 0 0,0 0 0,0 0 0,1 0 0,-1-2 1,0-1-5,-2-26-68,0 7-20,0 0 0,2 0 0,0 0 0,2 0-1,7-36 1,-6 52 328,-2 13 360,-2 13-264,-6 14-217,-14 41 1,11-42-98,-10 54 0,15-42 52,2 57 1,3-98-75,0 0 0,0 0 0,0 0 0,0-1 0,1 1 1,-1 0-1,1 0 0,0 0 0,0 0 0,0 0 0,0-1 0,0 1 0,1 0 0,-1-1 0,1 1 1,0-1-1,-1 1 0,1-1 0,0 0 0,0 0 0,1 0 0,-1 0 0,3 2 0,1-1 23,1-1-1,-1 1 1,0-1-1,1-1 1,-1 1-1,1-1 0,-1 0 1,1-1-1,10 1 1,7 0 3,0-1 0,0-2-1,0 0 1,45-10 0,-56 8-215,54-14-53,-22 14-3962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806 0 3025,'0'0'13132,"-4"0"-11870,-8 6-1211,1 1 0,-1 0 0,1 1 0,0 0 0,1 1 0,0 0 0,-17 20 0,-7 5 61,-209 169 413,201-173-298,-1-2-1,-1-2 0,-1-2 0,-56 21 1,94-42-184,-1-1 0,0 0 1,0 0-1,0-1 0,0 1 1,0-2-1,-10 1 0,18-2-45,-1 1 0,0-1-1,1 1 1,-1 0-1,0-1 1,1 1 0,-1-1-1,0 1 1,1-1-1,-1 0 1,1 1 0,-1-1-1,1 1 1,-1-1-1,1 0 1,0 0-1,-1 1 1,1-1 0,0 0-1,0 0 1,-1 1-1,1-1 1,0 0 0,0 0-1,0 1 1,0-1-1,0 0 1,0-1-1,-1-30-181,1 27 142,0 0 39,-1-33 4,2 1 0,2-1 0,8-40-1,-11 75 123,0 3 187,-1 2-44,-19 28-207,14-23-46,0 0 0,1 0 0,0 1 1,1 0-1,0 0 0,0 0 0,0 0 0,1 1 0,0-1 0,1 1 0,0 0 1,-1 17-1,2 0-63,0-10 53,0-1 0,2 0-1,0 1 1,3 16 0,-4-29 7,1 0 1,-1 0 0,1-1 0,0 1 0,0 0 0,0-1-1,0 1 1,1-1 0,-1 1 0,1-1 0,-1 0-1,1 1 1,0-1 0,0 0 0,0 0 0,0 0-1,0-1 1,0 1 0,1 0 0,-1-1 0,1 1 0,-1-1-1,1 0 1,-1 0 0,1 0 0,0 0 0,-1 0-1,6 0 1,15 0 198,0-1-1,1-1 0,-1-1 1,0-1-1,0-1 1,-1-1-1,1-1 0,24-10 1,-36 12-437,0 1 0,0 0-1,0 0 1,0 1 0,20-1 0,-27 0-4513,-2-15-7059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4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908 3 11109,'0'-1'9082,"-13"0"-8957,6 2-87,1 0 0,0 1 0,-1 0 0,1 0 0,0 1 0,0-1 0,1 1-1,-1 0 1,1 1 0,-6 4 0,-56 48-73,50-41 91,-157 142 94,-174 146 489,341-297-518,-1 0 0,0 0 0,0 0-1,0-1 1,0 0 0,-1-1 0,0 0 0,0 0 0,0-1-1,-1 0 1,1-1 0,-1 1 0,-18 0 0,26-3-117,1-1 0,0 1 0,0 0 0,-1-1 1,1 0-1,0 1 0,0-1 0,0 1 0,0-1 0,-1 0 1,1 0-1,0 0 0,0 0 0,1 0 0,-1 0 0,0 0 1,0 0-1,0 0 0,1 0 0,-1 0 0,0-1 0,1 1 1,-1 0-1,1 0 0,-1-3 0,-9-39 1,9 35-73,-5-37-25,2 0 0,3-72 1,2 53 213,-15 66-71,13 0-55,-1 0 0,1 0 0,-1 0 0,1 0 0,0 0 0,0 0 0,0 1 0,0-1 0,0 0-1,0 1 1,1-1 0,-1 1 0,1 4 0,-1 38-121,1-30 91,-1 50-36,0-4 180,2-1 0,2 1 0,18 87 1,-20-141-93,1 1 0,0-1 0,0 0 0,1 0 0,0 0 0,1-1 0,3 8 0,-5-12-8,0 0 1,0 1 0,1-1 0,-1 0 0,0 0 0,1 0 0,-1 0 0,1-1-1,-1 1 1,1-1 0,0 0 0,0 1 0,0-1 0,0 0 0,0-1 0,0 1 0,0 0-1,0-1 1,3 0 0,9 1 83,0-1-1,0-1 1,0-1 0,-1 0-1,1 0 1,0-2 0,23-8-1,-7-1 4,-1-1-1,38-25 0,-35 17-19,-18 12-21,1 1 0,16-9-1,-32 18-91,0 0 0,0 0 0,1 0 0,-1 0 0,0 0 0,0 0-1,0 0 1,0 0 0,1 0 0,-1 0 0,0 0 0,0 0 0,0 0-1,0 0 1,1 0 0,-1 0 0,0 0 0,0 0 0,0 0 0,0 0 0,0 0-1,1 0 1,-1 0 0,0 0 0,0 1 0,0-1 0,0 0 0,0 0-1,0 0 1,1 0 0,-1 0 0,0 0 0,0 0 0,0 1 0,0-1-1,0 0 1,0 0 0,0 0 0,0 0 0,0 0 0,0 1 0,0-1-1,1 0 1,-1 0 0,1 4-455,11 10-2467,6-5-1635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988 12 6451,'0'0'9351,"-5"-11"-4605,-8 12-4684,0 1-1,0 0 1,1 1-1,-1 1 1,1 0-1,0 0 1,0 2-1,0-1 1,1 1-1,-1 1 1,-9 8-1,-17 8 23,-132 76 233,-281 145 1625,448-243-1917,1 0-1,0 0 0,-1-1 1,0 0-1,1 1 0,-1-1 1,1 0-1,-1 0 0,0 0 1,1 0-1,-1-1 0,1 1 1,-1-1-1,1 0 0,-1 1 0,1-1 1,-1 0-1,1 0 0,0-1 1,0 1-1,-1 0 0,1-1 1,0 1-1,0-1 0,0 0 1,1 0-1,-1 0 0,0 0 1,1 0-1,-1 0 0,-1-5 0,-3-1-48,1-1-1,0 0 1,1 0-1,0-1 0,0 1 1,-4-20-1,4-1 24,2 1 0,0-47 1,3 50 18,-1 25-16,0 1 0,0 0 0,0 0 0,0-1 0,0 1 1,0 0-1,0 0 0,0-1 0,0 1 0,0 0 0,0 0 0,0-1 0,0 1 0,-1 0 0,1 0 0,0-1 0,0 1 0,0 0 0,0 0 1,0 0-1,0-1 0,-1 1 0,1 0 0,0 0 0,0 0 0,0-1 0,-1 1 0,1 0 0,0 0 0,0 0 0,0 0 0,-1 0 0,1 0 1,0-1-1,0 1 0,-1 0 0,1 0 0,0 0 0,0 0 0,-1 0 0,1 0 0,-5 2 141,3 1-153,-1 0 1,1 0 0,0 0 0,0 0 0,1 1-1,-1-1 1,1 1 0,-1 0 0,1-1-1,0 1 1,0 0 0,1 0 0,-1 5 0,-1 3-9,-4 18 41,1 0 1,2 0 0,1 1-1,1-1 1,2 1 0,7 46-1,-6-65-3,1-1 0,0 1-1,1-1 1,0 0 0,1-1-1,0 1 1,11 16 0,-13-23-2,0 1 1,1-1 0,0 1-1,0-1 1,0 0 0,0 0-1,0-1 1,1 0 0,0 1-1,0-1 1,0-1 0,0 1-1,0-1 1,0 0 0,1 0-1,-1 0 1,10 1 0,14-1 82,0-1 0,-1-1 0,1-2 1,-1 0-1,1-2 0,-1-1 0,0-2 0,-1-1 0,0 0 1,0-2-1,0-2 0,-1 0 0,29-19 0,-44 25-122,-11 6 128,-9-2-1406,-6-1-2212,0-5-2295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4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6739,'0'0'12355,"0"7"-12155,2 26-73,2 0 1,14 59-1,1 4 193,25 298 699,-44-315-656,0-79-59,-2 0-303,1-1 0,-1 1 0,0-1 0,1 0 0,-1 1 0,1-1 0,-1 0 0,1 0 1,-1 0-1,1 0 0,0 0 0,-2-2 0,-3-3-20,-50-25-104,42 23 111,0 1 1,-20-15-1,30 18 7,-1 0 0,1 0 1,0-1-1,0 1 0,0-1 0,0 0 0,1 0 0,0 0 1,0 0-1,-3-8 0,3 6 19,-3-9 93,10 20-1,14 21-117,1-2 66,128 134 325,-145-155-369,0 0 1,0 0-1,0-1 0,0 1 1,0-1-1,1 1 0,-1-1 1,0 0-1,1 0 1,-1 0-1,1 0 0,0-1 1,-1 1-1,1-1 1,-1 0-1,1 1 0,0-1 1,-1 0-1,5-1 1,-3 0 26,0 0 1,0 0 0,0-1 0,0 0 0,0 0 0,0 0 0,-1 0 0,1 0-1,-1-1 1,1 1 0,2-5 0,8-7 137,-1-1-1,-1-1 1,0 0-1,10-20 1,-15 25-126,86-145 2025,-91 153-1711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18 573 12310,'0'0'9484,"-3"2"-9119,2-1-332,-1 1-1,1-1 0,-1 1 1,1 0-1,0 0 0,0 0 1,0 0-1,0 0 0,0 0 1,1 0-1,-1 0 0,0 0 1,1 0-1,0 0 0,-1 0 1,1 0-1,0 1 0,0-1 1,0 0-1,0 0 0,1 0 1,-1 0-1,1 0 0,0 3 1,1 4 38,1 0 1,0 0-1,1 0 1,7 13-1,62 97 341,-64-106-373,1-1-1,0 0 0,1-1 1,0 0-1,1 0 0,24 16 1,-35-26 24,0-1 0,0 0 0,0 1 0,-1-1 1,1 0-1,0 0 0,0 0 0,0 0 0,0 0 0,0 1 1,0-2-1,-1 1 0,1 0 0,0 0 0,0 0 1,0 0-1,0 0 0,0-1 0,-1 1 0,1 0 0,0-1 1,0 1-1,0-1 0,-1 1 0,1-1 0,0 1 1,-1-1-1,1 1 0,0-1 0,-1 0 0,1 1 0,-1-1 1,1 0-1,0-1 0,18-33 217,-13 24-101,51-89 16,115-151-1,96-72 63,-101 153 1125,-166 168-697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835 1 10341,'0'0'6034,"1"2"-5861,-1 0-1,0 1 0,0-1 0,0 1 0,0-1 0,0 0 0,0 1 0,-1-1 0,1 0 0,-1 1 0,-1 3 0,-4 1-124,0-1-1,0 0 1,-1 0-1,0 0 1,0-1-1,-15 9 1,-54 26 114,63-34-134,-172 79 521,-89 46 316,263-124-871,8-5 15,1 0 0,-1-1 0,1 1 1,-1-1-1,0 1 0,0-1 0,0 0 0,0 0 0,0 0 0,-5 1 0,7-2 129,0-68 18,-1 43-142,1 1 0,1-1 0,2 0 0,0 1 0,2-1 0,8-31 0,-63 110 909,31-29-900,1 0 1,1 1-1,-22 44 0,32-55 0,2 0 0,0 1 0,0 0 0,2 0-1,0 0 1,1 0 0,0 1 0,0 25 0,4-40-8,-1-1 0,0 1 0,1 0 0,-1-1 0,1 1 0,-1-1 0,1 1 0,0-1 0,-1 1 0,1-1 0,0 1 0,0-1 1,0 0-1,0 1 0,0-1 0,1 0 0,-1 0 0,0 0 0,1 0 0,-1 0 0,0 0 0,1 0 0,-1 0 0,1-1 0,-1 1 0,1-1 0,0 1 0,-1-1 0,1 1 0,0-1 1,2 0-1,8 2 77,1-1 1,0 0-1,15-2 1,-15 1 58,232 0 2487,-240-15-15030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0 10197,'0'0'8441,"-2"13"-7262,-4 2-1138,-1 0 0,-14 22 1,-10 21 47,25-46-79,-62 167-9,68-178-2,0 0 1,0 1-1,-1-1 0,1 0 0,0 0 0,0 0 0,0 0 1,0 0-1,0 0 0,1 1 0,-1-1 0,0 0 1,0 0-1,1 0 0,-1 0 0,1 0 0,-1 0 1,1 0-1,-1 0 0,1 0 0,0 0 0,-1 0 0,1-1 1,0 1-1,0 0 0,0 0 0,0 0 0,-1-1 1,1 1-1,0-1 0,0 1 0,0-1 0,0 1 0,1-1 1,-1 1-1,0-1 0,0 0 0,0 0 0,0 1 1,0-1-1,1 0 0,10 2-13,0-1 0,0 0 0,15-1-1,-8 0 2,2 1 6,-8 0-41,1-1 1,-1 2-1,1-1 0,-1 2 0,16 4 1,-26-6 34,0 1 1,0-1 0,0 1-1,0-1 1,-1 1 0,1 0-1,0 0 1,-1 0 0,1 0-1,-1 1 1,1-1-1,-1 0 1,0 1 0,0 0-1,-1 0 1,1 0 0,0-1-1,-1 1 1,0 1 0,1-1-1,-1 0 1,0 0 0,-1 0-1,1 1 1,-1-1-1,1 4 1,-1 8 28,0 0-1,-1 0 1,0 0 0,-1 0-1,-1 0 1,0-1 0,-2 1-1,1-1 1,-1 0 0,-1 0-1,-1-1 1,0 0 0,-1 0-1,0 0 1,0-1-1,-2 0 1,1-1 0,-2 0-1,1-1 1,-2 0 0,-13 10-1,20-17 26,1 0-1,-1-1 0,0 0 0,0 0 0,1 0 0,-1-1 1,0 1-1,-1-1 0,1-1 0,0 1 0,0-1 1,0 1-1,0-1 0,-1-1 0,-5 0 0,8 0-114,1 1 0,0-1 0,0 0 0,-1 1 0,1-1 0,0 0 0,0-1 1,0 1-1,0 0 0,0 0 0,1-1 0,-1 1 0,0-1 0,1 0 0,-1 1 0,1-1 0,-1 0 0,1 0 0,0 0 0,0 0 0,0 0 0,0 0 0,0 0 0,0-1 0,1 1 0,-1 0 0,1 0 0,-1-1 0,1 1 0,0 0 0,0-1 0,0 1 0,0 0 0,0-1 0,1 1 0,0-3 0,3-6-4195,11-3-2907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1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20 16295,'0'0'1497,"-2"19"-1361,-7 61-80,8-78-52,1 0-1,0 0 1,0 0-1,0 0 1,0 0-1,0 0 1,1 0-1,-1 0 1,0 0-1,1 0 1,0 0-1,-1 0 1,1 0-1,0-1 1,0 1-1,0 0 1,0 0-1,0-1 1,1 1-1,-1-1 1,0 1-1,1-1 1,-1 0-1,1 1 1,-1-1-1,1 0 1,0 0 0,0 0-1,-1 0 1,1 0-1,0 0 1,0-1-1,0 1 1,0-1-1,0 1 1,0-1-1,0 0 1,0 0-1,0 1 1,0-2-1,0 1 1,0 0-1,0 0 1,0-1-1,0 1 1,0-1-1,0 1 1,-1-1-1,1 0 1,0 0-1,0 0 1,0 0-1,-1 0 1,1 0-1,-1 0 1,3-3-1,-1 1-9,0-1-1,0-1 0,-1 1 1,0 0-1,1-1 1,-2 1-1,1-1 0,0 0 1,-1 1-1,0-1 0,1-7 1,-1 2-22,0 1 0,-1 0-1,0-1 1,-1 1 0,-1-11 0,1 18 28,1 0 0,-1 0 1,0 1-1,0-1 0,0 0 0,0 0 0,-1 1 0,1-1 0,0 1 1,-1-1-1,1 1 0,-1 0 0,0 0 0,1-1 0,-1 1 0,0 0 1,1 0-1,-1 0 0,0 1 0,0-1 0,0 0 0,0 1 0,0-1 0,0 1 1,0 0-1,0 0 0,0 0 0,0 0 0,-4 0 0,2 0 7,-1 0 0,0 0-1,1 1 1,-1-1 0,1 1-1,-1 0 1,1 1 0,0-1-1,-1 1 1,1-1 0,0 1-1,-7 5 1,4 0 9,0 0-1,1 1 1,0 0-1,0 0 1,1 0 0,0 1-1,0 0 1,1 0 0,0 0-1,0 0 1,1 1 0,-3 18-1,1 4 64,1-1 0,1 57 0,3-82-72,0 1 0,1-1-1,-1 1 1,1-1 0,1 0 0,0 0 0,-1 0-1,2 0 1,-1 0 0,1 0 0,0 0 0,0-1-1,1 1 1,-1-1 0,1 0 0,0 0 0,7 6-1,-5-6-1,0 0-1,0-1 0,1 0 1,-1 0-1,1 0 0,0-1 0,0 0 1,1 0-1,-1-1 0,1 0 1,-1 0-1,1-1 0,-1 0 1,11 0-1,-10 0-4,0-1 0,-1 0 0,1 0-1,-1-1 1,1 0 0,0 0 0,-1-1 0,0 0 0,1 0 0,-1-1 0,0 0-1,0 0 1,0-1 0,-1 1 0,1-2 0,-1 1 0,0-1 0,0 0 0,0 0-1,-1 0 1,7-9 0,6-12 190,-5 7-1198,-3 7-2800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17192,'0'0'152,"4"26"253,55 285 489,-33-142-343,18 86 75,-42-250-562,0 0-1,-1 0 1,2 0 0,-1 0 0,0 0 0,1-1 0,0 1 0,5 5 0,-7-9-128,0 0 0,-1 0 0,1-1 0,0 1 0,-1 0 0,1-1 0,0 1 0,0 0 0,0-1 0,0 1 0,0-1 0,-1 0 0,1 1 0,0-1 0,0 0 0,0 1 0,0-1 0,0 0 1,0 0-1,0 0 0,0 0 0,0 0 0,1 0 0,-1 0 0,0 0 0,0 0 0,0 0 0,0-1 0,-1 1 0,1 0 0,0-1 0,0 1 0,0-1 0,0 1 0,0-1 0,0 0 0,0 1 1,-1-1-1,1 0 0,0 1 0,-1-1 0,1 0 0,0 0 0,-1 1 0,1-1 0,-1 0 0,1 0 0,-1 0 0,1-1 0,9-20-5576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48 14935,'0'0'547,"7"22"-307,18 67-165,-24-86-73,0-1 1,-1 1 0,1-1 0,0 1-1,0-1 1,1 1 0,-1-1 0,0 0-1,1 0 1,0 0 0,-1 0 0,1 0-1,0 0 1,3 3 0,-4-5 2,0 1 1,1-1 0,-1 0-1,1 1 1,-1-1-1,0 0 1,1 1-1,-1-1 1,1 0-1,-1 0 1,1 0 0,-1-1-1,0 1 1,3-1-1,3 0 41,-5 1-40,0-1 1,-1 0-1,1 0 0,-1 0 0,1 0 0,-1 0 0,0 0 0,1 0 0,-1 0 0,0 0 1,0-1-1,0 1 0,0 0 0,0-1 0,0 1 0,0-1 0,0 1 0,0-1 0,-1 0 1,1 1-1,-1-1 0,1 0 0,-1 1 0,0-1 0,1-2 0,4-46 70,-5 43-56,0 0 0,0 0 0,0 0 0,-1 0 0,0 0 0,-1 0 0,0 0 0,-4-12 0,4 16 29,0 1-1,0-1 0,0 1 1,0 0-1,0 0 0,0-1 1,0 1-1,-1 1 0,1-1 1,-1 0-1,0 1 0,1-1 1,-1 1-1,0 0 0,0 0 0,0 0 1,0 0-1,0 0 0,0 1 1,0-1-1,-6 1 0,6 0 1,0 0 1,0 0-1,0 0 0,0 1 0,0-1 0,0 1 0,0 0 0,0 0 0,0 0 0,1 0 1,-1 0-1,0 1 0,1-1 0,-1 1 0,1 0 0,-1 0 0,1 0 0,0 0 0,0 0 1,0 0-1,0 0 0,0 1 0,0-1 0,1 1 0,-1-1 0,1 1 0,0 0 0,0 0 1,0 0-1,-1 5 0,-4 10 10,2 0-1,1 0 1,-3 33 0,6-44-21,-2 8-30,-3 86 40,5-88-32,0 0 0,1 0 0,1 0 0,0 0 0,6 20 0,-6-28-16,0 0 1,1 0-1,-1-1 1,1 1-1,0-1 0,0 1 1,1-1-1,-1 0 1,1 0-1,0 0 1,0-1-1,0 1 0,1-1 1,-1 0-1,1 0 1,0-1-1,0 1 1,0-1-1,0 0 0,0 0 1,0-1-1,0 0 1,1 0-1,8 1 1,-5-1-4,-1-1 0,0 0 0,1-1 0,-1 1 0,0-2 0,1 1 0,-1-1 0,0 0 0,0-1 0,-1 0 0,1 0 0,0-1 0,-1 0 0,0 0 0,10-7 0,-4 0-86,-1 0 0,0-1 0,0 0 0,-1 0 0,0-1 0,-1-1 1,-1 0-1,0 0 0,8-19 0,-15 21-538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2177,'0'0'16944,"-19"16"-16411,-1 1-440,0 1-1,-17 21 1,33-35-71,1 1 1,0 1-1,1-1 0,-1 0 1,1 1-1,0-1 1,0 1-1,1-1 0,-1 1 1,1 0-1,1 0 1,-1 0-1,1-1 0,0 1 1,0 0-1,2 8 1,-1 7 65,-2-3-17,2 0 0,0 0 0,1 0-1,0-1 1,2 1 0,6 21 0,-8-34-64,0-1 0,0 1 1,0-1-1,0 0 0,1 0 0,0 0 1,0 0-1,0 0 0,0-1 0,0 1 1,1-1-1,0 0 0,-1 0 1,1 0-1,0 0 0,1-1 0,-1 0 1,0 0-1,1 0 0,-1 0 0,1-1 1,-1 1-1,1-1 0,0 0 1,0-1-1,0 1 0,9-1 0,-8 0 3,0 0 0,0-1 0,0 0 0,0 0 0,0 0 0,0 0 0,0-1 0,0 0 0,-1-1 0,1 1-1,-1-1 1,1 0 0,7-6 0,-4 1-116,-1 1-1,-1-1 0,1-1 0,-1 0 1,-1 0-1,10-16 0,-14 21-97,9-16-1077,-5 6-2612,-5 7-1937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3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5410,'0'0'12017,"-2"20"-11847,-3 45 397,5 122 0,54 274 1095,-13 11-1502,-41-468-158,-1-3-2,1 0 1,0 0-1,0 0 1,0 0-1,0 0 0,0 0 1,0 0-1,0-1 1,0 1-1,1 0 0,-1 0 1,0 0-1,0 0 1,1 0-1,-1 0 1,1-1-1,-1 1 0,1 0 1,-1 0-1,1-1 1,0 2-1,-1-2-10,1 0-1,-1 0 1,1 0-1,-1 0 1,1 0-1,-1-1 1,1 1-1,-1 0 1,1 0 0,-1 0-1,0-1 1,1 1-1,-1 0 1,1 0-1,-1-1 1,0 1-1,1 0 1,-1-1-1,0 1 1,1 0 0,-1-1-1,0 1 1,0-1-1,1 1 1,-1 0-1,0-1 1,0 1-1,0-1 1,0 1-1,0-1 1,1 1 0,-1-1-1,0 1 1,0-1-1,0 1 1,0-1-1,5-19-1080,0-16-1716,-5 12-1939,0-3-6787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3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17560,'0'0'3714,"143"-31"-3250,-84 7-416,-1 0 144,-12 7-160,-14 8-32,-10 5 0,-13 4-256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0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17 6531,'0'0'10362,"-21"-3"-9484,-66-8-225,83 10-594,-1 0 0,1 1 0,-1 0 0,1 0 0,-1 0 0,0 1 0,1 0 0,-1-1 0,1 1 0,0 1-1,-1-1 1,1 1 0,0 0 0,0 0 0,0 0 0,-6 4 0,3 0-27,1 0 0,1 0 1,-1 1-1,1 0 0,0 0 0,-5 9 1,3-3 23,-6 8-33,2 1 1,0 1 0,2 0 0,1 0 0,0 1-1,-8 47 1,11-36 19,2 0 0,1-1 0,1 1 0,6 48 0,-4-76-27,0 0 0,1-1 0,0 1 0,0-1-1,0 1 1,1-1 0,0 0 0,0 0 0,1 0 0,-1 0 0,1-1-1,1 1 1,-1-1 0,1 0 0,0 0 0,0-1 0,0 0 0,0 1-1,1-2 1,0 1 0,0-1 0,0 0 0,0 0 0,8 2 0,3 1 8,0-1 0,0-1 0,0-1 0,1-1 0,-1 0 0,1-1 1,0-1-1,21-2 0,-28 0-20,-1 0 0,0-1 1,1 0-1,-1-1 0,-1 0 1,1 0-1,0-1 0,-1 0 0,12-10 1,22-10-43,-34 22-1029,-3 3-2782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1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73 9588,'0'0'5723,"-21"-12"-4893,-68-34-153,85 44-579,0 0 0,0 0 0,0 0 0,0 1 0,0-1 0,0 1 0,0 0 0,0 0 0,0 1 0,0-1 0,-1 1 0,1 0 0,0 0 0,-7 1 0,-7 1 305,14-1-372,1-1-1,-1 1 1,1 0-1,-1 1 0,1-1 1,0 0-1,-1 1 1,1 0-1,0 0 1,0 0-1,0 0 0,0 0 1,1 0-1,-1 1 1,1 0-1,-1-1 1,1 1-1,0 0 1,0 0-1,0 0 0,0 0 1,-2 6-1,-4 9-21,1-1-1,-10 36 1,9-18-10,2 0 0,2 1 0,0 0 0,3 44 0,1-78-3,1-1 1,-1 1-1,0-1 1,1 1-1,-1-1 1,1 0 0,-1 1-1,1-1 1,0 0-1,-1 1 1,1-1-1,0 0 1,0 0 0,0 0-1,0 1 1,0-1-1,0 0 1,0 0-1,1 0 1,-1-1 0,0 1-1,0 0 1,1 0-1,-1-1 1,0 1-1,1-1 1,-1 1 0,1-1-1,-1 0 1,1 1-1,-1-1 1,1 0-1,-1 0 1,1 0 0,-1 0-1,1 0 1,1-1-1,1 1-34,1 0-1,0-1 1,-1 1-1,1-1 1,-1 0-1,1 0 1,-1-1-1,1 1 1,-1-1-1,0 0 1,8-5-1,-2-3-22,0 0 0,0-1 0,-1 0 0,-1 0 0,1-1 0,-2 0 0,0 0 0,7-18 0,-3 5 56,-1-1 1,-2-1-1,9-38 0,-14 25 2889,-3 55-2545,3 13-327,1-1-1,1 1 1,14 40 0,36 80 93,-23-84-116,-22-59 123,-7-16-10362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11557,'0'0'6350,"2"25"-5539,15 175 107,1 297 1207,-18-448-1959,6-132-6990,-5 28-579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1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1393,'0'0'14710,"4"25"-14272,52 236 863,-26-127-428,-1 27-261,-17-81-319,32 105 0,-44-183-300,0-1 0,1 1-1,-1-1 0,0 0 0,1 1 0,-1-1 0,1 1 0,-1-1 0,1 0 0,0 1 0,-1-1 0,1 0 0,0 0 0,0 1 0,0-1 0,0 0 0,0 0 0,0 0 0,0 0 0,0 0 0,1-1 1,-1 1-1,0 0 0,3 0 0,-3-3-417,0 0 0,0-1-1,-1 1 1,1-1 0,0 1 0,-1-1 0,0 1 0,1-1 0,-1 0 0,0 1 0,-1-1 0,1-3-1,0 2-736,0-32-6791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2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15719,'0'0'5539,"150"-50"-5427,-111 41 0,-5 3-112,-7 3-256,-5 3-721,-8 0-2336,-7-6-4771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16 13158,'0'0'2020,"7"18"-1882,24 56-36,-31-73-99,1 1 1,0-1 0,0 1-1,0 0 1,0-1 0,1 0-1,-1 1 1,0-1-1,1 0 1,-1 0 0,1 1-1,-1-1 1,1 0 0,-1 0-1,1-1 1,0 1-1,-1 0 1,1-1 0,0 1-1,0 0 1,-1-1 0,1 0-1,0 0 1,0 1-1,0-1 1,0 0 0,-1 0-1,1-1 1,0 1 0,0 0-1,0-1 1,2 0 0,4 0 1,-6 1-11,0-1-1,0 0 1,0 1 0,0-1-1,0 0 1,0 0 0,-1 0 0,1 0-1,0 0 1,0-1 0,-1 1-1,1 0 1,-1-1 0,0 1-1,1-1 1,-1 0 0,0 1-1,0-1 1,0 0 0,0 0-1,0 0 1,0 0 0,0 1-1,-1-1 1,1 0 0,-1 0-1,0 0 1,1-1 0,-1 1-1,0-3 1,0 3 0,1-1 0,-1 0 1,0 0-1,0 1 0,0-1 0,-1 0 0,1 1 0,0-1 1,-1 0-1,0 1 0,0-1 0,0 1 0,0-1 0,0 1 0,0-1 1,0 1-1,-1 0 0,0 0 0,1-1 0,-1 1 0,0 0 1,0 0-1,-3-2 0,-2 1 138,0 0 1,0 0 0,0 1-1,0 0 1,0 0-1,-1 1 1,1 0-1,-13 0 1,17 1-62,-1 0 0,1 0 0,0 0 0,0 0 0,-1 1 0,1 0 0,0-1 0,0 1 0,0 0 0,0 1 0,0-1 0,0 0 0,0 1 0,1 0 1,-1 0-1,0 0 0,1 0 0,-1 0 0,1 0 0,0 1 0,-4 4 0,1 3 30,-1 1 0,2 0 0,0 1-1,0-1 1,1 1 0,0 0 0,-2 21 0,2 88 370,3-84-370,0-32-94,0 1 0,0-1 0,1 1 0,0-1 0,0 1 0,0-1 0,1 0-1,-1 1 1,1-1 0,3 5 0,-3-7-5,0 0-1,0-1 1,0 0-1,0 1 1,0-1-1,0 0 1,1 0-1,-1 0 1,1-1 0,-1 1-1,1 0 1,0-1-1,-1 0 1,1 1-1,0-1 1,0-1-1,0 1 1,0 0-1,5 0 1,1 0-11,0-1 1,0 0-1,0 0 0,1-1 1,-1 0-1,-1 0 0,1-1 1,0 0-1,0-1 0,-1 0 1,1-1-1,-1 1 0,0-1 1,14-10-1,-7 3-100,-1-1-1,0 0 1,-1 0-1,-1-2 1,0 1-1,16-24 0,-27 36-83,14-27-600,-13 15-5773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3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35 12406,'0'0'3052,"-21"-1"-1798,-68-1-371,86 2-839,0 0 0,1 0 1,-1 0-1,1 0 0,-1 1 1,1-1-1,-1 1 1,1-1-1,-1 1 0,1 0 1,-1 0-1,1 0 0,0 1 1,-1-1-1,1 0 0,0 1 1,0-1-1,0 1 0,0 0 1,0 0-1,1 0 0,-1 0 1,0 0-1,1 0 0,0 0 1,-1 0-1,-1 5 1,1 0 11,0 0 1,1 1 0,0-1 0,0 0 0,0 1 0,1 12 0,0-12 10,0-1-17,0 1-21,0-1 0,0 0 0,1 1-1,-1-1 1,2 1 0,3 12 0,-4-17-29,0-1 1,1 0-1,-1 0 0,1 0 1,-1 0-1,1 0 0,0 0 0,0 0 1,0 0-1,0-1 0,0 1 0,0-1 1,0 0-1,0 1 0,1-1 1,-1 0-1,0 0 0,1-1 0,-1 1 1,1 0-1,-1-1 0,1 1 0,-1-1 1,4 0-1,-1 1-25,0-1 0,1 1 0,-1-1 0,0-1-1,0 1 1,0-1 0,1 0 0,-1 0 0,0 0 0,0-1 0,0 1 0,7-5 0,-5 2-34,-1-1 0,0 1 0,0-1 0,0-1 0,-1 1 0,1-1 0,7-12 0,-5 7 114,0 0 0,-1 0 0,0-1-1,-1 0 1,0 0 0,-1-1 0,-1 0 0,0 0-1,0 0 1,-2 0 0,1 0 0,0-22 0,-3 34 734,-1 1-725,0 1 1,-1-1-1,1 1 0,0-1 0,0 1 0,0 0 1,0-1-1,1 1 0,-1 0 0,0-1 0,0 1 0,0 0 1,1 0-1,-1 0 0,0 0 0,1 0 0,-1 0 0,0 0 1,1 0-1,0 0 0,-1 0 0,1 0 0,-1 0 1,1 0-1,0 1 0,0-1 0,0 2 0,-5 39-313,5-37 363,-1 46-86,2 0-1,2 0 0,18 87 1,2-7-22,-6 2 1,-5-1 0,-6 141-1,-6-263 0,-1 0 0,0 0-1,0 0 1,-1 0-1,0-1 1,-1 1-1,0 0 1,0-1-1,-1 0 1,0 0-1,-6 9 1,7-13 4,-1-1 0,0 1-1,0-1 1,0 0 0,-1 0-1,1 0 1,-1 0 0,0-1 0,0 0-1,0 0 1,0 0 0,0-1 0,-1 1-1,0-1 1,1-1 0,-1 1 0,0-1-1,0 0 1,-8 0 0,8 0 0,0-1 0,0 1 0,0-1 0,0-1 0,0 1 0,0-1 0,1 0 1,-9-3-1,11 2-13,0 1 1,0-1 0,0 0-1,0 0 1,0 0-1,1 0 1,-1 0 0,1-1-1,0 1 1,-1-1 0,1 1-1,0-1 1,0 0 0,1 0-1,-1 0 1,-1-5 0,-3-7-106,1-1 0,1 0 1,1 1-1,0-1 0,1 0 0,1 0 1,1-28-1,2 14-35,1 1 1,1-1-1,11-39 0,9-4-211,59-121 0,-23 62-1571,-28 51-2149,-6 13-4271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3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10 106 7507,'0'0'10138,"0"19"-9956,0-13-165,0 16 21,1 0-1,1 0 1,4 23 0,-5-39-35,1 0 0,-1 0 1,1 0-1,0 0 0,0 0 0,1-1 1,-1 1-1,1 0 0,1-1 0,-1 0 0,1 0 1,0 0-1,0 0 0,0-1 0,0 1 1,1-1-1,0 0 0,9 5 0,-12-8-1,0 0 0,0 0 0,1 0 0,-1 0 0,0-1 0,0 1 0,1-1 0,-1 1-1,0-1 1,1 0 0,-1 0 0,0 0 0,1 0 0,-1-1 0,0 1 0,0-1 0,1 1 0,-1-1 0,4-2-1,-2 1 8,-1 0 0,0 0 0,0-1 0,0 1 0,0-1-1,0 0 1,-1 0 0,1 0 0,-1 0 0,4-7 0,0-2 29,0 1 0,-2-2 0,1 1 0,-1-1 1,-1 1-1,2-16 0,-2 12 273,-1-1 1,-1 1-1,-1-1 0,0 0 0,-4-26 0,3 39-234,0 0 0,1 0-1,-2 0 1,1 0 0,0 0-1,-1 0 1,0 1-1,0-1 1,0 0 0,0 1-1,0 0 1,-1 0 0,0 0-1,1 0 1,-1 0 0,0 0-1,0 0 1,-1 1 0,1 0-1,-1 0 1,1 0-1,-1 0 1,1 0 0,-1 1-1,0-1 1,0 1 0,0 0-1,-5-1 1,5 2-157,0-1 0,0 1-1,0-1 1,0 1 0,0 0 0,0 1-1,0-1 1,0 1 0,0-1 0,0 1-1,0 0 1,0 1 0,1-1 0,-1 1-1,0 0 1,1 0 0,-1 0 0,1 0 0,-1 0-1,1 1 1,0-1 0,0 1 0,1 0-1,-1 0 1,0 0 0,-3 7 0,-20 34-4552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4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110 530 10005,'0'0'7069,"1"-4"-6540,1 1-491,49-141 733,-47 127-757,0-1 1,-1 0-1,-1 0 0,-1 1 1,0-1-1,-4-33 0,2 44 19,-1 0 0,1 0-1,-2-1 1,1 1-1,-1 1 1,0-1-1,0 0 1,-1 1-1,0-1 1,0 1 0,0 0-1,-1 0 1,0 1-1,0-1 1,0 1-1,-1 1 1,0-1-1,0 1 1,0-1-1,0 2 1,-1-1 0,0 1-1,1 0 1,-1 0-1,-1 1 1,1 0-1,0 0 1,0 1-1,-10-1 1,16 2-26,0 0-1,0 1 1,0-1 0,0 0-1,0 1 1,0-1-1,0 1 1,0 0 0,0-1-1,1 1 1,-1 0 0,0-1-1,0 1 1,1 0 0,-1 0-1,0 0 1,1-1 0,-1 1-1,1 0 1,-1 0 0,1 0-1,0 0 1,-1 0 0,1 0-1,0 0 1,-1 0-1,1 0 1,0 0 0,0 0-1,0 0 1,0 0 0,0 0-1,1 2 1,-2-2-2,1 1 0,0-1 0,0 1 1,0 0-1,1-1 0,-1 1 0,0-1 0,1 1 0,-1-1 0,1 1 0,-1-1 1,1 1-1,-1-1 0,1 1 0,0-1 0,0 0 0,0 1 0,0-1 1,0 0-1,0 0 0,0 0 0,2 2 0,4-1-23,-1 0 0,1 0-1,0-1 1,-1 0 0,1 0-1,0-1 1,0 0 0,-1 0 0,1-1-1,0 1 1,11-4 0,-6 1-18,-1 0 1,0-1 0,0 0-1,0-1 1,0 0 0,9-7-1,86-68-162,-76 57 241,-30 22-44,0 1-1,0 0 1,1 0-1,-1-1 1,0 1-1,0 0 0,1 0 1,-1 0-1,0 0 1,0 0-1,1-1 0,-1 1 1,0 0-1,1 0 1,-1 0-1,0 0 1,1 0-1,-1 0 0,0 0 1,0 0-1,1 0 1,-1 0-1,0 0 0,1 0 1,-1 0-1,0 0 1,1 0-1,-1 1 1,0-1-1,0 0 0,1 0 1,-1 0-1,0 0 1,0 0-1,1 1 1,5 12 9,-2 28 56,-4-32-69,10 140 181,16 147 216,-25-291-380,0 0 0,0 0-1,1 0 1,-1 0-1,1 0 1,0-1 0,0 1-1,0 0 1,6 7-1,-7-11-4,0 0 0,1 0 0,-1 0-1,0 0 1,0 0 0,1 0-1,-1 0 1,0-1 0,1 1 0,-1 0-1,1-1 1,-1 1 0,1-1-1,-1 0 1,1 1 0,-1-1-1,1 0 1,-1 0 0,1 0 0,-1 0-1,1 0 1,0 0 0,-1 0-1,1-1 1,-1 1 0,1-1-1,-1 1 1,0-1 0,1 1 0,-1-1-1,1 0 1,-1 0 0,0 0-1,0 0 1,1 0 0,-1 0 0,2-2-1,4-3 20,1-2-1,-1 1 0,0-1 1,-1 0-1,0-1 0,8-13 1,27-60-353,-40 80 305,3-7-738,0-1-1,0 1 0,-1-1 0,0 0 1,1-12-1,-3-7-6229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16936,'0'0'1440,"4"21"-1341,14 67-22,-17-85-76,0 0 0,0 0 0,0 0-1,1 0 1,-1 0 0,1 0-1,0-1 1,-1 1 0,1-1-1,0 1 1,1-1 0,-1 0 0,0 1-1,1-1 1,-1 0 0,1-1-1,-1 1 1,1 0 0,5 1-1,-1-1-17,-1 0 0,1-1-1,-1 0 1,1 0 0,-1-1-1,11 0 1,-11 0-17,-2 0 4,-1-1 0,1 1 1,-1-1-1,1 0 0,-1 0 0,0-1 0,1 1 0,-1-1 0,0 0 1,0 1-1,0-1 0,0 0 0,0-1 0,-1 1 0,1-1 0,-1 1 1,1-1-1,-1 0 0,3-4 0,5-8-47,0-1 1,11-26-1,-16 31 5,7-14 82,-1-1 0,15-53-1,-23 68 854,-1-1-1,-1 1 1,1-14 741,-2 27-1041,0 16-436,-1 53 21,15 109 1,22 96-96,2 406 0,-38-666-50,0 0-1,-1 0 1,-1 0-1,0 0 1,-1 0-1,-9 23 1,11-35-2,0 0-1,-1 0 1,0-1 0,0 1 0,0-1 0,-1 1 0,1-1-1,-1 0 1,0 0 0,1 0 0,-1 0 0,-1 0-1,1-1 1,0 1 0,-1-1 0,1 0 0,-1 0 0,0 0-1,1-1 1,-1 1 0,0-1 0,0 0 0,0 0-1,0 0 1,0-1 0,0 1 0,-1-1 0,1 0 0,0 0-1,-6-1 1,5-1 4,-1 1 0,1-1 1,0 1-1,0-1 0,0-1 0,0 1 0,0-1 0,0 0 0,1 0 0,0 0 1,-1-1-1,1 1 0,0-1 0,0 0 0,1-1 0,0 1 0,-1 0 1,1-1-1,1 0 0,-4-6 0,-3-6 3,1-2 0,1 1-1,0-1 1,-5-28 0,5 11-12,1-1-1,2 0 1,2 0 0,1 0-1,2 0 1,10-60 0,-1 42-55,2 1 1,3 1-1,39-92 1,24-21-4771,-49 96-3698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5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12630,'0'0'3978,"-10"6"-3322,8-1-656,1 0-1,1 0 1,-1 0 0,1 0 0,-1 0-1,2 0 1,-1 0 0,0 0 0,1 1-1,2 6 1,-2-17 162,0 1 0,-1-1-1,1 1 1,-1-1 0,0 1-1,0-1 1,-1 1 0,1-1-1,-2-4 1,14 12-231,-9 0 66,-1-1 1,0 1 0,1-1 0,-1 1-1,0 0 1,-1 0 0,1 0 0,0 0-1,-1 0 1,0 1 0,1-1 0,-1 0-1,1 6 1,5 48-1,-5-33 31,-2 0-1,0 0 1,-1 0-1,-2 0 1,0 0 0,-9 30-1,10-45 75,-1-1 0,0 1-1,-1-1 1,0 0-1,0 0 1,-1 0-1,0 0 1,-1-1 0,1 0-1,-1 0 1,-1 0-1,1-1 1,-1 0-1,0 0 1,0-1 0,-1 0-1,0 0 1,0-1-1,-16 7 1,17-9 79,-1 0 0,1 0 0,-1 0 0,1-1 0,-1-1 0,-10 1 0,17-5-2177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6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83 298 6019,'0'0'11007,"5"-4"-10585,7-8-348,0 1 1,-1-2-1,0 0 0,-1 0 1,0 0-1,10-22 0,-16 26-65,0 1 0,0-1-1,-1 0 1,0 0 0,-1 0 0,0 0 0,-1 0-1,1-1 1,-2 1 0,1-1 0,-1 1-1,-1 0 1,-2-16 0,2 23 0,1 0 0,-1 0 0,0 0-1,0 0 1,0 1 0,0-1 0,0 0 0,-1 0 0,1 1 0,0-1-1,-1 0 1,1 1 0,-1-1 0,0 1 0,1 0 0,-1 0 0,0 0-1,0-1 1,0 2 0,0-1 0,0 0 0,0 0 0,0 1 0,0-1-1,-2 0 1,-7-1 219,0 1 0,-1 0 1,-17 1-1,18 0-40,8 0-162,0 0 0,0 1 0,0-1 0,-1 1 0,1 0 0,0 0 0,0 0 0,0 0 0,0 0 0,0 1 0,1-1 0,-1 1 0,0 0 0,1 0 1,-1 0-1,1 0 0,0 0 0,-1 1 0,1-1 0,0 1 0,0-1 0,1 1 0,-1 0 0,1 0 0,-1 0 0,1 0 0,0 0 0,0 0 0,0 0 0,-1 5 0,-1 9-1,1-1 1,0 1-1,1 0 1,1 25-1,1-34-22,1 1 0,0-1 0,0 1 0,1-1-1,0 0 1,0 0 0,1-1 0,0 1 0,0 0 0,1-1 0,0 0 0,0 0 0,1-1 0,8 8-1,10 10-26,2-1 0,33 22 0,1-9-63,-48-30 42,1 1-1,-1 0 1,-1 1 0,0 0 0,0 1 0,10 10 0,-19-17 40,-1-1 1,1 1-1,-1 0 1,0 0 0,0 0-1,0 1 1,0-1-1,0 0 1,0 0-1,0 1 1,-1-1 0,1 0-1,-1 1 1,1-1-1,-1 0 1,0 1-1,0-1 1,-1 5-1,0-3 2,0 0 0,0 0 0,-1 0 0,0 0 0,1-1-1,-1 1 1,0 0 0,-1-1 0,-4 7 0,-4 1 19,0 0 0,-1-1 1,0 0-1,-20 12 0,21-15 106,-1 0 0,0 0 0,0-2 0,-1 1 0,1-1 0,-1-1 0,0-1 0,-1 0 0,1 0 0,-25 1 0,37-5-173,1 1 1,-1 0-1,1 0 0,-1-1 1,1 1-1,0-1 0,-1 1 1,1 0-1,-1-1 0,1 1 1,0-1-1,-1 1 0,1-1 1,0 1-1,0-1 0,-1 1 1,1-1-1,0 1 0,0-1 1,0 1-1,0-1 0,0 0 1,-1 1-1,1-1 0,0 1 1,0-1-1,0 1 1,1-1-1,-1 0 0,0 0 1,3-20-3726,7 3-2248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7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16039,'0'0'1815,"10"21"-1554,2 6-197,-1 1-3,2-1 1,26 40-1,-31-55-54,1-1 0,0 1-1,0-2 1,1 1 0,22 17-1,-29-26-2,1 0-1,-1 0 0,1 0 0,-1 0 0,1 0 0,0-1 0,0 1 1,0-1-1,-1 0 0,1 0 0,6 0 0,-8-1 2,1 0 1,-1-1-1,1 1 0,-1 0 1,1-1-1,-1 0 0,1 0 1,-1 1-1,1-1 0,-1-1 0,0 1 1,1 0-1,-1-1 0,0 1 1,0-1-1,0 1 0,0-1 1,-1 0-1,3-3 0,4-5 12,-1 0-1,-1 0 1,1-1-1,-2 0 0,0 0 1,0-1-1,-1 0 1,0 1-1,-1-1 1,3-21-1,-2-10 989,-1-74-1,-4 80 157,1 29-453,2-3-2555,11 8-1904,6 3-3108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1056,'0'0'18014,"10"-5"-17801,238-99 1204,-247 104-1467,-1 0-1,0 0 1,1 0-1,-1-1 1,0 1 0,1 0-1,-1 0 1,0 0-1,1 0 1,-1-1-1,1 1 1,-1 0 0,0 0-1,1 0 1,-1 0-1,1 0 1,-1 0-1,0 0 1,1 0 0,-1 0-1,0 1 1,1-1-1,-1 0 1,1 0-1,-1 0 1,0 0 0,1 0-1,-1 1 1,0-1-1,1 0 1,-1 0 0,0 1-1,0-1 1,1 0-1,-1 0 1,0 1-1,0-1 1,1 0 0,-1 1-1,0-1 1,0 0-1,0 1 1,1-1-1,-1 0 1,0 1 0,0-1-1,0 0 1,0 1-1,0-1 1,0 1-1,0-1 1,0 0 0,0 1-1,0-1 1,0 1-1,0-1 1,0 0-1,0 1 1,0-1 0,0 0-1,-1 1 1,1 0-1,0 2-432,0 15-3831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15719,'0'0'4111,"-1"20"-4087,1 27 10,12 88-1,-7-104 16,3 61 1,-8-92-5,3-16 166,19-299 592,-22 308-797,1 0 0,0 0 0,0 0-1,1 0 1,0 0 0,1 0 0,-1 1 0,1-1 0,0 1 0,1-1-1,0 1 1,4-6 0,-5 9-7,0 0 0,0 1 0,0-1 0,0 1 0,0 0 0,0 0 0,0 0 0,1 0 0,-1 1 0,1-1 0,-1 1 0,1 0 0,0 0 0,0 0 0,-1 0 0,1 1 0,0-1 0,0 1 0,0 0 0,-1 1 0,1-1 0,0 0 0,0 1 0,3 1 0,-2 0-3,-1 0 0,1 0 0,-1 0 1,0 1-1,0-1 0,0 1 0,0 0 1,0 1-1,-1-1 0,1 0 0,-1 1 1,0 0-1,0 0 0,-1 0 1,1 0-1,-1 0 0,0 1 0,2 4 1,4 9 3,-1 1 0,0 0 1,3 20-1,-1 25 71,0 127 0,-9-189-55,0-320-798,1 307 768,-1-1 0,2 0 0,0 1-1,0-1 1,1 1 0,0 0 0,1 0 0,0 0 0,1 0 0,0 1-1,1 0 1,0 0 0,1 0 0,0 1 0,0-1 0,1 2 0,0-1 0,1 1-1,16-12 1,-22 18 15,1 0-1,-1 0 1,0 1-1,1-1 1,0 1-1,-1-1 0,1 1 1,0 0-1,0 1 1,-1-1-1,1 1 1,0-1-1,0 1 1,0 0-1,4 1 1,-5 0 3,-1 0 1,1 0 0,-1-1-1,1 1 1,-1 1 0,0-1-1,0 0 1,1 1 0,-1-1-1,0 1 1,0 0 0,0-1-1,-1 1 1,1 0 0,0 0-1,-1 0 1,1 0 0,-1 1-1,0-1 1,0 0 0,0 1-1,2 3 1,3 14 178,-1 0 1,-1 0 0,0 1-1,0 28 1,-3 87 761,-1-12-164,0-118-755,0 0 0,1 0 1,0 0-1,0 1 0,1-1 0,3 10 1,-4-15-25,-1 0 1,1 0-1,0 0 1,-1 0 0,1 0-1,0 0 1,0 0-1,0 0 1,0 0 0,0 0-1,0 0 1,0-1-1,0 1 1,0 0 0,0-1-1,1 1 1,-1-1-1,0 1 1,0-1 0,1 0-1,-1 1 1,0-1 0,0 0-1,1 0 1,-1 0-1,0 0 1,1 0 0,-1 0-1,0 0 1,0-1-1,1 1 1,-1 0 0,0-1-1,0 1 1,1-1-1,-1 1 1,1-2 0,4-1-2,-1 0 1,1 0 0,-1-1-1,0 0 1,0 0 0,0 0 0,-1-1-1,1 1 1,4-8 0,35-53-21,-35 51 7,2-2-50,-7 10-43,0 1 0,-1-1 0,1 0 0,-1 0 1,0 0-1,0 0 0,-1-1 0,3-8 0,-7 9-2867,-6 5-4898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10 8452,'0'0'4514,"-25"-3"-3860,-83-4-11,102 7-590,0 1 1,0-1-1,1 1 1,-1 0 0,0 0-1,1 1 1,-1-1 0,0 1-1,1 1 1,0-1 0,0 1-1,0 0 1,0 0 0,0 0-1,0 1 1,1 0 0,-1-1-1,-4 7 1,2-3 10,-11 12 210,1 1 1,1 0-1,1 1 1,1 0-1,1 2 1,0-1-1,2 2 1,-11 32-1,-1 12 708,-23 123 0,29-91-577,5 1 1,4 1-1,4 0 1,12 129-1,-4-195-338,1 0-1,1 0 1,2-1 0,2 0-1,1-1 1,1 0-1,2-1 1,32 56-1,-36-73-45,0-1 0,1-1 0,1 1-1,0-2 1,0 0 0,2-1 0,-1 0-1,2 0 1,-1-2 0,2 0-1,-1-1 1,1 0 0,1-1 0,-1-1-1,1-1 1,1 0 0,-1-1 0,1-1-1,20 2 1,-20-3-7,0-2-1,0 0 1,0-1-1,0 0 1,0-2-1,0 0 1,0-1-1,-1-1 1,1-1-1,-1 0 1,0-1-1,0-1 1,-1-1-1,0 0 1,0-1-1,20-16 1,-25 17-503,39-35 1515,-31 17-2520,-18 24 911,0-1 1,0 1-1,0-1 1,0 1-1,0-1 1,-1 1-1,1-1 1,-1 1-1,0-4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9556,'0'0'8503,"0"8"-7623,-1 9-763,-1 1-1,-1 0 1,0-1-1,-8 22 1,-5 25 231,7-15 56,3 0 0,-1 51 0,7-99-402,0-1 0,0 1 0,1-1 0,-1 1 1,0-1-1,0 1 0,1-1 0,-1 1 1,0-1-1,1 1 0,-1-1 0,0 1 0,1-1 1,-1 1-1,1-1 0,-1 0 0,1 1 0,-1-1 1,1 0-1,-1 1 0,1-1 0,-1 0 0,1 0 1,-1 1-1,1-1 0,-1 0 0,1 0 1,0 0-1,-1 0 0,1 0 0,-1 0 0,1 0 1,0 0-1,-1 0 0,1 0 0,-1 0 0,1 0 1,0 0-1,-1-1 0,2 1 0,0-1 1,9 0-32,0 0 1,-1-2-1,1 1 0,0-1 0,-1-1 1,0 0-1,0 0 0,18-11 0,-18 9-64,1 0-1,0 1 0,0 1 0,0-1 1,1 2-1,0 0 0,23-4 1,-34 7 83,1 0 1,0-1 0,-1 1 0,1 0-1,0 0 1,0 0 0,-1 0 0,1 1-1,0-1 1,-1 0 0,1 1 0,0-1-1,-1 1 1,1-1 0,-1 1 0,1 0 0,-1 0-1,1 0 1,-1 0 0,1 0 0,-1 0-1,0 0 1,1 0 0,1 3 0,-2 1-4,1-1-1,-1 1 1,0 0 0,-1-1 0,1 1 0,-1 0 0,0 0 0,0 5 0,0-6 17,-1 9 25,0 0 1,-1 0-1,-1 0 0,0-1 0,0 1 0,-1-1 0,-1 1 0,0-1 0,-1-1 0,-10 17 0,6-12 57,-1 0 0,-1-1 0,0 0 0,-2-1-1,1-1 1,-25 19 0,15-20 110,22-12-229,1 0 1,-1 0-1,1 0 0,0 0 0,-1 0 0,1 0 0,-1 0 0,1 0 1,-1-1-1,1 1 0,-1 0 0,1 0 0,-1 0 0,1-1 1,0 1-1,-1 0 0,1 0 0,0-1 0,-1 1 0,1 0 0,-1-1 1,1 1-1,0 0 0,0-1 0,-1 1 0,1 0 0,-1-1 1,0-3-680,1 0 1,-1 0 0,0 0 0,1 0 0,0 0 0,0 0 0,0 0 0,1-6 0,3-24-6842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3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302 108 11429,'0'0'4434,"-22"-15"-3636,-69-49-35,46 39 88,20 22-95,14 3-437,8 1-302,1-1 0,-1 1 0,1-1 0,-1 1 0,1 0 0,-1 0 0,1 0 0,0 0 0,-1 0-1,1 1 1,0-1 0,0 0 0,0 1 0,0 0 0,0 0 0,0 0 0,1-1 0,-1 1 0,1 1 0,-1-1 0,1 0 0,-2 4 0,-4 7-8,2 1 0,-9 25 0,11-28 17,-5 18-28,1 0 1,2 1-1,0-1 1,1 61-1,4-89-4,0 0 0,0-1 0,0 1 0,0 0 0,0-1 0,0 1-1,0 0 1,1 0 0,-1-1 0,0 1 0,1 0 0,-1-1 0,0 1 0,1 0 0,-1-1 0,1 1 0,-1-1 0,1 1 0,-1-1-1,1 1 1,-1-1 0,1 1 0,0-1 0,-1 1 0,1-1 0,0 0 0,-1 1 0,1-1 0,0 0 0,-1 0 0,1 0-1,0 1 1,0-1 0,1 0-10,0 0-1,-1 0 1,1 0 0,0 0-1,0 0 1,-1-1-1,1 1 1,0 0-1,-1-1 1,1 1 0,-1-1-1,1 0 1,-1 1-1,1-1 1,1-1 0,2-3 8,0 1 0,0-1 0,-1 0 1,0 0-1,0-1 0,0 1 0,-1-1 1,6-12-1,18-54-35,-25 65 43,6-13 83,-5 12 281,1-1-1,-2 0 1,1-1 0,-1 1 0,1-13-1,6 24 64,-2 5-383,0 1 0,0 0 0,-1 0 0,0 0 0,9 19 0,1 1 202,16 23-86,-18-25-150,2-2 0,33 41-1,-48-64-50,0 0 0,0 0 0,0 0-1,0 0 1,-1 0 0,2-1 0,-1 1-1,0 0 1,0-1 0,0 1 0,0 0-1,0-1 1,0 1 0,1-1-1,-1 0 1,0 1 0,0-1 0,3 0-1,-3 0-127,0 0 0,0-1-1,-1 1 1,1-1 0,0 1-1,-1 0 1,1-1-1,0 1 1,-1-1 0,1 1-1,0-1 1,-1 0-1,1 1 1,-1-1 0,1 0-1,-1 1 1,1-1 0,-1 0-1,0 0 1,1 1-1,-1-1 1,0 0 0,0 0-1,1 0 1,-1 1 0,0-1-1,0 0 1,0-2-1,3-27-6851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3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14150,'0'0'2700,"1"27"-1534,0-15-1043,2 41 214,3 1 0,12 54 0,40 181 775,-7-25-762,-48-250-346,4 15-2,15 45 0,-20-68-3,1 0 1,-1 1-1,1-1 0,1 0 0,-1-1 0,1 1 0,0-1 1,0 1-1,1-1 0,-1 0 0,1-1 0,10 8 0,-13-11-146,1 1-1,0-1 1,-1 0-1,1 0 0,0 0 1,0 0-1,0-1 0,0 1 1,0-1-1,0 0 1,0 1-1,0-2 0,0 1 1,0 0-1,0 0 0,-1-1 1,1 0-1,0 1 1,0-1-1,4-2 0,11-20-4379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4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50 129 16664,'0'0'579,"3"8"-569,11 25 17,-13-32-25,-1-1 0,1 1 0,-1 0 1,1 0-1,0-1 0,-1 1 0,1-1 0,-1 1 0,1 0 0,0-1 1,0 1-1,-1-1 0,1 1 0,0-1 0,0 0 0,0 1 1,-1-1-1,1 0 0,0 1 0,0-1 0,0 0 0,0 0 0,0 0 1,0 0-1,0 0 0,0 0 0,-1 0 0,1 0 0,0 0 1,0-1-1,0 1 0,0 0 0,0 0 0,-1-1 0,1 1 0,0-1 1,0 1-1,0-1 0,-1 1 0,1-1 0,0 1 0,-1-1 1,1 0-1,0 1 0,-1-1 0,1 0 0,-1 1 0,1-1 0,-1 0 1,1 0-1,0-1 0,1-7 34,0 0 0,0 0 0,-1 0 0,0 0 0,-1 0 0,0-13 0,0 17 1,-1-1 1,1 0-1,-1 0 0,0 0 0,0 1 1,-1-1-1,0 1 0,0-1 0,0 1 0,-1 0 1,-3-6-1,6 10-2,-1-1 0,0 1 1,0 0-1,0 0 0,0 0 1,0 0-1,0-1 0,0 1 0,0 1 1,0-1-1,0 0 0,-1 0 0,1 0 1,0 1-1,-1-1 0,1 0 0,0 1 1,-1-1-1,1 1 0,-1 0 1,1-1-1,-1 1 0,1 0 0,-1 0 1,1 0-1,-1 0 0,1 0 0,-1 1 1,1-1-1,-1 0 0,1 1 0,0-1 1,-1 1-1,-1 0 0,1 1-9,-1 0-1,1 0 0,0 1 1,-1-1-1,1 1 0,0-1 0,0 1 1,1 0-1,-1 0 0,1 0 1,-1 0-1,1 0 0,0 0 1,-1 5-1,-4 18 6,1 1 0,2 0 0,-1 39 1,8 83 275,-3-141-296,-1 0 0,1 1 0,1-1-1,0 0 1,0-1 0,1 1 0,-1 0-1,2-1 1,-1 1 0,1-1 0,9 13 0,-11-17-20,1 0 0,0 0 1,0 0-1,0-1 0,0 1 1,0-1-1,1 0 0,-1 0 1,1 0-1,0 0 0,-1-1 1,1 1-1,0-1 0,0 0 1,0 0-1,0 0 0,0-1 1,0 1-1,0-1 0,0 0 1,0 0-1,0-1 0,1 1 1,-1-1-1,5-1 0,-3 0-57,0 0-1,-1 0 0,0-1 1,1 0-1,-1 0 1,0 0-1,-1 0 1,1-1-1,0 0 1,-1 0-1,5-5 0,-2 0-661,0 0 0,0 0 0,0 0 0,8-19 0,-4-1-3829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17176,'0'0'2238,"-7"8"-2059,-20 27-64,26-34-112,0 1-1,0-1 1,0 1 0,1-1 0,-1 1 0,1 0-1,-1-1 1,1 1 0,0 0 0,-1-1 0,1 1-1,0 0 1,0-1 0,0 1 0,1-1 0,-1 1-1,0 0 1,0-1 0,1 1 0,-1 0 0,1-1-1,0 1 1,-1-1 0,1 1 0,0-1 0,0 0 0,1 3-1,3 1-4,0 0 0,0 0 0,0-1 0,11 9 0,-6-5-8,9 6-10,-7-5-68,-1 0 1,0 1-1,0 1 1,15 19-1,-23-26 80,-1 0 1,1 1 0,-1 0-1,0-1 1,0 1-1,0 0 1,-1 0-1,0 0 1,0 0 0,0 0-1,0 0 1,-1 0-1,0 0 1,0 0-1,0 0 1,-1 0 0,-2 10-1,0-7 22,0 1 0,0 0 0,-1-1-1,-1 0 1,1 0 0,-1 0 0,-1 0 0,-11 13 0,7-11-90,0 0 1,0 0-1,-1-1 1,0-1-1,-17 10 1,14-12-2518,7-6-2922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5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11221,'0'0'7059,"25"19"-6781,-6-5-218,15 11 43,0 1 0,-2 1 0,47 53 0,-54-49-62,-1 2 0,-2 1 0,-1 0 0,-2 1 1,-1 2-1,16 46 0,-17-32 105,-3 0-1,-2 1 1,-2 1 0,3 64 0,-10-31 60,-4 1 0,-4-1 1,-3-1-1,-4 1 0,-39 140 0,-46 69 501,77-247-190,-2-2 0,-2-1 0,-2-1 1,-33 43-1,54-80-351,3-5-76,1 1 1,-1 0-1,0-1 0,0 1 1,0-1-1,0 1 0,0-1 1,-1 0-1,1 0 0,-1 0 1,1 0-1,-1-1 1,0 1-1,1-1 0,-1 1 1,0-1-1,-5 1 0,7-37-68,1 33-45,0 1 1,1-1 0,-1 0-1,0 0 1,0 0-1,1 0 1,-1 1 0,1-1-1,0 0 1,0 0-1,-1 1 1,1-1 0,0 0-1,0 1 1,0-1 0,1 1-1,-1-1 1,0 1-1,1 0 1,-1 0 0,0-1-1,1 1 1,0 0-1,-1 0 1,1 0 0,0 1-1,-1-1 1,4-1 0,-2 1-539,0-1 0,0 1 0,0-1 1,0 0-1,-1 0 0,1 0 0,0-1 1,3-3-1,1-6-4799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11621,'0'0'8540,"6"1"-7931,40 3-87,-1-2 0,73-6 0,-89-5-415,3 0-924,-34 22-12133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16488,'0'0'2723,"-1"17"-2469,2 58 536,13 79-1,48 761 677,-54-721-1270,-8-193-165,0 1 0,0 0 0,0 0-1,0-1 1,0 1 0,0 0-1,1 0 1,-1-1 0,1 1-1,-1 0 1,1 0 0,0-1 0,-1 1-1,1-1 1,0 1 0,0-1-1,0 1 1,0-1 0,2 2-1,-1-2 11,1 0-1,-1 0 1,1-1-1,0 1 0,-1-1 1,1 0-1,-1 0 0,1 0 1,-1 0-1,1 0 0,0 0 1,-1-1-1,4 0 1,5-2-8,-1 0 1,1-1 0,-1 0-1,0 0 1,0-1 0,0-1-1,12-9 1,1-1-101,36-35 1,-58 50-74,1 0 1,-1 0 0,0 0-1,0 0 1,0 0 0,0 0-1,-1 0 1,1-1 0,0 1-1,0 0 1,-1 0 0,1-1-1,-1 1 1,1 0 0,-1-1-1,1 1 1,-1-2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12886,'0'0'6467,"95"-26"-6403,-54 13 32,-5 0-96,-7 4 0,-7 2-32,-5 3 80,-2-3-112,-1 3-816,-4-5-1313,-3 1-2498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12454,'0'0'3300,"1"20"-2727,6 134 1106,39 294 1698,-46-444-3350,0-4-20,0 1 1,0-1-1,0 1 1,0-1-1,0 1 1,0-1-1,0 1 1,0-1-1,0 1 1,0-1-1,0 1 1,0-1-1,0 1 1,1-1-1,-1 1 1,0-1-1,0 1 1,0-1-1,1 0 1,-1 1-1,0-1 1,1 1-1,-1-1 1,0 0-1,1 1 1,-1-1-1,1 0 1,-1 0-1,0 1 1,1-1-1,-1 0 1,1 0-1,-1 1 1,1-1-1,-1 0 1,1 0-1,0-2-51,1 1-1,-1-1 0,0 0 1,-1 0-1,1 1 0,0-1 1,-1 0-1,1 0 0,-1 0 1,1 0-1,-1-4 0,1 1-166,5-21-3596,4-44 0,-9 16-5597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1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8020,'0'0'11949,"16"-6"-11690,24-8 40,1 1 0,0 3-1,61-8 1,-37 14-133,-45 4-142,0-1 0,0-1 0,0-1 0,0 0 0,0-2 0,21-7 0,-39 11-117,9-6-252,-9-1-3030,-2-1-3076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16456,'0'0'3583,"1"9"-3535,-1-9-47,1 12 25,0 0 1,1 0-1,1 0 1,5 16 0,-7-25-23,0 0 0,0 0 0,1-1 0,-1 1 0,0 0 1,1-1-1,0 1 0,0-1 0,-1 0 0,1 1 0,1-1 1,-1 0-1,0 0 0,0 0 0,1-1 0,-1 1 0,1-1 1,0 1-1,-1-1 0,1 0 0,0 0 0,0 0 0,0 0 1,-1 0-1,1-1 0,0 1 0,4-1 0,-4 0-1,1 0-1,-1 0 1,1-1 0,-1 1-1,0-1 1,1 0-1,-1 0 1,0-1-1,1 1 1,-1 0 0,0-1-1,0 0 1,0 0-1,0 0 1,-1 0-1,1 0 1,0-1 0,-1 1-1,0-1 1,1 1-1,-1-1 1,0 0-1,0 0 1,-1 0 0,3-4-1,-1 0 24,-1 0-1,1-1 0,-1 1 1,-1 0-1,1-1 1,-1 1-1,-1-1 1,1 0-1,-1 1 1,-2-15-1,1 18-10,0 1 1,0 0-1,-1 0 0,1 0 0,0 1 1,-1-1-1,0 0 0,0 0 0,0 1 1,0-1-1,0 1 0,0 0 0,-1-1 1,1 1-1,-1 0 0,0 1 0,1-1 1,-5-2-1,3 2-52,0 0 1,0 0-1,0 1 1,0-1-1,0 1 1,0 0-1,0 0 1,-1 0-1,1 0 1,0 1-1,-1 0 1,1 0-1,-5 0 1,9 0-23,0 0 0,-1 0 0,1 0 0,0 1 0,-1-1 0,1 0 0,0 0 0,0 0 0,-1 0 0,1 0 0,0 0 0,0 1 0,-1-1 0,1 0 1,0 0-1,0 0 0,0 1 0,-1-1 0,1 0 0,0 0 0,0 1 0,0-1 0,0 0 0,0 0 0,0 1 0,-1-1 0,1 0 0,0 0 0,0 1 0,0-1 0,0 1 1,-1 18-4064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16552,'0'0'1870,"-1"23"-1726,-1-3-37,0 5 24,0 1-1,2-1 1,1 0 0,7 44-1,104 445 1204,-109-500-1290,-1-7-11,-1 0 1,1 0-1,1 0 1,4 9-1,-7-16-31,0 0-1,0 0 1,0 0 0,1 0-1,-1 0 1,0 0 0,0 0-1,0 0 1,1 0 0,-1 0-1,0 0 1,0-1 0,0 1-1,1 0 1,-1 0 0,0 0-1,0 0 1,0 0 0,1 0-1,-1-1 1,0 1 0,0 0 0,0 0-1,0 0 1,0 0 0,0-1-1,1 1 1,-1 0 0,0 0-1,0 0 1,0 0 0,0-1-1,0 1 1,0 0 0,0 0-1,0-1 1,0 1 0,0 0-1,0 0 1,0 0 0,0-1-1,0 1 1,0 0 0,0 0-1,0 0 1,0-1 0,0 1 0,0 0-1,0 0 1,0 0 0,-1-1-1,1 1 1,0 0 0,0-48-4004,0 20-2009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14615,'0'0'3441,"127"0"-3057,-76-18-352,-5 1 16,-7-1 65,-13 5-81,-9 4-32,-9 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3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266 180 14839,'0'0'2580,"-14"-20"-2279,-46-65-224,56 78-33,-1 0 0,0 1-1,-1-1 1,1 1-1,-1 0 1,0 1-1,-1 0 1,1 0-1,-8-4 1,8 6 109,0 1 0,1 1 0,-1-1 1,0 1-1,-1 0 0,1 0 0,0 1 0,-12 0 1,16 1-142,-1-1 1,1 0 0,0 1 0,-1 0-1,1 0 1,0 0 0,0 0-1,-1 0 1,1 0 0,0 0 0,0 1-1,0-1 1,1 1 0,-1-1 0,0 1-1,0 0 1,1 0 0,-1 0-1,1 0 1,0 0 0,0 0 0,-1 0-1,1 0 1,0 0 0,1 1 0,-1-1-1,-1 5 1,-1 5 21,0 0 0,1 0 0,1 0-1,-1 16 1,2-22-29,-1 7 2,1-1 1,0 0-1,1 1 1,0-1-1,4 14 1,-5-24-4,1 1 0,0 0 0,0-1 0,0 1 0,0-1 0,1 1 0,-1-1 0,1 0 0,-1 0 0,1 1 0,0-1 0,0 0 0,0 0 0,0-1 0,0 1 1,0 0-1,0-1 0,1 1 0,-1-1 0,1 0 0,-1 0 0,1 0 0,-1 0 0,1 0 0,0 0 0,-1-1 0,1 1 0,0-1 0,3 0 0,-3 1-14,1-1 0,-1 0 0,1 0 1,-1-1-1,0 1 0,1-1 0,-1 1 0,0-1 0,1 0 1,-1 0-1,0-1 0,0 1 0,0-1 0,0 1 0,4-4 1,-3 1 8,1-1 0,-1 1 1,0-1-1,0-1 0,-1 1 1,1 0-1,3-9 0,-1 2 235,-1-1 0,-1 1-1,1-1 1,-2 0 0,0 0-1,0 0 1,-2 0 0,1 0 0,-2-22-1,0 35 600,22 45-749,-9-15-49,29 47 0,-37-70-58,0 0 1,1 0 0,0 0 0,0 0-1,0-1 1,1 0 0,-1 0 0,2-1-1,-1 0 1,15 8 0,-21-12-278,7 1 15,-5-21-11757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16295,'0'0'3858,"4"30"-3506,-1-13-303,7 53 324,24 79 0,14 59 20,6 15-156,-53-218-268,14 37 111,-14-41-106,-1 1 0,1-1-1,0 0 1,0 1 0,0-1 0,-1 0-1,1 0 1,0 1 0,1-1-1,-1 0 1,0 0 0,0 0 0,0 0-1,1 0 1,-1-1 0,0 1-1,1 0 1,-1 0 0,1-1 0,-1 1-1,1-1 1,-1 0 0,2 1-1,-2-1-155,-1 0 0,1 0 0,0 0 0,-1 0 0,1-1-1,-1 1 1,1 0 0,0 0 0,-1 0 0,1-1-1,-1 1 1,1 0 0,-1-1 0,1 1 0,-1-1 0,1 1-1,-1 0 1,1-1 0,-1 1 0,0-1 0,1 1 0,-1-1-1,0 1 1,1-1 0,-1 1 0,0-1 0,0 0-1,0 1 1,1-1 0,-1 1 0,0-1 0,0 0 0,0 1-1,0-2 1,1-20-10372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4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13702,'0'0'3890,"-19"24"-3722,-58 81 168,72-100-312,1 1-1,1 0 0,-1 0 0,1 1 1,0-1-1,1 1 0,-1-1 0,1 1 1,1 0-1,-1 0 0,1 0 0,0 0 1,1 0-1,0 10 0,0 2 60,-1-10-54,1-6-18,-1 0 1,1 1-1,0-1 0,0 1 1,1-1-1,-1 1 1,1-1-1,1 7 0,-1-9-11,0 0-1,0 0 1,0 0-1,0 0 1,0 0 0,0 0-1,0-1 1,0 1-1,0 0 1,1 0 0,-1-1-1,0 1 1,1-1-1,-1 1 1,0-1-1,1 0 1,-1 1 0,0-1-1,1 0 1,-1 0-1,1 0 1,-1 0-1,0 0 1,3-1 0,15 1-32,1 0 1,-1-2-1,1-1 1,26-6-1,-33 5-11,-1 0 1,1 1-1,0 1 0,0 0 1,0 1-1,0 0 0,0 1 1,22 2-1,-34-1 41,0 0-1,0 0 1,0 0 0,0-1 0,0 1-1,0 0 1,0 1 0,0-1-1,0 0 1,-1 0 0,1 0 0,0 0-1,-1 1 1,1-1 0,-1 0 0,1 1-1,-1-1 1,0 0 0,1 1-1,-1-1 1,0 0 0,0 1 0,0-1-1,0 1 1,0-1 0,0 2 0,-5 40 71,2-31-19,-1 0-1,-1 0 1,0-1 0,-1 0-1,0 0 1,0 0-1,-1 0 1,-1-1 0,1 0-1,-13 11 1,-5 4 134,-1-1 1,-41 30-1,66-54-170,-6 6 42,0 0-1,-1-1 0,1 0 0,-1 0 1,0-1-1,0 0 0,0-1 1,0 1-1,-1-2 0,0 1 0,-15 2 1,23-5-100,1-1 0,-1 1 1,0 0-1,0 0 0,1 0 0,-1-1 1,1 1-1,-1 0 0,0-1 0,1 1 1,-1 0-1,0-1 0,1 1 1,-1-1-1,1 1 0,-1-1 0,1 1 1,0-1-1,-1 0 0,1 1 0,-1-1 1,1 1-1,0-1 0,0 0 0,-1 1 1,1-1-1,0 0 0,0 0 1,0 1-1,0-1 0,-1 0 0,1 1 1,0-1-1,1-1 0,3-27-4700,10 9-1061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309 164 12374,'0'0'2788,"-5"-20"-2490,-17-64-111,21 80-108,0 1 0,0 0 0,0 0-1,-1 0 1,1 0 0,-1 0 0,0 0 0,0 0-1,0 1 1,0-1 0,0 1 0,-1-1 0,1 1 0,-1 0-1,1 0 1,-1 0 0,0 0 0,0 0 0,-4-1-1,1 1 163,0 1-1,-1-1 0,1 1 0,0 1 0,-1-1 1,-11 1-1,8 1-190,4-1-21,1 0 0,0 1-1,0-1 1,-1 1 0,1 1 0,0-1-1,0 1 1,0 0 0,0 0-1,1 0 1,-1 1 0,0-1 0,1 1-1,-5 4 1,2-1-18,1 1 1,0-1-1,0 1 0,1 0 1,-1 1-1,1-1 0,-6 15 1,3-5-16,2 0 1,0 0-1,1 0 1,1 1-1,0 0 1,1-1-1,0 33 1,3-37-3,-1-8 7,1 0 0,0 0-1,1 1 1,-1-1 0,3 8 0,-3-12-9,1 1 1,-1-1-1,1 0 1,0 0-1,-1 1 1,1-1 0,0 0-1,0 0 1,0 0-1,0 0 1,0 0 0,0 0-1,0 0 1,0 0-1,0-1 1,1 1-1,-1 0 1,0-1 0,0 1-1,1-1 1,-1 1-1,0-1 1,1 0 0,1 1-1,3 0-70,0-1 1,0 1-1,0-1 0,0 0 0,0-1 1,-1 1-1,1-1 0,0 0 0,0-1 1,0 1-1,-1-1 0,1-1 0,7-3 1,-4 1-16,-1-1 0,1 0 0,-2 0 0,1 0 0,0-1 0,-1 0 0,9-13 0,-7 8 112,0-1-1,-2 1 1,1-1 0,-2-1 0,0 1 0,0-1 0,-1 0 0,-1 0 0,0-1 0,3-28-1,-7 7 3771,1 51-3594,3 19-135,3 0 0,1 0 0,22 61 0,-9-33-52,-17-48-136,13 34 448,-16-47-413,0 1 1,0 0 0,0-1-1,0 1 1,0-1-1,0 0 1,0 1 0,0-1-1,1 0 1,-1 0 0,1 1-1,-1-1 1,1 0-1,-1-1 1,1 1 0,0 0-1,-1 0 1,1-1 0,0 1-1,-1-1 1,1 1 0,0-1-1,2 0 1,4-3-2867,-3-13-2801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17064,'0'0'2211,"5"20"-1640,109 671 1252,-111-664-1785,13 68 23,-14-87-58,0 0 0,0-1 0,1 0 0,0 0 0,0 0-1,1 0 1,0 0 0,0-1 0,9 11 0,-11-16-84,0 1 0,0-1 0,1 1 0,-1-1 0,0 0 0,1 0 0,-1 0 0,1 0 0,-1 0 0,1-1 0,0 1 0,-1-1 0,1 1 0,3-1 0,-4 0-408,0 0 1,-1 0-1,1 0 0,0 0 0,0-1 0,0 1 1,0-1-1,0 1 0,-1-1 0,1 1 0,0-1 1,2-1-1,7-13-8793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89 537 12182,'0'0'6440,"5"-6"-5896,6-10-465,0 0-1,-1-1 1,-1 0-1,-1 0 0,0-1 1,-1 0-1,-1 0 1,-1-1-1,4-22 1,-1-9 59,-2 0-1,0-74 1,-6 120-127,0-1 0,0 1 0,-1-1 0,1 1 1,-1-1-1,0 1 0,0 0 0,-1 0 0,1-1 0,-1 1 0,0 0 0,0 0 1,0 1-1,0-1 0,-1 0 0,0 1 0,0-1 0,0 1 0,0 0 0,0 0 0,-1 0 1,1 1-1,-1-1 0,0 1 0,1-1 0,-1 1 0,0 1 0,-1-1 0,1 0 0,0 1 1,0 0-1,-1 0 0,1 0 0,0 1 0,-7-1 0,6 1-7,-2-1 8,-1 0 0,0 1 0,1 0 0,-1 1 0,-11 2 0,17-3-10,1 1 0,-1-1-1,0 1 1,1 0 0,-1-1 0,0 1-1,1 0 1,-1 0 0,1 0-1,-1 1 1,1-1 0,0 0-1,0 0 1,-1 1 0,1-1 0,0 1-1,0-1 1,0 1 0,0-1-1,1 1 1,-1 0 0,0-1-1,1 1 1,-1 0 0,1 0-1,0-1 1,-1 1 0,1 2 0,-1 0-3,1-1 1,0 1-1,-1-1 1,1 1 0,0-1-1,1 1 1,-1 0-1,1-1 1,0 0 0,-1 1-1,1-1 1,1 1-1,-1-1 1,0 0 0,1 0-1,0 0 1,0 0-1,0 0 1,2 3 0,0-3-1,0 0 0,1 0 1,-1 0-1,0-1 1,1 0-1,-1 0 1,1 0-1,0 0 0,0-1 1,0 1-1,-1-1 1,1-1-1,6 1 1,12 2-72,1-1-1,-1-1 1,1-1 0,-1-1 0,1-2 0,-1 0 0,0-1 0,26-9 0,-48 13 75,0-1 0,0 1 0,1-1 0,-1 1 0,0-1 0,0 1 0,1 0 0,-1 0 0,0 0-1,1-1 1,-1 1 0,0 1 0,1-1 0,-1 0 0,0 0 0,1 0 0,-1 1 0,0-1 0,0 0 0,1 1 0,-1-1-1,0 1 1,2 1 0,-1 0 13,-1 1 1,1-1-1,0 1 0,-1 0 0,0-1 1,1 1-1,-1 0 0,-1 0 0,2 5 0,9 42 13,-2 0 0,-2 1 0,0 94 0,3 30 202,-10-174-224,0 0-1,1 0 1,-1 1-1,0-1 1,0 0 0,1 0-1,-1 1 1,1-1-1,-1 0 1,1 0-1,-1 0 1,1 0-1,0 0 1,-1 0-1,1 0 1,0 0 0,0 0-1,0 0 1,0 0-1,0-1 1,0 1-1,0 0 1,0 0-1,0-1 1,0 1 0,1 0-1,1-1 15,0 1 0,0-1 0,0 0 0,-1 0 0,1 0 0,0 0 0,0 0 0,0 0 0,-1-1 0,1 0 0,3 0 0,4-3-4,0 0-1,0 0 1,-1-1-1,1 0 1,9-8-1,-3 1-866,-2-1 0,16-16 0,-5-2-3878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6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78 17160,'0'0'1379,"-1"15"-1502,-3 46 78,4-59 9,1-1 0,-1 0 1,0 1-1,1-1 0,-1 0 0,1 1 0,-1-1 1,1 0-1,-1 0 0,1 1 0,0-1 0,0 0 1,0 0-1,0 0 0,0 0 0,0 0 0,0 0 1,0 0-1,0-1 0,0 1 0,0 0 0,0-1 1,1 1-1,-1 0 0,0-1 0,0 1 0,1-1 1,-1 0-1,0 0 0,1 1 0,-1-1 0,1 0 1,-1 0-1,0 0 0,3-1 0,0 1-145,0 0 0,0 0-1,0-1 1,-1 1-1,1-1 1,0 0 0,0-1-1,-1 1 1,1-1-1,4-2 1,-4 0-11,0 0 0,0 0-1,-1-1 1,1 1 0,-1-1 0,0 0 0,0 0-1,-1 0 1,1-1 0,-1 1 0,0 0 0,2-12-1,-3 14 179,0 0-1,-1 0 0,1 0 0,-1 0 1,0 0-1,1 0 0,-1 0 1,-1 0-1,1 0 0,0 0 0,-1 0 1,1 0-1,-1 0 0,0 0 1,0 1-1,0-1 0,-1 0 0,1 0 1,0 1-1,-1-1 0,0 1 0,0-1 1,0 1-1,0 0 0,-4-4 1,2 3 233,0 1 0,1 0 0,-1 0 1,0 0-1,0 0 0,0 1 0,0 0 1,-1-1-1,1 2 0,0-1 0,0 0 1,-1 1-1,1 0 0,0 0 0,-1 0 1,1 0-1,0 1 0,-1 0 0,-3 1 1,2 0-41,1 1 1,0-1 0,0 1 0,0 0 0,0 1-1,1-1 1,0 1 0,-1 0 0,1 0-1,0 0 1,1 1 0,-1-1 0,-4 10-1,0 1-34,0 1 0,2 0 0,0 0 0,0 0-1,2 1 1,0 0 0,1 0 0,1 0 0,0 0-1,2 33 1,0-46-142,0 0 0,0 0-1,1 0 1,0 0 0,0 0 0,0 0-1,0-1 1,0 1 0,1 0 0,0-1 0,-1 1-1,1-1 1,1 1 0,-1-1 0,0 0-1,1 0 1,0 0 0,0 0 0,0-1-1,0 1 1,0-1 0,0 1 0,0-1-1,1 0 1,0-1 0,-1 1 0,1 0-1,0-1 1,-1 0 0,1 0 0,5 1-1,7 1-4,1-1 1,-1-1-1,1 0 0,-1-1 0,1 0 0,23-5 0,-25 2-74,-1-1 0,1 0 0,-1-1 0,0-1 0,-1 0 1,1-1-1,-1 0 0,0-1 0,-1-1 0,21-18 0,-15 10-15,-1 0 1,0 0-1,-2-2 0,0 0 0,24-42 1,-34 53 328,-2 0 1,1-1 0,-1 1 0,-1-1 0,0 0 0,0 1 0,0-1 0,-1 0 0,0 0 0,-1-10-1,0 18-207,0 1-1,-1 0 0,1-1 1,0 1-1,0 0 0,0 0 1,0-1-1,0 1 0,-1 0 1,1 0-1,0 0 0,0-1 1,0 1-1,-1 0 0,1 0 0,0 0 1,0 0-1,0-1 0,-1 1 1,1 0-1,0 0 0,0 0 1,-1 0-1,1 0 0,0 0 1,-1 0-1,1 0 0,0 0 1,0 0-1,-1 0 0,1 0 1,0 0-1,-1 0 0,1 0 1,0 0-1,0 0 0,-1 0 0,1 0 1,0 0-1,0 0 0,-1 0 1,1 1-1,0-1 0,0 0 1,-1 0-1,1 0 0,0 0 1,0 1-1,0-1 0,-1 0 1,1 0-1,0 1 0,0-1 1,0 0-1,0 10-56,1-1 1,0 0-1,0 0 0,1 0 1,0 0-1,1-1 0,0 1 1,0-1-1,1 1 0,0-1 1,1 0-1,7 10 0,-5-8-2,0 0 1,-1 1-1,0 0 0,0 0 0,-1 0 0,-1 0 0,0 1 0,-1 0 0,0 0 0,0 0 0,-1 0 0,-1 0 0,0 0 0,-2 19 1,0-26-75,0 0 0,0 0 0,-1 0 0,0 0 0,0 0 0,0-1 0,-1 1 0,1 0 1,-1-1-1,0 0 0,0 0 0,-1 0 0,1 0 0,-1 0 0,0-1 0,0 1 1,0-1-1,-1 0 0,1 0 0,-1-1 0,0 1 0,1-1 0,-1 0 0,0-1 1,0 1-1,0-1 0,0 0 0,-1 0 0,1 0 0,0-1 0,-6 0 0,4-1-4673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6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10741,'0'0'3948,"25"0"-3721,2 0-122,-1 1-16,1-1-1,-1-1 0,0-2 1,29-6-1,199-60 1299,-241 65-1235,-13 4-106,1 0-1,-1 0 0,1 0 0,-1 0 0,1 0 0,-1 0 0,1 0 0,-1 0 0,1 0 1,-1 0-1,0 0 0,1 0 0,-1 0 0,1 0 0,-1 0 0,1 0 0,-1 1 0,1-1 0,-1 0 1,0 0-1,1 1 0,-1-1 0,1 0 0,-1 0 0,0 1 0,1-1 0,-1 0 0,0 1 1,0-1-1,1 1 0,-1-1 0,0 0 0,0 1 0,1-1 0,-1 1 0,0-1 0,0 0 0,0 1 1,0-1-1,0 1 0,0-1 0,0 1 0,0 0 0,1 28 436,-1-15-209,12 111 475,33 138 0,-23-159-440,-5 1-1,5 151 1,-22-224-263,-5 121 55,2-132-104,0-1 0,-2 1-1,0-1 1,-1 0 0,-11 26 0,3-20 200,0-1-1,-1-1 1,-2 0-1,0-1 1,-1-1-1,-2-1 1,-27 24-1,-3-2 334,-2-3 0,-60 35 0,95-64-565,-51 29 226,62-36-246,-1-1 0,1 0 0,-1-1-1,0 0 1,0 0 0,0 0 0,0-1 0,-9 1-1,16-2 21,0 0 0,0 0 0,-1 0-1,1 0 1,0 0 0,0 0-1,0 0 1,-1-1 0,1 1 0,0 0-1,0 0 1,0 0 0,-1 0-1,1 0 1,0 0 0,0 0 0,0 0-1,0 0 1,-1-1 0,1 1-1,0 0 1,0 0 0,0 0 0,0 0-1,0 0 1,0-1 0,0 1-1,-1 0 1,1 0 0,0 0-1,0-1 1,0 1 0,0 0 0,0 0-1,0 0 1,0-1 0,0 1-1,0 0 1,0 0 0,0 0 0,0-1-1,0 1 1,0 0 0,0-34-4581,2-22-5587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2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12502,'0'0'9946,"-1"30"-9845,-5 357 369,43-33-334,-18-204-128,-16-115-9,11 60 52,-14-176-1478,-10 25-1940,0-4-2758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2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6627,'0'0'14455,"59"-37"-13991,-18 21-352,5 1-16,0 6-96,-7 5-16,-10 0-48,-5 1-592,-9 1-753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3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13670,'0'0'5923,"95"-52"-5763,-49 30-160,-3 2 48,-4 7-112,-7 6 64,-6 3-544,-4 4-1281,-7-4-2961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138 503 14887,'0'0'5031,"1"-3"-4457,17-50-422,-3-1-1,-2-1 1,-2 0 0,-3-1-1,1-57 1,-8 107-152,-2 1 0,1 0-1,0 0 1,-1 0 0,0-1 0,0 1 0,-1 0 0,1 0 0,-1 0 0,0 1 0,0-1-1,-1 0 1,0 1 0,-4-7 0,4 8-1,0 0-1,-1 0 1,1 0-1,-1 1 0,0-1 1,1 1-1,-1 0 1,0 0-1,0 0 1,-1 1-1,1-1 1,0 1-1,0 0 1,-1 0-1,1 0 1,-1 1-1,-5 0 0,5-1 4,-1 1-1,1 0 0,-1 1 1,1-1-1,-1 1 0,1 0 0,0 0 1,-1 1-1,1-1 0,-10 6 1,12-5-2,0 0 0,0 0 0,1 1 1,-1-1-1,0 1 0,1 0 0,0-1 1,0 1-1,0 0 0,0 1 0,0-1 1,0 0-1,1 0 0,-1 1 0,1-1 1,0 1-1,-1 5 0,1-5-4,0 0 0,1 0 0,-1 0 0,1 0 0,0 0-1,0 0 1,0 0 0,0 0 0,1 0 0,0 0 0,1 5 0,-1-7 2,0-1 0,0 1 0,0 0 0,0-1 0,0 1 0,0-1 0,1 1 0,-1-1 0,1 1 0,-1-1 0,1 0 0,-1 0 0,1 0 1,0 0-1,0 0 0,-1 0 0,1 0 0,0-1 0,0 1 0,0-1 0,0 1 0,0-1 0,3 0 0,8 2-43,-1-1 0,1-1 0,0 0-1,0-1 1,-1 0 0,1-1 0,-1 0 0,21-7-1,-10-1-186,0 0-1,0-1 1,29-19-1,-28 14 31,-13 8 144,0 1 0,1 0-1,0 1 1,0 0 0,17-6-1,-27 12 78,-1 0-1,0 0 0,0 0 0,1 0 1,-1 0-1,0 0 0,1 0 1,-1 0-1,0 1 0,1-1 0,-1 0 1,0 1-1,0-1 0,1 1 1,-1 0-1,0-1 0,0 1 1,0 0-1,0-1 0,0 1 0,0 0 1,0 0-1,0 0 0,0 0 1,0 0-1,-1 0 0,1 0 1,0 0-1,-1 1 0,1-1 0,-1 0 1,2 2-1,1 7 112,0-1 0,0 0 0,2 15 1,-3-14-21,32 217 493,-7-32-304,-25-186-263,0-1 0,0 1 0,1 0-1,0-1 1,1 0 0,0 1 0,9 12 0,-12-19-25,0 0 1,0-1-1,0 1 1,1-1-1,-1 1 1,1-1-1,-1 0 1,1 1-1,0-1 1,0 0-1,-1 0 1,1 0-1,0-1 1,0 1-1,0 0 1,0-1-1,0 1 1,0-1-1,0 0 1,0 1-1,0-1 1,0 0-1,0 0 1,0 0-1,0-1 0,0 1 1,0 0-1,0-1 1,0 1-1,0-1 1,0 0-1,0 0 1,-1 0-1,1 0 1,0 0-1,0 0 1,-1 0-1,1 0 1,-1-1-1,3-2 1,6-5-50,-1-1 0,0 0-1,0-1 1,-1 0 0,-1 0 0,11-22 0,-11 19-1562,-1 0 0,9-30 1,-11 23-4927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4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15063,'0'0'3471,"6"17"-3324,-4-14-142,5 15 21,2 0 1,0 0-1,20 27 0,-26-40-26,-1-1 0,2 0 0,-1 0-1,0 0 1,1-1 0,0 1-1,0-1 1,0 0 0,0 0 0,0 0-1,0 0 1,1-1 0,0 0-1,-1 0 1,1 0 0,0 0 0,0-1-1,0 0 1,0 0 0,0 0-1,0-1 1,0 0 0,8 0 0,-12 0 0,1-1 0,0 0 0,0 0 0,0 1 0,-1-1 0,1 0 0,0-1 0,-1 1 0,1 0 1,-1 0-1,1-1 0,-1 1 0,1-1 0,-1 1 0,0-1 0,0 1 0,0-1 0,0 0 0,0 1 1,0-1-1,1-4 0,10-43 35,-11 43-27,2-8 196,-1 0 0,-1 0 0,0 0 0,0 0 0,-2 0 0,0 0-1,-5-26 1,5 36-105,0 0-1,0 0 1,-1 0-1,0 0 0,0 0 1,0 0-1,0 0 0,-1 1 1,0-1-1,1 1 1,-1 0-1,0-1 0,-1 1 1,1 1-1,0-1 1,-1 0-1,0 1 0,1 0 1,-1 0-1,0 0 1,0 0-1,0 1 0,-1-1 1,1 1-1,0 0 1,0 0-1,-1 1 0,-7-1 1,10 1-105,-1 0 0,1 0-1,0 0 1,0 0 0,-1 0 0,1 1 0,0-1 0,-1 1 0,1-1 0,0 1 0,0 0 0,0 0 0,0 0 0,0 0 0,0 0-1,0 0 1,0 1 0,0-1 0,-2 3 0,2-1-87,-1 1 0,1-1 0,0 0 0,0 1 0,0-1 0,1 1 0,-1 0 0,1-1 0,0 1 0,-1 6 0,0 6-1343,1-1-1,1 1 1,0-1 0,4 28-1,6 0-6140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4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17448,'0'0'1715,"1"23"-1771,1 4 46,-1 0-9,1 0-1,2 0 1,7 27-1,2 34-84,-6-35 30,-9-140-420,-1 57 522,2 1 0,1-1 1,7-52-1,-5 68-10,1 1 1,1 0 0,0 0-1,0 0 1,2 1-1,-1-1 1,2 1 0,-1 0-1,2 1 1,12-17 0,-17 25-24,0 0 1,-1 1 0,1-1 0,1 0 0,-1 1-1,0 0 1,0 0 0,1 0 0,-1 0-1,1 0 1,0 1 0,5-2 0,-7 2 1,0 1 0,0 0 0,0-1 0,1 1 0,-1 0 0,0 1 0,0-1 1,0 0-1,0 0 0,0 1 0,0 0 0,0-1 0,0 1 0,0 0 0,0 0 0,-1 0 0,1 0 0,0 0 0,0 0 1,-1 0-1,1 1 0,-1-1 0,1 1 0,-1-1 0,0 1 0,2 2 0,6 10 0,-1 1-1,-1-1 0,0 1 1,-1 1-1,-1-1 1,4 22-1,16 103 123,-23-128-114,1 8 51,5 32 375,1 67 0,-9-119-427,0 0 1,0 0 0,0 1-1,1-1 1,-1 0-1,0 0 1,0 0 0,0 0-1,0 0 1,1 0 0,-1 0-1,0 0 1,0 0-1,0 0 1,0 0 0,1 0-1,-1 0 1,0 0 0,0-1-1,0 1 1,0 0-1,0 0 1,1 0 0,-1 0-1,0 0 1,0 0 0,0 0-1,0 0 1,0 0 0,0-1-1,1 1 1,-1 0-1,0 0 1,0 0 0,0 0-1,0 0 1,0-1 0,0 1-1,0 0 1,0 0-1,0 0 1,0 0 0,0 0-1,0-1 1,0 1 0,0 0-1,0 0 1,0 0 0,0 0-1,0-1 1,0 1-1,0 0 1,10-34 147,-2 0 1,6-68-1,-5 32-155,28-112-88,-30 157 91,1-1-1,2 2 0,0-1 1,26-43-1,-34 66 26,-1-1 0,0 1 0,1 0 0,-1 0-1,1 0 1,0 0 0,0 0 0,0 0 0,0 0 0,0 1-1,0-1 1,0 1 0,1-1 0,-1 1 0,4-1 0,-5 1-9,0 1 0,0 0 0,0 0 0,1 1 0,-1-1 0,0 0 0,0 0 0,0 0 0,0 1 0,0-1 0,0 0 0,1 1 0,-1-1 0,0 1 1,0 0-1,0-1 0,-1 1 0,1 0 0,0-1 0,0 1 0,0 0 0,0 0 0,1 2 0,3 5 50,0 1 0,-1-1 1,0 1-1,0 0 0,-1 1 0,3 14 0,34 201 817,4 15-389,-31-208-42,-13-32-441,1 1-1,-1-1 0,0 1 0,1-1 0,-1 1 0,1-1 1,-1 1-1,1-1 0,-1 0 0,1 1 0,-1-1 0,1 0 1,-1 0-1,1 1 0,-1-1 0,1 0 0,0 0 0,-1 0 1,1 0-1,-1 1 0,1-1 0,0 0 0,-1 0 0,1 0 1,-1-1-1,1 1 0,0 0 0,-1 0 0,1 0 0,-1 0 1,1 0-1,0-1 0,-1 1 0,1 0 0,-1-1 0,1 1 1,-1 0-1,1-1 0,-1 1 0,1 0 0,-1-1 0,1 1 1,-1-1-1,0 1 0,1-1 0,-1 1 0,0-1 0,1 1 1,-1-1-1,0 0 0,12-17 17,-2-1 1,0 0-1,-1 0 1,13-41-1,-5 14-279,-2 0-865,-13 26-5503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5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4 11445,'0'0'10392,"-3"-2"-10206,2 2-185,1 0 1,0-1-1,0 1 0,-1 0 0,1 0 0,0 0 0,0 0 0,-1 0 0,1 0 0,0 0 0,-1-1 0,1 1 0,0 0 0,-1 0 0,1 0 0,0 0 0,-1 0 1,1 0-1,0 1 0,-1-1 0,1 0 0,0 0 0,-1 0 0,1 0 0,0 0 0,0 0 0,-1 0 0,1 1 0,0-1 0,0 0 0,-1 0 0,1 0 0,0 1 0,0-1 1,-1 0-1,1 0 0,0 1 0,0-1 0,0 0 0,0 0 0,-1 1 0,1-1 0,0 0 0,0 1 0,0-1 0,0 0 0,0 1 0,-4 27 11,8 40 21,32 162 290,-12 56-77,-23-280-217,-2-13-40,0 0 1,0 0-1,-1-1 0,1 1 1,-2 0-1,1 0 1,-1 0-1,-5-9 0,-35-54-119,36 59 116,-4-5 12,0 1 0,-1-1 0,-25-24 1,32 36 2,0-1 0,-1 1 1,1 0-1,-1 1 1,0-1-1,0 1 0,0 0 1,0 0-1,0 1 0,0 0 1,-1 0-1,1 1 1,-1-1-1,-12 0 0,17 2-1,1 0 0,-1 1 1,1-1-1,0 0 0,-1 0 0,1 1 0,0-1 0,-1 1 0,1-1 0,0 1 0,0 0 0,-1-1 0,1 1 1,0 0-1,0 0 0,0 0 0,0 0 0,0 0 0,-2 2 0,1 1-1,0-1 1,0 1-1,0-1 0,1 1 1,-1 0-1,-1 8 0,-1 6-7,2 0-1,-2 25 1,4-34 2,-3 161-24,3-168 27,0 0-1,0 0 0,0 0 0,0 0 1,0 0-1,1 1 0,-1-1 1,0 0-1,1 0 0,0 0 1,-1 0-1,1 0 0,0 0 0,0 0 1,0-1-1,0 1 0,0 0 1,1 0-1,-1-1 0,0 1 1,1-1-1,0 1 0,-1-1 0,1 0 1,0 0-1,-1 1 0,1-1 1,0 0-1,0 0 0,0-1 1,0 1-1,0 0 0,0-1 0,0 1 1,0-1-1,0 0 0,0 0 1,0 1-1,1-1 0,-1-1 1,2 1-1,3-1-38,0 0 0,0-1 0,0 0 0,-1 0 0,1-1 0,0 0 0,-1 0 0,0 0 0,0-1 0,0 0 0,8-7 0,5-7-740,-1-1-1,-1 0 0,-1-2 0,18-30 1,11-25-4170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6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 8660,'0'0'11717,"0"-1"-11713,0 1 0,-1 0 0,1 0 0,0 0 0,-1-1 0,1 1-1,0 0 1,-1 0 0,1 0 0,-1 0 0,1 0 0,0-1 0,-1 1 0,1 0 0,-1 0-1,1 0 1,0 0 0,-1 0 0,1 0 0,0 0 0,-1 1 0,1-1 0,-1 0-1,1 0 1,0 0 0,-1 0 0,1 0 0,0 1 0,-1-1 0,1 0 0,0 0 0,-1 1-1,0 2-4,1 0 0,0 0 0,0 0 0,0 0-1,0-1 1,0 1 0,1 0 0,-1 0 0,1 0-1,0 0 1,-1 0 0,1 0 0,1 0 0,-1-1 0,2 4-1,1 4 3,12 41 36,-1 1 0,-3 0 1,6 61-1,2 162 108,-19-259-132,2 6 434,-1-55 10,-2 2-408,2 0 0,1 0 0,2 0 0,8-31 0,-8 44-47,1 1 0,1-1 1,0 1-1,1 0 0,1 0 0,0 1 0,1 1 0,13-16 0,-20 27-13,1-1 0,0 1 1,0 1-1,0-1 0,0 1 0,1-1 0,-1 1 1,1 0-1,0 1 0,0-1 0,0 1 0,0 0 1,0 0-1,0 1 0,1-1 0,-1 1 0,1 0 1,-1 1-1,1-1 0,7 1 0,-10 1-5,-1-1 0,0 0 0,0 0 0,1 1 0,-1-1 0,0 1 0,0 0-1,1 0 1,-1 0 0,0 0 0,0 0 0,0 0 0,0 0 0,0 1 0,-1-1 0,1 1-1,2 2 1,-1 0 5,0-1-1,-1 1 1,0 0-1,0 0 1,0 0-1,0 0 0,-1 0 1,3 8-1,-1 8 4,0-1-1,-2 1 1,0 28-1,-1-34-14,-1 6 19,0 0-1,-1 0 1,-2 0-1,1 0 1,-2 0-1,-9 21 0,9-27 4,0-1-1,-1-1 1,-1 1-1,0-1 0,-1-1 1,0 1-1,-1-1 1,0-1-1,-20 18 0,27-26-84,0 0-1,-1 0 1,1-1-1,0 1 0,-1-1 1,1 1-1,-1-1 0,1 0 1,-1 0-1,0 0 1,1-1-1,-1 1 0,0 0 1,-5-1-1,7 0-96,-1 0 0,1-1 0,0 1-1,0-1 1,-1 1 0,1-1 0,0 1 0,0-1 0,0 0-1,0 1 1,0-1 0,0 0 0,0 0 0,0 0 0,0 0-1,0 0 1,0 0 0,0 0 0,1 0 0,-1 0 0,0-1-1,1 1 1,-1 0 0,1 0 0,0-1 0,-1 1 0,1 0-1,0 0 1,0-1 0,0 1 0,0-3 0,-4-42-12228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14487,'0'0'2062,"-1"19"-1406,0-4-509,0-2-26,0 1 0,1-1-1,1 1 1,0-1 0,1 0-1,0 1 1,6 18 0,-8-31-116,6 18 84,1 1-1,1-1 1,17 30 0,-23-45-81,1 1 0,0-1 0,0 0-1,1 0 1,-1 0 0,1 0 0,0-1 0,0 1 0,0-1 0,0 0 0,1 0-1,-1-1 1,1 1 0,0-1 0,-1 0 0,1 0 0,0-1 0,0 0 0,0 1-1,6-1 1,-7 0-2,0-1 0,0 0 0,0 0 0,0 0 0,0 0 0,-1-1 0,1 0 0,0 0 0,0 0 0,0 0-1,-1 0 1,1-1 0,-1 1 0,1-1 0,3-3 0,-2 1-5,-1 0-1,0-1 1,0 0 0,0 1-1,0-1 1,-1-1 0,1 1-1,-2-1 1,4-5 0,1-7 71,0 0 1,-1 0-1,-1-1 1,-1 0-1,4-32 0,-3-93-631,-5 124 62,0 35-4865,0 3-6831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17048,'0'0'1371,"0"24"-1029,1-9-287,-1 10 15,1 1 0,1-1 0,1 0 0,12 44 0,-12-58-59,29 82 41,-29-84-50,1 0-1,1 0 1,0-1-1,0 0 0,1 1 1,0-2-1,12 13 1,-17-18-3,0-1 0,1 1 0,-1-1-1,0 0 1,1 0 0,-1 0 0,1 0 0,-1 0 0,1 0 0,-1 0 0,1 0 0,0-1 0,0 1 0,-1-1 0,1 1-1,0-1 1,0 0 0,-1 0 0,1 1 0,0-1 0,0 0 0,0-1 0,0 1 0,-1 0 0,1 0 0,0-1 0,0 1 0,-1-1-1,1 0 1,0 1 0,-1-1 0,1 0 0,0 0 0,-1 0 0,1 0 0,-1 0 0,0-1 0,1 1 0,-1 0 0,0 0-1,0-1 1,0 1 0,0-1 0,2-2 0,2-6-4,1 0 1,-1 0-1,-1-1 0,0 1 0,4-21 0,0-7 259,-3 0-1,-1 0 1,-2-56-1,-2 85-61,-1 0-1,1 0 0,-1 0 1,-1 0-1,0 1 1,0-1-1,0 0 0,-1 1 1,-8-16-1,9 20-134,-1 0 0,1 1 0,-1-1 0,0 1 0,0 0 0,0 0 0,0 0-1,-1 0 1,1 1 0,-1-1 0,1 1 0,-1 0 0,0 0 0,0 0 0,0 0 0,0 1 0,0 0 0,-1-1-1,1 2 1,0-1 0,-1 0 0,-4 1 0,6 0-78,1 0 1,0 0-1,-1 0 1,1 0-1,0 0 1,0 1-1,-1-1 0,1 1 1,0 0-1,0 0 1,-1 0-1,1 0 1,0 0-1,0 0 0,0 0 1,0 1-1,1-1 1,-1 1-1,0-1 0,1 1 1,-1 0-1,1 0 1,-1-1-1,1 1 1,0 0-1,-1 0 0,1 0 1,-1 4-1,-1 3-692,1 1 0,-1-1 1,2 1-1,-1 0 0,1 14 0,0 20-6176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13990,'0'0'5579,"0"8"-5534,0 24-34,0-31-11,0-1 0,0 0-1,0 1 1,0-1 0,0 0 0,0 1-1,0-1 1,0 0 0,0 1 0,0-1 0,0 0-1,0 1 1,0-1 0,0 0 0,0 1-1,1-1 1,-1 0 0,0 1 0,0-1 0,0 0-1,0 1 1,1-1 0,-1 0 0,0 0 0,0 1-1,1-1 1,-1 0 0,0 0 0,0 0-1,1 1 1,-1-1 0,0 0 0,1 0 0,-1 0-1,0 0 1,0 0 0,1 1 0,-1-1-1,1 0 1,-1 0 0,0 0 0,1 0 0,-1 0-1,0 0 1,1 0 0,-1 0 0,0 0-1,1 0 1,-1 0 0,0-1 0,1 1 0,-1 0-1,3-4 2617,-3-3-2233,0-1 0,0 1 0,-1-1 0,0 1 0,-1 0 0,-3-10 0,0-15-2947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8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90 249 8324,'0'0'4351,"3"-11"-3849,0 3-417,5-17 354,-1-1-1,-1 1 1,-1-1 0,2-35-1,-7 58-342,0 0 0,0 0 0,0-1 0,-1 1 0,1 0-1,-1 0 1,0 0 0,1 0 0,-1 0 0,-1 0 0,1 0 0,-3-5 0,2 7-30,1-1 1,-1 0-1,0 0 0,0 1 1,0-1-1,0 1 0,0 0 1,-1 0-1,1 0 0,0 0 1,0 0-1,-1 0 0,1 0 1,-1 1-1,1-1 0,-1 1 1,-3 0-1,1-1 32,0 0 1,0 0-1,-1 1 0,1 0 1,0 0-1,-1 1 0,-9 1 0,14-1-83,-1 0 1,1 0-1,-1 0 0,1 0 0,0 0 0,-1 0 0,1 0 1,0 1-1,0-1 0,0 0 0,0 1 0,0-1 0,0 1 0,0-1 1,0 1-1,0-1 0,1 1 0,-1 0 0,1-1 0,-1 1 1,1 0-1,0-1 0,-1 1 0,1 0 0,0 0 0,1 2 0,-2 2-10,1 0 0,0 0 0,1-1 0,-1 1 0,1 0 0,0-1 0,1 1 0,0 0 0,-1-1 0,2 0 0,-1 1 0,0-1 0,5 7 0,1-3-7,0 1-1,0-1 0,0-1 0,1 0 1,14 11-1,8 2-77,45 25 1,-43-28-571,36 28-1,-67-45 648,1 1-1,-1 0 0,0 0 0,0 0 0,0 0 0,0 0 0,0 1 0,0-1 0,-1 1 0,1-1 1,-1 1-1,1 0 0,-1-1 0,0 1 0,0 0 0,0 0 0,-1 0 0,1 0 0,-1 0 0,0-1 1,1 1-1,-1 0 0,0 0 0,-1 0 0,1 0 0,-1 0 0,1 0 0,-1 0 0,0 0 0,0 0 1,0-1-1,0 1 0,0 0 0,-1-1 0,1 1 0,-1-1 0,0 1 0,-4 3 0,-6 6 211,-1 0-1,0-1 0,-1-1 0,0 0 0,0-1 0,-31 14 0,2-4 455,-61 16-1,99-34-869,-4 1 521,8 3-5177,5 1-1386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379 114 14663,'0'0'2145,"-25"-12"-1806,-132-67 754,148 75-892,0 0 0,0 1-1,0 0 1,-1 0-1,0 1 1,1 1 0,-1-1-1,0 2 1,-14-1 0,22 1-193,0 1 0,-1-1 1,1 0-1,0 1 1,0-1-1,-1 1 1,1 0-1,0 0 1,0 0-1,0 0 0,0 0 1,0 0-1,0 0 1,0 1-1,0-1 1,1 1-1,-1-1 1,-1 3-1,-1 1 7,1 0 0,-1 0 0,1 0-1,0 0 1,1 1 0,-4 10 0,1 2 2,0 0 1,2 0-1,-3 32 0,6-44-16,-3 24 1,2 1-1,6 56 0,-5-85-9,0 0-1,1 1 1,-1-1-1,1 0 1,0 0-1,-1 0 1,1 0-1,0 0 0,0 0 1,0 0-1,1-1 1,-1 1-1,0 0 1,1-1-1,-1 1 1,1 0-1,-1-1 0,1 0 1,0 1-1,0-1 1,-1 0-1,1 0 1,0 0-1,0 0 1,0 0-1,0-1 0,0 1 1,1-1-1,1 1 1,0 0-20,-1-1 0,0-1 0,0 1 0,1 0 0,-1-1 0,0 1 0,0-1 0,0 0 1,0 0-1,0 0 0,0-1 0,0 1 0,0-1 0,0 0 0,0 1 0,-1-1 0,1 0 0,4-5 0,3-6-24,0 1 0,0-2 0,-2 0 0,1 0 0,-2 0 0,0-1-1,0 0 1,4-19 0,-4 10 660,-1 0 1,-2-1-1,0 0 0,0-45 1865,-2 91-2377,13 44-54,29 79 0,-13-47 2,-18-49-13,-6-23-35,0 1-1,2-2 1,16 36 0,-25-60-47,0 1 0,0-1 0,0 0 1,0 1-1,1-1 0,-1 1 1,0-1-1,0 0 0,0 1 1,1-1-1,-1 0 0,0 1 1,0-1-1,1 0 0,-1 1 1,0-1-1,1 0 0,-1 0 1,0 1-1,1-1 0,-1 0 1,0 0-1,1 0 0,-1 1 1,1-1-1,-1 0 0,0 0 1,1 0-1,-1 0 0,1 0 1,-1 0-1,0 0 0,1 0 0,-1 0 1,1 0-1,-1 0 0,1 0 1,-1 0-1,0 0 0,1 0 1,-1-1-1,1 1 0,-1 0 1,0 0-1,1 0 0,-1-1 1,0 1-1,1 0 0,-1 0 1,0-1-1,1 1 0,-1 0 1,0-1-1,0 1 0,1 0 1,-1-1-1,0 1 0,0 0 1,0-1-1,1 1 0,-1 0 0,0-1 1,0 0-1,10-27-4146,0-17-3967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9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18729,'0'0'2948,"4"21"-2524,46 239-171,24 149-119,-65-338-112,-5-35 22,1 0 1,1 0-1,22 66 1,-28-101-63,1 0 1,-1 0 0,0 1-1,1-1 1,-1 0-1,1 0 1,-1 0 0,1-1-1,-1 1 1,1 0-1,0 0 1,-1 0-1,1 0 1,0-1 0,0 1-1,0 0 1,-1 0-1,1-1 1,0 1 0,0-1-1,0 1 1,0-1-1,0 1 1,0-1 0,0 0-1,0 1 1,0-1-1,1 0 1,-1 0 0,0 0-1,0 0 1,0 0-1,0 0 1,0 0 0,0 0-1,0 0 1,0-1-1,0 1 1,2-1 0,0-1-359,0 1 0,0-1 0,-1 0 0,1 0 0,0 0 0,-1 0 0,0 0 0,0-1 0,1 1 0,-1-1 0,2-4 0,12-25-6491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9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73 140 17464,'0'0'1129,"0"7"-1135,0-5 8,0 0-1,0 0 0,0 0 1,0 0-1,0 0 0,1 0 1,-1-1-1,0 1 1,1 0-1,0 0 0,-1 0 1,1-1-1,0 1 0,1 1 1,-1-1-1,1-1 1,0 0-1,0 0 0,-1 0 1,1 0-1,0 0 0,0-1 1,0 1-1,0-1 1,0 1-1,0-1 0,0 1 1,0-1-1,0 0 0,0 0 1,0 0-1,3-1 1,-4 1-2,1 0 1,0 0 0,0 0 0,0-1 0,-1 1 0,1-1-1,0 1 1,-1-1 0,1 0 0,-1 1 0,1-1-1,0 0 1,-1 0 0,0 0 0,1 0 0,-1-1 0,0 1-1,1 0 1,-1-1 0,0 1 0,0 0 0,0-1 0,0 1-1,0-1 1,-1 0 0,1 1 0,0-1 0,-1 0 0,1 1-1,-1-1 1,1-2 0,1-7 12,-1 0 1,0 0-1,-1-22 1,0 20-1,0 9 3,-1 1-1,1 0 1,-1 0 0,1 0 0,-1 0-1,0 0 1,0 0 0,0 1 0,-1-1-1,1 0 1,-1 0 0,1 1 0,-1-1 0,0 1-1,0-1 1,0 1 0,0 0 0,-1 0-1,1 0 1,-1 0 0,1 0 0,-1 1-1,0-1 1,1 1 0,-4-2 0,4 2 27,-1 0-1,0 0 1,1 1 0,-1-1 0,1 1 0,-1-1 0,0 1 0,1 0 0,-1 0 0,0 0 0,1 0-1,-1 0 1,0 1 0,1-1 0,-1 1 0,1 0 0,-1 0 0,1 0 0,-1 0 0,1 0 0,0 0-1,-1 1 1,1-1 0,0 1 0,0 0 0,0-1 0,0 1 0,0 0 0,-2 4 0,-1 1 16,0 1 0,1 0 0,0 0-1,1 1 1,-1-1 0,2 1 0,-1-1 0,1 1 0,-1 11 0,0 11 68,2 42 0,1-55-90,-1-11-18,2-1 1,-1 1-1,1 0 1,0 0-1,0-1 1,1 1-1,0-1 0,0 1 1,1-1-1,0 0 1,0 0-1,0 0 0,1 0 1,-1-1-1,1 1 1,7 6-1,-7-8 2,1 0 0,0-1 0,0 1 0,0-1 0,0 0 1,1 0-1,0-1 0,-1 1 0,1-1 0,0 0 0,0-1 0,0 0 0,0 0 1,0 0-1,0 0 0,0-1 0,0 0 0,10-2 0,-7 1-9,0-1 0,0-1 0,0 0-1,0 0 1,0-1 0,-1 0 0,1 0 0,-1-1 0,0 0-1,0 0 1,-1-1 0,8-7 0,3-4-125,-1-1 0,0-1-1,20-30 1,-34 44-14,1 0 0,-1-1 0,0 1-1,0-1 1,2-9 0,-1-16-5777,-4 22-1064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0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18184,'0'0'2796,"-20"12"-2430,-63 42 13,80-52-358,1 0 0,-1 1 1,0 0-1,1 0 0,-1 0 1,1 0-1,0 0 0,0 1 1,0-1-1,0 0 0,1 1 1,0 0-1,-1-1 1,1 1-1,0 0 0,1-1 1,-1 1-1,1 0 0,0 0 1,-1 0-1,2 0 0,-1-1 1,2 9-1,-1 5 11,-2-11-28,1-1 0,1 1 1,-1 0-1,1-1 0,0 1 1,0-1-1,2 7 0,-2-10-6,1 0 0,-1 0 0,0 0 0,1 1 0,0-2 1,-1 1-1,1 0 0,0 0 0,0 0 0,0-1 0,0 1 0,0-1 0,0 0 0,1 1 0,-1-1 0,0 0 0,1 0 0,2 0 0,11 3-56,0-1-1,1-1 1,-1 0-1,1-2 1,-1 1-1,19-4 1,9 2-178,77 1-149,-120 0 382,1 0-1,-1 0 1,1 0 0,0 0-1,-1 0 1,1 0-1,-1 0 1,1 1-1,-1-1 1,1 0-1,-1 1 1,1-1-1,-1 1 1,1 0 0,-1 0-1,1-1 1,-1 1-1,0 0 1,0 0-1,1 0 1,-1 0-1,0 1 1,0-1-1,0 0 1,1 3 0,0 0 14,-1 1 1,0 0-1,0-1 1,-1 1-1,1 0 1,-1 0-1,0 6 1,0-6 1,-1 5 51,0-1 0,-1 1 0,0-1 0,0 1 0,-1-1 0,0 0 0,0 0 0,-1 0 0,-1-1 0,1 1 0,-1-1-1,-1 0 1,1 0 0,-2-1 0,1 0 0,-1 0 0,0 0 0,0-1 0,0 0 0,-10 5 0,4-2 126,0 0-1,-1-2 1,0 0 0,-1 0 0,1-1 0,-1-1 0,0-1-1,-1 0 1,1-1 0,-1 0 0,-24 0 0,31-2-61,8-1-103,1 0-1,-1 1 1,0-1 0,1 0-1,-1 0 1,0 0 0,1 0-1,-1 1 1,1-1-1,-1 0 1,0 0 0,1 0-1,-1 0 1,0-1-1,1 1 1,-1 0 0,0 0-1,1 0 1,-1 0 0,1-1-1,-1 1 1,0 0-1,1-1 1,-1 1 0,1 0-1,-1-1 1,1 1-1,-1 0 1,1-1 0,-1 1-1,1-1 1,0 1 0,-1-1-1,1 1 1,-1-1-1,1 0 1,0 1 0,0-1-1,-1 1 1,1-1-1,0 0 1,0 1 0,0-2-1,35 0-5286,-28 2 608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11 370 12102,'0'0'8321,"-10"20"-6174,10-15-2123,1 0 0,0 0 0,0 0-1,1 0 1,-1 0 0,1-1 0,0 1 0,0-1-1,0 1 1,1-1 0,0 0 0,5 7 0,1 0 20,0-1 0,2 1 0,14 11 0,-23-21-31,0 0-1,-1 0 1,1 0-1,0 0 1,0 0 0,0 0-1,0 0 1,0-1 0,0 1-1,1-1 1,-1 0-1,0 1 1,0-1 0,0 0-1,0 0 1,0-1 0,1 1-1,-1 0 1,0-1 0,0 1-1,0-1 1,0 1-1,0-1 1,3-2 0,4-2 10,1 0 1,-1-1-1,14-12 1,-12 9-13,42-32 15,103-59 0,-132 88-39,0 0 0,0 2 0,1 1 1,0 0-1,1 2 0,0 2 0,41-5 1,-45 8 2,0 1-1,0 1 1,0 1 0,30 6 0,-39-4 5,0 0 1,0 1 0,-1 1-1,1 0 1,-1 0-1,0 1 1,-1 1-1,16 11 1,3 8 1,-23-20 2,0 1 1,0-1 0,1-1-1,0 1 1,16 7 0,-21-11 2,0-1 1,0-1-1,0 1 1,1 0-1,-1-1 0,0 0 1,0 1-1,0-1 1,1 0-1,-1-1 1,0 1-1,0-1 0,0 1 1,0-1-1,0 0 1,0 0-1,0 0 1,0-1-1,0 1 0,0-1 1,0 1-1,3-4 1,16-13 8,0-1 0,31-35 1,-28 27-21,29-23 0,-38 37 6,0 2 1,1 0 0,0 0-1,0 2 1,1 0 0,0 1-1,1 1 1,0 0 0,0 2-1,0 0 1,1 1 0,-1 1-1,1 1 1,0 1 0,31 2-1,-41-1-1,0 1 0,-1 1-1,1 0 1,0 0 0,-1 1 0,1 0-1,-1 1 1,0 0 0,0 0-1,10 8 1,5 5 22,0 1 0,22 23-1,-9-8 41,-32-29-49,0 0 0,0 0 0,1 0 0,-1-1 0,1 0 0,0 0 0,-1 0 0,1-1 0,1 0 0,-1 0 0,0-1 0,0 0-1,1 0 1,-1 0 0,0-1 0,1 1 0,-1-2 0,1 1 0,-1-1 0,0 0 0,1 0 0,6-3 0,3-2 14,-1 0 0,1-1 0,-2-1 0,1 0 0,-1-2 0,0 1 0,15-15 0,13-12 1,-14 11-28,56-38 0,-74 56-1,1 1 0,0 1 0,0 0 0,0 0 0,1 1 0,-1 0 0,1 1-1,0 1 1,21-2 0,-1 1-1,0 2 0,-1 2-1,1 0 1,0 3 0,-1 0-1,0 2 1,56 18 0,-81-22 8,1 0 1,-1 0-1,0 0 1,1-1-1,-1 0 1,1 0-1,0-1 1,-1 0-1,1 0 0,-1 0 1,1-1-1,-1 0 1,1 0-1,-1-1 1,8-2-1,-4-1 8,0 0 0,-1 0 0,0 0 0,0-1-1,0-1 1,-1 0 0,1 0 0,8-10 0,-11 11 1820,-23 6-3879,-8 0-2481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13062,'0'0'6339,"1"12"-3012,6 0-3289,1-1 0,0 0 1,0-1-1,1 0 0,0 0 1,1-1-1,19 15 1,-28-23-30,1 0 0,-1-1 0,0 1 0,1 0 0,-1 0 0,0-1 0,1 1 0,-1 0 0,1-1 0,-1 0 0,1 1 0,0-1 0,-1 0 0,1 0 0,-1 0 0,1 0 0,-1 0 0,1 0 0,-1 0 0,1 0 0,0-1 0,-1 1 0,1-1 0,-1 1 0,0-1 0,1 0 0,-1 1 0,1-1 0,-1 0 0,0 0 0,0 0 0,1 0 0,-1 0 0,2-2 0,3-5 95,0 1 0,0-2 0,0 1 1,6-15-1,3-3 39,-10 20-131,0-1-1,0 1 1,1 1 0,0-1 0,0 1 0,0 0 0,0 0 0,1 1 0,0-1 0,0 2 0,0-1-1,1 1 1,-1 0 0,1 0 0,13-2 0,4 1-6,0 2 0,0 0 0,42 4 0,-61-2-4,6 1 5,1 0-1,0 1 1,0 0 0,0 1 0,-1 0 0,0 1-1,1 1 1,-2 0 0,1 1 0,0 0-1,-1 0 1,0 1 0,-1 1 0,0 0 0,0 0-1,0 1 1,-1 0 0,0 1 0,-1 0 0,0 0-1,6 12 1,-14-21 19,1 0 0,-1 0 0,1 0-1,-1 0 1,1 0 0,0 0 0,-1 0 0,1 0 0,0 0-1,0 0 1,0 0 0,0 0 0,-1 0 0,1-1-1,0 1 1,1 0 0,-1-1 0,0 1 0,0-1 0,0 1-1,0-1 1,0 1 0,0-1 0,1 0 0,-1 0-1,0 0 1,0 1 0,0-1 0,1 0 0,-1-1 0,0 1-1,0 0 1,1 0 0,-1 0 0,0-1 0,0 1-1,0 0 1,0-1 0,0 0 0,0 1 0,1-1 0,-1 1-1,1-3 1,5-3 14,-1 0-1,1-1 1,-1 1 0,-1-2-1,6-7 1,1-2 11,9-10-36,1 0 1,2 2-1,38-32 1,-52 48-23,1 1 1,0 1-1,0 0 1,1 1 0,0 0-1,0 0 1,1 1-1,-1 1 1,1 0 0,0 1-1,0 0 1,14 0-1,-13 1-2,0 1-1,0 1 0,0 0 0,-1 0 0,1 2 0,0 0 0,0 0 0,-1 1 0,1 1 0,20 9 0,-22-7-4,-1 0 0,2 0 0,-1-2 0,21 7 0,-29-10 20,1-1-1,-1 1 1,1-1 0,0 0 0,-1 0 0,1 0 0,-1 0-1,1-1 1,-1 0 0,1 0 0,-1 0 0,1-1 0,-1 1-1,0-1 1,0 0 0,0 0 0,4-4 0,6-5 18,0 0 0,-1-2-1,18-20 1,-19 19 118,0 0-1,2 2 1,23-20-1,-44 31 843,-11-9-4097,3-17-2494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5 5955,'-2'-1'16769,"-11"-2"-16757,-3 3 40,0 1 1,0 0-1,1 2 1,-1-1 0,1 2-1,0 0 1,-1 1-1,2 1 1,-22 10-1,-17 13 143,3 2 0,0 1-1,-78 70 1,69-48 0,3 2 0,-64 84 0,87-97-108,3 1 1,-39 77 0,54-90-18,1 1 1,2 0-1,1 1 1,1 1-1,-5 37 0,11-53 63,0-15 503,-6-27 416,5 11-1261,-31-89 234,-34-162 0,69 259-10,-5-22-13,6 26 12,-1 1 0,1-1 0,0 0 1,0 0-1,-1 1 0,1-1 0,0 0 0,-1 0 1,1 1-1,0-1 0,-1 0 0,1 1 0,-1-1 0,1 1 1,-1-1-1,0 1 0,1-1 0,-1 1 0,1-1 0,-1 1 1,0-1-1,0 1 0,1 0 0,-2-1 0,0 11-163,4 44 144,2-1 0,11 54 1,32 107 284,-40-181-183,-6-31-85,-1-1 0,0 1 0,1 0 0,-1 0 0,1-1 0,0 1 0,0-1 0,-1 1 0,1 0 0,0-1 0,0 1 0,1-1 0,-1 0 0,0 1 1,0-1-1,1 0 0,-1 0 0,0 0 0,3 1 0,-2-1 13,0 0 0,0-1-1,0 0 1,0 1 0,0-1 0,1 0 0,-1 0 0,0 0 0,0 0 0,0 0 0,1-1-1,-1 1 1,0-1 0,0 1 0,0-1 0,4-2 0,9-5 99,1-1-1,-1 0 1,-1-1-1,0-1 1,0-1 0,15-16-1,-8 8 23,232-214 2204,-252 210-8053,8-11-71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16968,'0'0'1886,"-3"27"-1328,0 3-370,-8 138 541,6 83 306,5-258-1852,1 1 0,0-1-1,1 0 1,3-11 0,2-7-3642,1-18-7736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34 12278,'0'0'8785,"-2"-14"-6968,0 12-1774,0 1 0,-1-1 1,1 0-1,-1 1 0,1-1 1,-1 1-1,0 0 0,0 0 1,0 0-1,1 0 0,-1 0 1,0 1-1,-5-1 0,-45-1 76,40 2-105,6 1-15,0 0 0,0 0 0,0 1 0,0-1 1,0 2-1,1-1 0,-1 1 0,1 0 0,0 0 0,-1 1 1,2 0-1,-1 0 0,0 0 0,-9 11 0,-5 5-3,2 0 1,-24 34-1,20-23 5,2 0 0,-31 66 0,43-78-5,0 1-1,2-1 0,0 1 1,1 0-1,1 1 0,-2 38 0,6-47 27,-1 0-5,1 0 0,3 22 0,-2-30-16,0 0 1,0-1-1,0 1 1,0 0-1,1-1 1,-1 0-1,1 1 1,0-1-1,0 0 1,0 0-1,1 0 1,-1 0-1,4 3 1,1 0 1,0-1-1,0 1 1,1-1 0,0-1 0,0 1-1,1-1 1,-1-1 0,1 0 0,0 0-1,0 0 1,13 1 0,8 0-1,1-2 0,32-1 1,-44-1 10,-7-1 6,0 1 0,0-2 0,0 0 0,0 0 0,0-1 0,-1-1 0,1 0 0,-1 0 0,17-10 0,-16 9 42,-11 4 8,1-11-6981,3-6-2685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81 10997,'0'0'6961,"-23"-12"-6030,-75-36-350,93 45-472,-1 0 0,1 1 0,-1 0 0,1-1 0,-1 2 1,0-1-1,0 1 0,1 0 0,-1 0 0,0 0 0,0 1 0,0 0 0,0 0 0,0 1 0,-8 1 0,5-1-64,7 0-42,0-1-1,0 1 1,0-1-1,0 1 1,1 0-1,-1 0 1,0 0-1,0 0 1,1 0-1,-1 0 1,0 0-1,1 0 0,0 1 1,-1-1-1,1 1 1,0-1-1,-2 3 1,0 1 5,1-1 0,0 1-1,0 0 1,0 0 0,0 0 0,-1 7 0,0 6-1,1 0 0,0 32-1,1-18-8,-1-23 10,1 0 0,1 1 0,0-1 0,0 0 0,1 0 0,0 0 0,1 0 0,4 17 0,-5-25-7,-1 0 0,1 0 0,-1 0 0,1 0 0,-1 0-1,1 0 1,0 0 0,0 0 0,-1 0 0,1 0 0,0 0 0,0-1 0,0 1 0,0 0 0,0 0 0,0-1 0,0 1 0,0-1 0,0 1 0,0-1 0,1 0 0,-1 1 0,0-1 0,0 0-1,0 0 1,1 1 0,-1-1 0,0 0 0,0 0 0,0-1 0,1 1 0,-1 0 0,0 0 0,0-1 0,0 1 0,0 0 0,0-1 0,1 1 0,-1-1 0,0 1 0,0-1 0,0 0-1,0 1 1,0-1 0,0-1 0,4-2 6,-1 1 0,-1-1-1,1-1 1,0 1 0,-1 0 0,0-1-1,0 1 1,2-7 0,3-8 296,-1-1 0,-1 0 0,-1 0 0,-1-1 0,-1 1 0,2-38 435,-4 58-727,1 0 0,-1 1 1,0-1-1,0 0 1,1 1-1,-1-1 0,0 1 1,0 0-1,0-1 0,1 1 1,-1 0-1,0 0 0,0 0 1,0-1-1,0 1 0,0 0 1,-1 0-1,2 2 1,15 24 15,-10-15 4,42 66 82,-23-33-13,49 61 0,-74-105-177,6 5-2720,-2-14-3373,0-22-2120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4034,'0'0'15847,"-2"22"-15671,0 9 3,1 0 1,2 0-1,1 0 0,7 38 1,156 766 1994,-157-808-2725,-8-57-3019,-1 8 231,1-13-5654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12726,'0'0'9161,"5"-2"-8648,22-7-297,0 1 0,1 1 1,0 2-1,0 0 0,41 0 1,50-8-566,-105 8-1341,-5-6-4365,-7 1-2282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98 133 18601,'0'0'760,"5"16"-699,17 45-42,-21-59-17,1 0 1,-1 0-1,0-1 1,1 1-1,-1-1 0,1 1 1,-1-1-1,1 0 1,0 0-1,0 0 0,-1 0 1,1 0-1,0 0 1,0 0-1,0 0 0,0-1 1,0 1-1,0-1 1,0 1-1,0-1 0,0 0 1,0 0-1,1 0 1,-1 0-1,0 0 0,0-1 1,0 1-1,0 0 1,0-1-1,3-1 1,0 1-3,-2 0-1,1 0 1,-1-1 0,1 1 0,-1-1 0,0 0-1,0 0 1,0 0 0,0 0 0,0-1 0,0 1 0,0-1-1,-1 1 1,1-1 0,-1 0 0,0 0 0,0 0-1,0 0 1,0-1 0,-1 1 0,1 0 0,-1-1-1,2-6 1,0-2-2,0-1 0,0 0 0,-1 0 0,-1 0 1,0-15-1,-1 25 4,0 0 0,0 1 0,0-1 1,-1 0-1,1 0 0,-1 0 0,0 1 1,0-1-1,0 0 0,0 1 0,0-1 1,-1 1-1,1-1 0,-1 1 0,1 0 1,-1-1-1,0 1 0,0 0 0,0 0 1,0 0-1,-4-2 0,2 2 12,-1-1 0,1 2 0,0-1 0,0 0 0,-1 1 0,1 0 0,-1 0 0,1 0 0,-1 1 0,0-1 0,1 1 0,-1 0 0,-5 1 0,4 1 1,0-1-1,0 1 1,0 0 0,1 1 0,-1 0-1,1 0 1,0 0 0,0 0-1,0 1 1,0 0 0,0 0-1,1 0 1,0 0 0,-1 1-1,2 0 1,-1 0 0,1 0 0,-6 10-1,0 2 92,-1 2-1,2-1 0,0 1 0,-6 29 1,8-28-33,2 0 0,0 0 0,2 0 1,0 1-1,1 0 0,1-1 0,1 1 0,4 22 1,-4-38-64,1-1 1,0 1 0,1-1-1,-1 1 1,1-1 0,0 0-1,0 0 1,0 0-1,1 0 1,-1-1 0,1 0-1,0 1 1,0-1 0,0 0-1,0-1 1,1 1 0,-1-1-1,1 0 1,-1 0-1,1 0 1,0-1 0,0 1-1,6 0 1,1 0 27,0 1 0,1-2 0,0 0 0,-1 0 0,1-1 0,0-1 0,-1 0 0,16-3 0,-18 0-26,0 1 1,0-1-1,-1-1 0,0 0 0,0 0 0,0 0 0,-1-1 0,1-1 1,-1 0-1,7-8 0,5-6 38,-1 0 1,22-35 0,-38 53-38,1-10 19,-4 13-341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49 18713,'0'0'2662,"-21"-8"-2398,-69-26-106,89 33-148,-1 0 0,0 1 1,1-1-1,-1 0 0,0 1 0,0-1 1,1 1-1,-1-1 0,0 1 0,0 0 1,0 0-1,0 0 0,1 0 1,-1 0-1,0 0 0,0 0 0,0 1 1,0-1-1,1 1 0,-1-1 1,0 1-1,1 0 0,-1 0 0,0 0 1,1 0-1,-3 2 0,2-1-12,1 0-1,0 1 0,0-1 0,0 0 1,0 1-1,0 0 0,0-1 0,1 1 1,-1-1-1,1 1 0,0 4 0,-1 2 23,-1 4-28,0 0-1,1 0 1,0 0 0,1 0 0,1 1-1,4 22 1,-5-33-23,1 1-1,0-1 1,0 0 0,0 0-1,0 0 1,1 0 0,-1 0-1,1 0 1,0 0-1,0-1 1,0 1 0,0-1-1,0 1 1,1-1-1,-1 0 1,1 0 0,-1 0-1,1 0 1,0 0 0,0 0-1,0-1 1,0 1-1,0-1 1,0 0 0,0 0-1,0 0 1,1-1-1,-1 1 1,0-1 0,0 1-1,6-1 1,-5 0 10,0 0-1,-1 0 1,1-1 0,0 1 0,0-1-1,-1 1 1,1-1 0,0 0 0,-1 0-1,1-1 1,-1 1 0,1-1 0,-1 0-1,0 0 1,0 0 0,1 0 0,-2-1-1,1 1 1,0-1 0,0 1 0,-1-1-1,1 0 1,-1 0 0,0 0 0,0-1-1,0 1 1,-1 0 0,1-1-1,-1 1 1,2-5 0,7-31 703,-8 29 1075,-1 32-1216,32 471-442,-23-389-115,2 24 35,-5 0 1,-11 136-1,1-235 39,-2 1-1,0-1 0,-2 0 0,-17 43 0,19-58 8,0-1 0,-2 0 0,0 0 0,0-1 0,-1 0 0,0 0 0,-1-1-1,-1 0 1,0 0 0,0-1 0,-16 12 0,20-19-43,1 1 1,-1-1-1,0-1 0,0 1 1,0-1-1,-1 0 1,1 0-1,-1-1 0,-7 1 1,11-1-21,0-1 0,0 0 0,0 0 0,0 0 0,0 0 0,0 0-1,0-1 1,0 0 0,-1 1 0,1-1 0,1 0 0,-1-1 0,0 1 0,0 0 0,0-1 0,1 1 0,-1-1 0,0 0 0,1 0 0,0 0 0,-3-3 0,0-2-4,1 0 0,0 0 1,0 0-1,1 0 0,0 0 0,1-1 1,-1 1-1,1-1 0,-1-15 0,0-7-81,1-39 0,2 57 51,2-38-4,2 0 1,2 0-1,3 1 1,2 0-1,1 1 1,22-51-1,11-12-17,83-145 0,-116 233 18,-5 8-45,2 0 0,-1 1 0,2 0 0,17-20 0,-27 33 30,0 1 0,0 0 0,0 0-1,0 0 1,0 0 0,0 0 0,0-1 0,0 1 0,0 0 0,0 0 0,0 0-1,0 0 1,0 0 0,1-1 0,-1 1 0,0 0 0,0 0 0,0 0 0,0 0-1,0 0 1,0 0 0,1 0 0,-1 0 0,0 0 0,0-1 0,0 1 0,0 0-1,0 0 1,1 0 0,-1 0 0,0 0 0,0 0 0,0 0 0,0 0 0,0 0-1,1 0 1,-1 0 0,0 0 0,0 0 0,0 0 0,0 0 0,1 0 0,-1 0-1,0 1 1,0-1 0,0 0 0,0 0 0,0 0 0,0 0 0,1 0 0,-1 0-1,0 0 1,0 0 0,0 0 0,0 1 0,0-1 0,0 0 0,1 0 0,-2 9-4272,1-7 3824,0 10-7460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37 213 16295,'0'0'3170,"3"14"-3005,12 46-23,-14-57-138,0-1 0,1 1 0,-1 0 0,1-1 0,0 1 1,0-1-1,0 0 0,0 1 0,0-1 0,0 0 0,1 0 0,-1-1 1,1 1-1,-1 0 0,1-1 0,0 1 0,-1-1 0,1 0 1,0 0-1,0 0 0,0-1 0,0 1 0,0 0 0,5-1 0,-5 0-4,1 1 0,-1-1 0,1-1 0,-1 1 1,1 0-1,-1-1 0,1 0 0,-1 0 0,1 0 0,-1 0 0,0 0 0,0-1 0,0 0 0,1 1 0,-1-1 0,-1 0 0,1-1 0,4-3 0,0-4-3,0 0 0,-2-1-1,1 1 1,-1-1 0,-1 0 0,0-1 0,0 1 0,-1-1 0,1-12 0,-2 18 88,-1-1-1,0 1 1,0-1 0,-1 1 0,0-1 0,0 0 0,-1 1 0,0-1 0,0 1-1,0-1 1,-1 1 0,0-1 0,0 1 0,-1 0 0,1 0 0,-2 0 0,-6-10-1,4 10 25,-1 0-1,1 0 1,-1 1-1,-1 1 1,1-1-1,-1 1 1,1 0-1,-1 1 1,0-1-1,0 2 1,-1-1-1,1 1 1,-1 1-1,1-1 1,-1 1-1,1 1 1,-15 0-1,21 0-127,0 0 0,0 0 0,0 0 0,0 1 0,0-1 0,0 0 0,0 1 0,0 0 0,1-1 0,-1 1 0,0 0-1,0 0 1,0 0 0,1 0 0,-1 0 0,1 0 0,-1 1 0,1-1 0,-1 1 0,1-1 0,0 1 0,0-1 0,-1 1 0,0 2 0,0 1-518,0 1 1,0 0 0,1 0-1,-1 0 1,1 0 0,1 0-1,-1 7 1,0 30-7041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176 599 12005,'0'0'8506,"1"-14"-7138,20-87-1165,-10 55-188,-3-1-1,4-52 0,-11 72 1,0 1 1,-2 0-1,-1 0 0,0 0 1,-8-28-1,9 49 2,-1-1-1,0 1 1,0-1-1,0 1 1,0 0 0,-1 0-1,0 0 1,0 0-1,0 0 1,-1 0-1,1 1 1,-1 0 0,0 0-1,-1 0 1,1 0-1,-1 1 1,1-1-1,-1 1 1,0 0 0,0 1-1,0-1 1,-1 1-1,1 0 1,-1 0 0,1 1-1,-1 0 1,1 0-1,-1 0 1,-9 0-1,8 1 19,1-1-1,-1 1 1,0 1 0,0 0-1,0 0 1,-6 2-1,11-3-35,0 1 1,0 0-1,1-1 0,-1 1 1,1 0-1,-1 0 0,1 0 0,-1 0 1,1 1-1,-1-1 0,1 0 0,0 1 1,0-1-1,0 0 0,0 1 1,0 0-1,0-1 0,0 1 0,0 0 1,0-1-1,1 1 0,-1 0 0,1 0 1,-1-1-1,1 1 0,0 0 1,0 3-1,-1-4 1,1 1 0,0 0 0,0 0 0,0 0 0,0 0-1,0 0 1,0 0 0,1 0 0,-1 0 0,1 0 0,-1 0 0,1-1 0,0 1 0,-1 0 0,1 0 0,0-1 0,0 1 0,0-1 0,3 3 0,-1-2 1,0 0 0,0 0 1,0 0-1,0-1 0,0 0 1,1 1-1,-1-1 0,0-1 1,1 1-1,6 0 0,35 4-43,1-3 1,65-4-1,-99 1 47,-1-1 1,1 0 0,-1-1 0,0 0-1,0-1 1,0 0 0,-1-1 0,0 0-1,1 0 1,-2-1 0,1-1-1,-1 0 1,14-12 0,-22 18 263,-1 9-90,53 406 296,-51-398-445,-1-10-17,-1 0-1,1 1 0,0-1 0,1 0 0,-1 0 0,1 0 0,0 0 0,1 0 1,-1 0-1,1-1 0,6 10 0,-7-14 6,-1 0 0,1-1 0,-1 1 0,0 0 0,1-1 0,-1 1 0,1-1 0,0 1 0,-1-1 0,1 0 0,-1 0 0,1 0 0,0 0 0,-1 0 0,1 0-1,0 0 1,-1 0 0,1 0 0,-1-1 0,1 1 0,-1-1 0,1 1 0,-1-1 0,3-1 0,1 0 24,0-1 0,0 0 0,-1 0 0,1 0 1,6-6-1,2-5-46,1 0 1,-2-1 0,0-1 0,15-24-1,-7-7-5515,-19 37-2605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88 10709,'0'0'11029,"-4"4"-10962,2-2-60,0 0 0,0 1 1,1-1-1,-1 0 1,0 1-1,1-1 0,0 1 1,0 0-1,-1-1 1,2 1-1,-1 0 0,0 0 1,0-1-1,1 1 1,-1 3-1,1 3 40,0 0 0,0 0 0,1 0 0,3 15-1,3 2 65,0 0 0,18 37 0,-23-58-125,1 1-1,-1-1 1,1 0-1,0-1 1,1 1-1,-1-1 1,1 1-1,0-1 1,0 0-1,6 5 1,-8-8 3,0 0 0,0 0 1,-1 0-1,1 0 0,0-1 0,0 1 0,0 0 1,0-1-1,0 1 0,1-1 0,-1 0 1,0 0-1,0 0 0,0 0 0,0 0 1,0 0-1,0-1 0,0 1 0,0-1 0,0 1 1,0-1-1,0 0 0,0 0 0,0 0 1,0 0-1,0 0 0,-1 0 0,1 0 0,0-1 1,-1 1-1,1-1 0,1-2 0,9-8-171,-2-2-1,1 1 1,-2-1-1,0-1 0,14-29 1,30-87-320,-46 110 547,2-1 73,-5 15 158,-1 0 0,-1 0 0,1-1 0,-1 1 0,0-1 0,-1 0 0,1-9 1609,-2 37-1613,15 218-190,4 105-127,-18-225 54,-9 309-124,-16-267 63,19-136 17,-1-1 0,-2 0 0,0 0 0,-17 32 0,22-49 43,-1 0 1,0-1 0,0 1-1,-1-1 1,0 0 0,1-1-1,-1 1 1,-1-1-1,1 0 1,-1 0 0,0 0-1,0-1 1,0 0-1,0 0 1,0-1 0,-1 0-1,1 0 1,-11 2 0,-6-1 169,0-1 0,1-1 0,-1 0 0,-24-4 0,40 2-126,0 1 0,0-1 1,0 0-1,0-1 1,1 0-1,-1 0 1,1-1-1,-1 1 0,1-1 1,0 0-1,0-1 1,0 0-1,0 0 0,1 0 1,-1-1-1,1 1 1,0-1-1,1-1 1,-1 1-1,1 0 0,0-1 1,1 0-1,-1 0 1,1 0-1,0-1 0,1 1 1,-1-1-1,1 1 1,0-1-1,1 0 1,0 0-1,0 0 0,0-11 1,1-1 22,1 0 0,0-1 0,2 1 0,0 0 0,1 0 0,1 1 0,0-1 0,2 1 0,9-18 0,13-23 91,49-71 0,-76 128-165,79-125 573,6 4-1,134-147 1,-220 268-559,-1 1 0,1 1 0,0-1 0,0 0 0,0 0 0,0 0 0,0 0 0,0 1 0,0-1 0,0 0 0,0 1 0,0-1 1,0 1-1,3-1 0,-4 1-34,0 0 0,0 0 0,1 0 0,-1 1 1,0-1-1,0 0 0,1 0 0,-1 1 0,0-1 0,0 0 1,0 1-1,1-1 0,-1 0 0,0 0 0,0 1 1,0-1-1,0 0 0,0 1 0,0-1 0,0 0 0,0 1 1,0-1-1,0 0 0,0 1 0,0-1 0,0 0 1,0 1-1,0-1 0,0 0 0,0 1 0,0 0 1,-12 36-2402,-7-10-3076,-4-8-7030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3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392 271 13622,'0'0'1790,"-15"-22"-261,-51-69-320,50 69-787,-1 1 1,-30-28-1,36 39-207,-1 1-1,0 1 0,0-1 1,-22-9-1,31 16-144,0 0 0,-1 1 0,1 0-1,-1-1 1,0 1 0,1 0 0,-1 1 0,0-1-1,0 1 1,1-1 0,-1 1 0,0 0-1,0 1 1,-6 0 0,7 0-61,1 0-1,-1 1 1,0-1 0,0 0-1,1 1 1,-1 0 0,0 0 0,1 0-1,0 0 1,-1 0 0,1 0-1,0 0 1,0 1 0,1-1-1,-1 1 1,0-1 0,-2 6 0,-3 9-26,-1 1 1,2 0 0,0 1 0,2-1 0,0 1-1,-2 27 1,3-11-4,2 0 0,6 59 0,-4-88 19,0 0-1,0-1 1,1 1-1,0-1 1,0 0-1,0 1 1,0-1-1,1 0 1,0 0-1,0 0 1,4 4-1,-6-8-29,0 1 0,1 0 1,-1-1-1,1 1 0,0-1 0,0 0 0,-1 1 0,1-1 1,0 0-1,0 0 0,0 0 0,0-1 0,0 1 1,0 0-1,1-1 0,-1 1 0,0-1 0,0 0 0,0 1 1,0-1-1,1 0 0,-1-1 0,0 1 0,0 0 1,0-1-1,1 1 0,-1-1 0,0 1 0,0-1 0,0 0 1,0 0-1,3-2 0,0-1-5,1 0 0,-1 0 0,0-1 0,0 0 0,-1 0 0,1 0 1,-1 0-1,0-1 0,6-11 0,25-59-181,-29 56 530,0 1 1,-1-1 0,0 0-1,-2 0 1,0 0 0,-1-36 1651,3 85-1829,82 246-160,-55-141 21,-6 0 1,13 222-1,-29 278 499,-11-606-275,-1 1 1,-10 53-1,8-68-170,0 1 0,-1-1 0,0 0 0,-1 0 0,-1 0 1,0-1-1,-11 15 0,16-25-40,-1 1 1,0-1-1,0 0 1,0 0-1,0 0 1,0 0-1,-1-1 1,0 1-1,1-1 1,-1 0-1,0 0 1,0 0-1,0 0 1,0-1-1,0 1 1,0-1-1,0 0 1,-1-1-1,1 1 1,0-1-1,-1 0 1,1 0-1,0 0 1,-1 0-1,1-1 1,0 0-1,-1 0 1,-7-2-1,3-1-29,0 0-1,0 0 1,1-1-1,-1 0 1,1 0-1,0-1 1,0 0 0,1 0-1,0-1 1,0 0-1,-10-13 1,5 2-86,1-1 1,0-1 0,1 0 0,1 0-1,1-1 1,1 0 0,1-1-1,1 1 1,-3-31 0,2-5 4,3-1 1,7-83-1,0 96 73,2 1 0,2 0 1,1 1-1,19-50 0,-4 30 204,2 0 0,37-61 1,-62 122-195,-1 1 0,1-1 1,0 1-1,0-1 1,0 1-1,1-1 1,-1 1-1,0 0 0,0-1 1,1 1-1,-1 0 1,1 0-1,-1 0 1,1 0-1,0 0 0,-1 1 1,1-1-1,0 0 1,1 0-1,20 0-3583,-13 1 560,3 0-6624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75 18104,'0'0'4146,"-14"-74"-4194,16 74-272,10 0-1585,0 7-736,-2 12-4322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3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214 615 17784,'0'0'4263,"4"-5"-3622,1-1-549,0-1 1,-1 0-1,0 0 1,0 0-1,0 0 0,-1-1 1,0 1-1,-1-1 1,1 0-1,-2 0 1,3-16-1,0-12 15,-1-51 0,-3 62-51,1-8-22,-2 0 0,-1 0-1,-1 0 1,-9-36 0,10 61-27,0-1 0,-1 1 1,-1-1-1,1 1 0,-1 0 0,-1 0 0,1 0 1,-1 1-1,-1 0 0,1 0 0,-1 0 0,0 0 1,-1 1-1,0 0 0,0 0 0,0 1 0,0 0 1,-1 1-1,0-1 0,-9-3 0,9 6-2,0-1 0,-1 1 0,1 1 0,0 0-1,-1 0 1,1 0 0,-12 2 0,13-1-6,5 0-6,0 1 1,1-1 0,-1 1-1,1 0 1,-1 0 0,1 0-1,-1 0 1,1 0 0,0 0 0,-1 0-1,1 0 1,0 0 0,0 0-1,0 1 1,0-1 0,0 1 0,0-1-1,0 1 1,0-1 0,1 1-1,-1-1 1,0 1 0,1-1-1,-1 1 1,1 0 0,0 2 0,-9 48-86,9-52 92,-1 2-2,0 9-59,0 0 0,0 0 0,1 0 0,1 0 0,2 18 0,-3-27 42,1-1 0,-1 0 1,1 0-1,0 0 0,-1 1 1,1-1-1,0 0 0,0 0 0,0 0 1,-1 0-1,1 0 0,0 0 1,0-1-1,1 1 0,-1 0 0,0 0 1,0-1-1,0 1 0,0-1 1,1 1-1,-1-1 0,0 1 0,0-1 1,3 0-1,35 3-309,-29-4 244,4 0 12,-1-1 1,1-1 0,-1 0 0,0-1 0,0-1 0,0 0 0,0 0 0,-1-1 0,22-15-1,-21 13 58,-1 1 0,1 0 0,0 0 0,0 1 0,1 1-1,0 1 1,0 0 0,0 0 0,0 1 0,16 0-1,-28 3 16,0 0-1,0 1 0,0-1 0,0 1 0,0 0 0,0-1 1,0 1-1,-1 0 0,1 0 0,0 0 0,0 0 1,-1 0-1,1 1 0,-1-1 0,1 1 0,-1-1 0,0 1 1,1-1-1,-1 1 0,0-1 0,0 1 0,0 0 1,0 0-1,0 0 0,0 2 0,3 7 36,0 1-1,5 24 1,-8-28-30,10 62 86,-4 1 1,-3-1-1,-5 76 1,0-54 265,1-92-351,0 1-1,1-1 1,-1 1-1,0-1 1,0 1-1,0-1 1,1 1-1,-1-1 1,0 1-1,0-1 0,1 1 1,-1-1-1,0 0 1,1 1-1,-1-1 1,1 1-1,-1-1 1,0 0-1,1 0 1,-1 1-1,1-1 1,-1 0-1,1 1 1,-1-1-1,1 0 1,-1 0-1,1 0 1,-1 0-1,1 0 1,0 0-1,-1 0 1,1 0-1,-1 0 1,1 0-1,-1 0 1,1 0-1,-1 0 1,1 0-1,-1 0 1,1 0-1,-1 0 1,1-1-1,-1 1 1,1 0-1,-1 0 0,1-1 1,-1 1-1,1-1 1,3 0 17,-1-1 1,0 1-1,0-1 0,0 0 0,0 0 1,0 0-1,3-3 0,12-16-36,-2 0-1,0-1 1,21-41-1,-11 4-3882,-23 43-1673,-3 6-5251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17368,'0'0'1779,"11"22"-1645,38 73-30,-44-87-97,0 0-1,0 0 1,1 0 0,0 0 0,0-1 0,1 0-1,0-1 1,13 10 0,-15-12 0,0-1 0,1-1 0,-1 1 0,1-1 0,0 0 0,0 0-1,0 0 1,0-1 0,0 0 0,0 0 0,11-1 0,-15 0 1,0 0 1,0-1-1,0 1 1,0-1 0,0 0-1,0 1 1,0-1-1,0 0 1,0 0-1,0 0 1,0-1-1,0 1 1,-1 0-1,1-1 1,0 1-1,-1-1 1,1 1-1,-1-1 1,0 0-1,1 0 1,-1 0-1,0 1 1,0-1-1,0 0 1,-1 0-1,1-1 1,0 1-1,-1 0 1,1 0 0,-1 0-1,0-3 1,3-11 164,-1 0 0,-1 0 0,-1-20 0,0 21 129,-1 9-215,1 0 1,-1 0-1,0 0 0,0-1 0,-1 1 0,0 0 1,0 0-1,0 1 0,-1-1 0,0 0 0,0 1 1,0 0-1,-1 0 0,0 0 0,0 0 0,0 0 1,0 1-1,-1-1 0,0 1 0,-5-3 0,1 1-49,0 0 0,0 1 0,0 1-1,-1-1 1,0 1 0,1 1-1,-1 0 1,-1 0 0,1 1-1,0 1 1,-15-1 0,22 1-57,1 1 1,0 0-1,0 0 0,0 0 1,0 0-1,0 0 0,0 1 0,0-1 1,0 0-1,0 1 0,0 0 1,0 0-1,0-1 0,0 1 1,0 0-1,0 0 0,0 1 1,1-1-1,-1 0 0,1 1 1,-4 2-1,3 0-224,1-1 1,-1 1-1,1-1 0,0 1 0,0 0 0,0-1 1,1 1-1,-1 0 0,1 0 0,0 0 0,0 4 1,0 35-4691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92 18569,'0'0'1958,"-2"10"-1886,1-2-70,0-1 0,0 1 0,0 0 0,1-1 0,1 1 0,-1-1 0,1 1 0,0 0 0,1-1 0,0 0 0,0 1 0,1-1 0,-1 0 0,2 0 0,-1 0 0,7 9 0,-4-8-14,-1-1 0,1 0-1,1 0 1,-1 0 0,1-1-1,1 0 1,-1 0 0,1-1-1,12 6 1,-17-9-17,0 0-1,0-1 1,1 0 0,-1 0 0,1 0 0,-1 0-1,1 0 1,0-1 0,-1 1 0,1-1-1,0 0 1,-1 0 0,1-1 0,0 1 0,-1-1-1,1 0 1,-1 0 0,1 0 0,-1 0-1,1 0 1,-1-1 0,0 0 0,0 1 0,0-1-1,0 0 1,0-1 0,4-2 0,1-4-50,0-1 1,0 1-1,-1-1 1,0-1-1,-1 1 1,0-1-1,-1 0 1,0-1-1,-1 1 1,5-20-1,-3 4 1206,-1 0-1,-1 0 0,0-51 1905,-4 82-2969,21 600-60,-20-585 0,-1-15-10,0 0 1,0-1-1,0 1 1,1-1 0,-1 1-1,1 0 1,0-1-1,0 1 1,0-1 0,3 6-1,-4-9-33,1 0 0,-1 0 0,1 0-1,-1 0 1,1 1 0,-1-1 0,1 0 0,-1-1-1,1 1 1,-1 0 0,0 0 0,1 0 0,-1 0-1,1 0 1,-1 0 0,1 0 0,-1-1 0,0 1-1,1 0 1,-1 0 0,1-1 0,-1 1 0,0 0 0,1-1-1,-1 1 1,0 0 0,1-1 0,-1 1 0,0 0-1,0-1 1,1 1 0,-1-1 0,0 1 0,0-1-1,0 1 1,0 0 0,0-1 0,1 1 0,-1-1-1,0 1 1,0-1 0,0 0 0,3-8-1522,0-1 0,-1 1 0,0-1 0,1-12 0,-3-13-10039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17688,'0'0'1105,"-3"24"-999,-7 392 1218,47 196-719,-37-610-602,0 0-1,0-1 1,0 1 0,0 0-1,0-1 1,1 1 0,-1 0-1,0 0 1,1-1-1,-1 1 1,1 0 0,0-1-1,1 3 1,-2-4-4,1-1-1,-1 1 1,0 0 0,1 0-1,-1 0 1,1 0 0,-1-1-1,1 1 1,-1 0 0,0 0 0,1-1-1,-1 1 1,1 0 0,-1-1-1,0 1 1,1 0 0,-1-1-1,0 1 1,0-1 0,1 1-1,-1-1 1,0 1 0,0 0 0,0-1-1,0 1 1,1-1 0,-1 0-1,16-49-913,-6 4-1435,0-2-2023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5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0 294 8324,'0'0'5957,"6"-21"-4708,-2 5-1049,-1 5-115,-1 0 0,2 0-1,0 0 1,0 0 0,0 1-1,2-1 1,-1 1 0,1 1-1,1-1 1,0 1 0,13-14-1,-1 5 38,1 1-1,0 1 0,30-17 0,-42 28-93,1 0-1,0 1 0,1 0 1,-1 0-1,0 1 1,1 0-1,0 1 0,0 0 1,0 0-1,0 1 1,16 0-1,-25 1-26,0 0 0,0 0 0,0 0 0,0 1 0,0-1 0,0 0 0,0 0 0,0 1 0,0-1 0,-1 0 0,1 1 0,0-1 0,0 1 0,0-1 0,0 1 0,-1 0 0,1-1 0,0 1-1,0 0 1,-1 0 0,1-1 0,0 1 0,-1 0 0,1 1 0,3 25 64,-3-20-47,-1 14 197,0 0 0,-1-1 0,-1 1 0,-1 0 0,-1-1-1,-1 0 1,-1 0 0,0 0 0,-1-1 0,-2 1 0,0-2 0,0 1 0,-2-2 0,0 1 0,-2-1 0,1-1 0,-2 0 0,0-1 0,-1-1 0,-31 24 0,44-36-216,-1 0 0,1-1 0,-1 1 0,0-1 0,1 1 0,-1-1 0,0 0 0,0 0 0,0 0 0,0-1 0,0 1 0,-5 0-1,8-1-30,0 0 0,-1 0 0,1 0-1,0 0 1,0 0 0,0 0 0,-1 0-1,1 0 1,0 0 0,0 0 0,0 0-1,-1 0 1,1 0 0,0 0 0,0-1-1,0 1 1,0 0 0,-1 0 0,1 0-1,0 0 1,0 0 0,0 0 0,0 0-1,-1-1 1,1 1 0,0 0 0,0 0-1,0 0 1,0 0 0,0 0 0,0-1-1,-1 1 1,1 0 0,0 0-1,0 0 1,0-1 0,0 1 0,0 0-1,0 0 1,0 0 0,0-1 0,0 1-1,0 0 1,-1-24-4276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15015,'0'0'4906,"2"12"-4810,39 161 331,-2-25-128,-22-51-185,8 144 0,-18 103 816,-7-343-325,0-8 97,-11-115-321,1 15-477,9 88 69,1 0-1,0 0 0,6-34 0,-4 44-2,1 1 0,-1-1 0,1 1 0,1 0 0,-1 0 1,1 0-1,1 0 0,0 1 0,0 0 0,8-9 0,-5 6 4,1 1 0,0 1 0,1 0-1,0 0 1,14-8 0,-19 13-7,1 0-1,-1 1 1,1-1 0,-1 1-1,1 0 1,0 1-1,-1-1 1,1 1 0,0 0-1,0 1 1,0 0 0,0-1-1,8 2 1,-12 0 20,1 0 0,0 0 0,-1 0-1,1 0 1,-1 1 0,1-1 0,-1 0 0,1 1 0,-1 0-1,0 0 1,0 0 0,0 0 0,0 0 0,0 0 0,0 0 0,-1 0-1,1 1 1,-1-1 0,0 1 0,1-1 0,-1 1 0,0 0 0,0-1-1,-1 1 1,1 0 0,-1 0 0,1 3 0,2 12-7,-1 1-1,-1 0 1,-2 19 0,1-20-1,0-4 22,0 0 1,-1-1-1,0 1 0,-1 0 0,-1 0 0,-1-1 0,1 1 0,-2-1 0,0 0 0,-1-1 0,0 1 0,0-1 0,-2 0 0,1-1 0,-2 1 0,1-2 1,-2 1-1,1-1 0,-19 14 0,23-20 16,0-1 0,0 0 0,0-1 0,-1 1 0,1-1 0,-1 0 0,-10 2 0,15-4-88,-1 1 1,1-1-1,-1 0 0,1 1 0,-1-1 0,1 0 0,-1 0 0,1 0 0,0-1 0,-1 1 0,1 0 1,-1 0-1,1-1 0,-1 1 0,1-1 0,0 1 0,-1-1 0,1 0 0,0 0 0,0 1 1,-1-1-1,1 0 0,0 0 0,0 0 0,0 0 0,0 0 0,0 0 0,0-1 0,0 1 0,1 0 1,-1 0-1,0-1 0,1 1 0,-1 0 0,1-1 0,-1-1 0,-4-42-5091,4-14-4224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2 115 18328,'0'0'817,"-1"10"-932,1 2 111,0-1 1,1 1-1,1-1 0,0 0 1,1 1-1,0-1 0,0 0 0,1 0 1,1-1-1,0 1 0,0-1 1,7 10-1,-5-9 17,0 0 0,0 0-1,1-1 1,0 0 0,1 0 0,19 16 0,-25-24-66,-1 0-1,1 0 1,0 0 0,1 0 0,-1 0 0,0-1 0,0 1 0,1-1-1,-1 0 1,1 0 0,-1 0 0,1-1 0,-1 1 0,1-1-1,0 0 1,-1 0 0,1 0 0,-1 0 0,1-1 0,0 0 0,-1 1-1,0-1 1,1 0 0,-1-1 0,1 1 0,-1-1 0,0 1-1,0-1 1,0 0 0,6-4 0,2-5-360,1 0 0,-1 0 0,-1-1 0,0 0 0,9-17 0,42-76-911,-33 54 1258,-5 8 108,2-5 916,-4 18 2545,-20 30-3456,-1-1 1,0 1 0,0 0-1,0 0 1,0 0-1,0-1 1,0 1-1,1 0 1,-1 0-1,0 0 1,0 0 0,0 0-1,0-1 1,1 1-1,-1 0 1,0 0-1,0 0 1,0 0-1,1 0 1,-1 0-1,0 0 1,0 0 0,1 0-1,-1 0 1,0 0-1,0 0 1,1 0-1,-1 0 1,0 0-1,0 0 1,0 0 0,1 0-1,-1 0 1,0 0-1,0 0 1,1 0-1,-1 0 1,0 0-1,0 0 1,0 1-1,0-1 1,1 0 0,-1 0-1,0 0 1,0 0-1,0 0 1,0 1-1,1-1 1,-1 0-1,0 0 1,0 0 0,0 1-1,0-1 1,0 0-1,0 0 1,0 0-1,0 1 1,0-1-1,1 0 1,-1 0-1,0 1 1,37 165 911,-20-77-726,27 103-135,25 129 7,-55-236-84,6 158 1,-26-32 1,2-179-14,-1 0 1,-1 0 0,-2-1 0,-17 46 0,16-55 8,0-1 0,-1-1 0,-2 0 1,0 0-1,-1-1 0,-1 0 0,-17 17 0,23-28 66,0 0 0,-1 0 0,0-1 0,0-1 0,-1 1 0,0-2-1,0 1 1,0-1 0,-1-1 0,0 0 0,1 0 0,-2-1 0,1-1 0,0 0 0,0 0-1,-13 0 1,15-2 18,0 0 0,0 0 0,1-1 0,-1 0 0,0-1 0,0 1 0,1-2-1,-1 1 1,-14-8 0,17 6-74,0 1 1,0-1-1,1-1 0,-1 1 0,1-1 1,0 0-1,0-1 0,1 1 0,0-1 0,0 0 1,0 0-1,1 0 0,-4-9 0,0 0 27,2-1-1,0 0 0,1 0 0,0-1 1,1 1-1,0-27 0,5-106 185,4 91-202,3 0-1,2 0 0,2 1 1,34-89-1,108-213 55,-153 354-89,173-323 1428,-161 296-931,-12 3-3756,-1 16 807,-1-25-8195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1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1248 10901,'0'0'2759,"-1"0"-2586,-3 0-101,162 11 1486,917-11-539,-398-56 419,-529 38-1507,1455-217 359,-1192 169-257,272-44-7,691-105 43,6 48-31,143 65-13,3 43 23,477-25-9,-1492 54-29,883-48 79,0 40-12,-1222 37-74,667 18 410,-274 33 52,192 12-164,-292-52-75,-442-10-180,-33-6-595,-22 4-3164,0 1 0,-36 4 0,15 5-4648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82 11333,'0'0'1420,"8"21"-473,-3-7-719,3 9 124,1 0 0,1-1-1,1 0 1,21 32 0,-20-38-32,62 81 1030,-66-88-1288,0-1 0,0 0 0,1-1 0,0 0 0,0 0 0,0-1 0,1 0 0,15 7 0,-23-12-38,0 0 0,0 0 0,0 0-1,0 0 1,0-1 0,0 1 0,1-1 0,-1 1 0,0-1 0,0 0 0,0 0-1,1 0 1,-1 0 0,0 0 0,0 0 0,0-1 0,0 1 0,1-1 0,-1 0-1,0 1 1,0-1 0,0 0 0,0 0 0,0 0 0,-1 0 0,1-1 0,0 1 0,0 0-1,-1-1 1,1 1 0,-1-1 0,1 0 0,-1 0 0,0 1 0,1-1 0,-1 0-1,0 0 1,0 0 0,-1 0 0,1 0 0,0 0 0,0-3 0,2-10 196,0 0 1,-1 0-1,-1 0 1,0-30-1,-1 32-175,0 2 7,0-1 0,-1 1 1,0 0-1,0 0 0,-2 0 0,1 0 0,-1 0 0,-1 0 0,0 1 0,0-1 0,-1 1 0,0 0 1,-1 1-1,0-1 0,-1 1 0,-9-10 0,8 9-34,-1 1 1,-1 0-1,0 0 1,0 1-1,0 1 0,-1 0 1,0 0-1,-1 1 0,1 0 1,-1 1-1,0 0 1,-1 1-1,1 1 0,-1 0 1,0 0-1,0 1 1,0 1-1,-21 0 0,31 1-55,0 0 0,0 1 0,0-1 0,0 1 0,0-1 0,0 1 0,0 0 0,0 0-1,0 0 1,1 1 0,-1-1 0,0 1 0,1-1 0,-1 1 0,1 0 0,-1 0 0,1 0-1,0 1 1,0-1 0,0 0 0,0 1 0,0-1 0,1 1 0,-1 0 0,1-1 0,-1 1 0,1 0-1,-1 3 1,0 4-450,0 1-1,0-1 0,1 1 0,1 0 0,0-1 1,0 1-1,3 13 0,13 70-5005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86 10901,'0'0'4298,"-3"1"-4237,2-1-61,1 0 0,0 0 0,-1 1-1,1-1 1,0 0 0,-1 0 0,1 1 0,0-1-1,0 0 1,-1 0 0,1 1 0,0-1 0,0 0-1,-1 1 1,1-1 0,0 0 0,0 1 0,0-1-1,0 0 1,0 1 0,-1-1 0,1 0 0,0 1-1,0-1 1,0 0 0,0 1 0,0-1 0,0 0-1,0 1 1,0-1 0,0 1 0,1-1 0,-1 0-1,0 1 1,0-1 0,0 1 0,11 21 2,29 29 124,-28-35 1,5 6-1,-9-10-84,0-1 0,1 0 0,0-1 0,1 0 0,0 0-1,12 8 1,-21-17-38,1 0 0,-1 0 0,1 0 0,0 0-1,-1 0 1,1 0 0,0 0 0,0-1 0,-1 1 0,1 0-1,0-1 1,0 0 0,0 1 0,0-1 0,0 0 0,0 0-1,-1 0 1,1 0 0,0-1 0,0 1 0,0 0 0,0-1-1,0 1 1,-1-1 0,1 0 0,0 0 0,0 1 0,-1-1-1,1 0 1,-1-1 0,1 1 0,-1 0 0,1 0 0,-1-1-1,0 1 1,1 0 0,-1-1 0,0 1 0,0-1-1,0 0 1,0 1 0,-1-1 0,1 0 0,1-3 0,2-6 98,-1 1 0,0-1 1,0 0-1,-1 1 0,-1-1 0,1-16 1,-1 5 311,0 0 360,-2-38 0,0 55-638,0-1 0,0 1 0,0-1-1,0 1 1,-1 0 0,0-1-1,0 1 1,-1 0 0,1 0-1,-1 0 1,-7-8 0,8 10 45,26 3-3977,0 0-1071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16632,'0'0'1275,"-4"24"-1160,-14 277 1592,18 225 606,0-511-2295,3 58 92,-3-69-105,1 1-1,0-1 1,0 0-1,0 0 1,1 0 0,-1 0-1,1 0 1,0 0-1,0 0 1,1 0-1,-1-1 1,1 1 0,4 4-1,-7-7-16,1-1 0,-1 0 0,0 1-1,1-1 1,-1 1 0,1-1 0,-1 0 0,1 1 0,-1-1-1,1 0 1,-1 0 0,1 1 0,-1-1 0,1 0 0,0 0-1,-1 0 1,1 0 0,-1 0 0,1 0 0,0 0 0,-1 0-1,1 0 1,-1 0 0,1 0 0,-1 0 0,1 0-1,0 0 1,-1 0 0,1-1 0,-1 1 0,1 0 0,-1 0-1,1-1 1,-1 1 0,1 0 0,-1-1 0,1 1 0,-1-1-1,1 1 1,-1 0 0,0-1 0,1 1 0,-1-1-1,0 1 1,1-1 0,-1 1 0,0-1 0,0 1 0,0-1-1,1 0 1,-1 1 0,0-1 0,0 1 0,0-2 0,7-35-1721,-7 35 1489,3-36-3235,-3-6-3138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17112,'0'0'707,"-2"25"-726,-1 307 27,52 232 110,-48-557-113,1 18 159,-2-25-162,0 1 0,0-1 0,1 1 0,-1 0-1,0-1 1,0 1 0,0-1 0,0 1 0,0-1-1,1 1 1,-1-1 0,0 1 0,1-1 0,-1 1 0,0-1-1,1 1 1,-1-1 0,0 1 0,1-1 0,-1 1-1,1-1 1,-1 0 0,1 1 0,-1-1 0,1 0-1,0 1 1,0-2-99,0 1 0,-1-1 0,1 1-1,-1-1 1,1 0 0,-1 1 0,1-1-1,-1 0 1,0 0 0,1 1 0,-1-1-1,0 0 1,1 0 0,-1 0-1,0 1 1,0-1 0,0 0 0,0 0-1,0 0 1,0 0 0,0 1 0,0-1-1,0-2 1,0 0-485,0-22-4097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10629,'0'0'5138,"141"-64"-3489,-88 45-897,-2-1-255,-5 7-97,-7 2-400,-7 4 112,-8 7-112,-2 0-80,-10 0-224,-2 0-2322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15975,'0'0'638,"-2"12"-593,2 21 161,1-1 0,1 1 0,1-1 0,12 44 0,67 349 1085,-78-414-1585,-1-18-1375,0-19-2224,-3-14-3804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11637,'0'0'2537,"28"-15"-2363,95-46-81,-116 58-82,0 0-1,0 0 0,1 1 1,-1 0-1,0 0 0,1 0 1,-1 1-1,1 0 0,-1 1 0,13 0 1,-4 1 11,-14-1-19,1-1-1,-1 1 1,0 0-1,1 0 0,-1 1 1,0-1-1,1 0 0,-1 1 1,0 0-1,0-1 1,1 1-1,-1 0 0,0 0 1,0 0-1,0 0 1,0 1-1,0-1 0,0 1 1,-1-1-1,1 1 1,0-1-1,-1 1 0,1 0 1,-1 0-1,0 0 1,1 0-1,-1 0 0,0 0 1,0 0-1,0 0 1,-1 0-1,1 1 0,0-1 1,-1 0-1,0 0 1,1 1-1,-1-1 0,0 4 1,1 7 46,1-1 1,-2 1 0,0 0 0,-1 0-1,0 0 1,-1 0 0,0-1 0,-1 1-1,0-1 1,-1 0 0,-1 0 0,0 0-1,0 0 1,-1-1 0,-1 0 0,-13 18-1,15-22-97,3-3-11,0-1 0,0 0 0,0 0 0,-1 0 0,0 0 0,1 0 0,-1 0 0,0-1 0,0 1 0,-1-1 0,1 0 0,0 0 0,-1 0 0,-5 2 0,1-5-4429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9364,'0'0'208,"14"24"243,4 5-277,3 6 309,33 71-1,-37-64-9,-11-25-261,1 0 1,1-1-1,0 0 0,1 0 0,0-1 0,23 28 1,-31-42-200,0 0 0,-1 0 1,1 0-1,0 0 0,0-1 1,0 1-1,-1 0 0,1 0 1,0-1-1,0 1 0,0-1 1,0 1-1,0-1 0,0 1 1,0-1-1,0 0 0,0 1 1,1-1-1,-1 0 0,0 0 1,0 0-1,0 0 0,0 0 1,0 0-1,0 0 0,0 0 1,1 0-1,-1 0 0,0-1 1,0 1-1,0 0 0,0-1 0,0 1 1,0-1-1,0 1 0,0-1 1,0 0-1,0 1 0,-1-1 1,1 0-1,0 0 0,0 1 1,0-1-1,-1 0 0,1 0 1,0-1-1,3-5 132,-1 0 0,0 1 0,0-1 0,0 0 0,2-13 0,1-14 142,-1-1 0,1-58-1,-7-64 316,0 108-442,2 73-2593,7-5-3273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0 512,'0'0'14140,"-2"28"-13911,-6 91-160,10 133-1,29 2-37,1 15 148,-32-262-173,3 20 130,-3-26-141,0-1-1,0 1 0,0-1 1,0 1-1,0-1 1,0 1-1,0 0 0,0-1 1,0 1-1,0-1 1,1 1-1,-1-1 1,0 1-1,0-1 0,1 0 1,-1 1-1,0-1 1,1 1-1,-1-1 0,0 1 1,1-1-1,-1 0 1,1 1-1,-1-1 0,0 0 1,1 1-1,-1-1 1,1 0-1,-1 0 0,1 0 1,-1 1-1,2-1 1,3-6-1311,0-18-1925</inkml:trace>
  <inkml:trace contextRef="#ctx0" brushRef="#br0" timeOffset="1">0 424 7972,'0'0'10597,"134"-30"-10181,-79 19-304,-4 4-112,-4 3-144,-16 4-2417,-11 0-5635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3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16488,'0'0'1099,"37"-6"-411,442-73 1801,289-67-1702,-736 141-813,-45 19-1006,8-7 489,-22 20-2874,-5 1-3944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0 151 16888,'0'0'2545,"212"0"-1297,-72-19-79,21-8-769,-6 1-160,-19 0-240,-27 9-240,-29 1-880,-24 3-2130,-34 7-7331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40 8324,'0'0'9620,"-22"-7"-8897,-73-21-144,92 27-550,0 0-1,0 0 0,0 1 1,-1-1-1,1 1 1,0-1-1,0 1 1,-1 0-1,1 0 1,0 1-1,-5 0 0,6 0-10,1 0 0,0-1-1,0 1 1,-1 0-1,1 0 1,0 0 0,0 0-1,0 0 1,0 0-1,0 0 1,0 1 0,1-1-1,-1 0 1,-1 2-1,-3 5 61,-7 13-53,0 0-1,1 0 1,1 1-1,1 1 1,2-1-1,0 1 1,1 1-1,-5 40 0,3 18 59,4 95 0,4-176-82,0 24 36,0-1-1,2 0 1,1 0 0,1 0 0,13 45-1,-14-63-26,-1 1-1,1-1 1,0 1 0,0-1-1,0 0 1,1 0-1,0-1 1,0 1 0,1-1-1,-1 0 1,1 0-1,0 0 1,1-1-1,-1 0 1,1 0 0,0 0-1,0-1 1,0 0-1,0 0 1,1 0 0,-1-1-1,1 0 1,-1 0-1,1 0 1,9 0 0,-2-1 57,0-1 0,0-1 0,0 0 1,-1 0-1,1-1 0,0-1 0,-1-1 1,0 0-1,0 0 0,0-1 1,0-1-1,14-9 0,-9 4-31,0-1 0,0-1 0,-2-1 0,0 0 0,0-1 1,-1-1-1,17-23 0,-31 33-2309,-1 0-1700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54 11509,'0'0'2329,"-21"-9"-2083,-65-29 77,84 37-301,0 0 0,0 0 0,-1 0 1,1 1-1,0-1 0,0 1 1,-1-1-1,1 1 0,0 0 0,0 0 1,-1 0-1,1 0 0,0 0 0,0 0 1,-1 1-1,1-1 0,0 1 1,0 0-1,0-1 0,-1 1 0,1 0 1,0 0-1,0 1 0,1-1 1,-1 0-1,0 1 0,0-1 0,0 1 1,1-1-1,-2 3 0,-1 2 46,0 0 0,1 0 0,0 1 0,0-1 0,1 1 0,-4 13-1,4-13 24,-3 18 152,1 0 0,1 0 0,1 1 0,2 38 0,0-32-169,0-23-39,1 0 0,-1 0 0,2 0 0,-1 0 0,5 15 1,-5-22-33,-1 0 1,1 0-1,0-1 1,0 1-1,0 0 1,0 0 0,0 0-1,0-1 1,0 1-1,1 0 1,-1-1 0,0 1-1,1-1 1,0 0-1,-1 1 1,1-1-1,0 0 1,-1 0 0,1 0-1,0 0 1,0 0-1,0-1 1,0 1 0,0 0-1,0-1 1,0 1-1,0-1 1,0 0 0,0 0-1,0 0 1,3 0-1,-2-1-5,0 0 0,1-1 0,-1 1 0,0-1 0,0 1 0,0-1 0,0 0 0,-1 0 0,1 0 0,0-1 0,-1 1 0,1-1 0,-1 1 0,0-1-1,0 0 1,0 0 0,0 0 0,-1 0 0,3-5 0,5-11-16,12-39 0,-18 49 21,4-16 407,-1 1 0,-1-2 1,-1 1-1,-1 0 1,-1-40 1368,-1 74-1529,30 127-386,29 171 232,-52-230-162,-8-77 41,0 0 1,0 1 0,0-1 0,0 0 0,0 0-1,0 0 1,0 1 0,0-1 0,0 0 0,1 0-1,-1 0 1,0 0 0,0 1 0,0-1 0,0 0-1,0 0 1,0 0 0,1 0 0,-1 0 0,0 1-1,0-1 1,0 0 0,0 0 0,1 0 0,-1 0-1,0 0 1,0 0 0,0 0 0,0 0 0,1 0-1,-1 0 1,0 0 0,0 0 0,0 0 0,1 0-1,-1 0 1,0 0 0,0 0 0,0 0 0,1 0-1,-1 0 1,0 0 0,0 0 0,0 0 0,0 0-1,1 0 1,-1 0 0,0 0 0,0 0 0,0-1-1,0 1 1,1 0 0,-1 0 0,0 0 0,0 0-1,0 0 1,0 0 0,0-1 0,0 1 0,0 0-1,1 0 1,-1 0 0,0-1 0,0 1 0,0 0-1,0 0 1,0 0 0,0 0 0,0-1 0,3-21-4648,2-15-6442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12005,'0'0'7996,"17"0"-7849,-7 0-93,17 1-5,-1-2 0,0 0-1,1-2 1,-1-1 0,27-8 0,-21 1-24,-1-2 1,57-32 0,-76 38-25,-1 0 0,0-1 1,0-1-1,-1 0 0,0 0 0,0 0 1,-1-2-1,-1 1 0,1-1 0,7-14 0,-9 5 837,-8 39 907,1 4-1761,-1 8 25,2-1 0,0 0-1,12 53 1,21 38-138,-19-75 50,-2 1-1,-2 0 1,-3 1-1,6 85 1,-14-132 78,0 0-1,-1 0 1,1 0-1,0 1 1,-1-1 0,1 0-1,-1 0 1,1 0 0,-1 0-1,1 0 1,-1 0-1,0 0 1,0 0 0,1 0-1,-1 0 1,0 0-1,0-1 1,0 1 0,0 0-1,0-1 1,0 1-1,0 0 1,0-1 0,0 0-1,-1 1 1,1-1-1,0 1 1,0-1 0,0 0-1,0 0 1,-1 0-1,0 0 1,-49 2 5,38-3-15,-35 1-1551,15 0-3893,5 0-4149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17400,'0'0'171,"5"23"-299,84 391 616,-43-185 573,10 46-391,-56-274-679,0-1 0,0 0 0,0 1-1,0-1 1,0 0 0,0 1 0,0-1-1,0 1 1,0-1 0,0 0 0,0 1-1,1-1 1,-1 0 0,0 1 0,0-1-1,0 0 1,0 1 0,1-1-1,-1 0 1,0 1 0,0-1 0,1 0-1,-1 0 1,0 1 0,1-1 0,-1 0-1,0 0 1,1 0 0,-1 0 0,0 1-1,1-1 1,-1 0 0,0 0 0,1 0-1,-1 0 1,0 0 0,1 0 0,-1 0-1,1 0 1,-1 0 0,0 0 0,1 0-1,0 0 1,-1-1-107,1 1 0,0-1 0,0 0 0,0 0 0,0 1 0,-1-1 0,1 0 1,0 0-1,-1 0 0,1 0 0,-1 0 0,1 0 0,-1 0 0,1 0 0,-1-2 0,6-29-3881,-4-11-3211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15207,'0'0'3842,"129"-19"-3266,-62 1-256,-1-1-208,-5 1-112,-10 5 0,-15 0-2081,-14 4-6915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77 6947,'0'0'8705,"0"22"-6968,0 70-1678,0-88-49,0 0-1,0 0 1,0-1-1,1 1 1,-1 0-1,1 0 1,0 0 0,0 0-1,0-1 1,1 1-1,-1 0 1,1-1-1,0 0 1,0 1-1,0-1 1,5 6 0,-6-8 6,0-1 1,0 1 0,0-1-1,0 1 1,0-1-1,0 1 1,-1-1 0,1 1-1,0-1 1,0 0 0,1 0-1,-1 0 1,0 1 0,0-1-1,0 0 1,0 0-1,0 0 1,0-1 0,0 1-1,1 0 1,0-1 14,0 0 0,0 0 1,0 0-1,0 0 0,0 0 0,0-1 1,-1 1-1,1 0 0,0-1 0,-1 1 0,1-1 1,1-3-1,2-1-3,-1-1 1,0-1 0,0 1 0,-1 0-1,0-1 1,0 0 0,-1 0-1,0 1 1,1-10 0,0-7 10,0-44 0,-3 65-33,0 0-1,-1 0 0,0 0 1,1 0-1,-1 0 0,0 1 1,-1-1-1,1 0 1,0 0-1,-1 1 0,1-1 1,-1 1-1,0-1 0,0 1 1,0 0-1,0 0 1,0 0-1,-1 0 0,1 0 1,-1 0-1,1 1 0,-1-1 1,1 1-1,-1-1 0,0 1 1,-5-1-1,4 0 13,0 1-1,0 0 1,0 0 0,-1 0-1,1 1 1,0 0 0,0-1-1,0 2 1,0-1-1,-1 0 1,1 1 0,0 0-1,0-1 1,0 2-1,0-1 1,0 0 0,0 1-1,1 0 1,-1 0 0,-4 3-1,2 1-5,-1 1-1,1 0 0,0 0 1,1 0-1,-1 1 0,2 0 1,-1 0-1,1 1 0,0-1 1,1 1-1,0-1 0,0 1 1,1 0-1,-2 16 1,-1 14 34,2 1 1,2 41 0,1-61 2,0-13-42,0 0 0,1 1 0,-1-1 0,2 0 0,-1 0-1,1 0 1,0 0 0,1 0 0,-1-1 0,6 10 0,-5-12-1,-1 0 1,1-1 0,0 1 0,0-1 0,0 0-1,0 0 1,1 0 0,-1 0 0,1-1-1,0 1 1,0-1 0,0 0 0,0 0 0,0 0-1,0-1 1,0 1 0,9 1 0,-4-2 35,-1 0 1,1 0-1,-1-1 1,1 0-1,0 0 0,-1-1 1,1 0-1,-1-1 1,1 1-1,-1-2 1,0 1-1,0-1 1,0-1-1,0 1 1,-1-1-1,1 0 0,11-10 1,-5 2-37,-1 0 1,0-1-1,-1-1 1,0 0 0,-1-1-1,-1 0 1,12-23-1,-1-8-980,-14 13-4812,-7 20-2023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13398,'0'0'1107,"-22"4"-608,-8 2-320,-29 10 0,55-14-115,1-1 0,-1 1-1,1 0 1,0 0 0,0 0 0,0 0 0,0 1 0,0-1 0,0 1 0,0-1 0,1 1 0,-1 0 0,1 0 0,0 0 0,0 1-1,0-1 1,1 0 0,-1 1 0,1-1 0,-2 5 0,1 2 154,0 1 0,1-1 0,0 1 1,0 20-1,1-23-159,0-5-42,0 7 23,0-1 0,0 1 0,1 0 0,0 0 0,1-1 1,3 14-1,-3-21-39,-1 1-1,0-1 1,1 1 0,-1-1 0,1 1 0,0-1 0,0 0-1,0 0 1,0 0 0,0 0 0,0 0 0,1 0 0,-1-1 0,0 1-1,1-1 1,0 0 0,-1 1 0,1-1 0,0-1 0,-1 1-1,1 0 1,0 0 0,0-1 0,0 0 0,5 1 0,-1-2 9,0 1 1,-1-1-1,0 0 1,1-1-1,-1 1 1,0-1-1,0 0 1,0-1-1,0 1 1,0-1-1,0-1 1,-1 1-1,1-1 1,-1 0-1,0 0 1,0 0-1,-1-1 1,9-10-1,1-2-5,0-1-1,-1-1 0,-1-1 1,10-22-1,-15 29 306,-4 13 233,-3 21 410,-1-2-1126,1 71 196,4-1 0,18 108 0,-2-91 24,11 213 0,-30-256-56,-2 102 382,0-147-251,-1 0-1,-1 0 1,-1-1 0,0 1 0,-2-1-1,-13 31 1,16-42-88,0-1-1,-1 0 1,0 0 0,0 0-1,0 0 1,0 0 0,-1-1-1,1 0 1,-1 0 0,0 0-1,-1-1 1,-6 4 0,10-6-10,-1 0 1,1 1 0,-1-2-1,1 1 1,-1 0 0,0 0-1,1-1 1,-1 0 0,0 1-1,1-1 1,-1 0 0,0 0-1,1 0 1,-1-1 0,0 1-1,1-1 1,-1 1 0,1-1-1,-1 0 1,1 0 0,-1 0 0,1 0-1,0-1 1,-1 1 0,1-1-1,0 1 1,0-1 0,0 0-1,0 0 1,0 0 0,-2-3-1,-2-3-6,1-1 0,0-1-1,0 1 1,1-1 0,0 1-1,1-1 1,0 0 0,0-1-1,1 1 1,-1-17 0,0-17 4,3-54 1,0 57 4,3-12-94,2 1-1,2-1 1,2 1 0,19-57-1,82-194-5176,-73 215-2968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59 127 15191,'0'0'1353,"2"19"-929,1 8-359,1 0 0,1 0 0,1-1 0,2 0 1,0 0-1,14 28 0,-21-53-62,-1 1 0,1-1 0,0 1 0,-1-1 0,1 0 0,0 1 1,0-1-1,0 0 0,0 0 0,0 1 0,0-1 0,0 0 0,1 0 0,-1 0 0,0 0 0,1-1 0,-1 1 0,0 0 0,1 0 1,-1-1-1,1 1 0,-1-1 0,1 1 0,-1-1 0,1 0 0,-1 0 0,1 1 0,0-1 0,-1 0 0,1-1 0,-1 1 0,3 0 1,-2-1 1,0-1 0,0 1 0,1 0 1,-1-1-1,0 0 0,0 1 1,-1-1-1,1 0 0,0 0 1,-1 0-1,1 0 0,-1 0 1,1-1-1,-1 1 0,0 0 1,0-1-1,0 1 0,1-4 1,4-19 69,-2-1-1,0 1 1,-1-1 0,-2-50 0,-1 66-44,0 3 46,-1-1-1,1 0 0,-1 1 0,-1-1 1,1 1-1,-1 0 0,-1-1 1,1 1-1,-1 0 0,0 0 0,-1 1 1,0-1-1,-5-8 0,5 11-71,1 0-1,-1 0 0,0 1 1,0-1-1,-1 1 0,1 0 1,-1 0-1,1 0 1,-1 1-1,0-1 0,0 1 1,0 0-1,0 1 0,-1-1 1,1 1-1,0 0 0,-1 0 1,1 1-1,-7-1 0,9 1-235,1 0 0,-1 0 0,0 1 0,1-1-1,-1 0 1,0 1 0,1 0 0,-1 0-1,1-1 1,-1 1 0,1 1 0,-1-1 0,1 0-1,0 1 1,-1-1 0,1 1 0,0 0 0,0-1-1,0 1 1,-2 3 0,-16 24-8290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89 560 14215,'0'0'2806,"5"-21"-2238,36-138-704,-30 122 42,-2 0 1,-1-1-1,-2 0 0,2-73 0,-8 106 90,0 0 1,0 0 0,-1 0-1,0 1 1,0-1 0,0 0-1,0 0 1,-1 1 0,0-1-1,0 0 1,0 1 0,0 0-1,-1 0 1,0-1-1,0 2 1,0-1 0,-7-7-1,6 8 27,-1-1-1,0 1 0,0 0 1,0 0-1,-1 0 0,1 1 1,-1 0-1,0 0 0,1 1 1,-1-1-1,0 1 1,0 0-1,0 1 0,-9-1 1,13 1 4,0 0 0,0 0 0,0 0 0,1 0 0,-1 1 1,0-1-1,0 0 0,1 1 0,-1-1 0,0 1 1,1-1-1,-1 1 0,0 0 0,1 0 0,-1 0 0,1 0 1,0 0-1,-1 0 0,1 0 0,0 1 0,-1-1 1,1 0-1,0 1 0,0-1 0,0 1 0,0-1 0,0 1 1,1-1-1,-1 1 0,-1 2 0,1 4 31,0 0 0,0-1 0,0 1 0,1 0 0,2 14 0,-2-11 8,1-9-58,-1 0 1,0 0-1,0-1 0,1 1 1,-1 0-1,1 0 0,0-1 1,-1 1-1,1 0 0,0-1 1,0 1-1,0 0 0,0-1 1,0 1-1,1-1 0,-1 0 1,0 1-1,1-1 0,-1 0 1,2 1-1,1 1-2,0-1 1,1 0-1,-1 0 0,0-1 0,1 1 1,-1-1-1,9 1 0,5 0 18,-1-1 0,1-1-1,21-2 1,-30 1-14,0-1 0,0 1 0,-1-2 0,1 0 0,-1 0 0,0 0 0,0-1 0,0 0 0,14-10 0,-6 2 68,0-1 0,-1-1-1,16-18 1,-19 25 34,-7 15-87,-5 27-20,-1-24 64,1 32 160,-1 43 71,4-1 0,15 99-1,-17-183-297,-1 1 0,0 0-1,0-1 1,1 1 0,-1 0-1,1-1 1,0 1 0,-1-1-1,1 1 1,0-1 0,0 1-1,0-1 1,0 0 0,0 1-1,0-1 1,0 0 0,3 2-1,-3-2 1,0-1-1,1 1 1,-1-1-1,0 0 1,0 1-1,0-1 1,0 0-1,1 0 1,-1 0-1,0 0 1,0 0-1,0 0 1,1 0-1,-1-1 1,0 1-1,0 0 1,0-1-1,3 0 1,1-2 0,-1 1 1,1-1 0,0 0 0,-1-1-1,0 1 1,0-1 0,0 0-1,7-8 1,4-9-80,19-34 0,-15 13-1242,-10 1-3331,-8 30-2548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15879,'0'0'342,"2"23"-179,8 78-97,-9-96-80,0 0 0,0-1 0,1 1 0,-1 0 0,1 0 1,0-1-1,1 1 0,-1-1 0,1 1 0,0-1 0,0 0 0,0 0 0,1 0 0,-1-1 0,1 1 0,0-1 0,0 0 0,0 0 0,0 0 0,1-1 0,-1 1 0,1-1 0,-1 0 0,1 0 0,0-1 1,0 1-1,0-1 0,0 0 0,0-1 0,0 1 0,0-1 0,0 0 0,0 0 0,10-2 0,-11 1-22,0 0 0,1-1-1,-1 0 1,0 0 0,1 0 0,-1 0-1,-1 0 1,1-1 0,0 0 0,0 0-1,-1 0 1,0 0 0,1-1 0,-1 1-1,-1-1 1,4-4 0,7-11-109,-2-1 1,10-22-1,-12 24 21,27-67-43,-22 50 2677,19-34 0,-31 91-1422,5 92-1057,4 0-1,32 137 0,9 85 24,-42 47 103,-10-355-9,-2 1 0,-8 39 0,7-56-17,0 1 0,-1-1 0,-1 0 0,0 0 0,0-1-1,-1 1 1,-11 15 0,14-23-97,1-1 0,-1 0 1,0 1-1,0-1 0,-1-1 0,1 1 0,0 0 0,-1-1 0,0 1 0,1-1 0,-1 0 0,0-1 0,0 1 0,0-1 0,-1 1 0,1-1 0,0 0 1,0-1-1,-1 1 0,1-1 0,0 0 0,-1 0 0,1 0 0,0 0 0,-1-1 0,1 0 0,0 0 0,0 0 0,0 0 0,0-1 0,0 0 0,0 0 1,0 0-1,0 0 0,0 0 0,1-1 0,0 1 0,-7-7 0,0-4-4,0 1 1,1-2-1,1 1 1,0-1-1,0 0 1,2-1-1,0 0 1,0 0-1,-5-27 1,3 2-24,1 0 0,-1-71-1,6 72-24,3 0 0,1 0 0,1 0-1,3 0 1,1 0 0,21-65-1,21-18 100,-10 29-1458,-17 32-3169,-16 36-6521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8820,'0'0'2273,"5"19"-1587,0 1-525,22 107 1044,29 279 1553,50 277-1888,35-37-13,75 402-87,-151-604-726,16 820 0,-75-588-73,29-1 275,4-71 13,-12-135-268,7-183-65,-1 4 2,-28-213 82,20 210 150,-25-276 790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14695,'0'0'0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0 903 2881,'0'0'8650,"23"1"-7794,141 0 545,-13-1-554,173-22 0,10-30-721,169-22-28,583-62 1716,-560 67-1726,451-23 119,5 39-307,-619 35 212,1117 3 101,861-20-119,596-109-85,-209 12 86,-2444 119-25,139-9-290,-353 11-1733,-27-5-3969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10 136 7619,'0'0'9173,"-1"1"-9014,1-1 1,0 0 0,-1 0 0,1 0 0,0 0-1,-1 0 1,1 0 0,0 0 0,-1 0 0,1 0-1,-1-1 1,1 1 0,0 0 0,-1 0 0,1 0-1,0 0 1,-1 0 0,1-1 0,0 1-1,0 0 1,-1 0 0,1 0 0,0-1 0,-1 1-1,1 0 1,0-1 0,0 1 0,2-9-144,2 0 0,-1 0 0,2 1-1,-1-1 1,7-8 0,5-12-29,6-12 75,-22 40 170,15 354 152,-13-336-260,0 1-99,-1-8-3322,-1-17-2103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251 898 12134,'-21'7'-705,"-141"43"-605,119-44 588,25-6 5609,15-6-552,-1-21-672,6 25-3647,0 1 0,-1-1-1,1 1 1,0-1-1,0 1 1,0 0 0,0 0-1,0 0 1,0 0 0,0 0-1,1 1 1,-1-1 0,3 0-1,10-3 38,375-109 354,-143 46-221,972-336 565,-498 156 413,-645 221-935,90-26 324,-169 59-547,0-1-1,-1 0 1,0 0 0,0-1 0,-7 9 0,-21 12-1901,7-15-3459,-2-9-9370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14295,'0'0'2993,"2"18"-3092,15 161 93,20 355 1930,-37-392-1406,0-142-563,0 0 1,0 0-1,0 0 0,0 0 0,-1 0 1,1 0-1,0 0 0,0 0 0,0 0 1,0 0-1,-1 0 0,1 0 0,0 0 1,0 0-1,0 0 0,0 0 0,0 0 1,-1 0-1,1 0 0,0 0 0,0 0 1,0 0-1,0 0 0,0 0 1,-1 0-1,1-1 0,0 1 0,0 0 1,0 0-1,0 0 0,0 0 0,0 0 1,0 0-1,-1 0 0,1-1 0,0 1 1,0 0-1,0 0 0,0 0 0,0 0 1,0 0-1,0-1 0,0 1 0,0 0 1,0 0-1,0 0 0,0 0 1,0-1-1,0 1 0,0 0 0,0 0 1,-7-26-5282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16327,'0'0'1857,"178"-96"-1296,-79 46-1,-2-1-560,-7 10 0,-19 10 32,-16 9-32,-13 9 0,-11 7-608,-7-1-2018,-11 3-2960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16472,'0'0'659,"15"17"-678,52 54 8,-59-62 8,0-1-1,0 0 1,1 0-1,17 11 1,-23-17 8,1-1 0,-1 1 0,1-1 0,-1 0 0,1 0 0,-1 0 0,1-1 0,0 1 0,0-1 0,-1 0 0,1 0 0,0 0 0,6-2 1,-8 1 14,0 1 1,-1-1 0,1 0-1,0 0 1,-1 0 0,1 0 0,0 0-1,-1 0 1,0 0 0,1-1-1,-1 1 1,0-1 0,1 1 0,-1-1-1,0 1 1,0-1 0,0 0-1,-1 1 1,1-1 0,0 0 0,-1 0-1,1 0 1,-1 1 0,1-1-1,-1 0 1,0-3 0,5-55 646,-5 56-618,0-4 29,-1 0 1,1-1 0,-2 1-1,1 0 1,-1 0 0,0 0-1,0 0 1,-1 0-1,0 0 1,-6-9 0,6 13-74,1 0 0,-2-1 0,1 1 0,0 1 1,-1-1-1,0 0 0,1 1 0,-1 0 0,-1 0 0,1 0 1,0 0-1,-1 1 0,1 0 0,-1 0 0,0 0 0,0 0 1,0 1-1,-5-1 0,8 1-101,0 1-1,0-1 1,-1 1 0,1-1-1,0 1 1,0 0 0,-1 0 0,1 0-1,0 0 1,0 1 0,-1-1-1,1 0 1,0 1 0,0 0-1,0-1 1,0 1 0,0 0 0,0 0-1,0 0 1,0 0 0,0 1-1,0-1 1,0 1 0,1-1-1,-1 1 1,0-1 0,1 1 0,0 0-1,-1 0 1,1 0 0,0 0-1,0 0 1,0 0 0,0 0-1,0 0 1,1 0 0,-1 0 0,0 0-1,1 1 1,0-1 0,-1 4-1,-1 41-6415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15895,'0'0'2185,"-1"19"-2038,-1 48 148,3 1 1,14 94-1,86 526 1111,-97-653-1405,-3-22-4,0 0-1,1 0 1,1 0-1,8 24 1,-11-36-11,0-1 0,0 0 0,0 1 0,1-1 0,-1 0 0,0 1 0,0-1 0,0 0 0,0 0 0,0 1 0,1-1 0,-1 0 0,0 0 0,0 1 0,1-1 0,-1 0 0,0 0 0,0 0 0,1 1 0,-1-1 0,0 0 0,0 0 0,1 0 0,-1 0 0,0 0 0,1 0 0,-1 0 0,0 1 0,1-1 0,-1 0 0,0 0 0,0 0 0,1 0 0,-1 0 0,0 0 1,1-1-1,-1 1 0,0 0 0,1 0 0,-1 0 0,0 0 0,1 0 0,-1 0 0,0 0 0,0-1 0,1 1 0,-1 0 0,0 0 0,0 0 0,1-1 0,-1 1 0,0 0 0,0 0 0,0-1 0,1 1 0,-1 0 0,0 0 0,0-1 0,0 0 0,10-17-1898,-2-18-2874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13270,'0'0'4082,"155"-9"-3506,-106-15-528,-3-2 64,-10 4-112,-9 2-672,-12 5-2818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208 486 9508,'0'0'3167,"-24"2"-1892,-75 11-357,96-12-857,0 0-1,0 0 1,0 0 0,0 0-1,0 0 1,0 0 0,1 1 0,-1 0-1,0-1 1,1 1 0,-1 0-1,1 0 1,0 0 0,0 1-1,0-1 1,0 0 0,0 1-1,0 0 1,0-1 0,1 1-1,0 0 1,-1 0 0,1 0-1,-1 4 1,-1 1 103,-3 10 57,1 1 1,1-1-1,0 1 1,2 0-1,0-1 1,1 1-1,2 23 1,-1-37-228,0-1 10,0 0 0,0 0 0,1 0 1,-1 0-1,1 0 0,0 0 0,1-1 0,-1 1 0,0 0 0,1-1 0,0 1 0,4 6 1,-4-9-14,-1 1 1,0-1 0,0 0 0,1 0 0,-1 0 0,1 0-1,-1 0 1,1 0 0,-1 0 0,1-1 0,-1 1 0,1 0-1,0-1 1,-1 1 0,1-1 0,0 0 0,0 0 0,-1 1-1,1-1 1,0 0 0,0-1 0,-1 1 0,1 0 0,0 0-1,0-1 1,-1 1 0,1-1 0,0 1 0,-1-1 0,1 0-1,-1 0 1,1 0 0,1-1 0,1-1-4,0 0 0,0 0-1,0-1 1,0 1 0,0-1 0,-1 0-1,0 0 1,0 0 0,5-9 0,21-48-160,-22 45 92,47-152 553,-51 159 1029,11 71-1260,2-1 0,3-1 0,30 65 0,-46-118-237,0-1 0,1 1 1,-1-1-1,2 1 0,-1-1 0,0 0 0,1-1 0,0 1 1,8 5-1,-11-9-11,0 0-1,1-1 1,-1 0 0,1 1 0,-1-1-1,1 0 1,0 0 0,-1 0 0,1 0 0,0-1-1,-1 1 1,1-1 0,0 0 0,0 0-1,0 0 1,0 0 0,-1 0 0,1-1-1,0 1 1,0-1 0,-1 1 0,1-1 0,0 0-1,-1 0 1,1-1 0,-1 1 0,5-3-1,1-2-95,-1 0 0,0 0 0,0-1-1,0 0 1,-1 0 0,0 0-1,-1-1 1,6-9 0,36-72-1259,-35 60 994,-1 0 0,-1 0 0,-2-1 0,-1-1 0,3-32 0,-3-3 118,-4-87 0,-4 131 428,0 0-1,-2 1 1,-1-1-1,0 1 1,-2 0-1,0 0 1,-2 0 0,0 1-1,-1 0 1,-13-20-1,21 37 0,0 1-1,0-1 1,-1 1-1,1 0 1,-1 0-1,1-1 1,-1 1-1,0 0 1,0 1-1,0-1 1,0 0-1,0 0 1,0 1 0,-1-1-1,1 1 1,0 0-1,-1 0 1,1 0-1,-1 0 1,1 0-1,-4 0 1,6 6-58,0 49-92,3 0 1,16 91-1,78 474 631,-97-618-686,0 1-1,0-1 0,0 1 0,0-1 1,0 1-1,0-1 0,1 1 1,-1-1-1,1 1 0,-1-1 0,1 1 1,-1-1-1,1 0 0,0 1 1,0-1-1,0 0 0,-1 0 1,1 1-1,0-1 0,3 2 0,-3-4-201,0 1 0,0-1-1,0 1 1,-1-1-1,1 1 1,0-1-1,0 1 1,0-1 0,0 0-1,-1 0 1,1 1-1,0-1 1,-1 0-1,1 0 1,-1 0 0,1 0-1,-1 0 1,1 0-1,-1 0 1,1 0-1,-1 0 1,0 0-1,0 0 1,0 0 0,1 0-1,-1 0 1,0-2-1,7-30-11772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12886,'0'0'4535,"-16"22"-4372,-53 72-126,65-88-20,-1 0-1,2 0 0,-1 1 1,0-1-1,1 1 0,1 0 1,-1 0-1,1 0 0,0 1 1,0-1-1,1 0 0,0 1 1,1-1-1,0 15 1,0-12-14,0-9 0,0 0 1,0 0-1,0 0 1,0 0-1,1 0 1,-1 0-1,0 0 1,1 0 0,-1 0-1,0 0 1,1 0-1,0 0 1,-1 0-1,1 0 1,-1 0-1,1 0 1,0 0 0,0-1-1,-1 1 1,1 0-1,0-1 1,0 1-1,0 0 1,0-1-1,0 1 1,0-1-1,0 0 1,0 1 0,0-1-1,0 0 1,0 1-1,2-1 1,41 1 28,-27-2-13,111-9 78,-2 0-659,-124 10 534,1 0 0,0 0 0,0 0 0,-1 0 0,1 1-1,0-1 1,-1 1 0,1-1 0,-1 1 0,1 0 0,0 0 0,-1 0-1,0 1 1,1-1 0,-1 0 0,3 3 0,-3-1-6,0-1 1,-1 1-1,1 0 1,-1-1-1,1 1 0,-1 0 1,0 0-1,0 0 1,0 0-1,-1 0 1,1 0-1,-1 0 1,1 0-1,-1 4 1,-1 6 7,1 0 1,-2-1 0,1 1 0,-2-1 0,0 0 0,0 0 0,-1 0 0,0 0 0,-1 0 0,-1-1 0,0 0-1,-10 15 1,4-8 108,-1-2 0,-1 0 0,0 0 0,-1-1-1,0-1 1,-31 22 0,39-32 1,0 1 0,0-2-1,-1 1 1,1-1 0,-1 0-1,1 0 1,-1-1 0,0 0 0,0-1-1,0 0 1,0 0 0,-14 0 0,22-1-143,-1-1 0,1 1 0,-1 0 1,1 0-1,-1 0 0,1-1 1,0 1-1,-1 0 0,1 0 1,-1-1-1,1 1 0,0 0 1,-1-1-1,1 1 0,0-1 1,-1 1-1,1 0 0,0-1 0,0 1 1,-1-1-1,1 1 0,0-1 1,0 1-1,0-1 0,0 1 1,-1-1-1,1 1 0,0-1 1,0 1-1,0-1 0,0 1 1,0-1-1,0 1 0,1-1 0,-1 1 1,0-1-1,0 1 0,0-1 1,1 0-1,-1-3-1019,0-23-5730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278 111 15879,'0'0'3020,"-23"-18"-2937,-77-54 48,63 52 60,19 20 115,10 1-147,4 0-140,1 1 1,0-1-1,0 0 0,0 1 0,0 0 1,0 0-1,0 0 0,0 0 1,1 0-1,-1 0 0,1 1 0,-1-1 1,1 1-1,0 0 0,0-1 1,0 1-1,0 0 0,1 0 0,-1 1 1,1-1-1,-1 4 0,-5 10 53,1 1 0,-6 28 0,7-21-103,2-1-1,0 2 0,2-1 1,0 0-1,2 0 1,4 27-1,-5-50-1,1 0-1,-1 0 1,0 0-1,1 0 1,-1-1 0,1 1-1,0 0 1,-1 0 0,1 0-1,0 0 1,0-1 0,0 1-1,0-1 1,1 1-1,-1-1 1,0 1 0,1-1-1,-1 1 1,1-1 0,-1 0-1,1 0 1,0 0 0,-1 0-1,1 0 1,0 0-1,0-1 1,0 1 0,0 0-1,0-1 1,-1 1 0,1-1-1,0 0 1,0 0 0,0 0-1,0 0 1,0 0 0,0 0-1,0 0 1,0-1-1,0 1 1,0-1 0,0 1-1,0-1 1,2-1 0,3-1-64,0 0 0,0 0 0,-1-1 0,1 0 0,-1 0 0,0-1 0,0 0 0,0 0 0,9-11 0,-5 3 17,-1 0-1,-1-2 1,0 1-1,-1-1 0,10-26 1,-15 34 843,0-1 0,-1 0 0,0 0 0,1-13 1,-1 32-685,1-1 1,0 1 0,1-1 0,0 0 0,1 0 0,0 0 0,8 14-1,1 6-10,57 173-91,-69-202-31,0 1-1,0 0 0,-1 0 0,1-1 1,0 1-1,0-1 0,0 1 0,1-1 1,-1 1-1,0-1 0,3 3 1,-3-4-107,-1 0 0,1 1 0,0-1 0,-1 0 0,1 0 0,0 1 0,-1-1 1,1 0-1,0 0 0,0 0 0,-1 0 0,1 0 0,0 0 0,0 0 0,-1 0 1,1 0-1,0 0 0,-1-1 0,1 1 0,0 0 0,1-1 0,10-8-6304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18280,'0'0'32,"0"22"83,32 309 1243,28 273 601,-57-573-1949,-1 0-1,-2-15 3,1-1 0,1 0 0,1 0-1,0 0 1,8 24 0,-11-38-75,0 0-1,1-1 1,0 1-1,-1 0 1,1 0-1,-1 0 1,1-1-1,0 1 1,-1 0 0,1-1-1,0 1 1,0 0-1,0-1 1,0 1-1,-1-1 1,1 1-1,0-1 1,0 0-1,0 1 1,0-1 0,0 0-1,0 0 1,0 1-1,0-1 1,0 0-1,0 0 1,0 0-1,0 0 1,0 0 0,0-1-1,0 1 1,0 0-1,0 0 1,0-1-1,0 1 1,0-1-1,0 1 1,0 0-1,0-1 1,-1 0 0,1 1-1,0-1 1,0 1-1,-1-1 1,2-1-1,17-30-4762,3-16-5965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58 112 16568,'0'0'-342,"5"20"-421,18 59 141,-23-76 611,1-1-1,-1 1 0,1-1 0,0 0 0,0 1 1,0-1-1,0 0 0,1 0 0,-1 1 0,0-1 0,1 0 1,0-1-1,-1 1 0,1 0 0,4 2 0,-5-3 28,0-1 1,0 0-1,0 0 0,-1 1 0,1-1 0,0 0 0,0 0 1,0 0-1,0 0 0,0 0 0,0-1 0,0 1 0,0 0 0,0 0 1,0-1-1,0 1 0,0 0 0,0-1 0,0 1 0,0-1 0,-1 1 1,1-1-1,0 1 0,0-1 0,0-1 0,4-3 56,-1 0 1,1 0-1,-1-1 0,-1 1 0,1-1 1,4-11-1,-5 8-80,0 0 0,0 0 0,-1 0 0,0-1 0,-1 1 1,0 0-1,0-1 0,-1 1 0,0-1 0,-1 1 0,0-1 0,-3-9 0,4 16 48,-1 0-1,0-1 0,0 1 0,0 0 0,0 0 0,-1 0 0,1 1 0,-1-1 0,0 0 0,0 0 0,0 1 0,0-1 0,0 1 0,0 0 0,-1 0 0,1 0 0,-1 0 0,1 0 0,-1 0 0,0 1 0,0-1 0,0 1 0,0 0 0,0 0 0,0 0 0,0 0 0,0 0 0,-1 1 0,1-1 0,0 1 0,0 0 0,-1 0 0,1 0 0,0 1 0,0-1 0,0 1 0,-1-1 0,-3 3 0,4-2 8,0 1-1,0-1 1,0 1 0,0 0 0,1 0-1,-1 0 1,0 0 0,1 1-1,0-1 1,-1 1 0,1-1-1,0 1 1,0 0 0,1 0-1,-1 0 1,0 0 0,1 0-1,-2 7 1,-3 6 72,1 1 0,-4 21-1,5-10 83,0 0 0,2 1 0,1-1 0,1 0 0,6 39 0,-6-62-196,1-1 1,1 1-1,-1-1 0,1 1 0,-1-1 0,1 0 1,0 0-1,1 0 0,-1 0 0,1 0 1,0 0-1,0 0 0,0-1 0,0 0 0,1 1 1,-1-1-1,1-1 0,0 1 0,0 0 0,0-1 1,0 0-1,0 0 0,0 0 0,1 0 0,5 1 1,-4-2-6,0 0 1,0 0-1,1 0 1,-1-1 0,1 1-1,-1-2 1,0 1-1,1-1 1,-1 0 0,0 0-1,1 0 1,-1-1-1,0 0 1,0-1 0,0 1-1,-1-1 1,1 0-1,6-4 1,1-4-199,-1 1 1,1-2-1,-2 0 1,12-13-1,14-31-4254,-18 14-3298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15367,'0'0'5731,"15"16"-5494,205 193 905,-50-77-880,-150-119-264,0-1 0,1 0-1,0-2 1,1 0-1,0-1 1,47 11-1,-68-20-60,30 4 112,-30-4-189,0 1-1,0-1 1,0 0 0,0 0-1,0 0 1,0 0 0,0 0-1,0 0 1,0 0-1,0 0 1,0 0 0,0-1-1,0 1 1,0 0 0,-1-1-1,1 1 1,0-1-1,0 1 1,0-1 0,0 1-1,-1-1 1,1 1 0,0-1-1,0 0 1,-1 1-1,2-2 1,-2-16-5724,0-7-6822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17976,'0'0'1734,"-19"23"-1624,-55 76 28,71-96-133,1 0-1,0 0 1,0 0-1,0 0 1,1 1-1,-1-1 1,1 1-1,-1-1 1,1 1-1,0-1 1,1 1-1,-1 0 1,1-1-1,-1 1 1,1 0-1,0 0 1,0-1-1,2 8 1,-1-1 0,0-6 1,0 0 0,1-1 0,-1 1 0,1-1 0,0 1 0,-1-1 0,2 1 0,-1-1 0,0 0 0,1 0 0,-1 0 0,1 0 0,0 0 0,0-1 0,0 1 0,0-1 0,0 0 0,1 0 0,-1 0 0,1 0 0,-1-1 0,1 1 0,0-1 0,5 1 0,14 4-5,0 0-1,45 3 0,-47-6 7,-16-3-5,-1 1 1,1-1 0,-1 1 0,0 0 0,0 1-1,1-1 1,6 4 0,-10-4 1,1 0 0,-1 0 0,0 1 0,0-1 0,0 0 0,0 0 0,0 1 0,0-1 0,0 1 0,0-1 0,0 1 0,-1-1 0,1 1 0,0 0 0,-1-1 0,0 1 0,1 0 0,-1-1 0,0 1 0,0 0 0,0-1 0,0 3 0,-1 5 45,-1-1 0,1 0 0,-1-1 0,-1 1 0,1 0 0,-1-1 0,-1 1 0,1-1 0,-1 0 0,-1 0 0,1 0 0,-1-1 0,0 1 0,-7 6 0,-1 0 64,-1 0 1,0 0 0,-1-1 0,0-1-1,-20 11 1,29-18-420,-1-1 1,0 0 0,1 0-1,-1 0 1,-13 3-1,2-5-3864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15671,'0'0'3829,"0"27"-3691,18 384 455,32 66 581,-26-272-814,-22-292-6467,-8 24-779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6755,'0'0'11109,"167"-55"-10180,-101 29-801,-6 4-32,-9 0-32,-12 11-64,-17 7-480,-15 2-2530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12214,'0'0'9604,"175"-26"-9508,-104 4-96,-6 5-368,-9-5-2289,-12 0-4563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181 728 18136,'0'0'2473,"-3"-8"-2214,-1-9-198,0-1-1,1-1 1,0 1 0,2 0-1,0-1 1,3-26 0,20-119-145,-6 61 90,-14 87-13,8-104-93,-10 109 36,0 0 0,-1 0 0,0 1 0,0-1 0,-1 0 0,-1 1 0,0-1 0,-6-15 0,7 23 53,0-1 0,-1 1 0,1-1 0,0 1 0,-1 0 0,0 0 0,0 0 0,0 1 0,0-1 0,0 1 0,-1-1 0,1 1 0,-1 0 0,1 0 0,-1 1 0,0-1 0,0 1 0,0 0 0,0 0 0,0 0 0,0 0 0,0 1 0,0-1 0,0 1 0,0 0 0,0 1 0,0-1 0,0 1 0,0-1 0,0 1 0,0 0 0,0 1 0,0-1 0,0 1 0,1 0 0,-1-1 0,1 2 0,-1-1 0,1 0 0,0 1 0,0-1 0,0 1 0,0 0 0,0 0 0,1 0 0,-1 1 0,-2 4 0,0 0 6,1 1 0,0 0 0,1 0 0,0 0 0,0 0 0,1 1 0,0-1 0,1 1 0,0 0 0,0-1 0,1 1 0,0 0 0,1 0 0,2 10 0,-2-18 3,0 0 0,1-1 0,-1 1-1,1 0 1,-1-1 0,1 1 0,-1-1 0,1 1 0,0-1 0,0 0-1,0 0 1,0 0 0,0 0 0,0 0 0,0 0 0,0-1-1,0 1 1,0-1 0,0 1 0,0-1 0,0 0 0,1 0-1,-1 1 1,0-2 0,0 1 0,3 0 0,0 0-9,10 0-16,1-1 0,0 0 0,-1-1 0,1-1 0,-1 0 0,0-1 0,23-10 0,9-6-80,43-27 0,-35 18 19,-20 13 40,-33 16 47,-1-1 0,0 1 0,0-1 1,1 1-1,-1-1 0,0 1 0,1 0 1,-1 0-1,1 0 0,-1 0 0,0 0 1,1 0-1,-1 0 0,1 0 0,-1 0 1,0 1-1,1-1 0,-1 0 0,0 1 1,1-1-1,-1 1 0,0 0 0,1 0 0,1 3 19,-2 1 0,1-1 0,-1 1-1,1 0 1,-1-1 0,0 1-1,0 9 1,0-3 19,18 280 456,0-8 57,-19-279-527,0 1 1,1-1-1,0 1 0,0-1 0,0 0 0,1 1 0,-1-1 0,1 0 0,4 7 1,-5-10-22,1 0 0,-1 1 0,1-1 0,0 0 0,-1 0 0,1 0 0,0 0 0,0 0 0,0-1 0,0 1 0,-1 0 0,1-1 0,0 1 0,0-1 0,0 0 0,0 0 0,0 0 0,0 0 0,0 0 0,0 0 0,0 0 0,4-2 0,-2 2-34,-1-1 1,0 0 0,0 0-1,1-1 1,-1 1 0,0-1-1,0 1 1,0-1 0,0 0-1,0 0 1,-1 0 0,1-1-1,3-2 1,26-39-3732,-12 5-3846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18088,'0'0'561,"10"18"-668,65 128 195,-61-119-63,-7-9-5,2-1-1,0 0 1,1 0 0,0-1-1,2 0 1,16 18 0,-27-33-20,0 0 1,0 0-1,0 0 1,0 0-1,0 0 1,0-1-1,0 1 1,0 0 0,0 0-1,0-1 1,1 1-1,-1 0 1,0-1-1,0 0 1,1 1-1,-1-1 1,0 0-1,1 1 1,-1-1 0,0 0-1,1 0 1,-1 0-1,1 0 1,-1 0-1,0-1 1,1 1-1,-1 0 1,0-1-1,1 1 1,-1-1 0,0 1-1,0-1 1,1 0-1,-1 1 1,0-1-1,0 0 1,0 0-1,0 0 1,0 0-1,0 0 1,0 0 0,0 0-1,-1 0 1,1 0-1,0 0 1,0 0-1,-1-1 1,2-1-1,3-9 9,-1 1 0,0-1 0,0 1 0,2-18 0,-5 23-6,11-63-5,-4 0-1,-1-136 0,-1 224-5682,5-1-2111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11941,'0'0'3746,"0"126"-2065,0-60-593,0 6-591,0 2 111,0 3-496,0-7 128,0-16-176,0-17 16,0-17-112,0-13 32,7-12-832,0-23-1025,3-9-2977,-5-11-6099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18536,'0'0'1825,"-8"-13"-6547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16039,'0'0'0,"-13"123"-1248,13-45 1200,0 18 144,0 11 0,13 16 1248,-1 12-319,-3 9 240,-4-4-769,0-17-496,-3-34 112,1-36-80,-1-25-32,1-24 0,6-4-544,4-37-2450,4-20-4881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9524,'0'0'5936,"25"0"-5970,11 1 26,120-4 18,-136 1 2,0-1-1,0-1 1,0 0-1,-1-2 1,1 0-1,-1-1 1,-1-1-1,1-1 0,19-13 1,-24 13 1,-1-1-1,0 0 1,-1 0 0,0-2-1,0 1 1,-2-1 0,1-1-1,-1 0 1,-1-1 0,0 1 0,12-29-1,-18 30 884,-8 13 1115,-10 14-911,8-5-1079,1 0 1,0 1-1,1 0 0,0 0 0,1 1 0,0-1 0,1 1 0,0 0 0,1 0 0,0 0 0,1 0 1,1 0-1,0 0 0,0 1 0,1-1 0,1 0 0,0 0 0,0 0 0,1 0 0,1-1 0,7 16 1,17 23-37,62 79 0,7 9-105,-95-134 115,1 1 1,-1-1-1,0 0 0,0 1 0,-1-1 1,1 1-1,-1-1 0,0 1 0,0 0 1,0 7-1,-1-9 4,-1 0 0,1 0 0,-1 0 0,1 0 0,-1 0 0,0 0 0,0 0 0,0 0 0,0 0 0,-1-1 0,1 1 0,-1 0 0,0-1 0,0 1 0,0-1 0,-3 4 0,-123 113-334,73-70-4317,42-37 2366,-23 19-10117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10597,'0'0'8324,"-4"138"-7764,4-51-256,0 18 352,0 11-544,-3 4 257,-4-4 31,-3-18-272,3-26-144,7-28 16,0-20-192,5-17-561,21-7-2672,6-24-3891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10181,'0'0'10143,"0"4"-9940,1-1-196,-1-1 1,1 1-1,0-1 1,0 1-1,0-1 0,0 1 1,0-1-1,0 0 1,1 1-1,-1-1 1,1 0-1,0 0 1,-1 0-1,1 0 1,0 0-1,0-1 1,0 1-1,3 1 0,6 7 22,56 57 143,-3 3 0,-3 2 0,-3 4 0,91 156 0,-127-191-160,-8-15-20,0 0 1,2-2-1,20 24 0,-21-37-444,-15-11 405,0 0 0,1 0 0,-1 0 1,1 0-1,-1 0 0,0 0 0,1 0 0,-1-1 0,0 1 0,1 0 0,-1 0 1,0 0-1,1 0 0,-1-1 0,0 1 0,0 0 0,1 0 0,-1-1 0,0 1 0,0 0 1,1-1-1,-1 1 0,0 0 0,0-1 0,0 1 0,0 0 0,1-1 0,-1 1 1,4-34-3988,-4 33 3924,0-59-8846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13974,'0'0'2305,"0"129"-2144,0-24 511,0 15 320,0 4-928,0 1 48,0-9-112,0-25-48,0-25 16,0-31-1328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40 113 17864,'0'0'-459,"9"19"-2804,28 60 745,-36-77 2389,0 1 1,1 0-1,-1-1 0,1 0 0,-1 1 1,1-1-1,0 0 0,0 0 1,0 0-1,2 2 0,-3-4 129,-1 0 0,1 1-1,-1-1 1,0 0 0,1 0 0,-1 0 0,1 0 0,-1 1-1,1-1 1,-1 0 0,1 0 0,-1 0 0,1 0-1,-1 0 1,0 0 0,1 0 0,-1 0 0,1-1-1,-1 1 1,1 0 0,-1 0 0,1 0 0,-1 0-1,0-1 1,1 1 0,-1 0 0,1 0 0,-1-1-1,0 1 1,1 0 0,-1-1 0,1 1 0,0-3 119,1 0 0,0 0 0,-1 0 0,1 0 0,-1 0 0,0 0 0,0-1 0,1-3 0,-2 7-115,3-21 356,0 0 0,-1 0 1,-1-1-1,-3-38 0,1 57-305,1 0 0,-1 0 1,0 0-1,0 0 0,0 0 0,0 1 1,-1-1-1,1 0 0,-1 1 0,0-1 0,1 1 1,-1-1-1,0 1 0,-1 0 0,1 0 1,0 0-1,-1 0 0,-3-2 0,4 3-14,1 0 1,-1 0-1,0 0 0,0 0 1,0 0-1,0 1 0,1-1 0,-1 1 1,0-1-1,0 1 0,0 0 1,0 0-1,0 0 0,0 0 0,0 0 1,-1 0-1,1 1 0,1-1 1,-1 0-1,0 1 0,0 0 0,0-1 1,0 1-1,0 0 0,0 0 1,1 0-1,-1 0 0,0 1 0,1-1 1,-3 2-1,-1 3-15,1 0 0,0 0 0,0 1 0,0-1 0,1 1 0,0 0 0,0-1 0,1 1 0,0 1 0,0-1 0,-1 12 0,-1 10 306,1 48 0,3-63-164,1 0-1,0 0 0,1 0 0,0 0 0,1-1 0,1 1 0,0-1 0,10 21 0,-9-24-120,1 0-1,0-1 1,0 0 0,1 0-1,0 0 1,1-1-1,0 0 1,0-1-1,1 0 1,0 0-1,13 7 1,-15-10-43,0 0 0,0-1 0,0 0 0,0 0 0,1-1 0,-1 0 0,1 0 0,-1 0 0,1-1 0,0-1 0,-1 1 0,1-1 0,0 0 0,-1-1 0,1 0 0,0 0 0,8-3 0,-5 0-10,0 0 0,0-1 0,0 0 0,-1-1 0,0 0-1,0-1 1,0 0 0,-1 0 0,0-1 0,10-11 0,-6 4-247,0 0 0,-2 0 1,13-21-1,-18 25-666,-1 1 1,0-1 0,5-17-1,-3-13-5260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18 15559,'-21'-2'921,"-2"0"-798,-4-2-1,-1 2 0,0 1 0,-39 4-1,63-2-81,1-1 0,-1 1-1,1 0 1,0 0-1,-1 0 1,1 0 0,0 1-1,0-1 1,-1 1-1,1 0 1,1 0 0,-1 0-1,0 0 1,0 1-1,1-1 1,-1 1 0,1-1-1,0 1 1,0 0-1,0 0 1,-3 6 0,2-1 47,0 0 1,1 0 0,0 0 0,0 1 0,1-1 0,0 1 0,0 16 0,1-22-144,1 0 0,-1 0 1,1 0-1,-1-1 1,1 1-1,0 0 1,0 0-1,0-1 1,0 1-1,0-1 1,1 1-1,-1-1 0,1 1 1,0-1-1,0 0 1,0 0-1,0 0 1,0 0-1,0 0 1,0 0-1,1-1 1,-1 1-1,1-1 1,-1 1-1,1-1 0,-1 0 1,1 0-1,3 1 1,-2-1-39,0 0 1,0 0-1,0-1 1,1 1-1,-1-1 1,0 0-1,1 0 0,-1 0 1,0 0-1,1-1 1,-1 0-1,0 0 1,0 0-1,0-1 1,0 1-1,0-1 1,0 0-1,0 0 1,5-3-1,0-3-31,0-1 1,0 0-1,-1 0 1,0 0-1,-1-1 1,12-21-1,-5 4 2363,19-49 0,-33 75-1389,6 12 4,66 286-477,-22 9-474,-19-14-210,-8 381 0,-22-656 311,-1-7-13,0 1 0,0 0 1,-3 16-1,2-25 8,1-1 1,0 1-1,-1 0 0,1-1 1,-1 1-1,1 0 1,-1-1-1,0 1 1,0-1-1,0 1 0,0-1 1,0 0-1,0 1 1,0-1-1,0 0 1,0 1-1,-1-1 0,1 0 1,0 0-1,-1 0 1,1 0-1,-1-1 0,1 1 1,-1 0-1,0-1 1,1 1-1,-3 0 1,2-1 2,0 0 0,-1 0 0,1 0 0,0 0 0,0 0 1,0-1-1,-1 1 0,1-1 0,0 0 0,0 1 1,0-1-1,0 0 0,0 0 0,0 0 0,0-1 1,0 1-1,1 0 0,-1-1 0,0 1 0,1-1 0,-3-2 1,-3-5-2,1 1 0,1-1 0,-7-12 0,11 18-2,-18-35-287,2-1 0,2 0 0,2-1 0,1-1 0,-9-65 0,10 20-762,0-146-1,11 184 624,3 1 1,2-1-1,2 1 0,2 0 0,25-76 1,0 30-3629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54 17544,'0'0'430,"-1"8"-2114,2 25 961,-1-32 693,1 0 0,-1-1-1,0 1 1,1 0 0,-1 0-1,1 0 1,-1 0 0,1-1 0,-1 1-1,1 0 1,-1 0 0,1-1 0,0 1-1,-1 0 1,1-1 0,0 1-1,0-1 1,0 1 0,-1-1 0,1 0-1,0 1 1,0-1 0,0 0 0,0 1-1,0-1 1,0 0 0,0 0-1,0 0 1,-1 0 0,1 0 0,0 0-1,0 0 1,0 0 0,0 0 0,0 0-1,0 0 1,0-1 0,0 1 0,0 0-1,1-1 1,1 0 2,0-1 0,0 1 0,0 0 0,0-1 0,0 1 0,0-1 0,-1 0 0,1 0 0,3-4 0,-2 1 70,-1 0 0,0 0 0,-1 0 0,1 0 0,-1-1 0,0 1-1,0-1 1,-1 0 0,0 0 0,0 1 0,0-1 0,-1-9 0,0 14 20,0 1 0,-1-1 0,1 0 1,-1 1-1,1-1 0,-1 1 0,1-1 1,-1 1-1,1 0 0,-1-1 0,1 1 1,-1-1-1,0 1 0,1 0 0,-1-1 1,0 1-1,1 0 0,-1 0 0,0 0 1,1 0-1,-1-1 0,0 1 0,0 0 1,1 0-1,-1 0 0,0 0 1,0 1-1,-30-1 519,24 0-325,2 0-195,1 0 1,-1 0-1,1 1 1,-1 0 0,1-1-1,0 1 1,0 1-1,-1-1 1,1 1 0,0-1-1,0 1 1,0 1-1,0-1 1,1 0 0,-1 1-1,1 0 1,-1 0-1,1 0 1,0 0 0,0 0-1,0 1 1,0-1-1,1 1 1,0 0 0,0 0-1,0 0 1,-3 7-1,1 2-43,1 0 0,0 0 0,1 0 0,0 1 0,1-1 0,0 0 0,1 1 0,3 15 0,-2-19-12,1 0 0,1-1 0,0 1 1,0-1-1,1 1 0,0-1 0,0 0 1,1-1-1,1 1 0,-1-1 0,1 0 1,1 0-1,-1-1 0,1 0 1,11 9-1,-9-8-44,0-1 0,1 0 0,0-1 0,0 0 0,0-1 1,1 0-1,0 0 0,0-1 0,0 0 0,0-1 0,1-1 0,19 3 1,-26-5-195,-1 1 1,0-1 0,0 0-1,0 0 1,1-1 0,-1 1-1,0-1 1,0 0 0,0 0-1,0-1 1,0 1 0,0-1 0,0 0-1,-1 0 1,1 0 0,-1 0-1,1-1 1,-1 1 0,5-5-1,24-32-6763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10293,'0'0'1841,"-3"170"-1297,15-74 32,8 13 64,-1 14 33,1 6 175,-6-3 225,-2-8-961,-2-19 112,-5-23 128,0-26-304,-3-21-16,-2-12-32,3-12-80,-1-5-1345,3-3-2737,-3-25-3937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16744,'0'0'2737,"146"-26"-2689,-117 13-48,0 2-1361,-5 2-3601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237 151 16215,'0'0'1086,"-14"-18"-347,-47-60-565,57 74-178,1-1 0,-1 1 1,1 0-1,-1 0 0,0 1 1,-1-1-1,1 1 1,-1 0-1,1 0 0,-1 0 1,0 1-1,0-1 0,0 1 1,0 1-1,-1-1 0,1 1 1,0-1-1,-1 2 1,1-1-1,-1 0 0,-7 1 1,11 1 11,0-1 1,0 1 0,0-1-1,0 1 1,1 0 0,-1 0-1,0 0 1,0 0-1,1 0 1,-1 0 0,1 0-1,-1 0 1,1 1 0,0-1-1,-1 1 1,1-1 0,0 1-1,0-1 1,0 1 0,0 0-1,0-1 1,0 1 0,1 0-1,-1 0 1,0 0 0,1 0-1,-1-1 1,1 3-1,-3 9 30,1 0-1,0-1 0,0 15 1,1-7 17,-2 13-41,2-1-1,2 0 1,7 53-1,-7-81-57,0 0 0,0 1 0,1-1 0,-1 0 0,1 0-1,1 0 1,-1 0 0,0 0 0,1-1 0,0 1 0,5 5 0,-6-8 0,-1 0 1,0 0-1,0 0 0,1 0 1,-1 0-1,1 0 1,-1-1-1,1 1 0,-1 0 1,1-1-1,-1 0 1,1 1-1,-1-1 0,1 0 1,0 0-1,-1 0 1,1 0-1,0 0 1,-1 0-1,1 0 0,-1 0 1,1-1-1,0 1 1,-1-1-1,1 1 0,-1-1 1,1 0-1,-1 1 1,0-1-1,1 0 0,-1 0 1,0 0-1,1 0 1,-1 0-1,0 0 1,2-3-1,5-5-32,-1-1 1,0 1-1,0-2 0,-1 1 1,-1-1-1,1 1 1,4-18-1,-2 5 782,-1-1 0,7-42 0,-15 66-675,1-1 0,0 1 0,0-1 0,1 1 0,-1 0 1,0-1-1,0 1 0,0 0 0,0-1 0,0 1 0,0 0 1,0-1-1,1 1 0,-1 0 0,0-1 0,0 1 0,0 0 1,1-1-1,-1 1 0,0 0 0,0 0 0,1-1 0,-1 1 1,0 0-1,1 0 0,-1 0 0,0 0 0,1-1 0,-1 1 1,0 0-1,1 0 0,-1 0 0,0 0 0,1 0 0,-1 0 1,0 0-1,1 0 0,-1 0 0,1 0 0,-1 0 0,0 0 1,1 0-1,-1 0 0,0 0 0,1 0 0,-1 0 0,0 0 1,1 1-1,-1-1 0,0 0 0,1 0 0,-1 0 0,0 1 1,1-1-1,-1 0 0,0 0 0,0 1 0,1-1 0,-1 0 1,0 1-1,0-1 0,0 0 0,1 0 0,-1 1 0,0 0 1,16 19-158,0 8 130,-1 0 0,13 39 0,-13-13-2681,-14-46-2758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14535,'0'0'2844,"-1"14"-2674,2 22 101,1 0-1,9 47 0,25 89 603,-8-36-577,10 92-14,9 54-65,-41-267-196,0-14 57,-5-3-69,0 1 1,0-1 0,1 0-1,-1 0 1,0 0 0,-1 0-1,1 1 1,0-1 0,-1-1 0,1-1-1,6-33-4,-1 0-1,0-63 0,-5 60-68,2 1 0,11-59 1,-11 89-57,0 0 1,0 0-1,1 0 1,0 1-1,0-1 1,1 1-1,0 0 1,1 0-1,9-10 1,-13 15-25,1 0-1,-1 1 1,1-1 0,0 1 0,0-1-1,0 1 1,1 0 0,-1 0-1,1 0 1,-1 0 0,1 1-1,-1 0 1,1 0 0,0 0 0,-1 0-1,1 0 1,0 0 0,0 1-1,0 0 1,0 0 0,0 0-1,-1 0 1,1 1 0,0 0 0,7 2-1,-8-2 136,-1 0 0,1 1 0,-1 0 0,1-1 0,-1 1 0,0 0 0,0 0 0,0 1 0,0-1 0,0 0 0,-1 1 0,1-1 0,-1 1 0,1-1 0,-1 1 0,0-1 0,0 1 0,0 0 0,0 0 0,0 3 0,2 10 53,0-1 0,0 24 0,-3-32-21,1 23 296,-1 0 1,-1 0-1,-1 1 0,-7 29 1,5-43-254,-1 0 0,0-1 0,-1 1-1,0-1 1,-2 0 0,0-1 0,-1 0 0,-13 19 0,19-30-269,-1 0 0,1 0 1,-1 0-1,0-1 0,0 0 0,-7 5 1,-19 3-3702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17176,'0'0'912,"-5"185"-1056,27-75 208,5 10 96,2 9-160,2 0 817,-1-3-417,-4-12-64,-1-18-336,-8-17 0,-5-20 16,-5-18-16,0-17-208,3-17-1313,0-7-2801,-1-13-2753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72 16279,'0'0'2439,"2"20"-2332,7 63-51,-8-80-51,-1 0 1,1 0-1,0 1 0,0-1 1,0 0-1,0 0 1,0 0-1,1 0 1,0 0-1,-1 0 1,1-1-1,0 1 0,0 0 1,1-1-1,-1 0 1,0 1-1,1-1 1,-1 0-1,1 0 1,0 0-1,0-1 0,0 1 1,0-1-1,0 0 1,0 1-1,0-1 1,0-1-1,0 1 1,1 0-1,-1-1 1,0 1-1,0-1 0,1 0 1,-1 0-1,0-1 1,1 1-1,-1-1 1,0 1-1,0-1 1,0 0-1,1 0 0,-1 0 1,0-1-1,0 1 1,-1-1-1,1 0 1,5-3-1,-4 0-7,1 0 0,-1-1 0,0 1 0,-1-1 0,1 1 0,-1-1 1,0 0-1,-1 0 0,0-1 0,0 1 0,2-11 0,-2 7 3,0-1 1,-1 0-1,0 0 1,-1 1-1,-1-1 0,-2-16 1,3 24-3,-1 1 1,0-1-1,0 0 1,-1 1-1,1-1 1,-1 0 0,1 1-1,-1 0 1,0-1-1,1 1 1,-1 0-1,-1 0 1,1 0-1,0 0 1,0 0-1,-1 1 1,1-1 0,-1 1-1,1-1 1,-1 1-1,0 0 1,1 0-1,-1 0 1,0 0-1,-3 0 1,0 0 5,1 0 0,0 0-1,0 1 1,-1 0 0,1 0 0,0 0 0,0 0 0,-1 1 0,1 0-1,0 0 1,0 0 0,0 1 0,-8 3 0,5 0 21,0 1 1,0 0 0,1 0 0,0 1-1,0 0 1,1 0 0,0 1-1,0-1 1,0 1 0,1 1-1,1-1 1,-1 1 0,1 0 0,1 0-1,0 0 1,-4 18 0,0 5 114,2 1 0,1-1 1,1 56-1,2-82-124,1 0-1,0 0 1,0 0 0,1 0 0,0-1-1,0 1 1,0 0 0,1 0 0,0-1-1,0 1 1,0-1 0,1 1 0,0-1 0,0 0-1,0 0 1,0 0 0,1-1 0,0 1-1,0-1 1,0 0 0,0 0 0,1 0-1,0-1 1,0 1 0,0-1 0,0 0-1,0-1 1,0 1 0,1-1 0,-1 0-1,12 2 1,-5-1 9,0-1 0,0-1 0,1 0 0,-1-1 0,0 0 0,0-1 0,0 0 0,0-1 0,0-1 0,0 1 0,0-2-1,-1 0 1,0 0 0,1-1 0,-2-1 0,13-7 0,-6 3-170,-2-2 0,1 0 0,-1-1 0,-1 0-1,-1-1 1,1 0 0,-2-1 0,0-1 0,13-24 0,-8 3-2684,-8 2-3071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75 176 14743,'0'0'240,"14"6"-5939,-5-2 5456,0 0-1,1-1 1,16 4-1,-25-7 235,0 0-1,0-1 0,0 1 0,0 0 1,0-1-1,0 1 0,0-1 0,0 0 1,0 1-1,0-1 0,0 0 0,0 0 0,-1 1 1,1-1-1,0 0 0,-1 0 0,1 0 1,0 0-1,-1 0 0,1 0 0,-1 0 1,1 0-1,-1 0 0,0 0 0,1 0 0,-1 0 1,0 0-1,0 0 0,0-1 0,0 1 1,0 0-1,0-1 0,2-46 262,-2 41-123,0-1 151,0 0 0,0 0 0,-1 0 0,0 0 0,0 0 0,-1 0 0,0 0 0,-4-8 0,5 13-80,-1 1 1,1-1 0,-1 1 0,0 0-1,0-1 1,0 1 0,0 0 0,0 0 0,-1 0-1,1 1 1,-1-1 0,1 1 0,-1-1-1,1 1 1,-1 0 0,0 0 0,0 0 0,1 0-1,-1 0 1,0 1 0,0-1 0,0 1-1,0 0 1,0 0 0,-5 0 0,6 0-110,0 0 0,-1 1 0,1-1 0,0 0 0,0 1 1,-1 0-1,1-1 0,0 1 0,0 0 0,0 0 0,0 0 0,0 1 1,0-1-1,0 0 0,0 1 0,0-1 0,0 1 0,1 0 0,-3 2 1,1 1-23,0 0 1,-1 0 0,2 0 0,-1 1 0,1 0-1,0-1 1,-2 9 0,-1 9 118,1 1 0,-2 43 0,6-64-124,0 11 70,-2 8 3,1 0 1,1 1-1,2-1 0,6 38 0,-7-55-135,0 0-1,0-1 0,1 0 0,-1 1 0,1-1 0,0 0 0,0 0 1,1 0-1,-1 0 0,1 0 0,0 0 0,0-1 0,0 1 1,1-1-1,-1 0 0,1 0 0,0 0 0,-1-1 0,1 1 0,0-1 1,1 0-1,-1 0 0,0 0 0,1-1 0,-1 1 0,1-1 0,-1 0 1,10 1-1,-8-2-192,0 0 1,0-1-1,0 0 1,1 1-1,-1-2 0,0 1 1,0-1-1,0 0 1,0 0-1,-1-1 1,1 1-1,-1-1 0,1-1 1,-1 1-1,0-1 1,0 0-1,-1 0 1,1 0-1,-1-1 1,6-6-1,31-35-4702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5282,'0'0'8367,"-17"21"-7817,-51 68-148,64-85-340,0 1 0,0 1 0,1-1 0,0 0 0,0 1 1,1 0-1,-1 0 0,1-1 0,0 1 0,1 1 0,-1-1 0,1 0 0,1 0 0,-1 0 0,1 1 0,0-1 0,0 0 0,1 0 0,2 12 0,-2-15-60,0-1 1,1 1-1,-1 0 0,0 0 0,1-1 1,0 1-1,0-1 0,0 0 1,0 1-1,0-1 0,0 0 1,0 0-1,1 0 0,-1 0 0,1-1 1,-1 1-1,1-1 0,0 1 1,3 0-1,8 4-21,0-1 0,23 6 0,12-3 1,-34-6 12,-1 0 0,0 1 0,0 1 0,21 8 0,-33-11 13,-1-1 0,1 1 0,-1 0 1,1 0-1,-1 0 0,0 0 0,0 0 0,1 0 0,-1 1 0,0-1 0,0 0 0,0 1 0,0-1 0,0 0 0,-1 1 0,1-1 0,0 1 1,-1 0-1,1-1 0,0 3 0,-1 0 28,0-1 0,1 1 0,-1-1 0,-1 1 1,1-1-1,0 1 0,-1-1 0,0 1 0,-1 3 0,-2 4 108,-1 0-1,0 0 0,-1 0 0,-12 16 0,-18 21 966,-71 73-1,102-115-1106,-3 2 74,2-6-3547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02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70 8548,'0'0'7366,"-2"-30"-3399,1 27-3888,-1 1-1,0 0 1,0 0-1,0 0 0,0 0 1,0 0-1,0 0 1,-1 0-1,1 1 1,-1-1-1,1 1 1,-1 0-1,0 0 1,1 0-1,-1 0 1,0 0-1,-3 0 1,-53-7 130,42 6-154,-1 2-1,0 0 0,0 1 0,0 0 1,0 2-1,1 0 0,-1 1 1,1 1-1,0 0 0,-17 8 1,11 0-5,-1 1 1,2 0-1,0 2 0,1 1 1,0 0-1,2 2 1,0 0-1,1 1 0,1 1 1,0 1-1,2 0 1,-23 46-1,22-33 64,1 0 0,3 1 1,0 1-1,3 0 0,1 0 0,1 0 1,3 1-1,-1 60 0,5-65 43,-1-4-25,2 0-1,6 46 1,-5-65-126,1 0 1,0 0-1,0 0 0,1-1 0,0 1 1,0-1-1,1 0 0,0 0 0,1-1 1,0 1-1,9 8 0,-7-9 7,1 0-1,0-1 0,0 0 1,0-1-1,1 0 0,0 0 1,1-1-1,-1 0 1,1-1-1,0 0 0,0-1 1,0 0-1,0-1 0,1 0 1,-1 0-1,1-1 0,-1-1 1,1 0-1,-1-1 1,1 0-1,13-3 0,-19 2 11,0 0-1,0-1 0,0 0 0,-1 0 1,1 0-1,-1 0 0,0-1 0,1 0 1,-1 0-1,-1 0 0,1-1 0,-1 0 0,0 1 1,0-1-1,0-1 0,4-8 0,-4 8 13,0-1-1,-1 0 0,0 0 0,-1 0 0,1-1 0,-1 1 1,-1 0-1,1-1 0,-1 1 0,-1-1 0,1 0 0,-1 1 1,-2-13-1,1 14-19,-1 1 1,-1 0 0,1 0-1,-1 0 1,0 0 0,0 0-1,0 1 1,0-1 0,-1 1-1,0 0 1,0 0 0,-5-4-1,-7-5-14,0 1 0,-19-12-1,23 18-44,0 1-1,0 0 0,-1 1 1,0 0-1,0 0 1,0 2-1,0-1 1,0 2-1,-1 0 1,1 0-1,-1 2 0,1-1 1,0 2-1,-1 0 1,1 0-1,0 1 1,0 1-1,0 0 1,-18 9-1,30-12-11,0-1 0,0 0-1,0 1 1,0-1 0,1 1 0,-1-1-1,0 1 1,0 0 0,1-1 0,-1 1-1,0 0 1,1-1 0,-1 1 0,1 0-1,-1 0 1,1 0 0,-1-1 0,1 1-1,-1 0 1,1 0 0,0 0 0,0 0-1,-1 0 1,1 0 0,0 0 0,0 0-1,0 0 1,0 0 0,0 1 0,1 0-196,-1-1 0,1 0-1,-1 1 1,1-1 0,0 0 0,-1 0 0,1 1 0,0-1 0,0 0 0,0 0-1,0 0 1,0 0 0,0 0 0,0 0 0,1 0 0,-1 0 0,0-1 0,3 2-1,27 10-5525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20 247 8340,'0'0'10599,"2"19"-10289,-1-16-291,2 25 175,1 0 0,1 1 0,15 40 0,-18-61-128,59 145 1120,-52-134-1126,0-2 1,2 1-1,-1-2 1,2 1-1,0-1 1,17 15-1,-25-26-61,1-1 1,1 0-1,-1 0 0,1 0 0,-1-1 0,1 0 0,0 0 0,0 0 1,0-1-1,12 3 0,-14-4-2,0 0 1,0-1 0,0 1-1,0-1 1,1 0-1,-1-1 1,0 1-1,0-1 1,0 0-1,0 0 1,0 0-1,0 0 1,0 0 0,0-1-1,-1 0 1,1 0-1,0 0 1,4-4-1,2-3 4,-1-1 1,1 0-1,-2-1 0,0 1 0,0-2 0,-1 1 1,0-1-1,-1 0 0,0-1 0,-1 1 0,6-22 0,-3 4 59,-2 1 0,0-2-1,-2 1 1,0-39-1,-4 44 84,0 1 0,-2-1 0,-1 1 0,-1 0 0,-1-1 0,-15-41 1,15 54-95,0 0 0,-1 0 1,0 1-1,-1 0 1,0 0-1,-1 1 0,0 0 1,0 0-1,-1 1 1,-1 0-1,1 0 0,-2 1 1,1 1-1,-19-11 1,23 14-78,-1 1 0,1 0 0,0 1 0,-1-1 0,0 1 0,1 1 0,-1-1 0,0 1 0,0 0 0,0 1 0,0-1 0,0 1 0,0 1 0,1-1 0,-1 1 0,0 1 0,0-1 0,0 1 0,1 0 0,-9 4 0,5 0-184,1 0 0,0 0 1,0 0-1,1 1 0,0 1 0,0-1 0,0 2 0,1-1 1,0 1-1,1 0 0,-10 19 0,6-11-998,2 0 0,1 1 0,-8 26 1,-4 58-8953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43 9540,'0'0'7422,"-11"-7"-6368,-36-19-245,43 24-759,0 1 0,0-1 0,-1 1 1,1 0-1,0 0 0,-1 0 1,0 1-1,1-1 0,-1 1 0,1 0 1,-1 0-1,1 1 0,-6 0 1,-7 1-19,6 0-25,1 0 0,0 1 0,0 0 0,-1 0 1,2 1-1,-1 0 0,0 1 0,1 0 0,0 0 0,0 1 0,-15 13 0,1 2 24,1 0-1,-37 46 0,39-40 6,1 0 0,2 1-1,1 1 1,1 1 0,1 0-1,-18 61 1,21-47 30,2 1 1,1 0-1,3 0 0,0 66 1,5-62-16,7 56 1,-4-87-24,0-1 0,1 0 0,1 0 0,1 0-1,0 0 1,15 25 0,-16-31 5,2-1 0,-1 0-1,1 0 1,1-1-1,0 0 1,0-1-1,1 1 1,-1-2-1,2 1 1,-1-1-1,1-1 1,1 1 0,14 6-1,-10-8-3,0 0-1,0-1 1,0-1 0,0 0-1,1-1 1,-1 0-1,1-1 1,0-1 0,26-3-1,-35 2-8,0 0-1,0 0 0,0-1 1,0 0-1,0 0 1,-1 0-1,1-1 1,-1 0-1,0 0 1,0-1-1,0 0 1,0 0-1,-1 0 0,1-1 1,-1 1-1,0-1 1,-1-1-1,1 1 1,5-10-1,-5 6 81,-1 1-1,0-1 1,0 0-1,-1 0 1,-1 0-1,1-1 1,-1 1-1,-1-1 1,0 1-1,0-1 1,-1 0-1,0 1 1,-3-18-1,1 20-54,0 1 0,0-1-1,0 1 1,-1-1-1,0 1 1,0 0 0,0 0-1,-1 1 1,0-1 0,0 1-1,0-1 1,-1 1-1,0 1 1,0-1 0,0 1-1,-1 0 1,1 0-1,-13-6 1,9 5-31,0 0-1,-1 1 1,0 0 0,0 1-1,0 0 1,0 0-1,0 1 1,-1 0 0,1 1-1,-1 1 1,-16 0-1,23 0-63,1 1 0,0 0-1,0 0 1,0 0-1,0 0 1,0 1-1,0-1 1,0 1 0,0-1-1,0 1 1,1 0-1,-1 0 1,1 0-1,-1 1 1,1-1 0,0 1-1,0-1 1,0 1-1,0 0 1,1-1-1,-1 1 1,1 0 0,-1 0-1,1 0 1,-1 5-1,0-1-525,0 0-1,1 0 0,0 0 1,0 1-1,0-1 0,1 1 1,0-1-1,1 0 1,-1 1-1,4 9 0,14 22-7597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58 197 17288,'0'0'1163,"0"24"-1235,0-12 96,0 13 35,2 1 1,0 0 0,1-1-1,2 0 1,9 32 0,53 118 512,-59-156-522,1-2 1,1 1-1,1-1 1,0 0-1,1-1 1,1-1 0,19 19-1,-29-32-37,0 1 0,0 0 0,1-1 0,-1 0 0,1 1 0,-1-2 1,1 1-1,0 0 0,-1-1 0,1 1 0,0-1 0,0 0 0,0 0 0,0-1 0,0 1 0,1-1 0,-1 0 0,0 0 0,0 0 0,0-1 0,0 0 0,0 1 1,0-1-1,0-1 0,0 1 0,0 0 0,-1-1 0,1 0 0,0 0 0,-1 0 0,1 0 0,-1-1 0,0 1 0,0-1 0,0 0 0,0 0 0,0 0 1,2-5-1,6-8 160,-2-1 1,0 0 0,-1 0 0,-1-1 0,-1 0 0,0-1 0,4-25-1,-3-2 629,3-89-1,-9 110-554,-1 0 0,-1-1-1,-2 1 1,0 0 0,-10-35 0,10 49-191,-1 0 1,-1 1 0,0-1-1,0 1 1,-1 0-1,-1 0 1,1 0 0,-2 1-1,1 0 1,-1 0-1,0 1 1,-1 0-1,-19-13 1,17 14-55,0 1 0,-1 0 1,0 0-1,0 1 0,-1 1 0,1 0 0,-26-4 0,29 7-29,1 0-1,-1 0 1,0 1-1,0 0 0,0 0 1,0 1-1,1 0 1,-1 1-1,0 0 0,1 0 1,-1 1-1,-14 7 1,16-5-119,-1 0 0,2 0 0,-1 1 0,1 0 0,0 0 1,0 0-1,0 1 0,1 0 0,0 0 0,0 0 1,1 1-1,0-1 0,1 1 0,-1 0 0,1 0 0,-3 14 1,1 3-1181,1 1 0,0-1 0,2 1 0,1 37 0,5 58-9230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1263 13110,'0'0'2516,"17"21"-1750,6 7-453,68 87 1204,-70-86-817,0-2 1,2-1 0,1-1 0,1 0 0,40 30-1,-61-53-656,0 0 1,0 0-1,0 0 0,1 0 0,-1 0 0,0-1 0,1 0 0,-1 0 0,1 0 1,0 0-1,-1-1 0,1 0 0,-1 0 0,1 0 0,0 0 0,-1-1 1,1 0-1,-1 0 0,1 0 0,-1 0 0,0-1 0,1 0 0,-1 0 0,0 0 1,4-3-1,10-7 141,-1-1 0,0 0 0,-1-1 1,17-20-1,-30 31-146,427-505 1519,-269 305-1379,460-511 803,-521 618-923,-99 93 383,-1 6-911,0 6-116,0 1 1,-1-1-1,0 0 1,0 1-1,-1-1 1,0 0-1,-1 0 1,0 0-1,-5 12 0,-29 41-4580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1650 18056,'0'0'6022,"-3"1"-5796,3-1-215,-1 0 0,0 0 0,0 1 0,0-1 0,1 0 0,-1 1 0,0-1 0,0 1 0,1-1 0,-1 1-1,0-1 1,1 1 0,-1-1 0,1 1 0,-1-1 0,1 1 0,-1 0 0,1 0 0,-1-1 0,1 1 0,0 0-1,-1 0 1,1-1 0,0 1 0,0 0 0,-1 0 0,1 0 0,0-1 0,0 1 0,0 0 0,0 0 0,0 0-1,0 0 1,0-1 0,0 1 0,1 0 0,-1 0 0,0 0 0,0 0 0,1 0 0,1 4-1,0 0 0,0 0 0,1-1 0,-1 1 0,1-1 0,6 7 0,14 17 164,1-2 0,1 0 1,2-2-1,0-1 0,2-1 0,31 19 0,-51-36-148,1-1-1,0 0 0,0 0 1,0-1-1,0 0 1,0-1-1,0 0 0,1 0 1,-1-1-1,1-1 1,0 0-1,-1 0 0,1-1 1,-1 0-1,1-1 1,-1 0-1,10-4 0,2-2 48,-2-1 0,1 0-1,-1-2 1,-1 0-1,0-1 1,0-1-1,20-19 1,31-32 222,109-127 0,44-94-168,-181 229-65,284-391 153,203-260-11,-511 684-152,-16 18-32,2 0 0,-1 1 0,1-1 0,-1 1 1,1 0-1,0 0 0,1 0 0,-1 1 0,7-5 0,-16 34 108,-33 33-58,30-50-127,1 1 1,0 0-1,1 0 1,0 0-1,0 1 1,1 0-1,1 0 0,0 0 1,-3 13-1,7-21 636,-1 3-3155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1873,'0'0'848,"135"29"-848,-101-29 0,5 0-240,3 0-128,-4-5 352,6 1 16,-3 0 112,3 2 48,-3 2-16,3 0-144,5 0-16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2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1361,'197'-8'1360,"5"-3"-1024,-1 6 209,1 3-65,-1 2 416,-9 0-704,0 0-192,2 0-2065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14 14999,'0'0'2422,"-22"-2"-1843,-72-9-213,89 11-339,1 0 1,-1 0-1,1 0 0,-1 1 1,0-1-1,1 1 1,0 0-1,-1 1 0,1-1 1,0 1-1,0 0 1,-1 0-1,1 0 0,1 0 1,-1 1-1,0-1 1,1 1-1,-1 0 0,1 0 1,0 1-1,0-1 1,-4 7-1,2-3 12,1 1 1,0 0-1,0 0 0,1 0 1,0 0-1,0 1 0,1 0 1,-2 14-1,3-15 40,-1 4-16,1 0 0,0 0 0,2 23 0,-1-32-58,0-1 1,0 0-1,1 0 1,-1 1-1,1-1 1,-1 0-1,1 0 1,0 0-1,0 0 1,0 0 0,0 0-1,0 0 1,1 0-1,-1 0 1,1-1-1,-1 1 1,1 0-1,-1-1 1,1 1-1,0-1 1,0 0-1,0 1 1,0-1 0,0 0-1,0 0 1,0 0-1,2 0 1,3 1-22,0-1 1,0 0-1,1 0 1,-1-1 0,0 0-1,0 0 1,0-1-1,0 0 1,0 0-1,0-1 1,0 0-1,0 0 1,-1 0-1,1-1 1,9-5 0,-6 2 180,1-1 1,-1-1-1,0 0 1,0 0 0,-1-1-1,0 0 1,14-19 0,-22 27 212,-1 477 383,0-240-743,-1-177 52,-2 0-1,-3 1 0,-20 87 0,18-115 56,-1 0 0,-2-1 1,-1 0-1,-2-1 0,-1-1 0,-1 0 0,-37 50 0,52-78-114,-7 10 130,-2-1 0,-15 15 0,23-22-100,0-1 1,-1-1-1,1 1 1,-1 0-1,1 0 0,-1-1 1,0 0-1,0 1 1,0-1-1,1 0 1,-1-1-1,0 1 0,0 0 1,-1-1-1,1 0 1,0 1-1,-4-1 1,6-1-34,-1 0 0,0 0 0,1 0-1,-1 0 1,1 0 0,0 0 0,-1 0 0,1 0 0,0 0 0,0 0 0,0-1 0,0 1 0,0-1 0,0 1 0,0-1 0,0 1 0,0-1 0,1 1 0,-1-1 0,0 0 0,1 1 0,0-1 0,-1 0 0,1 1 0,0-1 0,0 0 0,0 0 0,0-2 0,-1-5 25,-4-27-67,2-1 1,2 0-1,1 1 0,2-1 1,1 0-1,2 1 1,2 0-1,1 0 1,1 1-1,3 0 0,22-49 1,68-121 92,-38 107-1444,-42 70-1463,31-32 0,-14 24-6468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2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1601,'219'30'704,"16"1"-704,15-3-656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0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14855,'0'0'4090,"-1"8"-4026,-4 280 306,6-167-228,-1 442 1160,0-562-1289,0-3-461,0-53-5984,0 3-3010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0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8996,'0'0'9012,"65"-24"-8868,8 9 176,19-2 177,6-5-113,-9-2-352,-11 4-32,-15 7-320,-17 6-1537,-17 7-3281,-14 0-3715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14551,'0'0'1619,"7"20"-1229,20 66-238,-23-75-142,-1-1 0,2 1 0,-1-1 0,10 15 0,-13-23-23,0-1 0,0 1 0,1 0-1,-1-1 1,1 0 0,-1 1 0,1-1 0,-1 0 0,1 0 0,-1 0 0,1 0-1,0 0 1,0 0 0,0 0 0,0 0 0,-1-1 0,1 1 0,0-1 0,0 0-1,0 1 1,0-1 0,0 0 0,0 0 0,0 0 0,0 0 0,3-1 0,-3 0 4,0 1 1,0-1 0,0 0 0,0 1 0,-1-1 0,1 0 0,0 0 0,-1 0-1,1 0 1,-1-1 0,1 1 0,-1 0 0,1-1 0,-1 1 0,0-1 0,0 1-1,1-3 1,1-1 6,0 0 0,-1 0 0,0 0-1,0-1 1,2-10 0,-1-2 126,-1-1 1,0-31-1,-2 46-62,0 1 1,0-1-1,0 1 0,-1 0 1,0-1-1,1 1 0,-1 0 1,-1-1-1,1 1 0,0 0 1,-1 0-1,1 0 1,-1 0-1,0 0 0,0 0 1,0 1-1,-1-1 0,1 1 1,0-1-1,-1 1 0,0 0 1,-3-3-1,0 2-6,0 0-1,0 1 1,0-1 0,0 1-1,0 0 1,-1 1 0,1 0-1,-1 0 1,1 0 0,-12 0-1,17 1-82,-1 0 0,1 0-1,0 0 1,0 0 0,0 0 0,-1 0 0,1 1-1,0-1 1,0 0 0,0 1 0,-1-1-1,1 0 1,0 1 0,0 0 0,0-1-1,0 1 1,0-1 0,0 1 0,0 0-1,0 0 1,0 0 0,1 0 0,-1 0-1,0 0 1,-1 1 0,1 2-470,0-1 0,0 0 0,1 1 0,-1-1 0,1 1 0,-1-1-1,2 7 1,-1 17-5705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6147,'0'0'10389,"-12"131"-9989,24-41-336,0 10-16,3 12 0,-3-3-16,0-6 32,-2-18 0,-3-19-48,1-21-16,-1-18 0,0-14 0,0-13-576,3 0-1249,-3-33-2241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15543,'0'0'4226,"167"8"-4162,-106-8-64,-3 0-368,-9 0-961,-10 2-3553,-15-2-8372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59 15367,'0'0'635,"-23"-10"-400,-75-28-153,93 36-80,1 1-1,0-1 1,-1 1-1,1 0 1,-1 0-1,0 0 1,1 0-1,-1 1 0,0 0 1,-5 0-1,-1 1 5,9-1-6,0 0-1,0 1 1,0-1 0,0 0 0,0 1-1,0 0 1,0-1 0,0 1 0,0 0-1,1 0 1,-1 0 0,0 0 0,1 0-1,-1 1 1,1-1 0,-1 0 0,1 1 0,-1-1-1,1 1 1,0 0 0,0-1 0,0 1-1,0 0 1,0 0 0,0 0 0,-1 1-1,-1 7-5,0-1-1,1 0 0,-1 1 1,0 11-1,0 18 90,1 43 0,2-73-70,0-6-11,0 0 1,0 0 0,0 0 0,1 0 0,-1 0 0,1 0 0,0-1 0,0 1-1,0 0 1,0 0 0,0-1 0,0 1 0,1-1 0,-1 1 0,1-1 0,0 1 0,2 1-1,-2-2-13,0-1-1,0 0 1,0 0-1,0 0 1,0 0-1,0 0 1,0 0-1,0 0 1,1-1-1,-1 1 1,0-1-1,0 1 0,1-1 1,-1 0-1,0 0 1,1 0-1,-1 0 1,0-1-1,1 1 1,-1-1-1,0 1 1,4-2-1,-2 0-7,0-1-1,-1 1 1,0-1 0,1 1-1,-1-1 1,0 0 0,0 0-1,-1 0 1,1 0 0,0-1-1,-1 1 1,0-1 0,0 0-1,0 1 1,-1-1 0,1 0-1,-1 0 1,2-6 0,2-9 44,0 1 1,2-32-1,-5 23 215,-1-2 676,1 24 436,1 11 948,11 30-2264,1 0 0,2 0 1,1-1-1,41 57 0,-57-89-74,0 0-1,1 0 0,-1 0 1,1 0-1,0 0 0,-1-1 1,1 1-1,0-1 1,4 2-1,8 0-4641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2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14391,'0'0'0,"12"168"-32,5-61 592,5 11-336,-2 14 352,-1 10 465,-7-3 15,0-12-592,-4-29-288,-1-30 65,-2-29-193,0-23-32,7-16-16,0-9-2113,0-41-5155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9556,'0'0'8972,"-3"2"-8702,-1 0-261,2 1 0,-1 0-1,0 0 1,1 0 0,-1 0 0,1 0 0,0 0 0,0 0-1,0 1 1,0-1 0,1 1 0,-1 0 0,1-1 0,0 1-1,0 0 1,0 4 0,-11 70-28,10-50-26,1 0 1,3 35-1,-2-61 41,1 0 0,0 0-1,0 1 1,-1-1 0,1 0-1,0 0 1,1 0 0,-1 0 0,0 0-1,1 0 1,-1 0 0,1-1-1,-1 1 1,1 0 0,0-1-1,0 1 1,-1-1 0,1 0-1,0 0 1,0 1 0,1-1 0,-1-1-1,3 2 1,8 3-22,-1-1 1,26 4-1,-26-6 1,-1 0 18,6 1-46,0 1 0,0 0 0,27 12 1,-39-14 32,-1 0 1,0 0-1,0 1 1,-1-1 0,1 1-1,0 0 1,-1 0 0,0 0-1,1 0 1,-1 1 0,-1-1-1,1 1 1,0 0-1,-1 0 1,0 0 0,0 0-1,0 0 1,0 0 0,1 6-1,-1 0 35,0-1-1,-1 1 1,0-1-1,-1 1 0,0-1 1,0 1-1,-1 0 1,0-1-1,-1 1 1,0-1-1,0 0 1,-1 0-1,0 0 0,-1 0 1,0 0-1,0 0 1,-1-1-1,0 0 1,-1 0-1,0 0 1,0-1-1,0 0 0,-1 0 1,0-1-1,0 1 1,-1-1-1,0-1 1,0 0-1,0 0 1,-1 0-1,1-1 0,-1-1 1,0 1-1,0-1 1,-1-1-1,1 0 1,-1 0-1,1-1 1,-1 0-1,-12 0 1,19-1-18,0 0 0,0 0 1,0 0-1,0 0 0,-1 0 0,1-1 1,0 0-1,0 1 0,0-1 1,0 0-1,0 0 0,0-1 1,1 1-1,-1-1 0,0 1 1,1-1-1,-1 0 0,1 0 1,-1 0-1,1 0 0,0 0 1,0-1-1,0 1 0,0-1 1,0 1-1,1-1 0,-1 0 1,1 0-1,-1 1 0,1-1 1,0 0-1,0 0 0,1 0 1,-2-7-1,-2-39-2462,4-5-4029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263 129 8788,'0'0'2652,"-17"-19"-1505,-53-57 256,66 72-1251,0 1-1,0-1 0,0 1 0,0 0 1,0 0-1,0 0 0,-1 1 1,-4-3-1,6 4-21,0 0 0,-1 1-1,1-1 1,0 1 0,0 0 0,0 0 0,-6 0 0,-4 1 223,11-1-320,-1 0 0,0 0 1,1 1-1,-1-1 0,1 1 1,-1-1-1,1 1 0,-1 0 0,1 0 1,-1 0-1,1 1 0,0-1 1,0 0-1,0 1 0,0 0 1,0-1-1,-4 5 0,3-2 13,-1 1 0,1-1 0,0 1 0,0 0 0,1 1 0,0-1 0,-4 10 0,2 4 54,0 1 0,1-1-1,-1 36 1,3-37-77,1-11-15,-1 1 0,1 0 0,0-1 1,1 1-1,-1-1 0,5 15 0,-5-21-9,1 0-1,-1 0 1,1 1-1,0-1 1,-1 0-1,1 0 1,0 0-1,0 0 1,0 0-1,0 0 1,0 0-1,0 0 1,0 0-1,0 0 1,0 0-1,0-1 1,2 2-1,0-2-5,-1 1 0,1-1 0,-1 1-1,1-1 1,-1 0 0,1 0 0,-1 0 0,1 0-1,0 0 1,-1-1 0,1 1 0,3-2 0,-2 1-31,0-1 0,0 0 0,0 0 0,-1 0 0,1-1 0,-1 1 0,1-1 0,-1 1 0,0-1 0,0 0 0,5-7 0,28-45-146,-21 31 191,-8 12 27,-6 9 22,0 1 1,1-1 0,-1 0-1,0 1 1,1-1-1,0 1 1,-1 0 0,1-1-1,0 1 1,0 0-1,1 0 1,-1 0 0,0 1-1,1-1 1,3-2-1,-5 5-30,-1-1 0,1 0 0,-1 1 0,1-1 0,-1 1 0,1-1-1,-1 1 1,0-1 0,1 1 0,-1 0 0,1-1 0,-1 1 0,0-1-1,0 1 1,1 0 0,-1-1 0,0 1 0,0 0 0,0-1 0,0 1-1,0 1 1,2 2 67,23 90 352,13 37-314,-33-122-11,-5-9-181,0 0-1,0 0 1,0 1 0,0-1-1,0 0 1,0 0 0,0 0 0,0 0-1,0 0 1,1 0 0,-1 0-1,0 1 1,0-1 0,0 0-1,0 0 1,0 0 0,0 0-1,0 0 1,1 0 0,-1 0-1,0 0 1,0 0 0,0 0-1,0 0 1,0 0 0,0 0 0,1 0-1,-1 0 1,0 0 0,0 0-1,0 0 1,0 0 0,0 0-1,0 0 1,1 0 0,-1 0-1,0 0 1,0 0 0,0 0-1,0 0 1,0 0 0,0 0-1,1 0 1,-1 0 0,0 0 0,0 0-1,0 0 1,0 0 0,0 0-1,0-1 1,0 1 0,0 0-1,1 0 1,-1 0 0,0 0-1,0 0 1,0 0 0,0-1-1,0 1 1,0 0 0,0 0-1,0 0 1,0 0 0,0-1 0,2-9-5860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96 17368,'0'0'2334,"-3"8"-2248,-10 28-97,13-35 11,-1 0 0,1-1 0,0 1-1,-1 0 1,1 0 0,0 0 0,-1-1 0,1 1-1,0 0 1,0 0 0,0 0 0,0 0 0,0 0 0,0-1-1,0 1 1,0 0 0,0 0 0,0 0 0,0 0-1,1 0 1,-1-1 0,0 1 0,1 0 0,-1 0 0,0 0-1,1-1 1,-1 1 0,1 0 0,-1-1 0,1 1-1,0 0 1,-1-1 0,1 1 0,0-1 0,-1 1 0,1-1-1,0 1 1,0-1 0,-1 1 0,1-1 0,0 0 0,0 0-1,0 1 1,-1-1 0,3 0 0,-1 0-1,0 0 1,0 0 0,1 0-1,-1 0 1,0-1 0,1 1-1,-1-1 1,0 1 0,0-1-1,0 0 1,0 0 0,0 0-1,0 0 1,3-2 0,-2 0 0,-1 0 0,1 0 0,0-1 1,-1 1-1,0-1 0,0 0 0,0 1 1,0-1-1,0 0 0,-1 0 0,0 0 0,0 0 1,1-5-1,-1 2-12,0-1 1,0 1-1,-1 0 1,0 0-1,0-1 1,-3-13-1,2 19 9,0 0-1,0-1 0,0 1 1,-1 0-1,1 0 1,-1 0-1,1 0 0,-1 0 1,0 0-1,0 0 0,0 1 1,0-1-1,0 1 1,0-1-1,0 1 0,0 0 1,-1-1-1,1 1 0,-1 1 1,1-1-1,0 0 1,-1 0-1,1 1 0,-6-1 1,4 0 16,-1 1 0,0-1 1,0 1-1,1 0 0,-1 0 1,0 1-1,0-1 0,1 1 1,-1 0-1,0 0 0,1 1 1,-8 3-1,7-2-14,1 1 0,-1-1 0,1 1 0,0 1-1,1-1 1,-1 0 0,1 1 0,0 0 0,0 0 0,0 0 0,1 0-1,0 0 1,0 1 0,-3 10 0,1 2-9,0 0 1,1 1-1,0 25 0,3-44 10,-2 29 4,2-1 0,1 0 0,1 1 0,8 42 0,-9-65-2,1 0 0,0 0 0,0 0 0,0 0 0,0 0-1,1 0 1,0-1 0,0 1 0,1-1 0,-1 0 0,1 0 0,1 0 0,-1-1 0,0 1 0,1-1 0,0 0 0,0 0 0,0-1 0,1 1 0,-1-1-1,1-1 1,0 1 0,0-1 0,0 0 0,0 0 0,12 2 0,-8-3 0,-1 0 0,1-1 1,0 0-1,-1 0 0,1-1 0,0 0 0,-1-1 1,0 0-1,1-1 0,-1 0 0,0 0 0,0-1 1,10-5-1,-7 1-108,0 1-1,-1-2 1,0 0 0,0 0-1,-1-1 1,0 0 0,-1-1 0,12-17-1,8-19-2969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16071,'0'0'240,"10"129"545,12-33-209,-3 18-80,-2 6-272,0 7 1,-4-5-49,-4-15-128,3-22 0,0-24-48,1-23 0,-4-19-32,6-14-641,2-5-2128,-3-33-2850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4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64 154 13814,'0'0'1702,"11"13"-1616,35 41-132,-44-51 1,0-1 0,0 1 0,0-1 0,1 0-1,-1 1 1,1-1 0,0 0 0,0-1-1,0 1 1,0 0 0,0-1 0,5 2 0,-7-3 10,0 0 0,0 0 0,-1 0 1,1 0-1,0 0 0,0 0 0,0 0 1,0 0-1,0 0 0,0-1 0,0 1 1,0 0-1,-1-1 0,1 1 0,0-1 1,0 1-1,0-1 0,-1 1 0,1-1 1,0 1-1,-1-1 0,1 0 0,0 0 1,-1 1-1,1-1 0,-1 0 0,1-1 1,2-3-65,-1-1 0,0 0 1,-1 0-1,1 0 0,-1 0 0,0 0 1,-1 0-1,1-11 0,-2 12 174,1-1 0,-1 0 0,0 0 0,-1 1 0,1-1 0,-1 1 0,0-1 0,-1 1 0,1 0 0,-1 0 0,0 0 0,0 0 0,-1 0 0,1 1 0,-1-1 0,0 1 0,0 0 0,-1 0 0,1 1 0,-1-1 0,0 1 0,0 0 0,0 0 0,0 1 0,0-1 0,-1 1 0,1 1 0,-1-1 0,1 1 0,-1-1 1,0 2-1,0-1 0,1 1 0,-9 0 0,12 0-37,-1 0 1,1 0 0,0 1 0,0-1 0,0 1 0,0 0 0,0 0 0,0 0 0,0 0 0,0 0 0,0 0 0,0 0 0,0 1 0,0-1 0,1 0 0,-1 1 0,0 0-1,1-1 1,0 1 0,-1 0 0,1 0 0,0 0 0,0 0 0,0 0 0,0 0 0,0 0 0,1 0 0,-1 0 0,0 0 0,1 1 0,0-1 0,-1 3 0,-1 12 119,1 0 0,0 0 1,2 23-1,0-14 42,-1-10-159,2-1-1,0 0 1,0 0 0,1 0 0,1 0 0,0 0-1,2-1 1,-1 0 0,2 0 0,0 0 0,0-1-1,1 0 1,13 16 0,-16-22-121,1-1 0,0 1 0,0-1-1,1 0 1,0-1 0,0 1 0,0-1 0,1-1 0,-1 1-1,1-1 1,0-1 0,1 1 0,-1-2 0,0 1 0,1-1 0,0 0-1,-1-1 1,1 0 0,0 0 0,0-1 0,-1 0 0,1 0 0,0-1-1,13-3 1,-13 1-176,0-1 0,0 0 1,-1 0-1,0-1 0,0 0 0,0 0 0,-1-1 0,1 0 1,-1 0-1,-1 0 0,1-1 0,-1-1 0,0 1 0,-1-1 0,8-13 1,0-3-137,0 0 0,-2-1 0,-1 0 0,9-32 0,-13 35 742,-2 0 1,3-33 0,-5-43 4455,-2 96-4648,0 0-1,0 0 0,0 0 0,-1 0 0,1 0 0,0 0 0,-1 0 0,0 0 1,1 0-1,-1 0 0,0 0 0,0 1 0,0-1 0,0 0 0,0 0 0,0 1 1,-1-1-1,1 1 0,-3-3 0,2 3 66,-1-1 1,0 1-1,0 0 1,1 0-1,-1 0 1,0 0-1,0 1 1,0-1-1,0 1 1,0 0 0,0 0-1,-3 0 1,5 4-152,1 3-79,0 1-1,0 0 1,1-1 0,0 1 0,0-1 0,1 1 0,0-1 0,0 0 0,1 0 0,0 0 0,0 0 0,0 0 0,7 8 0,52 69-254,-33-47-196,-2 0 0,29 53 0,-50-78 410,-1-1-1,0 1 1,-1 0 0,0 0-1,0 0 1,-2 1 0,1-1-1,-1 1 1,-1-1 0,-1 1-1,0 0 1,0 0 0,-3 13-1,2-21 106,-1 0-1,0-1 0,-1 1 0,1 0 0,-1-1 0,1 1 0,-2-1 0,1 0 0,0 0 0,-1 0 0,1-1 0,-1 1 0,0-1 0,-1 0 0,1 0 0,0 0 0,-1-1 0,1 1 0,-8 2 1,-2 1-72,-1-1 1,0 0 0,0 0 0,0-2-1,-20 3 1,-1-5-2289,7-1-4290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5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15559,'0'0'512,"10"127"-512,2-49 48,8 21 353,-1 19-49,0 17 128,-2 0-80,-5-10-96,-2-27-144,-3-28-144,-4-33 0,4-26-32,-2-11-80,0-30-1152,0-31-1538,-5-16-7986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5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17192,'0'0'816,"170"0"-288,-95 0-431,-2 0-97,-10 0-1121,-19 0-2529,-25 0-7859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19065,'0'0'1809,"129"0"-1633,-73 4-176,2 3-385,-2-1-1872,-13-6-4033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16888,'0'0'1734,"7"21"-1473,24 74-183,-27-84-66,1 1-1,1-1 1,-1 1 0,2-2 0,11 17 0,-15-24-18,-1 0 0,1 0 1,-1-1-1,1 1 0,0-1 1,0 0-1,0 1 0,0-1 0,1-1 1,-1 1-1,0 0 0,1-1 1,-1 0-1,1 0 0,0 0 0,-1 0 1,1 0-1,6-1 0,-8 0-2,0-1 0,0 1 0,0-1-1,0 0 1,0 0 0,0 0 0,0 0-1,-1 0 1,1 0 0,0 0 0,-1-1-1,1 1 1,0-1 0,-1 1 0,0-1-1,1 0 1,-1 1 0,0-1 0,0 0-1,0 0 1,0 0 0,0 0 0,0 0 0,-1 0-1,1 0 1,-1 0 0,1 0 0,-1-3-1,3-11 8,0 1-1,0-25 1,-3 36-1,1-10 36,-1-1 1,0 0-1,-1 0 1,-1 0-1,0 0 0,-1 0 1,-5-15-1,6 25-21,0 0 0,0 0 0,-1 0 0,1 0-1,-1 0 1,-1 1 0,1-1 0,0 1 0,-1 0 0,0 0-1,0 0 1,0 1 0,-1-1 0,1 1 0,-1 0 0,0 0-1,0 1 1,0-1 0,0 1 0,0 0 0,-11-2-1,14 3-103,-1 0 0,0 1 0,0-1 0,1 1 0,-1 0 0,0 0 0,0 0 0,0 0 0,0 0 0,1 0 0,-1 1 0,0 0 0,-4 1 0,6-2-99,-1 1 1,1 1-1,0-1 0,-1 0 1,1 0-1,0 0 0,0 1 0,0-1 1,0 1-1,0-1 0,0 1 1,0-1-1,0 1 0,1-1 0,-1 1 1,1 0-1,-1-1 0,1 1 1,-1 0-1,1 3 0,-2 35-5399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186 522 12774,'0'0'7038,"0"-8"-6769,6-76-112,2-137-218,-8 209 42,-1 1-1,-1-1 0,0 0 1,-1 1-1,0-1 1,0 1-1,-1 0 1,-9-16-1,10 20 1,-1 1 0,0-1 0,0 1 1,-1 0-1,1 1 0,-1-1 0,-1 1 0,1 0 0,-1 0 1,0 0-1,0 1 0,0 0 0,0 0 0,-13-5 0,16 8 20,0 0 0,-1 0-1,1 0 1,0 0 0,-1 1 0,1-1-1,-1 1 1,1 0 0,0 0-1,-1 0 1,1 1 0,-1-1 0,-4 2-1,7-2 2,-1 1-1,1 0 1,-1 0 0,1-1-1,-1 1 1,1 0-1,0 0 1,-1 1-1,1-1 1,0 0 0,0 0-1,0 0 1,0 1-1,0-1 1,0 1-1,0-1 1,0 1 0,0-1-1,1 1 1,-1 0-1,1-1 1,-1 1-1,1-1 1,0 1-1,-1 3 1,1-2-2,-1 0 0,1 0 0,0 1 0,0-1 0,0 0 0,0 0 0,1 0 0,-1 0 0,1 0 0,0 1 0,-1-1 0,2 0 0,-1 0 0,3 5 0,-2-6-3,0 0 0,0 0 1,0 0-1,1-1 0,-1 1 0,1-1 0,-1 1 0,1-1 1,-1 0-1,1 0 0,0 0 0,0 0 0,-1 0 1,1-1-1,0 1 0,5-1 0,10 2-176,1 0 0,0-1 0,0-1 0,-1-1 0,1-1 0,0 0 0,-1-2 0,30-8 0,-35 7 83,-6 2 59,1 0 1,-1 0-1,1 0 0,0 1 1,0 1-1,0-1 0,0 1 1,0 0-1,0 1 0,14 1 1,-21-1 42,-1 0-1,1 0 1,-1 0 0,0 1 0,1-1 0,-1 0-1,1 0 1,-1 1 0,0-1 0,1 0 0,-1 1-1,0-1 1,0 0 0,1 1 0,-1-1 0,0 1 0,0-1-1,1 0 1,-1 1 0,0-1 0,0 1 0,0-1-1,0 0 1,0 1 0,1-1 0,-1 1 0,0 0-1,3 33 460,-1 0 0,-4 52 0,0-15-64,-1 285 1448,3-349-1788,1 0 0,-1 0 0,1 0 0,0 0 0,1 0 0,0 0 1,0 0-1,5 11 0,-6-16-53,0-1 0,0 1 0,0-1 0,0 1 0,0-1 0,0 1 0,1-1 0,-1 0 0,1 0 0,-1 1 0,0-1 0,1 0 1,0 0-1,-1-1 0,1 1 0,0 0 0,-1 0 0,1-1 0,0 1 0,0-1 0,0 0 0,0 1 0,-1-1 0,1 0 0,0 0 0,0 0 0,0 0 0,0 0 1,0-1-1,-1 1 0,1-1 0,0 1 0,0-1 0,-1 0 0,1 1 0,0-1 0,-1 0 0,1 0 0,2-2 0,3-2-7,0 0 0,0 0 0,0-1-1,-1 0 1,0 0 0,0-1 0,6-8 0,34-55-856,-20 18-1770,-9 5-3050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7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17576,'0'0'1937,"3"27"-2006,7 51 114,-1 83 0,-9 380 1500,-1-525-1484,1-9-23,-1 0 0,1 0 1,1 1-1,1 8 1,-2-14-35,1-1 0,-1 0 0,0 1 0,1-1 0,0 0 0,-1 0 1,1 1-1,-1-1 0,1 0 0,0 0 0,0 0 0,0 0 0,0 0 0,0 0 1,0 0-1,0 0 0,0 0 0,0 0 0,0-1 0,0 1 0,1 0 0,-1-1 1,0 1-1,1-1 0,-1 1 0,0-1 0,2 0 0,3 1-42,0-1-1,0 0 1,-1 0-1,1-1 1,0 1-1,0-1 1,-1-1-1,1 1 1,-1-1 0,1 0-1,-1 0 1,0-1-1,0 1 1,0-1-1,0 0 1,0-1-1,7-6 1,4-5-1094,0-1 1,-1 0-1,17-24 1,18-33-6438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7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19337,'0'0'1136,"160"-64"-1136,-92 43-512,-7 3-1585,-18 7-2929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14503,'0'0'4242,"131"-38"-4242,-80 23-160,-2 4-2114,-3 2-2912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13078,'0'0'6715,"0"21"-6542,1 76 268,18 119-1,75 371 1115,-93-583-1552,3 19-3,1 0 1,1 0-1,2-1 1,14 32 0,-14-42-462,-4-13-1472,-1-20-2845,-3-14-4807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265 142 14903,'0'0'285,"-15"-19"-71,-54-59-28,65 73-163,0 1 0,-1 0 0,1 0 0,-1 1-1,0 0 1,0-1 0,-1 2 0,1-1-1,0 0 1,-1 1 0,0 0 0,-11-2-1,14 4 21,1-1 0,-1 1 0,0 0-1,1 0 1,-1 0 0,0 0-1,1 0 1,-1 1 0,1-1-1,-1 1 1,0 0 0,1 0-1,-1 0 1,1 0 0,0 0 0,-1 0-1,1 1 1,0-1 0,0 1-1,0-1 1,0 1 0,0 0-1,0 0 1,-2 3 0,-1 4 57,0 0 1,0 0-1,1 1 1,0 0 0,1 0-1,0 0 1,0 0-1,-1 18 1,0 9 177,3 41 1,1-61-301,0-13 22,-1 1 0,2 0 0,-1-1 0,0 1-1,1-1 1,0 1 0,0-1 0,1 1 0,-1-1-1,1 0 1,0 1 0,3 5 0,-3-8-69,0 0 0,0 0 1,0 0-1,1 0 0,-1-1 0,1 1 1,-1-1-1,1 1 0,-1-1 1,1 0-1,0 0 0,-1 0 0,1 0 1,0 0-1,0-1 0,0 1 0,0-1 1,0 0-1,-1 0 0,5 0 0,-3 0-65,0-1-1,0 1 0,-1-1 0,1 1 1,0-1-1,0-1 0,-1 1 0,1 0 0,0-1 1,-1 0-1,0 1 0,1-1 0,-1-1 1,0 1-1,3-3 0,0-1 9,-1 0-1,1 0 1,-2 0 0,1-1-1,-1 1 1,0-1 0,4-8 0,0-4 661,-1-1 0,-1 0 0,0-1 0,4-38 1,-10 17 2479,1 31-106,6 38-2345,59 202-3291,-49-190-2240,0-16-4744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137 368 14551,'0'0'4604,"-16"-9"-4043,3 2-436,0 0 0,0 1 1,-16-6-1,28 12-110,0 0-1,0 0 1,0 0-1,0 0 1,0 0 0,0 0-1,0 0 1,0 0-1,-1 0 1,1 0-1,0 0 1,0 1-1,0-1 1,0 0 0,0 1-1,0-1 1,0 1-1,0-1 1,0 1-1,0 0 1,1-1-1,-1 1 1,0 0 0,0 0-1,0 0 1,1-1-1,-1 1 1,1 0-1,-1 0 1,0 0-1,0 1 1,-9 35 274,8-28-227,-3 23 66,2 1 1,1-1 0,3 51 0,-1-75-127,1 1 0,0-1 1,1 0-1,0 1 1,0-1-1,1 0 1,-1 0-1,2 0 1,-1-1-1,7 11 1,-7-14-5,1 1 0,-1-1 1,1 0-1,0 1 0,0-2 0,0 1 1,0 0-1,1-1 0,0 0 0,-1 0 0,1 0 1,0-1-1,0 0 0,1 0 0,-1 0 1,9 2-1,-7-3-70,0 0-1,0 0 1,0 0 0,0-1-1,0 0 1,0-1 0,0 1-1,0-1 1,0-1 0,0 1 0,0-1-1,-1 0 1,1-1 0,8-3-1,-6 0-210,1-1 0,-1 0 0,0 0 1,-1-1-1,0 0 0,0 0 0,0-1 0,6-11 0,5-6-265,-2-1 0,-1-1 0,-2 0 1,0-1-1,-2-1 0,-1 0 0,8-38 1,-12 32 961,-1 0 1,-1-1-1,-1-49 1,-4 77-53,0-1 0,-1 0 0,0 1 1,0-1-1,-1 1 0,0-1 0,-1 1 0,0 0 0,-1 0 1,0 0-1,0 0 0,-1 1 0,0 0 0,0 0 0,-8-9 1,13 16-293,-1 0 1,0 0 0,1 0-1,-1 0 1,0 0 0,0 0-1,0 0 1,0 0 0,0 1-1,0-1 1,0 0 0,0 0-1,0 1 1,0-1 0,0 1 0,0-1-1,0 1 1,0-1 0,-1 1-1,1 0 1,0 0 0,0-1-1,-3 1 1,3 1-52,0 0-1,0-1 1,0 1-1,0 0 1,1 0-1,-1-1 1,0 1-1,0 0 1,1 0 0,-1 0-1,0 0 1,1 0-1,-1 0 1,1 0-1,-1 0 1,1 1-1,-1-1 1,1 0 0,0 2-1,-3 11-96,1 0 1,1 0-1,0 15 0,1-24 152,5 200-272,45 309 1,-46-489 154,0-1 1,7 24-1,-10-47 38,-1 0 0,0 0 0,1 0 1,-1 0-1,1 1 0,-1-1 0,1 0 0,-1-1 1,1 1-1,0 0 0,-1 0 0,1 0 0,0 0 1,0 0-1,0-1 0,-1 1 0,1 0 0,1 0 1,-1-1-6,0 0 0,0 0 1,0 0-1,0 0 0,-1 0 1,1 0-1,0 0 0,0 0 1,0-1-1,0 1 0,-1 0 1,1-1-1,0 1 0,0 0 1,-1-1-1,1 1 0,0-1 1,-1 1-1,1-1 0,0 0 1,-1 1-1,1-1 0,-1 1 1,1-1-1,-1 0 0,1-1 1,11-16-100,-1-1 0,-1 0 0,0-1 0,11-35 0,-12 29 133,2 1 0,23-43 1,-33 67-10,-1-1 0,1 1 0,0 0 1,0 0-1,0 0 0,0-1 1,0 1-1,0 0 0,0 0 1,0 0-1,0 0 0,1 1 0,-1-1 1,0 0-1,1 0 0,-1 1 1,0-1-1,1 1 0,1-1 1,-2 1 3,0 0 0,1 0 0,-1 0 0,0 1 0,0-1 1,0 0-1,0 1 0,0-1 0,0 1 0,1-1 1,-1 1-1,0 0 0,0-1 0,0 1 0,-1 0 0,1 0 1,0-1-1,1 3 0,4 4 75,-1 1 0,0-1-1,-1 1 1,7 16 0,-7-14-108,-1-4 17,0 0-1,1 0 1,-1 0 0,1-1-1,0 0 1,1 1-1,-1-1 1,1-1-1,0 1 1,0-1-1,0 0 1,8 5-1,-11-8-21,1 0-1,-1 0 0,1 0 0,-1-1 0,1 1 0,-1-1 0,1 1 0,-1-1 0,1 0 0,0 0 0,-1 0 0,1 0 0,0 0 1,-1 0-1,1-1 0,-1 0 0,1 1 0,-1-1 0,1 0 0,-1 0 0,1 0 0,-1-1 0,0 1 0,0 0 0,0-1 0,0 0 0,0 1 1,0-1-1,0 0 0,0 0 0,0 0 0,-1 0 0,1 0 0,0-3 0,8-10-373,0 0 0,-2-1 0,0 0 0,10-28 1,-13 27-984,0-1 1,3-26-1,-3-32-7436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9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387 660 11077,'0'0'2711,"-7"-20"-1497,-1-5-569,-2 1 0,0 1 1,-17-27-1,23 42-527,-1 1 0,0-1 0,-1 1-1,1 0 1,-1 0 0,-1 1 0,1 0-1,-1 0 1,0 1 0,-1-1 0,1 2 0,-1-1-1,0 1 1,0 0 0,-15-5 0,19 8-93,-1 0 0,1 1 1,-1-1-1,1 1 0,-1 0 0,1 0 1,0 0-1,-1 0 0,1 1 1,-1 0-1,1 0 0,0 0 1,-1 0-1,1 1 0,0 0 1,0 0-1,0 0 0,0 0 1,1 1-1,-1-1 0,1 1 1,-1 0-1,1 0 0,0 0 1,0 0-1,0 1 0,0-1 0,-3 8 1,-4 7 7,1 0 1,1 1-1,0 0 1,-8 38-1,4-9 45,3 0 0,2 0 0,2 1 0,2 52 0,3-99-78,0 0 0,-1 0 0,1 1 1,1-1-1,-1 0 0,0 0 0,0 0 0,1 0 1,-1-1-1,1 1 0,0 0 0,0 0 0,-1 0 1,1 0-1,0 0 0,1-1 0,-1 1 0,0-1 1,3 4-1,-2-4-2,1 0-1,-1 0 1,0 0 0,1-1-1,-1 1 1,0 0 0,1-1 0,-1 0-1,1 0 1,-1 0 0,1 0 0,-1 0-1,1 0 1,-1 0 0,1-1-1,1 0 1,3-1-41,1 0 0,-2 0 0,1-1-1,0 0 1,0 0 0,-1-1 0,0 0 0,0 0-1,0 0 1,0-1 0,-1 0 0,10-10 0,2-6-204,0-1 0,14-26 0,-29 46 231,20-34-3,-1-1-1,-2-2 0,-1 0 1,-2 0-1,-2-2 0,-2 0 1,-1 0-1,-2-1 0,-3-1 1,3-49-1,-8 48 425,-5-46-1,2 73-174,0 1 0,-1 0 0,-1 0-1,-1 0 1,-13-29 0,14 34 104,3 9-217,0 0-1,1-1 1,-1 1 0,0 0 0,0 0-1,-1 0 1,1 0 0,0 0-1,-1 0 1,1 0 0,-1 1 0,-3-4-1,3 10-20,-1 26-105,1 1 0,4 45 0,-1-33-14,36 332 34,-14-197-9,-14-81-30,19 127-968,-27-215 654,0-5 144,0 1 1,0-1 0,0 0-1,1 0 1,2 8 0,-3-12-34,0 0 1,0 0 0,-1 0 0,1 1 0,0-1 0,0 0 0,0 0 0,0 0 0,0-1-1,0 1 1,0 0 0,0 0 0,1-1 0,-1 1 0,2 0 0,18 2-6053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12118,'0'0'4161,"0"157"-3168,0-89-433,5-1-32,-1-5-191,-1-8-193,-1-10-64,1-14-64,2-8-16,-3-11-48,0-11-417,3 0-2096,3-13-2033,1-22-3025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66 15095,'0'0'7571,"-9"-66"-7715,23 77-10933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16359,'0'0'1310,"-6"20"-1136,-18 68-65,22-81-89,1 0-1,0 0 0,0 0 1,0 1-1,1-1 1,0 0-1,1 0 0,1 9 1,-1-12-44,0 0 0,1 0 1,-1 0-1,1 0 1,0 0-1,0 0 0,0 0 1,1-1-1,-1 1 0,6 5 1,1-2-176,1 0 0,-1 0-1,1-1 1,1 0 0,-1-1 0,1 0 0,18 6 0,7 3-588,-33-12 767,1 0 0,0 0 0,-1 0 0,1 1 0,-1 0 0,1-1 0,-1 1-1,0 0 1,0 1 0,-1-1 0,1 0 0,-1 1 0,1-1 0,-1 1 0,0 0 0,-1 0 0,1 0 0,-1 0 0,1 0-1,-1 0 1,0 0 0,-1 1 0,1-1 0,-1 0 0,0 0 0,0 1 0,0-1 0,0 0 0,-1 1 0,0-1 0,0 0-1,0 0 1,0 0 0,-1 0 0,-2 6 0,-4 4 153,0 0-1,-1-1 1,0 0-1,-1 0 1,-1-1-1,0 0 1,-1-1-1,-18 14 1,29-24-207,-1 1 0,0-1 0,0 1 0,-1-1 1,1 0-1,0 0 0,0 0 0,-1 0 0,1 0 1,0 0-1,-1-1 0,1 1 0,-1-1 0,-2 1 0,-3-1-4402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16504,'0'0'1968,"17"140"-1551,0-46-241,0 15 192,0 9 48,-5 0-48,-2-6-96,-3-20-256,3-22-32,-3-25-416,3-21-848,-1-24-2242</inkml:trace>
  <inkml:trace contextRef="#ctx0" brushRef="#br0" timeOffset="1">1 433 6611,'0'0'13238,"141"-20"-13190,-88 1-48,-4 1-992,-11 5-2402,-16 7-4530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15943,'0'0'2962,"20"160"-2898,-13-99-16,-5 2 16,1-4 128,-3-10-80,0-17-112,0-12 0,2-16-192,1-4-2241,4-13-2978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 18809,'0'0'3713,"-7"-2"-6786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2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10869,'0'0'635,"5"20"-408,28 164 1056,-30-95 64,-3-88-1304,0-22-43,0-280-43,0 292 275,1 0 0,0-1 0,0 1 0,1 0 0,0 0 0,0 0 0,1 0 0,0 1 0,9-16 0,-11 21-161,1 0 0,0 0 1,0 0-1,1 0 0,-1 0 0,0 1 0,1-1 1,0 1-1,0-1 0,0 1 0,0 0 1,0 0-1,0 1 0,0-1 0,0 1 1,1-1-1,-1 1 0,0 0 0,1 0 0,0 1 1,-1-1-1,1 1 0,-1 0 0,1-1 1,-1 2-1,1-1 0,7 1 0,-6 1-29,0 0 1,-1 0-1,1 0 0,0 0 0,-1 1 0,1 0 0,-1 0 1,0 0-1,0 1 0,0-1 0,0 1 0,-1 0 0,1 0 1,-1 0-1,0 0 0,0 1 0,4 8 0,1 3 91,0 1-1,-2 0 0,10 34 1,-9-11 75,-2 2 1,-1-1-1,-3 80 0,-2-61 58,1-60-265,0 0 0,0 1 1,0-1-1,0 0 0,1 0 0,-1 0 1,0 1-1,0-1 0,0 0 0,0 0 1,1 0-1,-1 1 0,0-1 0,0 0 1,0 0-1,1 0 0,-1 0 0,0 0 1,0 0-1,1 0 0,-1 0 0,0 1 0,0-1 1,1 0-1,-1 0 0,0 0 0,0 0 1,1 0-1,-1 0 0,0 0 0,0 0 1,1 0-1,-1-1 0,0 1 0,0 0 1,1 0-1,-1 0 0,0 0 0,0 0 1,1 0-1,-1 0 0,0-1 0,11-4-14,1-7-181,0-1 0,-2 0 1,1-1-1,-2 0 0,0-1 0,9-20 1,-7 15-449,16-36-2861,-6 5-3231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9877,'0'0'8724,"141"-5"-8308,-66-19-272,-2 0-128,-15 2 176,-14 3-192,-12 6-32,-13 4-48,-7 9-2898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2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127 491 16856,'0'0'2686,"-20"19"-2443,-6 5-103,-30 35 0,53-55-103,0 0 0,1 0-1,-1 0 1,1 1-1,0-1 1,0 1 0,0 0-1,1 0 1,-1 0 0,1 0-1,0 0 1,1 0 0,-1 0-1,1 0 1,0 0 0,0 0-1,2 7 1,-1 8 141,-1-13-119,0 1 0,0 0 0,1 0 1,0-1-1,1 1 0,0 0 0,0-1 0,0 0 1,1 1-1,5 8 0,-6-12-48,1-1 0,0 1 0,0-1 0,0 0 0,0 1 0,0-1 0,1-1 1,-1 1-1,1 0 0,0-1 0,0 0 0,-1 0 0,2 0 0,-1 0 0,0-1 0,0 1 0,1-1 0,-1 0 0,5 0 0,1 1-16,0-1-1,0 0 0,0 0 0,0-1 0,0 0 1,0-1-1,0 0 0,0-1 0,0 0 0,-1 0 1,1-1-1,-1-1 0,1 1 0,-1-1 1,0-1-1,-1 0 0,16-11 0,2-6-232,-2-2 0,-1-1 0,0-1 0,-2 0 0,-1-2 0,-2-1-1,0 0 1,-2-1 0,-1 0 0,-2-2 0,18-60 0,-25 67 260,-1 0 0,-1 0 0,-1-1 0,-2 1 0,0-1 0,-4-28 0,1 35 231,-1 0 0,0 0 1,-2 1-1,0-1 0,-1 1 0,-1 0 1,0 1-1,-17-28 0,14 34 1339,4 14 102,2 22-1034,5 53-582,5-1 0,21 109 1,19 78-51,21 99-94,-65-350 42,-1-10-9,-1 0-1,1 0 0,-1 0 0,1 0 0,0 0 1,0 0-1,0 0 0,0 0 0,1-1 0,-1 1 1,4 4-1,-4-32-6945,-1-6-1831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6931,'0'0'15495,"141"-51"-15495,-90 10-240,-12-1-1553,-17 7-5378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1 11829,'0'0'1185,"-24"28"-371,2-5-631,8-9-45,1 0 1,0 1-1,1 1 1,1 0 0,0 0-1,1 1 1,1 1-1,1-1 1,0 2 0,-9 34-1,0 18 580,3 0-1,3 2 1,3-1 0,3 98-1,5-167-714,0-1-1,0 1 0,0-1 0,0 1 0,1-1 0,-1 0 0,1 1 0,-1-1 1,1 0-1,0 1 0,0-1 0,0 0 0,0 0 0,0 0 0,1 0 1,-1 0-1,1 0 0,-1 0 0,1 0 0,0 0 0,-1-1 0,1 1 0,0-1 1,4 3-1,0-2-2,1 0 0,-1-1 1,1 0-1,0 0 0,0 0 1,-1 0-1,12-2 0,-2 0 15,0 0 0,0-1 0,0-1 0,0-1-1,-1 0 1,0-1 0,0-1 0,0 0-1,16-10 1,-2-1-850,0-1 0,-2-1-1,36-34 1,-19 11-4442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321 205 9268,'0'0'5029,"-13"-23"-4116,-42-73 31,51 88-769,-1 0 0,0 1 0,0 0 0,-1 0 0,1 0-1,-2 0 1,1 1 0,-13-10 0,15 14-83,0 0 0,0 1 0,0-1 0,0 1 0,0 0-1,0 0 1,0 0 0,0 0 0,0 1 0,-1 0 0,1 0 0,0 0 0,0 0-1,-1 0 1,-5 3 0,6-2-85,-1 0 0,1 1 0,0 0 0,0 0 0,0 0 0,0 1 0,1 0 0,-1-1 0,1 1 0,-1 0 0,1 0 0,0 1 0,0-1 0,0 1 0,1 0 0,-1-1 0,-2 8 0,-3 5-8,0 0 0,1 0 1,-5 21-1,7-19 1,1 1 0,0 0 1,1 0-1,2 0 0,0 0 1,0 1-1,2-1 0,3 22 1,-3-39-5,-1-1 0,0 1 0,1-1 1,0 1-1,-1-1 0,1 1 1,0-1-1,0 0 0,0 1 0,0-1 1,0 0-1,0 0 0,0 1 1,0-1-1,1 0 0,-1 0 1,0-1-1,1 1 0,-1 0 0,1 0 1,-1-1-1,1 1 0,-1 0 1,1-1-1,-1 0 0,1 1 0,-1-1 1,1 0-1,0 0 0,-1 0 1,1 0-1,2 0 0,0 0-24,0-1 1,0 1-1,0-1 0,0 0 0,0 0 0,0-1 0,0 1 1,0-1-1,0 0 0,-1 0 0,7-4 0,-2-1-7,0-1-1,-1 0 1,0 0-1,-1 0 1,0-1-1,0 0 1,0 0-1,-1 0 1,-1-1-1,5-11 1,-4 5 300,0 0-1,-1 0 1,-1 0-1,-1 0 1,0-1 0,0-16-1,-1 41-109,1-1-1,0 1 1,0 0-1,0-1 1,5 8-1,0 5-70,52 128 904,-33-87-2393,-1 0-4685,-22-51-3397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17096,'0'0'2753,"-7"164"-2705,16-55 80,6 18 0,-3 4-96,3-4 144,-3-20-144,0-27-32,0-21 48,0-24-48,-2-15-240,-3-11-976,3-9-2226,-5-9-3217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17896,'0'0'1297,"124"0"-897,-61 0-400,0 0-224,-7 0-2625,-15 0-6260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6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85 13990,'0'0'1556,"4"15"-1466,13 41-73,-17-55-18,0 0 1,1 0-1,-1 0 1,0 0-1,1-1 1,-1 1-1,1 0 1,-1 0-1,1 0 1,-1-1-1,1 1 1,0 0 0,-1-1-1,1 1 1,0-1-1,0 1 1,-1-1-1,1 1 1,0-1-1,0 1 1,0-1-1,-1 0 1,1 1-1,0-1 1,0 0 0,0 0-1,0 0 1,0 0-1,0 0 1,0 0-1,0 0 1,0 0-1,-1 0 1,1 0-1,0 0 1,0 0-1,0-1 1,0 1 0,0 0-1,0-1 1,-1 1-1,1 0 1,0-1-1,1 0 1,1-2-4,0 1 1,0-1-1,0 1 1,0-1-1,0 0 1,4-5-1,-3 1 8,-1 0 1,1 0-1,-1 0 0,0 0 1,-1-1-1,0 1 0,0-1 1,0 0-1,-1 1 0,0-1 1,-1 0-1,0-15 0,0 21 13,-1 1-1,1 0 0,0-1 1,0 1-1,-1 0 0,1-1 1,-1 1-1,1 0 0,-1 0 1,1-1-1,-1 1 1,0 0-1,0 0 0,1 0 1,-1 0-1,0 0 0,0 0 1,0 0-1,0 0 1,0 0-1,-1 1 0,1-1 1,0 0-1,0 1 0,0-1 1,-1 1-1,1-1 0,0 1 1,-1-1-1,1 1 1,0 0-1,-2 0 0,0-1 48,-1 1-1,1 0 1,-1-1 0,1 2-1,0-1 1,-1 0-1,1 1 1,0-1-1,-1 1 1,1 0-1,0 0 1,0 0 0,-4 3-1,1 0 26,0 1 0,0 0 1,1 0-1,-1 1 0,1 0 0,1 0 0,-1 0 0,1 0 0,0 1 1,0-1-1,-2 8 0,-2 5 170,1-1 1,0 1-1,-4 22 1,7-15-43,1-1-1,2 0 1,1 27 0,0-31-121,-1-16-85,1-1 0,0 1 0,0 0 0,1 0-1,0 0 1,0-1 0,0 1 0,0 0 0,0-1 0,1 1 0,0-1 0,0 1 0,0-1 0,1 0 0,0 0-1,-1 0 1,1 0 0,1-1 0,-1 1 0,0-1 0,1 1 0,0-1 0,-1-1 0,1 1 0,1 0-1,-1-1 1,0 0 0,0 0 0,1 0 0,0 0 0,-1-1 0,1 0 0,8 1 0,-2-1-18,0 0 1,0-1 0,0 0-1,-1-1 1,1 0 0,0-1 0,0 0-1,-1-1 1,1 0 0,-1 0-1,0-1 1,0-1 0,0 0-1,18-11 1,-16 7-336,0-1-1,0 0 0,-1 0 1,11-14-1,-11 11-1082,0-1 0,-1-1 0,10-20 0,2-15-10001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35 16119,'0'0'3743,"-25"-8"-3129,-2 0-426,-50-10 0,74 18-180,0 0-1,0 0 1,0 0-1,0 0 0,0 1 1,1-1-1,-1 1 1,0 0-1,0 0 1,0 0-1,1 0 1,-1 0-1,0 0 1,1 1-1,-1-1 0,1 1 1,0 0-1,-1 0 1,1 0-1,0 0 1,0 0-1,0 0 1,0 1-1,1-1 0,-1 1 1,1-1-1,-1 1 1,1-1-1,0 1 1,-1 3-1,-3 4 24,-3 7-19,0 1 1,2-1-1,0 1 1,1 0 0,1 0-1,1 1 1,0 0 0,1-1-1,1 1 1,3 32-1,-2-49-30,1-1 0,-1 0-1,1 1 1,-1-1-1,1 0 1,-1 0 0,1 1-1,0-1 1,-1 0-1,1 0 1,0 0-1,0 0 1,0 0 0,0 0-1,0 0 1,0 0-1,0 0 1,1 0 0,-1-1-1,0 1 1,0 0-1,1-1 1,-1 1 0,0-1-1,1 1 1,-1-1-1,0 0 1,1 0 0,-1 1-1,0-1 1,1 0-1,1-1 1,3 2-49,-1-1 0,1 0 0,-1-1-1,1 1 1,0-1 0,-1 0 0,9-3 0,-5 0 3,-1-1 0,1 0 0,-1 0 0,0-1 0,0-1 0,0 1 0,-1-1 0,12-14 0,-8 8 330,-1-1-1,0 0 1,-1-1 0,11-21-1,-14 59 1029,12 114-1232,38 434-54,-55-544-14,1 60-79,-17 153 1,12-214 76,-2 0 0,-1-1 0,0 0-1,-2 0 1,-1 0 0,-2-1 0,0-1 0,-1 0 0,-1 0 0,-24 30-1,31-45 14,-1 0 0,-1-1-1,1 0 1,-1 0 0,-1-1-1,1 0 1,-13 7-1,15-10-124,1 0-1,-1-1 1,0 0-1,0 0 0,0 0 1,0-1-1,0 0 1,-1 0-1,1-1 0,0 0 1,0 0-1,-1 0 1,-6-2-1,10 2-69,0-1 1,1 1-1,-1-1 0,1 0 1,-1 0-1,1 0 1,-1 0-1,1-1 0,0 1 1,0-1-1,-1 1 0,-1-3 1,-24-36-5568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7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13478,'0'0'1355,"6"25"-861,22 80-275,-26-93-203,1-1 0,1 0 0,0 0 0,1 0 0,0 0 0,1-1 0,7 11 0,-11-18-27,1 0 0,0-1 0,0 1 0,0-1 0,0 1 0,0-1 0,0 0 0,1 0 0,-1 0-1,1-1 1,-1 1 0,1-1 0,-1 0 0,1 0 0,0 0 0,0 0 0,0-1 0,0 0 0,-1 0 0,8 0 0,-8 0-6,0-1 0,1 1 0,-1-1 0,0 0 0,1 0 0,-1 0 0,0 0 1,0 0-1,0-1 0,0 1 0,0-1 0,0 0 0,-1 0 0,1 0 0,0 0 0,-1-1 1,0 1-1,1-1 0,-1 1 0,0-1 0,0 0 0,-1 0 0,1 0 0,-1 0 0,1 0 0,-1 0 1,0 0-1,1-5 0,1-5 118,0 0-1,-1 0 1,-1 0 0,0-1 0,-1 1 0,-1-16 0,-1 21 97,1 0 0,-1 0 0,0 0 1,-1 0-1,0 0 0,0 1 0,-1-1 1,0 1-1,0 0 0,-1 0 0,0 1 0,0-1 1,-11-10-1,12 13-133,-1 0 1,1 0 0,-1 0-1,0 0 1,0 1-1,0 0 1,0 0 0,-1 0-1,1 1 1,-1-1 0,0 1-1,0 1 1,0-1-1,0 1 1,0 0 0,0 1-1,0-1 1,0 1-1,-10 1 1,14-1-93,1 1-1,-1 0 1,0-1 0,1 1-1,-1 0 1,1 0-1,-1 0 1,1 0 0,-1 0-1,1 0 1,0 1-1,0-1 1,-1 0 0,1 1-1,0-1 1,0 1 0,0-1-1,0 1 1,1-1-1,-1 1 1,0-1 0,1 1-1,-1 0 1,1 0 0,-1 3-1,-1 5-910,1 1 1,0 0-1,1 12 0,0-11-1101,-1 39-10516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105 525 11093,'0'0'5312,"3"-20"-5323,25-133-53,-22 111 59,-3-1-1,0 1 1,-6-54 0,3 87 62,-1 0-1,0 0 1,-1 0 0,0 1-1,0-1 1,-1 1 0,-6-15 0,7 20 56,1 0 1,-1 0-1,0 1 1,1-1-1,-1 0 1,-1 1-1,1-1 1,0 1-1,-1 0 1,1 0-1,-1 0 1,1 0 0,-1 0-1,0 1 1,0-1-1,0 1 1,0 0-1,0 0 1,0 0-1,0 0 1,-1 0-1,1 1 1,0-1-1,-4 1 1,5 0-102,0 0-1,0 0 1,0 0 0,0 0-1,0 1 1,0-1 0,0 0-1,0 1 1,0 0 0,0-1 0,0 1-1,0 0 1,0 0 0,0 0-1,1 0 1,-1 1 0,0-1-1,1 0 1,-1 1 0,1-1-1,0 1 1,-1-1 0,1 1 0,0 0-1,-2 3 1,1 0-15,0 1 1,1-1-1,-1 1 0,1 0 1,0 0-1,1 0 0,-1 0 1,2 5-1,-1-9-5,0-1-1,0 1 1,1-1 0,-1 0-1,1 1 1,-1-1 0,1 0-1,0 1 1,0-1 0,-1 0-1,1 0 1,0 1 0,0-1-1,0 0 1,0 0 0,0 0-1,0 0 1,1-1 0,-1 1-1,0 0 1,0 0 0,1-1-1,-1 1 1,0-1 0,1 1-1,-1-1 1,1 1 0,-1-1-1,0 0 1,1 0 0,1 0-1,10 2-138,0-1-1,22-1 1,-22 0 53,7-1-21,0-1 0,-1 0 0,0-2 0,1 0 0,-1-1-1,34-14 1,-44 16 164,-5 1 54,0 0-1,0 1 1,0-1 0,0 1-1,0 0 1,0 1-1,7-1 1,-10 1-90,0 0 0,0 1-1,-1-1 1,1 0 0,0 1 0,-1-1 0,1 1-1,-1 0 1,1-1 0,0 1 0,-1-1 0,1 1-1,-1 0 1,1-1 0,-1 1 0,0 0 0,1 0-1,-1-1 1,0 1 0,0 0 0,1 0 0,-1-1-1,0 2 1,6 27 99,-4-21-45,102 381 416,-103-386-479,0 1 0,0-1-1,1 1 1,-1-1 0,1 0 0,0 1 0,0-1 0,0 0 0,1 0 0,-1-1 0,1 1 0,-1 0 0,6 2 0,-7-4-16,1 0 1,0-1-1,-1 1 0,1-1 0,0 1 1,0-1-1,-1 0 0,1 0 0,0 0 0,0 0 1,0 0-1,-1 0 0,1 0 0,0-1 1,0 1-1,-1-1 0,1 1 0,0-1 0,0 1 1,-1-1-1,1 0 0,-1 0 0,1 0 1,-1 0-1,1 0 0,-1 0 0,0-1 0,1 1 1,-1 0-1,1-2 0,10-11-832,-1 0 0,0-1 0,-1 0 0,10-20-1,10-25-4987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274 549 14038,'0'0'4186,"-17"-21"-3975,-56-64-147,69 81-8,1 0 1,-1 0-1,0 1 0,0-1 1,0 1-1,0 0 0,-1 0 1,1 0-1,-1 1 0,0 0 0,-9-4 1,11 6-16,1-1-1,-1 1 1,1 0 0,-1 0 0,1 0 0,-1 0-1,1 0 1,-1 1 0,1-1 0,-1 1 0,1 0 0,0-1-1,-1 1 1,1 0 0,0 0 0,0 1 0,-4 1-1,0 3 0,1-1 0,-1 1 0,1 0 0,0 0 0,1 1 0,-1-1 0,1 1-1,1 0 1,-1 0 0,-3 13 0,1-1-20,1 1 1,1-1-1,1 1 0,1 0 1,0 0-1,2 0 0,2 32 1,-1-50-40,-1 1 1,1 0-1,-1-1 0,1 1 1,0-1-1,0 1 1,0-1-1,0 0 1,0 1-1,1-1 0,-1 0 1,1 0-1,-1 0 1,1 0-1,0 0 1,0 0-1,0 0 0,0 0 1,0-1-1,0 1 1,0-1-1,1 0 1,-1 0-1,0 0 0,1 0 1,-1 0-1,1 0 1,-1 0-1,1-1 1,0 1-1,-1-1 0,1 0 1,0 0-1,-1 0 1,1 0-1,-1 0 1,1-1-1,0 1 1,-1-1-1,1 0 0,-1 0 1,1 1-1,-1-2 1,1 1-1,-1 0 1,0 0-1,0-1 0,0 1 1,1-1-1,1-2 1,4-4 0,-1-1 0,0 1 0,0-1 1,-1 0-1,0-1 0,-1 0 1,0 0-1,5-12 0,3-13-15,9-42-1,-19 67 66,0-2 258,0-1-1,0 0 0,1-25 550,-1 48-633,1 4-159,11 38 120,2-2 1,38 82-1,-53-129-169,-1 0 1,1 1-1,0-1 0,0 0 0,1 0 0,-1-1 1,1 1-1,-1 0 0,1-1 0,0 0 0,0 1 0,0-1 1,0 0-1,1-1 0,5 3 0,-7-3-13,0-1 0,0 0 0,1 1 0,-1-1 0,0 0 0,0 0 0,0-1 0,1 1 0,-1 0 0,0-1 0,0 0 0,0 1 0,0-1 0,0 0 0,0 0 0,0 0 0,0 0 0,0 0 0,-1-1 0,1 1 0,0 0 0,-1-1 0,1 0 0,-1 1 0,1-1 0,-1 0 0,0 0 0,2-2 0,10-16-30,-1-1-1,-1 0 1,-1-1 0,-1 0-1,-1-1 1,0 0-1,-2 0 1,6-45-1,-5 3 3,-4-1 0,-4-68-1,-1 107 180,0-1-1,-2 1 1,-2 1-1,-13-44 1,8 53 1038,4 16-478,3 12-531,0 42-110,3 58-1,1-62-56,1-23 2,1 0 0,1 0 1,1-1-1,1 1 0,15 39 0,59 120 90,-77-179-95,-1-5 290,-1-4-213,-2-30 2,1 25-69,1 0 0,-1 0 0,1-1 0,1 1 0,-1 0 0,1 0 0,1 0 0,-1-1 0,2 1 0,-1 1 0,1-1 0,5-10 0,-3 10-12,1 0 0,0 0 0,0 1 0,1-1 0,0 2 0,0-1 0,0 1 0,1 0 0,0 0 0,1 1 0,-1 0 1,1 0-1,0 1 0,0 0 0,0 1 0,1 0 0,-1 1 0,1-1 0,11 0 0,-19 3 2,0 1-1,0-1 1,-1 0-1,1 0 1,0 1 0,-1-1-1,1 1 1,0 0 0,-1-1-1,1 1 1,-1 0-1,1 0 1,-1 0 0,0 0-1,1 0 1,-1 0-1,0 1 1,1-1 0,-1 0-1,0 1 1,0-1 0,0 1-1,-1-1 1,1 1-1,0-1 1,0 1 0,-1-1-1,1 1 1,-1 0-1,1-1 1,-1 1 0,0 0-1,0 0 1,0 2 0,1 9-26,-1 0 1,0-1 0,-4 23 0,4-34 30,-4 16-3,0 0 0,0 0 0,-2 0 0,0-1 0,0 0 0,-16 25 0,4-11-48,-2-1 0,-30 34 0,10-22-441,39-40 216,-1 1 0,0-1-1,0 1 1,0-1 0,0 0 0,0 0 0,0 0 0,0 0 0,0 0 0,-1-1-1,1 1 1,0 0 0,0-1 0,-1 0 0,1 0 0,0 1 0,-1-1 0,1-1 0,0 1-1,-5-1 1,-4-8-8573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8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16984,'0'0'2812,"-4"13"-2780,4-10-31,-4 8-1,2-1 1,-1 0-1,1 1 1,1 0-1,0 0 0,1-1 1,0 1-1,0 0 1,3 13-1,1-10 4,0 0 0,1 0 0,1 0 0,0-1 0,1 1 1,1-2-1,0 1 0,18 22 0,-21-31-2,-1 1 0,1-1 0,0 1 0,0-2 0,0 1 0,1 0 0,-1-1 0,1 0 0,0 0 0,8 2 0,-9-4-2,-1 0 0,1 0 0,0-1 0,-1 1 0,1-1 1,-1 0-1,1 0 0,0-1 0,-1 0 0,1 1 0,-1-2 1,0 1-1,1 0 0,-1-1 0,0 0 0,5-2 0,0-2-6,-1 0 0,1 0 0,-1 0 1,-1-1-1,1-1 0,-1 1 0,-1-1 0,7-9 0,46-79-46,-34 54 112,-25 42-54,0-1-1,0 1 0,0 0 1,0 0-1,0 0 1,0 0-1,0 0 1,0 0-1,0 0 1,0 0-1,1 0 0,-1 0 1,0 0-1,0-1 1,0 1-1,0 0 1,0 0-1,0 0 1,0 0-1,0 0 0,1 0 1,-1 0-1,0 0 1,0 0-1,0 0 1,0 0-1,0 0 1,0 0-1,0 0 0,0 0 1,1 0-1,-1 0 1,0 0-1,0 0 1,0 0-1,0 0 1,0 0-1,0 1 1,0-1-1,0 0 0,1 0 1,-1 0-1,0 0 1,0 0-1,0 0 1,0 0-1,0 0 1,0 0-1,0 0 0,0 0 1,0 1-1,0-1 1,0 0-1,0 0 1,0 0-1,0 0 1,0 0-1,0 0 0,0 0 1,0 0-1,0 1 1,0-1-1,0 0 1,0 0-1,0 0 1,0 0-1,0 0 0,0 0 1,4 17 90,0 27-128,-3-37 78,-1-5-42,39 689 352,-39-677-354,-6 196 8,2-173 11,-1 0 0,-1 0 0,-20 58 0,24-88-8,-1 6 160,-2 1 1,0 0-1,0-1 1,-1 0-1,-1-1 1,0 1-1,-1-1 0,-18 22 1,25-33-136,-1 1 1,0 0 0,1-1-1,-1 1 1,0-1-1,0 0 1,0 1 0,0-1-1,0 0 1,0 0-1,0-1 1,0 1 0,0 0-1,0-1 1,-1 1-1,1-1 1,0 1-1,0-1 1,-1 0 0,1 0-1,0 0 1,0 0-1,-1-1 1,1 1 0,0-1-1,0 1 1,0-1-1,-1 0 1,1 0-1,0 0 1,0 0 0,0 0-1,0 0 1,1 0-1,-1-1 1,0 1 0,0-1-1,-2-2 1,-2-4-14,0 1 0,0-1 1,1 0-1,0 0 0,1 0 1,-1-1-1,-5-18 0,3 1-44,0 0-1,2 0 0,1-1 1,-2-35-1,10-110-445,0 127-29,2-1 0,2 1 0,2 0 0,29-79 0,-8 48-2123,74-131 0,-34 90-3776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9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976 686 13638,'0'0'5149,"-15"0"-4274,-6-3-383,0-1-1,-23-7 0,-13-4 47,-20-3-330,0-3 0,2-4 0,1-3 0,1-3 0,-134-80 0,176 92-248,0-1-1,-54-49 0,77 62 23,0-1 0,0-1 0,1 1 0,0-1 0,0 0 0,1-1 0,1 1 0,-1-1 0,2 0 0,-1-1 0,1 1 0,1-1 0,0 0 0,-2-12 0,4 13-52,0 0 0,1 0-1,0 0 1,1 0 0,0 0-1,1 0 1,0 1 0,3-11 0,-4 16 51,1 1 0,-1 0 1,0 0-1,1 0 1,0 0-1,0 0 1,0 0-1,0 0 1,0 1-1,1-1 0,-1 1 1,1 0-1,0-1 1,-1 1-1,1 0 1,0 0-1,0 1 1,0-1-1,1 1 0,-1 0 1,0-1-1,0 1 1,1 1-1,-1-1 1,1 0-1,5 1 0,-7 0 2,0 0-1,0 0 0,0 0 0,0 0 0,0 1 0,1-1 0,-1 1 0,0 0 0,0-1 0,-1 1 0,1 0 0,0 0 0,0 0 1,0 0-1,-1 1 0,1-1 0,0 0 0,-1 1 0,1-1 0,-1 1 0,0 0 0,1-1 0,-1 1 0,0 0 0,1 2 0,3 6-18,-1 0 0,0 0-1,4 21 1,-6-21 39,6 27-96,-1 0 0,2 73 0,-12 75 79,-1-149 124,-2-1 1,-1 0 0,-1-1 0,-2 0-1,-22 50 1,13-34 511,17-37-273,18-17-58,23-19-146,-1-2 1,-2-1-1,40-37 1,-46 38-136,217-205-3268,-246 229 3195,60-60-4806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54 224 2897,'0'0'14471,"-3"2"-14316,2 1-147,-1-1 1,1 0 0,-1 1 0,1-1 0,0 1-1,-1 0 1,2-1 0,-1 1 0,0 0-1,0 0 1,1 0 0,-1-1 0,1 1-1,0 4 1,1 52 12,0-29-19,-1 28-13,-3 157-11,0-170 56,-3-1 1,-18 78-1,21-188-98,3 0-288,9-272-1077,-4 285 1431,2 1 0,2 0 0,2 1-1,26-69 1,-36 116-28,15-30 1068,-15 34-1020,-1-1 1,0 1-1,0-1 0,1 1 0,-1 0 1,1-1-1,-1 1 0,0-1 1,1 1-1,-1 0 0,1-1 1,-1 1-1,1 0 0,-1-1 0,1 1 1,-1 0-1,1 0 0,-1 0 1,1-1-1,-1 1 0,1 0 0,-1 0 1,1 0-1,0 0 0,-1 0 1,1 0-1,-1 0 0,1 0 1,-1 0-1,1 0 0,-1 1 0,1-1 1,0 0-1,-1 0 0,1 0 1,-1 1-1,1-1 0,-1 0 0,1 1 1,-1-1-1,0 0 0,1 1 1,-1-1-1,1 0 0,-1 1 0,0-1 1,1 1-1,-1-1 0,0 1 1,1-1-1,-1 1 0,0-1 1,0 1-1,0-1 0,1 1 0,-1 0 1,12 24 505,0 1 0,12 43 0,-6-17-170,212 675 872,-226-710-1279,-3-11-133,0-1 0,1 1 0,-1 0 0,1 0 0,1-1 0,4 9 0,-7-39-6672,0-15-4978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11541,'0'0'6899,"170"-81"-6867,-92 55-32,2 4 0,-12 7-1440,-14 8-3971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16456,'0'0'2369,"2"23"-2407,9 71 40,19 198 36,-26-101-33,5 50 86,-9-241-122,-1 1-1,2 0 0,-1 0 1,0 0-1,0-1 0,0 1 0,0 0 1,0 0-1,1-1 0,-1 1 1,0 0-1,0 0 0,1-1 1,-1 1-1,1 0 0,-1-1 1,1 1-1,-1 0 0,1-1 0,-1 1 1,2 0-1,-2-1-106,1-1 0,-1 1-1,1 0 1,0-1 0,-1 1 0,1-1 0,-1 1-1,1-1 1,-1 1 0,1-1 0,-1 1 0,0-1-1,1 1 1,-1-1 0,0 1 0,1-1 0,-1 0-1,0 1 1,1-1 0,-1 0 0,0 1 0,0-1-1,0 0 1,0 1 0,0-1 0,0-1 0,5-31-4657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13270,'0'0'2564,"21"-16"-2513,72-52-30,-83 61-22,1 1 1,-1 0-1,1 1 0,1 0 0,-1 1 1,0 0-1,1 1 0,0 0 1,0 1-1,0 0 0,0 1 0,0 0 1,0 1-1,20 2 0,-30-2 2,-1 1 1,1-1-1,-1 0 0,0 0 0,1 1 0,-1-1 1,1 1-1,-1 0 0,0-1 0,0 1 0,1 0 0,-1 0 1,0 0-1,0 0 0,0 0 0,0 0 0,0 0 0,0 0 1,0 0-1,0 0 0,1 3 0,-1 0 7,1 0 0,0 0 0,-1 0 0,0 0 0,0 0 0,0 1 0,0 5 0,0 8 43,-2 0 0,-3 29 0,4-46-48,-4 19 1,-1-1 0,0 0 0,-1 0 0,-1 0 0,-1-1 1,-1 0-1,-1 0 0,-18 25 0,11-25-978,4-15-2753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3474,'0'0'13897,"0"25"-13983,1-25 86,12 204 96,2-39 398,-7 186 0,-8-288-537,0-60-29,0-7-465,2-19-1525,3-23-2468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0 672 12694,'0'0'4957,"24"-21"-4997,82-64-35,-98 79 54,0 1 0,0-1 0,0 1 0,1 1 0,0 0 0,0 0 0,0 0 1,0 1-1,0 1 0,1 0 0,-1 0 0,1 0 0,-1 1 0,1 1 0,15 0 0,-23 0 17,2 0 2,0 0 0,-1 0 1,1 1-1,0-1 0,0 1 0,0 0 0,0 0 0,0 0 0,-1 0 1,1 1-1,0-1 0,3 3 0,-5-2 3,0 0 0,1 0 0,-1 0 0,-1 1 0,1-1 0,0 0 0,-1 1 0,1-1 0,-1 1 0,1 0 1,-1-1-1,0 1 0,0 0 0,-1 0 0,1 0 0,-1 0 0,1 3 0,1 11 50,0 0 1,-2 0-1,0 1 0,-1-1 1,-1 0-1,0 0 1,-1 0-1,-7 20 0,0-8 10,-1 0-1,-2 0 1,-25 43-1,37-70-152,0 0-1,0 0 0,0 0 1,-1 0-1,1 0 0,0 0 1,-1 0-1,1-1 0,-1 1 1,1-1-1,-1 1 1,0-1-1,0 1 0,0-1 1,0 0-1,0 0 0,-4 2 1,-2-3-4468</inkml:trace>
  <inkml:trace contextRef="#ctx0" brushRef="#br0" timeOffset="1">639 1 12310,'0'0'416,"19"168"528,-7-74 33,5 20-129,-2 10 321,-3 3 31,2-3-768,-4-19-224,-3-20-143,3-23-65,-3-25 0,1-13-273,-3-15-1680,2-9-3025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53 6227,'0'0'2078,"18"16"-2361,2 2 177,34 24-1,-54-42 104,1 1 1,0-1-1,0 0 0,0 1 1,0-1-1,0 0 1,0 1-1,0-1 0,0 0 1,0 0-1,0 0 0,0 0 1,0 0-1,0 0 1,1 0-1,-1 0 0,0 0 1,0-1-1,0 1 0,0 0 1,0-1-1,-1 1 1,1 0-1,0-1 0,0 0 1,0 1-1,0-1 1,0 1-1,0-1 0,-1 0 1,1 0-1,0 1 0,-1-1 1,1 0-1,0 0 1,-1 0-1,1 0 0,-1 0 1,0 0-1,1 1 0,-1-1 1,0 0-1,1 0 1,-1-2-1,2-4 30,1 0 0,-2 0-1,1-1 1,0-8 0,-2 13 111,1 0 0,-1-1 1,0 1-1,0-1 0,0 1 0,-1 0 1,1-1-1,-1 1 0,1 0 0,-1 0 1,-2-4-1,2 5-35,0 1 0,0-1 0,0 1 1,-1 0-1,1-1 0,0 1 0,-1 0 1,1 0-1,-1 0 0,1 0 0,-1 0 0,0 0 1,1 1-1,-1-1 0,0 0 0,0 1 1,0 0-1,1-1 0,-1 1 0,0 0 0,-2 0 1,-5-2 263,-1 1 1,1 1 0,0 0 0,-1 0-1,1 1 1,0 0 0,-15 4 0,20-4-266,1 1 0,-1-1 0,1 1 0,0 0 0,-1 0 1,1 0-1,0 1 0,0-1 0,0 1 0,1-1 0,-1 1 0,1 0 1,-1 0-1,1 0 0,0 0 0,0 0 0,0 1 0,1-1 0,-1 1 0,1-1 1,-2 6-1,1 1-30,0 0 0,0 0-1,1 0 1,0 1 0,1-1 0,0 0 0,0 0 0,1 1 0,1-1 0,-1 0 0,2 0 0,0 0-1,0-1 1,5 12 0,-3-10-77,1 0 0,0 0 0,1-1 0,0 1 1,0-2-1,1 1 0,1-1 0,-1 0 0,2-1 0,-1 0 0,14 9 0,-19-14-70,0-1 0,0 1 0,0-1 0,0 0 0,0 0 0,0-1 0,0 1 0,1-1 0,-1 0 0,1 0 0,-1 0 0,1-1 0,-1 0 0,1 0 0,-1 0 0,1 0 0,0-1 0,-1 1 0,0-1 0,10-3 0,-10 1-212,1 1 1,0-1-1,-1-1 0,1 1 1,-1 0-1,0-1 0,0 0 1,-1 0-1,1 0 0,-1-1 1,0 1-1,0-1 0,0 1 1,0-1-1,-1 0 0,3-10 1,8-26-3529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13910,'0'0'2327,"3"14"-2287,-1-1-37,-2-8-2,1 0 0,-1 0 0,1 1 0,1-1 1,-1 0-1,1 0 0,0 0 0,0 0 0,0 0 0,1-1 0,0 1 1,0-1-1,0 1 0,0-1 0,6 5 0,16 11 48,-18-15-70,0 1 0,-1-1 1,11 13-1,-14-16 22,-2 1 0,1 0 0,0-1 1,-1 1-1,1 0 0,-1 0 0,0 0 0,0 0 1,0 1-1,0-1 0,-1 0 0,1 0 1,-1 1-1,0 2 0,0 3 105,-1 0 1,0-1-1,-1 1 1,1-1-1,-2 0 0,1 0 1,-1 0-1,-1 0 0,1 0 1,-1 0-1,-7 8 1,-6 8 189,-39 42 0,39-47-423,-16 14-1244,7-12-3661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19289,'0'0'1803,"-2"24"-1563,1 14 44,1-1-1,2 1 1,11 63-1,70 388 936,-57-323-994,-7-66-209,-18-99-67,-1 1 0,0-1-1,0 0 1,1 0 0,-1 0 0,1 0 0,-1 0 0,1 0 0,-1 0 0,1 0 0,0 0 0,0 0 0,-1 0 0,1 0 0,0 0 0,0 0 0,0-1 0,0 1 0,0 0 0,0-1 0,0 1 0,1 0 0,-1-1-127,0 0 1,0 0-1,0 0 1,0-1-1,0 1 1,0 0-1,0 0 1,0-1-1,0 1 1,0-1-1,0 1 1,0-1-1,0 1 1,0-1-1,0 0 1,-1 1-1,1-1 1,0 0-1,-1 1 1,1-1-1,0 0 1,-1 0-1,1 0 0,-1 0 1,1 0-1,-1 0 1,1-1-1,15-33-5662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9300,'0'0'2161,"0"146"-608,0-74-625,10 13-447,2 14 223,0 6 272,0-1-367,-2-10 239,-3-19-112,0-19-431,-2-18 175,0-14-464,-3-16 16,1-3-32,-3-18-5267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10789,'0'0'3954,"138"-44"-3154,-87 29-304,-7 2-384,-10 2-112,-7 2-48,-13 7-2657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13302,'0'0'3794,"144"-81"-3794,-89 53-96,1 2-1841,-12 6-4354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190 509 10485,'0'0'10191,"1"-2"-9812,5-13-280,0-1-1,-1 0 1,-1 0-1,0-1 1,2-27-1,-2 14-54,5-35-69,2-104-1,-11 164 17,0 0 0,-1 0-1,1 0 1,-1 0 0,0 1-1,-1-1 1,1 0 0,-1 0-1,0 1 1,0-1 0,0 1-1,0-1 1,-1 1 0,0 0-1,0 0 1,0 0-1,0 0 1,-1 1 0,0-1-1,1 1 1,-1 0 0,0 0-1,-1 0 1,1 1 0,0-1-1,-1 1 1,1 0 0,-1 0-1,0 1 1,0 0 0,0-1-1,0 2 1,0-1 0,0 0-1,-5 1 1,2-1-11,-1 1-1,1 0 1,0 1-1,-1 0 1,1 0-1,0 1 1,-15 4-1,20-5 17,0 0 1,1 0-1,-1 1 0,0-1 0,1 1 0,-1 0 0,1-1 0,0 1 1,-1 0-1,1 0 0,0 0 0,0 1 0,0-1 0,1 1 0,-1-1 1,1 1-1,-1-1 0,1 1 0,0 0 0,0-1 0,0 1 0,0 0 1,0 0-1,1 0 0,-1 4 0,1-6 4,0 0 0,0 0 0,0 0 0,0 1-1,0-1 1,1 0 0,-1 0 0,0 0 0,1 0 0,-1 0 0,1 0 0,-1 0-1,1 0 1,-1 0 0,1 0 0,-1-1 0,1 1 0,0 0 0,0 0 0,0 0 0,-1-1-1,1 1 1,0 0 0,0-1 0,0 1 0,0-1 0,0 1 0,0-1 0,0 0-1,0 1 1,0-1 0,0 0 0,0 1 0,0-1 0,2 0 0,48 0-56,-34 0 7,3-2 12,0 0 0,1-2 0,-1 0 0,-1-1 1,1-1-1,35-17 0,-25 11-294,53-14-1,-80 25 307,-1 0-1,0 1 1,0-1 0,1 1-1,-1 0 1,1-1-1,-1 1 1,0 0 0,1 0-1,-1 1 1,0-1-1,1 0 1,-1 1 0,0 0-1,0-1 1,4 2-1,-5 0 21,1 0-1,-1-1 1,0 1-1,1 0 1,-1 0-1,0 0 1,0 0-1,0 0 1,-1 0-1,1 0 1,0 0-1,-1 0 1,1 0-1,-1 0 1,0 0-1,1 1 1,-2 2-1,9 200 221,-8-128-138,4 1 0,17 97 0,-20-168-57,1 0 0,0 1 0,0-1 0,6 11 0,-8-17-24,1 0-1,-1 0 1,1 0 0,-1 0 0,1 0 0,0 0 0,-1 0 0,1 0-1,0 0 1,0 0 0,0-1 0,0 1 0,-1 0 0,1 0 0,0-1 0,0 1-1,0-1 1,0 1 0,1-1 0,-1 1 0,0-1 0,0 0 0,0 0-1,0 1 1,0-1 0,0 0 0,1 0 0,-1 0 0,0 0 0,0 0-1,0 0 1,0-1 0,0 1 0,0 0 0,1-1 0,-1 1 0,0 0 0,2-2-1,-1 0-314,1 0 0,-1-1-1,1 1 1,-1-1-1,0 0 1,0 1-1,0-1 1,-1 0 0,1 0-1,-1 0 1,1 0-1,-1-1 1,0 1-1,1-5 1,10-30-7965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18248,'0'0'414,"8"17"-481,-5-11 67,14 30-40,33 54 0,-33-64 7,-8-10 19,1-1-1,0 0 1,1-1-1,1 0 1,23 21-1,-35-34 18,1 0 1,0 0-1,0 0 1,0 0-1,0-1 0,0 1 1,0 0-1,0-1 1,1 1-1,-1 0 0,0-1 1,0 1-1,0-1 1,1 0-1,-1 1 0,0-1 1,0 0-1,1 0 0,-1 0 1,0 0-1,1 0 1,-1 0-1,0 0 0,0-1 1,1 1-1,-1 0 1,0-1-1,0 1 0,1 0 1,-1-1-1,0 0 1,0 1-1,0-1 0,0 0 1,0 1-1,0-1 0,0 0 1,0 0-1,0 0 1,0 0-1,-1 0 0,1 0 1,0 0-1,1-2 1,1-6 41,1 1 1,-1-1 0,0 0 0,-1 0-1,2-10 1,-2 12-43,9-60-11,-2 0 0,-3-1 0,-5-116 0,1 214-5096,0 9-5015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17816,'0'0'2732,"-4"20"-2703,2-7-26,-4 13-18,2 0 1,1 0-1,1 41 0,8 18 33,18 85-1,-18-155-206,0-23-932,2-23-1912,-3-13-3368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 18072,'0'0'4018,"-14"-50"-6435,21 47-3858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16568,'0'0'1355,"-13"21"-1091,4-6-254,1-4-3,1 1 1,0 0 0,1 0 0,0 0 0,1 1 0,0-1 0,1 2-1,1-1 1,0 0 0,-2 24 0,12 354 1082,32-1-134,-9-106-1078,-29-269-13,-1-12 32,0-1-1,0 1 1,0-1-1,0 1 1,0-1 0,1 1-1,-1-1 1,1 1-1,0-1 1,0 1 0,0-1-1,0 0 1,2 4 0,-3-5 58,1-1 1,-1 0-1,0 0 1,0 0 0,0 0-1,0 0 1,0 0 0,1 0-1,-1 0 1,0 0 0,0 0-1,0 0 1,0 1 0,1-1-1,-1 0 1,0 0 0,0 0-1,0 0 1,1 0 0,-1 0-1,0-1 1,0 1 0,0 0-1,0 0 1,1 0 0,-1 0-1,0 0 1,0 0 0,0 0-1,0 0 1,1 0 0,-1 0-1,0 0 1,0-1 0,0 1-1,0 0 1,0 0 0,0 0-1,1 0 1,-1 0-1,0-1 1,0 1 0,0 0-1,0 0 1,0 0 0,0 0-1,0-1 1,0 1 0,0 0-1,0 0 1,0 0 0,0 0-1,0-1 1,0 1 0,0 0-1,0 0 1,0-1 0,8-33-5156,1-22-3780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12486,'0'0'5778,"0"-2"-5292,8-3-497,68 1 43,-54 0-62,0-1 1,-1-1-1,0-2 0,0 0 0,-1-1 0,0 0 0,0-2 0,-1-1 0,0 0 0,-1-1 1,-1-1-1,0-1 0,-1 0 0,24-30 0,-28 31-204,-3 3 927,-18 29 78,7-12-721,-1 1-1,1 0 1,0 0 0,0 0 0,1 0-1,0 0 1,0 0 0,1 13-1,0-7-39,1 1-1,0-1 1,7 25 0,6 1-9,1 0 0,3-1 1,22 36-1,-9-17-47,-3-5-25,25 51-120,-48-92 186,-1 1-1,0 0 1,0 0-1,-2 0 0,1 1 1,-2-1-1,1 14 1,-2-24 19,0-1 0,0 1 0,-1 0 0,1 0 0,0-1 0,-1 1 0,0 0 1,1-1-1,-1 1 0,0-1 0,0 1 0,0-1 0,0 1 0,0-1 0,0 1 0,0-1 1,0 0-1,-1 0 0,1 0 0,-2 2 0,-2 0 54,1-1-1,-1 1 1,0-1-1,0 0 1,0 0-1,-9 2 1,-3 0-627,0-1 0,0-1-1,-22-1 1,18-1-4731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250 172 7780,'0'0'5063,"-11"-20"-3585,-36-61-299,44 76-961,-1-1-1,1 1 1,-1 0-1,-1 0 1,1 1-1,0-1 1,-1 1-1,0 0 1,0 0-1,-1 0 1,1 1-1,-11-5 0,11 6-126,1 0-1,-1 1 0,0 0 0,0 0 0,0 0 0,-1 1 1,1 0-1,0 0 0,0 0 0,0 0 0,0 1 0,-9 2 1,12-2-87,0 0-1,0 0 1,0 0 0,0 0 0,0 1 0,0-1 0,0 1 0,0-1 0,1 1 0,-1-1 0,1 1 0,-1 0 0,1 0 0,0 0 0,0 0 0,0 0 0,0 0 0,0 0 0,0 0 0,0 0-1,0 3 1,-9 52 78,10-54-80,-4 57 3,2-1 1,3 1-1,16 107 0,0-72-110,47 147 0,-58-223 51,-3-7 6,1 1 0,0-1 0,1 0 0,1-1-1,6 13 1,-10-22 14,0 1-1,-1-1 0,1 0 0,0 0 1,0 0-1,1 0 0,-1 0 0,0 0 1,1-1-1,-1 1 0,0-1 0,1 1 1,0-1-1,-1 0 0,1 0 1,0 0-1,0-1 0,0 1 0,-1-1 1,1 1-1,0-1 0,0 0 0,0 0 1,0 0-1,0 0 0,0-1 0,5-1 1,-1 0-66,0-1 1,1 0 0,-1-1-1,0 0 1,-1 0 0,1 0-1,-1-1 1,0 0 0,0 0-1,0 0 1,8-12 0,9-10-155,22-39 1,-33 48 260,-7 10 29,-5 6 9,1 0 0,0 0 0,1 0 0,-1 0 0,0 0 0,1 1 1,-1-1-1,1 0 0,-1 1 0,1-1 0,0 1 0,2-3 0,-3 22 1652,1 507 1227,-2-525-2942,0 0 0,0 1 0,0-1 0,0 0 0,0 0 0,0 0 0,-1 1 0,1-1 0,0 0 0,0 0 0,0 0 0,0 1 0,0-1 0,0 0 0,0 0 0,1 1 0,-1-1 0,0 0 0,0 0 0,0 0 0,0 1 0,0-1 0,0 0 0,0 0 0,0 0 0,0 1 0,1-1 1,-1 0-1,0 0 0,0 0 0,0 0 0,0 1 0,1-1 0,-1 0 0,0 0 0,0 0 0,0 0 0,1 0 0,-1 0 0,0 0 0,0 0 0,0 0 0,1 0 0,-1 1 0,0-1 0,0 0 0,0 0 0,1 0 0,-1 0 0,1-1 0,8-12-3929,3-19-2933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10277,'0'0'7641,"16"0"-6713,11 1-681,24 0 824,-1-3 0,78-11 0,-98 7-1015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66 271 15495,'0'0'368,"10"10"-624,34 27 104,-44-36 151,1-1-1,0 1 1,0-1-1,0 1 1,0-1-1,-1 0 1,1 0-1,0 1 1,0-1-1,0 0 1,0 0-1,0 0 1,0 0-1,0 0 1,0 0-1,0 0 1,-1 0-1,1-1 1,0 1-1,0 0 1,0 0 0,0-1-1,0 1 1,0-1-1,-1 1 1,1-1-1,0 1 1,0-1-1,-1 1 1,2-2-1,13-21 7,-13 19-9,3-4 1,-2-1 1,0 1 0,0-1 0,0 0-1,-1 1 1,0-1 0,-1 0-1,0 0 1,0 0 0,-1-1 0,0 1-1,-1 0 1,-3-15 0,4 20 119,-1-1-1,0 1 1,-1 0 0,1 0 0,-1 1 0,0-1-1,0 0 1,0 0 0,0 1 0,-1-1 0,1 1-1,-1 0 1,0 0 0,0 0 0,0 0 0,-1 0-1,1 1 1,-1 0 0,1-1 0,-1 1 0,0 0-1,1 1 1,-1-1 0,0 1 0,0 0 0,-1 0-1,1 0 1,0 0 0,0 1 0,0-1 0,-6 1-1,7 1-78,0-1 0,0 1-1,0 0 1,0 0 0,1 0-1,-1 0 1,0 0-1,0 0 1,1 1 0,-1 0-1,1-1 1,-1 1-1,1 0 1,0 0 0,0 0-1,0 1 1,0-1 0,0 0-1,0 1 1,0-1-1,1 1 1,-1 0 0,1-1-1,0 1 1,0 0 0,-1 4-1,-3 8-8,1 0 0,0 0 0,-2 27 0,2 4 324,5 88 1,0-124-334,0 0-1,1-1 1,0 1 0,0 0 0,1-1 0,0 1 0,1-1 0,9 17 0,-10-21-11,0 0 1,1 0-1,-1 0 0,1-1 0,1 0 0,-1 1 1,0-1-1,1-1 0,0 1 0,0-1 0,0 0 1,0 0-1,1 0 0,-1-1 0,1 0 1,6 2-1,-3-2-40,1 0 0,0 0-1,0-1 1,-1-1 0,1 1 0,0-2 0,0 1 0,0-2 0,-1 1-1,1-1 1,12-4 0,-9 1-71,0-1-1,-1 0 0,1 0 0,-1-1 1,0-1-1,-1 0 0,13-12 1,-2-2-69,0-1 0,-2-1 0,0-1 1,-2 0-1,-1-2 0,19-39 0,-25 46 440,-2-1-1,0-1 0,-1 0 1,-2 0-1,0 0 1,-1-1-1,-1 1 0,-1-1 1,-1-32-1,-2 54-233,0 0 0,0 0 0,0 0 0,0 0 0,-1 0 0,1 0-1,0 0 1,-1 1 0,1-1 0,0 0 0,-1 0 0,1 0 0,-1 0 0,0 1-1,1-1 1,-1 0 0,0 1 0,1-1 0,-1 0 0,0 1 0,0-1 0,1 1 0,-1-1-1,0 1 1,0-1 0,0 1 0,0 0 0,0-1 0,1 1 0,-1 0 0,0 0-1,0-1 1,0 1 0,0 0 0,0 0 0,0 0 0,0 0 0,0 1 0,0-1 0,0 0-1,0 0 1,0 0 0,0 1 0,0-1 0,1 0 0,-1 1 0,0-1 0,0 1 0,0-1-1,0 1 1,1 0 0,-1-1 0,0 1 0,1 0 0,-1-1 0,0 1 0,1 0-1,-1 0 1,1 0 0,-1-1 0,1 1 0,0 0 0,-1 0 0,1 0 0,-1 2 0,-1 7-75,-1 1 1,1 0-1,1 0 1,0 1-1,1-1 1,0 0 0,0 0-1,1 0 1,1 0-1,0 0 1,0 0 0,1 0-1,1-1 1,-1 1-1,2-1 1,-1 0-1,9 12 1,2-1-138,-5-8 134,0 1 0,-1 0 0,-1 0 0,9 20 0,-15-30 46,-1-1 1,0 1-1,0 0 0,0 0 1,0 0-1,0 1 1,-1-1-1,0 0 0,0 0 1,0 0-1,0 0 0,-1 0 1,1 0-1,-1 0 0,0 0 1,-1 0-1,1 0 0,0 0 1,-1 0-1,0-1 0,0 1 1,-4 5-1,-8 6 69,-1-1 1,0-1-1,-1 0 0,-1-1 1,0 0-1,0-1 0,-1-2 1,-30 13-1,40-19-408,0 0 0,0 0 0,0-1-1,0 0 1,-1-1 0,1 0 0,-11 1 0,-7-2-5888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141 639 15031,'0'0'3788,"2"-18"-3676,4-48-142,15-238-262,-19 263 213,-1 16 34,-1 0 0,-3-30 1,2 50 42,1-1 0,-1 1-1,-1 0 1,1-1 0,-1 1 0,0 0 0,0 0 0,0 0 0,-1 0 0,1 0 0,-1 1 0,-1-1 0,1 1 0,-1 0 0,-5-6 0,6 8 23,1 0 0,-1 0 0,1 0 0,-1 0 0,0 0 0,0 1 0,1 0 0,-1-1 0,0 1 0,0 0 0,0 1 0,-1-1-1,1 0 1,0 1 0,0 0 0,0-1 0,0 1 0,0 1 0,-1-1 0,1 0 0,0 1 0,0 0 0,0-1 0,0 1 0,0 0 0,0 1 0,0-1 0,0 0 0,1 1 0,-1 0 0,0 0 0,1-1 0,-1 2 0,1-1-1,0 0 1,0 0 0,-1 1 0,2-1 0,-1 1 0,0-1 0,0 1 0,1 0 0,0 0 0,-1 0 0,1 0 0,0 0 0,-1 5 0,0 2-19,1-1 0,0 1 1,0-1-1,1 1 0,0-1 1,0 1-1,1 0 0,3 14 0,-3-21 0,0 0 0,1 1 0,-1-1-1,0 0 1,1 0 0,0 0-1,0 0 1,0 0 0,0 0 0,0-1-1,1 1 1,-1 0 0,1-1-1,-1 0 1,1 0 0,0 0-1,0 0 1,0 0 0,0 0 0,0-1-1,0 0 1,1 1 0,-1-1-1,0 0 1,1-1 0,4 1 0,2 1-26,0-2 0,0 1 0,0-1 1,0-1-1,1 0 0,-2 0 0,1-1 1,0 0-1,15-6 0,-1-3-227,0 0 0,28-19 1,7-3-193,-54 30 403,28-11-65,-33 13 106,1 1-1,0 0 0,-1-1 1,1 1-1,0 0 0,-1 0 1,1 0-1,0 0 0,-1 0 1,1 0-1,0 0 0,0 0 1,-1 0-1,1 0 0,0 0 1,-1 0-1,1 0 0,0 0 1,-1 1-1,1-1 0,0 0 1,-1 1-1,1-1 0,0 0 1,-1 1-1,1-1 0,-1 1 1,1-1-1,-1 1 0,1-1 1,-1 1-1,1-1 0,-1 1 1,0-1-1,1 1 0,-1 0 1,0-1-1,1 1 0,-1 0 1,0-1-1,1 2 0,3 34 240,-2 1 0,-4 64 0,2 24-90,1-97-80,2-1-1,7 28 1,-9-48-49,1-1 0,0 1-1,0 0 1,1 0 0,0-1-1,0 0 1,0 1 0,1-1-1,0 0 1,0-1 0,1 1-1,-1-1 1,8 7 0,-10-10-16,0-1 0,0 0 0,0 0 0,-1 0 0,1 0 0,0 0 0,0 0 0,0 0 0,1 0 0,-1-1 0,0 1 0,0-1 0,0 0 0,0 0 0,0 1 0,1-1-1,-1-1 1,0 1 0,0 0 0,3-1 0,-1 0-6,-1-1 0,0 1 0,0-1 0,0 0-1,0 0 1,0 0 0,0 0 0,-1 0-1,1-1 1,-1 1 0,4-5 0,4-7-96,-2 0-1,1 0 1,-2-1 0,8-18 0,-13 28 29,15-41-1839,-10 16-2125,-3 0-4916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33 16504,'0'0'3588,"-22"-2"-3367,4-1-159,0 1-1,0 1 0,-22 2 1,38-1-51,0 1 1,0-1-1,1 1 1,-1-1-1,0 1 1,0 0-1,1-1 1,-1 1-1,0 0 1,1 0-1,-1 1 1,1-1 0,-1 0-1,1 0 1,-1 1-1,1-1 1,0 1-1,0-1 1,0 1-1,0 0 1,0-1-1,-1 4 1,0 1 9,0 0 1,0 0 0,1 1-1,-1 12 1,0-6-11,-4 42 80,2 84-1,4-138-90,-1 1-1,1-1 0,0 0 0,0 1 0,0-1 1,0 0-1,0 0 0,0 1 0,0-1 0,1 0 1,-1 1-1,0-1 0,1 0 0,-1 0 0,1 1 1,-1-1-1,1 0 0,0 0 0,-1 0 0,1 0 1,0 0-1,0 0 0,0 0 0,0 0 0,0 0 1,0 0-1,0-1 0,0 1 0,0 0 0,0-1 1,0 1-1,0 0 0,1-1 0,-1 0 0,0 1 1,0-1-1,1 0 0,-1 1 0,0-1 0,1 0 1,-1 0-1,0 0 0,1 0 0,-1 0 0,0-1 1,0 1-1,2-1 0,2 0-18,-1-1 1,0 1-1,1-1 1,-1 0-1,0 0 0,0-1 1,0 1-1,-1-1 1,1 0-1,-1 0 0,1 0 1,4-7-1,12-22-38,-1-1 1,-2 0-1,-1-2 0,-1 0 0,-3 0 0,10-41 1,-19 52 1830,-2 26-1403,11 46-283,2 0 1,31 67 0,-18-46-99,-21-52-494,11 29 1573,-4-29-2858,-13-16 1435,1-1 1,0 1 0,0 0-1,0-1 1,0 1 0,0-1-1,0 1 1,-1-1-1,1 1 1,0-1 0,0 0-1,0 0 1,0 1 0,1-1-1,0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10165,'0'0'1731,"4"28"-1280,26 194 1505,-13-28 15,-10 211 0,-7-298-1920,9-212-6888,-6 53-1549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14759,'0'0'1091,"20"-20"-1046,66-59-106,-83 76 57,1 0-1,-1 1 1,0 0 0,1 0 0,-1 0-1,1 0 1,0 0 0,0 1-1,-1-1 1,1 1 0,0 0 0,0 0-1,0 1 1,0-1 0,0 1-1,0 0 1,1 0 0,5 1 0,2 0 8,-10-1 2,0 0 0,1 1 1,-1-1-1,0 0 1,0 1-1,0 0 1,0 0-1,0 0 1,0 0-1,0 0 1,0 0-1,0 0 1,0 0-1,0 1 0,-1-1 1,1 1-1,0-1 1,-1 1-1,1 0 1,-1 0-1,0 0 1,0-1-1,0 1 1,0 0-1,0 1 0,0-1 1,0 0-1,-1 0 1,1 0-1,0 3 1,1 8 81,0 0-1,-1 0 1,0 1 0,-1 13 0,-1-12 65,1 7 66,-1-1 0,-2 1 1,0 0-1,-9 31 0,8-41-201,0 0-1,0-1 1,-1 1 0,-1-1-1,0 0 1,0-1 0,-1 1-1,-1-1 1,-9 11-1,3-9-295,13-12 154,1 0-1,0 1 1,-1-1-1,1 0 1,0 1 0,-1-1-1,1 0 1,-1 0-1,1 0 1,0 1 0,-1-1-1,1 0 1,-1 0-1,1 0 1,-1 0 0,1 0-1,0 0 1,-1 0-1,1 0 1,-1 0 0,1 0-1,-1 0 1,1 0-1,0 0 1,-1 0 0,1 0-1,-1-1 1,1 1-1,-1 0 1,1 0 0,0 0-1,-1-1 1,1 1-1,0 0 1,-1-1 0,-5-17-8331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16712,'0'0'1059,"6"14"-1017,22 45-34,-27-57-12,0 1 0,0-1 0,0 0 0,0 0 0,1 0 0,-1 0 0,1 0 0,-1 0 0,1 0 0,-1-1 0,1 1 0,0-1 0,0 1 0,0-1 0,0 1 0,0-1 0,0 0 0,0 0 0,1 0 0,-1 0 0,0-1 0,1 1 0,3 0 0,-5-1-13,1 0 0,0-1 0,-1 1 1,1 0-1,0-1 0,-1 1 0,1-1 0,-1 0 1,1 0-1,-1 1 0,0-1 0,1 0 0,-1 0 1,0 0-1,1 0 0,-1-1 0,0 1 0,0 0 1,0 0-1,0-1 0,0 1 0,0-1 0,-1 1 1,1-1-1,1-1 0,2-12 3,0 0 0,0 0 0,-1 0 0,-1 0 0,-1 0 0,0-1 0,-1 1 0,-3-30 1,2 44 57,1-1 0,-1 0 0,1 1 0,-1-1 0,1 0 0,-1 1 0,0-1 0,0 1 1,0-1-1,0 1 0,0-1 0,0 1 0,-1 0 0,1 0 0,0 0 0,-1-1 0,1 1 1,0 0-1,-1 0 0,0 1 0,1-1 0,-1 0 0,1 1 0,-1-1 0,0 0 0,1 1 0,-1 0 1,0-1-1,0 1 0,-2 0 0,1 0 6,1 0 1,0 0-1,-1 0 0,1 0 1,-1 1-1,1-1 1,0 1-1,-1-1 0,1 1 1,0 0-1,0 0 1,-1 0-1,1 0 0,0 0 1,0 0-1,0 1 0,0-1 1,0 1-1,1 0 1,-1-1-1,-2 4 0,0 3-37,0-1 1,1 0-1,0 1 0,1-1 0,0 1 0,0 0 0,1 0 0,-1 8 1,0 68 6,2-51-44,1-18 21,1 1-1,0-1 1,1 0 0,0 0-1,1 0 1,1-1-1,1 0 1,10 21 0,-11-24-52,1-1 0,0 0-1,1 0 1,0 0 0,1-1 0,-1 0 0,2 0 0,-1-1 0,1 0 0,1-1 0,15 10 0,-21-15 39,0 0 0,0 0 0,0-1 1,0 1-1,0-1 0,0 0 0,0 0 0,1 0 0,-1-1 0,0 1 0,1-1 0,-1 0 1,0 0-1,1-1 0,-1 1 0,0-1 0,0 0 0,1 0 0,-1 0 0,0-1 0,0 0 1,0 0-1,0 0 0,-1 0 0,1 0 0,0-1 0,-1 1 0,0-1 0,1 0 0,-1 0 1,0 0-1,4-7 0,6-8-64,-1-1 0,0-1 0,-2 0 0,16-41 1,-23 53 76,9-19 438,-1-1 0,-2 0 0,-1-1 0,-1 0 0,-2 0 0,4-58-1,-9 86-390,-1 0 0,1 1 0,-1-1 0,1 0 0,-1 1 0,0-1 0,0 1-1,1-1 1,-1 1 0,0-1 0,0 1 0,1-1 0,-1 1 0,0 0 0,0-1-1,0 1 1,0 0 0,1 0 0,-1 0 0,0 0 0,0 0 0,0-1 0,0 2-1,0-1 1,0 0 0,0 0 0,0 0 0,1 0 0,-1 1 0,0-1 0,0 0 0,0 1-1,0-1 1,1 0 0,-1 1 0,0-1 0,-1 2 0,0 3-54,0 0-1,0 1 1,1-1 0,-1 0 0,1 1 0,0-1-1,1 1 1,-1 0 0,1-1 0,0 1 0,2 7 0,-2 5-12,1-8-44,-1 1 1,2-1-1,0 1 0,0-1 1,1 0-1,0 0 1,0 0-1,1 0 1,6 10-1,7 10-476,31 40 1,-31-48 332,-2 1 0,0 1 0,11 25 0,-24-44 220,0-1 1,0 1-1,-1 0 0,1 0 1,-1 0-1,0 0 0,-1 0 1,1 1-1,-1-1 0,0 0 0,-1 0 1,0 8-1,0-10 30,0 0 1,0 0-1,0 0 1,-1-1-1,1 1 0,-1 0 1,1-1-1,-1 1 1,0-1-1,0 1 1,0-1-1,0 0 0,-1 0 1,1 0-1,0 0 1,-1 0-1,0 0 0,1-1 1,-1 1-1,-4 1 1,-4 0-91,0 1-1,0-1 1,-1-1 0,1 0 0,0 0 0,-14-1 0,-15 0-5090,15-1-5898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13510,'0'0'16,"110"159"272,-64-87 161,7 5 191,3 2 352,-3-1-143,-7-10-225,-7-9-64,-7-15-464,-8-14-96,-9-8 48,-3-11-32,-2-4-32,-8-7-2033,-2-9-3249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11541,'0'0'913,"0"155"-177,0-70-224,0 7 17,0 6-385,0-4 80,0-11 208,0-22-160,0-24-192,0-21-80,12-16-240,5-5-2353,5-36-3618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23 14967,'0'0'1758,"11"12"-1766,36 37 3,-45-47-8,0 0 0,1 0 0,-1-1 0,1 1 0,-1 0 0,1-1 0,0 0 0,-1 1 0,1-1 0,0 0 0,0-1 0,0 1 0,0 0 0,0-1 0,-1 1 0,1-1 0,0 0 0,0 0 0,0 0 0,0-1 0,0 1 0,5-2 0,-8-1 24,1 1-1,-1-1 1,0 0 0,0 0-1,0 1 1,0-1 0,0 0-1,-1 0 1,1 1 0,-2-4-1,-1 1-14,0 0-1,-1 0 0,1 1 0,-1-1 1,0 1-1,0 0 0,-1 0 1,1 1-1,-1-1 0,0 1 1,0 0-1,0 0 0,0 1 0,0-1 1,-1 1-1,1 0 0,-1 0 1,1 1-1,-1 0 0,-11-1 1,15 2 12,-1 1 0,1-1 0,0 1 0,0-1 0,0 1 0,0 0 0,0 0 0,0 0 0,0 0 0,0 0 0,0 0 0,0 1 0,0-1 0,1 1 0,-1-1 0,1 1 1,-1-1-1,1 1 0,0 0 0,-1 0 0,1 0 0,0 0 0,0 0 0,0 0 0,0 0 0,0 4 0,-3 6 80,1 0-1,0 1 1,-2 19 0,2 4 266,1 1 0,3 43 0,0-64-279,0 0-1,2-1 1,0 1 0,1-1-1,0 1 1,1-1 0,12 22-1,-15-33-67,0 1-1,0-1 1,1 0-1,0 0 0,0-1 1,0 1-1,0 0 1,1-1-1,-1 0 1,1 0-1,0 0 0,0 0 1,0-1-1,0 0 1,1 1-1,-1-1 1,1-1-1,-1 1 0,1-1 1,-1 0-1,1 0 1,0 0-1,0 0 1,-1-1-1,1 0 0,0 0 1,0 0-1,0-1 1,-1 0-1,1 0 1,0 0-1,-1 0 1,7-3-1,-4 0-10,1-1-1,-1 0 1,0 0 0,0 0-1,0-1 1,-1 0 0,0-1-1,0 1 1,8-13 0,3-7-700,20-40 0,-6-5-3349,-7 1-4647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 15863,'0'0'1305,"-22"-4"-894,-69-7-190,89 10-217,0 1-1,0 0 0,0 1 1,0-1-1,-1 0 1,1 0-1,0 1 1,0 0-1,0-1 0,0 1 1,0 0-1,0 0 1,0 0-1,0 0 1,0 0-1,1 0 1,-1 1-1,0-1 0,1 1 1,-1-1-1,1 1 1,-1-1-1,1 1 1,0 0-1,-1 2 0,-1 1 1,1 0-1,1 0 0,-1 1 0,1-1 0,0 1 1,-1 9-1,1-8-3,-1 10 0,1 0 0,0 0 0,1 0 0,3 22 0,-3-37-8,1 0-1,0 0 0,0 0 1,0 0-1,0 0 0,0-1 1,0 1-1,0 0 0,1 0 1,-1-1-1,1 1 0,-1-1 1,1 0-1,-1 1 1,1-1-1,0 0 0,0 0 1,0 0-1,0 0 0,-1 0 1,1-1-1,0 1 0,0 0 1,1-1-1,-1 0 1,0 1-1,0-1 0,0 0 1,0 0-1,0 0 0,3-1 1,1 1-92,0 0 1,0-1-1,-1 0 1,1 0-1,-1 0 1,1-1-1,-1 1 0,1-2 1,-1 1-1,9-6 1,2-5-18,-2-1 0,0 0 0,0-2 0,-2 1 0,0-2 0,15-26 0,16-21 666,-42 63 217,2 20 819,49 359-967,32 371 455,-79-442-986,-6-228-35,1-71-40,1 12 71,-1 0-1,-2 0 1,0 0 0,-5 22 0,6-39-48,0 1 1,0 0 0,-1 0-1,1 0 1,-1 0-1,1-1 1,-1 1 0,0-1-1,-1 1 1,1-1-1,-1 0 1,1 0 0,-1 0-1,0 0 1,0 0 0,0-1-1,0 0 1,-1 1-1,1-1 1,-1 0 0,1 0-1,-1-1 1,0 1-1,0-1 1,0 0 0,-6 1-1,4-1-22,0-1-1,-1 0 1,1 0-1,-1-1 1,1 1-1,0-1 1,0-1-1,-1 1 1,1-1-1,0 0 1,0-1-1,0 1 1,1-1 0,-1 0-1,1-1 1,0 1-1,0-1 1,0 0-1,0-1 1,0 1-1,-5-8 1,-4-6-98,1 0 1,0-1-1,2-1 1,-17-37 0,16 29-70,2-1 1,1 0-1,1 0 1,2 0 0,1-1-1,1 0 1,2 0-1,0 0 1,2-1-1,2 1 1,6-36 0,2 10-105,3 0 0,3 1 1,1 1-1,50-103 0,12 7-1316,1 12-1425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74 15415,'0'0'736,"2"9"-733,-1-4-6,-1-2-2,0-1-1,1 1 1,-1-1 0,1 1-1,-1-1 1,1 1 0,0-1-1,0 1 1,0-1 0,0 1 0,0-1-1,1 0 1,-1 0 0,1 0-1,0 0 1,-1 0 0,1 0-1,0 0 1,0 0 0,0-1-1,0 1 1,0-1 0,1 1-1,-1-1 1,0 0 0,1 0-1,-1 0 1,3 0 0,-2 0-46,-1-1 1,0 0 0,1 0 0,-1 0 0,1 0 0,-1 0-1,0 0 1,1-1 0,-1 1 0,0-1 0,1 0-1,-1 0 1,0 1 0,0-1 0,0-1 0,0 1 0,0 0-1,0-1 1,0 1 0,0-1 0,0 1 0,-1-1-1,1 0 1,0 0 0,-1 1 0,0-1 0,1 0 0,-1-1-1,0 1 1,0 0 0,0 0 0,1-5 0,1-4-9,-1-1 0,0 1 0,-1-1 0,0 0 1,-1-15-1,0 26 68,0 0 0,0 0 0,0 0 0,0 0 0,-1 1 0,1-1 0,0 0 0,-1 0 0,1 0 0,-1 1 0,1-1 0,-1 0 0,1 0 0,-1 1 0,0-1 0,1 0 0,-1 1 0,0-1 0,1 1 0,-1-1 0,0 1 0,0-1 0,0 1 1,1 0-1,-1-1 0,0 1 0,0 0 0,0 0 0,0 0 0,0-1 0,0 1 0,1 0 0,-1 0 0,0 0 0,0 0 0,-1 1 0,-1-1 95,-1 0 1,1 0-1,0 1 1,0-1-1,0 1 1,-1 0-1,1 0 1,0 0-1,0 0 1,-4 3-1,1 1 12,0 0 0,1 1 1,-1-1-1,1 1 0,0 0 0,0 1 0,1 0 0,0-1 1,-6 15-1,2-3 165,1 0 1,-10 39-1,13-29-110,1 2-1,1-1 0,2 42 0,1-60-98,-1-3-38,0 1 0,1-1 0,1 1-1,-1-1 1,1 0 0,1 0 0,0 0 0,0 0 0,6 12 0,-6-16-25,-1 0 1,1 0-1,0 0 0,0-1 0,0 1 1,1-1-1,-1 0 0,1 0 0,0 0 0,0 0 1,0-1-1,0 1 0,1-1 0,-1 0 1,0 0-1,1-1 0,0 1 0,6 0 1,-2 0-39,-1-1 1,0-1 0,0 1 0,0-2 0,0 1-1,1-1 1,-1 0 0,0-1 0,0 1 0,0-2-1,0 1 1,-1-1 0,1 0 0,-1-1-1,0 0 1,9-5 0,-3-2-219,1 0-1,-1-1 1,-1-1-1,0 1 1,-1-2-1,17-25 1,7-23-3651,-8 0-2974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22 778 14551,'0'0'6680,"-4"1"-5655,-10 0-388,10-1 460,7 0-927,21-1-135,-1-2 0,0 0 0,36-11-1,-23 6 17,804-228 461,-13-53-248,-691 239-275,241-95 1543,-332 125-1180,-44 19-376,-1 0 139,-14 1-1262,-21-1-1121,-13-7-1878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1056,'0'0'17787,"0"26"-17805,0 11 7,2 0 0,2 0 1,14 67-1,22 72-219,-9 0 1,13 244 0,-42-407 76,2-17-730,2-20-1029,0-18-2528,0-9-3849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14871,'0'0'4194,"168"-59"-4098,-122 44-96,-2 4-1649,-13 7-2977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67 11605,'0'0'1708,"-23"-11"-1636,-70-34 64,88 43 13,1 0 1,0 0-1,0 1 1,-1 0-1,1 0 1,-9-1-1,11 2-91,1 0-1,0 0 0,-1 0 1,1 0-1,-1 1 0,1-1 1,0 0-1,-1 1 0,1-1 1,0 1-1,0-1 0,-1 1 1,1 0-1,0-1 0,-2 2 1,1 1 19,1-1 1,-1 1-1,0-1 1,1 1 0,-1 0-1,1-1 1,0 1-1,0 0 1,0 0 0,0 0-1,1 0 1,-1 5 0,-1 0-68,-4 33 325,2-1 1,2 1-1,5 63 1,-2-61-254,0-36-105,-1 1 0,1 0 0,1-1-1,2 9 1,-4-15 12,0 1 0,1-1 0,-1 0 0,1 0 0,0 1 0,-1-1 0,1 0 0,0 0 0,0 0 0,0 0 0,0 0 0,0 0 0,1 2 0,-1-3 3,0 0 0,-1 0 0,1 0 0,0 1 0,0-1 0,-1 0 0,1 0-1,0 0 1,-1 0 0,1 0 0,0 0 0,0 0 0,-1 0 0,1-1 0,0 1 0,-1 0 0,1 0 0,0 0 0,-1-1 0,1 1-1,0 0 1,-1-1 0,1 1 0,0-1 0,-1 1 0,1-1 0,0 0 0,3-3-57,-1 1 0,0-1 0,1 0 0,-1 0 0,-1-1-1,1 1 1,-1-1 0,1 1 0,1-7 0,14-49-73,-11 34-7,9-38-5,-8 32 324,1 0-1,12-31 1,-15 61 1321,0 10-1480,15 31 542,31 80 1,-19-40-200,-32-76-350,10 22 41,1 0 0,27 41 0,-39-65-181,1 0 1,-1 1 0,1-1-1,0 0 1,0 0 0,-1 0-1,1 0 1,0 0 0,0-1-1,0 1 1,0 0 0,0 0 0,1-1-1,-1 1 1,0 0 0,0-1-1,0 1 1,0-1 0,1 1-1,-1-1 1,0 0 0,2 1-1,4-1-4881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7331,'0'0'8642,"7"13"-8346,-2-2-260,75 170 1643,-64-127-1556,-2 1 1,12 100-1,-14 128 30,-12-337-174,-2 17 1,2 1 0,2-1 0,9-55 0,-9 83-27,0-1 0,1 1-1,0 0 1,0 0 0,1 0 0,0 0 0,1 1-1,0-1 1,0 1 0,1 0 0,0 1 0,0-1 0,1 1-1,0 1 1,0-1 0,1 1 0,-1 0 0,14-7-1,-16 11 32,0-1-1,0 1 0,1 0 0,-1 0 0,1 1 1,-1-1-1,1 1 0,-1 0 0,1 1 1,0-1-1,10 2 0,-14-1 12,1 1 0,0-1 0,-1 1-1,1 0 1,-1-1 0,0 1 0,1 0 0,-1 1-1,0-1 1,1 0 0,-1 1 0,0-1 0,0 1-1,0 0 1,0-1 0,0 1 0,-1 0 0,1 0-1,-1 0 1,1 1 0,-1-1 0,1 0 0,-1 1-1,0-1 1,0 0 0,0 4 0,4 12-4,-2 1 0,0-1 0,-2 0 0,0 1 0,0-1 0,-2 1 0,-1-1 0,-4 25 0,0-15 29,-1-1 0,-1-1 0,-1 1 0,-24 45 0,29-63-93,-32 51 221,33-56-276,1 0 0,-1-1 0,-1 0 0,1 1 0,0-1 0,-1 0 0,1 0 1,-1-1-1,0 1 0,0-1 0,0 0 0,-7 3 0,-13-3-3786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9716,'0'0'4242,"0"114"-4242,7-40 497,7 13 383,1 12 0,0 10-223,-3 11-81,0-2-368,-2-6-16,-1-21-96,-4-16 48,2-25-144,-2-20 0,2-16-48,6-14-800,1-14-2226,3-27-2320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6 349 13206,'0'0'1793,"18"4"-2121,60 10-131,-75-15 433,-1 1 1,1 0-1,0 0 0,-1-1 1,1 0-1,0 1 1,-1-1-1,1 0 0,-1-1 1,1 1-1,-1 0 1,0 0-1,1-1 0,-1 0 1,0 1-1,0-1 1,0 0-1,0 0 0,-1 0 1,1 0-1,0 0 0,-1-1 1,0 1-1,1 0 1,-1-1-1,0 1 0,0-1 1,0 1-1,0-1 1,-1 0-1,1-4 0,0 3-3,0 2 23,0-1-1,0 1 0,0-1 0,-1 1 0,1-1 0,-1 0 1,0 1-1,0-1 0,0 1 0,0-1 0,0 0 0,-1 1 1,1-1-1,-2-4 0,1 6 21,0 0-1,0 0 1,0 0 0,0 0 0,0 0-1,0 0 1,0 0 0,-1 0-1,1 0 1,0 0 0,-1 1-1,1-1 1,0 0 0,-1 1 0,1-1-1,-1 1 1,1 0 0,-1-1-1,1 1 1,-1 0 0,0 0-1,1 0 1,-1 0 0,-1 1 0,-2-1 154,0 0 1,0 1 0,0 0 0,0 0 0,0 0 0,0 1 0,1 0 0,-1-1 0,0 2 0,1-1-1,-1 0 1,1 1 0,0 0 0,0 0 0,0 0 0,0 1 0,1 0 0,-1-1 0,1 1 0,-5 7 0,3-3 78,1-1 0,0 1 0,0 0 0,1 0 0,0 1 0,0-1 0,1 1 0,0-1 1,0 1-1,1 0 0,0 12 0,1-14-169,0 1 1,0-1-1,1 0 0,0 0 1,0 0-1,1 0 0,2 9 1,-2-12-73,1 0 1,-1 0-1,1 0 0,0 0 1,-1-1-1,2 1 0,-1-1 1,0 0-1,1 1 0,-1-1 1,1-1-1,6 4 1,-1-1-6,-1 0 1,1-1 0,1 0 0,-1 0 0,0-1 0,1-1 0,0 1 0,0-2 0,17 2 0,-21-3-3,-1 0 0,1 0 1,0 0-1,0-1 0,0 0 0,0 0 0,0 0 1,-1-1-1,1 0 0,0 0 0,-1-1 1,0 1-1,0-1 0,1 0 0,-2-1 0,1 1 1,7-7-1,2-7-75,-1-1 0,0 0 0,-1-1 0,-1 0-1,-1-1 1,15-38 0,31-133-384,-50 166 430,-1 0-1,-1-1 0,2-47 1,-6 72 31,0 0 0,0 1-1,0-1 1,0 1 0,0-1 0,0 1 0,0-1 0,0 1 0,0-1 0,0 1 0,0-1 0,0 1 0,-1-1 0,1 0 0,0 1-1,0-1 1,0 1 0,-1 0 0,1-1 0,0 1 0,-1-1 0,1 1 0,0-1 0,-1 1 0,1 0 0,-1-1 0,1 1 0,0 0-1,-1-1 1,1 1 0,-1 0 0,0-1 0,0 1 1,0 0 0,0 1-1,0-1 1,0 0 0,0 1 0,0-1-1,0 0 1,0 1 0,0-1 0,0 1 0,0-1-1,0 1 1,0 0 0,0-1 0,-1 3-1,-3 1 12,1 2-1,0-1 1,0 0-1,1 1 1,-1-1-1,1 1 1,0 0-1,1 0 1,-1 1 0,1-1-1,0 0 1,1 1-1,-1 8 1,-2 13 32,2 50 1,2-70-54,0-4 6,0 1 0,0-1 0,1 0-1,0 1 1,0-1 0,0 0 0,0 0 0,1 0 0,0 0-1,-1 0 1,1 0 0,1 0 0,-1-1 0,1 1 0,5 6-1,2-1-13,0 0 0,1-1 0,20 13 0,-18-13-3,0 1-1,18 16 1,-27-22 16,-1 1 0,0-1 0,0 1 0,0 0 0,-1-1 1,1 1-1,-1 1 0,0-1 0,0 0 0,-1 0 0,1 1 0,1 8 0,-2-7 46,0 1-1,-1 0 1,0-1-1,0 1 1,0-1-1,-1 1 1,0-1-1,-1 1 0,1-1 1,-1 1-1,0-1 1,-1 0-1,0 0 1,0 0-1,0 0 1,0-1-1,-6 8 1,-1-2-253,-1 1 0,1-2 0,-2 1 0,1-2 1,-2 1-1,-19 10 0,-13 6-4229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22 14823,'0'0'5928,"2"14"-5976,2 5 49,0 0 0,1 0 1,2 0-1,-1-1 0,12 21 1,1-4 7,-1 1 14,1-2 0,29 38-1,-48-71-25,1-1 0,0 1 1,-1 0-1,1 0 0,0-1 0,-1 1 0,1 0 0,0-1 1,0 1-1,0 0 0,-1-1 0,1 0 0,0 1 0,0-1 0,0 1 1,0-1-1,0 0 0,0 0 0,2 1 0,-3-1 0,1-1-1,0 1 1,0 0 0,-1-1-1,1 1 1,-1-1-1,1 1 1,0-1 0,-1 1-1,1-1 1,-1 1-1,1-1 1,-1 0 0,1 1-1,-1-1 1,1 1-1,-1-1 1,0 0 0,1 0-1,-1 1 1,0-1-1,0 0 1,0 0 0,1 1-1,-1-1 1,0 0-1,0-1 1,3-17-6,-1 1 0,0-1 0,-1 0 0,-1 0-1,-1 0 1,-1 0 0,-8-34 0,8 44-40,0 0 1,-1 1-1,-1-1 1,0 1-1,0 0 1,0 0-1,-1 0 1,0 0-1,-1 1 1,1 0-1,-2 0 1,1 0-1,-1 1 1,0 0-1,0 1 1,0-1-1,-1 1 1,-11-5-1,16 8-96,0 0-1,-1 0 1,0 1-1,1 0 1,-1-1-1,0 1 1,1 1-1,-1-1 1,0 0-1,0 1 1,0 0-1,0 0 1,1 0 0,-1 1-1,0-1 1,0 1-1,0 0 1,1 0-1,-1 0 1,0 0-1,1 1 1,-6 2-1,4 0-310,1 0 0,-1 0-1,1 1 1,0-1-1,0 1 1,0 0 0,1 0-1,0 0 1,0 0-1,0 1 1,1-1 0,-1 1-1,-1 7 1,-10 44-7193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 15911,'0'0'1785,"0"22"-1849,0 65 48,-3 137 125,0-205-133,3-18 22,-1-1-1,1 0 1,0 0-1,0 0 1,0 0-1,0 0 0,0 0 1,-1 0-1,1 0 1,0 0-1,0 0 1,0 0-1,0 0 0,-1 0 1,1 0-1,0 0 1,0 0-1,0 0 1,0 0-1,-1 0 0,1 0 1,0 0-1,0 0 1,0 0-1,0 0 1,0 0-1,-1 0 0,1 0 1,0 0-1,0 0 1,0-1-1,0 1 1,0 0-1,0 0 0,-1 0 1,1 0-1,0 0 1,0 0-1,0 0 1,0-1-1,0 1 0,0 0 1,0 0-1,0 0 1,0 0-1,0-1 0,0 1 1,0 0-1,-12-35-476,8 2 298,2 0 0,1-1 1,5-53-1,-3 77 173,1 0-1,0 0 1,1 0 0,0 0 0,0 0-1,1 1 1,0 0 0,8-13 0,-10 19 10,-1 0 1,1 1 0,0-1 0,0 0 0,0 1 0,0 0-1,1-1 1,-1 1 0,1 0 0,-1 0 0,1 0 0,0 1-1,-1-1 1,1 0 0,0 1 0,0 0 0,0 0-1,0 0 1,0 0 0,1 0 0,-1 1 0,0-1 0,0 1-1,0 0 1,1 0 0,-1 0 0,0 0 0,0 1 0,1-1-1,2 2 1,-2 0 14,0 0 1,0 0-1,0 1 0,0 0 0,0-1 1,0 1-1,-1 0 0,1 1 0,-1-1 1,0 1-1,0-1 0,-1 1 0,5 7 1,26 58 654,-30-63-575,15 48 450,-1 0-1,-3 2 1,9 72-1,-6-36-357,-17-89-190,0 0 1,1 0 0,0-1-1,0 1 1,0 0-1,0-1 1,0 1 0,0-1-1,0 1 1,3 3 0,-3-6-10,-1 0 1,0 1 0,1-1 0,-1 0 0,1 1 0,-1-1 0,1 0 0,-1 0 0,0 0-1,1 1 1,-1-1 0,1 0 0,-1 0 0,1 0 0,-1 0 0,1 0 0,-1 0 0,1 0-1,-1 0 1,1 0 0,-1 0 0,1 0 0,-1 0 0,1-1 0,17-13-576,-5-6-686,-1 1 0,13-30 0,-18 36 303,27-55-5186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12294,'0'0'3294,"1"25"-2733,14 165 615,-11 5-26,-5-131-1094,3-62-755,3-9 282,3-15-566,6-30-2598,1-13-2563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 15511,'0'0'3890,"-22"-61"-7940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3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22 7459,'0'0'9808,"0"-4"-9310,0-10-84,0 10 720,1 12-985,73 245 812,-25-6-642,5 20-145,-47-237-153,1 0 0,1-1-1,26 53 1,-36-113-96,-2 20 6,0 1 0,0 0 0,-2 1 0,1-1 0,-1 1 0,0 0 0,-1 0 0,0 0 0,0 1 0,-10-9 0,-5-5-91,-1 1 1,-32-23-1,44 37 124,0 0 0,-1 1 0,0 0 0,0 1 0,-1 0 0,1 1 0,-1 0 0,0 1 0,0 0 0,-1 1 0,1 1 0,0-1 0,-24 2 0,34 1 34,0-1 0,-1 1 0,1 0 1,0-1-1,-1 1 0,1 0 0,0 0 0,0 1 0,0-1 0,0 0 0,0 1 0,0-1 1,1 1-1,-1 0 0,0-1 0,1 1 0,-1 0 0,1 0 0,0 0 0,-1 0 0,1 0 1,0 1-1,0-1 0,0 0 0,1 0 0,-1 1 0,0 3 0,-2 6-1,0 1 1,1-1-1,-1 24 0,2 0 18,-1-3 43,5 52 0,-2-76-41,0 0 1,1 0-1,0 0 1,0 0-1,1-1 1,0 1-1,1-1 0,0 0 1,0 0-1,9 12 1,-11-17-13,0-1 0,1 1 0,-1-1 0,1 0 0,-1 1 0,1-1 0,0-1 0,0 1 0,0 0 0,0-1 0,1 1 0,-1-1 0,0 0 0,0 0 0,1 0 0,-1-1 0,1 1 0,-1-1 0,1 0 0,-1 0 0,0 0 0,1 0 0,-1 0 0,1-1 0,-1 0 0,1 0 0,-1 0 0,6-2 0,1-1-22,0-1-1,-1 0 1,0 0 0,0-1 0,0 0 0,-1 0 0,15-16 0,-6 4-941,-2-1 0,16-24 1,-8 5-4750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61 17912,'0'0'-42,"9"25"-31,-3-9 97,7 19 136,1 0 0,2-1 1,33 53-1,-44-80-104,0 0 0,1 0 0,11 10 0,-15-15-28,0 0 0,0-1 0,1 1 1,-1-1-1,0 1 0,1-1 0,-1 0 0,1 0 0,-1 0 1,1-1-1,-1 1 0,1-1 0,0 1 0,-1-1 1,6 0-1,-7 0-4,1 0 1,-1-1-1,0 1 1,1-1-1,-1 1 1,0-1-1,0 0 1,1 0-1,-1 1 1,0-1-1,0 0 1,0 0-1,0 0 1,0 0-1,0 0 1,0 0-1,-1 0 1,1-1-1,0 1 1,0 0-1,-1 0 1,1-1-1,-1 1 1,1 0-1,-1-3 1,8-38 204,-7 37-215,1-12 62,-1 0 1,0 0-1,-1 0 0,-5-32 0,3 40-50,0 1-1,0-1 1,-1 1-1,0 0 0,-1 0 1,0 0-1,0 1 0,-1-1 1,1 1-1,-2 0 0,-7-9 1,7 10-19,0 1 0,0-1-1,-1 1 1,0 1 0,0-1 0,0 1 0,0 0 0,0 1-1,-10-4 1,14 6-109,1 0 0,-1 1 0,1-1 0,-1 0 0,0 1 0,1 0 0,-1-1-1,1 1 1,-1 0 0,0 0 0,1 1 0,-1-1 0,0 0 0,1 1 0,-1 0 0,1-1 0,-1 1-1,1 0 1,-1 0 0,1 1 0,0-1 0,0 0 0,-1 1 0,1 0 0,0-1 0,0 1 0,1 0-1,-1 0 1,0 0 0,0 0 0,-1 3 0,-13 31-5653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20249,'0'0'310,"9"25"-406,29 87 106,-31-88-139,-1 0 0,-1 1 1,0 0-1,-2 0 0,0 32 0,-5-147-2023,-1 38 1613,3-1 1,11-82 0,6 69 532,-15 61 20,0 0 0,0 1 0,0-1 0,0 1 0,1-1 0,0 1 0,0 0 0,0 0 0,0 0 0,1 1 0,4-5 0,-7 7-7,0 0 0,0 1-1,0-1 1,0 0 0,0 1-1,0-1 1,1 1 0,-1-1-1,0 1 1,0-1 0,0 1-1,1 0 1,-1 0 0,0-1-1,0 1 1,0 0 0,1 0-1,-1 0 1,0 1 0,0-1-1,1 0 1,-1 0 0,0 1-1,0-1 1,0 0 0,0 1-1,1-1 1,-1 1 0,0 0-1,0-1 1,0 1 0,0 0 0,0 0-1,0 0 1,-1-1 0,1 1-1,0 0 1,0 0 0,-1 0-1,1 0 1,0 0 0,-1 1-1,1-1 1,-1 0 0,1 0-1,-1 0 1,1 2 0,2 7 113,0 1 0,0 0 1,-1 0-1,1 13 0,-2-17-6,5 74 688,-5-55-635,1 0 1,1-1 0,1 1 0,1-1 0,11 35-1,-15-59-152,-1 1-1,1-1 1,0 1 0,-1 0-1,1-1 1,0 1-1,0-1 1,0 0 0,0 1-1,0-1 1,0 0-1,1 0 1,-1 1-1,0-1 1,1 0 0,-1 0-1,1 0 1,-1-1-1,1 1 1,-1 0-1,1-1 1,-1 1 0,1-1-1,0 1 1,-1-1-1,1 0 1,0 1-1,-1-1 1,1 0 0,0 0-1,0 0 1,-1 0-1,3-1 1,0 0 18,-1-1 0,1 1 1,0-1-1,-1 1 0,1-1 1,-1 0-1,1-1 0,-1 1 1,0 0-1,0-1 0,0 0 0,4-5 1,36-49-728,45-82 0,-79 122-3219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7940,'0'0'7219,"107"177"-6771,-66-91-208,3 12-240,-1 9 96,-1 0 0,-9-9 112,-6-15 145,-7-19-225,-6-18 32,-4-20-160,-3-20-80,-2-6-1825,-5-32-3522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7972,'0'0'6787,"-32"169"-5971,18-58 497,-3 7 95,5 4-1071,2-4-209,0-13 0,3-11-112,0-22-32,7-17-176,0-24-1633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 15543,'0'0'-109,"11"17"29,32 48 101,-43-64-15,1 1-1,0-1 1,0 0-1,0 0 1,0 0-1,0 0 1,0 0 0,0 0-1,0 0 1,0 0-1,0 0 1,0 0-1,1 0 1,-1-1 0,0 1-1,0-1 1,1 1-1,-1-1 1,1 1-1,-1-1 1,0 0 0,1 0-1,-1 1 1,1-1-1,-1 0 1,1 0-1,-1-1 1,0 1 0,1 0-1,-1 0 1,1-1-1,-1 1 1,0-1-1,3 0 1,-2-1 10,0 1-1,0-1 1,0 0-1,0 0 1,0 1-1,0-1 1,-1-1 0,1 1-1,-1 0 1,1 0-1,-1 0 1,2-5 0,-2 3 8,0 0 0,0 0 0,0 0 1,0 0-1,-1 0 0,0-1 1,1 1-1,-2 0 0,1 0 1,0 0-1,-1-1 0,-1-3 0,2 6 12,-1 0 0,0 0 0,0 0 0,0 0 0,0 1 0,0-1 0,0 0 0,0 1 0,-1-1 0,1 1 0,0-1 0,-1 1 0,1-1 0,-1 1 0,0 0 0,0 0 0,1 0 0,-1 0 0,0 0 0,0 0 0,0 1 0,0-1 0,0 1 0,0-1 0,-2 0 0,-1 1 39,0-1 1,0 0 0,1 1-1,-1 0 1,0 0 0,0 1-1,0-1 1,0 1 0,1 0-1,-1 0 1,0 1-1,1-1 1,-1 1 0,1 0-1,-1 0 1,-7 5 0,8-3-51,0 0 0,1 0 1,-1 0-1,1 0 0,0 1 1,0-1-1,0 1 0,1 0 1,-1 0-1,1 0 0,0 0 1,1 0-1,-1 0 1,1 0-1,-1 6 0,-1 8 19,1-1 0,1 0-1,0 1 1,1-1 0,4 31 0,-2-38-34,1 0 1,0 0 0,0 0 0,1-1 0,0 1 0,1-1-1,0 0 1,1 0 0,0-1 0,10 13 0,-8-13-17,1 0 1,0 0-1,0-1 0,1 0 1,0 0-1,0-1 1,1 0-1,0-1 0,0-1 1,0 1-1,17 4 1,-21-8-73,-1 0 0,1-1-1,0 0 1,1 0 0,-1-1 0,0 1 0,0-1 0,0-1 0,0 0 0,0 0 0,0 0 0,0-1 0,0 1 0,0-2 0,-1 1-1,1-1 1,-1 0 0,1-1 0,-1 1 0,0-1 0,6-5 0,0-2-461,-1 0-1,1-1 1,-2-1 0,0 0-1,0 0 1,8-16 0,9-28-3890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33 17304,'0'0'1665,"-21"2"-1361,5-1-280,-1 1 0,1 1 0,-21 7 0,35-9-21,0 0 1,0 0-1,0 0 1,0 0 0,0 1-1,0-1 1,0 1-1,1-1 1,-1 1-1,1-1 1,-1 1-1,1 0 1,0 0-1,0 0 1,-1 0 0,1 0-1,0 0 1,1 0-1,-1 0 1,0 3-1,-1 2 6,1 1-1,0 0 1,1-1-1,0 10 1,0-3 2,0 171 50,1-178-64,0 0 0,1 0 0,0 1 0,0-1 0,6 13 0,-8-19-30,0 0 1,1 0-1,-1 0 1,1 1-1,0-1 1,-1 0-1,1 0 1,0 0 0,0 0-1,-1 0 1,1 0-1,0 0 1,0-1-1,0 1 1,0 0-1,0 0 1,0-1-1,1 1 1,-1 0-1,0-1 1,0 0 0,0 1-1,1-1 1,-1 1-1,0-1 1,0 0-1,1 0 1,-1 0-1,0 0 1,0 0-1,1 0 1,-1 0-1,0 0 1,0-1 0,1 1-1,-1 0 1,0-1-1,0 1 1,0-1-1,1 1 1,0-2-1,2-1-81,0 0-1,0 0 0,0-1 0,-1 0 1,0 0-1,1 0 0,-1 0 0,-1 0 1,1 0-1,-1-1 0,3-5 0,20-60-282,-19 52 298,12-42 783,-3 0 0,10-71 0,-25 121-152,0 5 740,2 15-469,33 158-381,52 293-324,-59-208 162,-5 288 0,-22-514-101,-2 35 283,1-59-408,-1 1 0,1-1 0,-1 0 0,0 0 0,0 1 0,0-1 1,0 0-1,-1 0 0,1 0 0,-1 0 0,0 0 0,0 0 0,0-1 0,-3 4 1,3-4-12,0-1 1,0 1 0,0-1-1,0 0 1,0 0 0,-1 0 0,1 0-1,0 0 1,-1 0 0,1-1-1,0 1 1,-1-1 0,1 1 0,-1-1-1,1 0 1,-1 0 0,1 0-1,-1-1 1,1 1 0,-1 0 0,1-1-1,-4-1 1,0 0-22,1 0-1,0 0 1,0-1 0,0 0 0,1 0 0,-1 0-1,1 0 1,-1-1 0,-4-5 0,-8-11-161,2 0 1,0-1 0,1 0 0,1-1 0,1-1-1,1 0 1,1-1 0,1 0 0,1 0 0,-8-45-1,8 16-137,1-1-1,4 1 1,1-1-1,7-63 1,3 52-146,4 1 1,2 0 0,3 1 0,44-108-1,-14 60-3848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77 155 20089,'0'0'648,"2"6"-1024,-1-2 321,0-1 0,0 1 1,1-1-1,0 1 0,0-1 0,0 0 0,0 0 0,0 0 0,1 0 0,-1 0 0,1 0 0,0 0 0,-1-1 0,1 0 0,0 1 0,1-1 0,-1 0 0,0 0 1,1-1-1,-1 1 0,1-1 0,0 0 0,-1 0 0,1 0 0,0 0 0,3 0 0,-5-2 17,0 1-1,-1-1 1,1 1-1,0-1 1,-1 0-1,1 0 1,-1 0 0,1 0-1,-1 0 1,0 0-1,1 0 1,-1 0 0,0-1-1,0 1 1,0 0-1,0-1 1,0 1-1,0-1 1,0 1 0,0-1-1,0 0 1,-1 1-1,1-1 1,-1 0-1,1 0 1,-1 1 0,0-4-1,8-52-94,-7 41 129,0 7 4,0-1-1,-1 1 1,0 0 0,-1-1 0,-2-14-1,2 22 17,1 0 0,-1 0-1,0 0 1,0 0 0,0 0-1,0 0 1,0 0 0,-1 0-1,1 0 1,0 0 0,-1 0-1,0 1 1,1-1 0,-1 1-1,0-1 1,0 1 0,1 0-1,-1 0 1,0 0 0,0 0-1,-1 0 1,1 0 0,0 0-1,0 1 1,0-1 0,-1 1-1,1 0 1,-3-1 0,1 0 35,0 1 1,0-1 0,-1 1-1,1 0 1,0 0-1,-1 0 1,1 0 0,0 1-1,0 0 1,0 0 0,-1 0-1,1 0 1,0 1 0,0-1-1,1 1 1,-1 0-1,0 0 1,0 1 0,1-1-1,0 1 1,-1 0 0,1 0-1,0 0 1,0 0 0,1 0-1,-1 1 1,1-1-1,-1 1 1,1 0 0,-2 4-1,-1 2 11,1 1-1,-1 0 1,2 1 0,-1-1-1,2 1 1,-1-1-1,0 16 1,2 5 17,3 47 0,-1-68-71,0 1-1,1-1 1,1 0-1,0 0 0,1 0 1,0-1-1,0 1 1,1-1-1,0 0 1,1 0-1,0-1 0,1 0 1,0 0-1,16 16 1,-16-18-38,1 0 0,0-1 0,0 0 0,1 0 0,0-1 0,0 0 0,0 0 0,0-1 0,1-1 0,0 1 0,-1-2 0,1 1 1,0-1-1,1-1 0,-1 0 0,18 0 0,-23-2-18,0 0 0,0 1 0,0-2 0,0 1 1,-1-1-1,1 0 0,0 0 0,-1 0 0,1 0 0,-1-1 0,0 0 1,0 0-1,0 0 0,0 0 0,0-1 0,5-6 0,-1 0-688,-1 0-1,0 0 0,-1-1 0,0 0 0,7-19 0,3-20-5916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9316,'0'0'4151,"0"30"-3259,0-18-883,14 330 248,62 593 2787,-67-1033-8894,-6 32-3024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7571,'0'0'11942,"144"-125"-11894,-101 105-96,-1 14-1265,-6 6-2304,-9 15-4627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84 13238,'0'0'3663,"-22"-12"-3479,-73-39 51,90 48-217,0 0 0,0 1 0,-1-1 0,1 1-1,-1 0 1,1 1 0,-1-1 0,0 1 0,0 0 0,0 1 0,1-1 0,-10 1 0,0 1 106,13-1-92,0 0-1,-1 1 1,1-1 0,0 0-1,0 1 1,0 0-1,0-1 1,0 1-1,1 0 1,-1 0-1,0 0 1,0 0-1,0 1 1,1-1-1,-1 0 1,1 1-1,-1-1 1,1 1-1,0 0 1,-1-1 0,1 1-1,0 0 1,0 0-1,0-1 1,0 1-1,0 0 1,1 0-1,-1 0 1,1 0-1,-1 0 1,1 3-1,-3 8 13,2 1-1,-1 0 0,2 23 1,0-24 86,0 33-13,-2-23-98,1-1 1,2 1-1,0-1 1,2 1-1,0-1 1,12 42-1,-14-63-23,-1 1 0,1 0 0,0 0 0,0-1 0,0 1-1,0-1 1,0 1 0,0-1 0,0 1 0,1-1 0,-1 0-1,2 2 1,-2-3-24,-1 0 1,1 1-1,-1-1 0,1 0 0,0 0 0,-1 1 0,1-1 1,0 0-1,0 0 0,-1 0 0,1 0 0,0 0 0,-1 0 1,1 0-1,0 0 0,0 0 0,-1 0 0,1 0 0,0 0 1,-1-1-1,2 0 0,0 0-48,1-1 0,-1 1-1,0-1 1,0 0 0,0 0 0,-1 0 0,1 0 0,0 0 0,-1-1-1,1 1 1,-1 0 0,0-1 0,0 1 0,2-5 0,10-43-30,-2 0 0,-2 0 0,4-68 1,-6 48 1915,-7 70-1773,0 0 0,0 0 0,0 1 0,0-1 0,1 0 0,-1 1-1,0-1 1,0 0 0,0 0 0,0 0 0,1 1 0,-1-1 0,0 0 0,0 0 0,0 0 0,1 1 0,-1-1 0,0 0 0,0 0 0,1 0-1,-1 0 1,0 0 0,1 1 0,-1-1 0,0 0 0,0 0 0,1 0 0,-1 0 0,0 0 0,1 0 0,-1 0 0,0 0 0,0 0 0,1 0 0,-1 0-1,0 0 1,1 0 0,-1-1 0,0 1 0,0 0 0,1 0 0,-1 0 0,0 0 0,0 0 0,1-1 0,-1 1 0,0 0 0,0 0 0,1 0-1,-1-1 1,0 1 0,0 0 0,0 0 0,0-1 0,1 1 0,-1 0 0,0 0 0,0-1 0,0 1 0,0 0 0,0 0 0,0-1 0,0 1 0,0 0-1,0-1 1,0 1 0,0 0 0,0-1 0,16 22 166,12 28 172,-1 1 1,24 65 0,-34-69-1808,12 59 0,-23-75-3069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14 7507,'0'0'9407,"-2"-2"-8540,-8-7-234,7 7-22,3 8-561,3 27-20,1 0 0,2 0 0,12 41 0,2 13 99,63 462 124,-83-541-185,0-7-43,0 0-1,0 0 1,0 0-1,0 0 0,0 1 1,0-1-1,0 0 0,0 0 1,0 0-1,0 0 0,0 0 1,1 0-1,-1 0 1,0 0-1,1 0 0,-1 0 1,1 0-1,0 0 0,-1 0 1,1 0-1,0 0 1,-1 0-1,1 0 0,1 1 1,-1-2 55,-2-11-84,0-1 0,2 1 0,-1 0 0,1 0 1,1 0-1,0 0 0,0 0 0,1 1 1,1-1-1,0 1 0,0-1 0,1 1 0,0 1 1,1-1-1,0 1 0,0 0 0,1 0 0,9-9 1,-14 17-24,-1-1 0,1 1 0,0 0 0,0-1 0,0 1 0,0 0 0,0 0 0,0 0 0,0 0 0,0 0 0,0 1 0,0-1 0,0 1 1,1-1-1,-1 1 0,0 0 0,0 0 0,1 0 0,-1 0 0,0 0 0,0 0 0,0 1 0,1-1 0,-1 1 0,0-1 0,0 1 0,0 0 0,0 0 1,0 0-1,0 0 0,0 1 0,0-1 0,0 0 0,-1 1 0,1-1 0,0 1 0,-1-1 0,1 1 0,-1 0 0,0 0 0,2 2 0,1 7-47,0 1-1,-1-1 0,0 1 0,0 0 0,-1 0 1,0 21-1,-5 73-31,2-95 97,0-1-1,-1 0 1,-1 1 0,0-1 0,-8 18-1,10-25 9,0 0 0,0 0 0,-1-1 0,1 1 0,-1 0 0,0-1 0,1 1 0,-1-1 0,-1 0 0,1 1-1,0-1 1,0 0 0,-1 0 0,1-1 0,-1 1 0,0 0 0,1-1 0,-1 0 0,0 0 0,0 0-1,0 0 1,0 0 0,0 0 0,-4 0 0,6-1-26,0 0-1,0 0 1,0 0-1,0-1 1,-1 1-1,1 0 1,0 0-1,0-1 1,0 1-1,0-1 1,0 1-1,1-1 1,-1 1-1,0-1 1,0 0-1,0 1 1,0-1-1,1 0 0,-1 0 1,0 1-1,0-1 1,1 0-1,-1 0 1,0-2-1,-7-24-2648,5-3-2278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19001,'0'0'58,"4"23"-7,-4-20-50,8 51 21,22 76 0,0-17 383,-6 2-1,-4 0 1,-6 1-1,0 181 1,-14-337-200,5-156-52,-2 173-300,0 0-1,1 0 0,1 0 1,1 0-1,1 1 0,13-27 1,-17 43 72,1 0 1,0 0 0,0 1 0,0-1 0,1 1-1,0 0 1,0 0 0,0 0 0,9-5-1,-12 9 63,-1 0-1,1 0 0,-1 0 0,0 0 1,1 0-1,0 1 0,-1-1 0,1 1 1,-1-1-1,1 1 0,0 0 0,-1 0 1,1-1-1,0 1 0,-1 0 0,1 0 1,0 1-1,-1-1 0,1 0 1,0 1-1,-1-1 0,1 0 0,-1 1 1,1 0-1,0-1 0,-1 1 0,0 0 1,1 0-1,-1 0 0,1 0 0,-1 0 1,0 0-1,0 0 0,0 1 0,0-1 1,0 0-1,0 1 0,0-1 0,0 1 1,0-1-1,0 1 0,-1-1 0,1 1 1,-1-1-1,1 3 0,5 14 30,-2 1 1,0 0-1,-1 0 0,-1 1 0,0-1 1,-2 1-1,-2 26 0,1-12 61,0-3 23,-1-1 0,-2 1 1,-10 41-1,10-55-251,-1 0 1,-1 0 0,-1-1 0,0 0-1,-1 0 1,-1-1 0,-13 19 0,-12 1-3805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13222,'0'0'4706,"17"171"-4530,7-64-160,0 13 64,1 9 112,-3 0-160,-1-5 193,-4-14-225,-2-30 96,-3-32-208,-2-28 112,4-20-1121,-1-20-1904,1-32-2738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19 253 16055,'0'0'1625,"10"10"-1502,35 34-225,-44-43 84,0 0 0,0 0 0,0-1-1,-1 1 1,1 0 0,0-1 0,0 1-1,0-1 1,0 1 0,0-1 0,0 1-1,0-1 1,0 0 0,0 0-1,0 1 1,0-1 0,1 0 0,-1 0-1,0 0 1,0 0 0,0 0 0,0 0-1,0 0 1,0-1 0,0 1 0,0 0-1,0 0 1,0-1 0,0 1 0,0-1-1,0 1 1,0-1 0,0 0-1,0 1 1,0-1 0,0 0 0,0 0-1,2-3-56,0 1 0,-1-1 0,0 0 0,0 0-1,0 0 1,2-7 0,-2 5-1,15-41-458,-16 44 524,-1 0-1,1 0 1,0 0-1,-1 0 1,0 0-1,0-1 1,1 1-1,-2 0 1,1 0-1,0 0 1,-1 0-1,1 0 1,-3-5 0,2 7 23,0 0 1,0 1 0,0-1-1,0 0 1,0 1 0,0-1-1,-1 0 1,1 1 0,0 0-1,0-1 1,0 1 0,-1 0-1,1-1 1,0 1 0,-1 0-1,1 0 1,0 0 0,-1 0-1,1 0 1,0 0 0,0 1-1,-1-1 1,0 1 0,-32 10 386,27-5-297,1 0 0,0 0 1,0 0-1,0 1 0,1 0 1,0 0-1,0 0 0,0 1 0,1 0 1,1 0-1,-1 0 0,1 0 1,0 0-1,-1 11 0,0-3 67,1 0 0,1 0 0,0 0-1,1 0 1,1 0 0,1 1 0,2 15 0,-1-23-157,1-1 0,0 0 0,0 0 0,1 0 1,0 0-1,0-1 0,1 0 0,0 0 0,0 0 0,1 0 0,0-1 0,0 0 1,0 0-1,1 0 0,14 9 0,-9-7 0,0-1 0,1 0 0,0 0 0,0-1 1,1-1-1,0 0 0,0-1 0,27 4 0,-30-7-37,0 0 1,0-1-1,0 0 1,-1 0-1,19-4 1,-23 2-7,0 0 1,0 0 0,0 0 0,0-1 0,0 0 0,-1 0 0,0 0 0,1-1-1,-1 0 1,0 0 0,4-4 0,5-8-76,-1 1 0,0-2 0,-1 0 0,-1 0 0,-1-1 0,-1 0 0,0-1 0,-1 0 0,-1 0 0,9-40 0,-7 9 380,-2-1 0,-2 0-1,-1-62 1,-4 107-139,0 0 1,0 1-1,-1-1 0,1 0 1,-1 1-1,-1-1 0,1 1 1,-4-9-1,4 12-69,0 1 0,0-1 0,0 1 0,0-1 0,-1 1 1,1 0-1,0 0 0,-1-1 0,1 1 0,-1 0 0,1 0 0,-1 0 0,0 0 0,1 1 0,-1-1 0,0 0 1,0 1-1,0-1 0,1 1 0,-1 0 0,0 0 0,0-1 0,0 1 0,0 0 0,0 1 0,0-1 0,-2 1 1,3-1-67,0 1 1,0-1 0,1 1 0,-1-1 0,0 1 0,1 0 0,-1-1 0,1 1 0,-1 0 0,1-1 0,-1 1 0,1 0 0,0 0 0,-1-1 0,1 1 0,0 0 0,-1 0 0,1 0 0,0 0 0,0-1 0,0 1 0,0 0 0,0 0 0,0 0 0,0 0 0,0 1 0,1 31-264,-1-26 161,1 0 25,0-1 0,0 0 1,0 1-1,1-1 0,-1 0 0,2 0 0,-1 0 0,1 0 0,-1-1 1,6 8-1,4 5-391,26 27 0,-4-4 29,-23-27 392,0 2 0,-1-1 1,0 2-1,-2-1 0,0 1 0,-1 0 1,0 1-1,-1 0 0,-2 0 1,1 0-1,-2 0 0,-1 1 0,0 0 1,-1 19-1,-1-29 102,-1 0 0,0-1-1,0 1 1,-1 0 0,0-1-1,-1 1 1,0-1 0,0 0 0,-1 0-1,0 0 1,0 0 0,-1 0-1,-6 7 1,7-10-140,0 0 0,-1 0 1,1-1-1,-1 0 0,0 0 0,-1 0 0,1-1 0,0 1 0,-1-1 0,-8 3 0,8-4-367,1-1-1,-1 1 0,0-1 0,1 0 1,-1-1-1,0 1 0,-10-1 1,-15-4-7540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10229,'0'0'10706,"-3"11"-10330,-2 13-364,1 1 0,1 1 1,1-1-1,1 0 0,4 41 0,25 139-41,-12-107 81,3 47-44,1 178 0,-18-361-4517,-2-14-2753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12838,'0'0'3279,"4"-21"-3069,-1 8-184,-2 4-17,1 0 0,0-1-1,1 1 1,-1 0 0,2 0 0,-1 0 0,1 1 0,1-1 0,0 1-1,0 0 1,0 0 0,1 1 0,11-12 0,-3 6 3,1 2 0,0 0 0,0 1 0,27-13 0,-33 19-15,0 0 1,0 1-1,1 0 0,-1 0 1,1 1-1,-1 1 1,1-1-1,0 2 1,-1-1-1,15 2 1,-22 0 12,1-1-1,-1 1 1,0 0 0,1 0 0,-1 0-1,0 0 1,0 0 0,0 0 0,0 1-1,0-1 1,0 1 0,0-1 0,0 1-1,0 0 1,-1 0 0,1 0-1,-1 0 1,1 0 0,-1 0 0,0 0-1,0 0 1,0 0 0,0 1 0,0-1-1,0 0 1,-1 1 0,1 4 0,2 8 195,-1 0 1,-1 0-1,-1 22 1,0-26-21,0 17 231,-1-1 0,-7 46 0,6-63-390,-1 0-1,1-1 0,-2 1 1,1-1-1,-1 0 0,-1 0 0,1 0 1,-1-1-1,-1 0 0,-12 15 1,17-22-214,0 1 0,-1-1 1,1 1-1,-1-1 1,1 0-1,-1 0 0,1 0 1,-1 0-1,0 0 1,0 0-1,0 0 0,1 0 1,-1-1-1,0 1 1,0-1-1,0 1 0,0-1 1,-3 0-1,-6 0-6055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75 13990,'0'0'4541,"3"25"-4343,12 84-105,-13-99-85,0-1-1,0 0 1,1 0-1,0 0 1,1 0-1,0-1 1,0 0 0,1 1-1,0-1 1,0-1-1,1 1 1,10 9 0,-15-15-8,0-1 4,1 1-1,-1 0 1,1-1 0,-1 1 0,1-1 0,-1 0 0,1 1 0,0-1-1,0 0 1,-1 0 0,1 0 0,0 0 0,0-1 0,0 1 0,4 0 0,-5-1 2,0 0 1,0 0-1,0 0 1,0 0-1,0 0 1,0-1 0,0 1-1,0 0 1,0-1-1,0 1 1,0-1 0,0 1-1,0-1 1,0 0-1,0 1 1,0-1-1,0 0 1,-1 0 0,1 1-1,0-1 1,0-1-1,2-3 24,0 0-1,0 0 1,-1-1-1,0 1 1,0 0-1,-1-1 1,0 1-1,0-1 1,1-9-1,0-6 60,-1-1 0,-1 1 0,-4-38 1,3 52-45,-1-1 0,0 1 0,0-1 0,-1 1 0,0 0 0,0 0 0,0 0 0,-1 0 0,0 1 0,-1-1 0,0 1 0,0 0 0,-10-9 0,8 9-9,0 0-1,-1 1 0,0 0 0,0 0 1,-15-6-1,19 9-47,0 1 0,1-1-1,-1 1 1,0 0 0,0 0 0,0 1-1,0-1 1,0 1 0,0 0 0,0 0-1,1 0 1,-1 0 0,0 1 0,0 0 0,-7 1-1,10 0-59,-1-1 0,1 0 0,0 0 0,-1 1 0,1-1 0,0 0 0,0 1 0,0-1 0,0 1 0,0 0-1,1-1 1,-1 1 0,0 0 0,1-1 0,-1 1 0,1 0 0,0 0 0,0-1 0,-1 1 0,1 0 0,1 3 0,3 38-4679,10-17-1959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12694,'0'0'5426,"0"193"-5426,0-100 64,0 8 96,2 13-96,5 4 625,-2 0-337,0-18-32,-3-26-320,1-28 0,-1-24 0,3-22-32,5 0-880,2-37-1778,0-16-4673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9124,'0'0'10245,"126"-26"-10213,-80 4-32,-2 0-1073,-13 7-2640,-9 6-6324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96 15479,'0'0'760,"-23"-16"-455,-68-48 428,90 62-636,-1 1 0,0-1 0,0 1 0,0 0 0,0-1 0,0 1 0,0 0 0,0 0 0,-1 1 0,1-1 0,0 0 0,0 1 0,-1-1 0,1 1 0,0 0 0,-5 0 0,6 0-77,0 1 0,0-1 0,1 1 0,-1 0 0,0-1-1,1 1 1,-1 0 0,1-1 0,-1 1 0,1 0 0,0 0 0,-1-1 0,1 1 0,-1 0 0,1 0 0,0 0 0,0 0 0,0 0-1,-1-1 1,1 1 0,0 2 0,-1 3-66,-5 31 142,1-1-1,1 1 0,3 0 1,3 52-1,0-14-76,-3-74-23,1 1 0,0-1 1,0 1-1,0-1 0,0 1 0,1-1 0,-1 1 0,0-1 0,1 0 0,-1 1 0,1-1 0,-1 0 0,1 1 0,0-1 0,-1 0 0,1 0 0,0 1 0,0-1 0,0 0 0,0 0 0,0 0 0,2 1 0,-2-2-14,0 1 0,0-1 0,0 0 0,1 0 0,-1 0 0,0 0 1,0 0-1,0-1 0,1 1 0,-1 0 0,0 0 0,0-1 0,0 1 0,0-1 0,0 1 0,0-1 0,0 1 0,0-1 0,0 0 0,0 0 0,0 1 0,0-1 0,0 0 0,0 0 0,-1 0 1,1 0-1,0 0 0,-1 0 0,2-2 0,10-17-102,0-1 0,-1 0 0,-1-1 1,-1 0-1,7-27 0,-5 18 234,0 0 0,17-29 1,-28 60-102,0 0 0,0 0 1,0-1-1,0 1 0,0 0 1,0 0-1,0 0 0,0 0 1,0-1-1,0 1 0,0 0 1,1 0-1,-1 0 0,0 0 1,0-1-1,0 1 0,0 0 1,0 0-1,0 0 0,1 0 1,-1 0-1,0 0 0,0-1 1,0 1-1,0 0 0,1 0 1,-1 0-1,0 0 0,0 0 0,0 0 1,1 0-1,-1 0 0,0 0 1,0 0-1,0 0 0,1 0 1,-1 0-1,0 0 0,0 0 1,0 0-1,0 0 0,1 0 1,-1 0-1,0 0 0,0 0 1,0 0-1,1 1 0,-1-1 1,0 0-1,0 0 0,0 0 1,0 0-1,0 0 0,1 1 1,4 10 200,-4-10-180,27 85 832,-19-53-698,2-1-1,19 41 1,-29-71-205,0 1-1,0-1 1,1 0 0,-1-1-1,0 1 1,1 0-1,-1 0 1,1 0 0,-1-1-1,4 3 1,7-1-2972,-2-3-3733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15751,'0'0'230,"0"19"-145,0-19-85,0 38 232,2 0 0,10 57 0,25 73 1055,32 179 1164,-36 14-1861,-29-346-1355,1-19-1957,5-22-2080,-5-18-3021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6531,'0'0'10314,"1"7"-10093,2 4-159,1 0 0,1 1-1,-1-1 1,2-1 0,0 1-1,0-1 1,15 18-1,-8-10-120,2-2 0,0 0 0,31 25 0,-42-38-66,0 0 0,1 0 1,-1 0-1,1 0 0,0-1 1,0 0-1,0 0 0,0-1 1,0 1-1,0-1 1,0 0-1,1 0 0,-1-1 1,0 0-1,7 0 0,-9 0 105,0-1 0,1 0 0,-1 0 0,0 0 0,0 0 0,1 0 0,-1-1-1,0 1 1,0-1 0,-1 0 0,1 0 0,0 0 0,-1 0 0,1 0 0,-1-1-1,1 1 1,-1-1 0,0 0 0,0 0 0,0 0 0,-1 1 0,1-2 0,-1 1 0,2-3-1,0-4 190,0 0 0,0 0 0,-1 0-1,0 0 1,-1 0 0,0-1-1,0 1 1,-1-1 0,-1 1 0,0 0-1,0-1 1,-1 1 0,0 0-1,-1 0 1,0 0 0,-1 0 0,0 1-1,0-1 1,-1 1 0,0 0 0,-1 0-1,0 1 1,0 0 0,-8-8-1,3 4-120,0 0 0,-1 1 0,-19-13 0,26 20-50,0 1-1,0 0 1,-1 0 0,1 0-1,-1 1 1,0 0-1,0 0 1,0 0-1,0 1 1,0 0 0,-11-1-1,15 2-36,0 0 1,0 1-1,0-1 0,0 0 1,0 1-1,0-1 0,0 1 1,0-1-1,0 1 0,0 0 1,1 0-1,-1 0 0,0 0 1,0 0-1,1 1 0,-1-1 1,0 0-1,1 1 0,0-1 1,-1 1-1,1-1 0,0 1 1,-2 3-1,0 2-413,0 0 0,0 0 0,0 1 1,-2 13-1,4-17 227,-9 50-3692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18424,'0'0'873,"21"-12"-951,140-78-60,-149 83 122,-2 0 8,0 1 0,0-1 0,1 2 0,0 0 0,0 0 0,0 1 0,1 0 0,-1 1 0,1 0 0,14-1 0,-25 4 35,0 0 1,0 1-1,0-1 1,0 0 0,0 0-1,0 1 1,0-1-1,0 1 1,0-1 0,0 1-1,-1-1 1,1 1-1,0-1 1,0 1 0,-1 0-1,1-1 1,0 1-1,-1 0 1,1 0-1,0-1 1,-1 1 0,1 0-1,-1 0 1,1 0-1,-1 0 1,1 1 0,6 31 904,-5-22-622,-1-6-242,37 163 1118,-30-141-1165,0-1 0,3 1 0,0-2-1,16 28 1,-24-49-19,0 1 0,0-1 1,1 1-1,-1-1 0,1 0 0,0 0 0,8 5 0,-11-8-17,0 0-1,1 0 0,-1 0 1,1-1-1,-1 1 0,1 0 0,-1-1 1,1 1-1,-1-1 0,1 0 1,-1 1-1,1-1 0,0 0 0,-1 0 1,1 0-1,0 0 0,-1 0 1,1-1-1,-1 1 0,1 0 0,-1-1 1,1 1-1,0-1 0,-1 1 1,0-1-1,1 0 0,-1 0 1,1 0-1,-1 0 0,0 0 0,2-1 1,2-4-80,-1 1 1,1-2 0,-1 1 0,0 0-1,-1-1 1,1 1 0,-1-1 0,-1 0-1,1 0 1,-1-1 0,-1 1-1,3-13 1,-1-10-238,1-54 1,-4 77 359,-1 0-1,-1 0 1,1 0 0,-1 0 0,0 0 0,-1 1-1,1-1 1,-1 1 0,-1-1 0,1 1 0,-1 0-1,0 0 1,0 1 0,-1-1 0,0 1 0,0 0 0,0 0-1,0 1 1,-1-1 0,0 1 0,-9-5 0,6 4-83,0 0 0,0 1 0,0 0 0,-1 0 0,1 1 0,-1 0 0,0 1 0,0 0 0,0 0 0,0 1 1,0 1-1,0 0 0,0 0 0,0 1 0,-12 2 0,-27 15-3363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8004,'0'0'6653,"0"0"-6609,0 0 0,0 0-1,0 0 1,0 0-1,-1-1 1,1 1 0,0 0-1,0 0 1,0 0 0,0 0-1,0 0 1,0 0-1,-1 0 1,1 0 0,0 0-1,0 0 1,0 0 0,0 0-1,0 0 1,0 0-1,-1 0 1,1 0 0,0 0-1,0 0 1,0 0 0,0 0-1,0 0 1,0 1-1,-1-1 1,1 0 0,0 0-1,0 0 1,0 0 0,0 0-1,0 0 1,0 0-1,0 0 1,0 0 0,0 1-1,-1-1 1,1 0 0,0 0-1,0 0 1,0 0-1,0 0 1,0 0 0,0 0-1,0 1 1,0-1 0,0 0-1,0 0 1,0 0-1,0 0 1,0 0 0,0 0-1,0 1 1,0 57 109,12 327 788,18-19 505,-20-305-1033,-8-57-325,4-3-348,-5-23-10061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11621,'0'0'4066,"170"-15"-3650,-119 8 369,-9 1-577,-8 1-128,-8 1-64,-6 2-16,-8-1-112,-5 3-1009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10853,'0'0'7651,"143"-27"-7619,-82 12 65,-5 4-97,-8 9-449,-9 2-2256,-15 0-4674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40 593 11141,'0'0'6614,"0"-16"-6166,-1-6-312,-1-52 150,13-132-1,-1 141-424,4-120 1,-14 184 134,0 0 0,0 0 1,0 0-1,0 0 0,-1 0 1,1 0-1,0 0 0,0 0 1,-1 0-1,1 0 0,-1 0 1,1 0-1,-1 0 0,1 1 1,-1-1-1,1 0 0,-1 0 1,0 0-1,1 1 0,-1-1 1,0 0-1,0 1 0,0-1 1,1 1-1,-1-1 0,0 1 0,0-1 1,0 1-1,0 0 0,0-1 1,0 1-1,0 0 0,0 0 1,0 0-1,0 0 0,0 0 1,0 0-1,0 0 0,0 0 1,0 0-1,-1 1 0,0-1-5,0 0 0,0 0-1,0 1 1,0-1 0,0 1-1,1 0 1,-1-1 0,0 1-1,0 0 1,1 0-1,-1 0 1,1 0 0,-1 1-1,1-1 1,-1 0 0,1 1-1,0-1 1,-1 1-1,1-1 1,0 1 0,-1 2-1,1-2 3,0 1-1,0-1 0,0 1 1,0-1-1,1 0 0,-1 1 1,1-1-1,0 1 0,0 0 1,-1-1-1,2 1 0,-1-1 1,0 1-1,1-1 0,-1 1 1,2 3-1,-1-5 0,0 0 1,1 1-1,-1-1 0,0 0 0,1 0 0,-1 0 1,1 0-1,-1 0 0,1 0 0,0 0 0,-1-1 1,1 1-1,0 0 0,0-1 0,-1 0 0,1 1 1,0-1-1,0 0 0,0 0 0,0 0 0,-1 0 1,4 0-1,7-1-142,0-1 1,-1 0-1,1 0 0,0-1 1,-1 0-1,0-1 0,0-1 1,19-9-1,-12 5-34,0 1 0,21-6-1,-38 13 182,0 1 0,0-1 0,0 1 0,1 0 0,-1-1 0,0 1 0,0 0 0,0 0 0,1 0 0,-1 0 0,0 0 0,0 0 0,1 0 0,-1 0 0,0 0 0,0 0 0,0 1 0,0-1 0,1 0 0,-1 1 0,0-1 0,0 1 0,0 0 0,0-1 0,0 1 0,0 0 0,0 0 0,0-1 0,1 2 0,-1 2 35,1-1 0,-1 1 0,0-1 0,0 1 0,0-1 0,-1 1 0,1 0 0,-1 4 0,1 6 93,9 147 861,-9-117-914,1 0 1,2 0-1,2 0 0,16 56 0,-21-94-39,1-1 0,0-1-1,0 1 1,1 0-1,-1 0 1,1-1-1,0 0 1,7 8-1,-9-11-25,1 1 0,-1-1 0,0 0 0,1 0 0,-1 0 1,1 0-1,-1 0 0,1-1 0,0 1 0,-1 0 0,1-1 0,0 1 0,0-1 0,-1 1 0,1-1 0,0 0 0,0 0 0,-1 0 0,1 0 0,0 0 0,0 0 0,0-1 0,-1 1 0,1 0 0,0-1 0,0 1 1,-1-1-1,1 0 0,1-1 0,1-1-173,-1 1 0,0-2 0,-1 1 0,1 0 0,0 0 0,-1-1 0,0 0 0,1 1 0,-2-1 0,1 0 0,0 0 0,-1 0 0,0 0 0,0 0 0,0-1 0,0 1 0,0-4 0,2-26-5111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2081,'0'0'14367,"2"11"-13949,18 39-178,1-1 1,51 87-1,-68-130-236,0 1-1,0 0 1,0-1-1,1 1 0,9 9 1,-12-14-1,-1-1 0,1 0 0,-1 1 0,1-1 0,0 0 1,0 0-1,0 0 0,-1 0 0,1 0 0,0-1 0,0 1 0,0-1 0,0 1 1,0-1-1,0 0 0,0 0 0,1 0 0,-1 0 0,0 0 0,0 0 0,0 0 1,0-1-1,3 0 0,-3 0 3,-1 0 0,1 0 0,0 0 1,0 0-1,-1-1 0,1 1 0,0-1 1,-1 1-1,0-1 0,1 1 0,-1-1 1,0 0-1,0 0 0,0 1 0,0-1 1,0 0-1,0 0 0,0-3 0,12-43 2,-11 38 4,6-44 49,-2-1-1,-3-106 1,-3 116 136,4 86-7501,4-25-1015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4930,'0'0'5800,"-2"22"-5469,0 5-37,-4 109 1762,17 38 689,0 0-653,-2-256-6163,-8 31-1750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15607,'0'0'4658,"-9"-11"-5186,9 27-7972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13510,'0'0'227,"0"20"192,0 44 608,17 126 0,59 430 1713,-75-608-2740,1 1 0,0 0 0,5 18 0,-7-31-5,0 0 0,0 1 1,0-1-1,0 0 0,0 0 0,0 1 0,0-1 0,0 0 1,0 0-1,0 1 0,0-1 0,0 0 0,1 0 0,-1 1 1,0-1-1,0 0 0,0 0 0,0 1 0,0-1 0,1 0 0,-1 0 1,0 0-1,0 1 0,1-1 0,-1 0 0,0 0 0,0 0 1,0 0-1,1 0 0,-1 0 0,0 0 0,1 1 0,-1-1 1,0 0-1,0 0 0,1 0 0,-1 0 0,0 0 0,0 0 1,1 0-1,-1 0 0,0 0 0,0 0 0,1 0 0,-1-1 1,0 1-1,1 0 0,-1 0 0,0 0 0,0 0 0,1 0 1,-1 0-1,0-1 0,0 1 0,0 0 0,1 0 0,-1 0 1,0-1-1,0 1 0,0 0 0,0 0 0,1 0 0,-1-1 1,0 1-1,0 0 0,0 0 0,0-1 0,0 1 0,0-1 1,10-19-813,1-25-2032,0-13-3469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8020,'0'0'7352,"21"7"-7061,5 3-218,-1-1-37,1 0 0,0-2 0,28 5-1,-37-10-19,-1 1 1,1-2-1,0 0 0,-1-1 0,1-1 0,32-5 1,-40 3-43,0 1 0,-1-1 0,1-1 0,-1 0 0,0 0 0,0 0 0,0-1 1,-1 0-1,0-1 0,0 1 0,0-1 0,0-1 0,-1 1 0,7-11 0,-7 9-14,0 0 0,0-1 0,-1 0-1,0 0 1,-1 0 0,0-1 0,5-19-1,-4-16 3117,-7 45-2965,1 0-1,-1 0 1,0 0 0,1 0 0,-1 0 0,0 1-1,1-1 1,-1 0 0,1 1 0,-1-1 0,1 1 0,-3 1-1,2 2-103,0 0 0,1 1 0,-1-1 0,1 1-1,0-1 1,0 1 0,0-1 0,1 1 0,0 0 0,0-1-1,0 1 1,0-1 0,2 7 0,-1 9-12,-1-11 0,1 0 0,0 0 0,1-1 0,0 1-1,0 0 1,1-1 0,6 14 0,35 57-3,-18-35-26,20 36-138,50 97-1227,-94-173 1422,-1-1 0,1 1 0,-1 0 0,0-1 0,0 1 0,0 0 0,-1 0 0,1 0 0,-1 0 0,0 6 0,-1-8 33,1 0 0,-1 0 1,1 0-1,-1 0 0,0 0 1,0-1-1,1 1 0,-1 0 1,-1-1-1,1 1 0,0 0 0,0-1 1,-1 0-1,1 1 0,0-1 1,-1 0-1,0 1 0,1-1 0,-1 0 1,0 0-1,-2 1 0,-26 13 113,-53 28 271,34-7-3447,33-21-3308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5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13286,'0'0'1193,"0"5"-895,0 27-255,11-29 3084,-22-3-2172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8948,'0'0'3122,"-25"1"-1519,-84 8-266,102-7-1258,1-1 1,-1 1 0,0 0 0,0 0 0,0 1 0,1 0-1,0 0 1,-1 0 0,1 1 0,1 0 0,-1 0 0,0 1-1,1 0 1,-5 5 0,2-1-2,1 1 0,1 0-1,-1 0 1,2 0 0,-1 1 0,-3 12 0,2-4 81,1 0 0,1 1-1,1-1 1,-3 35 0,3 80 430,4-106-492,0-14-84,0 0-1,1 0 0,1 0 0,0 0 0,1 0 0,8 24 1,-10-34-6,1 0 1,0 0-1,0 0 1,1 0-1,-1 0 1,1-1-1,0 1 1,0-1-1,0 0 1,0 0-1,0 0 1,1 0-1,-1 0 1,1-1-1,0 0 1,0 1-1,0-1 1,0-1-1,0 1 1,0-1-1,1 1 1,-1-1-1,0 0 0,1-1 1,6 1-1,-1-1 23,-1 0-1,0-1 0,1 0 1,-1 0-1,0-1 1,1 0-1,-1-1 0,-1 0 1,1 0-1,0-1 0,14-9 1,-12 6-534,-1 0 0,1-1 0,-1-1 0,0 0 0,-1 0 0,0-1 0,-1 0 0,8-11 0,-2-6-5325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66 5475,'0'0'7680,"-24"-11"-7245,-78-31 200,99 40-566,-1 0 1,1 1-1,-1-1 0,0 1 0,0 0 1,0 0-1,0 0 0,0 0 0,0 1 1,0 0-1,0 0 0,0 0 0,0 0 1,-5 1-1,1 1 50,5-1-82,-1 0 1,1 0-1,0 1 1,0-1-1,0 1 1,0 0-1,0 0 1,0 0-1,0 0 0,1 0 1,-1 1-1,1-1 1,0 1-1,0 0 1,-1 0-1,2 0 1,-1 0-1,0 0 1,1 0-1,-1 0 0,0 4 1,-3 7 125,0 0 0,2 0 0,-5 27-1,5-7-63,1 1 0,4 48 0,-2-79-103,1 0 0,-1-1 0,1 1 0,0-1 0,0 1 0,1-1 0,-1 1 0,1-1 0,-1 0 0,1 1 0,0-1 0,0 0 1,1 0-1,-1 0 0,0-1 0,1 1 0,0-1 0,0 1 0,0-1 0,3 3 0,-4-4-8,1 0-1,-1-1 1,0 1-1,0 0 1,0 0 0,0-1-1,1 1 1,-1-1-1,0 0 1,1 0 0,-1 0-1,0 0 1,1 0-1,-1 0 1,0-1 0,0 1-1,1-1 1,-1 1-1,0-1 1,0 0 0,0 0-1,0 0 1,0 0-1,0 0 1,0 0 0,0-1-1,0 1 1,-1-1-1,1 1 1,0-1 0,-1 0-1,1 0 1,1-3-1,8-12-10,-1 0-1,-1 0 0,0-1 1,11-37-1,-10 23 60,-1-1 0,4-37 0,-12 17 4264,0 72-3780,5 23-524,1-1 0,2 0 0,2-1 0,2 0 0,1 0-1,27 50 1,-39-85-166,2 3 0,0 0-1,0-1 0,1 0 0,5 7 0,-8-13-190,-1 1 0,1-1-1,0 1 1,-1-1 0,1 1-1,0-1 1,0 0 0,0 0-1,0 0 1,0 0 0,4 1-1,5-1-6265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13718,'0'0'3778,"9"173"-3378,1-95-64,0 5 81,-3 2-417,0-6 64,1-13-64,-6-25-112,3-17-353,-5-15-2128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13638,'0'0'6131,"138"-11"-5603,-79-2-464,-1-2-128,-5 2-432,-12-2-4146,-11 1-9861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40 12422,'0'0'4973,"2"8"-4992,-1-3 23,0-3-3,-1 0 0,0-1-1,1 1 1,-1 0 0,1 0-1,-1 0 1,1-1-1,0 1 1,0 0 0,0-1-1,0 1 1,0 0 0,0-1-1,0 1 1,1-1 0,-1 0-1,0 1 1,1-1-1,-1 0 1,1 0 0,0 0-1,-1 0 1,1 0 0,0 0-1,-1-1 1,1 1-1,0-1 1,0 1 0,0-1-1,3 1 1,-4-1-1,1 0 1,0 0-1,-1 0 0,1 0 1,0 0-1,-1 0 0,1 0 1,-1 0-1,1-1 0,0 1 1,-1-1-1,1 1 1,-1-1-1,1 0 0,-1 0 1,1 1-1,-1-1 0,0 0 1,1 0-1,-1 0 0,0-1 1,0 1-1,2-2 0,-2-1 16,1 0 0,-1 0-1,0 0 1,-1 0 0,1 0-1,-1 0 1,0 0 0,0-8-1,0 11-11,0 0 0,0 0 0,0 0 0,-1 0 0,1 0 0,0 0-1,-1 0 1,1 0 0,0 0 0,-1 0 0,1 0 0,-1 0 0,0 0-1,1 0 1,-1 0 0,0 0 0,0 0 0,1 1 0,-1-1 0,0 0-1,0 1 1,-1-2 0,-1 1 25,0-1 0,0 1 0,-1-1 0,1 1 0,0 0 0,-1 0 0,-4 0 0,-1 0 68,0 0-1,0 1 1,0 0 0,0 1 0,-11 1 0,15 0-65,1-1 1,0 1-1,0-1 1,0 1-1,-1 0 0,2 1 1,-1-1-1,0 1 0,0 0 1,1 0-1,0 0 0,-1 0 1,1 0-1,0 1 1,1-1-1,-1 1 0,1 0 1,-1 0-1,1 0 0,0 0 1,1 0-1,-1 1 0,1-1 1,0 0-1,-2 9 1,0 9 58,1 0 0,0 0 0,4 43 0,-2-58-86,1 1 0,0 0-1,1 0 1,-1-1 0,2 1 0,-1 0-1,1-1 1,0 0 0,1 0 0,4 7 0,-6-9-2,1-1 1,1 0 0,-1-1 0,0 1 0,1 0-1,0-1 1,0 0 0,0 0 0,0 0 0,0 0 0,1-1-1,-1 0 1,1 1 0,-1-2 0,1 1 0,9 2-1,-7-3-6,0 0 0,0 0 0,0 0 0,0-1 0,0 0 0,0 0 0,0-1 0,0 0 0,0 0 0,0-1 0,0 0 0,-1 0 0,1 0 0,-1-1 0,1 0 0,-1 0 0,0-1 0,0 0 0,0 0 0,-1 0 0,1-1 0,-1 1 0,6-8 0,3-4-89,23-35-1,-19 12-1523,-16 34 546,-1-1 1,1 1-1,-1-1 0,-1 1 0,1-9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10 12838,'0'0'5552,"-24"-3"-5261,-1 0-243,-50 0 0,72 3-47,0 1 0,0-1 1,0 1-1,0 0 0,0 0 0,1 0 1,-1 1-1,0-1 0,0 1 1,1-1-1,-1 1 0,1 0 1,0 0-1,-1 0 0,1 0 0,0 0 1,0 1-1,0-1 0,0 1 1,1-1-1,-1 1 0,1 0 1,0-1-1,-1 1 0,1 0 1,-1 6-1,-2 0 4,-2 6 1,1 0 1,0 1 0,1 0 0,1 0 0,0 0-1,1 0 1,1 0 0,1 0 0,0 1 0,3 19-1,-3-34-9,0-1 1,1 0-1,-1 0 0,1 0 0,-1 0 0,1 0 1,0 0-1,-1-1 0,1 1 0,0 0 0,0 0 0,0 0 1,-1-1-1,1 1 0,0 0 0,0-1 0,0 1 0,0-1 1,0 1-1,0-1 0,0 1 0,0-1 0,1 0 1,-1 1-1,0-1 0,0 0 0,0 0 0,0 0 0,0 0 1,0 0-1,1 0 0,-1 0 0,0-1 0,0 1 0,0 0 1,0 0-1,0-1 0,0 1 0,0-1 0,1 0 1,4-1-19,-1 0 1,0 0 0,0 0 0,0-1-1,0 1 1,-1-2 0,7-3 0,8-13-29,-2-1 1,29-42-1,6-8 851,-51 69-399,-1 34-39,2-1 0,0 1-1,11 43 1,-2-6-250,3 31-52,31 366-15,-43-417-46,-1-11 1,-1 1 0,-1 0 1,-8 42-1,7-72-1,1 0 1,-1 0-1,-1 0 1,0 0-1,0-1 0,-1 1 1,0-1-1,0 0 1,-1 0-1,0 0 1,-1-1-1,0 0 1,0 0-1,0 0 1,-1-1-1,0 1 1,0-2-1,-11 8 0,12-10-1,1 0-1,-1-1 1,1 1-1,-1-1 1,0 0-1,1-1 0,-1 0 1,0 0-1,0 0 1,0 0-1,0-1 0,0 0 1,-1-1-1,-7 0 1,10 0 5,-1-1 0,1 1 1,0-1-1,-1 0 1,1 0-1,0 0 0,0 0 1,0-1-1,1 1 0,-1-1 1,1 0-1,-1 0 1,1-1-1,0 1 0,0-1 1,0 0-1,1 1 0,-1-1 1,-1-5-1,-5-10-9,2 0 0,0-1 0,1 0-1,1-1 1,1 1 0,-2-37 0,4 13-54,1 0 0,7-53 0,-1 67 14,0 0-1,2 0 1,2 1-1,0 0 1,18-36-1,79-130-2612,-62 123-2689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17512,'0'0'2489,"0"21"-2468,0-14-20,0 9-2,0 0 0,1 1 0,1-1 0,0 0 0,1 0 0,1 0 0,11 30-1,-12-41-14,3 10-36,2 0-1,16 24 0,-22-36-17,0 0 0,0 0 0,0 0 1,1 0-1,-1-1 0,1 0 0,0 1 0,0-1 0,0 0 0,0 0 0,0-1 1,0 1-1,1 0 0,-1-1 0,0 0 0,1 0 0,-1 0 0,7 0 0,-9-1 47,1 0 0,-1 0 0,1 0 0,0 0 0,-1-1 0,1 1 0,-1-1 0,1 1 0,-1-1 0,1 1 0,-1-1 0,1 0 0,-1 0 0,0 0 0,1 0 0,-1 0 0,0 0 0,0 0 0,2-3 0,0 0-56,0 0 0,0-1 0,-1 1 1,1-1-1,-1 1 0,2-8 1,1-4-86,-1-1 0,-1 1 0,1-19 0,-2 17 367,0 1 0,-2-1 1,0 0-1,-1 0 0,-4-21 0,4 35-151,-1-1 1,1 0-1,-1 1 0,1-1 0,-1 1 0,-1 0 0,1-1 0,0 1 0,-1 0 1,0 0-1,0 1 0,0-1 0,-1 1 0,1-1 0,-1 1 0,0 0 1,0 0-1,0 1 0,0-1 0,0 1 0,0 0 0,-1 0 0,-8-3 1,7 4-263,1-1 1,-1 1 0,1 0 0,-1 0 0,0 0 0,1 1 0,-1 0 0,0 0 0,1 1 0,-1 0 0,1-1 0,-1 2 0,-5 1 0,-9 16-4591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168 393 14663,'0'0'5191,"-1"-4"-4673,-3-14-401,1 0 0,1-1-1,0 0 1,2 1 0,0-1 0,5-30-1,-3 20-77,-1 17-28,2-25 33,-3-48 0,0 83-40,-1-1-1,1 0 1,-1 0 0,1 1 0,-1-1-1,0 0 1,0 1 0,0-1-1,0 1 1,-1-1 0,1 1-1,-1-1 1,1 1 0,-1 0-1,0 0 1,0 0 0,0 0-1,0 0 1,0 0 0,-1 1-1,1-1 1,0 1 0,-1-1-1,1 1 1,-4-1 0,-1 0-12,1 0-1,0 1 1,-1-1 0,1 1 0,-1 1-1,1-1 1,-1 1 0,0 0 0,-11 3-1,15-3 10,1 1-1,-1 1 0,1-1 1,-1 0-1,1 0 0,0 1 1,0 0-1,0-1 0,0 1 0,0 0 1,0 0-1,0 0 0,0 0 1,1 0-1,-1 0 0,1 1 1,0-1-1,-1 0 0,1 1 0,0-1 1,0 1-1,1-1 0,-1 1 1,0 3-1,0-3-5,1-1 0,-1 1-1,1-1 1,-1 1 0,1 0 0,0-1-1,0 1 1,0 0 0,0-1 0,1 1 0,-1 0-1,1-1 1,0 1 0,-1-1 0,1 1 0,0-1-1,1 1 1,-1-1 0,0 0 0,1 0 0,-1 1-1,1-1 1,-1 0 0,5 3 0,2-1-73,0 0 1,1-1 0,-1 0-1,1 0 1,-1-1 0,1 0-1,0-1 1,0 1-1,0-2 1,17 0 0,-8-1-35,0 0 0,0-2 0,0 0-1,25-8 1,-21 3 85,-16 5 17,-1 1 0,1 0 0,-1 0 0,1 0 0,0 1 0,-1-1 0,1 1 0,10 0 0,-15 2 14,0 0 0,0 0-1,0 0 1,0 0 0,0-1-1,-1 2 1,1-1 0,0 0 0,-1 0-1,1 0 1,-1 0 0,1 0 0,-1 0-1,1 0 1,-1 1 0,0-1 0,0 0-1,0 0 1,0 1 0,0-1 0,0 0-1,0 0 1,0 1 0,0-1 0,-1 2-1,1 4 33,1 311 541,-2-316-567,1 1 0,1-1 0,-1 0 0,0 1 0,0-1 0,1 1 0,0-1 0,-1 0 0,1 1 1,0-1-1,0 0 0,0 1 0,1-1 0,-1 0 0,0 0 0,3 2 0,-3-3-6,0 0 0,0 0 0,1-1-1,-1 1 1,0-1 0,1 1 0,-1-1 0,0 1 0,1-1-1,-1 0 1,0 0 0,1 0 0,-1 0 0,1 0-1,-1 0 1,0 0 0,1 0 0,-1 0 0,0-1-1,1 1 1,-1 0 0,0-1 0,1 1 0,-1-1-1,0 0 1,0 1 0,1-1 0,-1 0 0,0 0 0,0 0-1,1-1 1,6-4 18,0-1-1,-1-1 1,0 1-1,0-1 1,-1 0-1,7-11 1,31-59-505,-31 54 111,-6 12-937,-1-1-1,0 0 1,8-25 0,-10 10-5262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17064,'0'0'-102,"4"21"-28,13 69 159,-16-85-37,0 0 1,1 0-1,-1 0 0,1 0 1,0-1-1,0 1 0,1 0 0,0-1 1,-1 0-1,1 0 0,1 0 1,5 7-1,-6-9-4,0 0 0,0-1 1,0 1-1,0-1 0,0 1 0,0-1 1,0 0-1,0 0 0,1 0 0,-1-1 1,0 1-1,0-1 0,1 1 0,-1-1 1,6-1-1,-7 1 2,1-1 1,-1 0 0,1 0-1,-1 0 1,1 0-1,-1 0 1,0-1-1,0 1 1,1-1 0,-1 1-1,0-1 1,0 0-1,-1 0 1,1 0-1,0 0 1,-1 0-1,1 0 1,-1 0 0,2-4-1,25-53 30,-21 43-38,44-111 2331,-51 125-1656,3 27-193,25 227 51,18 179-270,-37-303-158,-12 189 0,2-303-53,0 0 0,-2 0 1,1 0-1,-2 0 1,0-1-1,-11 27 0,13-37-8,0 1 0,1-1 0,-1 0 1,0 0-1,-1 0 0,1 0 0,0 0 0,-1 0 0,0-1 0,0 1 0,0-1 0,0 1 0,0-1 0,0 0 0,0-1 0,-1 1 0,1 0 0,-1-1 0,1 0 0,-1 0 0,1 0 0,-1 0 1,0 0-1,0-1 0,1 0 0,-1 0 0,0 0 0,0 0 0,1 0 0,-8-2 0,7 0-13,0 1 1,0-1-1,0 0 1,0 0-1,1 0 1,-1-1-1,1 1 0,0-1 1,-1 0-1,1 0 1,0 0-1,1 0 1,-1-1-1,0 1 1,1-1-1,0 0 0,-3-5 1,-4-10-16,1 0 1,-7-26 0,15 44 0,-11-45-112,2 0-1,2 0 0,3 0 0,1-1 0,4-51 0,0 58-97,1 0-1,3 0 0,1 0 1,2 0-1,1 1 0,2 0 0,2 1 1,2 1-1,1 0 0,39-64 0,-44 83-6121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13446,'0'0'3071,"-10"25"-3028,-37 86-35,37-84 98,0 2 0,1-1 0,2 1 0,1 1 0,2-1 0,0 1 0,2 56 0,2-85-104,0 0 0,0 0 0,0 0 0,1 0 0,-1 0-1,0 0 1,0 0 0,1 0 0,-1 0 0,0 0 0,1-1 0,-1 1 0,1 0 0,-1 0 0,1 0 0,0-1 0,-1 1 0,1 0-1,0-1 1,-1 1 0,1 0 0,0-1 0,0 1 0,0-1 0,-1 1 0,1-1 0,0 0 0,0 1 0,0-1 0,0 0-1,0 1 1,1-1 0,36 1 93,-24-1-85,36-2-2,-31 0-22,-1 2-1,1 0 1,0 1-1,23 4 1,-39-4 12,0 0 0,-1 0 0,1 0 0,-1 0 0,1 0 0,-1 0 0,1 1-1,-1-1 1,0 1 0,0 0 0,0-1 0,0 1 0,0 0 0,0 0 0,0 1 0,2 3 0,-1-1-4,-1 0 1,0 0-1,0 0 1,0 0-1,-1 1 1,0-1-1,0 1 1,1 6-1,-2 0-2,0 0-1,0 1 0,-1-1 0,-1 1 1,0-1-1,0 0 0,-5 13 0,0-8 27,-2-1 0,1 1 0,-2-1 0,0-1-1,-1 0 1,0 0 0,-1-1 0,-1 0 0,0-1 0,-1-1 0,-1 0-1,1-1 1,-2-1 0,0 0 0,-25 12 0,33-20-35,0 1-1,0-2 1,0 1 0,0-1 0,-1 0 0,-9 0 0,17-1-56,-1 0 0,1 0 0,0 0 1,0 0-1,0 0 0,0 0 0,0 0 1,0-1-1,0 1 0,0 0 0,0-1 0,0 1 1,0 0-1,0-1 0,0 1 0,0-1 1,0 0-1,-9-23-3838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9973,'0'0'4284,"-8"0"-3830,-26 1-113,31-1-291,1 1 0,0-1 0,0 1 0,0 0 0,0-1 0,0 1 0,-1 0 0,1 0 0,1 0 0,-1 1 0,0-1 0,0 0 0,0 1 0,1-1 0,-1 1 0,1-1-1,-1 1 1,-1 2 0,-17 35 635,16-31-561,-6 14 199,1 0 0,-8 35 0,14-46-276,1-1 0,1 0 0,0 0-1,0 1 1,1-1 0,0 1 0,1-1 0,2 15-1,-2-22-46,0 0 0,1-1 0,-1 1-1,1 0 1,0 0 0,0-1-1,0 1 1,0-1 0,0 0 0,0 1-1,1-1 1,-1 0 0,1 0 0,-1-1-1,1 1 1,0 0 0,0-1-1,-1 0 1,1 0 0,0 0 0,5 1-1,8 3-5,0-2 0,28 4-1,-40-7 3,20 2-45,-9-1-34,0 1 0,0 0 0,19 6 0,-31-7 63,0 0 0,0 0 0,0 0 0,0 0 0,-1 1 0,1-1 0,0 1 0,-1 0 0,1 0 0,-1 0 0,1 0 0,-1 0 0,0 0 0,0 1 0,0-1 0,0 1 0,0-1-1,-1 1 1,1 0 0,-1 0 0,2 4 0,-1 3 68,0 0-1,-1 0 0,0 0 1,-1 1-1,0-1 0,0 0 0,-1 0 1,-1 1-1,0-1 0,0 0 1,-1 0-1,0-1 0,-1 1 1,0-1-1,0 1 0,-7 9 1,6-10 73,0-2 1,-1 1-1,1-1 1,-1 1-1,-1-1 1,1-1-1,-1 0 1,-1 0-1,1 0 1,-1-1-1,0 0 1,0 0 0,0-1-1,-1 0 1,0 0-1,1-1 1,-1 0-1,-10 1 1,18-3-120,0-1 1,0 0-1,0 0 1,0 1 0,0-1-1,-1 0 1,1 0-1,0 0 1,0 0 0,0 0-1,0 0 1,0-1-1,0 1 1,0 0 0,0-1-1,0 1 1,0 0-1,0-1 1,0 1 0,0-1-1,0 1 1,0-1-1,0 0 1,0 1 0,0-1-1,-1-2 1,1 1-473,0 0 0,1-1 0,-1 1 0,1-1 0,-1 0 0,1 1 0,0-1 1,0 1-1,0-4 0,1-3-2171,-1-8-9864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16680,'0'0'282,"4"20"-287,0-1 15,-1 0 4,1 0 1,1 0-1,0-1 0,2 0 1,8 18-1,-10-26 10,4 9-31,0-1 1,20 27-1,-27-41 30,1-1-1,-1 1 0,1-1 1,0 0-1,0 0 0,0 0 1,1 0-1,-1-1 0,1 1 1,-1-1-1,1 0 0,0 0 1,0 0-1,0-1 0,0 1 1,0-1-1,0 0 0,0 0 1,5 0-1,-6-1 44,-1-1 1,1 1-1,-1-1 1,1 0-1,-1 0 0,0 0 1,1 0-1,-1 0 0,0 0 1,0-1-1,1 1 1,-1-1-1,0 1 0,0-1 1,-1 0-1,1 0 0,0 0 1,-1 0-1,1 0 1,-1 0-1,0 0 0,2-5 1,4-6 149,-1-1 0,7-24 0,-10 30-123,7-30 94,-1 0 1,-2-1 0,4-76 0,-9 14-4319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16744,'0'0'2387,"0"22"-2403,1 16 12,1 1 0,2-1 0,9 39 0,14 46 64,-6 1-1,-5 1 0,0 158 1,-17-335 305,6-122-189,-4 164-186,1 1-1,1 0 0,0-1 1,0 1-1,1 0 0,0 0 0,0 1 1,1-1-1,0 1 0,0 0 1,1 0-1,8-8 0,-10 12 3,0 0-1,-1 1 0,1-1 1,1 0-1,-1 1 0,0 0 1,1 0-1,0 1 0,0-1 1,-1 1-1,1 0 0,1 0 1,-1 1-1,0-1 0,0 1 1,1 0-1,-1 1 1,0-1-1,1 1 0,-1 0 1,1 0-1,-1 1 0,6 1 1,-9-2 5,0 1 1,-1 0-1,1 0 1,0 0-1,-1 0 1,1 0-1,-1 0 1,0 0-1,1 0 1,-1 1-1,0-1 1,1 1-1,-1-1 1,0 1 0,0-1-1,0 1 1,-1-1-1,1 1 1,0 0-1,0 0 1,-1-1-1,1 1 1,-1 0-1,1 2 1,1 50-47,-2-41 45,-1 6 7,-1 0 0,-1-1 0,-1 1 1,0-1-1,-2 0 0,0-1 0,0 1 0,-2-1 0,0 0 1,-1-1-1,-1 0 0,0 0 0,-2-1 0,1-1 0,-17 16 1,25-26-295,0 0 1,-1-1 0,1 1 0,-1-1 0,0 0-1,0 0 1,0-1 0,0 1 0,-1-1 0,1 0 0,-1 0-1,-5 2 1,-9-3-6857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15223,'0'0'4431,"-18"2"-4073,7-2-322,4 0-22,0 1 0,1-1-1,-1 1 1,0 1 0,-12 3-1,16-4 0,1 0-1,-1 1 1,1-1 0,-1 0-1,1 1 1,0 0-1,-1 0 1,1 0-1,0 0 1,0 0 0,0 0-1,1 0 1,-1 1-1,0-1 1,1 0-1,0 1 1,-1 0-1,1-1 1,0 1 0,0 0-1,0 2 1,-6 37 48,2 0-1,2 0 1,2 0 0,4 48 0,-3-72-59,1-7 3,-1 0 0,2 0 0,-1 0 0,2 0 0,-1 0 0,6 13 0,-7-21-2,1 0 0,-1 0 0,1 0 0,0 0 0,0 0 0,0 0 0,0 0 0,0 0 0,1-1 0,-1 1 0,1-1 0,0 0 0,0 0 0,0 0 0,0 0 0,0 0 0,0-1 0,0 1 0,0-1 0,1 0 0,-1 0 0,1 0 0,3 0 0,1 0-28,-1-1 0,1 0 1,0-1-1,-1 0 0,1 0 0,-1-1 0,0 0 0,1 0 0,-1-1 1,0 1-1,0-2 0,-1 1 0,1-1 0,-1 0 0,0 0 0,12-10 0,-5 1-433,1 0 0,-2-1 0,0 0 0,0-1-1,16-29 1,-16 18-2295,-10 8-1641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55 15975,'0'0'2420,"-21"-9"-1905,-69-24-286,87 32-203,0 0 0,0 0 0,0 0 0,-1 0 0,1 1 0,0-1-1,-1 1 1,1 0 0,0 0 0,-1 0 0,1 1 0,0-1 0,0 1 0,-6 1-1,6-1-18,1 0-1,0 1 0,0-1 1,0 1-1,0-1 0,0 1 0,0 0 1,1-1-1,-1 1 0,0 0 1,1 0-1,0 0 0,-1 0 0,1 1 1,-1 1-1,-1 6 3,0-1 0,0 1 0,1 0-1,1 0 1,0 0 0,0 17 0,1-20 30,-1 8-63,0-4 8,1-1 0,0 0 0,1 0 0,-1 0 0,2 1 0,2 11 0,-3-20-35,0 1-1,0-1 0,1 0 0,-1 1 0,0-1 0,1 0 0,0 0 1,-1 0-1,1 0 0,0 0 0,0 0 0,0-1 0,0 1 0,0 0 0,0-1 1,1 0-1,-1 1 0,0-1 0,1 0 0,-1 0 0,1-1 0,-1 1 1,1 0-1,0-1 0,-1 0 0,1 1 0,-1-1 0,1 0 0,3-1 1,-2 1-14,0-1 0,0 0 0,0 0 0,0 0 0,0-1 0,-1 1 0,1-1 0,0 0 0,-1 0 0,0 0 0,1-1 0,-1 1 0,0-1 0,0 0 0,0 0 0,-1 0 0,1 0 0,-1 0 0,0 0 0,1-1 0,-1 1 0,2-6 0,5-11-120,0 0-1,11-37 0,-19 55 173,5-19 87,7-39 1,-10 25 2697,-3 35-2729,0 0 1,0 0-1,1 0 0,-1 0 1,0 0-1,0-1 0,1 1 1,-1 0-1,0 0 0,0 0 1,0 0-1,1 0 0,-1 0 0,0 0 1,0 0-1,1 0 0,-1 0 1,0 0-1,0 0 0,1 0 1,-1 1-1,0-1 0,0 0 1,0 0-1,1 0 0,-1 0 1,0 0-1,0 0 0,0 0 1,1 1-1,-1-1 0,0 0 1,0 0-1,0 0 0,0 0 1,1 1-1,-1-1 0,0 0 1,0 0-1,0 1 0,0-1 0,16 27 265,-1 0-1,13 34 1,-13-27-179,48 123-1250,-53-142-1568,-3-12-3212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18745,'0'0'368,"-2"137"-288,14-58 400,3 11-288,-1 4 304,-4 0-192,0-7-159,-3-11-145,-2-14 0,2-21-65,0-15 33,3-15-976,2-11-1233,-2 0-1953,2-26-4514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17864,'0'0'1681,"167"22"-1505,-123-18-432,-10-4-320,-8 0-3522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81 127 10709,'0'0'672,"14"15"-589,46 44-94,-60-59 13,1 1-1,0 0 0,-1-1 0,1 1 1,0-1-1,-1 1 0,1-1 1,0 1-1,0-1 0,-1 0 1,1 1-1,0-1 0,0 0 0,0 0 1,0 0-1,0 1 0,-1-1 1,1 0-1,0 0 0,0 0 1,0 0-1,0 0 0,0-1 0,-1 1 1,1 0-1,0 0 0,0-1 1,0 1-1,0 0 0,-1-1 1,1 1-1,0 0 0,1-2 1,10-20 58,-10 17-37,1-4 103,0 0 0,0 0-1,-1-1 1,0 0 0,0 1 0,-1-1-1,-1 0 1,0 1 0,-1-15-1,1 21-32,0 0 0,-1 0 0,1 1 0,-1-1 0,1 0-1,-1 0 1,0 0 0,0 0 0,0 1 0,-1-1 0,1 1-1,-1-1 1,1 1 0,-1-1 0,0 1 0,0 0-1,0 0 1,0 0 0,0 0 0,0 0 0,-1 0 0,1 1-1,-1-1 1,1 1 0,-1-1 0,0 1 0,1 0 0,-1 0-1,0 0 1,0 1 0,0-1 0,1 1 0,-1-1 0,-4 1-1,3 0-48,0 0 0,1 1 0,-1-1-1,0 1 1,0 0 0,1 0 0,-1 0-1,1 1 1,-1-1 0,1 1 0,0 0-1,-1-1 1,1 2 0,0-1 0,0 0-1,-3 4 1,0 0 18,1 0-1,0 1 0,1-1 1,0 1-1,0 0 0,0 0 1,-4 11-1,0 7 141,0 1-1,2 0 1,-5 46-1,10-64-137,-2 14 83,1 1-1,0-1 1,2 1 0,3 34 0,-2-53-135,-1 1 0,1-1 0,0 0 0,0 1 0,1-1 0,-1 0 0,1 0 1,0 0-1,0 0 0,0 0 0,0-1 0,1 1 0,0 0 0,0-1 0,0 0 0,0 0 0,0 0 1,0 0-1,1 0 0,-1-1 0,1 1 0,0-1 0,0 0 0,0 0 0,0-1 0,0 1 1,0-1-1,1 0 0,7 2 0,-4-3-2,0 1 0,0-1 0,0 0 1,0 0-1,0-1 0,0 0 0,-1-1 1,1 0-1,0 0 0,-1-1 0,1 1 0,7-6 1,-2 1-206,-1-1 0,0-1 1,0 0-1,-1 0 0,17-18 1,15-22-3845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84 14727,'0'0'2379,"-12"-15"-1789,-41-41 34,52 54-600,0 1 0,0 0-1,0 0 1,-1 0 0,1 0-1,0 1 1,-1-1 0,1 0-1,-1 0 1,1 1 0,-1-1-1,1 1 1,-1-1 0,1 1-1,-1 0 1,1 0-1,-1-1 1,1 1 0,-1 0-1,0 0 1,1 1 0,-1-1-1,1 0 1,-1 0 0,0 1-1,1-1 1,-1 1 0,1-1-1,0 1 1,-1 0 0,-1 1-1,-1 1 7,0 0 0,0 1-1,1 0 1,-1 0 0,1 0-1,-6 8 1,5-6 91,-2 3-98,0 1 0,0-1-1,1 1 1,0 1 0,1-1-1,0 0 1,1 1 0,0 0-1,0 0 1,1 0 0,1 0-1,0 0 1,1 0 0,0 0-1,2 15 1,-2-24-30,1 0-1,0 0 1,0-1-1,0 1 1,0 0 0,0-1-1,0 1 1,0-1-1,0 1 1,1-1-1,-1 0 1,1 1 0,-1-1-1,1 0 1,-1 0-1,1 0 1,0 0 0,0 0-1,-1-1 1,1 1-1,0 0 1,0-1-1,0 1 1,0-1 0,0 0-1,-1 0 1,1 1-1,0-1 1,0-1 0,3 1-1,2 0-86,0 0 1,0-1-1,0 1 1,0-1-1,0-1 0,0 0 1,10-3-1,-6-1-104,-1 0-1,0-1 1,0 0-1,0-1 1,-1 0 0,0-1-1,-1 1 1,12-17-1,-7 8 151,-1-1-1,0-1 0,-2 0 0,9-20 0,-10 8 689,-8 21 493,-3 16 1085,-5 18-2200,2 0 1,1 0 0,-3 42-1,7 79 226,0-101-85,17 194 192,0 16-283,-17-233-85,1 4 41,-1 0-1,-2 0 1,0 0-1,-10 41 0,10-60-34,0 0-1,0 0 0,0-1 0,-1 1 0,1-1 1,-2 1-1,1-1 0,0 0 0,-1 0 0,0 0 1,0-1-1,-1 1 0,1-1 0,-1 0 0,0 0 1,0-1-1,0 1 0,0-1 0,-1 0 0,0-1 1,1 1-1,-1-1 0,0 0 0,-8 1 0,0 0-243,0-1 0,0-1-1,0 0 1,-18-1 0,26-1-161,0 1 1,1-1 0,-1 0 0,0 0-1,1-1 1,-1 1 0,1-1 0,-1-1-1,1 1 1,0-1 0,0 0 0,-8-5-1,-16-25-5061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5 110 18216,'5'21'-80,"19"69"91,-22-85-9,-1-1 0,1 1 1,0-1-1,0 1 0,0-1 0,1 0 0,-1 0 1,1 0-1,0 0 0,0-1 0,1 1 0,-1-1 1,1 0-1,-1 0 0,1 0 0,0 0 0,0-1 1,1 1-1,-1-1 0,0 0 0,1-1 0,-1 1 1,1-1-1,0 1 0,-1-1 0,1-1 0,0 1 0,0-1 1,-1 0-1,1 0 0,0 0 0,0-1 0,7-1 1,-9 1 7,0-1 0,0 1 1,0-1-1,0 0 1,-1 0-1,1 0 0,-1 0 1,1-1-1,-1 1 1,0-1-1,0 1 0,0-1 1,0 0-1,0 0 1,-1 0-1,1 0 1,-1 0-1,0 0 0,0 0 1,0 0-1,0-4 1,3-6 113,-1-1 0,-1 1 0,1-24 0,-3 29 11,0 0-1,0 1 0,-1-1 1,0 0-1,0 1 0,-1-1 0,0 1 1,0-1-1,-1 1 0,0 0 1,-7-13-1,6 15-74,0 0 1,1 1 0,-1 0-1,-1-1 1,1 1-1,-1 1 1,1-1-1,-1 1 1,0 0 0,-1 0-1,1 0 1,0 1-1,-1-1 1,1 1-1,-1 1 1,-6-2 0,8 2-59,-1 0 1,1 0 0,0 0 0,0 1-1,-1-1 1,1 1 0,0 0 0,0 0 0,-1 1-1,1 0 1,0-1 0,0 1 0,0 1 0,0-1-1,0 0 1,-5 4 0,6-3-218,0 0 0,0 1 0,1 0 0,-1-1 0,1 1 0,0 0 0,0 0 0,0 0 0,0 0 1,1 1-1,-1-1 0,1 0 0,0 1 0,0-1 0,0 1 0,0-1 0,1 1 0,-1 6 0,0 23-5235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65 551 15351,'0'0'3007,"7"-25"-2735,46-158 995,-43 145-1063,-3 0 1,0-1-1,-3 0 1,0-57-1,-4 91-197,-1 0 0,1 0-1,-1 0 1,0 1 0,0-1 0,-1 0 0,1 0-1,-1 1 1,0-1 0,0 0 0,-1 1 0,1 0-1,-7-8 1,7 10-5,1 1-1,-1-1 1,0 1 0,1-1-1,-1 1 1,0-1-1,0 1 1,0 0-1,0 0 1,0 0-1,-1 0 1,1 0 0,0 1-1,0-1 1,-1 1-1,1-1 1,0 1-1,-1 0 1,1 0-1,0 0 1,-1 0 0,1 0-1,0 0 1,0 1-1,-1-1 1,1 1-1,0 0 1,0 0-1,-1-1 1,1 1 0,0 1-1,-2 0 1,-1 2-5,1-1 0,0 1 0,0 0 0,1 0 0,-1 0 0,1 0 0,0 1 1,0-1-1,0 1 0,1 0 0,-1 0 0,1 0 0,0 0 0,-1 9 0,0-6-1,1 1 0,0 0-1,1 0 1,0 0-1,1 1 1,-1-1 0,2 0-1,1 10 1,-1-17 5,0 0 0,0-1 1,0 1-1,0 0 0,1-1 0,-1 0 0,1 1 1,-1-1-1,1 0 0,-1 0 0,1 0 0,0 0 1,0 0-1,-1 0 0,1 0 0,0-1 1,0 1-1,0 0 0,0-1 0,0 0 0,0 1 1,0-1-1,0 0 0,0 0 0,-1 0 0,4-1 1,4 1-29,1 0 0,0 0 0,-1-1 0,14-3 1,-6-3-67,-1 0 1,-1-1-1,1-1 1,-1 0-1,-1-1 1,25-22-1,5-2 52,-44 34 50,0 0 1,1-1-1,-1 1 0,0 0 0,0 0 0,1 0 0,-1 0 0,0 0 0,0 0 1,1 0-1,-1 0 0,0 0 0,1 0 0,-1 0 0,0 0 0,0 0 1,1 1-1,-1-1 0,0 0 0,0 0 0,1 0 0,-1 0 0,0 0 1,0 0-1,1 1 0,-1-1 0,0 0 0,0 0 0,0 0 0,0 1 1,1-1-1,-1 0 0,0 0 0,0 1 0,0-1 0,0 0 0,0 0 1,0 1-1,1-1 0,-1 0 0,0 0 0,0 1 0,0-1 0,0 0 0,0 0 1,0 1-1,0-1 0,0 0 0,0 1 0,0-1 0,-1 0 0,4 22 26,-3-18 13,7 130 409,8 101 36,-15-234-498,1 5 28,-1 0 1,1 0-1,1 0 1,-1 0 0,3 7-1,-3-12-19,-1-1 0,0 1 0,1 0-1,-1 0 1,1-1 0,-1 1 0,1 0-1,-1-1 1,1 1 0,0-1 0,-1 1-1,1-1 1,-1 1 0,1-1 0,0 1-1,0-1 1,-1 0 0,1 1 0,1 0-1,0-1-7,-1-1 0,0 1 0,0 0-1,0 0 1,1 0 0,-1-1 0,0 1-1,0 0 1,0-1 0,0 1-1,0-1 1,0 0 0,0 1 0,0-1-1,0 0 1,0 0 0,0 1 0,1-2-1,4-5-506,0 0 1,-1 0-1,0-1 0,0 1 0,5-13 0,6-17-4969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45 10101,'0'0'5338,"-13"-8"-5018,-39-21 43,51 28-331,0 1-1,0-1 1,0 0-1,0 0 1,-1 1 0,1-1-1,0 1 1,0-1 0,-1 1-1,1 0 1,0-1-1,-1 1 1,1 0 0,-1 0-1,1 0 1,0 0-1,-1 0 1,1 0 0,0 0-1,-1 1 1,1-1-1,0 0 1,-1 1 0,1-1-1,0 1 1,0-1-1,-1 1 1,1 0 0,0-1-1,0 1 1,0 0-1,0 0 1,-2 2 0,1 1-19,0-1 0,0 1 0,1 0 0,-1 0 0,1 0 0,0 0 0,0 0-1,0 4 1,0-2 55,-7 46 134,3-1 0,2 1 1,6 89-1,-2-137-206,0 1 0,0 0 1,0-1-1,0 1 1,1-1-1,0 1 1,0-1-1,0 0 0,3 5 1,-4-8-6,-1 0 0,1 0 0,-1-1 0,1 1 0,0 0 0,-1 0 0,1-1 0,0 1 0,0 0 0,-1-1 0,1 1 0,0 0 0,0-1 0,0 1 0,0-1 0,0 0 0,0 1 0,0-1 0,0 0 0,0 0 0,0 1 0,0-1 0,0 0 0,0 0 0,0 0 0,0 0 0,0 0 0,0 0 0,0-1 0,0 1 0,0 0 0,0 0 0,0-1 0,0 1 0,0-1 0,0 1 0,0-1 0,-1 1 0,1-1 0,0 1 0,0-1 0,0 0 0,-1 1 0,1-1 0,0 0 0,-1 0 0,1 0 0,-1 1 0,2-3 0,4-7 1,0 1 1,-1-1-1,0 0 0,-1 0 0,1-1 0,-2 1 0,4-18 1,-1-2 27,4-50 1,-10 78 101,0 1 1,0 0 0,0 0-1,0 0 1,0-1-1,0 1 1,1 0-1,-1 0 1,0 0 0,1 0-1,-1 0 1,0-1-1,1 1 1,-1 0 0,1 0-1,1-1 1,-1 2-91,0 1-1,0-1 1,-1 1 0,1-1 0,0 1 0,0 0 0,0-1 0,0 1 0,-1 0-1,1 0 1,0-1 0,-1 1 0,1 0 0,0 0 0,-1 0 0,1 0 0,-1 0-1,0 0 1,1 0 0,-1 1 0,30 59-17,34 100 0,-47-115-162,-16-42 56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18889,'0'0'515,"0"4"-619,2 6 137,0 1 1,1-1 0,6 16 0,-7-21-12,0 0 0,0 0 0,1 0 0,-1 0 0,1-1-1,0 0 1,0 1 0,1-1 0,-1 0 0,5 3 0,-6-6-23,0 0 0,0 0-1,0 0 1,-1 0 0,1-1 0,1 1 0,-1-1 0,0 1 0,0-1 0,0 0 0,0 0 0,0 0 0,0 0 0,0 0 0,0 0 0,0-1-1,0 1 1,0-1 0,0 1 0,0-1 0,0 0 0,0 0 0,0 1 0,0-1 0,0-1 0,-1 1 0,1 0 0,0 0 0,1-2 0,5-5-6,-1 1 0,1-1 0,-1-1 1,6-9-1,-8 12 6,7-11 337,-1-1-1,0 0 1,-1 0-1,12-32 1,-6 91 91,1 22-415,4 13 73,-3 0 0,-3 1 0,7 105 0,-21-144 44,-1 1 1,-2 0-1,-8 43 0,7-69-22,0 0-1,0 0 0,-1 0 1,-1-1-1,0 1 0,-1-1 1,0-1-1,-1 1 0,0-1 1,-1 0-1,0 0 0,-18 17 1,21-24-105,-1 1 0,0-1 0,0 0 1,-1 0-1,1-1 0,-1 0 0,1 0 1,-1-1-1,-11 3 0,1-2-1523,-1 0 0,-32 0 0,3-2-5450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9268,'0'0'9589,"41"-24"-9589,-9 18 0,-3-3-689,-7-2-6834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0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14263,'0'0'-24,"-18"24"232,-60 81 168,72-96-232,1 1 0,-1-1 0,2 1 0,-1 0 1,1 0-1,1 0 0,0 0 0,-3 18 0,1-5 210,-4 17 181,1 1 0,2 0 0,0 55 0,6-95-535,0 0 0,0 0 0,0-1 0,0 1 0,1 0 0,-1-1 0,0 1 1,0 0-1,1-1 0,-1 1 0,0-1 0,1 1 0,-1 0 0,1-1 0,-1 1 0,1-1 0,-1 1 0,1-1 1,-1 0-1,1 1 0,-1-1 0,1 1 0,0-1 0,-1 0 0,1 1 0,0-1 0,-1 0 0,1 0 0,0 0 0,-1 0 1,1 1-1,1-1 0,29 0-1,-21 0 2,14-2-7,0 0 0,0-2 0,37-10 0,-37 8-99,2 0 0,-1 2 0,27-2 1,-36 6 16,-9-1 53,0 1 0,-1 0 0,1 0 0,-1 0 0,9 3 0,-14-3 28,1 1-1,0-1 0,-1 1 1,1 0-1,-1 0 1,1-1-1,-1 1 0,1 0 1,-1 1-1,0-1 1,1 0-1,-1 0 0,0 0 1,0 1-1,0-1 0,0 1 1,0-1-1,0 1 1,0-1-1,0 1 0,-1-1 1,1 1-1,0 3 0,1 7 7,0 0-1,-1 1 1,0-1-1,-1 1 0,-1-1 1,0 1-1,0-1 1,-1 1-1,-1-1 0,0 0 1,-1 0-1,0 0 0,0-1 1,-2 1-1,1-1 1,-1 0-1,-14 17 0,11-15 35,-2 0 0,1 0 0,-2-1 0,0 0 0,0-1 0,-1 0 1,0-1-1,-1-1 0,0 0 0,0-1 0,-1-1 0,-31 12 0,36-16-25,-1-1 1,1-1-1,-1 1 1,-17-1-1,27-1-47,0 0-1,0 0 0,1 0 0,-1 0 0,0 0 1,0 0-1,0 0 0,0 0 0,0 0 0,0 0 1,0-1-1,0 1 0,1 0 0,-1-1 1,0 1-1,0-1 0,0 1 0,1-1 0,-1 1 1,0-1-1,0 1 0,1-1 0,-1 0 1,0 1-1,1-1 0,-1 0 0,1 1 0,-1-1 1,1 0-1,-1 0 0,1 0 0,0 0 0,-1 1 1,1-1-1,0 0 0,0 0 0,0 0 1,0 0-1,-1 0 0,1 0 0,0 0 0,0 0 1,1 1-1,-1-3 0,-1-30-4301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0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9700,'0'0'5315,"5"24"-5481,-2-6 168,1 4 1,1-1 1,0 0 0,2 0 0,0 0 0,18 33-1,-20-44 0,42 70 23,-41-72-24,0 0 0,0 0 0,1-1 0,0 0 0,1 0 0,15 12 0,-21-18 10,-1 0 0,1 0 0,-1 0 0,1 0 0,0 0 0,-1-1 0,1 1-1,0 0 1,0-1 0,0 1 0,0-1 0,-1 0 0,1 0 0,0 1 0,0-1 0,0 0 0,0-1 0,0 1-1,0 0 1,-1 0 0,1-1 0,0 1 0,0-1 0,0 0 0,-1 1 0,1-1 0,0 0 0,-1 0-1,1 0 1,-1 0 0,1-1 0,-1 1 0,1 0 0,-1-1 0,0 1 0,0 0 0,0-1 0,2-2 0,2-5 102,0-1 0,0 0 0,-1 0 1,0 0-1,3-13 0,0-7 86,-1-1 0,-1 1 0,1-38-1,-5-97-55,-2 86-951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1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17048,'0'0'2801,"0"9"-2764,2 10-38,1 0 0,0 1 0,1-1 0,11 29 0,6 26 1,47 364 28,-64-403-21,2-10 14,-1-16 37,-5-9-53,0 0-1,1 0 1,-1 0 0,0 0 0,0 0 0,1 0-1,-1 0 1,0 0 0,0 0 0,1 0 0,-1-1-1,0 1 1,0 0 0,0 0 0,1 0 0,-1 0-1,0-1 1,0 1 0,0 0 0,0 0 0,1 0-1,-1-1 1,0 1 0,0 0 0,0 0 0,0-1-1,0 1 1,0 0 0,0 0 0,0-1 0,0 1-1,0 0 1,0 0 0,0-1 0,0 1 0,0 0-1,0-1 1,22-99 171,-13 56-161,14-44 1,-18 74-20,0 0 0,1 0 0,0 1 0,2 0 1,-1 0-1,1 0 0,12-12 0,-17 21 3,0 1-1,0 0 1,0 0-1,1 1 0,-1-1 1,1 1-1,-1-1 1,1 1-1,0 0 1,7-2-1,-10 3-1,1 1-1,-1 0 1,1 0 0,-1 0-1,0 0 1,1 0 0,-1 0-1,0 0 1,1 0 0,-1 0 0,0 1-1,1-1 1,-1 1 0,0-1-1,0 1 1,1-1 0,-1 1-1,0 0 1,0-1 0,0 1-1,0 0 1,0 0 0,0 0-1,0 0 1,0 0 0,0 0-1,0 0 1,0 0 0,-1 0-1,1 0 1,0 1 0,-1-1 0,1 0-1,-1 1 1,0-1 0,1 0-1,-1 0 1,0 3 0,6 25-1,-2 0 1,-2 0 0,0 0 0,-2 1 0,-5 40 0,3-47 29,-1 0-1,-1-1 1,-14 42-1,14-51-10,-1-1-1,0 0 0,-1 0 0,-1 0 0,0 0 1,0-1-1,-18 19 0,23-28-117,0 0-1,0 0 1,0 0 0,0 0 0,0-1-1,-1 1 1,1-1 0,-1 1-1,1-1 1,-1 0 0,1 0 0,-1 0-1,0-1 1,0 1 0,1-1-1,-1 1 1,0-1 0,0 0 0,1 0-1,-1 0 1,0 0 0,0-1-1,0 1 1,1-1 0,-1 0 0,0 1-1,-4-4 1,4 1-905,0 0-1,0 0 1,1-1-1,-1 1 1,1-1-1,-3-5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10565,'0'0'12774,"83"18"-12726,-28-14 64,-4 1-112,-4-3-64,-16 0-1697,-14-2-4226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2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 12694,'0'0'2753,"-22"0"-1040,-6 1-1118,-33 4 0,58-5-551,0 1 0,0-1 0,1 1 0,-1 0 0,0 0 0,1 0 0,-1 1 0,1-1 0,-1 0 0,1 1 0,0 0-1,0-1 1,0 1 0,0 0 0,0 0 0,0 0 0,0 0 0,0 1 0,1-1 0,-1 0 0,1 1 0,0-1 0,0 1 0,0 0 0,0-1 0,0 1 0,0 0 0,0 4 0,-2 2 92,-5 28 202,2-1-1,1 1 1,1-1 0,3 1-1,2 43 1,0-22-139,-1-18-39,3-1-1,0 0 1,3 0-1,18 68 1,-22-100-154,0-1 1,0 0-1,1 0 0,-1 0 1,1 0-1,1-1 1,-1 1-1,1-1 1,0 0-1,8 9 0,-9-12-7,0 0 0,0 0 0,0 0 0,0-1 0,0 1 0,1-1 0,-1 1 0,1-1 0,-1 0 0,1-1 0,-1 1 0,1 0 0,-1-1 0,1 0 0,0 0 0,-1 0 0,1 0 0,0-1 0,5-1 0,-1 0-16,0-1 0,0 0-1,0 0 1,-1-1 0,1 0-1,-1 0 1,0-1 0,0 0-1,0 0 1,-1-1 0,9-8-1,4-7-842,0-1-1,15-25 0,-5-2-4950,-8 2-8278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2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55 15719,'0'0'2329,"-22"-9"-1091,-72-28-328,89 35-811,0 1 0,-1-1 0,1 1 0,-1 0 0,1 0-1,-1 1 1,-7 0 0,11 0-68,0 0 1,0 1-1,0-1 0,0 0 0,0 1 1,0 0-1,0 0 0,0-1 0,0 1 0,0 0 1,0 1-1,1-1 0,-4 2 0,2 2-11,0-1 0,0 0 0,0 1 0,1-1 0,-1 1 0,1 0 0,0 0 0,1 0 0,-1 0 0,0 8 0,0-6-22,-5 33 1,2 0 0,1 0 0,2 0 0,5 52 0,-3-89-19,0-1 1,1 0 0,-1 1 0,0-1 0,1 0 0,0 0-1,-1 0 1,1 1 0,0-1 0,0 0 0,0 0-1,1 0 1,-1 0 0,0-1 0,3 3 0,-3-3-7,-1 0 0,1-1 0,0 1 0,0-1 0,0 1 0,0-1 0,0 1 0,0-1 1,0 1-1,0-1 0,0 0 0,1 0 0,-1 0 0,0 0 0,0 0 0,0 0 0,0 0 0,0 0 0,0 0 0,0 0 1,0 0-1,1-1 0,-1 1 0,0 0 0,0-1 0,0 1 0,0-1 0,0 1 0,-1-1 0,1 1 0,0-1 0,0 0 1,0 0-1,1-1 0,4-4-16,0 0 1,-1-1 0,0 0-1,0 0 1,-1 0 0,6-11-1,21-53 45,-25 57-18,11-26 684,21-79-1,-37 119-627,-1 0 1,0 0 0,0-1-1,0 1 1,1 0-1,-1 0 1,0 0 0,0 0-1,1 0 1,-1-1-1,0 1 1,0 0 0,1 0-1,-1 0 1,0 0-1,0 0 1,1 0 0,-1 0-1,0 0 1,0 0-1,1 0 1,-1 0 0,0 0-1,1 0 1,-1 0-1,0 0 1,0 0 0,1 0-1,-1 0 1,0 1-1,0-1 1,1 0 0,-1 0-1,0 0 1,0 0-1,0 0 1,1 1 0,-1-1-1,0 0 1,0 0-1,0 1 1,1-1 0,-1 0-1,0 0 1,0 0-1,0 1 1,0-1 0,0 0-1,0 0 1,0 1-1,12 13-188,1 5 79,17 26-184,-1 1-1,-2 2 1,32 79-1,-57-121-279,-2-5 271,1 0 0,-1 1 1,0-1-1,1 0 0,-1 0 0,1 0 0,-1 0 0,1 0 0,-1 1 1,1-1-1,0 0 0,0 0 0,-1 0 0,1-1 0,0 1 0,0 0 1,0 0-1,0 0 0,1 0 0,10 1-7060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19129,'0'0'576,"32"194"-416,-11-89 304,-1 13 241,-6 2-289,-4-8-272,-3-16-112,-4-24-48,-3-28 16,0-23-768,5-21-1858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17352,'0'0'2465,"177"-19"-2465,-102 12-16,-2 1-352,-10 1-3106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15751,'0'0'422,"0"19"298,0-2-489,-1 19 261,2 0 0,8 45 1,83 431 1737,-89-493-2223,-1-6-1,0 0 1,0 0 0,2 0-1,-1-1 1,1 1 0,8 13-1,-12-25-21,0 0-1,1 0 0,-1-1 1,0 1-1,1 0 0,-1-1 1,0 1-1,1-1 0,-1 1 1,1 0-1,-1-1 0,1 1 1,-1-1-1,1 1 0,0-1 1,-1 1-1,1-1 0,0 0 1,-1 1-1,1-1 0,0 0 1,-1 0-1,1 1 0,0-1 1,1 0-1,-2 0-46,1-1-1,0 1 1,0 0 0,-1-1 0,1 1-1,0-1 1,-1 1 0,1-1 0,-1 0-1,1 1 1,-1-1 0,1 1 0,-1-1-1,1 0 1,-1 0 0,1 1 0,-1-1-1,1-1 1,9-38-4393,-7-8-3357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99 12166,'0'0'-187,"19"10"312,57 29-7,-74-38-96,0 0 0,0 0 0,0 0 1,0-1-1,1 1 0,-1 0 1,0-1-1,0 0 0,0 1 0,1-1 1,2 0-1,-4-1-10,0 1 0,0 0-1,-1 0 1,1 0 0,0-1 0,0 1-1,0 0 1,-1-1 0,1 1 0,0-1-1,-1 1 1,1-1 0,0 1 0,-1-1-1,1 0 1,-1 1 0,1-1 0,-1 0-1,1 1 1,0-2 0,0-1 36,0-1 0,0 1 0,-1 0 0,1-1 0,-1 1-1,1-1 1,-1 1 0,-1-8 0,1 4 60,0 6-103,1-7 273,-1 0 1,0 0 0,0 1-1,-1-1 1,0 0 0,-3-9-1,4 15-175,-1 0-1,0 0 0,0 0 0,0 0 0,-1 0 1,1 0-1,0 1 0,-1-1 0,1 1 0,-1-1 1,1 1-1,-1-1 0,0 1 0,0 0 0,1 0 1,-1 0-1,0 0 0,0 0 0,0 0 0,0 0 0,0 1 1,0-1-1,-1 1 0,1 0 0,0-1 0,-4 1 1,2 0-41,0 0 0,0 0 0,0 0 0,1 0 0,-1 0 0,0 1 0,0 0 1,0 0-1,1 0 0,-1 0 0,0 1 0,1-1 0,-1 1 0,1 0 1,0 0-1,0 0 0,-4 4 0,2-2-16,1 1 1,0-1-1,1 1 0,-1 0 1,1 1-1,0-1 0,0 1 1,0-1-1,-3 12 0,0 4 44,2 1 0,0 0 0,1 0 0,1 0 0,2 23 0,0-31-64,0 0 1,1 1 0,1-1 0,1 0 0,0 0 0,1 0-1,6 18 1,-7-26-24,0-1-1,0 1 1,0 0 0,0-1-1,1 0 1,0 0-1,0 0 1,0-1 0,1 1-1,-1-1 1,1 0-1,0 0 1,1 0 0,-1-1-1,0 0 1,1 0 0,0-1-1,0 1 1,7 1-1,-7-2-7,0-1-1,1 0 0,-1 0 1,1 0-1,-1-1 0,1 0 0,-1 0 1,1-1-1,0 0 0,-1 0 1,0 0-1,1-1 0,-1 0 1,0 0-1,0 0 0,0-1 0,0 0 1,0 0-1,-1-1 0,1 0 1,7-6-1,-4 1-371,0 0-1,-1-1 1,0 0-1,-1 0 1,0-1 0,0 0-1,-1 0 1,-1 0-1,0-1 1,5-15 0,2-20-5047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4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25 11317,'0'0'5091,"-24"-6"-4414,-6-1-473,-37-4 0,65 11-180,0 0-1,0 0 1,1 0-1,-1 0 1,0 0 0,0 0-1,0 1 1,0-1-1,0 0 1,0 1-1,1 0 1,-1-1-1,0 1 1,0 0-1,1 0 1,-1 0-1,0 0 1,1 0-1,-1 0 1,1 1 0,0-1-1,-1 0 1,1 1-1,0-1 1,0 1-1,0 0 1,0-1-1,0 1 1,0 0-1,0-1 1,0 1-1,1 0 1,-1 0-1,0 2 1,-2 5 78,-1 4-22,0 0-1,1 0 1,1 0-1,0 0 1,0 0-1,1 1 1,2 20 0,-1-26-79,0-6-20,0 0 0,0 0 0,0 0 0,0 0-1,0-1 1,1 1 0,-1 0 0,1 0 0,-1 0 0,1 0 0,0-1 0,0 1 0,0 0 0,0-1 0,0 1 0,0 0 0,0-1 0,0 1 0,0-1 0,1 0 0,-1 1 0,1-1-1,-1 0 1,1 0 0,-1 0 0,1 0 0,0 0 0,0 0 0,-1-1 0,1 1 0,0-1 0,0 1 0,0-1 0,0 1 0,0-1 0,3 0 0,0 0-100,0 0 1,-1-1 0,1 1 0,0-1 0,-1 0-1,1 0 1,-1 0 0,1-1 0,-1 0-1,1 0 1,-1 0 0,0 0 0,0-1-1,5-3 1,3-6-220,-1 0-1,15-20 1,-15 18 948,1 0 1,15-14 0,-27 40 1029,0 21-1285,19 453 1283,-12-431-1502,42 386 346,-27 1-345,-21-399-99,0-16 69,-1 1 0,-1 0-1,-5 30 1,5-52-83,-1 0 1,1 1-1,-1-1 0,0 0 0,0 0 1,-1 0-1,0 0 0,0 0 0,0-1 1,-1 0-1,0 1 0,0-1 1,0 0-1,-1-1 0,1 1 0,-1-1 1,0 0-1,-9 5 0,11-7-19,-1 0-1,1 0 0,-1 0 1,1-1-1,-1 0 1,0 1-1,1-2 1,-1 1-1,0 0 1,0-1-1,0 1 1,0-1-1,0 0 1,0-1-1,1 1 0,-1 0 1,0-1-1,0 0 1,0 0-1,1 0 1,-1-1-1,1 1 1,-1-1-1,1 0 1,-1 0-1,1 0 1,0 0-1,0-1 0,-4-3 1,-2-3-25,1-1-1,0-1 1,0 1-1,1-1 1,0 0 0,1-1-1,-7-19 1,-1-5-142,2-1 1,1 0 0,3-1-1,-7-52 1,4-159-513,13 184 512,3-1 1,3 1-1,2 0 0,38-122 1,-7 61-1472,-2 15-2878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34 171 15927,'0'0'2452,"2"19"-1838,1 7-522,1-1 0,11 42 0,-11-55-74,0 0 0,0-1 0,1 1 0,1-1 0,0 0 0,0 0 0,1-1 0,1 1 0,10 10 0,-16-18-15,1-1 1,0 1-1,0-1 1,0 0-1,0 0 1,0 0-1,0 0 0,0-1 1,1 1-1,-1-1 1,1 0-1,-1 0 1,1 0-1,-1 0 1,5-1-1,-6 0-1,1 0 0,-1 0 0,1 0 0,-1-1-1,1 1 1,-1-1 0,1 0 0,-1 0 0,0 0 0,1 0 0,-1 0 0,0-1 0,0 1 0,0 0-1,0-1 1,0 0 0,0 1 0,-1-1 0,1 0 0,0 0 0,-1 0 0,2-3 0,4-6 4,-1 0 1,0-1 0,-1 0 0,0-1 0,-1 1-1,0-1 1,1-14 0,-1 0 76,-1 1 0,-1-43 1,-3 60-11,0 0-1,-1 0 1,1 0 0,-1 1 0,-1-1-1,0 1 1,0-1 0,-1 1 0,0 0-1,0 1 1,-1-1 0,0 1 0,0-1 0,-1 2-1,0-1 1,0 0 0,-1 1 0,1 1-1,-1-1 1,-1 1 0,1 0 0,-1 0-1,0 1 1,0 0 0,0 1 0,0 0 0,-1 0-1,-15-3 1,21 5-107,0 1 0,-1-1 0,1 1 1,0 0-1,0 0 0,-1 0 0,1 1 0,0-1 0,0 1 0,0-1 0,0 1 0,0 0 1,0 0-1,0 1 0,0-1 0,0 1 0,0-1 0,0 1 0,1 0 0,-1 0 0,1 0 1,0 0-1,-1 1 0,1-1 0,-3 6 0,0 0-567,1 0 0,0 0 0,1 1 1,0 0-1,0-1 0,1 1 0,-3 18 0,-1 32-6821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125 735 19129,'0'0'1483,"5"-26"-1331,40-172-141,-33 144-22,-2 0-1,-3 0 1,-2-1 0,-3-94 0,-3 141 15,0 1 1,0-1-1,0 1 1,-1 0 0,-1 0-1,1 0 1,-1 0-1,0 0 1,-1 1-1,1-1 1,-1 1-1,0 0 1,-7-7 0,7 9 26,1 0 0,-1 1-1,0-1 1,0 1 0,0 0 0,-1 0 0,1 1 0,-1-1 0,1 1 0,-1 0 0,0 0 0,0 1 0,0-1 0,0 1 0,0 0 0,0 1 0,-1-1 0,1 1 0,-9 0 0,11 1-23,1-1 1,0 1-1,-1-1 0,1 1 1,0 0-1,0 0 1,0 0-1,0 0 0,-1 0 1,1 0-1,1 1 1,-1-1-1,0 1 0,0-1 1,0 1-1,1 0 1,-2 2-1,-1 1-2,1 0 0,1 0 0,-1 0-1,1 0 1,0 0 0,0 1 0,-1 5 0,0 0-11,1 1 0,1-1 0,0 0 0,0 0 0,1 1 0,3 21 0,-2-30-3,0 0 1,0 0 0,0-1 0,0 1-1,0 0 1,1-1 0,-1 1 0,1-1-1,0 1 1,0-1 0,0 0 0,0 0 0,0 0-1,0 0 1,1 0 0,-1 0 0,1-1-1,-1 1 1,1-1 0,-1 0 0,1 0-1,0 0 1,0 0 0,0 0 0,3 0 0,8 2-80,-1-1 1,1-1 0,-1 0 0,15-1 0,-21-1 46,0 1 0,0-1 0,0 0 0,0-1 0,-1 1 0,1-1 0,-1-1 0,1 1 0,-1-1 0,7-4 0,2-3-27,-1-1 1,20-18 0,8-6 78,-42 35-12,0 0 1,0 0-1,0 0 1,0 1-1,0-1 1,0 0-1,0 0 1,0 0 0,0 1-1,0-1 1,0 0-1,0 0 1,0 0-1,0 1 1,0-1-1,1 0 1,-1 0-1,0 0 1,0 0 0,0 1-1,0-1 1,0 0-1,0 0 1,1 0-1,-1 0 1,0 0-1,0 0 1,0 1-1,0-1 1,1 0 0,-1 0-1,0 0 1,0 0-1,0 0 1,1 0-1,-1 0 1,0 0-1,0 0 1,0 0 0,1 0-1,-1 0 1,0 0-1,0 0 1,0 0-1,1 0 1,-1 0-1,0 0 1,0 0-1,0 0 1,1 0 0,-1 0-1,0-1 1,0 1-1,0 0 1,0 0-1,1 0 1,-1 0-1,0 0 1,0-1-1,0 4 5,77 566 1051,-74-549-1019,-3-14-16,1 0 0,0 1 0,0-1 0,0 0 0,1 0 0,-1 0 0,2 0 0,-1 0 0,1 0 0,0-1 0,5 9 0,-7-13-17,0 0 0,0-1 0,0 1 0,0-1 0,0 1 0,0-1 0,0 0 0,0 1 0,0-1 0,0 0-1,0 1 1,0-1 0,0 0 0,0 0 0,0 0 0,0 0 0,0 0 0,0 0 0,0-1 0,0 1 0,0 0 0,0 0 0,0-1 0,0 1 0,0-1 0,0 1 0,0 0 0,0-1 0,0 0 0,24-22 109,-6-6-164,0-1 0,-2 0 0,-1-1 0,12-35 0,-1-20-6241,-23 64-2883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18184,'0'0'1924,"2"22"-1892,-1-18-31,0 21 5,2-1 0,1 0 1,1 0-1,1 0 1,1-1-1,15 36 0,-20-55-4,0-1 0,1 1-1,-1 0 1,1-1 0,0 1-1,-1-1 1,1 0 0,1 0-1,-1 0 1,0-1 0,1 1-1,0-1 1,-1 1 0,6 1 0,-7-3-2,1-1 1,-1 1 0,0-1 0,1 0 0,-1 1 0,1-1 0,-1 0 0,1 0 0,-1-1 0,1 1 0,-1 0 0,0-1 0,1 0 0,-1 1 0,0-1 0,1 0 0,-1 0-1,0 0 1,0-1 0,0 1 0,0 0 0,0-1 0,0 0 0,0 1 0,0-1 0,2-3 0,11-13-15,-1 0 0,-1-2 0,0 0 0,-2 0 0,11-25 0,-2-4 5,18-62 1,-34 97 286,0 1 1,-1-1 0,-1-1 0,-1 1 0,1-17-1,-2 29 461,0 4-218,0 35-421,19 473 298,2-353-351,-2-26 16,2 157 1,-21-281-3,0 0 0,0 0 0,-1 0 0,-2 13 0,2-18-24,0 1 1,-1-1-1,1 0 0,0 1 0,-1-1 0,1 0 0,-1 0 0,0 0 0,1 0 0,-1 0 0,0 0 1,0-1-1,-1 1 0,1 0 0,-2 0 0,-97 52 355,61-34-1197,-38 26 1,42-23-2557,6-8-3013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1 975 14247,'29'-2'3775,"408"-39"-3183,440-60-843,256-33 267,1455-153 1801,-2159 249-1148,1316-143 215,-996 46-879,-721 129-30,-21 4-41,1 1-1,0-1 1,-1 0 0,1-1-1,-1 0 1,0 0 0,0 0 0,12-9-1,-18 12 22,-1 0 0,0 0-1,0 0 1,1 0 0,-1-1-1,0 1 1,0 0 0,0 0-1,1 0 1,-1 0-1,0-1 1,0 1 0,0 0-1,0 0 1,1 0 0,-1-1-1,0 1 1,0 0 0,0 0-1,0-1 1,0 1 0,0 0-1,0 0 1,0-1-1,0 1 1,0 0 0,0 0-1,0-1 1,0 1 0,0 0-1,0 0 1,0-1 0,0 1-1,0 0 1,0 0 0,0-1-1,0 1 1,0 0 0,0 0-1,-1-1 1,1 1-1,0 0 1,0 0 0,-1-1-1,-13-7-4830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7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23803,'0'0'0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6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9893,'0'0'1718,"0"19"-1854,-1 37 144,6 219 325,53 139 3156,-28-229-2819,39 314-446,8 729 1,-77-627-303,4-501 136,22 136 0,38 95-122,13 102 66,18 407 109,3 33-22,-38-275-129,5 46 21,99 1106 1465,-134-1385-1471,17 256 386,6 1629-516,-65-1736-146,9-437 317,-6 147-243,-11 0 0,-58 273 1,77-493-85,-7 27-19,1-21-835,7-10 1081,0 0 0,-1 0 0,1 0 0,0 0 0,0 0-1,-1 0 1,1 0 0,0 0 0,-1 0 0,1 0 0,0 0 0,0 0 0,-1 0 0,1 0 0,0 0 0,0 0-1,-1 0 1,1 0 0,0 0 0,0 0 0,-1-1 0,1 1 0,0 0 0,0 0 0,0 0 0,-1 0 0,1-1-1,0 1 1,0 0 0,0 0 0,-1 0 0,1-1 0,0 1 0,0 0 0,0 0 0,0-1 0,-16-32-5159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1935 6051,'0'0'416,"22"-11"-267,5-3-45,0-2 125,2 2 1,55-19 0,-31 17-14,2 3 1,0 2 0,71-5-1,172 4 621,-57 4-593,329-77 546,-100 7 72,262 39 1425,107-13-1034,-511 6-1265,476-47-69,-232 79 77,27-3 5,-229-7 20,395-14-183,-422 39 390,465-19 133,459-122-289,-853 89 19,920-137 982,-56 7-967,312 11-122,-237 28 61,1046-117-127,-2086 230 94,534-44-34,0 38-6,237 52 92,1022 72 1006,-594-74-947,-617-55-28,-39 1-849,-771 38-2572,-67 1 561,-8 0-5940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0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0 10229,'0'0'2121,"0"27"-1796,0 177 65,1 157-51,-14 850 1496,4-998-1822,-40 828 409,7 75 872,45 353-1358,23-726 127,27 4 25,-35-503-79,18 221 11,57 1101 123,-77 863-498,-40-1684 323,5-274-208,15-259-150,3-75-4532,1-126 965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88 15575,'0'0'678,"11"11"-697,36 30-5,-45-40 18,0 1 1,-1-1-1,1 0 0,0 1 0,0-1 0,-1 0 1,1 0-1,0 0 0,0 0 0,0-1 1,1 1-1,-1 0 0,0-1 0,3 1 1,-4-1 3,0-1 1,0 1-1,-1 0 1,1 0 0,0-1-1,0 1 1,-1 0 0,1-1-1,0 1 1,0 0 0,-1-1-1,1 1 1,0-1 0,-1 0-1,1 1 1,-1-1 0,1 1-1,-1-1 1,1 0 0,-1 1-1,1-1 1,-1 0 0,0 0-1,1 0 1,1-5 1,-1 0 0,0 1-1,0-1 1,0 0 0,-1 0 0,0-10 0,0 12-2,0-1 1,0 0-1,0 0 1,0 0-1,-1 1 0,0-1 1,0 0-1,0 1 1,0-1-1,-1 0 0,0 1 1,-2-6-1,2 8 43,0 0 0,0 0 0,0 0 0,0 0 0,0 1 0,0-1-1,-1 0 1,1 1 0,0 0 0,-1 0 0,1-1 0,-1 1 0,0 1 0,1-1 0,-1 0-1,0 1 1,1-1 0,-1 1 0,0 0 0,0 0 0,-4 0 0,4 1-5,0-1 0,0 1 0,1 0 1,-1 0-1,0 0 0,0 1 0,1-1 1,-1 1-1,0 0 0,1-1 0,0 1 0,-1 0 1,1 0-1,0 0 0,0 1 0,0-1 0,0 1 1,0-1-1,1 1 0,-1-1 0,1 1 1,0 0-1,0 0 0,-2 4 0,-3 9 217,1 1 0,-7 32 1,8-17-1,2 0 0,2 64 1,1-82-195,-1-9-45,1-1 1,-1 1 0,1 0 0,0 0 0,1-1 0,-1 1 0,1-1 0,0 1 0,0-1 0,0 0 0,1 1-1,-1-1 1,1 0 0,0-1 0,0 1 0,1-1 0,-1 1 0,1-1 0,-1 0 0,1 0 0,0 0 0,0-1-1,0 1 1,1-1 0,8 3 0,-7-3-18,-1 0-1,1-1 1,0 1-1,0-2 0,-1 1 1,1 0-1,0-1 1,0 0-1,0 0 1,0-1-1,-1 0 1,1 0-1,0 0 0,0-1 1,-1 0-1,1 0 1,-1 0-1,0 0 1,1-1-1,-1 0 1,5-5-1,0 1-223,-1-2-1,0 1 1,-1-1 0,15-20 0,-19 23-464,-1 0 0,0 0 0,0 0 0,0 0 0,-1 0 0,3-9 0,-4-4-5301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4914,'0'0'0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13638,'0'0'2834,"-10"190"-2130,10-83 208,0 6-592,-2 5 273,-6-4-465,4-16 16,1-23-240,1-30 96,2-23-112,0-20-657,0-45-8675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14150,'0'0'2818,"144"-48"-1970,-43 22-688,6 0 176,-5 6-336,-14 9-96,-18 5-1200,-24 4-6084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17816,'0'0'392,"3"23"-186,-1 1-87,2 16 254,15 69-1,-19-107-358,23 78 244,-20-72-257,0 0 0,1-1 0,0 1 0,0-1 0,0 0 0,1 0 0,10 11 0,-14-17 2,-1 0-1,1 0 1,0 0-1,0 0 1,0 0-1,0 0 1,0 0-1,1 0 1,-1-1-1,0 1 1,0 0-1,1-1 1,-1 1-1,0-1 1,0 1-1,1-1 1,-1 0-1,0 0 1,1 0-1,-1 1 1,1-1-1,-1 0 1,0-1-1,1 1 1,-1 0-1,2-1 0,-1 0 7,0 0 0,0 0 0,0-1 0,-1 1 0,1-1-1,-1 0 1,1 1 0,-1-1 0,1 0 0,-1 0-1,0 0 1,0 0 0,0 0 0,1-3 0,2-6 28,-1-1 1,0 1-1,0-1 1,1-21-1,-3 17-22,-1 1 0,0-1 0,-1 1 1,-1 0-1,-4-21 0,5 31-12,-1 0 1,1 1 0,-1-1-1,0 0 1,-1 1-1,1 0 1,-1-1-1,0 1 1,0 0-1,0 1 1,0-1 0,-1 0-1,0 1 1,1 0-1,-1 0 1,0 0-1,-1 0 1,1 1-1,0-1 1,-8-2 0,8 4-37,-1-1 0,0 1 1,0-1-1,1 2 1,-1-1-1,0 0 0,0 1 1,0 0-1,0 0 1,0 0-1,1 1 0,-11 2 1,13-3-162,0 1 1,-1 0-1,1 0 1,-1 1-1,1-1 1,0 0-1,0 1 1,0 0-1,0-1 1,0 1-1,0 0 1,0 0-1,0 0 1,1 0-1,-1 0 1,1 0-1,0 1 1,-1-1-1,1 1 1,0-1-1,0 0 1,1 1-1,-1 0 1,0 2-1,-1 26-5483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7395,'0'0'6900,"-22"140"-6756,20-42 816,-3 20 641,0 13-385,0 5-159,3-10-241,-1-16-608,3-25-48,0-28-160,0-25-304,13-19-240,8-13-2561,4-19-1650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8356,'0'0'9844,"150"0"-9395,-70-11-145,0-6-304,-4-1-160,-18 3-3410,-14-1-7891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7 15127,'0'0'229,"-20"-2"-63,7 1-121,6-1-26,-1 2-1,1-1 0,-1 1 1,1 0-1,-1 0 0,-8 3 1,12-3 7,1 1 0,0 0 0,0 1 0,0-1 0,0 1 0,0-1 0,0 1 0,0 0 0,0 0 0,1 0 0,-1 0 0,1 1 0,-1-1 0,1 1 0,0-1 0,0 1 0,0 0 0,0 0 0,1 0 0,-3 5 0,-8 21 326,1 1 0,1 1 1,2 0-1,1 0 0,1 0 0,1 1 0,1 42 0,4-73-352,0-1 0,0 1-1,0-1 1,0 1 0,0 0-1,0-1 1,0 1 0,1-1-1,-1 1 1,0-1 0,0 1-1,0-1 1,1 1 0,-1-1-1,0 1 1,1-1 0,-1 1-1,1-1 1,-1 0 0,0 1-1,1-1 1,-1 1 0,1-1-1,-1 0 1,1 0 0,-1 1-1,1-1 1,-1 0 0,1 0-1,-1 0 1,2 1 0,23-2-13,-19-1-4,-1 1 0,1-1 0,-1 0-1,1 0 1,-1-1 0,0 1 0,5-5 0,0-2-59,-1-1 0,0 0 0,-1-1 0,-1 0 0,1 0 0,-2 0 0,1-1 0,-2 0 0,5-13 0,-3 7 244,-2 0 1,0 0-1,-1 0 1,-1 0-1,-1-1 1,1-18-1,-3 36 817,8 26-492,-6-17-446,20 66 234,4-1 1,35 72-1,-60-141-471,1-1 1,0 0-1,0 0 0,0 1 0,0-1 0,0 0 0,1-1 1,-1 1-1,1 0 0,0-1 0,0 1 0,6 3 0,5-4-4654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12982,'0'0'2449,"0"182"-2449,12-73 592,0 11-336,5 9 561,-5-4-1,3-3-448,-5-9-176,2-21-192,-3-17-752,-1-36-1809,1-28-4802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 13974,'0'0'1094,"-13"21"784,-39 72-394,46-82-1289,0 0 0,1 0 0,1 0 0,0 1 1,1 0-1,0-1 0,0 1 0,1 0 0,1 0 0,0 1 0,2 19 1,-1-19-180,0-9-20,0-1 0,1 0 0,-1 1 0,1-1 0,0 0-1,0 0 1,0 0 0,0 1 0,0-1 0,1 0 0,0-1 0,-1 1 0,1 0-1,0 0 1,0-1 0,1 1 0,-1-1 0,0 0 0,1 1 0,0-1 0,-1 0-1,1-1 1,5 4 0,7 2-181,1 0-1,0-2 1,28 8-1,9 3-32,-47-14 201,0 1-1,0 0 1,-1-1 0,1 2-1,-1-1 1,0 1 0,1 0-1,-2 0 1,1 0 0,0 1 0,7 9-1,-10-10 12,0 1 1,1 0-1,-2 0 0,1-1 0,0 1 0,-1 0 0,0 0 0,0 0 1,-1 1-1,1-1 0,-1 0 0,0 0 0,0 0 0,-1 0 0,-1 7 1,0-5 5,0 1 1,-1-1 0,0 0 0,0 0 0,0-1-1,-1 1 1,0-1 0,0 1 0,-1-1 0,0-1-1,0 1 1,0-1 0,-1 1 0,-6 4 0,-4 2-2,-1 0 0,-1-1 0,1 0 0,-21 7 1,-11-1-753,46-16 275,1-1 1,-1 0 0,0 1 0,1-1-1,-1 0 1,1-1 0,-1 1 0,1 0-1,-1-1 1,-2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67 16616,'0'0'2988,"-20"-14"-2698,2 2-273,0 0 0,-32-14 0,49 26-17,0-1 1,0 1-1,-1 0 1,1-1-1,0 1 0,0 0 1,0 0-1,0 0 0,-1 0 1,1 0-1,0 0 0,0 0 1,0 1-1,-1-1 0,1 0 1,0 0-1,0 1 0,0-1 1,0 1-1,0-1 0,0 1 1,0 0-1,0-1 0,0 1 1,0 0-1,0 0 0,0-1 1,0 1-1,1 0 0,-1 0 1,0 0-1,0 2 0,-2 2 7,1 0-1,0 1 0,0-1 0,0 1 1,-1 7-1,1-3 12,-4 20-2,1 0 0,1 0 0,2 0 0,1 1 0,5 48 0,-4-78-19,0 0 0,0 0 0,0 0 1,1 1-1,-1-1 0,0 0 0,1 0 0,-1 0 1,1 0-1,-1 0 0,1 0 0,-1 0 0,1-1 1,0 1-1,-1 0 0,1 0 0,0 0 0,0 0 1,0-1-1,0 1 0,-1 0 0,1-1 0,0 1 0,0-1 1,0 1-1,0-1 0,0 0 0,1 1 0,-1-1 1,0 0-1,0 0 0,0 1 0,0-1 0,0 0 1,0 0-1,2-1 0,1 1-51,-1 0 0,0-1 1,1 0-1,-1 0 0,0 0 0,1 0 0,-1 0 0,0-1 1,0 1-1,0-1 0,5-4 0,1-3-80,1 0-1,-1-1 1,-1-1-1,0 1 1,0-1-1,8-18 1,34-77 579,-46 96-194,-4 9-123,1 1 1,-1-1-1,0 0 1,1 0 0,-1 0-1,1 1 1,-1-1-1,0 0 1,1 1-1,-1-1 1,1 0 0,0 1-1,-1-1 1,1 1-1,0-1 1,-1 1-1,1-1 1,0 1-1,0-1 1,1 0 0,-2 1-96,1 0 1,0 0 0,-1 1 0,1-1-1,0 0 1,-1 0 0,1 0 0,0 1 0,-1-1-1,1 0 1,-1 0 0,1 1 0,-1-1-1,1 1 1,-1-1 0,1 1 0,-1-1 0,1 0-1,-1 1 1,1 0 0,21 40-580,-17-31 815,3 9-291,0 1 1,-1 0 0,-1 1-1,0 0 1,3 36 0,-5 12-4931,-4-48-4658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9076,'0'0'8778,"0"-8"-8258,-1 2-433,1 0 0,1-1 1,-1 1-1,1 0 0,0-1 0,1 1 1,-1 0-1,5-8 0,-5 11-63,0 1 0,0-1 0,0 1 0,1 0 1,-1-1-1,1 1 0,0 0 0,0 0 0,0 0 0,0 0 0,0 1 0,0-1 0,0 0 0,0 1 0,1 0 0,-1-1 0,1 1 0,-1 0 0,1 0 1,-1 1-1,1-1 0,-1 0 0,1 1 0,0-1 0,-1 1 0,4 0 0,-5 0-19,0 1 0,-1-1 0,1 0 0,0 1 0,0-1 0,0 1 0,-1-1 0,1 1 0,0-1 0,-1 1 0,1-1 0,-1 1 0,1 0 0,-1-1 0,1 1 0,-1 0 0,1-1 0,-1 1 0,1 0-1,-1 0 1,0 0 0,1-1 0,-1 1 0,0 0 0,0 0 0,0 0 0,0 0 0,0 1 0,3 31 102,-3-28-107,1 22 80,2 20-32,-3 1 0,-6 62 0,-3-74-57,6-28 8,1 0 0,0 0 0,1 1 1,-1 9-1,3-17 32,0 0 1,0 0-1,0-1 1,0 1-1,1 0 1,-1-1-1,0 1 1,1-1-1,-1 1 0,0-1 1,1 0-1,-1 0 1,0 0-1,1 1 1,-1-1-1,0 0 1,1-1-1,-1 1 1,1 0-1,-1 0 1,0-1-1,2 0 1,38-5 404,-10-8-78,-27 12-279,1-1-1,0 1 1,0 0 0,0 0-1,0 0 1,0 1 0,10-2-1,-14 3-6,-1-7-2697,0-5-3186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8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11397,'0'0'6497,"-5"9"-6052,3-6-410,-2 4 15,1-1 1,-1 1-1,1 0 0,-2 8 0,4-12-43,0-1-1,0 1 1,1 0-1,0-1 0,-1 1 1,1-1-1,0 1 1,0 0-1,0-1 1,1 1-1,-1 0 1,1-1-1,-1 1 0,1-1 1,0 1-1,0-1 1,0 1-1,0-1 1,1 0-1,0 3 1,9 6-22,1 0 0,0 0 1,0-1-1,1-1 0,24 14 1,-17-11-72,34 28 1,-49-35 76,1 0 0,-1 0 0,0 0 0,-1 1 1,0 0-1,1 0 0,-2 0 0,1 1 0,-1-1 0,0 1 0,0 0 1,-1 0-1,0 0 0,0 0 0,-1 0 0,1 0 0,-2 0 0,1 1 1,-1-1-1,0 0 0,-2 10 0,2-14 10,0-1 0,0 1 0,-1-1 1,0 1-1,1-1 0,-1 1 0,0-1 0,0 1 0,0-1 1,-1 0-1,1 1 0,-1-1 0,1 0 0,-1 0 0,1 0 0,-1 0 1,0-1-1,-4 4 0,-1-1 8,0 0 0,-1 0 1,1 0-1,-13 3 0,11-4-196,1 0 0,0 0 0,0 1 0,-10 6 0,6-2-1598,2-5-2025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4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13942,'0'0'2834,"-4"137"-801,4-54-1201,0 18 0,4 13-688,13 4 209,0 2 287,-2-7-576,-5-10-16,-1-20-48,-4-24 176,3-24-416,-1-20 176,3-15-656,7-9-1009,4-36-3314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4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67 151 9364,'0'0'7566,"7"7"-7582,24 22 6,-30-28 9,-1-1 1,1 0 0,-1 0-1,1 1 1,-1-1-1,1 0 1,-1 0 0,1 1-1,-1-1 1,1 0 0,-1 0-1,1 0 1,-1 0-1,1 0 1,-1 0 0,1 0-1,-1 0 1,1 0 0,-1 0-1,1 0 1,-1 0-1,1 0 1,-1-1 0,1 1-1,-1 0 1,1 0 0,-1 0-1,1-1 1,-1 1-1,1 0 1,-1-1 0,0 1-1,1 0 1,-1-1 0,1 1-1,-1-1 1,0 1-1,1 0 1,-1-1 0,0 0-1,7-21-12,-6 19 15,2-13 27,-1-1 1,-1 1-1,0-1 0,-1 0 1,-3-21-1,2 36 23,0-1 1,1 1-1,-1 0 0,0 0 1,-1 0-1,1 0 0,0 0 0,0 0 1,-1 0-1,1 1 0,-1-1 1,0 0-1,-3-2 0,4 3 16,0 1-1,1-1 1,-1 0 0,0 1-1,0-1 1,0 1 0,0-1-1,0 1 1,0-1-1,0 1 1,0 0 0,0 0-1,0-1 1,-1 1 0,1 0-1,0 0 1,0 0 0,0 0-1,0 0 1,0 0-1,0 0 1,0 1 0,0-1-1,0 0 1,0 1 0,0-1-1,0 1 1,0-1 0,0 1-1,0-1 1,0 1 0,-1 1-1,-4 5 21,1 1 1,1 0-1,-1 0 0,1 0 0,1 1 0,0-1 1,0 1-1,-2 11 0,-3 5-44,-1 9 31,1 0 0,1 0 0,2 0 0,2 1 1,1 47-1,2-80-74,0 0 1,0 0 0,0 1 0,0-1-1,0 0 1,1 0 0,-1 0-1,1 0 1,-1 0 0,1 0-1,0 0 1,0 0 0,0 0 0,0 0-1,0 0 1,0 0 0,2 2-1,-1-3 5,1 1 0,-1-1 0,1 0 0,-1 1 0,1-1 0,-1 0 0,1-1 0,0 1 0,-1 0 0,1-1 0,0 1 0,0-1 0,4 0 0,0 0-95,1 0-1,0-1 1,0 0-1,0 0 0,-1-1 1,1 0-1,-1 0 1,1-1-1,-1 0 0,0 0 1,0 0-1,11-8 0,-1-1-1791,-1-1-1,0-1 0,23-25 0,8-16-10526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6835,'0'0'12123,"-14"16"-11944,1-2-152,5-5-24,-1 0 0,2 1 0,-1 0 0,1 0 0,1 1-1,0 0 1,0 0 0,1 0 0,-5 18 0,5-9-15,2 1-1,0-1 1,1 1 0,2 31-1,0-50 18,0 0-1,0 1 0,0-1 1,1 0-1,-1 1 0,1-1 1,0 0-1,-1 0 0,1 0 1,0 0-1,0 1 0,0-1 1,1-1-1,-1 1 0,0 0 1,1 0-1,-1 0 0,1-1 1,0 1-1,-1-1 0,1 1 1,0-1-1,0 0 0,0 1 1,0-1-1,4 1 0,6 2 52,-1 0 0,1-1 0,0-1 0,16 2-1,-18-3 10,1 0-1,-1 1 0,1 0 1,10 5-1,-20-7-38,1 1 0,-1 0 0,0-1 1,1 1-1,-1 0 0,0 0 0,0 0 0,0 0 0,0 0 0,0 0 1,0 0-1,0 0 0,0 1 0,0-1 0,0 0 0,-1 1 0,1-1 0,-1 0 1,1 1-1,-1-1 0,1 3 0,0 0 30,-1-1 1,0 0-1,0 0 1,-1 1-1,1-1 0,-1 0 1,1 1-1,-1-1 0,-2 5 1,-1 2 70,-1-1 0,0 0 1,0 0-1,-1 0 0,-10 11 0,3-4-351,-2-1-1,1-1 1,-2 0 0,0-1-1,0-1 1,-1 0-1,-1-2 1,-23 12 0,-11-6-6702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5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10981,'0'0'5925,"18"-7"-5106,-17 6-813,112-42 1134,-93 36-938,0 2 0,1 0 0,-1 1 0,41-2 0,7 6-87,-38 0 2841,-41 17-2986,-3 7 32,1 2 0,1 0 0,-12 39 0,-18 87 12,-10 30-3,53-182-7,-1 0 1,0 0-1,0 0 1,0 0-1,1 0 1,-1 0-1,0 0 1,0 0-1,1 0 1,-1 0-1,0 0 1,0 0 0,0 0-1,1 0 1,-1 0-1,0 0 1,0 0-1,0 0 1,1 1-1,-1-1 1,0 0-1,0 0 1,0 0-1,0 0 1,1 0 0,-1 0-1,0 0 1,0 1-1,0-1 1,0 0-1,0 0 1,1 0-1,-1 0 1,0 1-1,0-1 1,0 0-1,0 0 1,0 0 0,0 1-1,0-1 1,0 0-1,0 0 1,0 0-1,0 1 1,0-1-1,0 0 1,0 0-1,0 1 1,0-1-1,0 0 1,0 0 0,0 0-1,0 1 1,0-1-1,0 0 1,19-15-1,-15 11 18,6-3-23,0 0 0,0 1 1,1-1-1,0 2 1,0 0-1,0 0 1,0 1-1,1 0 0,0 1 1,0 1-1,0-1 1,0 2-1,17-1 1,-27 2-6,1 0 0,-1 1 1,0-1-1,1 1 0,-1-1 1,0 1-1,0 0 0,1-1 1,-1 1-1,0 0 0,0 1 1,0-1-1,0 0 0,0 0 1,0 1-1,-1 0 0,1-1 1,0 1-1,-1 0 0,1-1 1,-1 1-1,0 0 0,1 0 1,-1 0-1,0 0 0,0 1 1,0-1-1,-1 0 0,1 0 1,0 4-1,2 6 29,-1 0 1,-1 1-1,0 0 0,0 16 0,-1-27-17,-1 5-9,0 1 0,-1-1 0,1 0 0,-1 1 0,-1-1 0,1 0 0,-1 0 0,-1-1 0,1 1 0,-1 0 0,0-1 0,-1 0 0,1 0 0,-1 0 0,-1-1 0,1 0 0,-1 0 0,1 0 0,-12 6 0,-4 3 20,0 0 0,-2-2 0,1-1-1,-38 13 1,45-19-19,-1 0-1,0-2 0,-1 0 1,1 0-1,0-2 0,-29 0 1,44 26-5305,1-11 1884,0-6-2718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16984,'0'0'1651,"7"21"-1742,0 0 81,-4-9 20,0-1 0,1 0 0,1 0 0,0 0 0,0-1-1,1 1 1,0-1 0,1 0 0,0-1 0,9 9 0,-9-10 17,1-1 0,0-1 0,0 1-1,1-1 1,0-1 0,0 0 0,0 0 0,1-1-1,-1 0 1,17 4 0,-21-6-7,0-1 0,-1-1 1,1 1-1,0 0 0,0-1 0,0 0 1,0 0-1,-1-1 0,1 0 0,0 1 0,0-1 1,-1-1-1,1 1 0,0-1 0,-1 0 1,0 0-1,1 0 0,-1 0 0,0-1 0,0 0 1,0 0-1,-1 0 0,1 0 0,4-6 1,-2 1 106,0 0 1,-1-1 0,0 0 0,-1 0 0,0 0 0,0-1-1,-1 1 1,0-1 0,0 0 0,-1 0 0,0-11 0,-1 14 16,0-1 0,-1 1 0,0 0 0,0-1 0,-1 1 0,0 0 0,0 0 0,-1-1 0,0 1 0,0 0 0,-1 0 0,0 1 0,0-1 1,0 1-1,-1-1 0,-5-6 0,2 6-97,-1 0 0,0 0 0,0 1 1,0 0-1,-1 0 0,1 1 0,-1 0 1,-1 1-1,1 0 0,-1 0 0,1 1 1,-1 0-1,0 1 0,0 0 0,0 1 1,-15-1-1,21 1-154,0 1 1,0 0-1,0-1 0,0 2 1,0-1-1,0 0 0,0 1 1,0 0-1,0 0 1,0 0-1,1 0 0,-1 0 1,0 1-1,1 0 1,-1 0-1,1 0 0,-1 0 1,1 0-1,0 1 0,0 0 1,0-1-1,0 1 1,0 0-1,1 0 0,-4 6 1,-21 47-6225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55 11077,'0'0'5624,"13"0"-5026,26-3 9,0-2 0,54-13 1,-19 6-522,-51 9 1,38-10 1,-61 13-80,1 0 1,-1 0-1,0 0 0,0 0 1,1 0-1,-1 0 0,0 0 1,1 0-1,-1 0 0,0 0 0,0 0 1,1 0-1,-1 0 0,0 0 1,0 0-1,1 0 0,-1 0 1,0 0-1,0 0 0,0 0 0,1 1 1,-1-1-1,0 0 0,0 0 1,1 0-1,-1 0 0,0 1 1,0-1-1,0 0 0,0 0 0,0 0 1,1 1-1,-1-1 0,0 0 1,0 0-1,0 1 0,0-1 0,0 0 1,0 0-1,0 1 0,0-1 1,0 0-1,0 0 0,0 1 1,0 14-76,0-9 91,1 16-11,-2 1 1,0 0-1,-2 0 0,0-1 1,-12 44-1,-77 218 102,155-328 800,-53 38-909,-1 1 1,1 0-1,0 1 0,0 0 1,1 1-1,-1 0 0,1 0 1,0 1-1,-1 1 0,1 0 1,0 0-1,13 1 1,-22 0-11,1 0 0,0 1 0,0-1 1,0 1-1,-1-1 0,1 1 1,0 0-1,-1 0 0,1 0 0,-1 1 1,1-1-1,-1 1 0,1-1 1,-1 1-1,0 0 0,0-1 0,0 1 1,0 0-1,0 1 0,0-1 1,-1 0-1,1 0 0,-1 1 0,1-1 1,-1 1-1,0-1 0,0 1 1,0 0-1,0-1 0,-1 1 0,2 5 1,0 9 0,0 0 1,-1-1-1,-1 1 0,-1 19 1,0-29 6,0 5 15,-1-1 0,-1 1 0,0-1 0,-1 1 1,0-1-1,0 0 0,-1 0 0,-1-1 1,0 1-1,0-1 0,-1 0 0,-15 16 0,2-4-24,-1-2-1,-1 0 0,-1-1 1,-26 17-1,33-26 29,0-1 0,0-1 0,-1 0 0,0-1 0,0-1 0,0 0 0,-1-2 0,0 0 0,0-1 0,0 0 0,0-2 0,-27 0 0,42-1-30,0 0 0,1 0 1,-1 0-1,1 0 1,-1-1-1,0 1 0,1 0 1,-1-1-1,1 0 0,-1 0 1,1 0-1,0 0 1,-1 0-1,1 0 0,0-1 1,0 1-1,0-1 0,0 1 1,0-1-1,0 0 1,0 0-1,0 0 0,1 0 1,-1 0-1,1 0 0,0 0 1,-1 0-1,1-1 0,0 1 1,0 0-1,0-1 1,1 1-1,-1-1 0,0-2 1,1 4-169,1 0 0,-1 1 0,0-1 0,1 0 0,-1 0 0,1 1 0,-1-1 0,0 0 0,1 1 0,0-1 0,-1 1 0,1-1 0,-1 1 0,1-1 0,0 1 0,-1-1 0,1 1 0,0-1 0,-1 1 1,1 0-1,0-1 0,0 1 0,-1 0 0,1 0 0,0 0 0,0 0 0,0-1 0,-1 1 0,1 0 0,0 0 0,1 1 0,5-2-1083,21-6-4947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5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17096,'0'0'2094,"2"28"-1886,10 96 107,-11-113-296,1 1-1,1-1 1,0 0-1,0 0 1,1 0-1,0-1 1,1 1 0,1-1-1,-1 0 1,2 0-1,9 11 1,-12-16-7,1 0 0,0-1 0,0 0-1,0 0 1,0 0 0,1 0 0,0-1 0,0 0 0,0 0 0,0 0 0,0-1 0,0 0 0,1 0 0,-1-1 0,1 0 0,-1 0 0,13 0 0,-14-2 1,-1 1 0,1-1 0,0 0 0,0 0 0,-1-1 1,1 0-1,-1 0 0,1 0 0,-1 0 0,0 0 0,0-1 1,0 0-1,0 0 0,0 0 0,-1 0 0,0-1 0,1 1 0,-1-1 1,0 0-1,-1 0 0,1 0 0,3-8 0,1-1 59,-2 1-1,0-1 1,0 0-1,-1 0 1,0-1-1,2-26 1,-4 27 58,-1-1 0,-1 0 0,0 0 0,-1 0 0,0 0 0,-1 0 1,-1 1-1,-7-25 0,7 31-84,0 1 0,0 0 0,-1-1 0,0 1-1,0 0 1,0 1 0,-1-1 0,0 1 0,0 0 0,0 0 0,-1 1 0,1-1 0,-1 1 0,0 0 0,0 1-1,-1-1 1,1 1 0,-12-3 0,10 3-50,0 1 0,0 0 0,-1 0 0,1 1 0,0 0 0,0 0 0,-16 1 0,21 1-22,-1-1 0,1 1 0,0-1 0,-1 1 0,1 0 0,0 1 1,0-1-1,0 0 0,0 1 0,0 0 0,0 0 0,0 0 0,0 0 0,1 0 0,-1 0 0,1 1 0,-1-1 0,1 1 0,0 0 0,0-1 0,-2 5 0,0 4-584,0 1-1,1 0 0,0 0 1,0 0-1,1 0 0,1 1 1,0-1-1,2 22 0,-1 32-7531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47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17 181 18697,'0'0'1235,"-2"20"-1019,1-10-196,-1 6-9,1 1-1,0-1 0,1 1 0,1 0 0,0-1 0,1 1 0,7 25 0,-3-25 1,0 0-1,1 0 1,1 0-1,0-1 0,18 26 1,-23-38-3,-1-1 1,1 1-1,0-1 0,0 1 1,0-1-1,0 0 1,1 0-1,-1 0 1,1-1-1,0 1 0,0-1 1,0 0-1,0 0 1,0 0-1,0-1 0,1 0 1,-1 1-1,0-1 1,1-1-1,-1 1 0,1-1 1,-1 1-1,1-1 1,-1-1-1,1 1 0,-1 0 1,1-1-1,-1 0 1,6-2-1,-5 1 22,0-1 0,0 0-1,0 0 1,0 0 0,-1-1-1,1 1 1,-1-1 0,0 0-1,0-1 1,0 1 0,-1-1 0,7-9-1,-2 0 93,0-1-1,-1-1 1,7-19-1,-9 19 68,0 0-1,-1-1 0,-1 1 0,-1-1 0,0 0 0,-1 0 0,-1 0 0,0 0 0,-1 0 0,-6-29 0,4 36-143,0-1-1,0 1 1,-1 0 0,0 0 0,-1 0 0,0 1 0,0-1 0,-1 1 0,0 0-1,-1 1 1,0 0 0,-1 0 0,1 0 0,-1 1 0,-1 0 0,1 1 0,-16-10-1,17 13-69,1 0 1,-1 0-1,0 0 0,1 1 0,-1-1 0,-1 2 0,1-1 0,0 1 0,0 0 0,-11 1 0,14 0-80,0 0 0,0 1-1,0-1 1,0 1 0,0 0 0,0 1 0,0-1 0,1 1 0,-1-1 0,0 1-1,1 0 1,-1 1 0,1-1 0,0 0 0,0 1 0,0 0 0,0 0 0,0 0-1,-4 6 1,3-1-610,-1-1 0,1 1 0,1-1 0,0 1 0,0 1 0,-3 12 0,2 2-4004,-1 36-1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9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11429,'0'0'5720,"17"-3"-5341,288-83 976,-314 88-4236,-17 13-2172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9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11349,'0'0'4167,"0"10"-4193,-12 391 823,12-398-750,-1 20 9,2-16 214,2-7 494,25-47-380,68-84 0,-88 122-388,0 0 0,1 1 0,1 0 0,-1 0 0,1 1-1,1 0 1,-1 1 0,12-5 0,-17 9-4,0 0-1,-1 1 0,1-1 1,0 1-1,0 0 1,0 0-1,0 1 1,0 0-1,10 0 1,-12 1 2,0-1 0,0 1 1,0 0-1,0 0 1,0 0-1,-1 0 0,1 1 1,0-1-1,0 1 0,-1 0 1,1-1-1,-1 1 0,0 0 1,1 1-1,-1-1 1,0 0-1,2 4 0,2 3-3,0 1 0,-1 0 0,0 1 0,-1-1 0,0 1 0,0 0 0,-1 0-1,-1 0 1,2 15 0,0 16-16,-2 49-1,-2-76 27,-1 15-25,-1 1 0,-1 0-1,-2-1 1,-1 1 0,-13 40 0,11-49 204,-1 0 0,-1 0 0,-1-1-1,0 0 1,-2-1 0,0 0 0,-26 29 0,34-45 6,1 1 0,-1-1 1,0 0-1,0 0 0,0 0 1,0 0-1,-1-1 0,0 0 1,1 0-1,-1-1 0,-12 4 1,3-4 15,0 0 0,0 0 0,-25-2 0,27 0-541,13-7-4122,0-8-2451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1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0 458 10885,'0'0'2030,"7"0"-1736,611-36 1697,-374 17-1952,271-30-14,-132 11 14,-94 12-46,390-29-18,-173-5 321,-339 32 174,248-9-1,-280 30-18,257-46 0,-379 50-442,-1 0-11,0 1 1,0 0-1,17 0 1,-29-13-3046,0-7-2337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8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1 287 10629,'0'0'5432,"2"3"-3618,9-6-1486,19-21 71,-2-1-1,44-48 1,-34 34-274,-10 11-80,-13 14-41,0 0-1,-1-2 1,-1 1 0,14-22 0,-26 36 1103,-1 13-1024,-1 138 58,7 258 673,-5-383-729,0-10 129,0 0-1,0 0 0,2 0 1,4 19-1,-6-34-240,-1 1 0,1-1-1,-1 0 1,0 0 0,1 1-1,-1-1 1,1 0 0,-1 0 0,0 0-1,1 1 1,-1-1 0,1 0-1,-1 0 1,1 0 0,-1 0 0,1 0-1,-1 0 1,1 0 0,-1 0-1,0 0 1,1 0 0,-1 0 0,1 0-1,-1-1 1,1 1 0,-1 0-1,1 0 1,-1 0 0,0-1 0,1 1-1,-1 0 1,0 0 0,1-1-1,-1 1 1,1 0 0,-1-1 0,0 1-1,0 0 1,1-1 0,-1 1-1,0 0 1,0-1 0,1 0 0,15-28-3271,3-11-3788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8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11685,'0'0'7524,"2"-7"-6518,0 5-968,0 0 0,0 0 1,1 0-1,-1 0 1,0 0-1,1 1 1,-1-1-1,1 1 1,0 0-1,-1 0 1,1 0-1,5-2 0,7-2-12,18-6 15,0 0 1,1 3-1,0 1 0,1 1 0,0 2 0,-1 1 1,1 2-1,45 4 0,-63 0-183,12 3-565,-28-6 491,0 0 0,0 0-1,0 0 1,0 0 0,0 0 0,0 0 0,0 0-1,1 0 1,-1 0 0,0 0 0,0-1 0,0 1-1,0-1 1,-1 1 0,1 0 0,0-1 0,0 0-1,0 1 1,0-1 0,1-1 0,9-25-5053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9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13 271 16744,'0'0'3196,"-4"12"-3258,2-6 62,0 0-1,0 1 0,1-1 0,0 1 0,1-1 0,-1 1 0,1 0 0,0-1 0,1 1 1,0 0-1,0-1 0,0 1 0,1-1 0,-1 0 0,2 1 0,-1-1 0,5 8 0,4 9 42,1-1 0,2 0 0,0-1 0,33 38 0,-42-52-31,1-2-1,0 1 1,0-1-1,1 0 1,0 0-1,0 0 1,0-1-1,0 0 1,1-1-1,-1 0 1,1 0-1,0 0 1,0-1-1,0 0 1,0-1-1,0 0 1,0 0-1,1-1 1,11 0-1,-15-1 30,1-1 0,-1 1 0,0-1 0,0 0 0,0 0 0,0-1 0,0 0 0,0 0 0,0 0 0,-1 0 0,1 0 0,-1-1 0,0 0 0,0 0 0,-1 0 0,1-1 0,-1 1 0,0-1 0,5-8 0,0-3 174,-1 0 0,0 0 0,0-1 0,-2 0-1,4-18 1,-5 15 25,0 0-1,-2 0 1,0-1-1,-2 1 1,0 0 0,-1-1-1,-1 1 1,-7-32-1,5 38-163,0 1-1,-1-1 0,-1 1 1,0 0-1,-1 0 1,0 1-1,-1 0 0,0 0 1,-1 1-1,0 0 1,-1 0-1,-20-16 0,25 22-83,-1 1-1,0 0 0,0 0 0,0 0 0,-1 1 1,0 0-1,1 0 0,-1 0 0,0 1 1,0 0-1,0 1 0,-13-2 0,15 3-142,-1 0 0,1 1 1,0-1-1,-1 1 0,1 0 0,0 1 0,0-1 0,0 1 1,0 0-1,0 1 0,0-1 0,0 1 0,1 0 0,-1 0 1,1 0-1,0 0 0,0 1 0,-5 5 0,-4 7-1428,1 0 0,-15 26-1,24-37 1252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0 9396,'0'0'5235,"-23"17"-4742,-73 55-71,88-66-292,1 1 1,0-1-1,0 2 0,1-1 1,0 1-1,0 0 1,1 0-1,0 0 0,0 1 1,1 0-1,-4 13 0,-2 1 131,3-9-154,1 1 1,1 0 0,0-1-1,1 1 1,1 1 0,0-1 0,-1 31-1,4-45-107,0-1 0,0 0 0,0 0-1,0 0 1,0 1 0,0-1 0,0 0 0,0 0-1,0 0 1,0 0 0,0 1 0,1-1 0,-1 0-1,0 0 1,0 0 0,0 0 0,0 0-1,0 1 1,0-1 0,1 0 0,-1 0 0,0 0-1,0 0 1,0 0 0,1 0 0,-1 0-1,0 0 1,0 0 0,0 0 0,0 0 0,1 1-1,-1-1 1,0 0 0,0 0 0,0 0-1,1 0 1,-1-1 0,0 1 0,0 0 0,0 0-1,1 0 1,-1 0 0,0 0 0,0 0 0,1 0-1,3 0 6,30-2 56,-1 0 1,0-3-1,42-10 0,18-2-119,-82 16 45,0 0 0,0 1-1,0 0 1,0 1-1,-1 0 1,18 4-1,-25-4 13,0 0-1,1 1 0,-1-1 1,0 1-1,0 0 1,-1 0-1,1 0 0,0 1 1,-1-1-1,1 1 0,-1-1 1,1 1-1,-1 0 0,0 0 1,-1 0-1,1 0 0,0 0 1,-1 0-1,1 0 0,-1 1 1,0-1-1,0 0 1,0 5-1,2 10 3,-1-1 0,0 1 0,-2 24 1,0-28 0,-1 8 36,0-1 0,-1 0 0,-1 0-1,-1 0 1,-1-1 0,-14 36 0,15-45 55,-1 0 0,0 0 1,-1-1-1,0 0 0,-1 0 1,0 0-1,-1-1 1,0 0-1,0-1 0,0 0 1,-1 0-1,-1-1 0,-17 12 1,22-17-40,0 1-1,-1-1 1,1 0 0,0 0-1,-1 0 1,1-1 0,-1 1 0,0-2-1,1 1 1,-1 0 0,0-1 0,0 0-1,1-1 1,-1 1 0,0-1 0,-6-2-1,9 2-118,-1 0-1,1-1 0,0 0 1,-1 1-1,1-1 1,0 0-1,0-1 0,1 1 1,-1 0-1,0-1 1,1 0-1,-1 1 0,1-1 1,0 0-1,0 0 1,0-1-1,0 1 0,1 0 1,-1-1-1,1 1 0,0 0 1,0-1-1,0 0 1,0 1-1,0-6 0,0-29-3578,1 0-3007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49 15479,'0'0'923,"4"11"-691,14 33-138,-17-42-81,0 1 1,0-1 0,0 0 0,1 0 0,-1 0 0,0 0-1,1-1 1,0 1 0,-1 0 0,1-1 0,0 1 0,0-1-1,0 1 1,0-1 0,0 0 0,0 0 0,0 0-1,0 0 1,0 0 0,1 0 0,2 0 0,-4-1 13,0 0 0,1 0-1,-1 0 1,0 0 0,0 0 0,0 0 0,0 0 0,0 0 0,0 0 0,1-1 0,-1 1-1,0-1 1,0 1 0,0 0 0,0-1 0,0 0 0,0 1 0,0-1 0,0 0 0,-1 1 0,1-1-1,0 0 1,0 0 0,0 0 0,-1 1 0,1-1 0,-1 0 0,1 0 0,0 0 0,-1 0 0,0 0-1,1 0 1,-1-1 0,0 1 0,1 0 0,-1-2 0,1-1 0,-1 0 0,1 0 0,-1 0 0,0 0 0,0 0 0,-1 0 0,1 0 0,-1 0 0,0 0 0,0 0 0,0 0 0,-1 0 0,1 0 0,-1 0 0,0 1 0,0-1 0,0 1 0,0-1 0,-1 1 0,0 0 0,1 0 0,-1 0 0,0 0 0,0 1 0,-1-1 0,1 1 0,0 0 1,-1 0-1,0 0 0,1 0 0,-1 1 0,0-1 0,0 1 0,0 0 0,0 0 0,0 0 0,0 1 0,-7-1 0,4 0 39,0 1 1,0 0-1,1 0 1,-1 0-1,0 0 1,-11 3-1,16-2-56,0 0-1,-1 0 1,1 0-1,0 0 1,0 0-1,0 0 0,0 0 1,1 1-1,-1-1 1,0 1-1,0 0 1,1-1-1,-1 1 1,1 0-1,0 0 1,-1 0-1,1 0 0,0 0 1,0 0-1,0 0 1,0 0-1,0 4 1,-2 5-8,1 0 0,0 0 0,1 0 0,0 0 1,1 0-1,0 0 0,1 1 0,0-1 0,0 0 1,1 0-1,1 0 0,0 0 0,8 17 0,-7-19-1,0-1-1,1 1 1,0-1-1,0 0 0,1 0 1,0 0-1,0-1 1,1 0-1,0 0 0,1-1 1,-1 0-1,1 0 0,0-1 1,0 0-1,1 0 1,9 3-1,-13-6-74,0 0 0,1 0 0,-1-1 0,0 0 0,1 0 0,0 0 0,-1-1 1,1 0-1,-1 0 0,1 0 0,-1-1 0,1 0 0,-1 0 0,8-2 0,-9 2-140,-1-1-1,0 1 1,0-1 0,0 0 0,-1 1 0,1-1-1,0-1 1,-1 1 0,1 0 0,-1-1 0,0 1-1,0-1 1,0 1 0,0-1 0,0 0 0,-1 0-1,1 0 1,-1 0 0,1 0 0,-1 0 0,0-1-1,-1 1 1,1 0 0,0-6 0,0-13-11538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14743,'3'26'1272,"44"262"-748,-39-243-469,48 411 728,-41-310-250,-10-128-471,0-17-563,3-12-1195,3-19-2394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57 14070,'0'0'331,"22"12"-203,67 34-82,-86-44-47,0-1 1,0 0 0,0 1-1,0-1 1,0 0 0,0-1-1,0 1 1,1 0 0,-1-1-1,0 0 1,1 0 0,3 0-1,-5 0-3,-1-1 0,0 1 0,0-1 0,0 1 0,1-1 0,-1 1 0,0-1 0,0 0 0,0 1 0,0-1 0,0 0 0,0 0 0,0 0-1,0 0 1,-1 0 0,1 0 0,0 0 0,0 0 0,-1 0 0,2-2 0,-1-2-22,1 0 1,-1 0-1,-1 0 0,1 0 0,-1 0 1,1-1-1,-1 1 0,-1 0 1,0-8-1,0 11 27,0 0-1,0 0 1,0 0 0,0 0 0,0 0-1,0 0 1,0 0 0,-1 0-1,1 0 1,-1 1 0,1-1 0,-1 1-1,0-1 1,0 1 0,0-1 0,1 1-1,-1 0 1,0 0 0,-1 0 0,1 0-1,0 0 1,0 0 0,-4 0 0,-6-2 15,1 1 1,0 0 0,-16-1 0,-53 2 1339,78 2-1326,1-1 1,0 0 0,0 1 0,0-1 0,-1 1 0,1 0 0,0-1 0,0 1 0,0 0 0,0 0-1,0-1 1,0 1 0,0 0 0,1 0 0,-1 0 0,0 0 0,0 0 0,1 0 0,-1 1 0,0-1-1,1 0 1,-1 0 0,1 0 0,0 1 0,-1-1 0,1 0 0,0 0 0,0 1 0,0-1 0,0 2 0,0 51 194,0-39-61,4 12-59,0 0 0,1 0 1,2 0-1,1-1 0,22 50 0,-18-44-83,-5-14-19,1 0-1,0-1 1,1 0-1,0 0 1,17 19-1,-24-32 10,1-1 1,0 1-1,0-1 0,1 0 0,-1 0 0,0 0 0,1 0 1,0-1-1,0 1 0,0-1 0,0 0 0,0 0 1,0-1-1,1 1 0,-1-1 0,0 0 0,1 0 1,-1 0-1,1-1 0,0 1 0,-1-1 0,1 0 0,-1-1 1,1 1-1,-1-1 0,1 0 0,-1 0 0,7-2 1,-3-1 13,-1 0 0,0 0 0,-1 0 0,1-1 0,-1 0 0,1 0 1,-2 0-1,11-13 0,-8 8-470,0 0 0,0-1 0,-1 0 0,10-21 0,-6 0-3491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13830,'0'0'2658,"-13"23"-2368,2-4-223,4-9-28,0 1 0,1-1-1,1 2 1,-1-1-1,2 0 1,0 1-1,0 0 1,1 0-1,1 0 1,0 0 0,0 0-1,1 13 1,1-23-34,-1 41 236,11 82-1,-8-112-227,1 0-1,1 0 0,0 0 0,0 0 1,1 0-1,1-1 0,0 0 0,0 0 1,2-1-1,10 15 0,-14-22-8,-1-1-1,0 0 0,1 0 1,-1 0-1,1 0 0,0 0 1,0-1-1,0 0 0,1 0 1,-1 0-1,0 0 0,1 0 1,-1-1-1,1 0 0,0 0 1,-1 0-1,1-1 1,0 0-1,-1 0 0,1 0 1,0 0-1,-1-1 0,1 1 1,0-1-1,-1 0 0,1-1 1,-1 1-1,1-1 0,-1 0 1,0 0-1,0 0 0,0-1 1,0 1-1,0-1 1,0 0-1,-1 0 0,0-1 1,5-5-1,2-4-211,0 0 1,-1-1-1,10-21 1,2-20-3122,-12 19-2191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14375,'0'0'675,"-2"20"-611,-2 18-46,2-1 0,2 1 0,5 44 0,29 157 594,25 194 2036,-48-333-2091,38 277 1079,-49-375-1625,0 1 0,1-1 1,-1 1-1,1-1 0,-1 0 0,1 1 1,0-1-1,0 0 0,0 0 0,0 1 1,1-1-1,0 2 0,-1-4-27,-1 0 0,0 0 0,1 0 0,-1 0 0,1 0 0,-1 0 1,1 0-1,-1 0 0,0 0 0,1 0 0,-1 0 0,1 0 0,-1-1 0,0 1 0,1 0 0,-1 0 0,0 0 0,1 0 0,-1-1 0,0 1 0,1 0 0,-1 0 0,0-1 0,1 1 1,-1 0-1,0-1 0,0 1 0,1 0 0,-1-1 0,0 1 0,0 0 0,0-1 0,1 1 0,-1-1 0,0 1 0,0 0 0,0-1 0,0 0 0,3-7-930,0 0-1,0-1 1,-1 1-1,2-18 1,0-26-6689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18248,'0'0'1873,"143"-42"-1633,-84 20-160,-4 3-80,-6 3-240,-13 5-1889,-11 3-6163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4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0 616 5555,'0'0'5399,"12"5"-3072,34-5-1588,243-4 722,-197-2-1483,105-19-1,334-29 18,-477 51 5,266-30-3,105-4 19,604-15 14,-44 32 14,-771 20-38,315 22-32,-83 0 7,1911-9 422,-827-11-166,114 31 234,-921-15-432,456-15-2,-530-21-52,-125 2 62,312-25-51,-2-32-37,-47 21 147,2 25-153,-161 8 63,355 5 536,118-5 280,-146-11-803,484-29 81,-342-58 151,-1059 111-217,-11 2 33,45-1 0,-98 8-1667,-33 10-4181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1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37 9076,'0'0'9471,"-24"-8"-8937,2-1-404,-1 2 1,-30-5 0,51 11-122,0 1 1,0 0 0,0 0-1,0 0 1,0 0-1,0 1 1,0-1-1,0 1 1,0-1-1,0 1 1,0 0-1,0-1 1,0 1-1,0 0 1,0 0-1,1 0 1,-1 1 0,0-1-1,1 0 1,-1 1-1,-1 2 1,-1 1 13,1 0 0,-1 0 0,2 0 0,-1 1 1,-2 7-1,-1 0 39,-7 17 32,1 0 0,1 1 0,2 0 1,1 1-1,-5 52 0,1 163 637,12-235-697,1-1 1,-1 1-1,2 0 0,0-1 0,0 1 0,1-1 0,1 0 0,5 13 0,-7-19-29,1 0 0,0 0 0,0-1-1,0 0 1,0 1 0,0-1 0,1 0 0,0-1 0,0 1-1,0-1 1,0 1 0,1-1 0,-1-1 0,1 1 0,0-1-1,0 1 1,0-1 0,0-1 0,0 1 0,7 1 0,0-2-9,0 1 0,0-2 0,0 1 0,0-2 1,0 1-1,0-2 0,0 0 0,0 0 1,0-1-1,0 0 0,-1-1 0,0-1 0,1 0 1,-2 0-1,21-14 0,-11 5-448,-1-1 0,-1-1 0,0 0 0,-1-2 0,0 0 0,-2-1 0,14-22 0,-11 9-3272,-15 6-2556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236 104 2273,'0'0'15981,"-22"-17"-15256,-69-52-258,89 68-439,0-1-1,0 0 0,-1 1 1,1-1-1,0 1 0,-1 0 1,1-1-1,0 1 0,-1 0 1,0 1-1,1-1 0,-1 0 1,1 1-1,-1-1 0,0 1 1,1 0-1,-5 0 0,5 1-24,1-1 0,0 1 0,0 0 0,0 0 0,0 0 0,0 0 0,0-1 0,0 1 0,0 1 0,0-1 0,0 0 0,0 0 1,0 0-1,1 0 0,-1 1 0,1-1 0,-2 2 0,-1 3 18,-5 11-14,0 0 0,1 1-1,1 0 1,1-1 0,1 2-1,-5 35 1,3 116 37,6-141-44,0-27 0,0 0-1,0 0 1,0 0-1,0 0 0,0-1 1,0 1-1,1 0 1,-1 0-1,1 0 1,-1 0-1,1-1 1,0 1-1,0 0 1,0-1-1,0 1 0,0-1 1,0 1-1,0-1 1,0 1-1,1-1 1,1 2-1,-1-2 0,0-1 0,-1 1 0,1-1 1,0 1-1,0-1 0,-1 0 0,1 0 0,0 0 0,0 0 0,0 0 0,-1 0 0,1 0 0,0-1 0,0 1 1,-1 0-1,1-1 0,0 0 0,-1 1 0,1-1 0,0 0 0,-1 0 0,1 0 0,-1 0 0,3-2 1,3-3-7,0 0 0,-1-1 0,1 0 0,-1 0 0,-1 0 0,1-1 1,4-9-1,31-63-140,-41 80 146,16-35-71,-2 0 0,-1-1 0,10-55 0,-24 106 502,0-1 1,1 1 0,0-1 0,4 25 0,15 82-633,-5-40 323,-9-46-126,-4-18-22,1-1 0,1 1 1,0 0-1,2-1 0,7 20 0,-12-35-41,0-1 0,0 0-1,0 1 1,1-1 0,-1 0-1,0 1 1,0-1 0,0 0-1,0 1 1,1-1 0,-1 0-1,0 0 1,0 1 0,1-1 0,-1 0-1,0 0 1,1 1 0,-1-1-1,0 0 1,1 0 0,-1 0-1,0 0 1,1 1 0,-1-1-1,0 0 1,1 0 0,-1 0 0,1 0-1,-1 0 1,0 0 0,1 0-1,-1 0 1,0 0 0,1 0-1,-1 0 1,1 0 0,-1 0-1,0-1 1,1 1 0,-1 0 0,10-13-5794,-5-13-4018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2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14423,'0'0'1995,"3"29"-1274,23 194 588,-8-71-791,-8-48 46,35 146 1,-37-236-2784,-8-14 2142,0 0 0,0 0 1,0 1-1,0-1 0,0 0 0,0 0 0,0 0 0,0 1 0,0-1 1,0 0-1,0 0 0,0 0 0,0 0 0,0 1 0,0-1 1,1 0-1,-1 0 0,0 0 0,0 0 0,0 1 0,0-1 0,0 0 1,1 0-1,-1 0 0,0 0 0,0 0 0,0 0 0,0 0 0,1 0 1,-1 1-1,0-1 0,0 0 0,0 0 0,1 0 0,-1 0 0,0 0 1,0 0-1,0 0 0,1 0 0,-1 0 0,0 0 0,0 0 0,0 0 1,1 0-1,-1-1 0,0 1 0,0 0 0,0 0 0,0 0 0,1 0 1,-1 0-1,0 0 0,0 0 0,0 0 0,0-1 0,1 1 0,-1 0 1,0 0-1,0 0 0,0 0 0,0-1 0,0 1 0,0 0 0,1 0 1,-1-9-6290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3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9316,'0'0'10533,"153"-11"-10517,-109 11 16,-3 0-32,-9 0-704,-8 0-2770,-12 0-5106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3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69 145 13366,'0'0'53,"13"13"60,40 40-87,-52-52-26,0 0-1,0 0 1,-1-1-1,1 1 1,0 0-1,0-1 1,0 1 0,0 0-1,0-1 1,0 1-1,1-1 1,-1 1-1,0-1 1,0 0-1,0 1 1,0-1 0,0 0-1,1 0 1,-1 0-1,0 0 1,0 0-1,0 0 1,1 0-1,-1 0 1,0-1-1,0 1 1,0 0 0,0-1-1,0 1 1,0-1-1,0 1 1,1-1-1,-1 1 1,-1-1-1,3-1 1,0-1-5,-1-1 1,1 1-1,-1 0 0,0-1 1,0 0-1,0 1 0,2-6 0,-2 3-5,1-1 3,1 0 1,-2-1-1,1 1 0,-1-1 0,-1 0 1,1 0-1,-1 1 0,0-1 1,-1 0-1,0 0 0,-2-14 0,2 19 28,-1 0 0,0 0 0,0-1 0,0 1 0,0 0 0,0 0 0,-1 0 0,1 0 0,-1 0-1,0 0 1,0 1 0,0-1 0,0 0 0,-1 1 0,1 0 0,-1-1 0,1 1 0,-1 0 0,0 0 0,0 1-1,1-1 1,-2 1 0,1-1 0,0 1 0,0 0 0,0 0 0,0 0 0,-7 0 0,6 0 96,-1 0-1,1 1 1,-1-1 0,1 1 0,-1 0-1,1 0 1,0 1 0,-1 0 0,1-1-1,-1 1 1,1 1 0,0-1 0,0 1 0,0-1-1,0 1 1,0 1 0,-5 2 0,4 0 22,1-1 0,-1 1 0,1 0 1,1 1-1,-1-1 0,0 1 0,1 0 0,0-1 1,1 1-1,-1 0 0,-1 8 0,-2 10 93,1 0 0,2 0 0,0 0-1,1 1 1,3 36 0,-1-31-110,0-22-108,0 1-1,1-1 1,0 0 0,0 0-1,1 0 1,0 0 0,1 0-1,-1 0 1,2 0 0,-1-1 0,1 0-1,0 1 1,6 7 0,-7-12-7,0 1 0,0-1 1,0 0-1,1 0 0,0-1 0,-1 1 1,1-1-1,0 1 0,0-1 1,0 0-1,0-1 0,0 1 0,1-1 1,-1 0-1,1 0 0,-1 0 1,0-1-1,1 1 0,-1-1 1,1 0-1,-1 0 0,1-1 0,-1 1 1,1-1-1,7-2 0,-5 0 6,-1 0 0,0 0-1,1 0 1,-1-1 0,-1 1 0,1-1-1,-1-1 1,1 1 0,-1-1-1,0 0 1,-1 0 0,8-11-1,1-3-135,0-1-1,14-30 1,-23 42-568,0-1 1,-1 0-1,0 0 1,-1 0-1,1 0 0,0-13 1,-2-4-6402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4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0 17288,'0'0'1523,"-23"20"-1416,23-20-107,-93 87 99,88-81-95,0 0 0,1 0 1,0 0-1,0 0 1,0 1-1,1 0 0,0-1 1,0 1-1,1 0 1,0 1-1,0-1 0,1 0 1,0 1-1,0-1 1,0 1-1,1-1 0,1 11 1,-1 2-4,0 43-17,1-62 6,-1-1 1,0 1 0,0 0-1,1 0 1,-1 0 0,0 0-1,1-1 1,-1 1-1,1 0 1,-1-1 0,1 1-1,-1 0 1,1-1 0,-1 1-1,1 0 1,0-1-1,-1 1 1,1-1 0,0 1-1,0-1 1,-1 0 0,1 1-1,0-1 1,0 0 0,0 1-1,0-1 1,-1 0-1,1 0 1,0 0 0,0 0-1,0 0 1,0 0 0,0 0-1,1 0 1,1 0-28,1-1 0,-1 1 0,0-1 0,0 0 1,0 0-1,0 0 0,0 0 0,0 0 0,4-2 0,1-3-87,0-1 0,0 1 0,-1-1 0,0-1 0,0 1 0,8-13 0,35-57-415,-31 46 532,32-52 1958,-50 82-1380,-1 3-145,19 189 395,-10-72-785,12 126-19,-11 294 1,-12-505-13,-1-1 0,-12 53 1,12-75-4,0 0 1,0 1 0,-1-1 0,-1-1 0,0 1 0,0-1 0,-1 0 0,-1 0 0,1 0 0,-15 15 0,18-23 1,0 0 0,0 1 0,0-1 0,0 0 0,0 0 0,0-1 0,-1 1 0,1-1 0,0 1 1,-1-1-1,1 0 0,-1-1 0,0 1 0,1 0 0,-1-1 0,0 0 0,1 0 0,-1 0 1,0 0-1,1-1 0,-1 1 0,0-1 0,1 0 0,-1 0 0,1 0 0,-1-1 0,1 1 0,0-1 1,0 0-1,0 0 0,0 0 0,0 0 0,0-1 0,0 1 0,0-1 0,1 1 0,0-1 1,-3-4-1,-9-13-122,1-1 0,2-1 0,0 0 0,1 0 0,1-1 0,1 0 0,2-1 0,-7-38 0,4-2-359,3-1-1,2-67 0,4 95 420,2 0 1,2 0-1,1 1 0,2-1 0,1 1 0,2 1 1,1 0-1,17-35 0,-4 19-76,42-65 0,-21 49-2650,-7 17-4307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4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66 123 16071,'0'0'910,"4"24"-881,13 76 30,-15-95-57,-1 1 0,1 0 0,0-1 0,0 1 0,0-1 1,1 0-1,0 0 0,0 0 0,0 0 0,0 0 0,1-1 0,5 6 0,-8-9-10,1 0 0,-1 1 0,1-1 1,0 0-1,-1 0 0,1 0 0,0 0 0,0-1 0,-1 1 1,1 0-1,0-1 0,0 1 0,0-1 0,0 0 0,0 1 1,0-1-1,0 0 0,0 0 0,0 0 0,0-1 0,-1 1 0,1 0 1,0-1-1,0 1 0,0-1 0,0 0 0,0 0 0,-1 1 1,1-1-1,0 0 0,2-3 0,1 0-2,-1-1 0,1 0-1,-1 0 1,0 0 0,-1 0 0,1-1-1,-1 1 1,0-1 0,-1 0 0,1 0 0,-1 0-1,0-1 1,-1 1 0,2-11 0,0-6 260,0-1 0,-2-41 1,-2 60-155,1 0 1,-1-1 0,0 1 0,-1 0 0,1 0 0,-1 0-1,0 1 1,0-1 0,0 0 0,-1 1 0,0-1 0,0 1-1,0 0 1,0 0 0,0 0 0,-1 0 0,0 1 0,0-1-1,0 1 1,0 0 0,-1 0 0,1 0 0,-10-3 0,10 4-162,0 0 0,0 1 0,0-1 0,0 1 0,-1 0 0,1 1 0,-1-1 0,1 1 0,-1-1 0,1 1 0,0 1 0,-1-1 0,1 1 0,-1-1 0,1 1 0,0 0 0,-1 1 0,1-1 0,0 1 0,0 0 0,0 0 0,0 0 0,0 1 0,1-1 0,-1 1 0,1 0 0,-5 5 0,-17 24-4937,5 3-5078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118 540 15911,'0'0'2321,"2"-21"-2105,-1 8-207,2-24 15,15-74-1,-8 61 57,-1-1-1,-4 0 1,1-70-1,-6 117-63,0 0 1,0 1-1,-1-1 1,1 0-1,-1 0 1,1 0-1,-1 1 1,0-1-1,-1 0 1,1 1-1,-1-1 1,1 1-1,-1-1 1,0 1-1,-4-5 1,3 6 41,0-1 0,0 1 0,0 0 0,0 0 0,0 1-1,0-1 1,-1 1 0,1-1 0,0 1 0,-1 0 0,1 0 0,-1 1 0,1-1 0,-1 1 0,0-1 0,-6 2 0,7-2-34,0 1 1,-1 1-1,1-1 1,0 0 0,0 1-1,-1 0 1,1-1-1,0 1 1,0 0 0,0 1-1,0-1 1,0 1-1,0-1 1,1 1 0,-1 0-1,0 0 1,-3 4-1,2-2-21,1 1-1,1-1 1,-1 1-1,0-1 0,1 1 1,0 0-1,0 0 1,1 0-1,-1 0 1,0 9-1,1-10 0,0 1-1,0 0 1,0 0 0,1-1-1,0 1 1,0 0 0,0 0-1,1 0 1,0-1 0,1 7-1,-1-9-9,0 0-1,0 0 0,0-1 0,0 1 1,1-1-1,-1 1 0,1-1 1,-1 1-1,1-1 0,-1 0 1,1 0-1,0 1 0,0-1 0,-1 0 1,1-1-1,0 1 0,0 0 1,0-1-1,0 1 0,0-1 0,0 1 1,0-1-1,0 0 0,0 0 1,3 0-1,5 1-43,-1-1 0,0-1 0,1 1 0,-1-1-1,0-1 1,0 0 0,1 0 0,-2-1 0,1 0 0,13-7 0,-5 1-48,-1-2 0,0 0 0,-1-1 0,15-14 0,25-22 26,-55 48 81,0 0 0,1 0 1,-1 0-1,0 0 0,0 0 1,0 0-1,1 0 0,-1 0 1,0 0-1,0 0 0,0 0 0,1 1 1,-1-1-1,0 0 0,0 0 1,0 0-1,0 0 0,1 0 1,-1 0-1,0 1 0,0-1 1,0 0-1,0 0 0,0 0 0,0 0 1,0 1-1,1-1 0,-1 0 1,0 0-1,0 0 0,0 1 1,0-1-1,0 0 0,0 0 1,0 0-1,0 1 0,0-1 0,0 0 1,0 0-1,0 0 0,0 1 1,0-1-1,0 0 0,0 0 1,0 0-1,-1 1 0,1-1 0,0 0 1,0 0-1,0 0 0,0 0 1,0 1-1,-1-1 0,1 4 42,35 513 1605,-35-514-1650,0-1 1,0 0-1,1 0 0,-1 1 1,1-1-1,0 0 1,-1 0-1,1 0 0,0 0 1,2 3-1,-3-5-6,0 0 0,0 0 0,1 0 0,-1 1 0,0-1 0,1 0 0,-1 0 0,0 0 0,0 0 0,1 0 0,-1 0 0,0 1 0,1-1 0,-1 0-1,0 0 1,1 0 0,-1 0 0,0 0 0,1 0 0,-1 0 0,0 0 0,0 0 0,1 0 0,-1 0 0,0-1 0,1 1 0,-1 0 0,0 0 0,1 0 0,-1 0 0,0 0 0,0-1 0,1 1 0,-1 0-1,0 0 1,0 0 0,1-1 0,-1 1 0,4-5-100,0 0 1,0-1-1,-1 1 0,6-13 0,-9 18 99,1-2-46,12-24-1606,18-50 0,-23 45-2694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5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42 138 10773,'0'0'8356,"0"7"-8276,1 3-52,1-1-1,0 0 1,1 0 0,0 0 0,0 0 0,1 0-1,0-1 1,0 1 0,1-1 0,0 0 0,1-1-1,7 10 1,-9-13-67,0 1-1,1-1 1,-1 0 0,1 0-1,0 0 1,0-1 0,0 1-1,1-1 1,9 4-1,-12-6-35,1 0-1,-1-1 1,1 1-1,-1 0 1,1-1-1,0 0 0,-1 0 1,1 0-1,-1 0 1,1-1-1,-1 1 1,1-1-1,-1 0 0,1 0 1,-1 0-1,0 0 1,7-4-1,-3 0-117,0 0 0,-1-1 0,1 0 0,-1 0 0,0 0-1,-1-1 1,0 0 0,0 0 0,7-13 0,33-74-538,-43 89 769,25-69 973,-24 65 3,-1 0 1,-1 1 0,0-1 0,0-9 666,-1 23-1376,6 123-238,29 161 1,-16-155-60,3 141 1,-21-246-11,0 11-9,-2 1 0,-6 40 0,5-68 25,-1 0 1,0 0 0,-1 0 0,-1 0 0,0-1 0,0 1-1,-1-1 1,-1-1 0,0 1 0,-9 10 0,8-12 55,-2 0 0,1 0 1,-1-1-1,-1-1 0,0 1 1,0-2-1,-1 1 0,1-2 0,-1 1 1,-1-2-1,1 0 0,-25 7 1,5-5-326,-1-1 1,1-2 0,-1-1-1,-35-2 1,53-3-3857,11-9-5016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6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15575,'0'0'5267,"0"135"-4787,0-41-96,-4 11-368,-13 2 80,0-13-48,0-24 0,2-20-48,5-21 0,3-16-32,7-46-3538,22-22-6946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11733,'0'0'4160,"-2"13"-4142,1 22 16,2 0 0,2-1 0,7 42 0,3 24 166,16 523 729,6 302-689,37-94-240,-51-627-3,39 510-2,-32 747 21,-25-708-14,-6 760 15,-20-885-24,5-153 6,9-138-6,-21 470 3,1 431 156,39-1070-128,31 169 0,-2-34 144,-27 44 1809,-21-337-2370,9-10 194,0 0 0,-1 0 0,1 1 0,0-1 1,0 0-1,-1 0 0,1 0 0,0 0 0,0 0 0,-1 0 1,1 0-1,0 0 0,0 0 0,-1 0 0,1 0 0,0 0 0,0 0 1,-1 0-1,1 0 0,0 0 0,0 0 0,-1-1 0,1 1 1,0 0-1,0 0 0,0 0 0,-1 0 0,1 0 0,0 0 1,0-1-1,0 1 0,-1 0 0,1 0 0,0-1 0,-5-11-11609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 13510,'0'0'2799,"-13"20"-2375,-42 65-75,50-75-274,0-1-1,0 1 0,1 1 1,1-1-1,0 0 0,0 1 1,1 0-1,1-1 0,-1 1 1,2 0-1,0 0 0,1 15 1,0 3 92,-1-27-158,0-1-1,0 1 0,1-1 1,-1 1-1,1-1 1,-1 1-1,1-1 0,0 0 1,0 1-1,0-1 1,-1 0-1,1 0 0,0 1 1,0-1-1,1 0 0,-1 0 1,0 0-1,0 0 1,0 0-1,1 0 0,-1-1 1,0 1-1,1 0 0,-1-1 1,1 1-1,-1-1 1,1 1-1,-1-1 0,1 0 1,-1 0-1,1 1 0,2-1 1,10 1 21,0 0 1,25-2-1,-19 0-19,123 1-142,-139 1 127,0-1 0,0 0 0,0 1 0,0 0 0,0 0 0,-1 0 0,1 0-1,0 1 1,-1 0 0,1-1 0,-1 1 0,1 1 0,-1-1 0,0 0 0,0 1-1,0-1 1,0 1 0,-1 0 0,1 0 0,-1 0 0,0 0 0,1 1-1,-1-1 1,-1 1 0,1-1 0,0 1 0,-1-1 0,0 1 0,0 0 0,0 0-1,0 0 1,-1 0 0,1 7 0,-1 1 41,0 0 1,0 0-1,-1 0 0,0 0 0,-2 0 1,1-1-1,-1 1 0,-1-1 0,0 0 1,-7 15-1,0-6 112,-1-2-1,-1 0 1,0 0 0,-1-1-1,-1 0 1,-1-2 0,0 0-1,-1 0 1,0-2 0,-23 14-1,32-23-77,0-1-1,0 1 0,0-1 0,0 0 0,-1-1 1,0 0-1,1-1 0,-17 2 0,23-3-112,-1 0-1,0 0 0,1 0 1,-1 0-1,0 0 1,0-1-1,1 1 1,-1-1-1,1 1 0,-1-1 1,1 0-1,-1 0 1,1-1-1,-1 1 0,1 0 1,0-1-1,0 1 1,0-1-1,0 0 0,0 0 1,0 0-1,0 0 1,0 0-1,1 0 1,-1 0-1,1 0 0,-1-1 1,1 1-1,0-1 1,-1-4-1,-2-28-2897,3-2-2948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16311,'0'0'1260,"0"21"-1119,0-7-92,-1 9 16,2-1-1,0 1 0,2-1 1,8 36-1,-10-52-53,5 17 61,1 0 0,0-1 0,2 0 0,11 22 0,-19-42-70,1 0 1,-1 0 0,0 0-1,1-1 1,-1 1-1,1 0 1,-1 0-1,1-1 1,0 1 0,0-1-1,-1 1 1,1-1-1,0 0 1,0 0 0,1 0-1,-1 0 1,0 0-1,0-1 1,0 1-1,1 0 1,-1-1 0,0 0-1,1 1 1,-1-1-1,0 0 1,1 0 0,-1-1-1,0 1 1,0 0-1,1-1 1,-1 1-1,4-3 1,0 1 8,-1 0 1,0-1-1,0 0 0,0-1 1,0 1-1,0-1 0,-1 0 1,1 0-1,-1 0 1,0 0-1,5-8 0,5-10 31,-2 0-1,0-1 0,-1-1 1,-1 0-1,-1-1 1,-1 0-1,-2 0 0,6-42 1,-7 31-2243,-2-44 1,-3 84-3243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7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13766,'0'0'7001,"-2"4"-6737,-1 8-263,0-1 1,0 1-1,1 0 1,1 0-1,0 0 1,1 0-1,0 0 1,2 16-1,0 8 29,38 480 218,-36-488-246,-3-13 2,1 1-1,0-1 0,6 18 1,-3-24 5,-2-11 33,-1-15-3,-2-16-43,1 0 0,2 0 0,8-44 0,-8 65-1,1 0-1,0 0 1,0 0-1,1 1 1,0 0-1,1 0 1,1 0-1,0 1 1,0-1-1,1 2 0,0-1 1,11-9-1,-16 17-3,-1-1 0,1 1 0,0 1 0,-1-1 0,1 0 0,0 0 0,0 1 0,1 0 0,-1 0 0,0 0 0,0 0 0,6-1 0,-8 2 4,1 0 1,0 0-1,-1 0 1,1 0 0,-1 1-1,1-1 1,0 0-1,-1 1 1,1-1 0,-1 1-1,1 0 1,-1-1-1,0 1 1,1 0 0,-1 0-1,0 0 1,1 0-1,-1 0 1,0 0 0,0 0-1,0 1 1,0-1-1,0 0 1,0 0 0,0 1-1,0-1 1,-1 1-1,2 2 1,2 9 11,0 0-1,0 0 1,-1 1-1,-1-1 1,0 1-1,-1 16 1,-5 86 264,3-102-271,-2 0 0,1 0-1,-1 0 1,-1-1 0,-1 1-1,0-1 1,-1 0-1,0-1 1,0 1 0,-2-1-1,1 0 1,-2-1 0,-9 11-1,15-19-252,0 0 0,0 0 0,0 0 0,0-1 0,-1 0 0,-5 4 0,-13 0-4344,1-5-4391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12726,'0'0'9604,"54"-2"-9428,-28-9 48,3 0-176,-2 0 0,-5 2-96,-7 2-496,-8 3-880,-7 2-1010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8404,'0'0'6862,"-25"1"-4987,-10-1-1293,-37 6-1,68-5-525,0 0 0,0 0 0,1 0-1,-1 0 1,0 1 0,0-1 0,1 1-1,-1 0 1,1 0 0,0 1-1,-1-1 1,1 1 0,0-1 0,0 1-1,1 0 1,-1 0 0,1 0 0,-1 0-1,1 1 1,0-1 0,-3 7-1,-1 1 91,-5 9-32,2 0 0,0 1 0,1 0 0,1 1 0,0 0 1,2 0-1,1 0 0,1 0 0,1 1 0,0 0 0,2-1 0,1 1 1,4 24-1,-5-43-114,1-1 0,0 0 1,0 1-1,0-1 0,0 0 0,1 0 1,-1 0-1,1 0 0,0 0 1,0 0-1,0 0 0,0 0 0,0-1 1,1 1-1,-1-1 0,5 4 1,-2-3 2,0 0 1,1 0 0,-1-1-1,1 0 1,-1 1 0,1-2 0,-1 1-1,1-1 1,7 1 0,0-1-67,0 0 0,-1-1 0,1-1-1,0 0 1,-1-1 0,1 0 0,-1-1 0,20-6 0,-20 3-391,0 1 0,-1-2 0,0 1 0,0-1 1,-1-1-1,11-10 0,8-13-3831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83 12950,'0'0'5987,"-22"-15"-5270,-69-44-287,90 58-417,-1 0 0,1 0 0,-1 0 0,0 0 1,1 1-1,-1-1 0,0 0 0,0 1 0,1-1 0,-1 1 0,0 0 0,0-1 1,0 1-1,1 0 0,-1 0 0,0 0 0,0 0 0,0 1 0,0-1 1,1 0-1,-1 1 0,-2 0 0,3 0 2,-1 1-1,1-1 0,-1 0 1,1 1-1,0-1 1,0 1-1,-1 0 1,1-1-1,0 1 1,1 0-1,-1 0 1,-1 2-1,-2 4 45,-6 13-56,0 0 0,1 1 0,1 0 0,2 0 0,0 0 0,1 1 0,1 0 0,1 0 0,1 0 0,2 35-1,0-57-20,0 0-1,0-1 0,0 1 1,0 0-1,0 0 0,0 0 1,0-1-1,0 1 0,0 0 1,0 0-1,1 0 0,-1-1 1,0 1-1,1 0 0,-1-1 1,0 1-1,1 0 0,-1 0 1,1-1-1,-1 1 0,1-1 1,-1 1-1,1-1 0,-1 1 1,1 0-1,0-1 0,-1 0 1,1 1-1,0-1 0,0 1 1,-1-1-1,1 0 0,0 0 1,0 1-1,-1-1 0,1 0 1,0 0-1,0 0 0,-1 0 1,1 0-1,0 0 0,0 0 1,0 0-1,-1 0 0,1 0 1,0-1-1,0 1 0,1-1 1,2 0-69,0-1 0,1 1 0,-1-1 0,0 0 0,0-1 0,-1 1 0,1-1 1,5-4-1,9-12-99,-1-1 1,0-1-1,-2 0 1,0-1 0,-2 0-1,0-1 1,-2-1-1,0 0 1,9-35 0,-14 42 1635,-5 23 734,1 20-2065,33 118 166,-12-53-1165,-22-83 182,2 6-571,3-7-3975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17512,'0'0'1419,"0"20"-1013,1 22-22,3 0 0,10 50 0,32 268 734,-19-113-603,-26-239-540,6 31-360,-7-38 363,0 0 0,1 0 0,-1 0 0,0 0 0,1 0 0,-1 0 0,1 0 1,-1 0-1,1 0 0,0 0 0,-1 0 0,1 0 0,0 0 0,0 0 0,-1-1 0,1 1 0,0 0 0,0 0 0,0-1 0,0 1 0,0-1 0,0 1 0,0-1 0,0 1 0,0-1 1,0 0-1,2 1 0,-2-1-63,0-1 1,0 1-1,0 0 1,0-1 0,0 1-1,0-1 1,0 1-1,0-1 1,0 1-1,-1-1 1,1 1-1,0-1 1,0 0 0,0 0-1,-1 1 1,1-1-1,0 0 1,-1 0-1,1 0 1,-1 0 0,1 0-1,-1 0 1,1 0-1,-1 0 1,0 0-1,1 0 1,-1-1 0,7-34-2588,-7 33 2254,3-40-4309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16616,'0'0'4434,"124"22"-4402,-73-22 16,5 0-96,0-16-1185,-10-8-3281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42 186 8340,'0'0'1035,"21"-1"-1168,-1 1 112,-1-1 1,28-5-1,-44 5 14,0 0 0,0 0 0,0-1 0,-1 1 0,1-1 0,0 0 1,-1 0-1,1 0 0,-1 0 0,1 0 0,-1 0 0,0 0 0,0-1 0,0 1 0,0-1 0,-1 0 0,1 0 0,2-5 0,-1 0 23,0-1 0,0 0-1,-1 0 1,2-11 0,-3 17 99,-1 0 1,1 0-1,-1 0 1,0 0-1,0 0 0,0 0 1,0 0-1,0 0 1,-1 0-1,1 0 0,-1 0 1,0 0-1,0 0 1,0 0-1,0 1 1,0-1-1,-1 0 0,-1-3 1,0 4 89,1 0 0,-1 0 0,0 0 0,0 0 0,0 1 0,1-1 1,-1 1-1,-1 0 0,1 0 0,0 0 0,0 0 0,0 0 0,0 1 0,-1-1 1,1 1-1,-6 0 0,4 0-51,1 0 0,-1 0 0,0 1 0,1-1 0,-1 1 0,1 0 0,-1 0 0,1 0 0,-1 1 0,1 0 0,0 0 0,0 0 0,0 0 0,0 0 0,0 1 0,0 0 1,-5 5-1,4-3-1,0 1 1,1 1 0,-1-1 0,1 1 0,1 0-1,-1 0 1,1 0 0,0 0 0,-3 13 0,0 11 130,1 0 1,1 0-1,2 1 0,1 32 1,1-64-282,0 12 51,0 1 0,1-1 0,0 0 0,1 0 0,5 20 0,-6-29-47,1 1-1,-1-1 1,1 0-1,-1 0 1,1 0-1,0 0 0,0 0 1,0 0-1,1-1 1,-1 1-1,1-1 1,-1 0-1,1 1 1,0-1-1,0 0 0,0 0 1,0-1-1,0 1 1,0-1-1,0 0 1,1 1-1,-1-1 0,0-1 1,6 2-1,-2-2 9,0 1-1,0-1 1,0 0-1,0-1 1,0 0-1,0 0 1,0 0-1,0-1 1,-1 0-1,1-1 0,-1 1 1,1-1-1,-1 0 1,0-1-1,0 0 1,0 0-1,-1 0 1,10-9-1,-2 1-87,-1-2-1,0 0 0,-1 0 1,-1-1-1,0 0 1,9-19-1,-14 25-417,-1-1-1,0 1 1,3-15-1,-3-21-4548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1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45 14086,'0'0'3410,"-21"5"-3007,-66 20-192,84-23-205,0 0 1,0 0-1,-1 0 1,1 0-1,1 1 1,-1-1 0,0 1-1,1 0 1,-1 0-1,1 0 1,0 0-1,0 0 1,0 1-1,0-1 1,0 0 0,1 1-1,0 0 1,-1-1-1,1 1 1,1 0-1,-1-1 1,0 1 0,1 0-1,0 0 1,0 4-1,-1 4-6,-1 15-16,1 51 0,1-77 13,0 0 0,0 1-1,0-1 1,0 0-1,1 1 1,-1-1-1,0 0 1,0 0 0,1 1-1,-1-1 1,1 0-1,-1 0 1,1 0 0,0 0-1,-1 0 1,1 0-1,0 0 1,0 0-1,0 0 1,0 0 0,0 0-1,0 0 1,0 0-1,0-1 1,0 1 0,0 0-1,0-1 1,0 1-1,0-1 1,1 1 0,-1-1-1,0 0 1,0 1-1,1-1 1,-1 0-1,0 0 1,0 0 0,1 0-1,-1 0 1,0 0-1,1 0 1,-1-1 0,2 1-1,1-1-8,-1 0-1,1 0 1,-1-1 0,0 1-1,1 0 1,-1-1-1,0 0 1,0 0 0,0 0-1,0 0 1,0-1-1,0 1 1,-1-1 0,4-3-1,4-11 68,0-1 0,-2 1 1,0-1-1,-1 0 0,-1-1 0,-1 0 0,0 0 0,2-27 0,-2-39 4073,-15 283-4022,12-146-98,1 0 0,21 103 0,-12-88-20,-2 1-1,-4 0 0,-2 70 1,-4-124 11,0-1 1,-1 1-1,-1-1 1,0 1-1,-1-1 1,-1 0-1,0 0 1,-11 24-1,11-29 2,0-1 0,-1 1 0,0-1 0,-1 0 0,0-1 0,0 1 0,0-1 0,-1 0 0,0-1 0,0 0 0,0 0 0,0 0 0,-1-1 0,-14 6 0,12-6-46,-1-1 0,1 0 0,-1-1-1,1 0 1,-18 0 0,24-2-144,0 1-1,0-1 1,0 0-1,0-1 1,0 1-1,0-1 1,0 0-1,0 0 1,1 0-1,-1 0 1,0-1 0,0 1-1,1-1 1,-1 0-1,1 0 1,0 0-1,0-1 1,-4-2-1,-14-33-4527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8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1 811 9748,'0'0'4947,"12"0"-4659,18 0-280,28 1 88,-1-3 0,1-2 0,72-14 0,35-21-61,261-52 50,-271 66-81,489-64 45,347-15 37,-524 52 716,480 9-1,314 25-134,-1-62-467,10 4 19,1185 75 79,-66 1 84,-1124-23-287,-179 1-62,1593-11 578,-1244 0-541,-896-15 12,-562 45-1031,-7 1-2792,6-4-2147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1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95 137 17560,'0'0'1715,"-2"23"-1592,-1 9-115,2 32 0,1-61-6,0-1-1,0 0 0,1 1 0,-1-1 1,1 1-1,-1-1 0,1 0 1,0 0-1,0 1 0,0-1 1,0 0-1,0 0 0,0 0 0,1 0 1,-1 0-1,1 0 0,0 0 1,-1-1-1,1 1 0,0 0 1,0-1-1,0 0 0,0 1 1,0-1-1,0 0 0,0 0 0,4 1 1,1 0 8,0-1-1,0 0 1,0 0 0,0-1 0,0 0-1,11-1 1,-14 1-5,0-1 5,1 0 0,-1 0 0,0 0 1,1-1-1,-1 0 0,0 0 0,0 0 0,0 0 1,0 0-1,0-1 0,0 0 0,-1 0 1,0 0-1,1 0 0,-1 0 0,0-1 1,0 1-1,-1-1 0,1 0 0,-1 0 0,0 0 1,0 0-1,0 0 0,2-7 0,0-1 113,-1 1-1,0-1 1,0 0-1,-1-1 1,0 1-1,-1 0 1,-1-1-1,-1-12 1,0 19-87,0 1 0,-1-1 1,0 1-1,0 0 1,0 0-1,0-1 0,-1 1 1,0 1-1,0-1 0,-1 0 1,1 1-1,-1 0 1,0-1-1,0 1 0,0 1 1,-1-1-1,1 1 1,-1 0-1,0 0 0,0 0 1,0 0-1,-10-3 0,9 4-160,-1-1-1,1 1 1,0 0-1,-1 1 1,0 0-1,1 0 1,-1 0-1,0 1 1,1 0-1,-1 0 0,0 0 1,1 1-1,-1 0 1,0 0-1,1 1 1,0 0-1,-1 0 1,1 1-1,-9 4 0,10-3-502,0 0 0,0 0-1,1 1 1,0-1 0,0 1-1,-6 10 1,-21 37-6590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2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44 546 14359,'0'0'3551,"14"-21"-2951,4-2-470,-2 3 35,-2 0 0,0 0 0,-2-1 0,15-34 0,-17 32-32,-2 0 0,0 0 0,-1-1 0,-2 0 0,-1-1 0,0 1 1,-2-1-1,-1-36 0,-1 57-87,-1-1 1,0 1 0,0 0-1,0 0 1,0 0 0,-1 0-1,0 0 1,0 0 0,0 0-1,0 0 1,0 1 0,-1-1-1,1 1 1,-1 0 0,0-1-1,0 1 1,-1 1 0,1-1-1,0 0 1,-1 1 0,0 0-1,-6-3 1,7 3 5,0 0 0,-1 1 0,1 0 0,-1-1 0,1 2 0,-1-1 0,0 0 0,1 1 0,-1-1 0,0 1-1,1 0 1,-1 0 0,0 1 0,1-1 0,-1 1 0,1 0 0,-1-1 0,0 2 0,1-1 0,0 0 0,-1 1 0,1 0 0,0-1 0,0 1 0,0 0 0,-5 5 0,1 0-41,1 0 1,0 0 0,0 1-1,1-1 1,-5 10-1,9-15-36,-1 1 0,1 0-1,-1 0 1,1 1-1,0-1 1,1 0-1,-1 0 1,0 1-1,1-1 1,0 0 0,-1 0-1,2 1 1,-1-1-1,0 0 1,0 1-1,1-1 1,0 0 0,1 4-1,-1-6 7,0 1-1,0-1 1,0 0 0,0 1-1,1-1 1,-1 0 0,0 1-1,1-1 1,-1 0 0,1 0-1,-1 0 1,1 0 0,0-1-1,-1 1 1,1 0 0,0-1-1,0 1 1,-1-1 0,1 0-1,0 1 1,0-1 0,2 0-1,47-1-181,-43 1 145,5-2 33,-1 0 0,1 0-1,-1-1 1,0-1-1,0 0 1,0-1-1,0 0 1,-1-1-1,14-9 1,14-12 56,42-37 0,-32 24 453,-49 40-479,0-1 0,1 1 0,-1 0 0,1 0 0,-1 0 1,0 0-1,1 0 0,-1 0 0,0 0 0,1 0 0,-1 0 0,1 1 0,-1-1 1,0 0-1,1 0 0,-1 0 0,0 0 0,1 0 0,-1 1 0,1-1 0,-1 0 1,0 0-1,0 1 0,1-1 0,-1 0 0,0 0 0,0 1 0,1-1 0,-1 0 0,0 1 1,0-1-1,1 0 0,-1 1 0,0-1 0,0 1 0,0-1 0,0 0 0,0 1 1,0-1-1,0 1 0,0-1 0,0 0 0,0 1 0,0-1 0,0 0 0,0 1 0,0 0 1,5 30-90,-4-23 115,13 128 117,-3 195-1,-11-299-111,-1-14-17,1 0 1,1 0 0,0 0-1,1 0 1,1 0 0,6 22 0,-8-38-22,-1-1 0,1 1 0,-1 0 1,1-1-1,0 1 0,-1-1 1,1 1-1,0-1 0,0 1 1,0-1-1,0 0 0,0 1 0,1-1 1,-1 0-1,0 0 0,0 0 1,1 0-1,-1 0 0,1 0 0,-1 0 1,1 0-1,-1-1 0,1 1 1,0-1-1,-1 1 0,1-1 1,0 1-1,-1-1 0,1 0 0,0 0 1,-1 0-1,1 0 0,0 0 1,-1 0-1,1-1 0,0 1 0,-1 0 1,4-2-1,0 0-20,1-1 1,-1 1-1,0-1 0,0 0 0,-1-1 1,1 1-1,-1-1 0,0 0 1,0 0-1,4-5 0,9-12-833,20-36-1,-9 0-3386,-13 12-3750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2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81 18168,'0'0'974,"-3"15"-731,1-7-223,0 1-12,1-1 1,-1 0 0,1 0 0,1 0 0,0 1-1,0-1 1,0 0 0,1 0 0,0 1 0,1-1-1,3 11 1,-2-11-11,0-1 0,1 1-1,0-1 1,0 1 0,0-1 0,1 0-1,0-1 1,12 13 0,-15-17-2,1 0-1,-1 0 1,1-1 0,-1 1 0,1-1-1,0 1 1,0-1 0,-1 0 0,1 0-1,0 0 1,0 0 0,0-1-1,0 1 1,0-1 0,0 0 0,0 0-1,0 0 1,1 0 0,-1 0 0,0-1-1,0 0 1,0 1 0,-1-1 0,1 0-1,0 0 1,0 0 0,0-1-1,4-2 1,2-3-50,0 1-1,-1-1 1,1-1 0,-2 0-1,1 0 1,-1 0 0,0-1-1,6-11 1,5-11-26,19-39 1,-37 69 104,28-66 198,-26 60 419,-1 0 1,1 0-1,-1 0 1,0-12 695,-1 24-916,0 83-394,12 395-8,-6-393-17,-6 104-1,-1-181 6,0 0-1,-1 0 1,-1-1-1,0 1 0,0 0 1,-1-1-1,-1 0 0,0 0 1,-12 20-1,12-25 3,1-1-1,-1 0 1,0 0-1,0 0 1,-1-1-1,0 0 1,0 0-1,0 0 1,-1-1 0,1 0-1,-1 0 1,0 0-1,0-1 1,0 0-1,-1-1 1,1 0-1,-13 2 1,-13 0-67,0-2 0,-48-2 0,24-1-3510,40 1-1355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3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0 15879,'0'0'7780,"-10"0"-7748,17 9 48,13 30 0,-3 25-80,-15 21 48,-2 22-48,-34 11-32,-19-2-144,-10-20-673,0-37-1392,2-42-4178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4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14215,'0'0'6579,"-21"18"-6425,-65 60-60,80-70-81,0-1 0,0 1 0,0 0 0,1 1 0,0-1 0,1 1 0,0 0 0,0 0 0,1 0 0,0 1 0,0-1 0,1 1 0,1-1 0,0 1 0,0 0 0,1 18 0,0-20-5,-1 8 2,1 31-1,0-45-9,1 0 1,-1-1-1,0 1 0,1 0 1,-1-1-1,1 1 0,0 0 1,0-1-1,-1 1 0,1-1 1,0 1-1,0-1 0,0 0 1,1 1-1,-1-1 0,0 0 1,0 0-1,1 0 0,-1 0 1,0 0-1,1 0 0,2 1 1,12 2-47,-1-1 0,1 0 0,-1-1 1,1-1-1,0-1 0,25-2 0,-1 1-23,-26 1-7,-1-1-5,1 1 0,0 1 0,0 0 0,-1 1 0,22 5-1,-32-5 75,1-1-1,-1 1 0,1-1 1,-1 1-1,0 0 0,0 0 1,0 0-1,0 1 0,0-1 0,-1 1 1,1-1-1,-1 1 0,1 0 1,-1 0-1,0 0 0,0 0 1,-1 1-1,1-1 0,0 0 0,-1 1 1,0-1-1,0 1 0,0-1 1,0 1-1,0 6 0,0 1 13,-1 1-1,0-1 1,0 0-1,-1 0 1,-1 0 0,0 0-1,0 0 1,-1 0-1,0 0 1,-1-1-1,-1 1 1,1-1 0,-2 0-1,1 0 1,-1-1-1,-1 0 1,1 0-1,-2 0 1,-15 14-1,13-13-36,-1-1-1,-1-1 0,1 0 0,-1-1 0,-1 0 0,1 0 0,-1-2 0,0 1 1,0-2-1,-1 0 0,0 0 0,1-1 0,-1-1 0,0 0 0,-22-1 0,34-1-111,1 1-1,-1-1 0,1 0 0,-1 0 0,1 0 1,-1-1-1,1 1 0,-1 0 0,1-1 1,0 1-1,-1 0 0,1-1 0,-1 0 0,1 1 1,0-1-1,-1 0 0,1 0 0,0 0 0,0 1 1,0-1-1,0 0 0,0-1 0,0 1 1,0 0-1,0 0 0,0 0 0,0-1 0,0 1 1,1 0-1,-1-1 0,1 1 0,-1-1 1,1 1-1,-1 0 0,1-1 0,0 1 0,0-1 1,0 1-1,0-1 0,0-2 0,-2-38-7210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8676,'0'0'10365,"4"26"-10416,-2-8 50,3 17 9,1-1-1,2 1 1,13 38-1,-7-34 1,15 42 7,-26-72-18,1-1 1,0 0-1,1 0 1,0 0 0,0-1-1,11 12 1,-14-17 1,-1-1 0,0 0 0,1 0 0,-1 0 0,0 0 0,1 0 0,-1 0 0,1 0 0,0 0 0,-1-1 0,1 1 0,0-1 0,-1 1 0,1-1 0,0 1 0,-1-1 0,1 0 0,0 0 0,0 0 0,-1 0 0,1 0 0,0 0 0,0-1 0,-1 1 0,1-1 1,0 1-1,-1-1 0,1 1 0,0-1 0,-1 0 0,1 0 0,-1 0 0,1 0 0,-1 0 0,0 0 0,1 0 0,-1 0 0,0-1 0,0 1 0,2-3 0,5-6 34,-1 0 1,1-1-1,-2 0 1,8-17-1,-9 19 5,9-23 317,-1 0 1,-1 0-1,-2-1 1,-1-1-1,-2 0 0,-1 0 1,-2 0-1,-1-1 0,-2-36 1,-1 25 423,0 45-1289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5 161 14487,'0'0'2323,"0"19"-1928,0 291 630,0-307-1065,0-2 17,0-1 1,-1 1-1,1 0 0,0 0 0,0 0 0,0 0 0,0 0 0,0-1 1,0 1-1,0 0 0,0 0 0,1 0 0,-1 0 0,0 0 1,0-1-1,1 1 0,-1 0 0,0 0 0,1-1 0,-1 1 0,1 0 1,-1 0-1,1-1 0,-1 1 0,1 0 0,1 0 0,-2-10-366,-6-96 143,3 70 608,1 0 1,1 0-1,6-48 0,-3 75-329,0 0 0,0 0 0,1 0 0,0 0 0,0 0 0,1 1 1,0 0-1,0-1 0,1 1 0,0 1 0,0-1 0,1 1 0,6-7 0,-7 9-35,-1 1 0,1-1-1,0 0 1,0 1 0,0 0 0,0 0 0,0 1-1,1-1 1,-1 1 0,1 0 0,-1 1 0,1-1-1,0 1 1,0 1 0,0-1 0,0 1 0,-1-1-1,1 2 1,9 0 0,-10 1 1,1 0 0,-1 0 0,-1 0-1,1 1 1,0-1 0,-1 1 0,1 0 0,-1 1 0,0-1 0,0 1 0,0 0 0,0 0-1,-1 0 1,1 0 0,-1 1 0,-1-1 0,6 10 0,1 5 45,-1-1 1,-1 2-1,8 28 0,-7-6 162,-2 1 0,-1 0-1,-3 81 1,-2-97-143,-4 38-16,3-60-35,0 0 1,0 0 0,0-1 0,-1 1-1,0 0 1,0-1 0,0 1 0,0-1-1,-1 0 1,-5 7 0,3-36 67,6-181-475,2 182 397,0 0 0,1 0 0,2 0 0,0 1 0,2 0 0,15-34-1,-11 31 40,2 0 0,2 1 0,22-29 0,-33 47-1,1 0 1,0 1-1,0-1 1,1 1-1,0 0 1,0 1-1,0 0 1,1 0-1,0 0 1,-1 1-1,2 1 0,-1-1 1,0 1-1,1 0 1,8-1-1,-14 4-10,-1-1-1,1 1 1,-1 0-1,1 0 1,-1 0-1,1 1 1,-1-1-1,1 0 1,-1 1-1,0 0 1,1 0-1,-1-1 1,0 1-1,0 1 1,1-1-1,-1 0 1,0 0-1,0 1 1,0-1-1,-1 1 1,1 0-1,0 0 1,0-1-1,-1 1 1,1 0-1,-1 0 1,0 0-1,0 1 0,0-1 1,0 0-1,1 4 1,3 7 118,-2 0-1,0 0 1,0 1-1,0 21 1,-2-27-79,7 383 1319,-10-233-1298,2-158-105,0 1 1,0 0-1,0-1 1,0 1-1,0 0 1,0-1-1,0 1 1,0 0-1,0-1 1,0 1 0,0 0-1,1-1 1,-1 1-1,0-1 1,0 1-1,1 0 1,-1-1-1,0 1 1,1-1 0,-1 1-1,1-1 1,-1 1-1,1-1 1,-1 1-1,1-1 1,-1 1-1,1-1 1,-1 0-1,1 1 1,0-1 0,-1 0-1,1 0 1,0 1-1,-1-1 1,1 0-1,0 0 1,-1 0-1,1 0 1,0 0-1,-1 0 1,1 0 0,0 0-1,-1 0 1,2 0-1,1-1-60,0 0-1,0 0 1,0 0-1,-1 0 0,1 0 1,0 0-1,0-1 1,-1 0-1,4-2 1,1-2-250,-1 0 0,0-1 0,0 0 0,-1 0 0,0 0 0,5-9 0,10-28-4548,-9 5-3896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0 11269,'0'0'1929,"-21"14"-683,5-4-937,1-1 40,0 1-1,1 0 1,0 1 0,0 0-1,1 1 1,1 1 0,0 0-1,-14 22 1,-5 16 294,2 3-1,2 0 1,3 1 0,-25 90-1,22-44-137,-25 185 0,43-187-311,3 128-1,6-202-177,2-1-1,1 0 1,0 0 0,2-1 0,0 1-1,2-1 1,19 45 0,-21-58-35,1 1 0,1-1 0,-1 0 0,1-1 1,1 1-1,0-1 0,0-1 0,1 0 0,0 0 0,1 0 0,-1-1 1,1-1-1,1 0 0,-1 0 0,1-1 0,0 0 0,22 6 1,-16-7-260,1 0 1,1-1 0,-1-1-1,0-1 1,0 0 0,1-1-1,-1-1 1,0-1 0,1-1 0,-1-1-1,-1 0 1,1-1 0,-1-1-1,1 0 1,23-14 0,49-38-4304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13558,'0'0'4904,"-17"15"-4651,-56 51-173,67-59-66,0-1 0,1 2 0,-1-1 0,1 0 0,1 1 0,0 0 0,0 0-1,0 1 1,1-1 0,0 1 0,1-1 0,-1 1 0,2 0 0,-1 0 0,2 0 0,-1 0 0,1 0 0,1 12-1,-1-20-8,1 1 0,-1-1 0,0 0 0,0 0 0,1 0 0,-1 0 0,1 0 0,-1 0 0,1 0 0,0 0 0,-1 0 0,1 0 0,0 0 0,0 0 0,-1 0 0,1 0 0,0 0 0,0-1 0,0 1 0,0 0 0,0-1 0,0 1 0,0-1 0,0 1 0,1-1 0,-1 1 0,0-1 0,0 0-1,0 0 1,0 0 0,1 1 0,1-1 0,49 0 80,-35 0-72,48-4-1,-41 2-58,1 1 0,38 4 0,-62-3 46,0 1-1,-1-1 0,1 0 0,0 1 1,0-1-1,0 1 0,-1-1 0,1 1 1,0-1-1,-1 1 0,1-1 0,0 1 1,-1 0-1,1 0 0,-1-1 1,1 1-1,-1 0 0,0 0 0,1-1 1,-1 1-1,1 0 0,-1 0 0,0 0 1,0 0-1,0 0 0,0-1 0,1 1 1,-1 0-1,-1 2 0,0 29-42,1-29 36,-2 6 8,0-1-1,-1 0 0,0 0 1,0 0-1,-1-1 0,0 1 1,0-1-1,-1 0 0,0 0 1,0 0-1,0 0 0,-1-1 1,-10 8-1,2-1-3,-1-1 1,0 0-1,-1-1 1,-34 18-1,45-27-180,1 0-1,-1 0 0,0 0 0,1-1 0,-1 1 1,0-1-1,0 0 0,-7 0 0,15-4-3452,11-11-3130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7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208 132 16984,'0'0'3172,"-13"-19"-2481,-37-57-216,48 73-381,0 0 1,-1 0 0,1 1-1,0-1 1,-1 0-1,1 1 1,-1 0-1,0-1 1,0 1 0,0 0-1,0 1 1,0-1-1,-6-2 1,8 4-76,-1-1 0,0 1 0,0 0 1,1 0-1,-1 0 0,0 0 0,0 0 0,0 0 0,1 1 0,-1-1 1,0 1-1,1-1 0,-1 1 0,0-1 0,1 1 0,-1 0 0,1 0 0,-1 0 1,-1 1-1,-1 2-24,-1 0 0,1 1 0,0-1 1,1 1-1,-1 0 0,1 0 0,0 0 0,0 1 0,0-1 1,-2 9-1,-2 14-43,1-1 0,1 2 0,1-1 0,1 0 0,3 52 0,0-67-19,0-11 38,0 0 1,0 1-1,0-1 0,0 0 0,1 0 1,-1 1-1,0-1 0,1 0 1,0 0-1,-1 0 0,1 0 0,0 0 1,0 0-1,0 0 0,1 0 0,-1 0 1,3 2-1,-3-2-11,1-1 0,0 0 0,0 0 0,0-1 0,0 1 0,0 0 0,0-1 0,0 1 0,0-1 0,0 0-1,0 1 1,0-1 0,0 0 0,1 0 0,-1-1 0,0 1 0,0 0 0,0-1 0,3 0 0,-1-1 0,1 0 0,-1 0-1,0 0 1,0 0 0,0-1-1,0 0 1,0 0 0,-1 0 0,1 0-1,-1-1 1,0 1 0,0-1 0,0 0-1,3-5 1,32-62-149,-37 69 184,5-8 60,2-6 463,-1 0 0,0-1 0,8-31 0,-15 48-492,0-1 1,0 1 0,0 0 0,0 0 0,0-1-1,0 1 1,0 0 0,0 0 0,0 0-1,0-1 1,0 1 0,1 0 0,-1 0 0,0 0-1,0-1 1,0 1 0,0 0 0,1 0-1,-1 0 1,0 0 0,0 0 0,0-1 0,1 1-1,-1 0 1,0 0 0,0 0 0,0 0-1,1 0 1,-1 0 0,0 0 0,0 0 0,1 0-1,-1 0 1,0 0 0,0 0 0,1 0-1,-1 0 1,0 0 0,0 0 0,1 0 0,-1 0-1,0 0 1,0 0 0,0 0 0,1 0-1,-1 1 1,0-1 0,0 0 0,0 0 0,1 0-1,-1 0 1,0 0 0,0 1 0,0-1-1,0 0 1,1 0 0,-1 1 0,12 12-134,5 16 135,-1 0 1,23 60-1,12 23-204,-51-111 60,1-1 0,-1 1 0,1 0-1,-1-1 1,1 1 0,-1-1 0,1 1 0,0-1 0,-1 1 0,1-1 0,0 0-1,-1 1 1,1-1 0,0 0 0,0 1 0,-1-1 0,1 0 0,0 0-1,0 0 1,-1 0 0,1 0 0,0 0 0,0 0 0,0 0 0,-1 0 0,1 0-1,0 0 1,0 0 0,-1 0 0,1-1 0,0 1 0,0 0 0,-1-1 0,1 1-1,0 0 1,-1-1 0,1 1 0,0-1 0,-1 1 0,1-1 0,-1 1-1,1-1 1,-1 0 0,1 1 0,-1-1 0,1 0 0,-1 1 0,1-1 0,-1 0-1,1-1 1,15-30-7671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18072,'0'0'529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7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15207,'0'0'5136,"-1"23"-4939,12 292 1065,39 234-454,-47-528-814,-3-7-15,2 0 0,0 0 0,0 0 1,1-1-1,1 1 0,10 24 0,-13-37-124,0 0 1,0 0-1,0 0 0,0 0 0,0 0 0,0 0 0,0 0 0,0 0 1,1 0-1,-1 0 0,0-1 0,1 1 0,-1-1 0,1 1 1,-1-1-1,0 1 0,1-1 0,-1 0 0,1 1 0,-1-1 0,1 0 1,-1 0-1,1 0 0,-1 0 0,1-1 0,-1 1 0,1 0 0,-1-1 1,0 1-1,1-1 0,-1 1 0,1-1 0,1-1 0,23-18-4630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8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83 148 13862,'0'0'3885,"5"6"-3848,-5-6-34,3 4-23,1 0-1,-1 0 1,1-1-1,0 0 1,8 6 0,-11-8 3,1-1 1,-1 1-1,0-1 1,0 1-1,0-1 1,1 1-1,-1-1 1,0 1-1,1-1 1,-1 0 0,0 0-1,0 0 1,1 0-1,-1 0 1,0 0-1,1 0 1,-1 0-1,0-1 1,1 1 0,-1 0-1,0-1 1,0 1-1,1-1 1,-1 1-1,0-1 1,0 0-1,0 0 1,0 1-1,0-1 1,0 0 0,0 0-1,0 0 1,0 0-1,0 0 1,0 0-1,0-2 1,4-6 18,-1 0 0,-1 0 1,1 0-1,-1 0 0,-1-1 0,0 1 1,0-1-1,-1 1 0,-1-1 0,1 0 1,-1 0-1,-2-12 0,2 21 73,-1-1 0,1 0 1,0 1-1,-1-1 0,1 1 0,-1-1 0,0 1 0,1-1 0,-1 1 1,0 0-1,0-1 0,0 1 0,0 0 0,0-1 0,0 1 0,0 0 1,0 0-1,0 0 0,-1 0 0,1 0 0,-1 0 0,1 1 0,0-1 1,-1 0-1,1 1 0,-1-1 0,1 1 0,-1-1 0,0 1 0,-2-1 1,1 1-13,-1 0 0,1-1 0,-1 1 1,1 1-1,0-1 0,-1 0 1,1 1-1,0-1 0,-1 1 1,1 0-1,0 0 0,0 1 0,0-1 1,-5 4-1,1 0 2,0 1-1,1 1 1,0 0-1,0-1 1,0 2 0,1-1-1,0 1 1,1 0-1,-1 0 1,2 0 0,-7 17-1,4-5 69,1 0-1,0 1 1,1 0-1,0 23 1,3-28-33,-1-2-47,1 1 0,1 0 0,0 0 0,2 0 0,2 16-1,-3-27-50,0-1 0,0 1-1,0-1 1,0 0 0,1 0-1,-1 0 1,1 0 0,0 0-1,0 0 1,0 0 0,0 0-1,1-1 1,-1 1 0,1-1-1,-1 0 1,1 0 0,0 0-1,0 0 1,0 0 0,0 0-1,0-1 1,0 1 0,1-1-1,-1 0 1,0 0 0,1-1 0,4 2-1,0-1-68,1-1 0,-1 0-1,1 0 1,0-1 0,-1 0-1,1 0 1,-1-1 0,0 0 0,1 0-1,-1-1 1,0 0 0,0-1-1,-1 1 1,1-2 0,8-5 0,-2 0-827,-1-1 0,0 0 1,-1-1-1,0 0 1,0-1-1,16-24 1,1-14-5718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13510,'0'0'6376,"-15"11"-6242,-46 39-102,59-48-32,0 0-1,0 0 1,0 1 0,0-1-1,0 1 1,1 0 0,-1-1-1,1 1 1,0 0 0,0 0-1,0 0 1,0 0 0,0 0-1,1 0 1,-1 0 0,1 0-1,0 0 1,0 0 0,0 1 0,0-1-1,0 0 1,1 0 0,0 0-1,1 5 1,-1-5-3,0 0-6,0 0 0,1 0 0,-1-1 0,1 1 0,-1 0 0,1-1 0,0 0 0,0 1-1,1-1 1,-1 0 0,0 0 0,1 0 0,-1 0 0,1 0 0,0-1 0,-1 1 0,1-1 0,5 2 0,9 4-81,0-1 1,17 3 0,-26-7 44,9 2-3,-6-2 28,-1 1 1,0 0-1,16 6 1,-24-8 23,0 0 1,0 1-1,0-1 1,0 0-1,0 1 1,0-1-1,0 1 1,-1-1-1,1 1 1,0 0-1,-1 0 1,0 0-1,1 0 1,-1 0-1,0 0 1,0 0-1,0 0 1,0 0-1,0 0 1,-1 1-1,1 2 1,0 2 17,-1 0 0,0 0 0,-1 0 0,1-1 1,-2 1-1,1 0 0,-1-1 0,0 1 0,0-1 0,0 1 0,-1-1 0,0 0 1,0 0-1,-1 0 0,0-1 0,-6 8 0,-7 7-31,-1-1 0,-37 31 0,54-50 7,-1 2-43,-4 4-473,-1-1 1,0 1-1,0-1 0,0 0 1,-1-1-1,-12 6 0,3-8-5300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16408,'0'0'3804,"24"25"-3481,-7-7-262,7 6-1,0 2-1,-2 0 1,-1 2-1,-1 0 1,23 44 0,-22-26 124,-2 0 0,-3 0-1,-2 2 1,-1 0 0,8 68 0,-12-28 148,-3 1 0,-7 100 0,-3-131-119,-2 0 0,-3-1 0,-3 0 0,-28 86 0,24-98 39,-2-1 0,-2-1 0,-2-1 0,-1 0 0,-56 71 0,76-108-210,-11 13 223,-28 26 0,38-40-230,0-1-1,-1 1 1,1-1 0,-1 0 0,0 0 0,0 0 0,0-1 0,0 0-1,0 0 1,0 0 0,-1-1 0,-5 2 0,10-3-36,1-1 0,-1 1 0,0-1 0,1 1-1,-1-1 1,1 1 0,0-1 0,-1 1 0,1-1 0,-1 1 0,1-1 0,0 1 0,-1-1 0,1 0 0,0 1-1,0-1 1,-1 1 0,1-1 0,0 0 0,0 1 0,0-1 0,0 0 0,0 1 0,0-1 0,0 0 0,0 0-1,0 1 1,0-1 0,0 0 0,1 1 0,-1-2 0,0 1-31,1-8-434,-1 0-1,1 0 1,1 0 0,0 0-1,0 0 1,1 1-1,0-1 1,0 1 0,1 0-1,7-13 1,15-24-4921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0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14503,'0'0'2577,"153"-28"-688,-66 0-721,-2-1-319,-12 3-401,-19 6 112,-23 9-272,-16 7-272,-13 2-32,-14 4-2881,-12 11-1025,2-4-3185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16808,'0'0'1587,"0"34"-947,20 408 673,-32 277 795,-1-462-1863,13-245-240,-1-4 25,1 0 0,0 0 0,1 0 0,-1 0 1,2 0-1,2 11 0,-3-17-9,0 0-1,0 0 0,0 0 1,0 0-1,1-1 1,-1 1-1,0 0 1,1-1-1,0 1 1,-1-1-1,1 0 1,0 1-1,0-1 0,0 0 1,0 0-1,-1 0 1,2 0-1,-1 0 1,0-1-1,0 1 1,0-1-1,0 1 1,0-1-1,0 0 1,1 0-1,2 0 0,9 1 111,1-2-1,0 1 1,-1-2-1,1 0 1,-1-1-1,1 0 1,-1-1-1,20-8 0,6-7-82,56-34-1,-26 13-611,-60 35 161,2 0-726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2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10101,'0'0'8649,"-1"18"-8412,-7 213-21,7-120-17,-1 4 67,21 192 0,-17-294-274,-1-4-9,0 0 0,1 0 0,0 0 0,0 0 0,1 0 0,6 12-1,-9-20-35,1-1-1,-1 1 0,0 0 0,1-1 1,-1 1-1,0 0 0,1-1 0,-1 1 0,1-1 1,-1 1-1,1-1 0,-1 1 0,1-1 1,0 1-1,-1-1 0,1 0 0,0 1 1,-1-1-1,1 0 0,0 1 0,7-9-1547,-1-20-1858,-6-19-3227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13766,'0'0'5315,"155"-44"-4611,-94 20-448,-5 2-128,-8 9-128,-7 11-288,-7 2-1569,-9 0-2817,-11 0-2961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22 15143,'0'0'1096,"7"24"-594,21 76-313,-24-85-161,1 0 0,1 0-1,0 0 1,11 19-1,-15-31-35,0-1 0,0 1 0,0 0 0,0-1 0,1 0 0,-1 1 1,1-1-1,-1 0 0,1 0 0,0-1 0,0 1 0,0-1 0,0 1 0,0-1 0,0 0 0,0 0 0,0 0 0,0 0 0,1-1 0,-1 1 0,0-1 0,5 0 0,-7 0 12,1 0-1,0 0 1,-1-1 0,1 1 0,-1 0-1,1-1 1,-1 1 0,0-1-1,1 1 1,-1-1 0,1 0 0,-1 1-1,0-1 1,0 0 0,1 0-1,-1 0 1,0 0 0,0 0 0,0 0-1,0-1 1,1 0 0,0-2 45,0 1 0,0-1 0,-1 0 1,1 0-1,-1 0 0,0 1 0,2-9 1,-2-2 196,0 1 1,0-1-1,-4-27 1,2 34-210,-1 0 0,0 0 0,-1 0 0,1 0 0,-1 1 0,-1-1 0,1 1 0,-1-1-1,0 1 1,-1 1 0,0-1 0,1 0 0,-2 1 0,1 0 0,-9-6 0,8 6-231,-1 1 0,1 0 0,0 0 0,-1 1 0,0 0 0,-13-4 0,16 6-261,-1 0 0,0 0 0,1 0 0,-1 1 0,1 0 0,-1 0 0,1 0 0,-1 0 0,0 1 0,1 0 0,-7 1 0,-6 11-5230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17032,'0'0'1889,"-10"170"-1473,10-76-384,0 9 80,0 9-112,10 1 208,0-6 48,0-17-224,2-23-32,2-25 0,1-18-32,-3-20-384,3-4-1713,-3-13-3266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6835,'0'0'758,"0"21"-395,0-8-248,0 25 540,1 0 0,8 46 1,124 540 4455,-5-24-5196,-85-341 185,10 54 80,46 345 591,-78-482-608,39 471-21,-54-571-137,27 441 306,39 416 26,-42-669-240,113 1112 710,-108-986-758,29 491 148,-11-69 3,-28-498-195,67 669-10,-82-895 30,67 501-32,-2-46 45,-70-524-1321,0-9-4349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4978,'0'0'14327,"168"-11"-13975,-103-11-208,-7-2-144,-2 5-112,-12-3-2497,-15 6-5027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200 162 4034,'0'0'9482,"-3"-19"-7756,-10-59-86,13 75-1566,-1 0-1,0-1 0,0 1 0,-1 0 1,1 0-1,-1 0 0,1 0 0,-1 0 0,0 0 1,0 0-1,0 1 0,-1-1 0,1 0 1,0 1-1,-1 0 0,0 0 0,0 0 0,1 0 1,-6-2-1,3 2-12,0 0 0,0 1-1,0 0 1,0 0 0,0 0 0,0 0 0,0 1 0,0 0 0,-10 1-1,12 0-30,0 0-1,0 0 0,0 1 0,0-1 1,0 1-1,0 0 0,1 0 0,-1 0 1,1 0-1,-1 0 0,1 0 0,0 1 1,0-1-1,0 1 0,0-1 1,0 1-1,1 0 0,-1 0 0,1 0 1,0 0-1,0 0 0,-1 4 0,-4 11 113,0 1-1,-3 24 0,5-17-11,1 0 0,2 0 0,1 31 0,0-55-129,0 0-1,1 0 0,-1 0 1,0 0-1,1 0 1,0 0-1,-1-1 0,1 1 1,0 0-1,0 0 1,0-1-1,0 1 1,0 0-1,0-1 0,1 1 1,-1-1-1,0 0 1,1 1-1,-1-1 1,1 0-1,0 0 0,-1 0 1,1 0-1,0 0 1,-1 0-1,1-1 1,0 1-1,0 0 0,0-1 1,0 0-1,0 1 1,0-1-1,0 0 0,0 0 1,-1 0-1,4 0 1,1-1-39,-1 1 1,1 0-1,0-1 1,-1 0-1,0-1 1,1 1-1,-1-1 1,0 0-1,0 0 0,0-1 1,0 1-1,6-5 1,-2-1-21,0-1-1,-1 0 1,0-1 0,0 0 0,-1 0 0,0 0-1,-1-1 1,0 0 0,-1 0 0,0-1-1,-1 1 1,0-1 0,3-16 0,-4 12 900,0 0 1,0-34 965,-3 55-1701,3 40-180,2 0 1,2-1-1,19 62 0,-25-98-233,6 15-1065,2-13-2554,1-7-4823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16904,'0'0'3217,"20"183"-2753,-8-89-47,0 11 47,-2 6-304,-3-3 0,0-10-160,3-15-32,0-22-576,4-24-2210,1-28-4737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1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6995,'0'0'10264,"28"-11"-9035,6-2-976,11-5 121,66-37 0,-101 50-301,1-3-21,1 2 1,0-1-1,0 2 1,1 0-1,0 0 1,0 1-1,0 1 1,0 0-1,15-2 1,-26 6-53,-1-1 1,1 0 0,0 0 0,-1 1 0,1-1 0,-1 1 0,1 0 0,0-1 0,-1 1-1,0 0 1,1 0 0,-1 0 0,1 0 0,-1 0 0,0 0 0,0 0 0,0 0 0,0 1 0,0-1-1,0 0 1,0 1 0,0-1 0,0 1 0,0-1 0,-1 1 0,1-1 0,-1 1 0,1 0 0,-1 1-1,3 8 17,-1 1 0,0-1 0,0 15 0,-1-12 11,14 375 2319,-6-67-1687,13 262-252,-23-541-246,-2 0-1,-14 68 1,12-90-51,0-1 0,-1 1 0,-2-1 0,0-1 1,0 1-1,-2-2 0,-16 24 0,23-37-93,-1-1-1,0 0 1,-1 0 0,1-1-1,-1 0 1,1 1 0,-1-1-1,0-1 1,0 1-1,-1-1 1,1 0 0,0 0-1,-1 0 1,1-1 0,-1 0-1,0 0 1,-9 0 0,-6 0-1008,-1-1 1,0-1 0,-25-4 0,-20-10-5611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15367,'0'0'2572,"-19"18"-2023,-57 63-36,72-77-481,1-1 1,0 1 0,-1 0 0,2 0-1,-1 1 1,0-1 0,1 1 0,0-1-1,0 1 1,0 0 0,0 0 0,1-1-1,0 1 1,0 0 0,0 0 0,1 1-1,0-1 1,0 0 0,1 9 0,0 6 107,-1-17-136,1 0 1,-1 0-1,1 0 0,0 0 1,0 0-1,0 0 1,1 0-1,-1 0 1,1 0-1,-1-1 0,1 1 1,0-1-1,0 1 1,0-1-1,0 0 1,1 0-1,-1 1 0,1-2 1,-1 1-1,1 0 1,-1 0-1,1-1 1,4 2-1,10 5-9,1-1 0,32 9 0,-30-11 10,4 2 9,-8-3-7,0 1 0,0 1 0,20 9 0,-33-13-9,0 0-1,0 0 0,0 0 0,0 0 0,0 0 1,0 0-1,0 1 0,-1 0 0,1-1 1,-1 1-1,0 0 0,0 0 0,0 0 0,0 0 1,0 1-1,-1-1 0,1 1 0,-1-1 0,0 1 1,1 5-1,-2-3 4,1-1 0,-1 1 0,-1-1 0,1 1 0,-1-1 0,0 1 0,0-1 0,0 0 1,-1 1-1,0-1 0,0 0 0,-1 0 0,-2 5 0,0-2 7,-1 0-1,0 0 1,-1-1 0,1 0 0,-1 0-1,-16 12 1,9-9 2,0-1-1,0-1 1,-1 0-1,0-1 1,-1-1-1,1 0 1,-1-1-1,-25 4 1,26-7-378,0 0 1,-22-2 0,37 0 193,-1 0 1,0 0 0,1 0-1,-1 0 1,0 0 0,1 0 0,-1 0-1,0 0 1,1-1 0,-1 1-1,0 0 1,1 0 0,-1-1 0,0 1-1,1 0 1,-1-1 0,1 1-1,-1 0 1,1-1 0,-1 1-1,1-1 1,-1 0 0,-2-19-8831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29 15047,'0'0'4164,"-23"-6"-3833,-74-14 51,94 19-364,0 1-1,0-1 1,1 1 0,-1 0 0,0 0-1,0 0 1,0 0 0,1 0 0,-1 1-1,0-1 1,1 1 0,-1 0 0,-3 1 0,4-1-11,1 0 0,0 0 0,-1 1 0,1-1 0,0 0 0,0 0 0,0 1 0,0-1 0,0 1 0,0-1 0,0 1 0,0 1 0,-3 4 21,-3 5-21,1 1 0,0 0 0,1 0 0,1 0 1,0 1-1,1-1 0,0 1 0,1 0 0,0 0 0,2 0 0,0 15 0,0-28-25,0 0-1,0 0 1,0 0-1,0 0 1,0 1-1,0-1 1,0 0-1,1 0 1,-1 0-1,0 0 1,1 0-1,-1 0 1,1 0-1,-1 0 1,1-1-1,0 1 1,-1 0-1,1 0 1,0 0-1,-1 0 1,1-1-1,0 1 1,0 0-1,0-1 1,1 2-1,1-2-8,-1 1-1,0 0 1,1-1 0,-1 1 0,0-1-1,1 0 1,-1 0 0,0 0-1,1 0 1,-1 0 0,4-1 0,1 0-36,-1-1 0,1 0 1,-1 0-1,1 0 0,-1-1 1,0 0-1,11-7 0,-3 0 175,0-2 1,-1 1-1,0-2 0,-1 0 0,0 0 0,-1-1 0,10-17 0,-20 31-53,-1-1 0,0 1 0,0 0 0,0-1 0,0 1 0,0 0 0,0-1 0,1 1 0,-1 0 0,0-1 0,0 1 0,1 0 0,-1 0 0,0-1 0,0 1 0,1 0 0,-1 0 0,0 0 0,1-1 0,-1 1 1,0 0-1,0 0 0,1 0 0,-1 0 0,0 0 0,1 0 0,-1 0 0,1-1 0,-1 1 0,0 0 0,1 0 0,-1 0 0,0 1 0,1-1 0,-1 0 0,0 0 0,1 0 0,-1 0 0,0 0 0,1 0 0,-1 0 0,0 0 0,1 1 0,-1-1 0,0 0 0,1 0 0,-1 0 0,0 1 0,0-1 0,1 0 1,-1 1-1,0-1 0,0 0 0,0 0 0,1 1 0,12 21-574,-10-18 787,15 30-220,2-1 1,1-2 0,32 37-1,-51-66-306,-1-1 0,1 1-1,0 0 1,0 0-1,0-1 1,0 1-1,0-1 1,0 0 0,0 1-1,0-1 1,1 0-1,-1-1 1,3 2 0,6-1-6616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12166,'0'0'8985,"0"21"-8849,20 289 608,17 70 675,-19-183-1103,-17-187-511,4 31 619,-5-40-517,0 1-1,0-1 1,0 0 0,0 0-1,0 0 1,1 0-1,-1 0 1,0 0-1,1 0 1,-1 0-1,1 0 1,-1 0-1,1-1 1,0 1-1,-1 0 1,1 0-1,0 0 1,0 0-1,-1-1 1,1 1-1,0 0 1,0-1-1,0 1 1,0-1-1,0 1 1,0-1-1,0 0 1,1 1-1,6-4-5028,-1-11-5085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6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86 112 18985,'0'0'96,"0"6"-302,0-4 183,1 0 0,-1 0 0,0 1 0,1-1-1,-1 0 1,1 0 0,-1 0 0,1-1 0,0 1 0,0 0-1,0 0 1,0 0 0,0 0 0,0-1 0,1 1 0,-1-1-1,2 3 1,0-3-16,0 1-1,-1 0 1,1-1 0,0 0-1,0 0 1,0 0 0,0 0-1,0 0 1,0 0-1,0-1 1,0 1 0,0-1-1,6 0 1,-5 0 3,-1-1 0,1 1 1,-1 0-1,0-1 0,0 0 0,1 0 1,-1 0-1,0 0 0,0 0 0,0 0 1,0-1-1,0 0 0,0 0 0,0 0 0,-1 0 1,1 0-1,-1 0 0,1 0 0,-1-1 1,0 0-1,0 1 0,2-4 0,-1 0 31,0 1 0,-1 0 0,1-1 0,-1 0 0,-1 0 0,1 1 0,-1-1 0,0 0 0,0 0 0,-1 0 0,0-11 0,0 15 25,0 0 1,-1 0-1,1 1 0,0-1 1,-1 0-1,0 0 1,1 0-1,-1 0 0,0 0 1,0 1-1,0-1 1,0 0-1,0 1 1,-1-1-1,1 0 0,0 1 1,-1 0-1,1-1 1,-1 1-1,1 0 0,-1 0 1,0 0-1,0 0 1,1 0-1,-1 0 0,0 0 1,0 1-1,0-1 1,-2 0-1,-6-1 69,-1 0 1,0 1-1,1 1 0,-15 0 1,16 0-21,5 0-20,-1 0-1,1 1 1,-1 0-1,1 0 0,-1 0 1,1 1-1,0-1 1,-1 1-1,1 0 0,0 1 1,0-1-1,1 0 1,-1 1-1,0 0 0,1 0 1,-1 0-1,1 0 1,0 1-1,0-1 0,1 1 1,-1 0-1,1 0 1,-1 0-1,1 0 0,1 0 1,-4 8-1,0 5-6,0-1 0,1 1 0,0 0 0,2 0-1,-2 32 1,4-37-23,-1 0 37,1 0 1,0 0 0,1-1-1,4 20 1,-4-27-47,0-1 1,0 1 0,1-1-1,-1 0 1,1 0 0,0 1-1,0-1 1,0-1 0,0 1-1,0 0 1,1 0 0,-1-1 0,1 1-1,0-1 1,-1 0 0,1 0-1,0 0 1,1 0 0,5 2-1,-2-1 14,1 0 0,-1-1 0,1 0 0,0 0-1,0-1 1,0 0 0,0 0 0,0-1 0,0 0 0,0 0 0,0-1-1,-1 0 1,1-1 0,0 1 0,0-2 0,8-2 0,-2-1-284,-1-1-1,1 0 1,-1-1 0,-1 0 0,1-1 0,-1 0 0,16-17 0,21-27-4572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0 16856,'0'0'3986,"-19"24"-3813,-57 75-101,74-97-71,0 1 0,0 0 0,0 0 0,0 0 0,0 0-1,1 1 1,-1-1 0,1 0 0,0 1 0,0-1 0,0 1 0,1-1 0,-1 1 0,1-1 0,0 1-1,0-1 1,0 1 0,0-1 0,1 1 0,-1-1 0,1 1 0,0-1 0,0 1 0,0-1 0,4 6 0,-1-3-1,1-1 1,0 1-1,0-1 1,0 0 0,1-1-1,-1 1 1,1-1 0,10 6-1,-13-9 0,98 50 67,-100-50-48,0 0 1,1-1-1,-1 1 1,0 0-1,0 0 1,0 0-1,0 0 0,0 0 1,0 0-1,-1 0 1,1 1-1,0-1 1,0 0-1,-1 0 0,1 1 1,-1-1-1,1 0 1,-1 1-1,0-1 0,1 1 1,-1-1-1,0 0 1,0 2-1,0 0 20,-1-1 0,0 1 0,1-1 0,-1 1 0,0-1 0,0 0 0,0 1 0,0-1 0,-1 0 0,1 0 0,-4 4 0,-4 4 89,0-1-1,-1 0 1,-20 14 0,27-21-132,-5 4-82,-73 50 52,25-25-3373,27-19-4005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8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8516,'0'0'12310,"121"-19"-11830,-60-1-368,-3 5-64,-7 2-48,-9 6-256,-8 5-1041,-10 2-1664,-12 0-1986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5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25 4210,'0'0'11888,"-22"-15"-9153,10 12-2643,0 1 1,0 0-1,0 1 1,0 0 0,-24 1-1,30 1-91,0-1 0,0 1 0,0 1 0,0-1 0,0 1 0,1 0 0,-1 0-1,0 1 1,1-1 0,0 1 0,0 1 0,0-1 0,-9 8 0,-4 9 0,0 1-1,0 1 1,2 1-1,-15 28 1,-46 103-13,74-148 10,-5 16 43,1-1 1,1 1-1,0 0 0,2 1 0,1-1 1,1 1-1,1 0 0,0 0 0,2-1 1,4 24-1,-3-32 5,1-1 0,0 1 0,1-1 1,1 0-1,0 0 0,1 0 0,11 19 1,-5-14-14,0 0 1,1-1 0,1 0 0,19 17 0,-27-29-21,0 0 0,0-1 0,0 1 0,1-1 0,0-1 0,0 1 0,0-1 1,0-1-1,0 1 0,0-1 0,1 0 0,-1-1 0,1 0 0,0 0 0,-1 0 0,1-1 0,0 0 1,-1-1-1,1 0 0,0 0 0,-1-1 0,14-4 0,-12 3 2,-1-1 1,0-1-1,-1 1 0,1-1 0,-1 0 0,0-1 1,9-8-1,30-22 423,-46 36-458,0 0-1,1 0 1,-1 0-1,0-1 1,1 1-1,-1 0 1,0 0-1,0-1 1,1 1-1,-1 0 1,0 0-1,0-1 1,1 1-1,-1 0 1,0-1-1,0 1 1,0 0-1,0-1 0,1 1 1,-1-1-1,0 1 1,0 0-1,0-1 1,0 1-1,0 0 1,0-1-1,0 0 1,0-2-790,2-9-2787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15415,'0'0'688,"0"136"321,0-58-529,0 16-128,0 13-240,5 7 256,0-1 177,0-8-433,-5-17 160,0-18-176,0-24-96,0-20 32,0-18-32,0-18-432,0-43-1665,2-23-5315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18649,'0'0'3121,"143"-42"-3121,-75 12-640,-10-3-2098,-16 9-7010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9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165 584 17224,'0'0'4202,"1"0"-4196,-1 0 0,0 0 0,0 0 0,0 1 0,0-1 0,1 0 0,-1 0 0,0 0 0,0 0 0,0 0 0,1 0 0,-1 1 0,0-1 0,0 0 0,0 0 0,1 0 0,-1 0 0,0 0 0,0 0 0,1 0 0,-1 0 0,0 0 0,0 0 0,1 0 0,-1 0 0,0 0 0,0 0 0,0 0 0,1 0 0,-1 0 0,0-1 0,0 1 0,0 0 0,1 0 0,-1 0 0,0 0 0,0 0 0,0 0-1,1-1 1,-1 1 0,0 0 0,0 0 0,0 0 0,0-1 0,0 1 0,1 0 0,-1 0 0,0 0 0,0-1 0,0 1 0,0 0 0,0 0 0,0 0 0,0-1 0,0 1 0,0-1 0,7-12 31,-1-1 0,0 0-1,-2 0 1,1-1-1,2-21 1,-1 13-11,3-15-62,-2-1 0,-2 0 0,-1 0 0,-2-1 1,-2 1-1,-5-51 0,4 84 19,0 0-1,-1 0 1,0 0 0,0 1 0,0-1 0,0 1-1,-1-1 1,0 1 0,0 0 0,0 0-1,-1 0 1,0 0 0,0 1 0,0-1-1,-1 1 1,1 0 0,-1 0 0,0 1 0,0-1-1,0 1 1,0 0 0,-1 1 0,1-1-1,-1 1 1,0 0 0,0 1 0,0-1-1,0 1 1,0 0 0,0 1 0,0-1-1,0 1 1,0 0 0,0 1 0,0-1 0,-9 3-1,12-2 15,0 0 1,0 0-1,0 1 0,0-1 0,0 1 0,0 0 0,0-1 0,0 1 0,1 0 0,-1 1 1,1-1-1,-1 0 0,1 1 0,0-1 0,0 1 0,0 0 0,0 0 0,1 0 0,-1 0 1,1 0-1,-2 5 0,0 2-18,0 1 0,1-1 0,1 0 0,-1 0 0,1 19 0,1-26-3,0 0-1,1-1 1,-1 1-1,0 0 1,1-1-1,-1 1 1,1-1 0,0 1-1,0 0 1,0-1-1,0 0 1,0 1 0,1-1-1,-1 0 1,1 1-1,0-1 1,-1 0-1,1 0 1,0 0 0,3 1-1,-1 0-51,0-1-1,0 1 1,1-1-1,-1 0 1,1-1-1,-1 1 0,1-1 1,0 0-1,-1 0 1,9 0-1,-1 0-46,-1-1-1,0 0 1,0-1-1,1-1 0,-1 0 1,0 0-1,-1-1 1,1 0-1,17-8 0,-5-3 39,-1-1-1,0-1 0,38-37 1,-36 31 117,1 0 1,32-20-1,-56 41-14,1 0 1,-1 0-1,0 1 1,0-1-1,0 0 1,0 1-1,1-1 1,-1 1-1,0-1 1,1 1-1,-1 0 1,0 0-1,1-1 1,-1 1-1,0 0 0,1 0 1,-1 0-1,0 0 1,1 0-1,-1 1 1,1-1-1,-1 0 1,0 1-1,0-1 1,1 1-1,-1-1 1,0 1-1,0 0 1,0-1-1,1 1 1,-1 0-1,0 0 0,0 0 1,0 0-1,0 0 1,0 0-1,-1 0 1,1 0-1,0 0 1,0 0-1,-1 1 1,1 0-1,3 8 45,0-1 0,-1 0 0,0 1 0,2 18 0,-2-15 50,8 50-21,6 108 1,-13 68 106,-4-185-87,0-54-128,-1 1 0,1-1 0,0 0 1,0 0-1,0 0 0,0 1 0,0-1 0,0 0 0,0 0 0,0 0 0,0 1 1,0-1-1,0 0 0,1 0 0,-1 0 0,0 1 0,0-1 0,0 0 0,0 0 1,0 0-1,0 1 0,0-1 0,0 0 0,1 0 0,-1 0 0,0 0 0,0 0 1,0 1-1,0-1 0,0 0 0,1 0 0,-1 0 0,0 0 0,0 0 0,0 0 1,1 0-1,-1 0 0,0 0 0,0 0 0,0 1 0,1-1 0,-1 0 0,0 0 1,0 0-1,0 0 0,1-1 0,-1 1 0,0 0 0,0 0 0,0 0 0,1 0 1,-1 0-1,0 0 0,0 0 0,0 0 0,1 0 0,-1 0 0,0 0 0,0-1 1,0 1-1,0 0 0,0 0 0,1 0 0,-1 0 0,0 0 0,0-1 0,11-13-3679,-4-14-3263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16087,'0'0'3314,"20"21"-3293,66 69 9,-76-81-32,-1 0 1,1-1 0,0 0 0,1 0 0,15 8 0,-20-13 0,0-1 0,0 0 1,1 0-1,-1 0 0,1-1 0,-1 0 1,1 0-1,12 0 0,-17-2 4,1 1-1,-1 0 1,0-1-1,1 1 1,-1-1-1,1 0 1,-1 1-1,0-1 1,0 0-1,0-1 1,1 1-1,-1 0 1,0-1-1,0 1 1,0-1 0,-1 1-1,1-1 1,0 0-1,-1 0 1,1 0-1,-1 0 1,0 0-1,1 0 1,-1 0-1,0 0 1,0-1-1,0 1 1,-1 0-1,1-1 1,0-3-1,2-7 153,-1-1 0,0 0-1,-2 0 1,1-14 0,-1 23-52,-1-2 2,1 1 0,-1 0 0,0-1 1,0 1-1,-1 0 0,0 0 0,0 0 0,0 0 0,-1 0 0,0 0 0,0 1 0,-1-1 0,1 1 0,-1 0 0,0 0 0,-1 0 0,1 1 0,-1-1 0,-9-6 0,5 5-42,-1 0 0,0 0 0,0 1 0,0 0 0,-1 1 0,0 0 0,1 1 0,-1 0 0,-1 1 0,-16-2 0,26 3-84,1 1 1,-1 0-1,0 0 1,1 0-1,-1-1 0,0 2 1,0-1-1,1 0 1,-1 0-1,0 1 1,1-1-1,-1 0 1,0 1-1,1 0 1,-1-1-1,0 1 1,1 0-1,-1 0 1,1 0-1,0 0 1,-1 0-1,1 0 1,0 1-1,0-1 1,-1 0-1,1 0 1,0 1-1,0-1 1,-1 3-1,1 2-502,-1 0 0,1 1 0,0-1 0,0 0 0,1 1 0,0 11 0,0-15 227,0 51-6921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0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17928,'0'0'1195,"7"22"-1325,0 2 125,6 17 10,10 62 0,-18-45 447,-2 61 0,-3-113 191,-1-80-539,3-1 1,4 0-1,16-83 0,-20 151-130,0-1-1,0 1 1,0-1 0,1 1 0,6-11 0,-8 17 21,0 0 0,0-1 0,0 1 0,0 0 1,0 0-1,0 0 0,0 0 0,0 0 0,0 0 0,1 0 0,-1 0 0,0 0 0,1 0 0,-1 1 1,1-1-1,-1 1 0,0-1 0,1 1 0,-1-1 0,1 1 0,0 0 0,-1 0 0,1 0 0,-1 0 0,1 0 1,-1 0-1,1 0 0,-1 0 0,1 1 0,-1-1 0,1 1 0,-1-1 0,1 1 0,1 0 0,1 2-8,1 0 0,-1 1 0,0-1 0,0 1 0,0 0 0,0 0 0,-1 0 0,1 1-1,-1-1 1,0 1 0,-1 0 0,4 6 0,-3-5 7,18 34 8,-2 0 1,-2 1-1,-1 1 0,-3 0 0,-1 1 0,-2 1 0,-2 0 0,-2 0 1,0 70-1,-6-112 8,0-7 36,1-303-81,0 280-11,1 0-1,2 1 1,0-1 0,2 1-1,11-31 1,-11 40 40,1 0 0,1 1-1,1 0 1,0 0 0,1 1 0,0 1 0,2-1 0,19-19 0,-26 29 17,1 1 1,0 1 0,1-1 0,-1 1 0,1 0 0,12-5 0,-16 8 3,0-1 0,0 1 0,0 1 0,-1-1 0,1 0 0,1 1 0,-1-1 0,0 1 0,0 0 0,0 0 0,0 0 0,0 0 0,0 1 1,0-1-1,0 1 0,0 0 0,0 0 0,0 0 0,4 2 0,-4 0 7,1 0-1,-1 0 1,0 0 0,0 0 0,0 0-1,0 1 1,-1 0 0,1-1 0,-1 1-1,0 0 1,2 7 0,16 54 344,-11-10 244,-1 1 0,-2 109 1,-5-92-15,11 77-1,-12-147-585,0-1-1,0 0 0,1 0 0,-1 0 0,1 0 0,0 0 0,0 0 0,-1 0 0,1 0 0,0 0 0,1-1 1,-1 1-1,0 0 0,0-1 0,3 3 0,-3-3-13,0-1 1,1 1 0,-1-1-1,0 1 1,0-1-1,1 1 1,-1-1-1,1 0 1,-1 1-1,0-1 1,1 0-1,-1 0 1,0 0-1,1 0 1,-1-1-1,1 1 1,-1 0-1,0 0 1,1-1-1,-1 1 1,0-1 0,1 1-1,-1-1 1,1 0-1,4-3-62,-1 1 0,0 0 1,0-1-1,-1 0 0,1 0 0,-1-1 0,0 1 1,0-1-1,4-5 0,29-51-1755,-34 55 1491,25-50-4166,-4 1-5223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428 644 11941,'0'0'8057,"-21"-21"-7176,-65-68-484,77 79-361,-1 0 0,1 1 0,-1 1 0,-1-1 0,0 2 1,0-1-1,-1 2 0,1-1 0,-21-6 0,25 10-20,1 0 0,-1 1 0,0 1 0,0-1 1,0 1-1,0 0 0,-11 0 0,15 1-3,0 0 0,0 1 0,0-1 0,-1 1 0,1-1 0,0 1 0,0 0 0,1 0 0,-1 1 0,0-1 0,0 1 0,0-1 0,1 1 0,-1 0 0,1 0 0,-1 0 0,1 0 0,0 0 0,-3 5 0,-4 6-1,1 1 1,1 0-1,0 1 0,1-1 0,0 1 1,1 1-1,-5 30 0,4-8-25,2 0 0,1 47 0,3-78 9,0 1 1,1-1-1,0 1 1,0-1-1,0 1 1,4 7-1,-5-12 3,2-1 0,-1 0 0,0 1 0,0-1 0,1 0 0,-1 0 0,1 1 0,0-1 0,-1 0 0,1-1 0,0 1 0,0 0 0,0-1 0,1 1 0,-1-1 0,0 1 0,0-1 0,1 0 0,-1 0 0,5 1 0,-1-1-32,0 0-1,-1 0 0,1 0 0,0-1 1,0 0-1,0 0 0,0-1 1,0 1-1,0-1 0,0-1 0,0 1 1,-1-1-1,1 0 0,-1 0 0,1-1 1,-1 1-1,0-1 0,0 0 0,0-1 1,0 1-1,0-1 0,-1 0 1,0 0-1,7-8 0,6-10-183,-1 0-1,-1 0 1,25-50 0,-21 33 255,-2-1 1,-2-1 0,-1 0 0,-3-1 0,-1 0-1,-2 0 1,-2-1 0,-2 0 0,-1-1 0,-7-74 0,3 108 97,-1 0 0,0 0 0,0 1 1,-1-1-1,-1 0 0,-6-13 0,7 18-5,0 0-1,0-1 1,0 2-1,-1-1 0,1 0 1,-1 1-1,-1-1 0,1 1 1,0 0-1,-1 0 1,-9-5-1,13 8-103,0 1 0,1-1-1,-1 1 1,1 0 0,-1-1 0,0 1-1,1-1 1,-1 1 0,0 0 0,1 0-1,-1-1 1,0 1 0,0 0 0,1 0 0,-1 0-1,0 0 1,0 0 0,1 0 0,-1 0-1,0 0 1,0 0 0,1 0 0,-1 0-1,0 0 1,0 1 0,1-1 0,-1 0 0,0 0-1,1 1 1,-1-1 0,0 1 0,1-1-1,-1 1 1,1-1 0,-1 1 0,0-1-1,1 1 1,-1-1 0,1 1 0,0-1-1,-1 1 1,1 0 0,-1-1 0,1 1 0,0 0-1,0 0 1,-1-1 0,1 2 0,-1 5-53,0 0 0,1 0 0,0-1 0,1 14 1,0-2 117,4 65-99,3 0 0,37 154-1,-14-88 62,12 147-123,-25-162-278,-17-128 251,0 0 0,0-1 0,0 1 1,1 0-1,4 9 0,-6-14 63,1-1-1,-1 1 1,0-1 0,0 0 0,1 1 0,-1-1-1,0 0 1,0 1 0,1-1 0,-1 0-1,0 1 1,1-1 0,-1 0 0,1 1 0,-1-1-1,0 0 1,1 0 0,-1 0 0,1 0 0,-1 1-1,1-1 1,-1 0 0,1 0 0,-1 0-1,0 0 1,1 0 0,-1 0 0,2 0 0,-1-1-73,0 1-1,0-1 1,1 0 0,-1 0 0,0 0 0,0 0 0,0 0 0,0 0 0,0 0 0,0 0 0,0 0 0,-1-1 0,1 1 0,1-2 0,16-38-2866,2-14-3549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17944,'0'0'3364,"1"2"-3318,111 498 468,-90-378-439,1 15 408,-25-205-404,0 35-87,1 0 1,2 0-1,8-54 0,-6 77 5,0-1 0,1 0 0,0 1-1,1 0 1,0 0 0,0 0 0,1 1-1,10-13 1,-13 17-16,1 1 0,1-1 1,-1 1-1,0 0 0,1 0 0,0 0 0,0 0 0,0 1 1,1 0-1,-1 0 0,1 1 0,-1-1 0,1 1 0,0 0 0,0 1 1,11-2-1,-15 3 10,0 0-1,1 0 1,-1 0 0,1 1 0,-1-1 0,0 1-1,1 0 1,-1-1 0,0 1 0,1 0 0,-1 0-1,0 1 1,0-1 0,0 0 0,0 1-1,0-1 1,0 1 0,0 0 0,-1-1 0,1 1-1,-1 0 1,1 0 0,-1 0 0,0 0 0,1 1-1,-1-1 1,0 0 0,-1 0 0,1 1 0,0-1-1,-1 0 1,1 6 0,3 8-13,-2 1 0,-1 1 1,0 28-1,-1-35 21,0 24 13,-1 0 0,-2 0 1,-14 63-1,14-86-65,-1 1 0,0-1-1,0 0 1,-2-1 0,1 1 0,-1-1-1,-1 0 1,0 0 0,-1-1-1,0 0 1,0 0 0,-1-1 0,-19 16-1,25-23-279,0 0 0,-1 1 0,1-2 1,-1 1-1,1 0 0,-8 2 0,-11-3-4364,2-7-5054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0 151 18985,'0'0'1659,"6"30"-1702,-1-4 41,-1 2 5,1-1 0,2 0 0,1-1 0,1 0 0,15 32 0,-21-52-2,48 88 8,-46-85-9,1 0 0,1-1 1,0 1-1,0-1 0,0-1 0,1 0 0,15 12 0,-21-18-6,0 1 0,0-1 0,0 1 0,0-1 0,1 0-1,-1 0 1,0 0 0,1 0 0,-1 0 0,0-1 0,1 1 0,-1-1 0,1 1 0,-1-1 0,1 0-1,-1 0 1,1 0 0,-1-1 0,1 1 0,-1 0 0,0-1 0,1 0 0,-1 1 0,1-1 0,-1 0-1,0 0 1,0 0 0,1-1 0,-1 1 0,0 0 0,0-1 0,0 0 0,-1 1 0,1-1-1,0 0 1,-1 0 0,1 0 0,-1 0 0,2-3 0,3-5-24,-2 0 1,1 0-1,-1 0 1,-1-1-1,0 1 1,0-1-1,1-17 1,-1-1 188,-1-1 0,-1 1 1,-1 0-1,-7-40 0,4 51-30,-1 0-1,0 1 1,-2-1-1,0 1 1,-1 0 0,-1 1-1,-19-32 1,18 35-25,0 1 1,-1 0-1,0 0 1,-16-13-1,24 22-94,-1 0 1,-1 1-1,1-1 0,0 1 0,0 0 0,-1 0 1,0 0-1,1 0 0,-1 1 0,0 0 0,0-1 1,1 1-1,-1 1 0,0-1 0,0 0 1,0 1-1,0 0 0,0 0 0,0 0 0,0 1 1,-6 0-1,8 0-28,1 0 0,-1-1 1,0 1-1,0 0 1,1 0-1,-1 1 0,0-1 1,1 0-1,-1 0 0,1 1 1,0-1-1,-1 1 1,1-1-1,0 1 0,0 0 1,0-1-1,0 1 0,-1 3 1,-8 37-931,10-40 875,-6 65-3328,5 1-3997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2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17336,'0'0'2879,"-5"19"-2815,-16 60-38,14-48 53,9-44-27,10-103 1933,-13 115-1931,1 1 0,0 0 1,-1-1-1,1 1 0,0 0 0,0-1 1,-1 1-1,1 0 0,-1-1 0,1 1 1,0 0-1,-1 0 0,1 0 0,0-1 1,-1 1-1,1 0 0,-1 0 0,1 0 0,-1 0 1,1 0-1,-1 0 0,1 0 0,0 0 1,-1 0-1,1 0 0,-1 0 0,1 0 1,-1 0-1,1 0 0,-1 0 0,-15 4 229,13 0-296,0-1 0,0 0 0,1 1 1,-1-1-1,1 1 0,0 0 0,0-1 1,0 1-1,1 0 0,-1 0 0,-1 7 1,-6 49-4606,9-39-3039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9300,'0'0'10808,"-6"8"-10552,-1 4-187,0 1 0,0 0 0,2 0 0,-1 0 0,2 1 0,0 0 0,0-1 1,-1 23-1,1 8 66,2 46 1,2-75-114,0-12-20,-1-1 1,1 0-1,0 1 0,0-1 0,0 1 0,0-1 1,1 0-1,-1 1 0,1-1 0,-1 0 1,1 1-1,0-1 0,0 0 0,0 0 0,0 0 1,0 0-1,0 0 0,1 0 0,-1 0 1,1 0-1,-1 0 0,1 0 0,0-1 0,0 1 1,-1-1-1,1 1 0,0-1 0,0 0 1,1 0-1,-1 0 0,0 0 0,0 0 0,1 0 1,-1-1-1,5 1 0,9 2-2,0-1 0,0 0 0,1-2 0,-1 0 0,28-4-1,79-20-16,-97 17 8,-25 7 8,64-12-103,-59 11 66,0 0 1,1 1-1,-1 0 0,0 0 0,0 1 0,0 0 1,0 0-1,9 2 0,-14-2 28,1 0-1,0 0 1,0 1 0,-1-1-1,1 0 1,0 1 0,-1-1-1,1 1 1,-1 0 0,0-1-1,0 1 1,1 0 0,-1 0 0,0 0-1,-1 0 1,1 0 0,0 0-1,0 0 1,-1 0 0,0 0-1,1 0 1,-1 0 0,0 4-1,1 7-15,-1 0-1,-2 22 1,2-29 27,-2 7-5,-1 0 1,0 0-1,-1 0 0,0 0 0,-1-1 0,0 0 0,-1 0 0,0 0 0,-1-1 0,-15 19 0,11-16 11,-2 0 0,0 0 0,0-1 0,-1 0 0,-1-2 1,0 1-1,-20 10 0,25-17 19,-1 0 1,0-1-1,0 0 1,-21 4-1,26-7-2,-1 0 0,1 0 0,0 0 0,-1-1 1,1 0-1,0-1 0,-1 1 0,1-1 0,0 0 0,-9-3 0,13 3-32,0-1 0,0 1 0,0-1 0,0 0 0,0 0 1,0 1-1,1-1 0,-1 0 0,1-1 0,0 1 0,-1 0 0,1 0 0,0 0 0,0-1 0,0 1 0,1-1 0,-1 1 0,0-3 0,0 3-267,1 0 0,0 0 0,0 0 0,0 0 0,-1 0 0,2 0 0,-1 1 0,0-1 0,0 0 0,1 0 0,-1 0 0,1 0 0,-1 0 0,1 1 0,1-4 0,14-7-6061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208 127 10405,'0'0'4965,"-19"-17"-4128,-63-50 9,48 45 52,17 22-224,6 1-261,9 0-408,1-1-1,-1 1 1,0 0-1,1 0 1,-1-1 0,1 1-1,-1 0 1,1 0 0,-1 0-1,1 1 1,0-1-1,-1 0 1,1 1 0,0-1-1,0 0 1,0 1-1,0-1 1,0 1 0,0 0-1,1-1 1,-1 1-1,0 0 1,1-1 0,0 1-1,-1 2 1,-10 49 32,9-28-30,1-1-1,1 1 1,4 32-1,-2-46 0,0 0-1,0 0 0,1 0 0,1-1 0,0 1 0,0-1 0,1 0 1,1 0-1,9 14 0,-14-23-4,-1 0 0,1 0 0,-1 0 0,1 0 0,0 0 0,-1 0 0,1 0 0,0 0 0,0 0 1,-1 0-1,1-1 0,0 1 0,0 0 0,0-1 0,0 1 0,0 0 0,0-1 0,0 1 0,1-1 0,-1 0 0,0 1 0,0-1 0,0 0 1,0 0-1,1 1 0,-1-1 0,0 0 0,0 0 0,0 0 0,0-1 0,1 1 0,-1 0 0,0 0 0,0-1 0,0 1 0,0 0 0,0-1 1,0 1-1,0-1 0,0 0 0,0 1 0,0-1 0,0 0 0,0 0 0,0 1 0,0-1 0,0-1 0,4-4 17,-1 0-1,0 0 1,-1 0-1,1 0 0,-1-1 1,3-10-1,8-29 8,-3-1 0,8-60-1,-2 5 1007,-17 102-1007,0-1 0,0 1 0,0 0 0,0-1 0,0 1 0,0 0 0,0-1 0,0 1 0,0-1 0,0 1 0,0 0 0,0-1 0,0 1 0,0 0 0,0-1 0,0 1 0,1 0 0,-1 0 0,0-1 0,0 1 0,0 0 0,1-1 0,-1 1 0,0 0 0,0 0 0,1-1 0,-1 1 0,0 0 0,0 0 0,1 0 0,-1-1 0,0 1 0,1 0 0,-1 0 0,0 0 0,1 0 0,-1 0 0,0 0 0,1 0 0,-1 0 0,0 0 0,1 0 0,-1 0 0,0 0 0,1 0 0,-1 0 0,1 0 0,-1 0 0,0 0 0,1 0 0,-1 0 0,0 0 0,1 0 0,-1 1 0,0-1 0,0 0 0,1 0 0,-1 0 0,0 1 0,0-1 0,1 0 0,-1 0 0,0 1 0,0-1 0,1 0 0,-1 1 0,15 20-208,12 32 198,-1 0-1,-4 2 0,28 98 1,-50-152 12,8 0-1329,-1-4-3410,0-10-3530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274 128 18008,'0'0'1660,"-17"-20"-1490,-59-62-52,73 79-106,0 0 0,-1 0-1,1 0 1,0 1 0,-1-1 0,0 1 0,-5-3 0,-13 4 131,13 2-26,5-1-78,0 1 1,1 0 0,-1 0-1,1 0 1,0 0 0,-1 1-1,1-1 1,0 1 0,0 0-1,0 0 1,0 0 0,0 0-1,0 1 1,0-1 0,1 1 0,0-1-1,-1 1 1,1 0 0,0 0-1,0 0 1,0 0 0,1 1-1,-1-1 1,-1 5 0,-4 10-6,0 1 0,1 0 0,-3 21 0,3-14-37,2 0 0,0 0 0,2 0 0,1 1 0,1-1 0,4 28 0,-4-52-38,0 0 1,1 1 0,-1-1-1,1 1 1,0-1 0,0 0-1,0 0 1,0 1 0,1-1-1,-1 0 1,0 0 0,1 0-1,-1 0 1,1 0 0,0-1-1,0 1 1,0 0 0,0-1-1,0 1 1,0-1 0,0 0-1,0 0 1,0 0 0,1 0-1,-1 0 1,0 0 0,1-1-1,2 1 1,-2 0-46,1-1-1,-1 0 1,0 0-1,1 0 1,-1 0-1,1-1 1,-1 0-1,0 1 1,1-1-1,-1 0 1,0-1 0,0 1-1,0-1 1,0 1-1,0-1 1,0 0-1,0 0 1,0 0-1,-1 0 1,4-4-1,5-7-107,-1-1-1,0-1 1,-1 0-1,0 0 1,-1-1 0,-1 0-1,7-23 1,-3 4 633,-2-1 1,7-55-1,-15 50 1279,-1 29 941,5 36-1927,11 53-695,4-1 1,44 113-1,-59-175-327,-3-8 393,0 0 0,1 1-1,0-1 1,6 9 0,-8-13-352,0-1 0,0 1 0,0-1 0,1 0-1,-1 1 1,1-1 0,-1 0 0,1 0 0,-1 0 0,1 0 0,0 0 0,-1-1-1,1 1 1,0 0 0,0-1 0,-1 0 0,1 1 0,0-1 0,0 0 0,3 0-1,6 0-6169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4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17208,'0'0'4493,"0"33"-3997,3 40-83,20 127 1,35 245 292,-16-100-708,-39-326-13,-2-7 4,0 1-1,2-1 0,-1 0 1,2 0-1,-1 0 1,11 21-1,-13-33-1,-1 1-1,0-1 0,0 1 1,0-1-1,1 0 1,-1 1-1,0-1 0,0 0 1,1 1-1,-1-1 1,0 0-1,1 1 0,-1-1 1,0 0-1,1 1 1,-1-1-1,0 0 0,1 0 1,-1 0-1,0 1 1,1-1-1,-1 0 1,1 0-1,-1 0 0,1 0 1,-1 0-1,0 0 1,1 0-1,-1 0 0,1 0 1,-1 0-1,1 0 1,-1 0-1,1 0 0,-1 0 1,0 0-1,1-1 1,-1 1-1,1 0 0,-1 0 1,0 0-1,1-1 1,-1 1-1,0 0 0,1-1 1,12-18-901,3-22-1410,-1-10-2014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95 100 14839,'0'0'1091,"2"20"-1064,9 62-14,-11-79-10,1 0 1,0 0 0,-1-1-1,1 1 1,0 0-1,1 0 1,-1-1-1,0 1 1,1-1-1,-1 1 1,4 3-1,-4-5 0,1 0-1,-1 0 1,0 0 0,0 0-1,0-1 1,1 1-1,-1 0 1,0-1-1,1 1 1,-1-1 0,0 1-1,1-1 1,-1 0-1,1 1 1,-1-1 0,3 0-1,-1 0 1,0-1 1,-1 1-1,1-1 0,0 0 0,-1 0 0,1 0 1,-1 0-1,1 0 0,-1 0 0,0 0 1,1-1-1,-1 0 0,0 1 0,0-1 0,0 0 1,0 0-1,2-3 0,3-6 117,-1 0 0,0 0 0,-1 0 0,0 0 0,-1-1 0,-1 0 0,0 0 0,0 0 1,-1 0-1,0-1 0,-1 1 0,-1-22 0,-1 32-49,1 0 0,-1-1 1,1 1-1,-1 0 0,0 0 0,0 0 1,0 0-1,0 0 0,0 0 1,0 0-1,0 0 0,-1 0 0,1 1 1,-1-1-1,1 0 0,-1 1 0,0-1 1,1 1-1,-1 0 0,0 0 1,0-1-1,0 1 0,0 0 0,0 1 1,0-1-1,-1 0 0,1 1 1,0-1-1,-3 0 0,0 0-10,0 1 1,1-1-1,-1 1 0,0 0 0,1 0 1,-1 0-1,0 1 0,0-1 1,1 1-1,-1 0 0,1 1 0,-1-1 1,1 1-1,-5 2 0,2 2-17,-1-1 0,1 2 0,1-1 0,-1 1 0,1 0 0,1 0-1,-1 1 1,1 0 0,0 0 0,1 0 0,0 0 0,0 1 0,-2 10 0,-3 6 30,2 1 1,1 0-1,-3 38 1,5-29 70,1 0 0,2 0 0,6 66 0,-3-91-108,-1 0 1,1 0-1,1 0 1,0-1-1,0 1 1,1-1-1,0 1 0,1-1 1,0-1-1,0 1 1,1-1-1,0 0 0,0 0 1,1 0-1,0-1 1,1 0-1,-1 0 0,11 6 1,-13-10-29,0 0 1,0-1 0,1 1-1,-1-1 1,1 0 0,0 0-1,0-1 1,-1 0 0,1 0-1,0 0 1,0-1-1,0 1 1,0-1 0,0-1-1,0 1 1,0-1 0,0 0-1,9-3 1,-4-1 1,0 1-1,-1-1 1,1-1 0,-1 0 0,0 0 0,0-1-1,-1 0 1,11-10 0,42-46-666,-26 19-4036,-27 28-1670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5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18729,'0'0'1720,"-21"17"-1047,-66 59-233,82-71-394,1 0-1,-1 0 1,1 0 0,0 0-1,1 0 1,-1 1 0,1-1-1,0 1 1,0 0 0,1 0-1,0 1 1,0-1 0,0 0-1,1 1 1,0-1 0,0 1-1,0 10 1,0-2 7,0-7-39,0 1 0,1 0 1,0 0-1,0 0 0,1-1 0,0 1 0,4 15 1,-4-20-16,1 0 1,0-1-1,0 1 1,1-1-1,-1 1 1,0-1-1,1 0 1,0 0-1,0 0 1,0 0-1,0-1 1,1 1-1,-1-1 0,0 0 1,1 1-1,0-2 1,-1 1-1,8 2 1,10 2-128,0-1 0,0-1 0,0-1 1,1 0-1,-1-2 0,38-2 0,-36 0-9,1 1 0,0 1 0,-1 1-1,1 1 1,29 7 0,-51-9 142,0 0 0,0 0 0,0 0 1,0 0-1,0 0 0,0 1 0,0-1 0,0 1 0,0-1 1,-1 1-1,1 0 0,-1-1 0,1 1 0,-1 0 1,0 0-1,1 0 0,-1 0 0,0 0 0,0 0 0,-1 1 1,1-1-1,0 0 0,-1 0 0,1 1 0,-1-1 1,0 0-1,0 1 0,1-1 0,-2 0 0,1 1 0,0-1 1,0 0-1,-2 5 0,0 1 59,0 0 1,0 0-1,-1 0 0,0 0 1,-1 0-1,0-1 0,0 1 1,-6 8-1,-19 18 449,-2-2 0,-1-1 0,-1-1-1,-1-2 1,-2-1 0,-1-2 0,-54 28 0,83-49-292,0 0-1,-1 0 0,1-1 1,-1 0-1,0 0 1,-10 1-1,-15-2-4007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6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67 7187,'0'0'7310,"-23"-11"-6160,-72-31-280,90 39-835,0 1 0,0 0 1,0 0-1,0 1 0,-1 0 0,1 0 1,-1 0-1,1 1 0,0-1 1,-1 1-1,1 1 0,-11 1 0,13-1-1,-1 0 0,1 0-1,0 0 1,0 1-1,0 0 1,0-1 0,0 1-1,1 0 1,-1 0-1,0 1 1,1-1 0,0 1-1,-1-1 1,1 1-1,-3 4 1,-1 6 60,1 0 0,0 0-1,0 0 1,1 1 0,1-1 0,0 1 0,0 18-1,0-13-70,-5 56-11,1 117 0,7-191-13,0-1 1,0 1-1,0-1 1,0 1-1,0-1 1,0 1-1,0-1 1,0 1-1,0-1 1,0 1-1,0-1 1,1 0-1,-1 1 1,0-1-1,0 1 1,0-1-1,1 1 1,-1-1-1,0 1 1,1-1-1,-1 0 1,0 1-1,1-1 1,-1 0-1,0 1 1,1-1-1,-1 0 1,1 0-1,-1 1 1,1-1-1,-1 0 1,1 0-1,-1 0 1,1 1-1,-1-1 1,1 0-1,-1 0 1,1 0-1,-1 0 1,1 0-1,-1 0 1,1 0-1,-1 0 1,1 0-1,0-1 1,1 1-4,0-1 0,0 0 0,1 1 0,-1-1 0,0 0 0,0-1 0,0 1 0,0 0 0,0 0 0,2-3 0,7-8 9,-1 1 1,-1-2-1,0 1 0,0-1 1,-1-1-1,10-22 1,33-98 58,-30 74 45,-11 26 1139,-9 33 286,-1 9-637,1 125-370,20 149 0,12-48-431,44 487 117,-75-660-115,1 8 194,-3 0 0,-12 90 0,8-139-226,0 0 1,-1-1-1,-2 1 1,0-1-1,0 0 1,-2-1 0,0 0-1,-2 0 1,0-1-1,-26 31 1,29-39-50,0 0 0,-1-1 1,0 0-1,-1 0 0,0-1 0,0 0 1,-1-1-1,1 0 0,-1 0 1,-1-1-1,1-1 0,-1 0 1,0 0-1,0-2 0,0 1 0,0-1 1,0-1-1,0 0 0,-13-1 1,17-1-15,1 0 0,0-1 0,0 0 0,0 0 0,0-1 0,1 0 0,-1 0 1,0 0-1,1-1 0,0 0 0,0 0 0,0-1 0,1 1 0,-1-1 0,1 0 1,0-1-1,1 0 0,-1 1 0,-3-8 0,-3-5-6,1 0 0,0-1 1,2 0-1,0-1 0,-9-34 0,8 6-9,1-1 0,3 0 0,2-87 0,6 74-3,2-1 0,3 1-1,2 1 1,3 0 0,3 0 0,40-99-1,-28 88 21,3 2 0,2 0 0,4 3 0,3 1 0,64-82 0,-92 136-553,-7 11-885,-5 3 1168,0-1-1,0 0 1,0 0-1,0 0 1,-1 1-1,1-1 0,0 0 1,-1 0-1,1 0 1,-1 0-1,0 0 0,1 0 1,-1 0-1,0 0 1,0 1-1,-4 2-5270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7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233 824 17448,'0'0'4306,"7"-19"-4101,18-48-81,24-108 1,-39 112-31,-3 0 0,-2 0 0,-5-74 0,0 126-62,-2-1 1,1 1 0,-2-1 0,1 1 0,-2 0-1,1 0 1,-1 0 0,-1 0 0,0 1-1,-1-1 1,0 1 0,-11-14 0,11 17-2,0 0 1,0 1 0,0-1 0,-1 2-1,0-1 1,-1 1 0,1 0 0,-1 0-1,0 1 1,0 0 0,0 0 0,-1 1-1,1 0 1,-1 0 0,0 1 0,-15-2-1,18 4-12,0-1 1,0 1-1,0 0 0,1 0 0,-1 1 0,0 0 0,0 0 0,1 0 0,-1 1 0,-9 3 0,12-3-21,-1 1-1,1-1 1,-1 1 0,1 0 0,0 0 0,0 0-1,0 0 1,0 0 0,1 1 0,-1-1-1,1 1 1,0 0 0,0 0 0,-3 8 0,2-3-1,0 1 0,0 0-1,1 0 1,1 0 0,-1 15 0,1-22 3,1 1-1,0 0 1,0 0-1,0-1 0,1 1 1,-1 0-1,1-1 1,0 1-1,0-1 1,0 1-1,0-1 0,1 1 1,-1-1-1,1 0 1,0 0-1,0 0 0,0 0 1,4 4-1,-1-3-17,1-1 1,0 0-1,0 0 0,0-1 1,0 0-1,0 0 0,0 0 1,0-1-1,1 0 0,-1 0 0,9 0 1,10-1-77,40-3 0,-34-2-88,-1-2 1,0 0-1,40-16 1,-43 13 0,1 1 1,0 1 0,0 2 0,34-4 0,-59 10 176,-1 0 1,0 1 0,0-1 0,1 0 0,-1 0 0,0 1 0,0 0 0,0-1 0,0 1-1,1 0 1,-1 0 0,0 0 0,0 0 0,-1 0 0,1 1 0,0-1 0,0 1-1,-1-1 1,1 1 0,0-1 0,-1 1 0,0 0 0,1 0 0,-1 0 0,0 0-1,0 0 1,0 0 0,0 0 0,-1 0 0,1 0 0,0 0 0,0 4 0,2 9 41,-1 0 1,0 0-1,-1 29 1,-1-28 22,-2 197 942,5 117 848,-3-328-1820,0 0 0,0 1 0,0-1 0,1 1 0,-1-1 0,1 0 0,-1 0 0,1 1 0,0-1-1,0 0 1,0 0 0,0 0 0,0 0 0,0 0 0,1 0 0,-1 0 0,1 0 0,-1-1 0,1 1 0,0 0 0,3 1-1,-3-2-14,0-1-1,0 1 1,0-1-1,0 1 0,0-1 1,0 0-1,0 0 1,0 0-1,0 0 0,1 0 1,-1-1-1,0 1 1,0-1-1,0 1 0,0-1 1,0 0-1,0 0 1,0 0-1,-1 0 0,1 0 1,0 0-1,0 0 1,-1-1-1,1 1 0,1-2 1,17-17-82,-1 0 0,-1-1 0,0 0 1,-2-2-1,-1 0 0,-1-1 0,0 0 0,13-38 0,-23 53-813,-2 0-1,1-1 1,-1 0-1,-1 1 0,1-1 1,-2-18-1,0-6-8129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7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19593,'0'0'2052,"6"21"-1634,10 34-376,25 53-1,-34-91-34,0-1 0,1-1 0,1 1 0,0-1 0,2-1 0,-1 0 0,2 0 0,0-1 0,16 14 0,-25-24-3,0-1 0,0 0 0,0 0 0,0 0 0,0-1 1,1 1-1,-1-1 0,1 1 0,-1-1 0,1 0 1,0 0-1,-1-1 0,1 1 0,0-1 0,-1 0 0,1 0 1,0 0-1,-1 0 0,1-1 0,0 1 0,-1-1 1,1 0-1,-1 0 0,1-1 0,-1 1 0,1-1 0,-1 1 1,0-1-1,0 0 0,0 0 0,0-1 0,0 1 0,0-1 1,0 1-1,-1-1 0,4-5 0,3-6 39,-1 0-1,-1-1 1,0 0 0,-1 0-1,-1 0 1,-1-1 0,0 0-1,2-18 1,-2 5 236,-2-1 0,-1 1 0,-4-50 0,2 72-213,-1-1 0,1 0 0,-1 1 0,-1-1 0,1 1 0,-1 0 0,0 0 0,-1 0 1,0 0-1,0 1 0,0-1 0,-1 1 0,0 0 0,-10-9 0,10 11-49,1 0-1,-1 0 1,0 1 0,-1 0-1,1 0 1,0 0-1,-1 0 1,0 1-1,1 0 1,-1 0 0,0 1-1,0-1 1,0 1-1,0 1 1,0-1 0,-1 1-1,1 0 1,0 0-1,-6 2 1,8-1-48,-1 0 1,1 0 0,0 1-1,-1 0 1,1 0-1,0 0 1,1 0-1,-1 1 1,0-1-1,1 1 1,-1 0 0,1 0-1,0 0 1,0 1-1,0-1 1,0 1-1,0-1 1,1 1-1,0 0 1,0 0 0,0 0-1,-2 6 1,0 3-569,0 0 1,1-1-1,1 1 0,0 0 1,0 0-1,1 18 1,5 10-5218,-3-38 4522,0-1 0,0 1 0,0-1 0,1 1 1,-1-1-1,1 0 0,0 1 0,2 1 0,-3-3 949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19145,'0'0'939,"6"25"-1091,-1 2 150,2 10 1,1-1 0,19 52-1,-20-70-3,-5-10 1,0 0-1,1 0 0,0 0 1,1-1-1,0 1 1,0-1-1,0 0 0,1 0 1,0-1-1,11 12 0,-14-17 3,-1 0 0,1 0-1,0 0 1,0 0-1,0 0 1,-1 0-1,1 0 1,0-1-1,0 1 1,0-1-1,0 0 1,0 1-1,0-1 1,1 0 0,-1 0-1,0 0 1,0 0-1,0-1 1,0 1-1,0-1 1,0 1-1,0-1 1,0 0-1,-1 1 1,1-1-1,0 0 1,0 0 0,0 0-1,-1-1 1,1 1-1,1-2 1,4-3-7,0-1-1,-1 0 1,1 0 0,-2-1 0,8-10 0,12-26 149,-2-1 0,-2-1 0,-1-1 0,-3-1-1,-2 0 1,14-80 0,-29 126 669,0 12 231,17 432-795,-7-255-335,-10-187 68,0 1 1,0-1 0,0 0-1,0 0 1,0 0 0,0 0-1,0 0 1,0 1-1,0-1 1,0 0 0,0 0-1,0 0 1,0 0 0,0 1-1,0-1 1,0 0 0,0 0-1,0 0 1,0 0 0,0 0-1,0 1 1,0-1-1,0 0 1,0 0 0,0 0-1,0 0 1,0 0 0,0 1-1,0-1 1,0 0 0,1 0-1,-1 0 1,0 0-1,0 0 1,0 0 0,0 1-1,0-1 1,0 0 0,1 0-1,-1 0 1,0 0 0,0 0-1,0 0 1,0 0 0,0 0-1,1 0 1,-1 0-1,0 0 1,0 0 0,0 0-1,0 0 1,1 0 0,-1 0-1,0 0 1,0 0-1,7-10-1318,3-18-2158,3-14-4255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7700,'0'0'9879,"-2"20"-9274,-2 24-325,2-1-1,5 51 0,12 535 811,-16-465-1091,1-55 35,-24 170 1,29-311-1531,1 0 0,12-39 1,2 10-3041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12950,'0'0'4084,"2"-19"-3361,-2 15-677,0-7-3,1 1 0,1 0-1,-1 0 1,1 0-1,1 0 1,0 0 0,1 1-1,-1-1 1,2 1 0,-1 0-1,2 0 1,11-16 0,3 2-34,1 0-1,46-39 1,-59 56 3,-1 0 0,1 1-1,0 0 1,0 0 0,1 1 0,-1 0-1,1 1 1,0 0 0,0 0 0,0 1-1,1 0 1,-1 0 0,0 1 0,12 0-1,-19 1 26,0 0-1,1 1 0,-1-1 0,0 0 0,0 1 0,0-1 0,0 1 0,0 0 0,0 0 0,0 0 0,-1 0 0,1 0 0,0 0 0,0 0 0,-1 1 0,1-1 0,0 0 0,-1 1 0,0 0 0,1-1 0,-1 1 0,0 0 0,0-1 0,0 1 0,0 0 0,0 0 0,1 4 0,0 3 111,0 1 0,0 0-1,-1-1 1,-1 21-1,0-19-52,0 20 64,-2-1-1,-2 0 1,-1 0-1,-1 0 1,-1-1-1,-2 0 1,0 0 0,-2-1-1,-2 0 1,0-1-1,-2-1 1,-1 0 0,-1-1-1,-36 42 1,46-59-354,-1-1 1,1 0-1,-15 10 1,19-15-337,-1 0 0,0 0 1,0 0-1,0 0 1,0-1-1,-6 2 0,-16-1-8792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16952,'0'0'1267,"2"26"-1139,3 37-15,17 86 1,114 510 2642,-135-652-2737,0-1 1,1 0-1,0 0 1,0 0 0,5 9-1,-5-50-4949,-2 3-1871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9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13382,'0'0'8353,"-6"-4"-8291,6 4-64,-1-1 1,0 0 0,0 0 0,0 1-1,0-1 1,0 0 0,0 1 0,0-1-1,0 1 1,0 0 0,0-1 0,0 1-1,-1 0 1,1-1 0,0 1 0,-2 0-1,2 1 1,0 0 0,1 0 0,-1 1 0,0-1 0,0 0 0,1 0 0,-1 1 0,1-1 0,-1 0 0,1 1 0,0-1 0,-1 1 0,1-1 0,0 0 0,0 1 0,0-1 0,0 1 0,0-1 0,1 0 0,-1 2 0,18 262 269,-1-43-133,-11 239 1177,-6-460-1248,0-16 177,1-12-220,0 0 0,2 1 1,1-1-1,10-35 1,-12 52-33,2-1-1,-1 1 1,1 0 0,1 1 0,-1-1 0,2 1 0,-1 0 0,1 0 0,1 0 0,0 1 0,0 0 0,0 0 0,1 1 0,10-7 0,-13 10 2,0 2 0,0-1 0,0 0 0,1 1 0,-1 0 0,1 1 0,-1-1 0,1 1 0,-1 0 0,1 0 0,0 1 0,0-1 0,-1 1 0,1 1 1,0-1-1,0 1 0,-1 0 0,1 0 0,0 1 0,-1-1 0,0 1 0,1 1 0,-1-1 0,0 1 0,0 0 0,0 0 0,0 0 0,-1 1 0,1-1 0,-1 1 0,0 0 0,0 1 0,0-1 0,-1 1 0,0-1 0,0 1 0,0 0 1,0 0-1,-1 1 0,1-1 0,2 10 0,-1 1 15,0-1 0,-1 1 0,-1 0 0,0 0 0,-1 0 1,-1 0-1,0 0 0,-1 0 0,-1 0 0,0 0 0,-1 0 1,-1-1-1,-1 1 0,0-1 0,-1 0 0,0-1 0,-1 1 0,-1-1 1,0 0-1,-1-1 0,-1 0 0,0-1 0,0 0 0,-2 0 1,-23 19-1,26-26 1,0 1-1,0-1 1,-1-1 0,1 0 0,-1 0-1,0-1 1,-17 4 0,24-6-219,0-1 0,-1 1 0,1 0 1,-1-1-1,1 0 0,-1 0 0,1 0 1,-1 0-1,1 0 0,-1-1 0,1 0 1,0 0-1,-1 0 0,1 0 0,0 0 0,-1 0 1,1-1-1,0 0 0,0 1 0,0-1 1,1-1-1,-1 1 0,0 0 0,1 0 0,-1-1 1,-1-3-1,0-2-1758,0 0 1,1 0-1,-4-16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215 173 15479,'0'0'4274,"-1"4"-4114,0 4-100,1-1 0,0 0 0,0 0 1,0 1-1,1-1 0,0 0 0,0 0 0,1 0 0,0 0 0,3 9 0,32 71 133,-35-82-200,0 0 0,1-1 0,-1 1 0,1-1 0,0 1 0,1-1-1,-1 0 1,1-1 0,0 1 0,0 0 0,7 4 0,-9-7-17,0 0 0,0 0 0,1 0 0,-1-1 0,0 1 1,0-1-1,1 1 0,-1-1 0,0 0 0,1 0 0,-1 0 0,0 0 0,1 0 0,-1 0 0,0-1 0,0 1 0,1-1 0,-1 0 0,0 0 0,0 1 0,0-1 0,0-1 0,0 1 0,0 0 0,0 0 1,0-1-1,0 1 0,-1-1 0,1 0 0,1-1 0,9-10-104,0-1 0,-1-1 1,-1 1-1,16-32 0,29-71-324,-49 104 460,7-17 50,-1 4 695,-1 0 1,14-53-1,-27 117 2193,9 44-3215,-5-61 521,53 381-189,8 107-296,-56-137-624,-8-308 778,-2 0 0,-4 0 0,-19 88 0,19-123 92,-1 0-1,-1-1 0,-2 0 1,-1 0-1,-1-1 1,-1-1-1,-1-1 0,-2 0 1,-28 34-1,37-51 18,0 0 0,-1 0 0,0-1 0,0 0 0,0 0 0,-1-1 0,0-1 0,-1 1-1,1-2 1,-1 1 0,0-2 0,-21 6 0,24-8-5,-1 0-1,0 0 1,0-1-1,0 0 1,0 0-1,1-1 1,-1 0-1,0-1 1,0 0-1,1 0 0,0-1 1,-1 0-1,1-1 1,0 1-1,0-2 1,1 1-1,-9-7 1,-1-2-16,2 0 0,0-2 0,0 0 0,2 0 0,0-1 0,0-1 0,2 0-1,0-1 1,1 0 0,0-1 0,2 0 0,-10-33 0,7 11 22,3 0-1,1 0 0,2 0 1,2-1-1,3-57 1,3 50 40,3 0 0,1 0 0,3 1 0,2 0 0,2 1 1,2 1-1,26-53 0,6 3 105,5 2-1,77-106 1,-45 87 762,4 4 1,205-192-1,-290 298-851,9-5 375,-13 8-171,-16 23-771,9-16-2588,-1-7-3076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0 540 12854,'0'0'5056,"1"6"-4864,6 19 266,1 1 0,0-1 1,3-1-1,23 45 0,-10-24 159,-18-31-394,1 0 1,1-1 0,13 17-1,-18-26-198,-1-1 0,1 0 1,0 0-1,0 0 0,0-1 0,1 1 0,-1-1 0,0 0 1,1 0-1,0 0 0,0 0 0,-1 0 0,1-1 0,0 0 0,0 0 1,0 0-1,8 1 0,-2-2 1,0 0-1,0-1 1,0 0 0,0 0 0,-1-1-1,1 0 1,0-1 0,10-4 0,3-4 15,-1-1 0,23-16 0,3-2 37,72-34 0,-96 53-68,1 2 0,-1 0 0,1 2 0,1 1 0,37-4 0,-12 6-7,0 2-1,1 2 1,-1 3 0,1 1-1,-1 3 1,-1 3 0,1 1-1,-2 3 1,73 30 0,-92-31-14,-8-3-29,1-1 0,42 12 0,-59-20 34,0 1-1,0-1 1,1-1-1,-1 1 1,0-1-1,0 0 1,0-1-1,1 1 1,-1-1 0,0 0-1,0-1 1,0 0-1,0 0 1,-1 0-1,1 0 1,7-5-1,9-11-30,0-1-1,-1 0 0,0-2 1,-2-1-1,18-25 1,10-10-170,-26 32 54,2 1 0,0 2 0,33-25 0,-45 39 118,0 1 0,1-1 0,0 2 0,0 0 0,1 1 0,-1 0 0,1 0 0,0 1 0,1 1-1,19-2 1,-13 3 0,1 1-1,-1 1 0,41 6 1,-49-4 21,0 1 1,-1 0 0,1 0 0,-1 2 0,0-1 0,0 1-1,-1 1 1,12 7 0,31 31 13,-39-31 0,1 0 1,1-1 0,0 0 0,26 13 0,-38-23 0,0 0 0,1 0 0,0 0 0,-1-1 0,1 0-1,0 0 1,0 0 0,-1 0 0,1-1 0,0 0 0,0 0 0,0 0 0,0-1 0,-1 1 0,1-1 0,0 0 0,0-1 0,-1 1 0,1-1 0,-1 0 0,1 0 0,-1 0 0,5-4 0,13-12 22,0-1 0,-1-1 0,-1-1 0,29-40 0,17-17-146,-48 60-233,0 0 1,1 1 0,1 1 0,1 1-1,0 1 1,1 1 0,0 1 0,1 0-1,0 2 1,1 1 0,0 0 0,32-5 0,19-2 121,87-24 133,-143 34 109,-1-1 0,1-1 0,-2-1 0,1 0 1,-1-1-1,22-18 0,-37 25 214,1 0-1,0 1 1,0-1-1,1 1 1,-1 0 0,0 0-1,1 0 1,0 0-1,-1 0 1,1 1-1,0 0 1,0 0 0,-1 0-1,1 0 1,0 0-1,0 1 1,5 0 0,62 0 946,-70 0-1155,-5 0-2326,-14 0-4460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13206,'0'0'3716,"5"20"-3475,0 0-164,30 107 795,-30-111-794,2 0 0,-1 0 1,2-1-1,0 0 0,1 0 0,14 18 0,-20-30-56,0 0 0,0 0 0,0-1 0,0 1 0,0-1 0,0 0 0,1 0 1,-1 0-1,1 0 0,-1-1 0,1 1 0,0-1 0,0 0 0,-1 0 0,1 0 0,0-1 0,0 1 0,0-1 0,0 0 0,6-1 0,-3 0-18,1 0 0,0-1 0,-1 0 0,1-1-1,-1 1 1,0-1 0,1-1 0,-2 0 0,9-5 0,47-31-9,2 2-1,87-38 1,-117 62-6,0 2 1,1 1-1,1 1 0,0 2 0,0 2 1,62-3-1,-67 8 12,0 1 0,0 2 0,0 2 0,0 0 0,-1 2 0,0 2 0,35 12 0,130 73 18,-24-9-35,-154-77 17,-1-1 0,1-1 0,0-1 0,0 0 0,0-1 0,0-1 0,1-1 0,-1 0 0,1-1 0,-1-1 0,0 0 1,1-2-1,-1 0 0,0-1 0,0-1 0,-1 0 0,1-1 0,-1-1 0,30-17 0,88-64-93,49-30-135,-158 105 205,0 1 1,0 1-1,2 1 1,-1 1-1,47-9 1,-49 15-23,1 1-1,0 1 1,0 1 0,0 2-1,0 0 1,0 2 0,0 0 0,-1 2-1,38 14 1,-20-6-1186,0-2 1,54 8-1,-75-17-61,1-1 1,0-1-1,0 0 1,0-2-1,0-1 0,32-6 1,5-13-3494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4386,'0'0'3663,"23"-16"-782,80-49-1181,-63 41-1674,1 3 1,1 1 0,49-16 0,117-22-1831,-48 15-763,-133 34 2049,29-7 23,-55 16 612,-1 0 1,0-1 0,0 1-1,1 0 1,-1 0-1,0-1 1,0 1 0,0 0-1,1 0 1,-1-1-1,0 1 1,0 0 0,0-1-1,0 1 1,0 0-1,1-1 1,-1 1 0,0 0-1,0-1 1,0 1-1,0 0 1,0-1 0,0 1-1,0 0 1,0-1 0,0 1-1,0 0 1,-1-1-1,1 1 1,0-1 0,0 1-65,0 0 0,0 0 0,0-1 0,-1 1 0,1 0 0,0-1 0,0 1 0,0 0 0,0-1 0,0 1 0,0 0 0,0-1 0,0 1 0,0 0 0,0-1 0,0 1 0,1 0 0,-1 0 0,0-1 0,0 1 0,0 0 0,0-1 0,0 1 0,1 0 0,-1 0 1,0-1-1,0 1 0,0 0 0,1 0 0,-1-1 0,0 1 0,0 0 0,1 0 0,-1 0 0,0-1 0,0 1 0,1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13142,'0'0'5549,"4"15"-5477,3 17-50,0-1 177,0-1 1,2 0-1,15 33 0,-22-61-195,-1 1 0,0-1 0,1 0 0,-1 0 0,1 0 0,-1 0 0,1 0 0,0-1 0,0 1 0,0-1 0,0 1 0,0-1 0,0 1 0,1-1-1,-1 0 1,0 0 0,1 0 0,-1 0 0,1-1 0,-1 1 0,1-1 0,-1 1 0,1-1 0,-1 0 0,1 0 0,-1 0 0,1 0 0,-1-1 0,1 1 0,3-2 0,1 0 5,1 0 1,-1-1 0,0 0 0,0 0 0,-1-1 0,1 0-1,-1 0 1,11-10 0,56-56 59,-54 49-65,0 1 1,1 2 0,1 0-1,1 1 1,1 1 0,31-17-1,-48 30-5,1 0 0,-1 1 0,1 0 0,0 0 0,0 1 0,0 0-1,0 0 1,0 1 0,0 0 0,0 0 0,0 0 0,0 1 0,0 0-1,0 1 1,0-1 0,0 1 0,0 1 0,-1-1 0,1 1 0,-1 0-1,0 1 1,1-1 0,-2 1 0,1 0 0,0 1 0,-1 0 0,6 6-1,40 42 33,-26-26 110,1-1 1,1 0 0,48 33 0,-69-56-126,-1 0 1,1 0-1,0-1 1,0 0-1,0 0 0,1 0 1,-1-1-1,0 0 1,0 0-1,1 0 1,-1-1-1,1 0 0,-1 0 1,0-1-1,1 0 1,-1 0-1,0 0 0,1-1 1,5-2-1,11-5 180,-1-1-1,0-1 1,33-23 0,-39 24-50,44-28 314,92-54 750,-151 91-1268,0 1-1,-1-1 1,1 1 0,0-1 0,-1 1 0,1-1 0,-1 0 0,1 1 0,-1-1-1,1 0 1,-1 0 0,1 0 0,-1 1 0,1-1 0,-1 0 0,0 0-1,0 0 1,1 0 0,-1 1 0,0-1 0,0 0 0,0 0 0,0 0 0,0 0-1,0 0 1,0 0 0,0 0 0,-1 1 0,1-1 0,0 0 0,0 0 0,-1 0-1,1 0 1,0 1 0,-1-1 0,1 0 0,-2-1 0,-15-20-3864,-9-11-4386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1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1 10069,'0'0'10479,"-19"0"-9334,6 0-1034,0 1 0,1 1 0,0 0 0,-1 0 0,1 2 0,0-1-1,0 2 1,1-1 0,-21 12 0,-60 31 164,-180 99 532,233-121-606,1 1 0,1 3 0,2 0 0,-55 60 0,46-36-101,3 2 0,-40 70 1,-54 126 105,135-251-194,0 0 1,0 1-1,0-1 1,0 0-1,0 0 1,0 1-1,0-1 1,0 0-1,0 0 1,0 1-1,0-1 1,-1 0-1,1 0 1,0 1-1,0-1 1,0 0-1,0 0 1,-1 0-1,1 1 1,0-1-1,0 0 1,0 0 0,-1 0-1,1 0 1,0 0-1,0 0 1,-1 1-1,1-1 1,0 0-1,0 0 1,-1 0-1,1 0 1,0 0-1,0 0 1,-1 0-1,1 0 1,0 0-1,0 0 1,-1 0-1,1 0 1,0 0-1,0 0 1,-1-1-1,1 1 1,0 0-1,0 0 1,-1 0-1,1 0 1,0 0-1,0 0 1,-1-1 0,1 1-1,0 0 1,0 0-1,0 0 1,0-1-1,-1 1 1,1 0-1,0 0 1,0 0-1,0-1 1,0 1-1,0 0 1,0 0-1,0-1 1,-9-21 63,7 16-31,-14-47 57,2 0 1,2-1 0,-7-100 0,19 153-71,0 0-1,0 0 1,0 0 0,-1 0 0,1 0 0,0 0 0,0 0 0,-1 0 0,1 0 0,0 0 0,-1 0 0,1 0 0,-1 0 0,1 0 0,-1 0-1,1 0 1,-1 1 0,0-1 0,0 0 0,1 0 0,-1 1 0,0-1 0,0 0 0,0 1 0,0-1 0,0 1 0,1 0 0,-1-1 0,0 1-1,-2-1 1,3 8-170,1 17 141,1 0 0,1 0 0,1 0 0,1-1 1,2 1-1,9 22 0,65 136 158,-77-175-155,-3-3 19,1-1 0,0 1-1,0-1 1,1 1 0,-1-1 0,1 0-1,-1 0 1,1 0 0,0 0 0,0 0-1,1 0 1,-1-1 0,0 0 0,1 0-1,6 4 1,-4-5 15,-1 0-1,0 0 1,0 0-1,1 0 1,-1-1-1,0 0 0,1 0 1,-1 0-1,0-1 1,1 0-1,8-3 1,-1 1 16,-1-2 0,-1 1-1,1-2 1,-1 0 0,0 0 0,15-12 0,62-54 376,-60 47-287,130-112 1581,-158 137-1680,0 18-6006,0-10 205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1 9380,'0'0'11691,"-10"0"-10317,-3 0-1356,0 1 0,0 0 0,0 1 0,1 0 0,-1 1 0,1 0 0,-1 1 0,1 1 0,0 0 0,1 0 0,-1 1 0,1 1-1,0 0 1,-16 14 0,6-4-22,1 1 0,1 2 0,0 0-1,2 0 1,0 2 0,1 0 0,2 1-1,0 0 1,1 1 0,2 1 0,0 0-1,2 0 1,1 1 0,1 1 0,1-1-1,1 1 1,1 0 0,2 0 0,1 0 0,1 0-1,4 36 1,-1-49 7,0 0 0,1 0 1,0-1-1,1 1 0,1-1 0,0 0 0,1-1 0,0 1 0,1-1 1,0-1-1,1 1 0,1-2 0,-1 1 0,2-1 0,-1-1 1,1 0-1,1 0 0,0-1 0,0-1 0,0 0 0,1 0 1,0-1-1,0-1 0,1 0 0,-1-1 0,19 3 0,-14-5-16,1 0 0,-1-1 0,1-1 0,0-1 0,-1-1 0,1 0 0,-1-1 0,1-2 0,-1 1 0,-1-2 0,1 0 0,-1-2 0,0 0 0,0 0 0,20-15 0,-26 16-151,16-13-828,-26 19 697,0 0 1,-1 0 0,1 0 0,0 0 0,-1 0-1,1 0 1,-1 0 0,1 0 0,-1 0 0,0 0-1,1 0 1,-1 0 0,0 0 0,0 0-1,1-2 1,-1-7-6415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56 4978,'0'0'10787,"-22"-9"-10465,-69-28 748,86 35-952,-1 0-1,0 1 0,1-1 0,-1 1 1,0 0-1,0 1 0,0-1 1,1 1-1,-1 0 0,0 1 1,0-1-1,0 1 0,-6 2 1,8-1-70,0-1 1,0 1 0,0 0-1,0 1 1,1-1 0,-1 1-1,1-1 1,0 1-1,0 0 1,0 0 0,0 0-1,0 1 1,1-1 0,-3 5-1,-2 6-4,1 0 0,0 1-1,2 0 1,-1 0 0,2 0-1,0 0 1,-1 23-1,0 12-8,5 83 0,-1-127-35,0-1 1,1 0 0,0 1-1,0-1 1,0 0-1,1 0 1,-1 0-1,1 0 1,0 0 0,1 0-1,-1 0 1,1-1-1,0 1 1,4 4-1,-4-7 1,0 1-1,0-1 0,0 1 0,1-1 1,-1 0-1,1 0 0,-1 0 0,1 0 1,-1-1-1,1 0 0,0 0 0,0 0 1,0 0-1,0 0 0,0-1 0,0 1 0,0-1 1,0 0-1,7-1 0,-6-1-10,0 1 0,0-1 0,0 1-1,0-1 1,-1-1 0,1 1 0,-1-1 0,1 0-1,-1 0 1,0 0 0,0 0 0,0-1 0,0 1-1,-1-1 1,1 0 0,5-9 0,4-8-80,0 0 0,11-27 0,-24 48 90,10-19 1,-1-1-1,-1 1 0,-1-1 0,-1-1 1,-1 1-1,-1-1 0,0 0 1,0-25 1664,-4 50-892,3 34-628,2 1-1,2-1 1,2 0-1,23 66 1,1 10-105,-11-19-200,-21-93-509,-1-6-1612,0-21-3221,0-23-5326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18488,'0'0'177,"14"146"-145,8-45 320,3 23-80,1 9-112,-4 5-96,-2-11-16,-6-22 32,-4-25-48,0-25-32,-3-18 0,-2-19 16,-3-16-32,8-2-64,-3-29-784,3-21-1938,-5-13-4065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5699,'0'0'9460,"2"-7"-9252,-1 1-133,1 0-1,0 1 1,0 0 0,0 0 0,1-1-1,-1 1 1,1 1 0,1-1-1,-1 0 1,1 1 0,0 0-1,0 0 1,0 0 0,0 0 0,1 0-1,5-3 1,1-1 248,1 1 1,23-12-1,-31 17-308,-1 1 1,1 0-1,0-1 1,0 1 0,0 1-1,0-1 1,0 0-1,0 1 1,0 0-1,0 0 1,0 0 0,0 0-1,0 1 1,6 1-1,-9-1-8,0 0-1,1 0 1,-1 0-1,0 0 1,0 0-1,0 0 1,0 0-1,0 0 0,0 1 1,0-1-1,0 0 1,0 1-1,0-1 1,-1 1-1,1-1 1,-1 1-1,1-1 1,-1 1-1,0-1 1,1 1-1,-1-1 1,0 1-1,0 1 1,0 45 161,0-35-100,0 0-37,0-1-1,-5 26 1,4-34-30,1-1 0,-2 1 0,1 0 0,0-1 1,-1 0-1,1 1 0,-1-1 0,0 0 0,0 0 1,-1 0-1,1 0 0,0 0 0,-1 0 1,-5 4-1,8-7 20,0 0 1,0 0-1,0 1 0,-1-1 1,1 0-1,0 0 1,-1 1-1,1-1 0,0 0 1,-1 0-1,1 0 1,0 1-1,-1-1 0,1 0 1,0 0-1,-1 0 1,1 0-1,0 0 1,-1 0-1,1 0 0,0 0 1,-1 0-1,1 0 1,-1 0-1,1 0 0,0 0 1,-1 0-1,1 0 1,0 0-1,-1 0 0,0-11 249,11-14-224,-9 23-43,1 0 0,0 0 0,0 1 0,-1-1 0,1 1 0,0-1 0,0 1 0,1 0 0,-1 0 0,0-1 0,0 2 0,1-1 0,-1 0 0,0 0 0,1 1 0,-1-1 0,0 1 0,1 0 0,-1 0 0,4 0 0,-4 0-4,-1 0-1,1 1 1,0-1-1,0 1 1,-1 0-1,1-1 1,-1 1 0,1 0-1,-1 0 1,1 0-1,-1 0 1,1 0-1,-1 0 1,0 0-1,0 0 1,1 1 0,-1-1-1,0 1 1,0-1-1,0 1 1,0-1-1,-1 1 1,1-1-1,0 1 1,-1 0 0,1-1-1,-1 1 1,1 2-1,2 17 16,-1 1-1,-1 0 0,-1 0 1,-4 32-1,3-49-1,0 0 0,0 0 0,0 0 0,-1 0 0,0 0 0,0-1 1,0 1-1,-1-1 0,1 1 0,-1-1 0,0 0 0,0 0 0,-1 0 0,1-1 0,-1 1 0,0-1 1,-7 5-1,5-4 22,0 0 0,0 0 0,-1-1 0,0 0 0,1-1 0,-1 1 0,0-1 0,-1 0 1,1-1-1,0 0 0,-12 0 0,18-4-389,0 0 0,0 0 0,0 0 1,1 0-1,0 0 0,-1 0 0,1 0 0,0 0 0,0 0 1,2-6-1,2-11-6446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7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14487,'0'0'7219,"167"-22"-6835,-116 18-288,-2 2-80,-6 0-32,-6 2-576,-6 0-1137,-6 0-2241,-3-11-4642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16472,'0'0'4145,"192"26"-3408,-102-26-433,2-4-176,-9-16-128,-10-2-16,-15 3-1073,-22 1-1408,-14 7-3585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9316,'0'0'10018,"10"8"-9996,37 23 10,-44-29-32,0-1 0,0 1 0,0-1 1,0 1-1,0-1 0,1 0 1,-1 0-1,0 0 0,0-1 1,1 1-1,-1-1 0,0 0 0,1 0 1,-1 0-1,0 0 0,1-1 1,-1 1-1,0-1 0,1 0 0,-1 0 1,0 0-1,0 0 0,0 0 1,0-1-1,0 1 0,0-1 1,0 0-1,0 0 0,-1 0 0,1-1 1,-1 1-1,0 0 0,1-1 1,-1 0-1,0 1 0,-1-1 1,1 0-1,0 0 0,-1 0 0,1 0 1,-1 0-1,0 0 0,0-1 1,0-3-1,1 2 7,-1-1 0,0 1-1,-1-1 1,1 0 0,-1 1 0,0-1 0,-1 1-1,1-1 1,-1 1 0,0-1 0,0 1 0,-5-11 0,5 13-1,-1 0 1,0 1 0,0-1 0,0 1 0,0-1 0,0 1 0,0 0 0,-1-1-1,1 1 1,-1 1 0,0-1 0,1 0 0,-1 1 0,0-1 0,0 1-1,0 0 1,0 0 0,0 0 0,-1 0 0,1 0 0,0 1 0,0 0-1,-4-1 1,5 1 15,-1 0-1,0-1 0,1 1 0,-1 0 0,0 0 1,0 1-1,1-1 0,-1 1 0,0-1 1,1 1-1,-1 0 0,1 0 0,-1 0 0,1 0 1,-1 0-1,1 1 0,0-1 0,-1 1 1,1-1-1,0 1 0,-2 3 0,0 0 38,0 1-1,1 0 0,0 1 1,0-1-1,1 0 0,-1 1 1,-1 13-1,-4 25 114,2-1-1,2 1 0,4 84 1,0-118-170,1-1 0,0 0 0,0 1 0,1-1 0,0 0 0,1 0 1,1 0-1,-1 0 0,1-1 0,1 1 0,7 11 0,-8-16 0,0 0-1,0 0 1,1 0 0,-1 0-1,1-1 1,0 0 0,1 0-1,-1 0 1,0-1 0,1 0-1,0 0 1,0 0 0,0-1-1,0 0 1,0 0 0,1 0-1,-1-1 1,0 0 0,9 1-1,-5-2 6,0-1-1,0 0 1,0 0-1,0-1 1,0 0-1,0-1 1,0 0-1,-1 0 1,1-1-1,-1-1 1,0 1-1,-1-1 1,1-1-1,-1 0 1,0 0-1,0 0 1,11-13-1,-6 5-313,-1 0-1,0-1 1,15-24-1,-17 22-1310,-1-1 0,13-35-1,-10 12-6270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16231,'0'0'2778,"-22"5"-2493,-10 1-75,-31 12-1,59-16-191,-1 1 0,0-1 0,0 0-1,1 1 1,0 0 0,-1 0 0,1 0 0,0 1 0,1 0 0,-1-1 0,1 1-1,-1 0 1,1 1 0,0-1 0,1 1 0,-1-1 0,1 1 0,-2 6-1,-1-1 10,-4 11-12,1 1 0,0 0 1,2 1-1,1 0 1,0-1-1,2 2 0,1-1 1,1 35-1,0-57-15,1 0 0,0 0 0,0 0 0,0-1 0,0 1 0,0 0 0,0 0 0,0 0 0,0-1 0,0 1-1,1 0 1,-1 0 0,0-1 0,0 1 0,1 0 0,-1 0 0,0-1 0,1 1 0,-1 0 0,1-1 0,-1 1 0,1 0 0,-1-1 0,1 1-1,-1-1 1,1 1 0,0-1 0,-1 1 0,1-1 0,0 1 0,-1-1 0,1 0 0,0 1 0,0-1 0,-1 0 0,1 0 0,0 1 0,0-1-1,0 0 1,-1 0 0,1 0 0,0 0 0,0 0 0,0 0 0,0 0 0,-1-1 0,1 1 0,0 0 0,0 0 0,-1-1 0,1 1-1,0 0 1,1-1 0,2-1-2,1-1-1,0 1 0,-1-1 0,0 0 0,1 0 0,-1 0 0,5-6 1,14-20-20,-2 0 1,-2-1-1,0-1 1,23-55-1,8-13 743,-50 98-134,0 43-270,1-1 0,8 54 0,-2-25-267,28 742 48,-36-772-25,-2 1 0,-2-1-1,-2 0 1,-1 0 0,-2 0 0,-2-2-1,-32 74 1,40-104 60,-1 0 0,1-1 0,-1 0 1,0 0-1,-1 0 0,1-1 0,-1 0 0,-14 11 1,15-14-87,0 0 1,-1 0-1,0 0 1,0 0-1,0-1 1,0 0-1,0 0 1,0-1 0,0 0-1,0 0 1,-1 0-1,-8-1 1,12 0-72,1 0 1,-1 0 0,1 0 0,0-1 0,-1 1-1,1-1 1,-1 0 0,1 0 0,0 0-1,0 0 1,-1 0 0,1 0 0,0-1-1,0 1 1,0 0 0,0-1 0,1 0-1,-1 0 1,0 1 0,1-1 0,-1 0-1,1 0 1,-1 0 0,1-1 0,0 1-1,0 0 1,0 0 0,0-1 0,0-2-1,-3-9-753,2 1 0,0-1 0,0 0-1,1-17 1,1 25 361,-1-67-5787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93 17160,'9'21'307,"1"2"-268,-2-2-29,2-1 0,0 0-1,1-1 1,19 27 0,-27-43-13,4 8 8,2 0 0,0-1 1,19 18-1,-25-26-9,-1 0-1,1 0 1,0 0 0,0 0-1,-1-1 1,1 1 0,0-1 0,1 0-1,-1 0 1,0 0 0,0 0 0,0 0-1,1-1 1,-1 0 0,0 1 0,0-1-1,1 0 1,-1-1 0,0 1-1,1-1 1,-1 1 0,4-2 0,-5 1-8,1-1 0,-1 1 1,0-1-1,1 1 1,-1-1-1,0 0 0,0 0 1,0 0-1,0 0 0,-1 0 1,1 0-1,0-1 0,-1 1 1,0-1-1,1 1 1,-1-1-1,0 1 0,0-1 1,-1 0-1,1 1 0,0-1 1,-1-3-1,3-9 7,-2 0-1,0-28 1,-1 32 22,0 2 78,-1 0 0,1 0 0,-2 1 1,1-1-1,-1 0 0,-1 1 0,1 0 0,-1-1 1,-1 1-1,1 0 0,-2 1 0,1-1 0,-1 1 0,0-1 1,0 1-1,-1 1 0,0-1 0,0 1 0,-1 0 1,0 1-1,0-1 0,0 1 0,0 1 0,-1-1 0,0 1 1,0 1-1,0-1 0,0 1 0,0 1 0,-11-2 1,13 2-91,1 2 0,-1-1 1,0 0-1,1 1 1,-1 0-1,0 1 1,1-1-1,-1 1 0,0 0 1,1 1-1,-1-1 1,1 1-1,-9 4 1,10-3-90,1-1 0,-1 2 1,0-1-1,1 0 1,0 1-1,-1 0 1,2-1-1,-1 1 0,0 0 1,1 1-1,-1-1 1,1 0-1,0 1 1,1-1-1,-1 1 1,0 5-1,-6 39-3707,7-5-3821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243 481 18456,'0'0'1524,"11"-23"-1316,35-78-16,-39 85-181,-1-2-1,0 1 1,-1-1 0,-2 0-1,1 0 1,-2 0 0,-1 0-1,0 0 1,-1-1 0,-3-19-1,3 33-13,-1 0-1,1 0 0,-1 1 1,0-1-1,-1 0 0,1 0 1,-1 1-1,0-1 0,0 1 1,-1-1-1,1 1 0,-1 0 1,0 0-1,-5-6 0,2 5 1,0 0 0,0 0 0,0 0 0,-1 1 0,0 0 0,0 0 0,0 1 0,-10-4 0,-4 0 3,0 2 1,-1 1-1,1 0 1,-1 1-1,-35 1 0,53 2-1,1 0-1,0 1 1,-1-1 0,1 1-1,0 0 1,-1-1-1,1 2 1,0-1-1,0 0 1,0 0-1,0 1 1,0 0-1,0 0 1,0 0-1,-3 3 1,5-4-3,-1 1 0,1-1 1,0 1-1,0 0 0,-1-1 0,1 1 0,1 0 0,-1 0 1,0 0-1,0 0 0,1 0 0,-1-1 0,1 1 0,-1 0 1,1 0-1,0 0 0,0 0 0,0 0 0,0 1 0,0-1 0,1 0 1,-1 0-1,0-1 0,1 1 0,0 0 0,-1 0 0,2 3 1,0-3 1,0 0 0,0 0 0,0-1 0,0 1 0,0 0 0,0-1 1,0 1-1,1-1 0,-1 0 0,1 0 0,-1 1 0,0-2 0,1 1 1,0 0-1,-1 0 0,1-1 0,0 0 0,-1 1 0,4-1 0,0 1 2,21 2-57,-1-1-1,1-1 1,0-2-1,0 0 1,0-2-1,-1-1 1,1-1-1,-1-1 1,0-1-1,47-20 1,-59 21 8,-9 3 44,1 0 0,0 0 1,0 1-1,-1 0 0,1 1 0,1-1 1,-1 1-1,0 0 0,0 0 0,12 1 1,-17 1 7,0-1 1,0 1-1,0 0 1,0 0-1,1 0 1,-1 0 0,0 0-1,0 0 1,-1 0-1,1 0 1,0 0-1,0 0 1,0 0 0,-1 1-1,1-1 1,-1 0-1,1 0 1,-1 1-1,1-1 1,-1 0 0,0 1-1,0-1 1,1 1-1,-1 2 1,1 3 24,14 66 322,-4 0 0,2 77 0,7 48 107,-19-192-428,0 0-1,0 0 1,1 0-1,0 0 1,4 10-1,-6-15-24,1 0-1,-1 0 0,1 0 0,-1-1 0,1 1 0,0 0 0,-1 0 1,1-1-1,0 1 0,0 0 0,-1-1 0,1 1 0,0 0 0,0-1 0,0 0 1,0 1-1,0-1 0,0 1 0,0-1 0,0 0 0,0 0 0,0 1 1,0-1-1,0 0 0,0 0 0,0 0 0,0 0 0,0 0 0,0 0 0,0-1 1,0 1-1,0 0 0,0 0 0,0-1 0,0 1 0,0-1 0,-1 1 1,1 0-1,0-1 0,0 0 0,0 1 0,0-1 0,-1 0 0,2 0 0,4-4 0,0-1 0,-1 1-1,1-1 1,-1 0 0,0-1 0,7-11-1,23-50-95,-30 58 53,10-21-1402,18-61 0,-17 32-3390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13430,'0'0'3034,"1"21"-3042,0-4 12,-1-4 8,1 0 0,0-1-1,1 1 1,0 0 0,1-1-1,0 1 1,1-1-1,10 22 1,-6-17 30,1 2 10,1 0 0,1-1 1,16 22-1,-24-36-48,-1-1-1,1 0 1,0 0-1,0 0 1,0 0-1,0 0 1,1 0 0,-1-1-1,1 0 1,0 0-1,-1 0 1,1 0 0,0 0-1,0-1 1,0 0-1,0 0 1,1 0-1,-1 0 1,0 0 0,0-1-1,0 0 1,8 0-1,-8-2-4,1 1 0,-1-1 0,0 0 0,1 0 0,-1 0 0,0 0 0,0-1 0,0 0 0,-1 0 0,1 0 0,-1 0 0,1 0 0,-1-1 0,0 1 0,4-8 0,6-9-65,19-39 1,-24 43-9,52-117 1373,-60 135-1072,-1 0 1,1 0-1,0 1 0,-1-1 0,1 0 0,0 1 1,1-1-1,-1 0 0,1 4 0,0 9-159,7 144 138,45 254 1,-9-107-180,-14 410-13,-31-655 12,-17 117 0,12-149 373,0 1 1,-2-1-1,-2-1 1,0 0-1,-27 50 1,32-70-257,0 0 0,-1 0 0,0-1 0,0 1 0,0-2 0,-1 1 0,-13 10 0,17-15-121,1 0 0,-1-1-1,0 1 1,1 0 0,-1-1 0,0 0 0,0 0 0,0 0-1,0 0 1,0 0 0,0 0 0,-1-1 0,1 0 0,0 1 0,0-1-1,0-1 1,0 1 0,0 0 0,-1-1 0,1 1 0,0-1 0,0 0-1,0 0 1,0 0 0,0 0 0,-4-3 0,3 0-10,-1 0 0,1 0 0,0 0 0,0 0-1,0-1 1,0 0 0,1 0 0,0 0 0,-5-9 0,-21-58 48,19 39-83,1-1 0,2-1 0,-5-57 1,6-110-293,7 141 112,3-1 1,3 1-1,3 1 1,2 0-1,3 0 1,3 1-1,2 1 1,2 1-1,3 1 1,3 1-1,54-82 1,-67 116-1148,0 1 1,2 1 0,28-27-1,-8 17-5848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17224,'0'0'464,"8"125"-304,-6-53-96,-2 2-64,0-6 0,0-7-368,-12-17-1633,-2-22-4466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6435,'0'0'7769,"-13"25"-6088,-3 2-1652,5-9-17,0 0-1,1 1 1,2 0 0,0 1 0,0 0 0,-5 30 0,7-15 137,1-1 0,0 70 1,5-100-147,0-1 0,1 1-1,-1 0 1,1-1 0,0 1 0,-1-1 0,2 1 0,-1-1 0,0 1 0,1-1-1,-1 1 1,1-1 0,0 0 0,0 0 0,0 0 0,5 5 0,-2-4-2,0 0 1,0-1 0,0 1 0,0-1 0,1 0-1,-1-1 1,1 1 0,-1-1 0,10 2 0,9 1-1,0-1 0,1-1 1,-1-1-1,26-2 0,-44 0 1,20-1 1,-11 0-14,-1 1-1,1 1 1,-1 0-1,1 0 0,15 5 1,-27-5 11,0 0 1,1 0-1,-1 0 1,0 1-1,0-1 0,0 1 1,0 0-1,0 0 1,-1 0-1,1 0 1,-1 0-1,1 1 1,-1-1-1,0 1 0,0 0 1,0-1-1,0 1 1,0 0-1,-1 0 1,1 0-1,-1 0 1,0 1-1,0-1 0,0 0 1,0 0-1,0 1 1,-1 4-1,1 8 56,-1 0 0,0-1 0,-2 1 0,0 0-1,0-1 1,-2 0 0,0 1 0,-1-1 0,0-1 0,-1 1-1,-8 14 1,-4 3 292,-1-2-1,-1 0 0,-43 48 1,48-62-184,0 0 1,-1-1-1,-29 21 0,39-31-128,0-1 0,-1 0 0,0-1-1,0 0 1,0 0 0,0 0 0,0-1-1,0 0 1,-1 0 0,1-1-1,-1 0 1,1 0 0,-14-1 0,18 0-43,0-1 1,0 0 0,0 1-1,0-2 1,0 1-1,0 0 1,0 0 0,0-1-1,1 0 1,-1 0 0,1 1-1,-1-1 1,1-1 0,0 1-1,-1 0 1,1-1-1,0 1 1,1-1 0,-1 1-1,0-1 1,1 0 0,-1 0-1,1 0 1,0 0-1,0 0 1,0 0 0,0 0-1,0-5 1,-2-12-823,1 0 0,0 0 0,2-29 0,0 29-713,0-60-6024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2 686 3890,'0'0'15724,"-1"23"-15662,1 76-57,0-90-11,1 0 0,0-1 0,1 1 0,0 0 0,0-1 0,1 0 1,0 0-1,0 0 0,1 0 0,0 0 0,0-1 0,1 1 0,7 7 0,-7-7-12,-3-5-52,0-1 1,0 1 0,0-1-1,0 0 1,0 1 0,1-1-1,-1 0 1,1 0-1,-1 0 1,1-1 0,-1 1-1,1-1 1,0 1 0,0-1-1,0 0 1,0 0 0,0 0-1,0-1 1,0 1 0,0-1-1,0 0 1,1 0 0,-1 0-1,4 0 1,-3-1 19,0 0 1,0 0 0,0 0-1,-1-1 1,1 0 0,0 1-1,-1-1 1,1-1-1,-1 1 1,1 0 0,-1-1-1,0 0 1,0 1 0,0-1-1,-1-1 1,1 1-1,2-5 1,15-26-7,17-40 0,18-32 451,-55 105-347,0 0 1,1 1-1,-1-1 0,1 0 1,-1 0-1,1 0 1,-1 1-1,1-1 0,0 0 1,-1 0-1,1 1 1,0-1-1,-1 1 0,1-1 1,0 1-1,0-1 0,0 1 1,0-1-1,-1 1 1,1 0-1,0-1 0,0 1 1,0 0-1,0 0 1,0-1-1,0 1 0,0 0 1,0 0-1,0 0 0,0 0 1,0 1-1,0-1 1,-1 0-1,1 0 0,0 1 1,0-1-1,0 0 1,0 1-1,0-1 0,0 1 1,-1-1-1,1 1 0,0-1 1,0 1-1,-1-1 1,1 1-1,0 1 0,5 4-66,0 1-1,-1 0 1,0 0-1,6 12 1,-2-3 184,1-2-127,0 0-1,1 0 1,1-1 0,23 20 0,-31-29-42,0-1 0,1 0-1,0 0 1,-1 0 0,1 0-1,0-1 1,1 0 0,-1 0-1,0 0 1,1-1 0,-1 1-1,0-2 1,1 1 0,0 0-1,-1-1 1,1 0 0,-1 0-1,1-1 1,7-1 0,-9 1-33,1-1-1,-1 0 1,1 0 0,-1 0 0,0 0 0,0-1 0,0 0-1,0 0 1,0 0 0,-1 0 0,1 0 0,-1-1 0,5-6 0,3-5-218,-1-2 0,9-18 0,-16 29 182,13-26-265,-2 0 0,-1-1 0,-2-1-1,-1 0 1,7-48 0,-11 35 365,-1-1 0,-3 0 1,-5-71-1,0 99 208,0 1 0,-2-1 0,0 1 0,-1 0 0,-1 1 0,0 0 0,-2 0 0,0 0 0,-1 1 0,-20-25 0,29 40-36,0-1 0,-1 1 0,1 0 0,-1 0 0,1 0 0,-1 0 0,0 0 0,0 0 0,0 0 0,0 1 0,0-1 0,0 1 0,-1-1 0,1 1 0,0 0 0,-1 0-1,1 0 1,-1 0 0,1 1 0,-4-2 0,6 3-176,0-1-1,-1 0 1,1 0-1,-1 0 1,1 0-1,0 0 1,-1 0-1,1 1 0,0-1 1,-1 0-1,1 0 1,0 1-1,-1-1 1,1 0-1,0 0 1,-1 1-1,1-1 0,0 0 1,0 1-1,-1-1 1,1 0-1,0 1 1,0-1-1,0 1 1,0-1-1,0 0 1,-1 1-1,1-1 0,0 1 1,0-1-1,0 0 1,0 1-1,0-1 1,0 1-1,0-1 1,0 0-1,0 1 1,1-1-1,-1 1 0,0-1 1,0 0-1,0 1 1,-1 56 40,3 0 1,15 98 0,37 112 50,-27-147-127,14 143 0,-41-289 32,0 0 0,2 0-1,1 0 1,9-42 0,-7 45-64,2 1 1,0 0 0,1 0-1,1 1 1,1 0-1,18-27 1,-23 41 19,0 1 1,0-1-1,1 1 0,0 1 1,0-1-1,12-7 1,-16 11 9,0 1 1,0 0-1,0-1 1,1 1-1,-1 0 1,0 0 0,0 1-1,1-1 1,-1 0-1,1 1 1,-1-1-1,0 1 1,1 0-1,-1 0 1,1 0 0,-1 0-1,1 0 1,-1 0-1,0 1 1,1-1-1,-1 1 1,0 0-1,1 0 1,-1 0 0,0 0-1,0 0 1,3 2-1,-1 1-2,0 1 0,0-1 0,0 1 0,-1 0 0,1 0 0,-1 0 0,-1 0 0,1 1 0,-1-1 0,0 1 0,0-1 0,2 11 0,0 5-8,-1 0 0,2 29 0,-4-12 39,-3 44-1,1-67-10,-1 0-1,-1 0 0,-1 0 0,0-1 0,-11 27 0,7-24 37,0 0 1,-1-1-1,-1 1 0,-1-2 0,-1 0 0,-18 20 0,25-29-275,-1-1 0,0 0 0,0 0-1,-1-1 1,1 0 0,-1 0 0,0 0-1,0-1 1,0 0 0,-1 0 0,1-1-1,-1 0 1,1 0 0,-1-1 0,0 0-1,0 0 1,0-1 0,-9 0 0,-34-7-7115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1345,'0'0'18248,"151"-90"-18152,-112 64-96,-10 2-688,-10 4-2722,-9 5-6899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7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0 12982,'0'0'1897,"8"15"-1686,24 43-121,-31-56-61,-1-1-1,1 0 0,0 0 0,0 0 1,0 1-1,0-1 0,0 0 0,0 0 1,0 0-1,0 0 0,0 0 0,0-1 1,0 1-1,1 0 0,-1-1 0,0 1 1,1 0-1,-1-1 0,0 0 1,1 1-1,-1-1 0,1 0 0,-1 1 1,1-1-1,-1 0 0,3-1 0,-3 1 16,0 0 0,0 0 0,0 0 0,0 0 0,0-1 0,0 1 0,-1 0 0,1-1 0,0 1 0,0-1 0,0 1 0,-1-1 0,1 1 0,0-1 0,-1 0 0,1 1 0,0-1 0,-1 0 0,1 1 0,-1-1 0,1 0 0,-1 0 0,1 1 0,-1-2-1,0 0-8,0 0 0,0 0-1,0 1 1,-1-1 0,1 0-1,0 0 1,-1 1 0,0-1-1,1 0 1,-1 1-1,0-1 1,0 0 0,0 1-1,0-1 1,0 1 0,0 0-1,0-1 1,0 1-1,-2-1 1,0-1-11,-1 1 1,1 0-1,-1 0 0,1 0 1,-1 1-1,0-1 1,0 1-1,-4-1 0,-8-1-2,0 1 0,0 1 0,-21 0 0,34 1 0,0 0-24,-1 0 0,0 1 0,0-1 0,1 1 0,-1 0 0,0 0 0,1 0 0,-1 1 0,1-1 0,0 1 0,-1 0 0,1-1 0,0 2 0,0-1 0,0 0 0,0 1 0,0-1 0,1 1-1,-1 0 1,1 0 0,0 0 0,0 0 0,0 0 0,0 0 0,0 1 0,1-1 0,-1 1 0,1-1 0,0 1 0,0 0 0,0 3 0,-1 2-2,1 0-1,0 1 1,0-1 0,1 0-1,0 1 1,1-1 0,0 0-1,0 1 1,1-1 0,1 0-1,6 17 1,-1-8 29,2-1 0,0 0 0,1 0 0,1-2 0,18 21 0,-22-27-14,1 0-1,0 0 0,1-1 1,0 0-1,0-1 0,1 0 0,0-1 1,0 0-1,17 6 0,-22-10 35,0-1 0,0 1-1,0-1 1,1 0-1,-1-1 1,0 0 0,0 0-1,1 0 1,-1 0 0,0-1-1,0 0 1,0-1 0,0 1-1,0-1 1,0 0-1,7-4 1,-9 3-120,0 1 0,-1 0 1,1-1-1,-1 0 0,0 0 0,0 0 0,0 0 0,0 0 1,0-1-1,2-4 0,-3 4-405,0 0 0,0-1-1,0 1 1,-1-1 0,1 0 0,-1 1 0,0-1-1,0 0 1,-1 1 0,0-8 0,0 0-5859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14647,'0'0'2521,"-25"23"-1529,-78 79 22,95-93-937,0 1 0,1-1 0,1 1 0,0 1 1,0-1-1,1 1 0,0 0 0,1 1 0,0-1 0,1 1 0,-2 13 0,-1-3 113,-2 22 191,0 0 0,3 0 0,1 65 0,4-102-372,0 0 1,0 0 0,1 1-1,0-1 1,0 0-1,1 0 1,0 0 0,5 11-1,-5-14-10,0-1 0,1 1 0,-1-1 0,1 0 0,-1 0 0,1 0 0,0 0 0,0 0 0,1-1 0,-1 1 0,0-1 0,1 0 0,0 0 0,-1 0 0,1-1 0,6 3 0,1-1-114,0-1 0,0 0 0,0 0 0,0-1 0,0-1 0,0 0 0,0 0 0,0-1 0,0-1 0,0 0 0,0 0 0,0-1 0,0 0 0,-1-1 0,1 0 0,16-11 0,-9 5-323,-2 0 0,1-2 0,-2 0-1,1-1 1,-2 0 0,0-1 0,0-1 0,17-25-1,-8 0-4451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17 16087,'0'0'1398,"-22"-4"-533,-3-1-633,-46-3 0,67 8-198,1 1-1,-1-1 1,1 1 0,0 0-1,-1-1 1,1 2 0,0-1-1,0 0 1,0 1 0,0-1-1,0 1 1,0 0 0,0 0-1,0 0 1,1 0 0,-1 1-1,1-1 1,-1 1 0,1-1-1,0 1 1,0 0 0,0 0-1,1 0 1,-1 0 0,-2 6-1,0 0 63,-5 8 27,1 0 1,1 1-1,1 0 0,0 0 0,2 1 1,-4 22-1,3 5 66,1 64 0,4-106-188,-1 0 1,2 1-1,-1-1 0,0 0 1,1 0-1,0 0 1,0 0-1,0 0 1,0 0-1,1 0 0,-1 0 1,1 0-1,0 0 1,3 3-1,-3-5 0,0 0-1,1 0 1,-1-1 0,0 1-1,1-1 1,0 1 0,-1-1-1,1 0 1,0 0-1,0 0 1,-1 0 0,1 0-1,0-1 1,0 1 0,0-1-1,0 0 1,0 0-1,0 0 1,0 0 0,4-1-1,-1 0-3,-1-1 0,0 1-1,1-1 1,-1 0 0,0 0-1,0-1 1,0 1 0,-1-1-1,1 0 1,0-1 0,-1 1-1,0-1 1,0 0-1,0 1 1,-1-2 0,1 1-1,5-9 1,2-5-36,0-1 0,-1 0 0,9-27 0,-9 16 224,-1 0 1,-1-1-1,-1 0 0,-3-1 0,0 1 1,-1-47-1,-3 77 757,1 11-35,50 309-732,-16-185-2445,-33-124 1114,5 10-540,1-12-5403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14519,'0'0'1152,"3"153"-1040,19-50 1281,-1 15 64,-1 13-961,-3 13 16,-3 2-256,-4-8-240,-3-16 32,1-32-48,-3-31-624,-1-33-1889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19001,'0'0'1040,"173"14"-992,-98-14 32,0-14-80,-14-10-512,-10 3-1889,-15 1-4962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149 252 12550,'0'0'373,"15"-2"-776,-6 2 378,-6 0 24,1 1 0,-1-1 0,1 0 1,-1 0-1,1-1 0,-1 1 0,0-1 0,1 0 0,-1 0 0,0 0 0,1 0 1,-1 0-1,0-1 0,0 1 0,0-1 0,0 0 0,-1 0 0,1 0 0,0 0 1,-1-1-1,1 1 0,-1-1 0,0 1 0,0-1 0,0 0 0,0 0 0,0 0 1,1-5-1,1-6 159,-1 1 0,0-1 0,-1 0 0,-1 0 1,0 0-1,-2-26 0,0 36-9,0 1 0,0-1-1,0 0 1,0 1 0,-1-1 0,1 1 0,-1 0-1,0-1 1,0 1 0,0 0 0,-1 0 0,1 0-1,-1 1 1,1-1 0,-1 1 0,0-1 0,0 1-1,0 0 1,0 0 0,0 0 0,-1 0 0,1 1 0,-1-1-1,1 1 1,-1 0 0,-4-1 0,3 0-16,-1 1 1,1 0-1,0 0 1,-1 0-1,1 1 1,-1 0 0,1 0-1,-1 0 1,1 1-1,-1 0 1,1 0-1,0 0 1,-1 0-1,1 1 1,0 0-1,0 0 1,0 1-1,-5 2 1,2 2-77,1 1 1,0-1-1,0 1 0,0 0 1,1 1-1,1-1 0,-1 1 0,1 1 1,1-1-1,0 0 0,0 1 1,1 0-1,0 0 0,-3 21 1,1 11 232,1 1 0,2 52 0,2-84-190,0 8 49,0 0 0,1 0 0,1 0 0,10 37-1,-11-51-133,1 0-1,0 0 0,0 0 0,0 0 0,1 0 0,0-1 0,-1 1 0,2-1 0,-1 0 0,0 1 0,1-2 0,0 1 0,0 0 0,0-1 0,0 0 0,1 0 0,-1 0 0,1 0 0,0-1 0,0 0 0,0 0 0,7 2 0,-2-1-13,0-2-1,0 1 0,0-1 1,0-1-1,-1 0 0,1 0 1,0-1-1,0 0 0,0-1 1,0 0-1,-1 0 0,1-1 1,-1-1-1,0 1 0,0-1 1,0-1-1,0 0 1,-1 0-1,0-1 0,0 0 1,0 0-1,-1-1 0,0 0 1,0 0-1,9-13 0,-10 11-416,-1 1-1,0-1 0,-1 0 0,1 0 0,-2 0 1,1-1-1,-2 1 0,1-1 0,-1 0 1,1-11-1,-2-33-8225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301 157 15175,'0'0'3538,"-21"-10"-3056,-69-30-257,88 39-212,-1 0 1,1 0 0,-1 0-1,0 0 1,1 0 0,-1 1-1,0-1 1,0 1 0,1-1 0,-1 1-1,0 0 1,0 0 0,1 1-1,-1-1 1,0 0 0,0 1-1,1 0 1,-1-1 0,0 1 0,1 0-1,-1 1 1,1-1 0,-1 0-1,1 1 1,-4 2 0,2 1 14,0-1 0,0 1 1,1 0-1,0 1 0,0-1 0,1 0 1,-1 1-1,-2 7 0,2-3-14,-3 7 16,1 0 0,1 0 0,0 1 0,2-1 0,0 1-1,1 0 1,0 0 0,4 30 0,-3-47-29,0 1 0,1-1 0,-1 1-1,1 0 1,-1-1 0,1 1 0,0-1 0,-1 1-1,1-1 1,0 0 0,0 1 0,0-1-1,0 0 1,0 0 0,0 1 0,0-1 0,1 0-1,-1 0 1,0 0 0,1-1 0,-1 1-1,0 0 1,1 0 0,-1-1 0,1 1 0,0-1-1,-1 1 1,1-1 0,-1 0 0,1 1 0,-1-1-1,1 0 1,0 0 0,-1 0 0,1 0-1,0-1 1,-1 1 0,3-1 0,2 0-6,0 0-1,0-1 1,0 1 0,0-1 0,0-1 0,0 1 0,-1-1-1,0 0 1,8-6 0,1-3-46,-1-1 0,-1 0-1,0-1 1,-1 0 0,0-1 0,15-28-1,-15 20-8,0 0 0,-1 0 0,-1-1 0,7-34 0,-13 42 211,-1 1 0,-1-1 0,-1-19 0,0 32-75,1 3-35,-1-1 0,0 1-1,0-1 1,0 1 0,0 0-1,-1-1 1,1 1-1,0 0 1,0-1 0,0 1-1,0-1 1,0 1 0,0 0-1,-1-1 1,1 1 0,0 0-1,0 0 1,0-1-1,-1 1 1,1 0 0,0-1-1,0 1 1,-1 0 0,1 0-1,0-1 1,-1 1 0,1 0-1,0 0 1,-1 0 0,1 0-1,0 0 1,-1-1-1,1 1 1,0 0 0,-1 0-1,1 0 1,-1 0 0,1 0-1,0 0 1,-1 0 0,1 0-1,0 0 1,-1 0 0,1 0-1,-1 0 1,1 1-1,0-1 1,-1 0 0,1 0-1,0 0 1,-1 0 0,1 1-1,0-1 1,-1 0 0,1 0-1,0 1 1,0-1 0,-1 0-1,1 1 1,-2 0 20,0 0 0,0 1 0,0 0 0,0-1 0,0 1 0,0 0 0,1 0 1,-1 0-1,-2 4 0,-1 5-31,1 1 1,0 0 0,0 0-1,1 1 1,-2 24 0,1 70-9,4-73-4,2 57 21,4 0 0,27 141 0,-8-96 39,-7 1-1,2 190 0,-20-291-62,1 19 88,-11 90 0,8-130-73,-1 1 0,-1 0 1,0-1-1,-1 0 0,-1 0 0,0 0 0,-1-1 0,-1 0 0,0 0 0,-13 16 1,16-25-21,1 0 1,-1 0 0,0-1 0,-1 0 0,1 0 0,-1 0 0,0 0-1,0-1 1,0 0 0,-10 3 0,11-4-4,1-1 0,-1 0 0,1 0 0,-1 0 0,1 0 1,-1-1-1,0 0 0,1 0 0,-1 0 0,0-1 0,1 0 0,-1 1 0,1-2 0,-1 1 0,1 0 1,-8-5-1,4 1-3,1 0 1,0 0-1,0-1 0,1-1 1,0 1-1,0-1 1,0 0-1,1 0 1,0 0-1,1-1 1,-1 0-1,-4-14 1,-1-4-8,1 1 1,1-2-1,-5-28 1,6 5-84,2 0 1,2 0-1,2-1 1,2 1-1,2 0 1,3 0-1,2 0 1,2 1-1,21-63 0,7 6-982,4 3 0,5 1 0,63-102 0,-45 98-2670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19257,'0'0'2049,"2"30"-2028,-1 1-10,0-3 7,1-1 0,1 1 1,1-1-1,1 0 0,10 26 0,-12-42-17,1-1-1,0 1 1,1-1 0,1 0-1,-1 0 1,15 18 0,-18-26-1,0 0-1,0 1 1,0-1 0,1 0 0,-1 0 0,0 0 0,1-1 0,0 1 0,-1-1 0,1 1 0,0-1 0,0 0 0,0 0 0,0 0 0,0 0 0,0 0 0,0-1 0,0 0 0,0 1-1,0-1 1,0 0 0,1-1 0,-1 1 0,0 0 0,0-1 0,0 0 0,0 0 0,0 0 0,0 0 0,3-1 0,-2-1 1,1-1 0,0 1-1,-1 0 1,0-1 0,0 0 0,0 0 0,0 0 0,-1-1 0,1 1 0,-1-1-1,0 0 1,-1 0 0,1 0 0,-1 0 0,2-6 0,1-3 14,-1 0 0,0-1 1,-1 0-1,2-24 1,-4 28 25,0-1 0,-1 1 1,-1-1-1,0 1 0,0-1 1,-1 1-1,0 0 0,-6-15 1,6 21-9,0 0 0,-1 1 1,0-1-1,0 1 0,0 0 1,0-1-1,-1 1 1,1 1-1,-1-1 0,0 0 1,0 1-1,0 0 0,-1 0 1,1 0-1,-1 1 0,0-1 1,0 1-1,0 0 0,0 1 1,-7-3-1,7 3-35,0 0 0,0-1 1,-1 2-1,1-1 0,0 1 0,0-1 0,0 1 0,-1 1 1,1-1-1,0 1 0,0 0 0,0 0 0,0 0 0,0 1 1,0 0-1,-6 3 0,6-2-139,1 1 1,-1-1-1,1 1 1,0 0-1,0 1 1,0-1-1,0 1 1,1-1-1,-1 1 1,2 0-1,-1 1 1,0-1-1,-3 11 1,-6 36-3603,10-5-2532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111 775 2017,'0'0'16770,"3"-24"-16354,-1 14-369,5-32 95,1 0 0,18-54 0,36-110-153,-54 172 119,-2-1 1,-2 1-1,-1-1 0,-2-42 1,-1 70-46,-1 0 1,0 0-1,-1 0 1,1 1-1,-1-1 1,0 0-1,-1 1 1,0-1-1,0 1 1,0 0-1,-1 0 1,0 0-1,0 0 1,0 1-1,-8-8 1,8 10-22,1 0 0,-1 0 0,0 0 0,0 1 0,0-1 0,0 1 0,-1 0 0,1 0 0,-1 1 0,1-1 0,-1 1 0,1 0 0,-1 0 0,0 0 0,0 1 0,1 0 0,-1 0 0,0 0 0,0 0 0,1 1 0,-1-1 0,0 1 0,-7 3 1,7-2-36,1 1 0,0-1 0,0 1 0,0 0 0,0 0 0,1 0 0,-1 0 0,1 1 0,0 0 0,0-1 0,0 1 0,0 0 0,1 1 0,-1-1 0,1 0 0,0 1 0,1-1 0,-1 1 0,0 4 0,-3 6-16,2-1 0,0 1 0,1 0 0,0 27 1,2-34 3,-1-5 4,1-1-1,0 1 1,0 0 0,0-1 0,0 1-1,1-1 1,-1 1 0,1-1 0,0 1-1,1 2 1,-1-4 0,0 0 0,0 0-1,0 0 1,1 0 0,-1 0 0,0 0 0,1-1-1,-1 1 1,0 0 0,1-1 0,-1 0 0,1 1-1,-1-1 1,1 0 0,-1 1 0,1-1 0,0 0-1,-1 0 1,3 0 0,7 0-23,1 0 1,0-1-1,-1 0 1,1-1-1,-1 0 1,1-1-1,-1 0 1,0 0-1,17-9 1,0-3-148,0-2 0,27-20 0,33-20-138,-88 56 314,1 1-1,-1 0 0,1-1 0,-1 1 0,1 0 0,-1-1 1,1 1-1,0 0 0,-1 0 0,1 0 0,-1 0 1,1 0-1,0 0 0,-1 0 0,1 0 0,0 0 0,-1 0 1,1 0-1,-1 0 0,1 0 0,0 0 0,-1 0 1,1 1-1,-1-1 0,1 0 0,-1 0 0,1 1 0,0-1 1,-1 0-1,1 1 0,-1-1 0,0 1 0,1-1 0,-1 0 1,1 1-1,-1-1 0,0 1 0,1-1 0,-1 1 1,0 0-1,1-1 0,-1 1 0,0-1 0,0 1 0,0 0 1,0-1-1,1 1 0,-1-1 0,0 1 0,0 0 1,0-1-1,0 1 0,-1 0 0,1 49 62,0-31-19,25 614 1271,-24-614-1284,-1-12-28,0 0-1,1 1 0,0-1 1,0 0-1,1 1 1,0-1-1,0 0 0,0 0 1,1 0-1,0-1 0,7 13 1,-9-18 0,1 0-1,-1 0 1,0 0 0,0 0 0,0 0 0,1 0 0,-1 0-1,1 0 1,-1 0 0,0-1 0,1 1 0,0-1-1,-1 1 1,1-1 0,-1 1 0,1-1 0,-1 0-1,1 0 1,0 0 0,-1 0 0,1 0 0,-1 0-1,1 0 1,0-1 0,-1 1 0,1 0 0,-1-1 0,1 0-1,-1 1 1,1-1 0,-1 0 0,1 0 0,-1 1-1,0-1 1,0 0 0,1 0 0,-1-1 0,0 1-1,2-2 1,4-5 1,0 0-1,0-1 1,-1 0-1,8-14 0,-12 20-11,45-90-1713,-31 58-1209,3-5-3473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15383,'0'0'3180,"-1"26"-2726,-2 6-330,1-8-15,0-1 0,2 1 0,0-1 0,2 1 1,4 27-1,-2-33-21,1 0 1,0-1 0,2 1 0,0-1-1,0-1 1,2 1 0,20 29-1,-28-43-84,1-1 0,-1 0-1,1 0 1,-1 0 0,1 0 0,0 0-1,0 0 1,0 0 0,0-1-1,0 1 1,0-1 0,0 1 0,1-1-1,-1 0 1,0 0 0,1 0-1,-1 0 1,1 0 0,-1-1-1,1 1 1,0-1 0,-1 0 0,1 1-1,-1-1 1,1 0 0,0-1-1,-1 1 1,1 0 0,0-1-1,-1 1 1,1-1 0,-1 0 0,1 0-1,-1 0 1,0 0 0,1 0-1,-1-1 1,0 1 0,4-4-1,5-5-7,-1 0-1,-1 0 0,1-1 1,-2 0-1,15-24 0,0-3-139,21-47-1,-37 71 589,-2 0 1,0 0-1,0 0 0,-1-1 1,-1 1-1,0-1 1,0-19-1,-4 54-151,-1-1 0,-9 37 1,-1 8-272,2 55 28,8 164 0,4-144-68,-1 65 0,-4 257-817,0-410 740,-17 99-1,16-133 106,0 0 0,-1 0 0,-1 0-1,0-1 1,-2 1 0,0-2-1,0 1 1,-1-1 0,-13 16-1,18-27 11,1 0-1,-1-1 0,0 1 0,0-1 1,0 0-1,0 0 0,0 0 0,-1 0 1,1-1-1,-1 0 0,0 0 1,0 0-1,0 0 0,0-1 0,0 0 1,0 0-1,0 0 0,0-1 0,-1 0 1,1 0-1,0 0 0,0 0 0,0-1 1,0 0-1,-1 0 0,1 0 1,1-1-1,-1 0 0,0 0 0,0 0 1,0 0-1,1-1 0,0 0 0,-1 1 1,-4-6-1,-4-5-5,0-1 0,0-1 0,1 0 0,1 0 0,1-1-1,0-1 1,1 0 0,1 0 0,-10-29 0,8 14-19,1-1-1,2 0 1,1 0-1,-3-58 1,9 60 74,1 1 0,2-1-1,1 1 1,2 0 0,1 0 0,1 0 0,1 1 0,16-34-1,8-8 151,86-130-1,-106 181-263,49-71 79,-53 80-204,1-1 0,0 1 0,0 1-1,1 0 1,13-9 0,-22 18-150,13-7-782,-15 9 888,1-1 0,-1 0 1,1 0-1,-1 1 1,1-1-1,-1 0 0,0 1 1,1-1-1,-1 1 1,0-1-1,1 0 1,-1 1-1,0-1 0,0 1 1,1-1-1,-1 1 1,0-1-1,0 1 1,0-1-1,1 1 0,-1-1 1,0 1-1,0-1 1,0 1-1,0-1 0,0 1 1,0-1-1,0 1 1,0-1-1,0 1 1,-1-1-1,1 2 0,0 45-13896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2729 17176,'199'-6'478,"-1"-8"0,205-43-1,379-114-868,-287 56 557,865-96-251,15 142 789,-266 95 1148,-342 49-1529,-82-7-96,5-28-134,1052-89-269,-406-109 208,0-39 13,758-160 47,-11-44 11,-1537 293-62,1812-351 820,-1775 357 117,189-36-121,-729 130-834,134-34 87,-156 36-161,-1-1-1,-1-1 1,0-1 0,0-1-1,0-1 1,22-16-1,-37 23-83,1 1 0,-1 0 0,0-1 0,0 0 0,-1 0 0,1 0 0,-1-1 0,0 1-1,0-1 1,0 0 0,-1 1 0,1-1 0,-1 0 0,0-1 0,-1 1 0,1 0 0,-1-1 0,0 1-1,-1 0 1,1-1 0,-1 1 0,0-1 0,0 1 0,-2-8 0,-16-58-4233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8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6 10117,'0'0'7326,"-20"-2"-7060,-65-2-223,84 4-43,-1 0 0,1 0 0,-1 0 0,1 1 0,-1-1 0,1 0 0,-1 0 0,1 1 0,0-1 0,-1 1 0,1-1 0,0 1 0,-1 0 0,1-1 0,0 1 0,0 0 0,-1 0 0,1 0 0,0 0 0,0 0 0,0 0 0,0 0 0,0 0 0,1 1 0,-1-1 0,0 0 0,0 1 0,1-1 0,-1 0 0,1 1 0,-1-1 0,1 0 0,0 1 0,0-1 0,-1 1 0,1-1 0,0 3 0,-1 4 0,-2 12 0,0-1-1,2 1 1,1 30-1,0-26-5,-1-22-16,1 0 0,0 0 0,0-1 0,0 1 0,1 0 0,-1 0 0,0 0 0,1-1 0,-1 1 0,1 0 0,-1-1 0,1 1 1,0 0-1,0-1 0,-1 1 0,1-1 0,0 1 0,1-1 0,-1 0 0,0 1 0,0-1 0,1 0 0,-1 0 0,0 0 0,1 0 0,-1 0 0,1 0 0,-1 0 0,1 0 0,0-1 0,-1 1 0,1-1 0,0 1 0,0-1 0,-1 0 0,3 1 0,-1-1-65,1 0 1,-1-1-1,1 1 0,-1 0 0,0-1 1,1 0-1,-1 0 0,0 0 0,1 0 1,-1-1-1,0 1 0,0-1 0,0 0 1,0 0-1,-1 0 0,1 0 0,4-4 1,6-11-131,0 1 0,0-2 0,-2 0-1,13-26 1,-17 29 1015,0-1 0,-1 0-1,4-21 1,-11 46-443,1 0 1,-1 0 0,2-1-1,-1 1 1,1 0 0,4 16-1,18 64-762,-16-64 603,91 361-196,-80-296 1,-5 2 0,3 120 0,-15-166 6,1-25-4,-1 1 0,-2-1 0,0 0-1,-5 25 1,4-41 6,1 0 0,-1-1 0,0 1 0,-1-1 1,1 1-1,-1-1 0,0 0 0,0 0 0,0 0 0,0 0 0,-1 0 0,0-1 0,1 0 0,-1 0 0,0 0 1,-1 0-1,1 0 0,0-1 0,-1 0 0,-7 3 0,8-4 2,0 1 0,0-1-1,0 0 1,0 0 0,0-1 0,0 1 0,-1-1 0,1 0-1,0 0 1,-1 0 0,1 0 0,0-1 0,0 0 0,0 0-1,0 0 1,0 0 0,0-1 0,0 0 0,0 1-1,0-1 1,0-1 0,1 1 0,-1 0 0,-3-5 0,0-1-19,0-1 1,1 0-1,0 0 1,0-1-1,1 0 1,1 0-1,-1 0 1,2 0-1,-1-1 1,1 1-1,1-1 1,-2-18-1,0-17-166,4-79 0,1 80 107,1 6-37,1-1 0,3 2 0,1-1 0,23-70 0,-2 30-351,47-91 0,-73 168 396,39-76-993,-6 33-4925,-24 36 308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3866 8644,'0'0'10447,"12"15"-10367,8 7-61,191 236 2003,-145-166-1067,-14-18-225,75 83 0,-117-147-647,0 0-1,0-1 1,1 0 0,0 0-1,0-1 1,19 9 0,-23-14-48,0 0-1,0 0 1,0-1 0,0 0-1,0-1 1,0 0 0,1 0-1,-1 0 1,0-1 0,1 0-1,-1-1 1,0 1 0,14-4-1,-9 0-19,0 1 0,0-2-1,0 0 1,-1 0 0,0-1-1,0 0 1,0-1 0,18-16-1,5-8 74,37-44 0,-68 72-81,168-207 361,45-87-245,55-80-27,55-60 0,105-97 239,701-674 0,-791 881 316,-50 57-150,-52 49-58,-222 205-412,496-425 621,-476 416-478,7-5 546,-44 30-727,0 0 1,0 0-1,0-1 1,0 1-1,0 0 1,0 0-1,0 0 1,0 0-1,0 0 1,0 0-1,1 0 0,-1 0 1,0-1-1,0 1 1,0 0-1,0 0 1,0 0-1,0 0 1,1 0-1,-1 0 1,0 0-1,0 0 1,0 0-1,0 0 0,0 0 1,1 0-1,-1 0 1,0 0-1,0 0 1,0 0-1,0 0 1,0 0-1,0 0 1,1 0-1,-1 0 1,0 0-1,0 0 1,0 1-1,0-1 0,0 0 1,0 0-1,1 0 1,-1 0-1,0 0 1,0 0-1,0 0 1,0 0-1,0 0 1,0 1-1,-3 7-437,-3-1-54,-1-2 0,0 1 1,0-1-1,-1 1 0,-14 6 1,-24 7-4494,-2-4-4875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8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63 14711,'0'0'2374,"3"16"-2262,0-5-88,0 3 23,0 1-1,1-1 1,0-1-1,2 1 1,-1-1-1,10 16 1,-11-22 15,4 4 29,-1 1-1,18 19 1,-22-28-67,-1-1 0,1 0 0,-1 1 0,1-1 0,0 0 0,0 0 0,0 0 0,0-1 0,0 1 0,1-1 0,-1 0-1,0 0 1,1 0 0,-1 0 0,1 0 0,5 0 0,-8-2 11,1 1-1,0-1 0,-1 0 0,1 0 0,-1 1 0,1-1 1,-1 0-1,0 0 0,1 0 0,-1 0 0,0 0 1,0-1-1,0 1 0,0 0 0,0-1 0,0 1 0,0 0 1,0-1-1,0 1 0,-1-1 0,1 1 0,-1-1 1,1 0-1,-1 1 0,0-1 0,1 0 0,-1 1 0,0-4 1,5-56 329,-5 55-330,1-5 72,-1 0-1,0 0 1,-1 0-1,0 0 1,-1 0-1,0 0 1,-5-12-1,5 18-29,0 0-1,-1 0 0,0 1 0,0-1 0,0 0 0,0 1 0,-1 0 0,0 0 0,0 0 1,0 0-1,0 1 0,0-1 0,-1 1 0,0 0 0,0 1 0,-7-4 0,6 3-21,-1 1-1,1-1 1,0 2 0,0-1-1,-1 1 1,1 0-1,-1 0 1,1 1-1,-1 0 1,-10 1 0,14-1-181,0 1 1,0 0 0,0-1-1,1 1 1,-1 0 0,0 1-1,1-1 1,-1 0 0,1 1-1,-6 3 1,7-3-253,-1 0 1,0 0-1,1 0 0,-1 0 1,1 0-1,-1 0 0,1 0 1,0 1-1,0-1 0,0 0 1,0 1-1,1-1 0,-1 1 1,0 2-1,-1 27-12539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127 438 5394,'0'0'13740,"0"-8"-13641,2-304-291,-1 306 176,-2-1 1,1 1-1,-1 0 1,0 0-1,0 0 1,0 0-1,-1 0 1,0 0-1,-1 0 1,1 0 0,-6-8-1,6 11 15,-1 0 1,1 0-1,-1 0 0,1 1 1,-1-1-1,0 1 0,0 0 1,0 0-1,0 0 0,0 0 1,0 1-1,-1-1 1,1 1-1,-1 0 0,1 0 1,-1 0-1,1 0 0,-1 1 1,1-1-1,-1 1 0,-4 0 1,7 0 4,-1 0 1,1 0-1,0-1 1,-1 1-1,1 1 1,0-1-1,-1 0 1,1 0-1,-1 0 1,1 1-1,0-1 0,-1 1 1,1-1-1,0 1 1,0-1-1,-1 1 1,1 0-1,0 0 1,0-1-1,0 1 1,-2 2-1,2 0-1,0 0 0,0 0-1,1 0 1,-1 0 0,1 0-1,-1 0 1,1 0 0,0 0-1,1 4 1,-1-3 6,-1-1 1,2 0-1,-1 1 0,0-1 1,1 0-1,-1 1 0,1-1 1,0 0-1,2 5 0,-2-7-5,0 1 0,0-1 0,0 0 0,1 1-1,-1-1 1,0 0 0,1 0 0,-1 0 0,1 0 0,-1 0-1,1 0 1,-1-1 0,1 1 0,0-1 0,-1 1-1,1-1 1,0 1 0,-1-1 0,1 0 0,2 0-1,6 1 12,-1 0 0,1-1-1,-1 0 1,1-1-1,-1 0 1,1-1 0,16-4-1,-2-3-119,36-18 0,-40 17-4,1 4 22,-20 6 84,-1 1 1,1-1 0,-1 0-1,1 0 1,-1 0 0,1 0-1,-1 0 1,1 1 0,-1-1-1,1 0 1,-1 0 0,1 1-1,-1-1 1,0 0 0,1 1-1,-1-1 1,1 0 0,-1 1-1,0-1 1,1 1 0,-1-1-1,1 1 1,-1 3 1,1-1 0,0 1 1,-1 0-1,1-1 0,-1 1 0,0-1 0,0 1 0,-1 3 0,0 11 38,3 45 321,3-1 1,3 1 0,18 73 0,-25-134-323,-1 1 0,1-1 1,0 0-1,-1 1 0,1-1 1,0 0-1,0 0 0,0 1 0,1-1 1,-1 0-1,0 0 0,1 0 0,0-1 1,-1 1-1,1 0 0,0 0 1,0-1-1,0 1 0,3 1 0,-4-3-27,1 0-1,-1 0 1,1 0 0,0 1-1,-1-1 1,1-1-1,-1 1 1,1 0-1,0 0 1,-1-1-1,1 1 1,-1-1-1,1 1 1,-1-1 0,1 1-1,-1-1 1,0 0-1,1 0 1,-1 0-1,0 0 1,1 0-1,-1 0 1,0 0-1,0 0 1,0 0 0,0-1-1,0 1 1,0 0-1,0-3 1,26-40-429,-15 14-4010,-11 24-1317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9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87 15511,'0'0'3727,"-2"8"-3695,1-3-24,0-1-1,1 1 1,0 0-1,-1 0 1,2 0-1,-1-1 1,1 1-1,-1 0 1,1 0-1,1-1 1,-1 1-1,1-1 1,-1 1-1,1-1 1,1 0-1,-1 1 0,1-1 1,-1 0-1,1-1 1,0 1-1,0 0 1,1-1-1,-1 0 1,1 1-1,7 3 1,-9-5-8,0 0 1,1 0-1,-1 0 1,1-1-1,-1 1 1,1-1-1,0 0 1,0 1-1,0-1 1,-1-1-1,1 1 1,0 0-1,0-1 1,0 1-1,0-1 1,0 0-1,0 0 1,0 0-1,0-1 1,0 1-1,0-1 1,0 1-1,0-1 1,0 0-1,0 0 1,0 0-1,-1-1 1,1 1-1,0-1 1,-1 1-1,1-1 1,-1 0-1,0 0 1,1 0-1,-1 0 1,0 0-1,2-4 1,9-13 52,0-1 0,-1 0 1,-1-1-1,-1 0 0,-1-1 1,-1 0-1,8-31 0,-3 109 1084,24 98-1139,-6-28 2,15 138-1,-30 183 19,-16-436-17,0 23 7,-7 56 0,6-81-7,0 0 0,-1 0 0,-1-1 0,1 1 0,-1-1-1,-1 0 1,0 1 0,0-2 0,0 1 0,-1 0 0,-8 9 0,11-15-2,1 0 0,-1 0 0,1-1 0,-1 1 0,0-1 0,0 1 0,0-1 0,0 0 0,0 0 1,0 0-1,0 0 0,0 0 0,0 0 0,-1-1 0,1 1 0,0-1 0,0 0 0,-1 1 0,1-1 0,0 0 1,-1 0-1,1 0 0,0-1 0,0 1 0,-1 0 0,1-1 0,-4-1 0,2 0-9,0 0 0,0-1 0,0 1 0,1-1-1,-1 0 1,1 0 0,-1 0 0,1 0 0,0-1 0,0 1 0,0-1-1,-2-5 1,-8-14-59,1 0 0,1-1 0,1 0 0,2-1 0,0 0-1,-7-45 1,9 25-249,2 0-1,3 0 1,3-49-1,2 61-88,0 0 0,3 0 0,0 0 0,2 1-1,20-45 1,80-148-1735,-105 217 2098,104-186 197,-29 74 2861,-70 107-2199,-13 17 45,-19 17-2927,7-17-6241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1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11557,'0'0'3938,"-22"9"-3551,-70 34 53,86-40-392,1 0 0,0 0 0,0 1 0,0 0-1,0 0 1,1 0 0,-1 0 0,1 1 0,0 0 0,1 0 0,-1 0 0,1 0-1,0 1 1,0-1 0,1 1 0,-1 0 0,1-1 0,-1 10 0,-2 0 53,-4 11 136,2 1 0,1-1 0,2 1-1,0 0 1,2 1 0,0-1 0,4 34-1,-2-59-234,1-1 0,-1 1 0,1 0 0,-1-1-1,1 1 1,-1-1 0,1 1 0,0-1 0,0 0-1,0 1 1,0-1 0,0 0 0,0 1-1,0-1 1,0 0 0,0 0 0,1 0 0,-1 0-1,0 0 1,1 0 0,-1 0 0,1-1-1,-1 1 1,1 0 0,-1-1 0,1 1 0,-1-1-1,3 1 1,6 1 5,0-1-1,0 0 1,14 0-1,-20-1-6,66-1-57,-50-1-67,1 1-1,-1 1 1,1 1 0,-1 1-1,38 8 1,-54-8 112,1 0 0,-1 0 0,1 0 0,-1 1 0,0 0 0,0-1 1,-1 2-1,1-1 0,0 0 0,-1 1 0,0-1 0,0 1 0,0 0 0,0 0 0,-1 0 1,1 0-1,-1 1 0,0-1 0,0 1 0,-1-1 0,0 1 0,1 0 0,-1 0 0,-1-1 1,1 1-1,-1 0 0,0 10 0,0-5 22,-1 0 0,0 1-1,-1-1 1,0 0 0,0 0 0,-1 0 0,0 0-1,-1 0 1,0-1 0,0 1 0,-1-1 0,-7 9-1,5-9 122,0-1-1,0 0 0,-1 0 1,0-1-1,0 0 1,-1 0-1,0-1 0,0-1 1,0 1-1,-1-1 0,0-1 1,0 0-1,0 0 0,0-1 1,-1 0-1,1-1 1,-1 0-1,0-1 0,1 0 1,-1 0-1,-13-2 0,23 0-126,0 0-1,0 0 0,0 0 1,0 0-1,0 0 0,1-1 0,-1 1 1,0 0-1,1 0 0,-1-1 1,1 1-1,-1 0 0,1-1 1,0 1-1,0 0 0,-1-1 0,1 1 1,0-1-1,0 1 0,0 0 1,1-1-1,-1-1 0,4-35-2963,8 15-2306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18424,'0'0'705,"0"24"-663,7 80-12,-6-97-24,0-1 0,1 1 0,-1-1 0,1 1 0,1-1 1,-1 0-1,1 0 0,0 0 0,0 0 0,1 0 0,0-1 0,0 0 1,0 0-1,1 0 0,-1 0 0,1 0 0,0-1 0,1 0 0,8 5 1,-11-6-13,1-1 1,-1 0 0,1 0 0,0 0 0,0 0 0,0-1 0,0 1 0,0-1 0,1 0 0,-1 0 0,0-1-1,0 1 1,1-1 0,-1 0 0,0 0 0,1-1 0,-1 1 0,0-1 0,0 0 0,0 0 0,5-2 0,-5 1-12,1 0 0,-1-1 1,1 0-1,-1 0 0,0 0 1,0-1-1,-1 0 0,1 1 1,-1-1-1,0 0 1,0 0-1,0-1 0,0 1 1,-1-1-1,1 1 0,2-10 1,1-10 185,-1 0 1,-1-1 0,-1 1 0,-1-1-1,-1 0 1,-1 0 0,-4-27 0,-2 14 1039,5 37-1159,1-1 0,0 1 0,-1 0-1,1 0 1,-1-1 0,1 1 0,-1 0 0,1 0-1,-1 0 1,0 0 0,0 0 0,0 0 0,1 0-1,-1 0 1,0 0 0,0 0 0,0 0 0,-1 1-1,1-1 1,0 0 0,0 1 0,0-1 0,0 1-1,-1-1 1,1 1 0,0 0 0,-3-1-1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13254,'0'0'8428,"-3"1"-8233,2-1-196,0 0 0,0 1 1,0-1-1,1 0 1,-1 1-1,0-1 1,0 0-1,1 1 0,-1-1 1,0 1-1,1-1 1,-1 1-1,0 0 0,1-1 1,-1 1-1,1 0 1,-1-1-1,1 1 0,-1 0 1,1 0-1,0-1 1,-1 1-1,1 0 0,-1 1 1,0 28-34,19 44-15,-11-50 67,44 253 60,-27-124-50,-23-149-27,9 32 30,-10-35-30,0 0 0,1 0 1,-1 0-1,1 0 1,-1 0-1,1 0 1,-1 0-1,1-1 1,0 1-1,-1 0 1,1 0-1,0-1 1,-1 1-1,1 0 1,0-1-1,0 1 1,0-1-1,0 1 1,0-1-1,0 1 1,0-1-1,0 0 1,0 1-1,0-1 1,0 0-1,0 0 1,0 0-1,0 0 1,0 0-1,1 0 1,-1 0 3,0-1 0,0 0 0,0 0 0,0 0 0,0 0 0,0 0 0,-1 0 0,1 0 0,-1 0 0,1 0 0,0 0 0,-1 0 1,0 0-1,1 0 0,-1-1 0,0 1 0,1 0 0,-1 0 0,0 0 0,0-3 0,1-1 17,3-27 21,-1-1 1,-1 1-1,-6-59 1,1 7-26,4 78-18,-1-1 0,1 1-1,0-1 1,1 1 0,-1 0 0,1 0 0,0 0-1,1 0 1,-1 0 0,1 0 0,1 0 0,-1 1 0,1-1-1,7-8 1,-8 11-6,0 1-1,0-1 0,0 0 1,0 1-1,0 0 0,1 0 1,-1 0-1,0 0 0,1 0 1,0 1-1,-1-1 0,1 1 1,0 0-1,0 0 0,0 1 1,0-1-1,0 1 0,0 0 1,0 0-1,0 0 0,-1 0 0,1 1 1,0-1-1,0 1 0,7 3 1,-7-3 4,-1 1 1,1 1 0,-1-1-1,0 0 1,0 1-1,0-1 1,0 1-1,0 0 1,-1 0 0,1 0-1,-1 1 1,0-1-1,0 0 1,0 1 0,0-1-1,-1 1 1,1 0-1,-1 0 1,0-1-1,0 1 1,1 6 0,1 11 5,-1 0 0,0 37 1,-2-48 2,-1 8-5,0 0 0,-1 0-1,0-1 1,-2 1 0,0-1 0,-1 1-1,-9 21 1,10-29-7,-1 0 0,-1 0 0,0 0-1,0-1 1,-1 1 0,0-1 0,0-1 0,-1 0 0,0 0-1,-1 0 1,1-1 0,-18 11 0,-5-7-221,29-11 39,1 1 1,-1-1 0,1 0-1,-1 0 1,1 1-1,-1-1 1,1 0 0,-1 0-1,1-1 1,-1 1 0,1 0-1,-1 0 1,1-1 0,-1 1-1,1-1 1,0 1 0,-3-2-1,-3-13-5135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2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17000,'0'0'3233,"43"2"-2672,-9-2-129,3-6-144,-6-5-240,-6 2-16,-6 7-32,-7 2-304,-7 0-1361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11461,'0'0'5299,"0"0"-5291,-1 1 0,1-1 1,-1 0-1,1 1 0,-1-1 1,1 1-1,-1-1 0,1 1 0,0-1 1,-1 1-1,1-1 0,0 1 1,-1-1-1,1 1 0,0 0 1,0-1-1,-1 1 0,1-1 1,0 1-1,0 0 0,0-1 1,0 1-1,0-1 0,0 1 0,0 1 1,0 288 1653,0-288-1647,0-1 0,1 0 0,-1 0 0,1 0 0,-1 0 0,0 0 0,1 0 0,0-1 0,-1 1 0,1 0 0,0 0 0,-1 0 0,1 0 0,0-1 0,0 1 0,0 0 0,-1-1 0,1 1 0,0-1 0,0 1 0,0-1 0,0 1 0,0-1 0,0 1 0,0-1 0,0 0 0,0 0 0,1 0 0,-1 0 0,0 1 0,2-2 0,43 2 333,-34-2-154,6-1 409,-7-3-1945,-9-1-3234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3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24 6867,'0'0'6070,"-22"-4"-4608,-70-14-422,87 18-936,1-1 1,-1 0-1,0 1 0,1 0 1,-1 0-1,0 1 0,1-1 0,-1 1 1,1 0-1,-1 0 0,0 0 1,1 1-1,0 0 0,-1 0 0,1 0 1,-7 4-1,4 0 4,0 1-1,0 0 1,0 0 0,1 0 0,-9 13-1,7-9 3,-3 5 12,2-1 1,-1 1-1,2 1 0,0 0 0,1 0 0,0 0 0,2 1 0,0 0 1,1 0-1,1 0 0,0 1 0,1-1 0,2 20 0,-1-18-20,1 0 1,1 0-1,0 0 0,2 0 0,5 20 0,-6-32-78,1-1-1,-1-1 1,2 1 0,-1 0-1,1-1 1,0 1-1,0-1 1,0 0 0,1-1-1,0 1 1,0-1-1,1 0 1,-1 0 0,1 0-1,0-1 1,1 0 0,6 4-1,0-3-39,0 0 0,0 0-1,0-1 1,1-1 0,0-1 0,-1 1-1,1-2 1,0 0 0,0-1 0,0 0-1,0-1 1,0-1 0,0 0 0,-1-1-1,1 0 1,-1-1 0,1 0 0,-1-2-1,-1 1 1,1-1 0,14-11 0,-21 14-513,4-4 304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81 12694,'0'0'3327,"-21"-14"-2428,-64-40 72,82 53-869,0-1 1,0 0-1,0 1 1,0 0-1,0 0 0,0 0 1,-1 0-1,1 0 1,0 0-1,-6 1 1,7 0-74,1 0 0,-1 0 1,1 0-1,0 1 1,-1-1-1,1 1 0,-1-1 1,1 1-1,0-1 1,-1 1-1,1 0 1,0-1-1,0 1 0,-1 0 1,1 0-1,-2 2 1,0 1-14,1 1-1,-1-1 1,1 1 0,0-1 0,0 1 0,0 0-1,1-1 1,0 1 0,-1 6 0,-1 1 42,-3 23 14,1-1 0,1 2 0,2-1 1,4 55-1,-1-85-85,-1-1 1,1 1 0,0-1-1,0 0 1,0 1-1,0-1 1,1 0 0,0 0-1,3 6 1,-5-9 6,1 0-1,0 0 0,-1 0 1,1 0-1,0 0 1,0 0-1,0-1 0,0 1 1,0 0-1,0 0 1,0 0-1,0-1 1,0 1-1,0-1 0,0 1 1,0-1-1,0 1 1,1-1-1,-1 0 0,0 1 1,0-1-1,0 0 1,1 0-1,-1 0 1,0 0-1,0 0 0,1 0 1,-1 0-1,0-1 1,0 1-1,0 0 0,1-1 1,-1 1-1,0-1 1,0 1-1,0-1 0,0 1 1,0-1-1,2-1 1,2-4-32,1 0 0,-1 0 0,0 0 0,-1-1 0,1 0 0,-1 0 1,-1 0-1,1 0 0,-1-1 0,3-14 0,1 4-20,-6 15 94,7-15 150,-1 1 1,-2-1 0,1 0-1,-2-1 1,0 1-1,0-22 1532,-3 40-1711,0 1 1,1-1-1,-2 1 0,1-1 0,0 1 0,0-1 1,0 1-1,0 0 0,0 0 0,0-1 1,-1 1-1,1 0 0,0 0 0,-1 0 0,1 0 1,0 0-1,-1 0 0,1 0 0,0 2 1,11 28 52,-8-21-25,30 72 142,36 79-68,-50-128-23,-20-33-149,0 1-1,1 0 1,-1-1-1,1 1 1,-1 0-1,1-1 1,-1 1-1,1-1 1,0 1-1,-1-1 1,1 1-1,0-1 1,-1 1-1,1-1 1,0 0-1,0 1 1,-1-1-1,1 0 1,0 0-1,0 1 1,-1-1-1,1 0 1,0 0-1,0 0 1,0 0-1,0 0 1,-1 0-1,1 0 1,0 0-1,0-1 1,-1 1-1,1 0 1,0 0-1,0-1 1,0 1-1,-1 0 1,1-1-1,0 1 1,-1-1-1,1 1 1,0-1-1,0 0 1,12-26-3715,1-16-3020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12230,'0'0'6835,"-3"12"-6617,0 3-25,0 0 0,1 0 0,1 0 0,0 0 0,1 0 0,3 23-1,48 230 971,-15-89-743,-29-141-343,-5-18-39,2 0 1,0-1-1,1 1 1,15 34-1,-20-53-56,0-1 1,0 0-1,0 1 1,0-1-1,0 1 0,1-1 1,-1 1-1,0-1 1,0 0-1,1 1 1,-1-1-1,0 1 0,0-1 1,1 0-1,-1 1 1,0-1-1,1 0 0,-1 0 1,1 1-1,-1-1 1,0 0-1,1 0 0,-1 0 1,1 1-1,-1-1 1,1 0-1,0 0 1,4-10-1476,-2-23-4585,-3 32 5372,0-43-10929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16536,'0'0'3345,"163"-83"-3217,-124 74-64,-8 5-128,-4 2-224,-13 2-2385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5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91 110 7860,'0'0'10743,"1"5"-10735,-1-3-5,0 0-1,1 0 0,-1-1 1,1 1-1,-1 0 0,1 0 1,0 0-1,0-1 0,0 1 1,0 0-1,0-1 0,0 1 1,1-1-1,-1 0 0,0 1 1,1-1-1,-1 0 0,1 0 1,-1 1-1,1-1 1,0 0-1,-1-1 0,1 1 1,0 0-1,0 0 0,0-1 1,-1 1-1,1-1 0,0 0 1,0 0-1,0 1 0,0-1 1,0 0-1,0 0 0,0-1 1,0 1-1,0 0 0,-1-1 1,1 1-1,0-1 1,2-1-1,-1 1 11,0-1 0,0 0 0,0 0 0,0 0 0,-1 0 0,1-1 1,-1 1-1,0-1 0,1 1 0,-1-1 0,0 0 0,-1 0 0,1 0 0,0 0 0,-1 0 0,0 0 0,2-7 1,-1 4 14,0 1 1,-1-1 0,0 0-1,0 0 1,0 0 0,-1 0 0,0 0-1,0 0 1,-2-11 0,1 16-4,0-1 0,0 0 0,-1 0 1,1 1-1,-1-1 0,1 1 0,-1-1 0,0 1 1,0-1-1,1 1 0,-1 0 0,0 0 0,0 0 0,0 0 1,0 0-1,0 1 0,0-1 0,-1 1 0,1-1 1,0 1-1,0 0 0,0-1 0,-3 1 0,-1 0 40,-1-1-1,1 1 0,0 0 0,0 0 0,0 1 0,-1 0 0,-9 2 1,11 0-45,0 1-1,0-1 1,0 1 0,0-1 0,1 1 0,-1 1 0,1-1 0,0 1-1,0 0 1,1 0 0,-1 0 0,1 0 0,0 0 0,1 1 0,-1-1 0,-2 10-1,-1 2 7,1 1 0,1 0 0,0 0 0,-1 25 0,4-29 21,0 1 0,1 0 0,1-1 0,0 1 0,1 0 0,0-1 0,6 17 0,-6-25-31,0-1-1,0 0 0,1 1 0,0-2 1,0 1-1,0 0 0,1 0 0,-1-1 1,1 0-1,0 0 0,1 0 0,-1 0 1,1-1-1,-1 1 0,1-1 0,0 0 1,0-1-1,1 1 0,-1-1 0,0 0 1,6 1-1,-5-1-27,0 0-1,0 0 1,0-1 0,0 0 0,0 0 0,0 0-1,0-1 1,0 0 0,0 0 0,0-1-1,0 1 1,0-1 0,0-1 0,0 1 0,-1-1-1,1 0 1,0 0 0,-1-1 0,1 1-1,-1-1 1,0-1 0,0 1 0,0-1 0,-1 1-1,1-2 1,-1 1 0,0 0 0,0-1-1,0 0 1,5-9 0,-3 6-515,-1-1-1,0 0 1,0 0-1,-1-1 1,0 1-1,-1-1 1,0 0-1,0 0 1,1-15 0,-4-1-4753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5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77 12886,'0'0'6344,"-14"-12"-5733,-44-39-51,56 49-492,0 1 0,0-1-1,0 1 1,0 0-1,0 0 1,0 0 0,-1 0-1,1 0 1,0 0 0,-4 0-1,5 1-53,0-1 1,0 1-1,1 0 0,-1 1 0,0-1 0,0 0 0,0 0 1,0 0-1,0 0 0,0 1 0,0-1 0,0 0 0,1 1 1,-1-1-1,0 1 0,0-1 0,-1 2 0,0 0-10,0 0 0,1 1 1,-1-1-1,1 1 0,-1-1 0,1 1 0,0 0 0,0 0 0,-2 5 0,3-5 29,-4 16-30,0 0 1,2 0-1,0 0 0,3 39 1,-1-28-48,0-25 7,0 0-1,0 0 0,1-1 1,-1 1-1,1 0 0,0 0 1,0-1-1,1 1 0,-1-1 1,5 8-1,-5-11-17,0 1 0,0-1 0,1 1 0,-1-1 0,1 0 0,-1 1 0,1-1 0,0 0 0,-1 0 0,1 0 0,0 0 0,-1-1 0,1 1 0,0 0 0,0-1 0,0 1 0,0-1 0,0 0 0,0 1 0,0-1 0,0 0 0,0 0 0,0 0 0,0-1 0,0 1 0,-1 0 0,1-1 0,3 0 0,-1-1-34,1 0 0,-1 0 0,0 0 0,0 0 0,0-1 0,-1 1 0,1-1 0,0 0 0,-1 0 0,0 0 0,0-1 0,0 1 0,0-1 0,0 0 0,1-4 0,8-12 143,15-36-1,-18 36 317,-9 20-343,0 1-1,0-1 0,0 0 1,0 0-1,0 0 1,0 0-1,0 0 0,0 0 1,-1 0-1,1 1 1,0-1-1,0 0 1,0 0-1,0 0 0,0 0 1,0 0-1,0 0 1,0 1-1,0-1 0,0 0 1,0 0-1,0 0 1,1 0-1,-1 0 1,0 0-1,0 0 0,0 1 1,0-1-1,0 0 1,0 0-1,0 0 0,0 0 1,0 0-1,0 0 1,0 0-1,0 0 1,1 0-1,-1 1 0,0-1 1,0 0-1,0 0 1,0 0-1,0 0 0,0 0 1,0 0-1,1 0 1,-1 0-1,0 0 1,0 0-1,0 0 0,0 0 1,0 0-1,0 0 1,0 0-1,1 0 0,-1 0 1,0 0-1,0 0 1,0 0-1,0 0 1,0 0-1,0 0 0,0 0 1,1 0-1,-1-1 1,0 1-1,0 0 0,0 0 1,0 0-1,5 22 626,4 46-963,-4-32 461,21 118-82,-7-47 126,10 194 0,-29-275-168,-2 195 362,-1-173-301,-2-1 0,-19 75 0,19-101-71,-2 7-8,0 0 1,-2 0 0,-1-1-1,-23 44 1,31-69-18,1 1 1,-1-1 0,0 1 0,0-1-1,0 0 1,0 0 0,0 0-1,0 0 1,-1 0 0,1-1-1,0 1 1,-1-1 0,1 1 0,-1-1-1,0 0 1,0 0 0,1 0-1,-1 0 1,0-1 0,0 1-1,0-1 1,0 0 0,0 1 0,1-1-1,-1-1 1,0 1 0,0 0-1,0-1 1,0 1 0,0-1-1,0 0 1,1 0 0,-1 0 0,0 0-1,1-1 1,-1 1 0,1-1-1,-1 1 1,1-1 0,0 0-1,0 0 1,0 0 0,0 0 0,-2-3-1,-6-10-9,0-1 1,1 0-1,1 0 0,0-1 0,1 0 0,1 0 1,1-1-1,0 0 0,-2-24 0,0-16 33,2-96-1,6 106-128,3 0 1,2 0-1,2 0 1,2 0-1,2 2 1,2-1-1,2 2 1,2 0-1,2 0 1,51-80-1,-47 93-2348,-12 22-2919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17 160 160,'0'0'19268,"1"16"-19266,-1-11 0,0 6 0,0-1-1,1 1 1,0 0 0,1-1-1,0 0 1,1 1 0,0-1-1,0 0 1,8 14 0,-5-13 3,1 0-1,1 0 1,-1-1 0,2 0-1,16 17 1,-23-26-5,-1 1 0,1-1 0,0 1 0,-1-1 0,1 0 0,0 0 1,0 1-1,0-1 0,0 0 0,0-1 0,0 1 0,0 0 0,0-1 0,0 1 0,0-1 0,1 1 1,-1-1-1,0 0 0,0 0 0,0 0 0,1 0 0,-1-1 0,0 1 0,0 0 0,0-1 0,0 0 0,0 1 1,0-1-1,0 0 0,0 0 0,0 0 0,0 0 0,0-1 0,0 1 0,-1 0 0,1-1 0,-1 1 0,1-1 1,-1 0-1,1 1 0,-1-1 0,2-4 0,3-4 7,0 0 1,-1 0-1,0-1 1,-1 0-1,0 0 1,-1 0-1,4-22 1,-4 5 36,-1 1 0,-1-35 0,-1 56-5,0 1-1,-1-1 0,0 0 1,0 0-1,0 0 1,-1 1-1,0-1 1,0 0-1,-1 1 1,1 0-1,-1 0 1,0 0-1,0 0 1,-1 0-1,0 0 1,0 1-1,0 0 1,-5-5-1,3 5-10,0-1-1,-1 1 1,0 0-1,1 1 0,-2-1 1,1 1-1,0 1 1,0-1-1,-1 1 1,0 1-1,1-1 0,-1 1 1,-9 0-1,14 1-75,0 0-1,0 0 1,0 0 0,0 0-1,1 1 1,-1-1-1,0 1 1,0 0 0,0 0-1,1 0 1,-1 0 0,0 0-1,1 0 1,-1 1-1,1-1 1,0 1 0,-1 0-1,-3 3 1,4-2-357,0 0 0,0 0 0,0 0 1,0 1-1,1-1 0,-1 0 0,1 1 0,0-1 0,-1 4 1,-3 27-7109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6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86 566 14983,'0'0'2945,"3"-26"-2542,1 0-296,3-25 192,17-62-1,-15 67-194,-1 1 0,-3-1 1,0-78-1,-5 120-106,0-1 0,0 1 0,0-1 1,-1 1-1,0 0 0,1-1 0,-2 1 1,1 0-1,-1-1 0,1 1 0,-1 0 1,0 0-1,-3-4 0,3 5 40,-1 1 0,1 0 0,0 0 0,-1 0 0,1 0 0,-1 1 0,0-1 0,0 1 0,1-1 1,-1 1-1,0 0 0,0 0 0,0 0 0,0 1 0,0-1 0,-1 1 0,1-1 0,0 1 0,-5 0 0,6 1-16,-1 0-1,0-1 1,1 1 0,-1 0 0,0 0 0,1 1-1,-1-1 1,1 0 0,0 1 0,-1-1-1,1 1 1,0 0 0,0 0 0,0 0 0,0 0-1,0 0 1,1 0 0,-1 1 0,1-1-1,-1 1 1,1-1 0,0 1 0,0-1 0,-1 5-1,-2 3-9,0 0-1,1 0 1,1 1-1,0-1 1,-1 13 0,2-6 1,-1-9-10,2 1-1,-1-1 1,1 1 0,1-1-1,2 17 1,-2-24-1,-1 1 0,1 0 0,0 0 0,0 0 0,0 0 0,0-1 0,0 1 0,0 0 0,0-1 0,0 1 0,1-1 1,-1 1-1,1-1 0,-1 0 0,1 1 0,0-1 0,-1 0 0,1 0 0,0 0 0,0-1 0,0 1 0,0 0 0,-1-1 0,1 1 0,0-1 0,0 1 0,0-1 0,0 0 0,3 0 0,5 0 8,-1-1 0,1 1 0,-1-2-1,0 1 1,0-2 0,1 1 0,-1-1 0,-1 0-1,1-1 1,0 0 0,13-9 0,8-7 8,47-40 1,-58 44-16,-9 8 1,3-3 5,0 0 0,0-1 0,21-26 0,-33 37 207,-1 24-152,0 525 856,0-545-907,0 0 0,0 0 1,0 0-1,0-1 0,1 1 0,-1 0 0,1 0 0,0 0 0,2 5 0,-3-7-10,1-1 0,0 1 1,-1-1-1,1 1 0,0-1 0,0 1 0,0-1 0,0 1 0,-1-1 0,1 0 0,0 0 0,0 1 0,0-1 0,0 0 0,0 0 0,0 0 0,0 0 0,0 0 0,0 0 1,0 0-1,0 0 0,-1 0 0,1-1 0,0 1 0,0 0 0,0 0 0,0-1 0,0 1 0,0-1 0,-1 1 0,1-1 0,1 0 0,5-4 18,0-1-1,0 1 0,-1-1 1,1 0-1,-1-1 1,-1 0-1,1 0 0,-1 0 1,-1 0-1,1-1 0,3-9 1,0 3-26,2-3-137,-2 0 1,1-1-1,10-35 0,-8 4-7334,-9 37-3033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14455,'0'0'4578,"-2"4"-4370,1 2-120,0 0-1,0-1 1,0 1 0,1 0 0,-1 0 0,2 0 0,-1-1-1,0 1 1,1 0 0,0 0 0,1-1 0,-1 1 0,1-1-1,0 1 1,0-1 0,5 8 0,-3-6-75,1 1 0,-1-1 0,2 0 1,-1 0-1,1-1 0,0 1 0,0-1 0,1 0 1,0-1-1,0 0 0,8 5 0,-12-9-10,0 1-1,0-1 1,0 1-1,0-1 0,0 0 1,0 0-1,0 0 1,1-1-1,-1 1 1,0-1-1,0 0 1,1 0-1,-1 0 1,0 0-1,1-1 0,-1 1 1,0-1-1,0 0 1,1 0-1,-1 0 1,0 0-1,0 0 1,0-1-1,0 0 1,-1 1-1,1-1 0,0 0 1,-1 0-1,1 0 1,-1-1-1,5-4 1,4-7 94,-1-1 1,0 0-1,-1-1 1,13-29-1,-9 18 479,-11 22-372,4-5 526,-5 10-723,-1 0-1,0 0 0,1 0 1,-1 1-1,0-1 1,1 0-1,-1 0 0,0 0 1,1 0-1,-1 0 0,0 0 1,1 1-1,-1-1 1,0 0-1,1 0 0,-1 1 1,0-1-1,0 0 0,1 0 1,-1 1-1,0-1 1,0 0-1,0 0 0,1 1 1,-1-1-1,0 0 0,0 1 1,0-1-1,0 0 1,0 1-1,0-1 0,0 1 1,0-1-1,0 0 0,0 1 1,0-1-1,0 1 1,14 49 4,14 96 0,-20-97-4,14 97 12,-7 1-1,-7 288 1,-11-396-19,-2 0 0,-14 61-1,14-80 11,-1-1-1,-1 0 0,0 0 0,-2-1 1,0 0-1,-21 30 0,26-43 20,0-1-1,0 0 1,0 0 0,-1-1-1,0 1 1,1-1 0,-1 0-1,-1 0 1,1 0 0,0-1-1,-1 0 1,1 0-1,-1 0 1,1-1 0,-1 0-1,-7 1 1,-9 0 224,-1-1 0,-39-4 0,60 3-237,-1 0-3,1-1 1,-1 1-1,1 0 1,-1-1-1,1 0 1,-1 1-1,1-1 0,0 0 1,-1-1-1,1 1 1,0 0-1,0 0 1,0-1-1,0 1 1,0-1-1,0 0 0,-2-3 1,1 1 5,1 0-1,-1 0 1,1 0 0,0 0-1,0 0 1,1 0 0,0-1 0,-1 1-1,0-6 1,0-10 34,1 0 0,1 0 0,3-33 0,-2 41-40,4-23 22,1 0 0,1 0 0,3 1 0,0 0 0,2 1 1,19-37-1,110-183 40,-136 244-76,13-19 3,-12 21-21,-2 0 0,1 0 0,-1 0 0,4-10-1,-10 44-7498,-8-7-2542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3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8292,'0'0'7176,"0"20"-7053,2 1 93,1 0 1,0-1-1,2 1 0,10 31 0,6 21 509,85 549 345,-62-90-936,-31-319-105,17 190-23,27 595 4,-29-222 1,0 106 7,0-156 61,-8-351 58,27 886 325,-24-653-466,12 502 59,-5-509-67,-12-306-19,33 380-585,4 55 188,-49-624 434,0 35 20,19 210-15,14-114-21,-37-231-843,-1-14-1429,-1-12-1616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13158,'0'0'5752,"0"14"-5616,-1 29 102,2 1 1,7 46-1,8-3-108,18 122 348,-33-192-405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9957,'0'0'6768,"0"5"-6592,-3 48 273,2 0-1,3 0 1,2 0 0,3 0-1,25 101 1,-24-134-1567,-5-19-308,-2-13-603,-1-12-3947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5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10597,'0'0'4999,"6"1"-4886,184 37 934,-155-28-937,1 0-1,-2 3 1,47 22 0,-73-31-102,0 1 0,-1 0 1,1 0-1,-1 0 1,0 1-1,0 0 1,0 0-1,-1 1 1,0 0-1,-1 0 1,7 10-1,-8-8 29,0 0-1,0 0 0,-1 1 0,0-1 1,-1 1-1,0 0 0,-1 0 0,0 0 1,0 20-1,-2-9 137,-1 1 0,-1-1 0,-1 0 1,-1 0-1,-1-1 0,0 0 0,-2 0 1,0 0-1,-2-1 0,-16 28 0,-10 5 169,-1 0-1,-55 56 0,76-90-222,-1 2 165,-1-1 0,-33 28 0,46-45-209,4-1-11,21 5-10066,-1-6 4213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5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262 135 11541,'0'0'1756,"-17"-20"-1575,-54-61 243,69 77-302,-1 1-1,0 0 1,0 1-1,0-1 1,0 0-1,-1 1 1,1 0-1,-1-1 1,0 2-1,1-1 1,-7-2-1,7 4-5,0-1 0,1 1-1,-1 0 1,0 0 0,0 0 0,0 0 0,1 1-1,-1-1 1,-5 2 0,2 0 11,3-1-86,-1 1 1,1-1-1,0 1 1,0 0-1,0 0 0,0 0 1,0 1-1,1-1 1,-1 1-1,1-1 0,-1 1 1,1 0-1,0 0 1,0 0-1,0 0 0,1 0 1,-3 7-1,-3 7 77,1 0 0,-5 20 0,5-11-37,2-1 0,0 1 0,2 0 0,1 1 0,3 36 0,-2-63-81,0 1 1,0 0 0,0 0-1,0 0 1,0-1 0,0 1-1,1 0 1,-1 0 0,0 0-1,0-1 1,1 1 0,-1 0-1,1 0 1,-1-1 0,1 1 0,-1 0-1,1-1 1,-1 1 0,1-1-1,-1 1 1,1-1 0,0 1-1,-1-1 1,1 1 0,0-1-1,-1 1 1,1-1 0,0 0-1,0 1 1,-1-1 0,1 0-1,0 0 1,0 0 0,0 0-1,-1 0 1,1 0 0,0 0-1,0 0 1,0 0 0,0 0-1,-1 0 1,1 0 0,0 0 0,0-1-1,-1 1 1,1 0 0,0 0-1,0-1 1,0 0 0,3 0-9,-1-1 1,1 0-1,-1 0 1,1 0 0,-1 0-1,0 0 1,0 0-1,0-1 1,3-4 0,3-6 149,-1 1 1,0-2 0,-1 1 0,0-1-1,-1 0 1,-1 0 0,-1-1 0,0 1-1,0-1 1,-1 0 0,0-16-1,-2 35-71,0 0-1,0 0 0,0 0 0,0 0 1,1 0-1,0 0 0,0 0 0,3 5 0,2 3 11,12 28 121,3 7-128,2-1 0,41 60 0,-61-103-476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6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12246,'0'0'2131,"2"19"-1693,68 312 2931,-32-145-1862,21 81-87,-56-256-1376,-2-7-40,0 0 0,0 0-1,0-1 1,0 1 0,0 0-1,1-1 1,-1 1 0,1-1 0,0 0-1,0 1 1,1-1 0,-1 0-1,4 4 1,-5-7-522,-1-10-7973,0-13-1434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0 353 9428,'0'0'7590,"8"0"-7341,247-2 1810,-239 1-2033,1 0 0,0-1 0,-1-1 0,1-1 0,-1-1 0,0 0 0,0-1 0,-1 0 0,0-1 0,0-1 0,0-1-1,14-10 1,-11 5-23,0-1-1,-1 0 0,0-1 0,-1-1 1,-1 0-1,-1-1 0,-1-1 0,15-26 1,-25 38 1,1 0 0,-2 0 0,1 0-1,2-11 1,-4 16-3,-1 1-1,0 0 1,1-1-1,-1 1 1,0-1-1,0 1 1,0-1-1,0 1 1,0-1-1,0 1 1,0-1-1,0 1 1,-1-1-1,1 1 1,0-1-1,-1 1 1,1-1-1,-1 1 1,0 0-1,0-1 1,1 1-1,-1 0 0,0 0 1,0 0-1,0-1 1,0 1-1,0 0 1,0 0-1,-1 1 1,0-2-1,-8-1-5,0 1-1,1 0 0,-1 0 1,0 1-1,0 1 1,-20 1-1,12-1-16,14 0 26,0 0-1,0 0 1,-1 1-1,1 0 1,0 0-1,0 0 1,0 0-1,1 1 1,-1-1-1,0 1 1,0 0 0,1 0-1,-1 0 1,1 1-1,0-1 1,0 1-1,0 0 1,0 0-1,0 0 1,0 0 0,1 0-1,0 1 1,-1-1-1,1 1 1,1 0-1,-1-1 1,0 1-1,1 0 1,0 0-1,-1 5 1,-3 11 16,1 2-1,2-1 1,0 0 0,1 32-1,1-50-19,1 7 9,-1-1 1,1 1-1,1 0 0,-1-1 1,2 1-1,0-1 0,0 1 0,0-1 1,1 0-1,0 0 0,1-1 1,0 1-1,1-1 0,-1 0 0,1-1 1,1 1-1,0-1 0,0 0 1,0-1-1,1 0 0,0 0 0,0 0 1,0-1-1,1 0 0,-1-1 1,1 0-1,0 0 0,18 3 1,-10-2 28,2 0 1,-1-2-1,0 0 1,1-2 0,-1 0-1,1 0 1,23-4 0,-30 1 31,0 0 0,-1 0 0,1-1 1,-1-1-1,0 0 0,0-1 0,0 0 0,-1 0 1,0-1-1,0-1 0,0 1 0,11-12 0,-4 2 190,26-32 0,-38 42-249,-1 1 1,0-1-1,0-1 1,-1 1-1,0-1 1,0 1 0,0-1-1,-1 0 1,3-13-1,-5 20-140,0-1 0,0 1 0,0 0 0,0-1-1,0 1 1,0-1 0,0 1 0,-1 0 0,1-1 0,0 1-1,0 0 1,0-1 0,-1 1 0,1 0 0,0-1 0,-1 1-1,1 0 1,0 0 0,-1-1 0,1 1 0,0 0-1,-1 0 1,1-1 0,0 1 0,-1 0 0,1 0 0,0 0-1,-1 0 1,1 0 0,-1-1 0,1 1 0,-1 0-1,1 0 1,0 0 0,-1 0 0,1 0 0,-1 0 0,1 1-1,0-1 1,-1 0 0,1 0 0,-1 0 0,1 0-1,0 0 1,-1 1 0,1-1 0,0 0 0,-1 0 0,0 1-1,-9 4-7574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7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 11941,'0'0'7479,"-9"-1"-7295,2 0-152,5 1-30,0-1 0,0 1 0,0-1 1,-1 1-1,1 0 0,0 0 0,0 0 0,-1 0 0,1 1 0,0-1 0,0 1 0,0-1 1,0 1-1,0 0 0,-1-1 0,1 1 0,0 0 0,1 0 0,-1 1 0,0-1 1,0 0-1,0 1 0,1-1 0,-3 3 0,-6 10 27,1 1-1,0 0 1,1 0-1,1 0 1,0 1-1,1 0 1,1 1-1,0-1 1,2 1-1,0 0 1,0 0-1,1 30 1,2-45-26,0-1 1,0 1-1,1 0 1,-1 0-1,0-1 1,1 1-1,0 0 0,-1 0 1,1-1-1,0 1 1,0-1-1,0 1 1,0-1-1,0 1 1,0-1-1,0 1 0,1-1 1,-1 0-1,0 0 1,1 0-1,-1 0 1,1 0-1,-1 0 1,1 0-1,0 0 0,-1 0 1,1-1-1,0 1 1,-1-1-1,1 1 1,3-1-1,7 2-4,0 0-1,0-1 0,22-2 1,-18 1 4,191 0-214,-203 0 204,0 0 0,-1 0 1,1 0-1,-1 1 0,1-1 0,0 1 1,-1 0-1,1 0 0,-1 0 1,6 3-1,-7-3 3,0 1 0,-1 0 0,1-1 0,0 1 0,-1 0 0,1-1 0,-1 1 0,1 0-1,-1 0 1,0 0 0,0 1 0,0-1 0,0 0 0,0 0 0,-1 0 0,1 1 0,0 2 0,1 9 4,-1-1-1,0 1 1,-1 0-1,0-1 1,-1 1-1,-1 0 1,0-1-1,0 1 1,-2-1-1,0 0 1,0 0-1,-1 0 1,-1-1-1,0 1 1,0-1-1,-12 15 1,6-11 69,0 0 1,-1-1 0,0-1-1,-1 0 1,0-1 0,-1-1-1,-1 0 1,0-1-1,-1 0 1,-34 15 0,46-24 45,0 0 0,0 0 1,0 0-1,0-1 0,-1 0 1,1 0-1,0 0 0,-9 0 1,14-1-410,8-3-4436,13-8-1174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8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48 8852,'0'0'6576,"-22"-8"-5498,-69-24 3,88 31-1019,1-1 0,-1 1 1,0 1-1,1-1 0,-1 0 1,0 1-1,0-1 0,0 1 1,1 0-1,-1 0 1,0 0-1,0 0 0,0 0 1,0 1-1,1-1 0,-1 1 1,0 0-1,1 0 0,-4 1 1,4 0-39,0 0 0,0 0 1,0 0-1,1 0 1,-1 0-1,1 1 1,0-1-1,0 0 0,0 1 1,0-1-1,0 1 1,0-1-1,0 4 0,-2 4 82,-5 16 59,1 1 1,2-1-1,-4 50 0,6 82 286,3-117-403,0-39-47,-1 0-1,1-1 1,1 1-1,-1 0 1,0 0 0,0-1-1,1 1 1,-1 0-1,1-1 1,-1 1-1,1 0 1,0-1-1,-1 1 1,3 2-1,-2-3-5,0-1-1,0 1 1,-1-1-1,1 0 1,0 1-1,0-1 1,0 0-1,0 1 1,0-1-1,0 0 1,0 0-1,0 0 1,0 0-1,-1 0 0,1 0 1,0 0-1,0 0 1,0 0-1,0 0 1,0-1-1,0 1 1,0 0-1,0 0 1,0-1-1,-1 1 1,1-1-1,0 1 1,1-1-1,1-2 1,1 1 0,-1-1 0,1 0 0,-1 0 0,0 0 0,0 0 0,-1-1 0,1 1-1,-1-1 1,1 1 0,1-6 0,21-46-3,-21 43 16,5-10 110,-1 0-1,-1-1 1,0 1 0,-2-1 0,-1 0 0,1-34-1,-5 56 756,15 24-820,42 103 13,-21-41 42,67 112 1,-102-195-147,0-1 1,0 1 0,0-1-1,0 1 1,0-1 0,1 0-1,-1 0 1,0 1 0,1-1-1,-1 0 1,1 0-1,-1 0 1,1 0 0,-1-1-1,3 2 1,-3-2-154,0 0 1,0 0-1,-1 0 1,1 0-1,0 0 1,0 0-1,-1-1 0,1 1 1,0 0-1,-1 0 1,1-1-1,0 1 1,-1 0-1,1-1 0,0 1 1,-1 0-1,1-1 1,-1 1-1,1-1 1,-1 1-1,1-1 1,-1 1-1,1-1 0,-1 0 1,1 1-1,-1-1 1,0 0-1,1 1 1,-1-1-1,0 0 0,0 1 1,0-1-1,1 0 1,-1 0-1,0 1 1,0-2-1,5-21-7362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8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14855,'0'0'4079,"-3"18"-3631,-2 32 27,2 0 0,7 91 0,65 419 1510,-66-540-1957,-2-3-12,0-1 1,2 0-1,0 0 1,1 0-1,0 0 1,1 0-1,1-1 0,8 16 1,-14-31-133,1 1 0,-1 0 0,1-1 0,-1 1 0,1-1 0,-1 1 0,1-1 0,-1 1 0,1-1 1,0 1-1,-1-1 0,1 0 0,0 1 0,-1-1 0,1 0 0,0 0 0,-1 1 0,1-1 0,0 0 0,0 0 0,-1 0 0,1 0 0,0 0 0,0 0 1,-1 0-1,1 0 0,0 0 0,0 0 0,-1-1 0,1 1 0,0 0 0,0-1 0,9-4-4379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54 148 11253,'0'0'2823,"4"15"-2826,13 48-34,-17-62 29,1 0 0,-1 0 1,1 0-1,0 0 1,-1 0-1,1 0 0,0 0 1,-1 0-1,1 0 0,0-1 1,0 1-1,0 0 0,0 0 1,0-1-1,0 1 1,0 0-1,0-1 0,0 1 1,0-1-1,0 0 0,0 1 1,0-1-1,1 0 0,-1 0 1,0 0-1,0 1 0,0-1 1,0 0-1,1 0 1,0-1-1,1 1-11,0-1 0,0 0 1,0 1-1,-1-1 0,1 0 0,-1-1 1,1 1-1,3-3 0,-2 0 3,0 0 0,0 0 0,-1 0 0,0-1 0,1 1 0,-2-1 0,1 0 0,-1 0 0,1 0 0,-1 0 0,-1-1 0,1 1 0,-1 0 0,0-1 0,0 1 0,-1-1 0,1 0 0,-1 1 0,-1-9 0,1 12 65,-1 0 0,1 0 0,-1 0 0,0 1 0,1-1 0,-1 0 0,0 0 0,0 1 0,0-1 0,0 0 0,0 1 0,-1-1 0,1 1 0,0 0 0,-1-1 0,1 1 0,-1 0 0,0 0 1,1 0-1,-1 0 0,0 0 0,1 0 0,-1 1 0,0-1 0,0 0 0,0 1 0,0 0 0,0-1 0,1 1 0,-1 0 0,0 0 0,-3 0 0,2-1 81,0 1 1,0 0 0,-1 0 0,1 0-1,0 0 1,0 1 0,0-1-1,0 1 1,0 0 0,-1 0-1,1 0 1,1 0 0,-1 0-1,0 1 1,0-1 0,0 1-1,1 0 1,-1-1 0,-4 6-1,-1 5 28,1 0-1,1 1 0,0 0 1,0 0-1,1 0 0,1 1 0,0 0 1,-1 15-1,0 8 94,1 70 1,4-96-240,1 0 1,0 0-1,1-1 1,0 1-1,1-1 1,0 0-1,1 1 1,0-1-1,0-1 1,10 16-1,-10-19-11,-1 0 0,1-1-1,1 0 1,-1 0 0,1 0-1,0 0 1,0-1-1,0 0 1,0 0 0,1 0-1,0 0 1,0-1-1,0 0 1,0 0 0,0-1-1,1 0 1,-1 0-1,8 1 1,-7-2-27,1 0 0,-1-1 1,0 0-1,0 0 0,1-1 0,-1 1 0,0-2 1,0 1-1,0-1 0,0 0 0,0-1 1,0 1-1,8-5 0,-4-1-58,-1 1 1,1-1-1,-1-1 0,-1 0 0,1 0 1,11-16-1,10-15-52,-2-1 1,-1-2-1,-3 0 0,-1-2 1,27-75-1,-30 49 846,-20 64-533,0 1 1,0-1-1,-1 1 0,1-1 0,-2 0 0,1 1 1,-1-1-1,-2-11 0,2 17-68,0-1-1,0 0 1,-1 1-1,1-1 1,-1 1-1,1-1 1,-1 1-1,1 0 1,-1 0-1,0 0 1,1 0-1,-1 0 1,0 0-1,0 0 1,0 0-1,0 1 1,0-1-1,0 1 1,0 0-1,0-1 1,0 1-1,0 0 1,0 0-1,0 0 1,0 0-1,-2 1 1,3 1-100,0-1 1,0 1 0,1-1 0,-1 1-1,0-1 1,1 1 0,-1 0 0,1-1-1,0 1 1,0 0 0,-1-1 0,1 1-1,0 0 1,0-1 0,1 1 0,-1 0-1,1 2 1,-1 2-4,0 3-8,0-1 1,1 1-1,0-1 0,1 0 1,0 0-1,0 0 1,1 0-1,5 12 0,0-5-22,1 0 0,1 0-1,13 15 1,23 25-42,28 36-40,-66-80 100,0 1 0,-1 0-1,-1 0 1,0 1 0,-1 0-1,5 16 1,-9-26 12,0 1 1,0 0 0,0 0-1,-1 0 1,1-1-1,-1 1 1,0 0 0,0 0-1,0 0 1,-1 0-1,0 0 1,1 0 0,-1 0-1,-2 5 1,1-6 2,0 0 0,0-1 1,-1 1-1,1 0 0,0-1 0,-1 1 0,0-1 1,0 0-1,1 0 0,-1 0 0,-1 0 1,1-1-1,0 1 0,-7 2 0,-37 13-134,23-9-985,-35 18 0,30-12-1913,-1-2-2296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11957,'0'0'5995,"0"4"-5877,-12 204 1386,5-72-890,2 8-2161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2780-5EFE-A5A9-B5A2-3F292AE0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66C7-6635-A703-8901-C2429BD9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102A-836E-1AF5-3736-5510DA17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1F7A-824B-17B2-6306-0D437354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32B9-051D-6604-24F4-2D00D6B0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7A3F-CFAF-C810-EB0F-B714BF8E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7B9B-9607-9427-11E1-27EA55D9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D03D-7D4E-8B16-3B9C-13198FF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522E-3ABF-FCF9-AEDF-85E8E68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150C-C935-9F89-893D-12C3F72A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26BB2-5165-B422-B604-2E7CD39B7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55AA6-96BF-FA48-9E18-8B7F2486D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829E-FA86-3166-87D8-2927DDB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08AA-E6E4-1FDA-8CCB-3C11F588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719C-9F2E-3C4C-D79D-5395A5FC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DD6-D469-1B36-7C37-A613A58A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B09F-4D13-7FE2-38A3-2AED5832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610C-2AAF-C87F-046B-4CF313A3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FA23-2C35-2A9A-80EE-B274CEFE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C109-F0E5-4DE6-3E24-C04645B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2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7D9-F66F-1053-625C-8CAB5432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9FDF-0AC7-5BA2-2966-0A18AFED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2188-3FEF-B1D0-1EA5-7099EE9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802A-12C4-8134-5D50-093A8F4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1F8A-F0E0-E157-0B0E-5EB275C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699-354B-0B65-F89B-9C195DEC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4A8B-75C8-AD44-9637-D18F6840C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D6D45-A49A-3C99-97A3-E5338058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42B0-A22B-D2D2-B620-E8BF1944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FC42-9765-7E5D-56A9-599F6938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E026-D5FE-B3A6-FD3B-8DAFE14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5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5A73-34EF-067F-CAA9-131EDC92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15BC-7921-1975-59EE-6318BE14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855E8-1C51-E77A-D9E7-F250D463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1EB74-495F-6E87-0B4A-A723B5DC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324F6-14A6-3C0D-3693-2992CD46E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3B62B-17D7-9368-3BA2-2FF0004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971BA-DC71-4E7A-98B3-65036FF5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6C283-6B4D-7DB2-8A4F-2CFA922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AFC9-6BC8-6171-0CA8-31F79AB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08ACB-DDD2-1EA3-5A6C-6F05F99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A61D-B096-9242-2027-E6265BA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F57F-EF1A-0725-3875-A27C000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A99C7-EBA3-E671-3533-DA9063B8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8387F-06AF-23CA-AAC9-C39CB3F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2384E-B7B2-3D96-BBFB-90B00ED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E9A-3CFB-AAD8-3950-FE084B0B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16C4-D361-7C02-CBEA-7AA5F20D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109-CE04-6044-DAA5-7068DB17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6269-9C44-7972-22DD-96CD2D00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5A2-2F76-F150-CEBA-3A28110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CCDA6-7A94-BA61-6C0C-F0A52BBE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4A2-2207-9EF7-8D4A-1471DC79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0DAEF-5631-5754-A294-82F4EE90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4BE8-4F4F-DDFA-DFBE-F7A9A55D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6702-70E9-8D8D-7515-6932F0A3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5F55-54F8-E740-4C9D-6FFECAB0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03C3-1495-0B5E-E0BD-DC2FC03F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38714-5BF4-8864-FB0B-AB39BA35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C312-FCCC-0C65-2234-B28A9806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C5CD-CF19-A94D-1039-50D93A6A7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33D33-3563-4C29-A4EC-952A2BA2791F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021E-0FEF-6132-E1F1-AC3C4F35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C856-183A-77E6-70D3-2FB997B4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7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6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69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4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78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7.xml"/><Relationship Id="rId497" Type="http://schemas.openxmlformats.org/officeDocument/2006/relationships/customXml" Target="../ink/ink250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80.png"/><Relationship Id="rId424" Type="http://schemas.openxmlformats.org/officeDocument/2006/relationships/image" Target="../media/image211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customXml" Target="../ink/ink289.xml"/><Relationship Id="rId228" Type="http://schemas.openxmlformats.org/officeDocument/2006/relationships/customXml" Target="../ink/ink114.xml"/><Relationship Id="rId435" Type="http://schemas.openxmlformats.org/officeDocument/2006/relationships/customXml" Target="../ink/ink218.xml"/><Relationship Id="rId281" Type="http://schemas.openxmlformats.org/officeDocument/2006/relationships/image" Target="../media/image140.png"/><Relationship Id="rId502" Type="http://schemas.openxmlformats.org/officeDocument/2006/relationships/image" Target="../media/image249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image" Target="../media/image291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image" Target="../media/image222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customXml" Target="../ink/ink258.xml"/><Relationship Id="rId597" Type="http://schemas.openxmlformats.org/officeDocument/2006/relationships/customXml" Target="../ink/ink300.xml"/><Relationship Id="rId152" Type="http://schemas.openxmlformats.org/officeDocument/2006/relationships/customXml" Target="../ink/ink76.xml"/><Relationship Id="rId457" Type="http://schemas.openxmlformats.org/officeDocument/2006/relationships/customXml" Target="../ink/ink229.xml"/><Relationship Id="rId261" Type="http://schemas.openxmlformats.org/officeDocument/2006/relationships/image" Target="../media/image130.png"/><Relationship Id="rId499" Type="http://schemas.openxmlformats.org/officeDocument/2006/relationships/customXml" Target="../ink/ink25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0.png"/><Relationship Id="rId566" Type="http://schemas.openxmlformats.org/officeDocument/2006/relationships/image" Target="../media/image28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image" Target="../media/image212.png"/><Relationship Id="rId230" Type="http://schemas.openxmlformats.org/officeDocument/2006/relationships/customXml" Target="../ink/ink115.xml"/><Relationship Id="rId468" Type="http://schemas.openxmlformats.org/officeDocument/2006/relationships/customXml" Target="../ink/ink23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9.xml"/><Relationship Id="rId577" Type="http://schemas.openxmlformats.org/officeDocument/2006/relationships/customXml" Target="../ink/ink290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customXml" Target="../ink/ink219.xml"/><Relationship Id="rId479" Type="http://schemas.openxmlformats.org/officeDocument/2006/relationships/image" Target="../media/image238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6.xml"/><Relationship Id="rId504" Type="http://schemas.openxmlformats.org/officeDocument/2006/relationships/image" Target="../media/image250.png"/><Relationship Id="rId546" Type="http://schemas.openxmlformats.org/officeDocument/2006/relationships/image" Target="../media/image271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588" Type="http://schemas.openxmlformats.org/officeDocument/2006/relationships/image" Target="../media/image2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image" Target="../media/image223.png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9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customXml" Target="../ink/ink280.xml"/><Relationship Id="rId196" Type="http://schemas.openxmlformats.org/officeDocument/2006/relationships/customXml" Target="../ink/ink98.xml"/><Relationship Id="rId417" Type="http://schemas.openxmlformats.org/officeDocument/2006/relationships/customXml" Target="../ink/ink209.xml"/><Relationship Id="rId459" Type="http://schemas.openxmlformats.org/officeDocument/2006/relationships/customXml" Target="../ink/ink23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6.xml"/><Relationship Id="rId526" Type="http://schemas.openxmlformats.org/officeDocument/2006/relationships/image" Target="../media/image261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image" Target="../media/image282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image" Target="../media/image213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39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70.xml"/><Relationship Id="rId579" Type="http://schemas.openxmlformats.org/officeDocument/2006/relationships/customXml" Target="../ink/ink291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customXml" Target="../ink/ink220.xml"/><Relationship Id="rId590" Type="http://schemas.openxmlformats.org/officeDocument/2006/relationships/image" Target="../media/image293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4.png"/><Relationship Id="rId506" Type="http://schemas.openxmlformats.org/officeDocument/2006/relationships/image" Target="../media/image251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7.xml"/><Relationship Id="rId548" Type="http://schemas.openxmlformats.org/officeDocument/2006/relationships/image" Target="../media/image272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31.xml"/><Relationship Id="rId517" Type="http://schemas.openxmlformats.org/officeDocument/2006/relationships/customXml" Target="../ink/ink260.xml"/><Relationship Id="rId559" Type="http://schemas.openxmlformats.org/officeDocument/2006/relationships/customXml" Target="../ink/ink281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customXml" Target="../ink/ink210.xml"/><Relationship Id="rId570" Type="http://schemas.openxmlformats.org/officeDocument/2006/relationships/image" Target="../media/image283.png"/><Relationship Id="rId223" Type="http://schemas.openxmlformats.org/officeDocument/2006/relationships/image" Target="../media/image111.png"/><Relationship Id="rId430" Type="http://schemas.openxmlformats.org/officeDocument/2006/relationships/image" Target="../media/image214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7.xml"/><Relationship Id="rId528" Type="http://schemas.openxmlformats.org/officeDocument/2006/relationships/image" Target="../media/image262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customXml" Target="../ink/ink292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customXml" Target="../ink/ink221.xml"/><Relationship Id="rId483" Type="http://schemas.openxmlformats.org/officeDocument/2006/relationships/image" Target="../media/image240.png"/><Relationship Id="rId539" Type="http://schemas.openxmlformats.org/officeDocument/2006/relationships/customXml" Target="../ink/ink271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3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image" Target="../media/image294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image" Target="../media/image225.png"/><Relationship Id="rId494" Type="http://schemas.openxmlformats.org/officeDocument/2006/relationships/image" Target="../media/image245.png"/><Relationship Id="rId508" Type="http://schemas.openxmlformats.org/officeDocument/2006/relationships/image" Target="../media/image252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customXml" Target="../ink/ink282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customXml" Target="../ink/ink211.xml"/><Relationship Id="rId463" Type="http://schemas.openxmlformats.org/officeDocument/2006/relationships/customXml" Target="../ink/ink232.xml"/><Relationship Id="rId519" Type="http://schemas.openxmlformats.org/officeDocument/2006/relationships/customXml" Target="../ink/ink261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3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image" Target="../media/image284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image" Target="../media/image215.png"/><Relationship Id="rId474" Type="http://schemas.openxmlformats.org/officeDocument/2006/relationships/customXml" Target="../ink/ink238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2.xml"/><Relationship Id="rId583" Type="http://schemas.openxmlformats.org/officeDocument/2006/relationships/customXml" Target="../ink/ink293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customXml" Target="../ink/ink222.xml"/><Relationship Id="rId303" Type="http://schemas.openxmlformats.org/officeDocument/2006/relationships/image" Target="../media/image151.png"/><Relationship Id="rId485" Type="http://schemas.openxmlformats.org/officeDocument/2006/relationships/image" Target="../media/image24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3.png"/><Relationship Id="rId552" Type="http://schemas.openxmlformats.org/officeDocument/2006/relationships/image" Target="../media/image274.png"/><Relationship Id="rId594" Type="http://schemas.openxmlformats.org/officeDocument/2006/relationships/image" Target="../media/image295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image" Target="../media/image226.png"/><Relationship Id="rId496" Type="http://schemas.openxmlformats.org/officeDocument/2006/relationships/image" Target="../media/image24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2.xml"/><Relationship Id="rId563" Type="http://schemas.openxmlformats.org/officeDocument/2006/relationships/customXml" Target="../ink/ink283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2.xml"/><Relationship Id="rId258" Type="http://schemas.openxmlformats.org/officeDocument/2006/relationships/customXml" Target="../ink/ink129.xml"/><Relationship Id="rId465" Type="http://schemas.openxmlformats.org/officeDocument/2006/relationships/customXml" Target="../ink/ink233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4.png"/><Relationship Id="rId574" Type="http://schemas.openxmlformats.org/officeDocument/2006/relationships/image" Target="../media/image28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image" Target="../media/image216.png"/><Relationship Id="rId476" Type="http://schemas.openxmlformats.org/officeDocument/2006/relationships/customXml" Target="../ink/ink239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2.xml"/><Relationship Id="rId543" Type="http://schemas.openxmlformats.org/officeDocument/2006/relationships/customXml" Target="../ink/ink273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customXml" Target="../ink/ink29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3.xml"/><Relationship Id="rId487" Type="http://schemas.openxmlformats.org/officeDocument/2006/relationships/image" Target="../media/image24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image" Target="../media/image275.png"/><Relationship Id="rId596" Type="http://schemas.openxmlformats.org/officeDocument/2006/relationships/image" Target="../media/image296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image" Target="../media/image206.png"/><Relationship Id="rId456" Type="http://schemas.openxmlformats.org/officeDocument/2006/relationships/image" Target="../media/image227.png"/><Relationship Id="rId498" Type="http://schemas.openxmlformats.org/officeDocument/2006/relationships/image" Target="../media/image24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3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4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13.xml"/><Relationship Id="rId467" Type="http://schemas.openxmlformats.org/officeDocument/2006/relationships/image" Target="../media/image232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5.png"/><Relationship Id="rId576" Type="http://schemas.openxmlformats.org/officeDocument/2006/relationships/image" Target="../media/image28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image" Target="../media/image217.png"/><Relationship Id="rId240" Type="http://schemas.openxmlformats.org/officeDocument/2006/relationships/customXml" Target="../ink/ink120.xml"/><Relationship Id="rId478" Type="http://schemas.openxmlformats.org/officeDocument/2006/relationships/customXml" Target="../ink/ink24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3.xml"/><Relationship Id="rId545" Type="http://schemas.openxmlformats.org/officeDocument/2006/relationships/customXml" Target="../ink/ink274.xml"/><Relationship Id="rId587" Type="http://schemas.openxmlformats.org/officeDocument/2006/relationships/customXml" Target="../ink/ink295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customXml" Target="../ink/ink224.xml"/><Relationship Id="rId251" Type="http://schemas.openxmlformats.org/officeDocument/2006/relationships/image" Target="../media/image125.png"/><Relationship Id="rId489" Type="http://schemas.openxmlformats.org/officeDocument/2006/relationships/image" Target="../media/image243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5.png"/><Relationship Id="rId556" Type="http://schemas.openxmlformats.org/officeDocument/2006/relationships/image" Target="../media/image27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image" Target="../media/image207.png"/><Relationship Id="rId598" Type="http://schemas.openxmlformats.org/officeDocument/2006/relationships/image" Target="../media/image297.png"/><Relationship Id="rId220" Type="http://schemas.openxmlformats.org/officeDocument/2006/relationships/customXml" Target="../ink/ink110.xml"/><Relationship Id="rId458" Type="http://schemas.openxmlformats.org/officeDocument/2006/relationships/image" Target="../media/image228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4.xml"/><Relationship Id="rId567" Type="http://schemas.openxmlformats.org/officeDocument/2006/relationships/customXml" Target="../ink/ink28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customXml" Target="../ink/ink214.xml"/><Relationship Id="rId469" Type="http://schemas.openxmlformats.org/officeDocument/2006/relationships/image" Target="../media/image233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1.xml"/><Relationship Id="rId536" Type="http://schemas.openxmlformats.org/officeDocument/2006/relationships/image" Target="../media/image266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image" Target="../media/image287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image" Target="../media/image218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4.png"/><Relationship Id="rId505" Type="http://schemas.openxmlformats.org/officeDocument/2006/relationships/customXml" Target="../ink/ink254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5.xml"/><Relationship Id="rId589" Type="http://schemas.openxmlformats.org/officeDocument/2006/relationships/customXml" Target="../ink/ink296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customXml" Target="../ink/ink225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9.png"/><Relationship Id="rId516" Type="http://schemas.openxmlformats.org/officeDocument/2006/relationships/image" Target="../media/image256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7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image" Target="../media/image208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4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5.xml"/><Relationship Id="rId569" Type="http://schemas.openxmlformats.org/officeDocument/2006/relationships/customXml" Target="../ink/ink286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customXml" Target="../ink/ink215.xml"/><Relationship Id="rId580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image" Target="../media/image219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2.xml"/><Relationship Id="rId538" Type="http://schemas.openxmlformats.org/officeDocument/2006/relationships/image" Target="../media/image267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customXml" Target="../ink/ink297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6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49" Type="http://schemas.openxmlformats.org/officeDocument/2006/relationships/customXml" Target="../ink/ink27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image" Target="../media/image278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image" Target="../media/image209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30.png"/><Relationship Id="rId518" Type="http://schemas.openxmlformats.org/officeDocument/2006/relationships/image" Target="../media/image257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7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customXml" Target="../ink/ink216.xml"/><Relationship Id="rId473" Type="http://schemas.openxmlformats.org/officeDocument/2006/relationships/image" Target="../media/image235.png"/><Relationship Id="rId529" Type="http://schemas.openxmlformats.org/officeDocument/2006/relationships/customXml" Target="../ink/ink266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8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image" Target="../media/image289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image" Target="../media/image220.png"/><Relationship Id="rId484" Type="http://schemas.openxmlformats.org/officeDocument/2006/relationships/customXml" Target="../ink/ink243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77.xml"/><Relationship Id="rId593" Type="http://schemas.openxmlformats.org/officeDocument/2006/relationships/customXml" Target="../ink/ink29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customXml" Target="../ink/ink227.xml"/><Relationship Id="rId509" Type="http://schemas.openxmlformats.org/officeDocument/2006/relationships/customXml" Target="../ink/ink256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8.png"/><Relationship Id="rId562" Type="http://schemas.openxmlformats.org/officeDocument/2006/relationships/image" Target="../media/image27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image" Target="../media/image210.png"/><Relationship Id="rId464" Type="http://schemas.openxmlformats.org/officeDocument/2006/relationships/image" Target="../media/image231.png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customXml" Target="../ink/ink288.xml"/><Relationship Id="rId226" Type="http://schemas.openxmlformats.org/officeDocument/2006/relationships/customXml" Target="../ink/ink113.xml"/><Relationship Id="rId433" Type="http://schemas.openxmlformats.org/officeDocument/2006/relationships/customXml" Target="../ink/ink217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8.png"/><Relationship Id="rId584" Type="http://schemas.openxmlformats.org/officeDocument/2006/relationships/image" Target="../media/image290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image" Target="../media/image221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7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customXml" Target="../ink/ink299.xml"/><Relationship Id="rId248" Type="http://schemas.openxmlformats.org/officeDocument/2006/relationships/customXml" Target="../ink/ink124.xml"/><Relationship Id="rId455" Type="http://schemas.openxmlformats.org/officeDocument/2006/relationships/customXml" Target="../ink/ink228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image" Target="../media/image259.png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4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customXml" Target="../ink/ink268.xml"/><Relationship Id="rId172" Type="http://schemas.openxmlformats.org/officeDocument/2006/relationships/customXml" Target="../ink/ink86.xml"/><Relationship Id="rId477" Type="http://schemas.openxmlformats.org/officeDocument/2006/relationships/image" Target="../media/image237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image" Target="../media/image270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250" Type="http://schemas.openxmlformats.org/officeDocument/2006/relationships/customXml" Target="../ink/ink125.xml"/><Relationship Id="rId488" Type="http://schemas.openxmlformats.org/officeDocument/2006/relationships/customXml" Target="../ink/ink245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customXml" Target="../ink/ink279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0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5.png"/><Relationship Id="rId21" Type="http://schemas.openxmlformats.org/officeDocument/2006/relationships/image" Target="../media/image307.png"/><Relationship Id="rId63" Type="http://schemas.openxmlformats.org/officeDocument/2006/relationships/image" Target="../media/image328.png"/><Relationship Id="rId159" Type="http://schemas.openxmlformats.org/officeDocument/2006/relationships/image" Target="../media/image376.png"/><Relationship Id="rId170" Type="http://schemas.openxmlformats.org/officeDocument/2006/relationships/customXml" Target="../ink/ink385.xml"/><Relationship Id="rId226" Type="http://schemas.openxmlformats.org/officeDocument/2006/relationships/customXml" Target="../ink/ink413.xml"/><Relationship Id="rId268" Type="http://schemas.openxmlformats.org/officeDocument/2006/relationships/customXml" Target="../ink/ink434.xml"/><Relationship Id="rId32" Type="http://schemas.openxmlformats.org/officeDocument/2006/relationships/customXml" Target="../ink/ink316.xml"/><Relationship Id="rId74" Type="http://schemas.openxmlformats.org/officeDocument/2006/relationships/customXml" Target="../ink/ink337.xml"/><Relationship Id="rId128" Type="http://schemas.openxmlformats.org/officeDocument/2006/relationships/customXml" Target="../ink/ink364.xml"/><Relationship Id="rId5" Type="http://schemas.openxmlformats.org/officeDocument/2006/relationships/image" Target="../media/image299.png"/><Relationship Id="rId181" Type="http://schemas.openxmlformats.org/officeDocument/2006/relationships/image" Target="../media/image387.png"/><Relationship Id="rId237" Type="http://schemas.openxmlformats.org/officeDocument/2006/relationships/image" Target="../media/image415.png"/><Relationship Id="rId279" Type="http://schemas.openxmlformats.org/officeDocument/2006/relationships/image" Target="../media/image436.png"/><Relationship Id="rId22" Type="http://schemas.openxmlformats.org/officeDocument/2006/relationships/customXml" Target="../ink/ink311.xml"/><Relationship Id="rId43" Type="http://schemas.openxmlformats.org/officeDocument/2006/relationships/image" Target="../media/image318.png"/><Relationship Id="rId64" Type="http://schemas.openxmlformats.org/officeDocument/2006/relationships/customXml" Target="../ink/ink332.xml"/><Relationship Id="rId118" Type="http://schemas.openxmlformats.org/officeDocument/2006/relationships/customXml" Target="../ink/ink359.xml"/><Relationship Id="rId139" Type="http://schemas.openxmlformats.org/officeDocument/2006/relationships/image" Target="../media/image366.png"/><Relationship Id="rId85" Type="http://schemas.openxmlformats.org/officeDocument/2006/relationships/image" Target="../media/image339.png"/><Relationship Id="rId150" Type="http://schemas.openxmlformats.org/officeDocument/2006/relationships/customXml" Target="../ink/ink375.xml"/><Relationship Id="rId171" Type="http://schemas.openxmlformats.org/officeDocument/2006/relationships/image" Target="../media/image382.png"/><Relationship Id="rId192" Type="http://schemas.openxmlformats.org/officeDocument/2006/relationships/customXml" Target="../ink/ink396.xml"/><Relationship Id="rId206" Type="http://schemas.openxmlformats.org/officeDocument/2006/relationships/customXml" Target="../ink/ink403.xml"/><Relationship Id="rId227" Type="http://schemas.openxmlformats.org/officeDocument/2006/relationships/image" Target="../media/image410.png"/><Relationship Id="rId248" Type="http://schemas.openxmlformats.org/officeDocument/2006/relationships/customXml" Target="../ink/ink424.xml"/><Relationship Id="rId269" Type="http://schemas.openxmlformats.org/officeDocument/2006/relationships/image" Target="../media/image431.png"/><Relationship Id="rId12" Type="http://schemas.openxmlformats.org/officeDocument/2006/relationships/customXml" Target="../ink/ink306.xml"/><Relationship Id="rId33" Type="http://schemas.openxmlformats.org/officeDocument/2006/relationships/image" Target="../media/image313.png"/><Relationship Id="rId108" Type="http://schemas.openxmlformats.org/officeDocument/2006/relationships/customXml" Target="../ink/ink354.xml"/><Relationship Id="rId129" Type="http://schemas.openxmlformats.org/officeDocument/2006/relationships/image" Target="../media/image361.png"/><Relationship Id="rId280" Type="http://schemas.openxmlformats.org/officeDocument/2006/relationships/customXml" Target="../ink/ink440.xml"/><Relationship Id="rId54" Type="http://schemas.openxmlformats.org/officeDocument/2006/relationships/customXml" Target="../ink/ink327.xml"/><Relationship Id="rId75" Type="http://schemas.openxmlformats.org/officeDocument/2006/relationships/image" Target="../media/image334.png"/><Relationship Id="rId96" Type="http://schemas.openxmlformats.org/officeDocument/2006/relationships/customXml" Target="../ink/ink348.xml"/><Relationship Id="rId140" Type="http://schemas.openxmlformats.org/officeDocument/2006/relationships/customXml" Target="../ink/ink370.xml"/><Relationship Id="rId161" Type="http://schemas.openxmlformats.org/officeDocument/2006/relationships/image" Target="../media/image377.png"/><Relationship Id="rId182" Type="http://schemas.openxmlformats.org/officeDocument/2006/relationships/customXml" Target="../ink/ink391.xml"/><Relationship Id="rId217" Type="http://schemas.openxmlformats.org/officeDocument/2006/relationships/image" Target="../media/image405.png"/><Relationship Id="rId6" Type="http://schemas.openxmlformats.org/officeDocument/2006/relationships/customXml" Target="../ink/ink303.xml"/><Relationship Id="rId238" Type="http://schemas.openxmlformats.org/officeDocument/2006/relationships/customXml" Target="../ink/ink419.xml"/><Relationship Id="rId259" Type="http://schemas.openxmlformats.org/officeDocument/2006/relationships/image" Target="../media/image426.png"/><Relationship Id="rId23" Type="http://schemas.openxmlformats.org/officeDocument/2006/relationships/image" Target="../media/image308.png"/><Relationship Id="rId119" Type="http://schemas.openxmlformats.org/officeDocument/2006/relationships/image" Target="../media/image356.png"/><Relationship Id="rId270" Type="http://schemas.openxmlformats.org/officeDocument/2006/relationships/customXml" Target="../ink/ink435.xml"/><Relationship Id="rId44" Type="http://schemas.openxmlformats.org/officeDocument/2006/relationships/customXml" Target="../ink/ink322.xml"/><Relationship Id="rId65" Type="http://schemas.openxmlformats.org/officeDocument/2006/relationships/image" Target="../media/image329.png"/><Relationship Id="rId86" Type="http://schemas.openxmlformats.org/officeDocument/2006/relationships/customXml" Target="../ink/ink343.xml"/><Relationship Id="rId130" Type="http://schemas.openxmlformats.org/officeDocument/2006/relationships/customXml" Target="../ink/ink365.xml"/><Relationship Id="rId151" Type="http://schemas.openxmlformats.org/officeDocument/2006/relationships/image" Target="../media/image372.png"/><Relationship Id="rId172" Type="http://schemas.openxmlformats.org/officeDocument/2006/relationships/customXml" Target="../ink/ink386.xml"/><Relationship Id="rId193" Type="http://schemas.openxmlformats.org/officeDocument/2006/relationships/image" Target="../media/image393.png"/><Relationship Id="rId207" Type="http://schemas.openxmlformats.org/officeDocument/2006/relationships/image" Target="../media/image400.png"/><Relationship Id="rId228" Type="http://schemas.openxmlformats.org/officeDocument/2006/relationships/customXml" Target="../ink/ink414.xml"/><Relationship Id="rId249" Type="http://schemas.openxmlformats.org/officeDocument/2006/relationships/image" Target="../media/image421.png"/><Relationship Id="rId13" Type="http://schemas.openxmlformats.org/officeDocument/2006/relationships/image" Target="../media/image303.png"/><Relationship Id="rId109" Type="http://schemas.openxmlformats.org/officeDocument/2006/relationships/image" Target="../media/image351.png"/><Relationship Id="rId260" Type="http://schemas.openxmlformats.org/officeDocument/2006/relationships/customXml" Target="../ink/ink430.xml"/><Relationship Id="rId281" Type="http://schemas.openxmlformats.org/officeDocument/2006/relationships/image" Target="../media/image437.png"/><Relationship Id="rId34" Type="http://schemas.openxmlformats.org/officeDocument/2006/relationships/customXml" Target="../ink/ink317.xml"/><Relationship Id="rId55" Type="http://schemas.openxmlformats.org/officeDocument/2006/relationships/image" Target="../media/image324.png"/><Relationship Id="rId76" Type="http://schemas.openxmlformats.org/officeDocument/2006/relationships/customXml" Target="../ink/ink338.xml"/><Relationship Id="rId97" Type="http://schemas.openxmlformats.org/officeDocument/2006/relationships/image" Target="../media/image345.png"/><Relationship Id="rId120" Type="http://schemas.openxmlformats.org/officeDocument/2006/relationships/customXml" Target="../ink/ink360.xml"/><Relationship Id="rId141" Type="http://schemas.openxmlformats.org/officeDocument/2006/relationships/image" Target="../media/image367.png"/><Relationship Id="rId7" Type="http://schemas.openxmlformats.org/officeDocument/2006/relationships/image" Target="../media/image300.png"/><Relationship Id="rId162" Type="http://schemas.openxmlformats.org/officeDocument/2006/relationships/customXml" Target="../ink/ink381.xml"/><Relationship Id="rId183" Type="http://schemas.openxmlformats.org/officeDocument/2006/relationships/image" Target="../media/image388.png"/><Relationship Id="rId218" Type="http://schemas.openxmlformats.org/officeDocument/2006/relationships/customXml" Target="../ink/ink409.xml"/><Relationship Id="rId239" Type="http://schemas.openxmlformats.org/officeDocument/2006/relationships/image" Target="../media/image416.png"/><Relationship Id="rId250" Type="http://schemas.openxmlformats.org/officeDocument/2006/relationships/customXml" Target="../ink/ink425.xml"/><Relationship Id="rId271" Type="http://schemas.openxmlformats.org/officeDocument/2006/relationships/image" Target="../media/image432.png"/><Relationship Id="rId24" Type="http://schemas.openxmlformats.org/officeDocument/2006/relationships/customXml" Target="../ink/ink312.xml"/><Relationship Id="rId45" Type="http://schemas.openxmlformats.org/officeDocument/2006/relationships/image" Target="../media/image319.png"/><Relationship Id="rId66" Type="http://schemas.openxmlformats.org/officeDocument/2006/relationships/customXml" Target="../ink/ink333.xml"/><Relationship Id="rId87" Type="http://schemas.openxmlformats.org/officeDocument/2006/relationships/image" Target="../media/image340.png"/><Relationship Id="rId110" Type="http://schemas.openxmlformats.org/officeDocument/2006/relationships/customXml" Target="../ink/ink355.xml"/><Relationship Id="rId131" Type="http://schemas.openxmlformats.org/officeDocument/2006/relationships/image" Target="../media/image362.png"/><Relationship Id="rId152" Type="http://schemas.openxmlformats.org/officeDocument/2006/relationships/customXml" Target="../ink/ink376.xml"/><Relationship Id="rId173" Type="http://schemas.openxmlformats.org/officeDocument/2006/relationships/image" Target="../media/image383.png"/><Relationship Id="rId194" Type="http://schemas.openxmlformats.org/officeDocument/2006/relationships/customXml" Target="../ink/ink397.xml"/><Relationship Id="rId208" Type="http://schemas.openxmlformats.org/officeDocument/2006/relationships/customXml" Target="../ink/ink404.xml"/><Relationship Id="rId229" Type="http://schemas.openxmlformats.org/officeDocument/2006/relationships/image" Target="../media/image411.png"/><Relationship Id="rId240" Type="http://schemas.openxmlformats.org/officeDocument/2006/relationships/customXml" Target="../ink/ink420.xml"/><Relationship Id="rId261" Type="http://schemas.openxmlformats.org/officeDocument/2006/relationships/image" Target="../media/image427.png"/><Relationship Id="rId14" Type="http://schemas.openxmlformats.org/officeDocument/2006/relationships/customXml" Target="../ink/ink307.xml"/><Relationship Id="rId35" Type="http://schemas.openxmlformats.org/officeDocument/2006/relationships/image" Target="../media/image314.png"/><Relationship Id="rId56" Type="http://schemas.openxmlformats.org/officeDocument/2006/relationships/customXml" Target="../ink/ink328.xml"/><Relationship Id="rId77" Type="http://schemas.openxmlformats.org/officeDocument/2006/relationships/image" Target="../media/image335.png"/><Relationship Id="rId100" Type="http://schemas.openxmlformats.org/officeDocument/2006/relationships/customXml" Target="../ink/ink350.xml"/><Relationship Id="rId8" Type="http://schemas.openxmlformats.org/officeDocument/2006/relationships/customXml" Target="../ink/ink304.xml"/><Relationship Id="rId98" Type="http://schemas.openxmlformats.org/officeDocument/2006/relationships/customXml" Target="../ink/ink349.xml"/><Relationship Id="rId121" Type="http://schemas.openxmlformats.org/officeDocument/2006/relationships/image" Target="../media/image357.png"/><Relationship Id="rId142" Type="http://schemas.openxmlformats.org/officeDocument/2006/relationships/customXml" Target="../ink/ink371.xml"/><Relationship Id="rId163" Type="http://schemas.openxmlformats.org/officeDocument/2006/relationships/image" Target="../media/image378.png"/><Relationship Id="rId184" Type="http://schemas.openxmlformats.org/officeDocument/2006/relationships/customXml" Target="../ink/ink392.xml"/><Relationship Id="rId219" Type="http://schemas.openxmlformats.org/officeDocument/2006/relationships/image" Target="../media/image406.png"/><Relationship Id="rId230" Type="http://schemas.openxmlformats.org/officeDocument/2006/relationships/customXml" Target="../ink/ink415.xml"/><Relationship Id="rId251" Type="http://schemas.openxmlformats.org/officeDocument/2006/relationships/image" Target="../media/image422.png"/><Relationship Id="rId25" Type="http://schemas.openxmlformats.org/officeDocument/2006/relationships/image" Target="../media/image309.png"/><Relationship Id="rId46" Type="http://schemas.openxmlformats.org/officeDocument/2006/relationships/customXml" Target="../ink/ink323.xml"/><Relationship Id="rId67" Type="http://schemas.openxmlformats.org/officeDocument/2006/relationships/image" Target="../media/image330.png"/><Relationship Id="rId272" Type="http://schemas.openxmlformats.org/officeDocument/2006/relationships/customXml" Target="../ink/ink436.xml"/><Relationship Id="rId88" Type="http://schemas.openxmlformats.org/officeDocument/2006/relationships/customXml" Target="../ink/ink344.xml"/><Relationship Id="rId111" Type="http://schemas.openxmlformats.org/officeDocument/2006/relationships/image" Target="../media/image352.png"/><Relationship Id="rId132" Type="http://schemas.openxmlformats.org/officeDocument/2006/relationships/customXml" Target="../ink/ink366.xml"/><Relationship Id="rId153" Type="http://schemas.openxmlformats.org/officeDocument/2006/relationships/image" Target="../media/image373.png"/><Relationship Id="rId174" Type="http://schemas.openxmlformats.org/officeDocument/2006/relationships/customXml" Target="../ink/ink387.xml"/><Relationship Id="rId195" Type="http://schemas.openxmlformats.org/officeDocument/2006/relationships/image" Target="../media/image394.png"/><Relationship Id="rId209" Type="http://schemas.openxmlformats.org/officeDocument/2006/relationships/image" Target="../media/image401.png"/><Relationship Id="rId220" Type="http://schemas.openxmlformats.org/officeDocument/2006/relationships/customXml" Target="../ink/ink410.xml"/><Relationship Id="rId241" Type="http://schemas.openxmlformats.org/officeDocument/2006/relationships/image" Target="../media/image417.png"/><Relationship Id="rId15" Type="http://schemas.openxmlformats.org/officeDocument/2006/relationships/image" Target="../media/image304.png"/><Relationship Id="rId36" Type="http://schemas.openxmlformats.org/officeDocument/2006/relationships/customXml" Target="../ink/ink318.xml"/><Relationship Id="rId57" Type="http://schemas.openxmlformats.org/officeDocument/2006/relationships/image" Target="../media/image325.png"/><Relationship Id="rId262" Type="http://schemas.openxmlformats.org/officeDocument/2006/relationships/customXml" Target="../ink/ink431.xml"/><Relationship Id="rId78" Type="http://schemas.openxmlformats.org/officeDocument/2006/relationships/customXml" Target="../ink/ink339.xml"/><Relationship Id="rId99" Type="http://schemas.openxmlformats.org/officeDocument/2006/relationships/image" Target="../media/image346.png"/><Relationship Id="rId101" Type="http://schemas.openxmlformats.org/officeDocument/2006/relationships/image" Target="../media/image347.png"/><Relationship Id="rId122" Type="http://schemas.openxmlformats.org/officeDocument/2006/relationships/customXml" Target="../ink/ink361.xml"/><Relationship Id="rId143" Type="http://schemas.openxmlformats.org/officeDocument/2006/relationships/image" Target="../media/image368.png"/><Relationship Id="rId164" Type="http://schemas.openxmlformats.org/officeDocument/2006/relationships/customXml" Target="../ink/ink382.xml"/><Relationship Id="rId185" Type="http://schemas.openxmlformats.org/officeDocument/2006/relationships/image" Target="../media/image389.png"/><Relationship Id="rId9" Type="http://schemas.openxmlformats.org/officeDocument/2006/relationships/image" Target="../media/image301.png"/><Relationship Id="rId210" Type="http://schemas.openxmlformats.org/officeDocument/2006/relationships/customXml" Target="../ink/ink405.xml"/><Relationship Id="rId26" Type="http://schemas.openxmlformats.org/officeDocument/2006/relationships/customXml" Target="../ink/ink313.xml"/><Relationship Id="rId231" Type="http://schemas.openxmlformats.org/officeDocument/2006/relationships/image" Target="../media/image412.png"/><Relationship Id="rId252" Type="http://schemas.openxmlformats.org/officeDocument/2006/relationships/customXml" Target="../ink/ink426.xml"/><Relationship Id="rId273" Type="http://schemas.openxmlformats.org/officeDocument/2006/relationships/image" Target="../media/image433.png"/><Relationship Id="rId47" Type="http://schemas.openxmlformats.org/officeDocument/2006/relationships/image" Target="../media/image320.png"/><Relationship Id="rId68" Type="http://schemas.openxmlformats.org/officeDocument/2006/relationships/customXml" Target="../ink/ink334.xml"/><Relationship Id="rId89" Type="http://schemas.openxmlformats.org/officeDocument/2006/relationships/image" Target="../media/image341.png"/><Relationship Id="rId112" Type="http://schemas.openxmlformats.org/officeDocument/2006/relationships/customXml" Target="../ink/ink356.xml"/><Relationship Id="rId133" Type="http://schemas.openxmlformats.org/officeDocument/2006/relationships/image" Target="../media/image363.png"/><Relationship Id="rId154" Type="http://schemas.openxmlformats.org/officeDocument/2006/relationships/customXml" Target="../ink/ink377.xml"/><Relationship Id="rId175" Type="http://schemas.openxmlformats.org/officeDocument/2006/relationships/image" Target="../media/image384.png"/><Relationship Id="rId196" Type="http://schemas.openxmlformats.org/officeDocument/2006/relationships/customXml" Target="../ink/ink398.xml"/><Relationship Id="rId200" Type="http://schemas.openxmlformats.org/officeDocument/2006/relationships/customXml" Target="../ink/ink400.xml"/><Relationship Id="rId16" Type="http://schemas.openxmlformats.org/officeDocument/2006/relationships/customXml" Target="../ink/ink308.xml"/><Relationship Id="rId221" Type="http://schemas.openxmlformats.org/officeDocument/2006/relationships/image" Target="../media/image407.png"/><Relationship Id="rId242" Type="http://schemas.openxmlformats.org/officeDocument/2006/relationships/customXml" Target="../ink/ink421.xml"/><Relationship Id="rId263" Type="http://schemas.openxmlformats.org/officeDocument/2006/relationships/image" Target="../media/image428.png"/><Relationship Id="rId37" Type="http://schemas.openxmlformats.org/officeDocument/2006/relationships/image" Target="../media/image315.png"/><Relationship Id="rId58" Type="http://schemas.openxmlformats.org/officeDocument/2006/relationships/customXml" Target="../ink/ink329.xml"/><Relationship Id="rId79" Type="http://schemas.openxmlformats.org/officeDocument/2006/relationships/image" Target="../media/image336.png"/><Relationship Id="rId102" Type="http://schemas.openxmlformats.org/officeDocument/2006/relationships/customXml" Target="../ink/ink351.xml"/><Relationship Id="rId123" Type="http://schemas.openxmlformats.org/officeDocument/2006/relationships/image" Target="../media/image358.png"/><Relationship Id="rId144" Type="http://schemas.openxmlformats.org/officeDocument/2006/relationships/customXml" Target="../ink/ink372.xml"/><Relationship Id="rId90" Type="http://schemas.openxmlformats.org/officeDocument/2006/relationships/customXml" Target="../ink/ink345.xml"/><Relationship Id="rId165" Type="http://schemas.openxmlformats.org/officeDocument/2006/relationships/image" Target="../media/image379.png"/><Relationship Id="rId186" Type="http://schemas.openxmlformats.org/officeDocument/2006/relationships/customXml" Target="../ink/ink393.xml"/><Relationship Id="rId211" Type="http://schemas.openxmlformats.org/officeDocument/2006/relationships/image" Target="../media/image402.png"/><Relationship Id="rId232" Type="http://schemas.openxmlformats.org/officeDocument/2006/relationships/customXml" Target="../ink/ink416.xml"/><Relationship Id="rId253" Type="http://schemas.openxmlformats.org/officeDocument/2006/relationships/image" Target="../media/image423.png"/><Relationship Id="rId274" Type="http://schemas.openxmlformats.org/officeDocument/2006/relationships/customXml" Target="../ink/ink437.xml"/><Relationship Id="rId27" Type="http://schemas.openxmlformats.org/officeDocument/2006/relationships/image" Target="../media/image310.png"/><Relationship Id="rId48" Type="http://schemas.openxmlformats.org/officeDocument/2006/relationships/customXml" Target="../ink/ink324.xml"/><Relationship Id="rId69" Type="http://schemas.openxmlformats.org/officeDocument/2006/relationships/image" Target="../media/image331.png"/><Relationship Id="rId113" Type="http://schemas.openxmlformats.org/officeDocument/2006/relationships/image" Target="../media/image353.png"/><Relationship Id="rId134" Type="http://schemas.openxmlformats.org/officeDocument/2006/relationships/customXml" Target="../ink/ink367.xml"/><Relationship Id="rId80" Type="http://schemas.openxmlformats.org/officeDocument/2006/relationships/customXml" Target="../ink/ink340.xml"/><Relationship Id="rId155" Type="http://schemas.openxmlformats.org/officeDocument/2006/relationships/image" Target="../media/image374.png"/><Relationship Id="rId176" Type="http://schemas.openxmlformats.org/officeDocument/2006/relationships/customXml" Target="../ink/ink388.xml"/><Relationship Id="rId197" Type="http://schemas.openxmlformats.org/officeDocument/2006/relationships/image" Target="../media/image395.png"/><Relationship Id="rId201" Type="http://schemas.openxmlformats.org/officeDocument/2006/relationships/image" Target="../media/image397.png"/><Relationship Id="rId222" Type="http://schemas.openxmlformats.org/officeDocument/2006/relationships/customXml" Target="../ink/ink411.xml"/><Relationship Id="rId243" Type="http://schemas.openxmlformats.org/officeDocument/2006/relationships/image" Target="../media/image418.png"/><Relationship Id="rId264" Type="http://schemas.openxmlformats.org/officeDocument/2006/relationships/customXml" Target="../ink/ink432.xml"/><Relationship Id="rId17" Type="http://schemas.openxmlformats.org/officeDocument/2006/relationships/image" Target="../media/image305.png"/><Relationship Id="rId38" Type="http://schemas.openxmlformats.org/officeDocument/2006/relationships/customXml" Target="../ink/ink319.xml"/><Relationship Id="rId59" Type="http://schemas.openxmlformats.org/officeDocument/2006/relationships/image" Target="../media/image326.png"/><Relationship Id="rId103" Type="http://schemas.openxmlformats.org/officeDocument/2006/relationships/image" Target="../media/image348.png"/><Relationship Id="rId124" Type="http://schemas.openxmlformats.org/officeDocument/2006/relationships/customXml" Target="../ink/ink362.xml"/><Relationship Id="rId70" Type="http://schemas.openxmlformats.org/officeDocument/2006/relationships/customXml" Target="../ink/ink335.xml"/><Relationship Id="rId91" Type="http://schemas.openxmlformats.org/officeDocument/2006/relationships/image" Target="../media/image342.png"/><Relationship Id="rId145" Type="http://schemas.openxmlformats.org/officeDocument/2006/relationships/image" Target="../media/image369.png"/><Relationship Id="rId166" Type="http://schemas.openxmlformats.org/officeDocument/2006/relationships/customXml" Target="../ink/ink383.xml"/><Relationship Id="rId187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6.xml"/><Relationship Id="rId233" Type="http://schemas.openxmlformats.org/officeDocument/2006/relationships/image" Target="../media/image413.png"/><Relationship Id="rId254" Type="http://schemas.openxmlformats.org/officeDocument/2006/relationships/customXml" Target="../ink/ink427.xml"/><Relationship Id="rId28" Type="http://schemas.openxmlformats.org/officeDocument/2006/relationships/customXml" Target="../ink/ink314.xml"/><Relationship Id="rId49" Type="http://schemas.openxmlformats.org/officeDocument/2006/relationships/image" Target="../media/image321.png"/><Relationship Id="rId114" Type="http://schemas.openxmlformats.org/officeDocument/2006/relationships/customXml" Target="../ink/ink357.xml"/><Relationship Id="rId275" Type="http://schemas.openxmlformats.org/officeDocument/2006/relationships/image" Target="../media/image434.png"/><Relationship Id="rId60" Type="http://schemas.openxmlformats.org/officeDocument/2006/relationships/customXml" Target="../ink/ink330.xml"/><Relationship Id="rId81" Type="http://schemas.openxmlformats.org/officeDocument/2006/relationships/image" Target="../media/image337.png"/><Relationship Id="rId135" Type="http://schemas.openxmlformats.org/officeDocument/2006/relationships/image" Target="../media/image364.png"/><Relationship Id="rId156" Type="http://schemas.openxmlformats.org/officeDocument/2006/relationships/customXml" Target="../ink/ink378.xml"/><Relationship Id="rId177" Type="http://schemas.openxmlformats.org/officeDocument/2006/relationships/image" Target="../media/image385.png"/><Relationship Id="rId198" Type="http://schemas.openxmlformats.org/officeDocument/2006/relationships/customXml" Target="../ink/ink399.xml"/><Relationship Id="rId202" Type="http://schemas.openxmlformats.org/officeDocument/2006/relationships/customXml" Target="../ink/ink401.xml"/><Relationship Id="rId223" Type="http://schemas.openxmlformats.org/officeDocument/2006/relationships/image" Target="../media/image408.png"/><Relationship Id="rId244" Type="http://schemas.openxmlformats.org/officeDocument/2006/relationships/customXml" Target="../ink/ink422.xml"/><Relationship Id="rId18" Type="http://schemas.openxmlformats.org/officeDocument/2006/relationships/customXml" Target="../ink/ink309.xml"/><Relationship Id="rId39" Type="http://schemas.openxmlformats.org/officeDocument/2006/relationships/image" Target="../media/image316.png"/><Relationship Id="rId265" Type="http://schemas.openxmlformats.org/officeDocument/2006/relationships/image" Target="../media/image429.png"/><Relationship Id="rId50" Type="http://schemas.openxmlformats.org/officeDocument/2006/relationships/customXml" Target="../ink/ink325.xml"/><Relationship Id="rId104" Type="http://schemas.openxmlformats.org/officeDocument/2006/relationships/customXml" Target="../ink/ink352.xml"/><Relationship Id="rId125" Type="http://schemas.openxmlformats.org/officeDocument/2006/relationships/image" Target="../media/image359.png"/><Relationship Id="rId146" Type="http://schemas.openxmlformats.org/officeDocument/2006/relationships/customXml" Target="../ink/ink373.xml"/><Relationship Id="rId167" Type="http://schemas.openxmlformats.org/officeDocument/2006/relationships/image" Target="../media/image380.png"/><Relationship Id="rId188" Type="http://schemas.openxmlformats.org/officeDocument/2006/relationships/customXml" Target="../ink/ink394.xml"/><Relationship Id="rId71" Type="http://schemas.openxmlformats.org/officeDocument/2006/relationships/image" Target="../media/image332.png"/><Relationship Id="rId92" Type="http://schemas.openxmlformats.org/officeDocument/2006/relationships/customXml" Target="../ink/ink346.xml"/><Relationship Id="rId213" Type="http://schemas.openxmlformats.org/officeDocument/2006/relationships/image" Target="../media/image403.png"/><Relationship Id="rId234" Type="http://schemas.openxmlformats.org/officeDocument/2006/relationships/customXml" Target="../ink/ink417.xml"/><Relationship Id="rId2" Type="http://schemas.openxmlformats.org/officeDocument/2006/relationships/customXml" Target="../ink/ink301.xml"/><Relationship Id="rId29" Type="http://schemas.openxmlformats.org/officeDocument/2006/relationships/image" Target="../media/image311.png"/><Relationship Id="rId255" Type="http://schemas.openxmlformats.org/officeDocument/2006/relationships/image" Target="../media/image424.png"/><Relationship Id="rId276" Type="http://schemas.openxmlformats.org/officeDocument/2006/relationships/customXml" Target="../ink/ink438.xml"/><Relationship Id="rId40" Type="http://schemas.openxmlformats.org/officeDocument/2006/relationships/customXml" Target="../ink/ink320.xml"/><Relationship Id="rId115" Type="http://schemas.openxmlformats.org/officeDocument/2006/relationships/image" Target="../media/image354.png"/><Relationship Id="rId136" Type="http://schemas.openxmlformats.org/officeDocument/2006/relationships/customXml" Target="../ink/ink368.xml"/><Relationship Id="rId157" Type="http://schemas.openxmlformats.org/officeDocument/2006/relationships/image" Target="../media/image375.png"/><Relationship Id="rId178" Type="http://schemas.openxmlformats.org/officeDocument/2006/relationships/customXml" Target="../ink/ink389.xml"/><Relationship Id="rId61" Type="http://schemas.openxmlformats.org/officeDocument/2006/relationships/image" Target="../media/image327.png"/><Relationship Id="rId82" Type="http://schemas.openxmlformats.org/officeDocument/2006/relationships/customXml" Target="../ink/ink341.xml"/><Relationship Id="rId199" Type="http://schemas.openxmlformats.org/officeDocument/2006/relationships/image" Target="../media/image396.png"/><Relationship Id="rId203" Type="http://schemas.openxmlformats.org/officeDocument/2006/relationships/image" Target="../media/image398.png"/><Relationship Id="rId19" Type="http://schemas.openxmlformats.org/officeDocument/2006/relationships/image" Target="../media/image306.png"/><Relationship Id="rId224" Type="http://schemas.openxmlformats.org/officeDocument/2006/relationships/customXml" Target="../ink/ink412.xml"/><Relationship Id="rId245" Type="http://schemas.openxmlformats.org/officeDocument/2006/relationships/image" Target="../media/image419.png"/><Relationship Id="rId266" Type="http://schemas.openxmlformats.org/officeDocument/2006/relationships/customXml" Target="../ink/ink433.xml"/><Relationship Id="rId30" Type="http://schemas.openxmlformats.org/officeDocument/2006/relationships/customXml" Target="../ink/ink315.xml"/><Relationship Id="rId105" Type="http://schemas.openxmlformats.org/officeDocument/2006/relationships/image" Target="../media/image349.png"/><Relationship Id="rId126" Type="http://schemas.openxmlformats.org/officeDocument/2006/relationships/customXml" Target="../ink/ink363.xml"/><Relationship Id="rId147" Type="http://schemas.openxmlformats.org/officeDocument/2006/relationships/image" Target="../media/image370.png"/><Relationship Id="rId168" Type="http://schemas.openxmlformats.org/officeDocument/2006/relationships/customXml" Target="../ink/ink384.xml"/><Relationship Id="rId51" Type="http://schemas.openxmlformats.org/officeDocument/2006/relationships/image" Target="../media/image322.png"/><Relationship Id="rId72" Type="http://schemas.openxmlformats.org/officeDocument/2006/relationships/customXml" Target="../ink/ink336.xml"/><Relationship Id="rId93" Type="http://schemas.openxmlformats.org/officeDocument/2006/relationships/image" Target="../media/image343.png"/><Relationship Id="rId189" Type="http://schemas.openxmlformats.org/officeDocument/2006/relationships/image" Target="../media/image391.png"/><Relationship Id="rId3" Type="http://schemas.openxmlformats.org/officeDocument/2006/relationships/image" Target="../media/image298.png"/><Relationship Id="rId214" Type="http://schemas.openxmlformats.org/officeDocument/2006/relationships/customXml" Target="../ink/ink407.xml"/><Relationship Id="rId235" Type="http://schemas.openxmlformats.org/officeDocument/2006/relationships/image" Target="../media/image414.png"/><Relationship Id="rId256" Type="http://schemas.openxmlformats.org/officeDocument/2006/relationships/customXml" Target="../ink/ink428.xml"/><Relationship Id="rId277" Type="http://schemas.openxmlformats.org/officeDocument/2006/relationships/image" Target="../media/image435.png"/><Relationship Id="rId116" Type="http://schemas.openxmlformats.org/officeDocument/2006/relationships/customXml" Target="../ink/ink358.xml"/><Relationship Id="rId137" Type="http://schemas.openxmlformats.org/officeDocument/2006/relationships/image" Target="../media/image365.png"/><Relationship Id="rId158" Type="http://schemas.openxmlformats.org/officeDocument/2006/relationships/customXml" Target="../ink/ink379.xml"/><Relationship Id="rId20" Type="http://schemas.openxmlformats.org/officeDocument/2006/relationships/customXml" Target="../ink/ink310.xml"/><Relationship Id="rId41" Type="http://schemas.openxmlformats.org/officeDocument/2006/relationships/image" Target="../media/image317.png"/><Relationship Id="rId62" Type="http://schemas.openxmlformats.org/officeDocument/2006/relationships/customXml" Target="../ink/ink331.xml"/><Relationship Id="rId83" Type="http://schemas.openxmlformats.org/officeDocument/2006/relationships/image" Target="../media/image338.png"/><Relationship Id="rId179" Type="http://schemas.openxmlformats.org/officeDocument/2006/relationships/image" Target="../media/image386.png"/><Relationship Id="rId190" Type="http://schemas.openxmlformats.org/officeDocument/2006/relationships/customXml" Target="../ink/ink395.xml"/><Relationship Id="rId204" Type="http://schemas.openxmlformats.org/officeDocument/2006/relationships/customXml" Target="../ink/ink402.xml"/><Relationship Id="rId225" Type="http://schemas.openxmlformats.org/officeDocument/2006/relationships/image" Target="../media/image409.png"/><Relationship Id="rId246" Type="http://schemas.openxmlformats.org/officeDocument/2006/relationships/customXml" Target="../ink/ink423.xml"/><Relationship Id="rId267" Type="http://schemas.openxmlformats.org/officeDocument/2006/relationships/image" Target="../media/image430.png"/><Relationship Id="rId106" Type="http://schemas.openxmlformats.org/officeDocument/2006/relationships/customXml" Target="../ink/ink353.xml"/><Relationship Id="rId127" Type="http://schemas.openxmlformats.org/officeDocument/2006/relationships/image" Target="../media/image360.png"/><Relationship Id="rId10" Type="http://schemas.openxmlformats.org/officeDocument/2006/relationships/customXml" Target="../ink/ink305.xml"/><Relationship Id="rId31" Type="http://schemas.openxmlformats.org/officeDocument/2006/relationships/image" Target="../media/image312.png"/><Relationship Id="rId52" Type="http://schemas.openxmlformats.org/officeDocument/2006/relationships/customXml" Target="../ink/ink326.xml"/><Relationship Id="rId73" Type="http://schemas.openxmlformats.org/officeDocument/2006/relationships/image" Target="../media/image333.png"/><Relationship Id="rId94" Type="http://schemas.openxmlformats.org/officeDocument/2006/relationships/customXml" Target="../ink/ink347.xml"/><Relationship Id="rId148" Type="http://schemas.openxmlformats.org/officeDocument/2006/relationships/customXml" Target="../ink/ink374.xml"/><Relationship Id="rId169" Type="http://schemas.openxmlformats.org/officeDocument/2006/relationships/image" Target="../media/image381.png"/><Relationship Id="rId4" Type="http://schemas.openxmlformats.org/officeDocument/2006/relationships/customXml" Target="../ink/ink302.xml"/><Relationship Id="rId180" Type="http://schemas.openxmlformats.org/officeDocument/2006/relationships/customXml" Target="../ink/ink390.xml"/><Relationship Id="rId215" Type="http://schemas.openxmlformats.org/officeDocument/2006/relationships/image" Target="../media/image404.png"/><Relationship Id="rId236" Type="http://schemas.openxmlformats.org/officeDocument/2006/relationships/customXml" Target="../ink/ink418.xml"/><Relationship Id="rId257" Type="http://schemas.openxmlformats.org/officeDocument/2006/relationships/image" Target="../media/image425.png"/><Relationship Id="rId278" Type="http://schemas.openxmlformats.org/officeDocument/2006/relationships/customXml" Target="../ink/ink439.xml"/><Relationship Id="rId42" Type="http://schemas.openxmlformats.org/officeDocument/2006/relationships/customXml" Target="../ink/ink321.xml"/><Relationship Id="rId84" Type="http://schemas.openxmlformats.org/officeDocument/2006/relationships/customXml" Target="../ink/ink342.xml"/><Relationship Id="rId138" Type="http://schemas.openxmlformats.org/officeDocument/2006/relationships/customXml" Target="../ink/ink369.xml"/><Relationship Id="rId191" Type="http://schemas.openxmlformats.org/officeDocument/2006/relationships/image" Target="../media/image392.png"/><Relationship Id="rId205" Type="http://schemas.openxmlformats.org/officeDocument/2006/relationships/image" Target="../media/image399.png"/><Relationship Id="rId247" Type="http://schemas.openxmlformats.org/officeDocument/2006/relationships/image" Target="../media/image420.png"/><Relationship Id="rId107" Type="http://schemas.openxmlformats.org/officeDocument/2006/relationships/image" Target="../media/image350.png"/><Relationship Id="rId11" Type="http://schemas.openxmlformats.org/officeDocument/2006/relationships/image" Target="../media/image302.png"/><Relationship Id="rId53" Type="http://schemas.openxmlformats.org/officeDocument/2006/relationships/image" Target="../media/image323.png"/><Relationship Id="rId149" Type="http://schemas.openxmlformats.org/officeDocument/2006/relationships/image" Target="../media/image371.png"/><Relationship Id="rId95" Type="http://schemas.openxmlformats.org/officeDocument/2006/relationships/image" Target="../media/image344.png"/><Relationship Id="rId160" Type="http://schemas.openxmlformats.org/officeDocument/2006/relationships/customXml" Target="../ink/ink380.xml"/><Relationship Id="rId216" Type="http://schemas.openxmlformats.org/officeDocument/2006/relationships/customXml" Target="../ink/ink408.xml"/><Relationship Id="rId258" Type="http://schemas.openxmlformats.org/officeDocument/2006/relationships/customXml" Target="../ink/ink42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5.png"/><Relationship Id="rId299" Type="http://schemas.openxmlformats.org/officeDocument/2006/relationships/image" Target="../media/image585.png"/><Relationship Id="rId21" Type="http://schemas.openxmlformats.org/officeDocument/2006/relationships/image" Target="../media/image447.png"/><Relationship Id="rId63" Type="http://schemas.openxmlformats.org/officeDocument/2006/relationships/image" Target="../media/image468.png"/><Relationship Id="rId159" Type="http://schemas.openxmlformats.org/officeDocument/2006/relationships/image" Target="../media/image516.png"/><Relationship Id="rId324" Type="http://schemas.openxmlformats.org/officeDocument/2006/relationships/image" Target="../media/image597.png"/><Relationship Id="rId170" Type="http://schemas.openxmlformats.org/officeDocument/2006/relationships/customXml" Target="../ink/ink525.xml"/><Relationship Id="rId226" Type="http://schemas.openxmlformats.org/officeDocument/2006/relationships/customXml" Target="../ink/ink553.xml"/><Relationship Id="rId268" Type="http://schemas.openxmlformats.org/officeDocument/2006/relationships/customXml" Target="../ink/ink574.xml"/><Relationship Id="rId32" Type="http://schemas.openxmlformats.org/officeDocument/2006/relationships/customXml" Target="../ink/ink456.xml"/><Relationship Id="rId74" Type="http://schemas.openxmlformats.org/officeDocument/2006/relationships/customXml" Target="../ink/ink477.xml"/><Relationship Id="rId128" Type="http://schemas.openxmlformats.org/officeDocument/2006/relationships/customXml" Target="../ink/ink504.xml"/><Relationship Id="rId335" Type="http://schemas.openxmlformats.org/officeDocument/2006/relationships/customXml" Target="../ink/ink608.xml"/><Relationship Id="rId5" Type="http://schemas.openxmlformats.org/officeDocument/2006/relationships/image" Target="../media/image439.png"/><Relationship Id="rId181" Type="http://schemas.openxmlformats.org/officeDocument/2006/relationships/image" Target="../media/image527.png"/><Relationship Id="rId237" Type="http://schemas.openxmlformats.org/officeDocument/2006/relationships/image" Target="../media/image555.png"/><Relationship Id="rId279" Type="http://schemas.openxmlformats.org/officeDocument/2006/relationships/image" Target="../media/image576.png"/><Relationship Id="rId43" Type="http://schemas.openxmlformats.org/officeDocument/2006/relationships/image" Target="../media/image458.png"/><Relationship Id="rId139" Type="http://schemas.openxmlformats.org/officeDocument/2006/relationships/image" Target="../media/image506.png"/><Relationship Id="rId290" Type="http://schemas.openxmlformats.org/officeDocument/2006/relationships/customXml" Target="../ink/ink585.xml"/><Relationship Id="rId304" Type="http://schemas.openxmlformats.org/officeDocument/2006/relationships/image" Target="../media/image587.png"/><Relationship Id="rId85" Type="http://schemas.openxmlformats.org/officeDocument/2006/relationships/image" Target="../media/image479.png"/><Relationship Id="rId150" Type="http://schemas.openxmlformats.org/officeDocument/2006/relationships/customXml" Target="../ink/ink515.xml"/><Relationship Id="rId192" Type="http://schemas.openxmlformats.org/officeDocument/2006/relationships/customXml" Target="../ink/ink536.xml"/><Relationship Id="rId206" Type="http://schemas.openxmlformats.org/officeDocument/2006/relationships/customXml" Target="../ink/ink543.xml"/><Relationship Id="rId248" Type="http://schemas.openxmlformats.org/officeDocument/2006/relationships/customXml" Target="../ink/ink564.xml"/><Relationship Id="rId12" Type="http://schemas.openxmlformats.org/officeDocument/2006/relationships/customXml" Target="../ink/ink446.xml"/><Relationship Id="rId108" Type="http://schemas.openxmlformats.org/officeDocument/2006/relationships/customXml" Target="../ink/ink494.xml"/><Relationship Id="rId315" Type="http://schemas.openxmlformats.org/officeDocument/2006/relationships/customXml" Target="../ink/ink598.xml"/><Relationship Id="rId54" Type="http://schemas.openxmlformats.org/officeDocument/2006/relationships/customXml" Target="../ink/ink467.xml"/><Relationship Id="rId96" Type="http://schemas.openxmlformats.org/officeDocument/2006/relationships/customXml" Target="../ink/ink488.xml"/><Relationship Id="rId161" Type="http://schemas.openxmlformats.org/officeDocument/2006/relationships/image" Target="../media/image517.png"/><Relationship Id="rId217" Type="http://schemas.openxmlformats.org/officeDocument/2006/relationships/image" Target="../media/image545.png"/><Relationship Id="rId259" Type="http://schemas.openxmlformats.org/officeDocument/2006/relationships/image" Target="../media/image566.png"/><Relationship Id="rId23" Type="http://schemas.openxmlformats.org/officeDocument/2006/relationships/image" Target="../media/image448.png"/><Relationship Id="rId119" Type="http://schemas.openxmlformats.org/officeDocument/2006/relationships/image" Target="../media/image496.png"/><Relationship Id="rId270" Type="http://schemas.openxmlformats.org/officeDocument/2006/relationships/customXml" Target="../ink/ink575.xml"/><Relationship Id="rId326" Type="http://schemas.openxmlformats.org/officeDocument/2006/relationships/image" Target="../media/image598.png"/><Relationship Id="rId65" Type="http://schemas.openxmlformats.org/officeDocument/2006/relationships/image" Target="../media/image469.png"/><Relationship Id="rId130" Type="http://schemas.openxmlformats.org/officeDocument/2006/relationships/customXml" Target="../ink/ink505.xml"/><Relationship Id="rId172" Type="http://schemas.openxmlformats.org/officeDocument/2006/relationships/customXml" Target="../ink/ink526.xml"/><Relationship Id="rId228" Type="http://schemas.openxmlformats.org/officeDocument/2006/relationships/customXml" Target="../ink/ink554.xml"/><Relationship Id="rId281" Type="http://schemas.openxmlformats.org/officeDocument/2006/relationships/image" Target="../media/image577.png"/><Relationship Id="rId337" Type="http://schemas.openxmlformats.org/officeDocument/2006/relationships/customXml" Target="../ink/ink609.xml"/><Relationship Id="rId34" Type="http://schemas.openxmlformats.org/officeDocument/2006/relationships/customXml" Target="../ink/ink457.xml"/><Relationship Id="rId76" Type="http://schemas.openxmlformats.org/officeDocument/2006/relationships/customXml" Target="../ink/ink478.xml"/><Relationship Id="rId141" Type="http://schemas.openxmlformats.org/officeDocument/2006/relationships/image" Target="../media/image507.png"/><Relationship Id="rId7" Type="http://schemas.openxmlformats.org/officeDocument/2006/relationships/image" Target="../media/image440.png"/><Relationship Id="rId183" Type="http://schemas.openxmlformats.org/officeDocument/2006/relationships/image" Target="../media/image528.png"/><Relationship Id="rId239" Type="http://schemas.openxmlformats.org/officeDocument/2006/relationships/image" Target="../media/image556.png"/><Relationship Id="rId250" Type="http://schemas.openxmlformats.org/officeDocument/2006/relationships/customXml" Target="../ink/ink565.xml"/><Relationship Id="rId292" Type="http://schemas.openxmlformats.org/officeDocument/2006/relationships/customXml" Target="../ink/ink586.xml"/><Relationship Id="rId306" Type="http://schemas.openxmlformats.org/officeDocument/2006/relationships/image" Target="../media/image588.png"/><Relationship Id="rId45" Type="http://schemas.openxmlformats.org/officeDocument/2006/relationships/image" Target="../media/image459.png"/><Relationship Id="rId87" Type="http://schemas.openxmlformats.org/officeDocument/2006/relationships/image" Target="../media/image480.png"/><Relationship Id="rId110" Type="http://schemas.openxmlformats.org/officeDocument/2006/relationships/customXml" Target="../ink/ink495.xml"/><Relationship Id="rId152" Type="http://schemas.openxmlformats.org/officeDocument/2006/relationships/customXml" Target="../ink/ink516.xml"/><Relationship Id="rId194" Type="http://schemas.openxmlformats.org/officeDocument/2006/relationships/customXml" Target="../ink/ink537.xml"/><Relationship Id="rId208" Type="http://schemas.openxmlformats.org/officeDocument/2006/relationships/customXml" Target="../ink/ink544.xml"/><Relationship Id="rId240" Type="http://schemas.openxmlformats.org/officeDocument/2006/relationships/customXml" Target="../ink/ink560.xml"/><Relationship Id="rId261" Type="http://schemas.openxmlformats.org/officeDocument/2006/relationships/image" Target="../media/image567.png"/><Relationship Id="rId14" Type="http://schemas.openxmlformats.org/officeDocument/2006/relationships/customXml" Target="../ink/ink447.xml"/><Relationship Id="rId35" Type="http://schemas.openxmlformats.org/officeDocument/2006/relationships/image" Target="../media/image454.png"/><Relationship Id="rId56" Type="http://schemas.openxmlformats.org/officeDocument/2006/relationships/customXml" Target="../ink/ink468.xml"/><Relationship Id="rId77" Type="http://schemas.openxmlformats.org/officeDocument/2006/relationships/image" Target="../media/image475.png"/><Relationship Id="rId100" Type="http://schemas.openxmlformats.org/officeDocument/2006/relationships/customXml" Target="../ink/ink490.xml"/><Relationship Id="rId282" Type="http://schemas.openxmlformats.org/officeDocument/2006/relationships/customXml" Target="../ink/ink581.xml"/><Relationship Id="rId317" Type="http://schemas.openxmlformats.org/officeDocument/2006/relationships/customXml" Target="../ink/ink599.xml"/><Relationship Id="rId338" Type="http://schemas.openxmlformats.org/officeDocument/2006/relationships/image" Target="../media/image604.png"/><Relationship Id="rId8" Type="http://schemas.openxmlformats.org/officeDocument/2006/relationships/customXml" Target="../ink/ink444.xml"/><Relationship Id="rId98" Type="http://schemas.openxmlformats.org/officeDocument/2006/relationships/customXml" Target="../ink/ink489.xml"/><Relationship Id="rId121" Type="http://schemas.openxmlformats.org/officeDocument/2006/relationships/image" Target="../media/image497.png"/><Relationship Id="rId142" Type="http://schemas.openxmlformats.org/officeDocument/2006/relationships/customXml" Target="../ink/ink511.xml"/><Relationship Id="rId163" Type="http://schemas.openxmlformats.org/officeDocument/2006/relationships/image" Target="../media/image518.png"/><Relationship Id="rId184" Type="http://schemas.openxmlformats.org/officeDocument/2006/relationships/customXml" Target="../ink/ink532.xml"/><Relationship Id="rId219" Type="http://schemas.openxmlformats.org/officeDocument/2006/relationships/image" Target="../media/image546.png"/><Relationship Id="rId230" Type="http://schemas.openxmlformats.org/officeDocument/2006/relationships/customXml" Target="../ink/ink555.xml"/><Relationship Id="rId251" Type="http://schemas.openxmlformats.org/officeDocument/2006/relationships/image" Target="../media/image562.png"/><Relationship Id="rId25" Type="http://schemas.openxmlformats.org/officeDocument/2006/relationships/image" Target="../media/image449.png"/><Relationship Id="rId46" Type="http://schemas.openxmlformats.org/officeDocument/2006/relationships/customXml" Target="../ink/ink463.xml"/><Relationship Id="rId67" Type="http://schemas.openxmlformats.org/officeDocument/2006/relationships/image" Target="../media/image470.png"/><Relationship Id="rId272" Type="http://schemas.openxmlformats.org/officeDocument/2006/relationships/customXml" Target="../ink/ink576.xml"/><Relationship Id="rId293" Type="http://schemas.openxmlformats.org/officeDocument/2006/relationships/image" Target="../media/image65.png"/><Relationship Id="rId307" Type="http://schemas.openxmlformats.org/officeDocument/2006/relationships/customXml" Target="../ink/ink594.xml"/><Relationship Id="rId328" Type="http://schemas.openxmlformats.org/officeDocument/2006/relationships/image" Target="../media/image599.png"/><Relationship Id="rId88" Type="http://schemas.openxmlformats.org/officeDocument/2006/relationships/customXml" Target="../ink/ink484.xml"/><Relationship Id="rId111" Type="http://schemas.openxmlformats.org/officeDocument/2006/relationships/image" Target="../media/image492.png"/><Relationship Id="rId132" Type="http://schemas.openxmlformats.org/officeDocument/2006/relationships/customXml" Target="../ink/ink506.xml"/><Relationship Id="rId153" Type="http://schemas.openxmlformats.org/officeDocument/2006/relationships/image" Target="../media/image513.png"/><Relationship Id="rId174" Type="http://schemas.openxmlformats.org/officeDocument/2006/relationships/customXml" Target="../ink/ink527.xml"/><Relationship Id="rId195" Type="http://schemas.openxmlformats.org/officeDocument/2006/relationships/image" Target="../media/image534.png"/><Relationship Id="rId209" Type="http://schemas.openxmlformats.org/officeDocument/2006/relationships/image" Target="../media/image541.png"/><Relationship Id="rId220" Type="http://schemas.openxmlformats.org/officeDocument/2006/relationships/customXml" Target="../ink/ink550.xml"/><Relationship Id="rId241" Type="http://schemas.openxmlformats.org/officeDocument/2006/relationships/image" Target="../media/image557.png"/><Relationship Id="rId15" Type="http://schemas.openxmlformats.org/officeDocument/2006/relationships/image" Target="../media/image444.png"/><Relationship Id="rId36" Type="http://schemas.openxmlformats.org/officeDocument/2006/relationships/customXml" Target="../ink/ink458.xml"/><Relationship Id="rId57" Type="http://schemas.openxmlformats.org/officeDocument/2006/relationships/image" Target="../media/image465.png"/><Relationship Id="rId262" Type="http://schemas.openxmlformats.org/officeDocument/2006/relationships/customXml" Target="../ink/ink571.xml"/><Relationship Id="rId283" Type="http://schemas.openxmlformats.org/officeDocument/2006/relationships/image" Target="../media/image578.png"/><Relationship Id="rId318" Type="http://schemas.openxmlformats.org/officeDocument/2006/relationships/image" Target="../media/image594.png"/><Relationship Id="rId339" Type="http://schemas.openxmlformats.org/officeDocument/2006/relationships/customXml" Target="../ink/ink610.xml"/><Relationship Id="rId78" Type="http://schemas.openxmlformats.org/officeDocument/2006/relationships/customXml" Target="../ink/ink479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122" Type="http://schemas.openxmlformats.org/officeDocument/2006/relationships/customXml" Target="../ink/ink501.xml"/><Relationship Id="rId143" Type="http://schemas.openxmlformats.org/officeDocument/2006/relationships/image" Target="../media/image508.png"/><Relationship Id="rId164" Type="http://schemas.openxmlformats.org/officeDocument/2006/relationships/customXml" Target="../ink/ink522.xml"/><Relationship Id="rId185" Type="http://schemas.openxmlformats.org/officeDocument/2006/relationships/image" Target="../media/image529.png"/><Relationship Id="rId9" Type="http://schemas.openxmlformats.org/officeDocument/2006/relationships/image" Target="../media/image441.png"/><Relationship Id="rId210" Type="http://schemas.openxmlformats.org/officeDocument/2006/relationships/customXml" Target="../ink/ink545.xml"/><Relationship Id="rId26" Type="http://schemas.openxmlformats.org/officeDocument/2006/relationships/customXml" Target="../ink/ink453.xml"/><Relationship Id="rId231" Type="http://schemas.openxmlformats.org/officeDocument/2006/relationships/image" Target="../media/image552.png"/><Relationship Id="rId252" Type="http://schemas.openxmlformats.org/officeDocument/2006/relationships/customXml" Target="../ink/ink566.xml"/><Relationship Id="rId273" Type="http://schemas.openxmlformats.org/officeDocument/2006/relationships/image" Target="../media/image573.png"/><Relationship Id="rId294" Type="http://schemas.openxmlformats.org/officeDocument/2006/relationships/customXml" Target="../ink/ink587.xml"/><Relationship Id="rId308" Type="http://schemas.openxmlformats.org/officeDocument/2006/relationships/image" Target="../media/image589.png"/><Relationship Id="rId329" Type="http://schemas.openxmlformats.org/officeDocument/2006/relationships/customXml" Target="../ink/ink605.xml"/><Relationship Id="rId47" Type="http://schemas.openxmlformats.org/officeDocument/2006/relationships/image" Target="../media/image460.png"/><Relationship Id="rId68" Type="http://schemas.openxmlformats.org/officeDocument/2006/relationships/customXml" Target="../ink/ink474.xml"/><Relationship Id="rId89" Type="http://schemas.openxmlformats.org/officeDocument/2006/relationships/image" Target="../media/image481.png"/><Relationship Id="rId112" Type="http://schemas.openxmlformats.org/officeDocument/2006/relationships/customXml" Target="../ink/ink496.xml"/><Relationship Id="rId133" Type="http://schemas.openxmlformats.org/officeDocument/2006/relationships/image" Target="../media/image503.png"/><Relationship Id="rId154" Type="http://schemas.openxmlformats.org/officeDocument/2006/relationships/customXml" Target="../ink/ink517.xml"/><Relationship Id="rId175" Type="http://schemas.openxmlformats.org/officeDocument/2006/relationships/image" Target="../media/image524.png"/><Relationship Id="rId340" Type="http://schemas.openxmlformats.org/officeDocument/2006/relationships/image" Target="../media/image605.png"/><Relationship Id="rId196" Type="http://schemas.openxmlformats.org/officeDocument/2006/relationships/customXml" Target="../ink/ink538.xml"/><Relationship Id="rId200" Type="http://schemas.openxmlformats.org/officeDocument/2006/relationships/customXml" Target="../ink/ink540.xml"/><Relationship Id="rId16" Type="http://schemas.openxmlformats.org/officeDocument/2006/relationships/customXml" Target="../ink/ink448.xml"/><Relationship Id="rId221" Type="http://schemas.openxmlformats.org/officeDocument/2006/relationships/image" Target="../media/image547.png"/><Relationship Id="rId242" Type="http://schemas.openxmlformats.org/officeDocument/2006/relationships/customXml" Target="../ink/ink561.xml"/><Relationship Id="rId263" Type="http://schemas.openxmlformats.org/officeDocument/2006/relationships/image" Target="../media/image568.png"/><Relationship Id="rId284" Type="http://schemas.openxmlformats.org/officeDocument/2006/relationships/customXml" Target="../ink/ink582.xml"/><Relationship Id="rId319" Type="http://schemas.openxmlformats.org/officeDocument/2006/relationships/customXml" Target="../ink/ink600.xml"/><Relationship Id="rId37" Type="http://schemas.openxmlformats.org/officeDocument/2006/relationships/image" Target="../media/image455.png"/><Relationship Id="rId58" Type="http://schemas.openxmlformats.org/officeDocument/2006/relationships/customXml" Target="../ink/ink469.xml"/><Relationship Id="rId79" Type="http://schemas.openxmlformats.org/officeDocument/2006/relationships/image" Target="../media/image476.png"/><Relationship Id="rId102" Type="http://schemas.openxmlformats.org/officeDocument/2006/relationships/customXml" Target="../ink/ink491.xml"/><Relationship Id="rId123" Type="http://schemas.openxmlformats.org/officeDocument/2006/relationships/image" Target="../media/image498.png"/><Relationship Id="rId144" Type="http://schemas.openxmlformats.org/officeDocument/2006/relationships/customXml" Target="../ink/ink512.xml"/><Relationship Id="rId330" Type="http://schemas.openxmlformats.org/officeDocument/2006/relationships/image" Target="../media/image600.png"/><Relationship Id="rId90" Type="http://schemas.openxmlformats.org/officeDocument/2006/relationships/customXml" Target="../ink/ink485.xml"/><Relationship Id="rId165" Type="http://schemas.openxmlformats.org/officeDocument/2006/relationships/image" Target="../media/image519.png"/><Relationship Id="rId186" Type="http://schemas.openxmlformats.org/officeDocument/2006/relationships/customXml" Target="../ink/ink533.xml"/><Relationship Id="rId211" Type="http://schemas.openxmlformats.org/officeDocument/2006/relationships/image" Target="../media/image542.png"/><Relationship Id="rId232" Type="http://schemas.openxmlformats.org/officeDocument/2006/relationships/customXml" Target="../ink/ink556.xml"/><Relationship Id="rId253" Type="http://schemas.openxmlformats.org/officeDocument/2006/relationships/image" Target="../media/image563.png"/><Relationship Id="rId274" Type="http://schemas.openxmlformats.org/officeDocument/2006/relationships/customXml" Target="../ink/ink577.xml"/><Relationship Id="rId295" Type="http://schemas.openxmlformats.org/officeDocument/2006/relationships/image" Target="../media/image583.png"/><Relationship Id="rId309" Type="http://schemas.openxmlformats.org/officeDocument/2006/relationships/customXml" Target="../ink/ink595.xml"/><Relationship Id="rId27" Type="http://schemas.openxmlformats.org/officeDocument/2006/relationships/image" Target="../media/image450.png"/><Relationship Id="rId48" Type="http://schemas.openxmlformats.org/officeDocument/2006/relationships/customXml" Target="../ink/ink464.xml"/><Relationship Id="rId69" Type="http://schemas.openxmlformats.org/officeDocument/2006/relationships/image" Target="../media/image471.png"/><Relationship Id="rId113" Type="http://schemas.openxmlformats.org/officeDocument/2006/relationships/image" Target="../media/image493.png"/><Relationship Id="rId134" Type="http://schemas.openxmlformats.org/officeDocument/2006/relationships/customXml" Target="../ink/ink507.xml"/><Relationship Id="rId320" Type="http://schemas.openxmlformats.org/officeDocument/2006/relationships/image" Target="../media/image595.png"/><Relationship Id="rId80" Type="http://schemas.openxmlformats.org/officeDocument/2006/relationships/customXml" Target="../ink/ink480.xml"/><Relationship Id="rId155" Type="http://schemas.openxmlformats.org/officeDocument/2006/relationships/image" Target="../media/image514.png"/><Relationship Id="rId176" Type="http://schemas.openxmlformats.org/officeDocument/2006/relationships/customXml" Target="../ink/ink528.xml"/><Relationship Id="rId197" Type="http://schemas.openxmlformats.org/officeDocument/2006/relationships/image" Target="../media/image535.png"/><Relationship Id="rId341" Type="http://schemas.openxmlformats.org/officeDocument/2006/relationships/customXml" Target="../ink/ink611.xml"/><Relationship Id="rId201" Type="http://schemas.openxmlformats.org/officeDocument/2006/relationships/image" Target="../media/image537.png"/><Relationship Id="rId222" Type="http://schemas.openxmlformats.org/officeDocument/2006/relationships/customXml" Target="../ink/ink551.xml"/><Relationship Id="rId243" Type="http://schemas.openxmlformats.org/officeDocument/2006/relationships/image" Target="../media/image558.png"/><Relationship Id="rId264" Type="http://schemas.openxmlformats.org/officeDocument/2006/relationships/customXml" Target="../ink/ink572.xml"/><Relationship Id="rId285" Type="http://schemas.openxmlformats.org/officeDocument/2006/relationships/image" Target="../media/image579.png"/><Relationship Id="rId17" Type="http://schemas.openxmlformats.org/officeDocument/2006/relationships/image" Target="../media/image445.png"/><Relationship Id="rId38" Type="http://schemas.openxmlformats.org/officeDocument/2006/relationships/customXml" Target="../ink/ink459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124" Type="http://schemas.openxmlformats.org/officeDocument/2006/relationships/customXml" Target="../ink/ink502.xml"/><Relationship Id="rId310" Type="http://schemas.openxmlformats.org/officeDocument/2006/relationships/image" Target="../media/image590.png"/><Relationship Id="rId70" Type="http://schemas.openxmlformats.org/officeDocument/2006/relationships/customXml" Target="../ink/ink475.xml"/><Relationship Id="rId91" Type="http://schemas.openxmlformats.org/officeDocument/2006/relationships/image" Target="../media/image482.png"/><Relationship Id="rId145" Type="http://schemas.openxmlformats.org/officeDocument/2006/relationships/image" Target="../media/image509.png"/><Relationship Id="rId166" Type="http://schemas.openxmlformats.org/officeDocument/2006/relationships/customXml" Target="../ink/ink523.xml"/><Relationship Id="rId187" Type="http://schemas.openxmlformats.org/officeDocument/2006/relationships/image" Target="../media/image530.png"/><Relationship Id="rId331" Type="http://schemas.openxmlformats.org/officeDocument/2006/relationships/customXml" Target="../ink/ink60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46.xml"/><Relationship Id="rId233" Type="http://schemas.openxmlformats.org/officeDocument/2006/relationships/image" Target="../media/image553.png"/><Relationship Id="rId254" Type="http://schemas.openxmlformats.org/officeDocument/2006/relationships/customXml" Target="../ink/ink567.xml"/><Relationship Id="rId28" Type="http://schemas.openxmlformats.org/officeDocument/2006/relationships/customXml" Target="../ink/ink454.xml"/><Relationship Id="rId49" Type="http://schemas.openxmlformats.org/officeDocument/2006/relationships/image" Target="../media/image461.png"/><Relationship Id="rId114" Type="http://schemas.openxmlformats.org/officeDocument/2006/relationships/customXml" Target="../ink/ink497.xml"/><Relationship Id="rId275" Type="http://schemas.openxmlformats.org/officeDocument/2006/relationships/image" Target="../media/image574.png"/><Relationship Id="rId296" Type="http://schemas.openxmlformats.org/officeDocument/2006/relationships/customXml" Target="../ink/ink588.xml"/><Relationship Id="rId300" Type="http://schemas.openxmlformats.org/officeDocument/2006/relationships/customXml" Target="../ink/ink590.xml"/><Relationship Id="rId60" Type="http://schemas.openxmlformats.org/officeDocument/2006/relationships/customXml" Target="../ink/ink470.xml"/><Relationship Id="rId81" Type="http://schemas.openxmlformats.org/officeDocument/2006/relationships/image" Target="../media/image477.png"/><Relationship Id="rId135" Type="http://schemas.openxmlformats.org/officeDocument/2006/relationships/image" Target="../media/image504.png"/><Relationship Id="rId156" Type="http://schemas.openxmlformats.org/officeDocument/2006/relationships/customXml" Target="../ink/ink518.xml"/><Relationship Id="rId177" Type="http://schemas.openxmlformats.org/officeDocument/2006/relationships/image" Target="../media/image525.png"/><Relationship Id="rId198" Type="http://schemas.openxmlformats.org/officeDocument/2006/relationships/customXml" Target="../ink/ink539.xml"/><Relationship Id="rId321" Type="http://schemas.openxmlformats.org/officeDocument/2006/relationships/customXml" Target="../ink/ink601.xml"/><Relationship Id="rId342" Type="http://schemas.openxmlformats.org/officeDocument/2006/relationships/image" Target="../media/image606.png"/><Relationship Id="rId202" Type="http://schemas.openxmlformats.org/officeDocument/2006/relationships/customXml" Target="../ink/ink541.xml"/><Relationship Id="rId223" Type="http://schemas.openxmlformats.org/officeDocument/2006/relationships/image" Target="../media/image548.png"/><Relationship Id="rId244" Type="http://schemas.openxmlformats.org/officeDocument/2006/relationships/customXml" Target="../ink/ink562.xml"/><Relationship Id="rId18" Type="http://schemas.openxmlformats.org/officeDocument/2006/relationships/customXml" Target="../ink/ink449.xml"/><Relationship Id="rId39" Type="http://schemas.openxmlformats.org/officeDocument/2006/relationships/image" Target="../media/image456.png"/><Relationship Id="rId265" Type="http://schemas.openxmlformats.org/officeDocument/2006/relationships/image" Target="../media/image569.png"/><Relationship Id="rId286" Type="http://schemas.openxmlformats.org/officeDocument/2006/relationships/customXml" Target="../ink/ink583.xml"/><Relationship Id="rId50" Type="http://schemas.openxmlformats.org/officeDocument/2006/relationships/customXml" Target="../ink/ink465.xml"/><Relationship Id="rId104" Type="http://schemas.openxmlformats.org/officeDocument/2006/relationships/customXml" Target="../ink/ink492.xml"/><Relationship Id="rId125" Type="http://schemas.openxmlformats.org/officeDocument/2006/relationships/image" Target="../media/image499.png"/><Relationship Id="rId146" Type="http://schemas.openxmlformats.org/officeDocument/2006/relationships/customXml" Target="../ink/ink513.xml"/><Relationship Id="rId167" Type="http://schemas.openxmlformats.org/officeDocument/2006/relationships/image" Target="../media/image520.png"/><Relationship Id="rId188" Type="http://schemas.openxmlformats.org/officeDocument/2006/relationships/customXml" Target="../ink/ink534.xml"/><Relationship Id="rId311" Type="http://schemas.openxmlformats.org/officeDocument/2006/relationships/customXml" Target="../ink/ink596.xml"/><Relationship Id="rId332" Type="http://schemas.openxmlformats.org/officeDocument/2006/relationships/image" Target="../media/image601.png"/><Relationship Id="rId71" Type="http://schemas.openxmlformats.org/officeDocument/2006/relationships/image" Target="../media/image472.png"/><Relationship Id="rId92" Type="http://schemas.openxmlformats.org/officeDocument/2006/relationships/customXml" Target="../ink/ink486.xml"/><Relationship Id="rId213" Type="http://schemas.openxmlformats.org/officeDocument/2006/relationships/image" Target="../media/image543.png"/><Relationship Id="rId234" Type="http://schemas.openxmlformats.org/officeDocument/2006/relationships/customXml" Target="../ink/ink557.xml"/><Relationship Id="rId2" Type="http://schemas.openxmlformats.org/officeDocument/2006/relationships/customXml" Target="../ink/ink441.xml"/><Relationship Id="rId29" Type="http://schemas.openxmlformats.org/officeDocument/2006/relationships/image" Target="../media/image451.png"/><Relationship Id="rId255" Type="http://schemas.openxmlformats.org/officeDocument/2006/relationships/image" Target="../media/image564.png"/><Relationship Id="rId276" Type="http://schemas.openxmlformats.org/officeDocument/2006/relationships/customXml" Target="../ink/ink578.xml"/><Relationship Id="rId297" Type="http://schemas.openxmlformats.org/officeDocument/2006/relationships/image" Target="../media/image584.png"/><Relationship Id="rId40" Type="http://schemas.openxmlformats.org/officeDocument/2006/relationships/customXml" Target="../ink/ink460.xml"/><Relationship Id="rId115" Type="http://schemas.openxmlformats.org/officeDocument/2006/relationships/image" Target="../media/image494.png"/><Relationship Id="rId136" Type="http://schemas.openxmlformats.org/officeDocument/2006/relationships/customXml" Target="../ink/ink508.xml"/><Relationship Id="rId157" Type="http://schemas.openxmlformats.org/officeDocument/2006/relationships/image" Target="../media/image515.png"/><Relationship Id="rId178" Type="http://schemas.openxmlformats.org/officeDocument/2006/relationships/customXml" Target="../ink/ink529.xml"/><Relationship Id="rId301" Type="http://schemas.openxmlformats.org/officeDocument/2006/relationships/customXml" Target="../ink/ink591.xml"/><Relationship Id="rId322" Type="http://schemas.openxmlformats.org/officeDocument/2006/relationships/image" Target="../media/image596.png"/><Relationship Id="rId343" Type="http://schemas.openxmlformats.org/officeDocument/2006/relationships/customXml" Target="../ink/ink612.xml"/><Relationship Id="rId61" Type="http://schemas.openxmlformats.org/officeDocument/2006/relationships/image" Target="../media/image467.png"/><Relationship Id="rId82" Type="http://schemas.openxmlformats.org/officeDocument/2006/relationships/customXml" Target="../ink/ink481.xml"/><Relationship Id="rId199" Type="http://schemas.openxmlformats.org/officeDocument/2006/relationships/image" Target="../media/image536.png"/><Relationship Id="rId203" Type="http://schemas.openxmlformats.org/officeDocument/2006/relationships/image" Target="../media/image538.png"/><Relationship Id="rId19" Type="http://schemas.openxmlformats.org/officeDocument/2006/relationships/image" Target="../media/image446.png"/><Relationship Id="rId224" Type="http://schemas.openxmlformats.org/officeDocument/2006/relationships/customXml" Target="../ink/ink552.xml"/><Relationship Id="rId245" Type="http://schemas.openxmlformats.org/officeDocument/2006/relationships/image" Target="../media/image559.png"/><Relationship Id="rId266" Type="http://schemas.openxmlformats.org/officeDocument/2006/relationships/customXml" Target="../ink/ink573.xml"/><Relationship Id="rId287" Type="http://schemas.openxmlformats.org/officeDocument/2006/relationships/image" Target="../media/image580.png"/><Relationship Id="rId30" Type="http://schemas.openxmlformats.org/officeDocument/2006/relationships/customXml" Target="../ink/ink455.xml"/><Relationship Id="rId105" Type="http://schemas.openxmlformats.org/officeDocument/2006/relationships/image" Target="../media/image489.png"/><Relationship Id="rId126" Type="http://schemas.openxmlformats.org/officeDocument/2006/relationships/customXml" Target="../ink/ink503.xml"/><Relationship Id="rId147" Type="http://schemas.openxmlformats.org/officeDocument/2006/relationships/image" Target="../media/image510.png"/><Relationship Id="rId168" Type="http://schemas.openxmlformats.org/officeDocument/2006/relationships/customXml" Target="../ink/ink524.xml"/><Relationship Id="rId312" Type="http://schemas.openxmlformats.org/officeDocument/2006/relationships/image" Target="../media/image591.png"/><Relationship Id="rId333" Type="http://schemas.openxmlformats.org/officeDocument/2006/relationships/customXml" Target="../ink/ink607.xml"/><Relationship Id="rId51" Type="http://schemas.openxmlformats.org/officeDocument/2006/relationships/image" Target="../media/image462.png"/><Relationship Id="rId72" Type="http://schemas.openxmlformats.org/officeDocument/2006/relationships/customXml" Target="../ink/ink476.xml"/><Relationship Id="rId93" Type="http://schemas.openxmlformats.org/officeDocument/2006/relationships/image" Target="../media/image483.png"/><Relationship Id="rId189" Type="http://schemas.openxmlformats.org/officeDocument/2006/relationships/image" Target="../media/image531.png"/><Relationship Id="rId3" Type="http://schemas.openxmlformats.org/officeDocument/2006/relationships/image" Target="../media/image438.png"/><Relationship Id="rId214" Type="http://schemas.openxmlformats.org/officeDocument/2006/relationships/customXml" Target="../ink/ink547.xml"/><Relationship Id="rId235" Type="http://schemas.openxmlformats.org/officeDocument/2006/relationships/image" Target="../media/image554.png"/><Relationship Id="rId256" Type="http://schemas.openxmlformats.org/officeDocument/2006/relationships/customXml" Target="../ink/ink568.xml"/><Relationship Id="rId277" Type="http://schemas.openxmlformats.org/officeDocument/2006/relationships/image" Target="../media/image575.png"/><Relationship Id="rId298" Type="http://schemas.openxmlformats.org/officeDocument/2006/relationships/customXml" Target="../ink/ink589.xml"/><Relationship Id="rId116" Type="http://schemas.openxmlformats.org/officeDocument/2006/relationships/customXml" Target="../ink/ink498.xml"/><Relationship Id="rId137" Type="http://schemas.openxmlformats.org/officeDocument/2006/relationships/image" Target="../media/image505.png"/><Relationship Id="rId158" Type="http://schemas.openxmlformats.org/officeDocument/2006/relationships/customXml" Target="../ink/ink519.xml"/><Relationship Id="rId302" Type="http://schemas.openxmlformats.org/officeDocument/2006/relationships/image" Target="../media/image586.png"/><Relationship Id="rId323" Type="http://schemas.openxmlformats.org/officeDocument/2006/relationships/customXml" Target="../ink/ink602.xml"/><Relationship Id="rId344" Type="http://schemas.openxmlformats.org/officeDocument/2006/relationships/image" Target="../media/image607.png"/><Relationship Id="rId20" Type="http://schemas.openxmlformats.org/officeDocument/2006/relationships/customXml" Target="../ink/ink450.xml"/><Relationship Id="rId41" Type="http://schemas.openxmlformats.org/officeDocument/2006/relationships/image" Target="../media/image457.png"/><Relationship Id="rId62" Type="http://schemas.openxmlformats.org/officeDocument/2006/relationships/customXml" Target="../ink/ink471.xml"/><Relationship Id="rId83" Type="http://schemas.openxmlformats.org/officeDocument/2006/relationships/image" Target="../media/image478.png"/><Relationship Id="rId179" Type="http://schemas.openxmlformats.org/officeDocument/2006/relationships/image" Target="../media/image526.png"/><Relationship Id="rId190" Type="http://schemas.openxmlformats.org/officeDocument/2006/relationships/customXml" Target="../ink/ink535.xml"/><Relationship Id="rId204" Type="http://schemas.openxmlformats.org/officeDocument/2006/relationships/customXml" Target="../ink/ink542.xml"/><Relationship Id="rId225" Type="http://schemas.openxmlformats.org/officeDocument/2006/relationships/image" Target="../media/image549.png"/><Relationship Id="rId246" Type="http://schemas.openxmlformats.org/officeDocument/2006/relationships/customXml" Target="../ink/ink563.xml"/><Relationship Id="rId267" Type="http://schemas.openxmlformats.org/officeDocument/2006/relationships/image" Target="../media/image570.png"/><Relationship Id="rId288" Type="http://schemas.openxmlformats.org/officeDocument/2006/relationships/customXml" Target="../ink/ink584.xml"/><Relationship Id="rId106" Type="http://schemas.openxmlformats.org/officeDocument/2006/relationships/customXml" Target="../ink/ink493.xml"/><Relationship Id="rId127" Type="http://schemas.openxmlformats.org/officeDocument/2006/relationships/image" Target="../media/image500.png"/><Relationship Id="rId313" Type="http://schemas.openxmlformats.org/officeDocument/2006/relationships/customXml" Target="../ink/ink597.xml"/><Relationship Id="rId10" Type="http://schemas.openxmlformats.org/officeDocument/2006/relationships/customXml" Target="../ink/ink445.xml"/><Relationship Id="rId31" Type="http://schemas.openxmlformats.org/officeDocument/2006/relationships/image" Target="../media/image452.png"/><Relationship Id="rId52" Type="http://schemas.openxmlformats.org/officeDocument/2006/relationships/customXml" Target="../ink/ink466.xml"/><Relationship Id="rId73" Type="http://schemas.openxmlformats.org/officeDocument/2006/relationships/image" Target="../media/image473.png"/><Relationship Id="rId94" Type="http://schemas.openxmlformats.org/officeDocument/2006/relationships/customXml" Target="../ink/ink487.xml"/><Relationship Id="rId148" Type="http://schemas.openxmlformats.org/officeDocument/2006/relationships/customXml" Target="../ink/ink514.xml"/><Relationship Id="rId169" Type="http://schemas.openxmlformats.org/officeDocument/2006/relationships/image" Target="../media/image521.png"/><Relationship Id="rId334" Type="http://schemas.openxmlformats.org/officeDocument/2006/relationships/image" Target="../media/image602.png"/><Relationship Id="rId4" Type="http://schemas.openxmlformats.org/officeDocument/2006/relationships/customXml" Target="../ink/ink442.xml"/><Relationship Id="rId180" Type="http://schemas.openxmlformats.org/officeDocument/2006/relationships/customXml" Target="../ink/ink530.xml"/><Relationship Id="rId215" Type="http://schemas.openxmlformats.org/officeDocument/2006/relationships/image" Target="../media/image544.png"/><Relationship Id="rId236" Type="http://schemas.openxmlformats.org/officeDocument/2006/relationships/customXml" Target="../ink/ink558.xml"/><Relationship Id="rId257" Type="http://schemas.openxmlformats.org/officeDocument/2006/relationships/image" Target="../media/image565.png"/><Relationship Id="rId278" Type="http://schemas.openxmlformats.org/officeDocument/2006/relationships/customXml" Target="../ink/ink579.xml"/><Relationship Id="rId303" Type="http://schemas.openxmlformats.org/officeDocument/2006/relationships/customXml" Target="../ink/ink592.xml"/><Relationship Id="rId42" Type="http://schemas.openxmlformats.org/officeDocument/2006/relationships/customXml" Target="../ink/ink461.xml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191" Type="http://schemas.openxmlformats.org/officeDocument/2006/relationships/image" Target="../media/image532.png"/><Relationship Id="rId205" Type="http://schemas.openxmlformats.org/officeDocument/2006/relationships/image" Target="../media/image539.png"/><Relationship Id="rId247" Type="http://schemas.openxmlformats.org/officeDocument/2006/relationships/image" Target="../media/image560.png"/><Relationship Id="rId107" Type="http://schemas.openxmlformats.org/officeDocument/2006/relationships/image" Target="../media/image490.png"/><Relationship Id="rId289" Type="http://schemas.openxmlformats.org/officeDocument/2006/relationships/image" Target="../media/image581.png"/><Relationship Id="rId11" Type="http://schemas.openxmlformats.org/officeDocument/2006/relationships/image" Target="../media/image442.png"/><Relationship Id="rId53" Type="http://schemas.openxmlformats.org/officeDocument/2006/relationships/image" Target="../media/image463.png"/><Relationship Id="rId149" Type="http://schemas.openxmlformats.org/officeDocument/2006/relationships/image" Target="../media/image511.png"/><Relationship Id="rId314" Type="http://schemas.openxmlformats.org/officeDocument/2006/relationships/image" Target="../media/image592.png"/><Relationship Id="rId95" Type="http://schemas.openxmlformats.org/officeDocument/2006/relationships/image" Target="../media/image484.png"/><Relationship Id="rId160" Type="http://schemas.openxmlformats.org/officeDocument/2006/relationships/customXml" Target="../ink/ink520.xml"/><Relationship Id="rId216" Type="http://schemas.openxmlformats.org/officeDocument/2006/relationships/customXml" Target="../ink/ink548.xml"/><Relationship Id="rId258" Type="http://schemas.openxmlformats.org/officeDocument/2006/relationships/customXml" Target="../ink/ink569.xml"/><Relationship Id="rId22" Type="http://schemas.openxmlformats.org/officeDocument/2006/relationships/customXml" Target="../ink/ink451.xml"/><Relationship Id="rId64" Type="http://schemas.openxmlformats.org/officeDocument/2006/relationships/customXml" Target="../ink/ink472.xml"/><Relationship Id="rId118" Type="http://schemas.openxmlformats.org/officeDocument/2006/relationships/customXml" Target="../ink/ink499.xml"/><Relationship Id="rId325" Type="http://schemas.openxmlformats.org/officeDocument/2006/relationships/customXml" Target="../ink/ink603.xml"/><Relationship Id="rId171" Type="http://schemas.openxmlformats.org/officeDocument/2006/relationships/image" Target="../media/image522.png"/><Relationship Id="rId227" Type="http://schemas.openxmlformats.org/officeDocument/2006/relationships/image" Target="../media/image550.png"/><Relationship Id="rId269" Type="http://schemas.openxmlformats.org/officeDocument/2006/relationships/image" Target="../media/image571.png"/><Relationship Id="rId33" Type="http://schemas.openxmlformats.org/officeDocument/2006/relationships/image" Target="../media/image453.png"/><Relationship Id="rId129" Type="http://schemas.openxmlformats.org/officeDocument/2006/relationships/image" Target="../media/image501.png"/><Relationship Id="rId280" Type="http://schemas.openxmlformats.org/officeDocument/2006/relationships/customXml" Target="../ink/ink580.xml"/><Relationship Id="rId336" Type="http://schemas.openxmlformats.org/officeDocument/2006/relationships/image" Target="../media/image603.png"/><Relationship Id="rId75" Type="http://schemas.openxmlformats.org/officeDocument/2006/relationships/image" Target="../media/image474.png"/><Relationship Id="rId140" Type="http://schemas.openxmlformats.org/officeDocument/2006/relationships/customXml" Target="../ink/ink510.xml"/><Relationship Id="rId182" Type="http://schemas.openxmlformats.org/officeDocument/2006/relationships/customXml" Target="../ink/ink531.xml"/><Relationship Id="rId6" Type="http://schemas.openxmlformats.org/officeDocument/2006/relationships/customXml" Target="../ink/ink443.xml"/><Relationship Id="rId238" Type="http://schemas.openxmlformats.org/officeDocument/2006/relationships/customXml" Target="../ink/ink559.xml"/><Relationship Id="rId291" Type="http://schemas.openxmlformats.org/officeDocument/2006/relationships/image" Target="../media/image582.png"/><Relationship Id="rId305" Type="http://schemas.openxmlformats.org/officeDocument/2006/relationships/customXml" Target="../ink/ink593.xml"/><Relationship Id="rId44" Type="http://schemas.openxmlformats.org/officeDocument/2006/relationships/customXml" Target="../ink/ink462.xml"/><Relationship Id="rId86" Type="http://schemas.openxmlformats.org/officeDocument/2006/relationships/customXml" Target="../ink/ink483.xml"/><Relationship Id="rId151" Type="http://schemas.openxmlformats.org/officeDocument/2006/relationships/image" Target="../media/image512.png"/><Relationship Id="rId193" Type="http://schemas.openxmlformats.org/officeDocument/2006/relationships/image" Target="../media/image533.png"/><Relationship Id="rId207" Type="http://schemas.openxmlformats.org/officeDocument/2006/relationships/image" Target="../media/image540.png"/><Relationship Id="rId249" Type="http://schemas.openxmlformats.org/officeDocument/2006/relationships/image" Target="../media/image561.png"/><Relationship Id="rId13" Type="http://schemas.openxmlformats.org/officeDocument/2006/relationships/image" Target="../media/image443.png"/><Relationship Id="rId109" Type="http://schemas.openxmlformats.org/officeDocument/2006/relationships/image" Target="../media/image491.png"/><Relationship Id="rId260" Type="http://schemas.openxmlformats.org/officeDocument/2006/relationships/customXml" Target="../ink/ink570.xml"/><Relationship Id="rId316" Type="http://schemas.openxmlformats.org/officeDocument/2006/relationships/image" Target="../media/image593.png"/><Relationship Id="rId55" Type="http://schemas.openxmlformats.org/officeDocument/2006/relationships/image" Target="../media/image464.png"/><Relationship Id="rId97" Type="http://schemas.openxmlformats.org/officeDocument/2006/relationships/image" Target="../media/image485.png"/><Relationship Id="rId120" Type="http://schemas.openxmlformats.org/officeDocument/2006/relationships/customXml" Target="../ink/ink500.xml"/><Relationship Id="rId162" Type="http://schemas.openxmlformats.org/officeDocument/2006/relationships/customXml" Target="../ink/ink521.xml"/><Relationship Id="rId218" Type="http://schemas.openxmlformats.org/officeDocument/2006/relationships/customXml" Target="../ink/ink549.xml"/><Relationship Id="rId271" Type="http://schemas.openxmlformats.org/officeDocument/2006/relationships/image" Target="../media/image572.png"/><Relationship Id="rId24" Type="http://schemas.openxmlformats.org/officeDocument/2006/relationships/customXml" Target="../ink/ink452.xml"/><Relationship Id="rId66" Type="http://schemas.openxmlformats.org/officeDocument/2006/relationships/customXml" Target="../ink/ink473.xml"/><Relationship Id="rId131" Type="http://schemas.openxmlformats.org/officeDocument/2006/relationships/image" Target="../media/image502.png"/><Relationship Id="rId327" Type="http://schemas.openxmlformats.org/officeDocument/2006/relationships/customXml" Target="../ink/ink604.xml"/><Relationship Id="rId173" Type="http://schemas.openxmlformats.org/officeDocument/2006/relationships/image" Target="../media/image523.png"/><Relationship Id="rId229" Type="http://schemas.openxmlformats.org/officeDocument/2006/relationships/image" Target="../media/image55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5.png"/><Relationship Id="rId21" Type="http://schemas.openxmlformats.org/officeDocument/2006/relationships/image" Target="../media/image617.png"/><Relationship Id="rId42" Type="http://schemas.openxmlformats.org/officeDocument/2006/relationships/customXml" Target="../ink/ink633.xml"/><Relationship Id="rId63" Type="http://schemas.openxmlformats.org/officeDocument/2006/relationships/image" Target="../media/image638.png"/><Relationship Id="rId84" Type="http://schemas.openxmlformats.org/officeDocument/2006/relationships/customXml" Target="../ink/ink654.xml"/><Relationship Id="rId138" Type="http://schemas.openxmlformats.org/officeDocument/2006/relationships/customXml" Target="../ink/ink681.xml"/><Relationship Id="rId159" Type="http://schemas.openxmlformats.org/officeDocument/2006/relationships/image" Target="../media/image686.png"/><Relationship Id="rId170" Type="http://schemas.openxmlformats.org/officeDocument/2006/relationships/customXml" Target="../ink/ink697.xml"/><Relationship Id="rId191" Type="http://schemas.openxmlformats.org/officeDocument/2006/relationships/image" Target="../media/image702.png"/><Relationship Id="rId205" Type="http://schemas.openxmlformats.org/officeDocument/2006/relationships/image" Target="../media/image709.png"/><Relationship Id="rId107" Type="http://schemas.openxmlformats.org/officeDocument/2006/relationships/image" Target="../media/image660.png"/><Relationship Id="rId11" Type="http://schemas.openxmlformats.org/officeDocument/2006/relationships/image" Target="../media/image612.png"/><Relationship Id="rId32" Type="http://schemas.openxmlformats.org/officeDocument/2006/relationships/customXml" Target="../ink/ink628.xml"/><Relationship Id="rId53" Type="http://schemas.openxmlformats.org/officeDocument/2006/relationships/image" Target="../media/image633.png"/><Relationship Id="rId74" Type="http://schemas.openxmlformats.org/officeDocument/2006/relationships/customXml" Target="../ink/ink649.xml"/><Relationship Id="rId128" Type="http://schemas.openxmlformats.org/officeDocument/2006/relationships/customXml" Target="../ink/ink676.xml"/><Relationship Id="rId149" Type="http://schemas.openxmlformats.org/officeDocument/2006/relationships/image" Target="../media/image681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2.xml"/><Relationship Id="rId181" Type="http://schemas.openxmlformats.org/officeDocument/2006/relationships/image" Target="../media/image697.png"/><Relationship Id="rId216" Type="http://schemas.openxmlformats.org/officeDocument/2006/relationships/customXml" Target="../ink/ink720.xml"/><Relationship Id="rId22" Type="http://schemas.openxmlformats.org/officeDocument/2006/relationships/customXml" Target="../ink/ink623.xml"/><Relationship Id="rId43" Type="http://schemas.openxmlformats.org/officeDocument/2006/relationships/image" Target="../media/image628.png"/><Relationship Id="rId64" Type="http://schemas.openxmlformats.org/officeDocument/2006/relationships/customXml" Target="../ink/ink644.xml"/><Relationship Id="rId118" Type="http://schemas.openxmlformats.org/officeDocument/2006/relationships/customXml" Target="../ink/ink671.xml"/><Relationship Id="rId139" Type="http://schemas.openxmlformats.org/officeDocument/2006/relationships/image" Target="../media/image676.png"/><Relationship Id="rId85" Type="http://schemas.openxmlformats.org/officeDocument/2006/relationships/image" Target="../media/image649.png"/><Relationship Id="rId150" Type="http://schemas.openxmlformats.org/officeDocument/2006/relationships/customXml" Target="../ink/ink687.xml"/><Relationship Id="rId171" Type="http://schemas.openxmlformats.org/officeDocument/2006/relationships/image" Target="../media/image692.png"/><Relationship Id="rId192" Type="http://schemas.openxmlformats.org/officeDocument/2006/relationships/customXml" Target="../ink/ink708.xml"/><Relationship Id="rId206" Type="http://schemas.openxmlformats.org/officeDocument/2006/relationships/customXml" Target="../ink/ink715.xml"/><Relationship Id="rId12" Type="http://schemas.openxmlformats.org/officeDocument/2006/relationships/customXml" Target="../ink/ink618.xml"/><Relationship Id="rId33" Type="http://schemas.openxmlformats.org/officeDocument/2006/relationships/image" Target="../media/image623.png"/><Relationship Id="rId108" Type="http://schemas.openxmlformats.org/officeDocument/2006/relationships/customXml" Target="../ink/ink666.xml"/><Relationship Id="rId129" Type="http://schemas.openxmlformats.org/officeDocument/2006/relationships/image" Target="../media/image671.png"/><Relationship Id="rId54" Type="http://schemas.openxmlformats.org/officeDocument/2006/relationships/customXml" Target="../ink/ink639.xml"/><Relationship Id="rId75" Type="http://schemas.openxmlformats.org/officeDocument/2006/relationships/image" Target="../media/image644.png"/><Relationship Id="rId96" Type="http://schemas.openxmlformats.org/officeDocument/2006/relationships/customXml" Target="../ink/ink660.xml"/><Relationship Id="rId140" Type="http://schemas.openxmlformats.org/officeDocument/2006/relationships/customXml" Target="../ink/ink682.xml"/><Relationship Id="rId161" Type="http://schemas.openxmlformats.org/officeDocument/2006/relationships/image" Target="../media/image687.png"/><Relationship Id="rId182" Type="http://schemas.openxmlformats.org/officeDocument/2006/relationships/customXml" Target="../ink/ink703.xml"/><Relationship Id="rId217" Type="http://schemas.openxmlformats.org/officeDocument/2006/relationships/image" Target="../media/image715.png"/><Relationship Id="rId6" Type="http://schemas.openxmlformats.org/officeDocument/2006/relationships/customXml" Target="../ink/ink615.xml"/><Relationship Id="rId23" Type="http://schemas.openxmlformats.org/officeDocument/2006/relationships/image" Target="../media/image618.png"/><Relationship Id="rId119" Type="http://schemas.openxmlformats.org/officeDocument/2006/relationships/image" Target="../media/image666.png"/><Relationship Id="rId44" Type="http://schemas.openxmlformats.org/officeDocument/2006/relationships/customXml" Target="../ink/ink634.xml"/><Relationship Id="rId65" Type="http://schemas.openxmlformats.org/officeDocument/2006/relationships/image" Target="../media/image639.png"/><Relationship Id="rId86" Type="http://schemas.openxmlformats.org/officeDocument/2006/relationships/customXml" Target="../ink/ink655.xml"/><Relationship Id="rId130" Type="http://schemas.openxmlformats.org/officeDocument/2006/relationships/customXml" Target="../ink/ink677.xml"/><Relationship Id="rId151" Type="http://schemas.openxmlformats.org/officeDocument/2006/relationships/image" Target="../media/image682.png"/><Relationship Id="rId172" Type="http://schemas.openxmlformats.org/officeDocument/2006/relationships/customXml" Target="../ink/ink698.xml"/><Relationship Id="rId193" Type="http://schemas.openxmlformats.org/officeDocument/2006/relationships/image" Target="../media/image703.png"/><Relationship Id="rId207" Type="http://schemas.openxmlformats.org/officeDocument/2006/relationships/image" Target="../media/image710.png"/><Relationship Id="rId13" Type="http://schemas.openxmlformats.org/officeDocument/2006/relationships/image" Target="../media/image613.png"/><Relationship Id="rId109" Type="http://schemas.openxmlformats.org/officeDocument/2006/relationships/image" Target="../media/image661.png"/><Relationship Id="rId34" Type="http://schemas.openxmlformats.org/officeDocument/2006/relationships/customXml" Target="../ink/ink629.xml"/><Relationship Id="rId55" Type="http://schemas.openxmlformats.org/officeDocument/2006/relationships/image" Target="../media/image634.png"/><Relationship Id="rId76" Type="http://schemas.openxmlformats.org/officeDocument/2006/relationships/customXml" Target="../ink/ink650.xml"/><Relationship Id="rId97" Type="http://schemas.openxmlformats.org/officeDocument/2006/relationships/image" Target="../media/image655.png"/><Relationship Id="rId120" Type="http://schemas.openxmlformats.org/officeDocument/2006/relationships/customXml" Target="../ink/ink672.xml"/><Relationship Id="rId141" Type="http://schemas.openxmlformats.org/officeDocument/2006/relationships/image" Target="../media/image677.png"/><Relationship Id="rId7" Type="http://schemas.openxmlformats.org/officeDocument/2006/relationships/image" Target="../media/image610.png"/><Relationship Id="rId162" Type="http://schemas.openxmlformats.org/officeDocument/2006/relationships/customXml" Target="../ink/ink693.xml"/><Relationship Id="rId183" Type="http://schemas.openxmlformats.org/officeDocument/2006/relationships/image" Target="../media/image698.png"/><Relationship Id="rId24" Type="http://schemas.openxmlformats.org/officeDocument/2006/relationships/customXml" Target="../ink/ink624.xml"/><Relationship Id="rId45" Type="http://schemas.openxmlformats.org/officeDocument/2006/relationships/image" Target="../media/image629.png"/><Relationship Id="rId66" Type="http://schemas.openxmlformats.org/officeDocument/2006/relationships/customXml" Target="../ink/ink645.xml"/><Relationship Id="rId87" Type="http://schemas.openxmlformats.org/officeDocument/2006/relationships/image" Target="../media/image650.png"/><Relationship Id="rId110" Type="http://schemas.openxmlformats.org/officeDocument/2006/relationships/customXml" Target="../ink/ink667.xml"/><Relationship Id="rId131" Type="http://schemas.openxmlformats.org/officeDocument/2006/relationships/image" Target="../media/image672.png"/><Relationship Id="rId152" Type="http://schemas.openxmlformats.org/officeDocument/2006/relationships/customXml" Target="../ink/ink688.xml"/><Relationship Id="rId173" Type="http://schemas.openxmlformats.org/officeDocument/2006/relationships/image" Target="../media/image693.png"/><Relationship Id="rId194" Type="http://schemas.openxmlformats.org/officeDocument/2006/relationships/customXml" Target="../ink/ink709.xml"/><Relationship Id="rId208" Type="http://schemas.openxmlformats.org/officeDocument/2006/relationships/customXml" Target="../ink/ink716.xml"/><Relationship Id="rId14" Type="http://schemas.openxmlformats.org/officeDocument/2006/relationships/customXml" Target="../ink/ink619.xml"/><Relationship Id="rId30" Type="http://schemas.openxmlformats.org/officeDocument/2006/relationships/customXml" Target="../ink/ink627.xml"/><Relationship Id="rId35" Type="http://schemas.openxmlformats.org/officeDocument/2006/relationships/image" Target="../media/image624.png"/><Relationship Id="rId56" Type="http://schemas.openxmlformats.org/officeDocument/2006/relationships/customXml" Target="../ink/ink640.xml"/><Relationship Id="rId77" Type="http://schemas.openxmlformats.org/officeDocument/2006/relationships/image" Target="../media/image645.png"/><Relationship Id="rId100" Type="http://schemas.openxmlformats.org/officeDocument/2006/relationships/customXml" Target="../ink/ink662.xml"/><Relationship Id="rId105" Type="http://schemas.openxmlformats.org/officeDocument/2006/relationships/image" Target="../media/image659.png"/><Relationship Id="rId126" Type="http://schemas.openxmlformats.org/officeDocument/2006/relationships/customXml" Target="../ink/ink675.xml"/><Relationship Id="rId147" Type="http://schemas.openxmlformats.org/officeDocument/2006/relationships/image" Target="../media/image680.png"/><Relationship Id="rId168" Type="http://schemas.openxmlformats.org/officeDocument/2006/relationships/customXml" Target="../ink/ink696.xml"/><Relationship Id="rId8" Type="http://schemas.openxmlformats.org/officeDocument/2006/relationships/customXml" Target="../ink/ink616.xml"/><Relationship Id="rId51" Type="http://schemas.openxmlformats.org/officeDocument/2006/relationships/image" Target="../media/image632.png"/><Relationship Id="rId72" Type="http://schemas.openxmlformats.org/officeDocument/2006/relationships/customXml" Target="../ink/ink648.xml"/><Relationship Id="rId93" Type="http://schemas.openxmlformats.org/officeDocument/2006/relationships/image" Target="../media/image653.png"/><Relationship Id="rId98" Type="http://schemas.openxmlformats.org/officeDocument/2006/relationships/customXml" Target="../ink/ink661.xml"/><Relationship Id="rId121" Type="http://schemas.openxmlformats.org/officeDocument/2006/relationships/image" Target="../media/image667.png"/><Relationship Id="rId142" Type="http://schemas.openxmlformats.org/officeDocument/2006/relationships/customXml" Target="../ink/ink683.xml"/><Relationship Id="rId163" Type="http://schemas.openxmlformats.org/officeDocument/2006/relationships/image" Target="../media/image688.png"/><Relationship Id="rId184" Type="http://schemas.openxmlformats.org/officeDocument/2006/relationships/customXml" Target="../ink/ink704.xml"/><Relationship Id="rId189" Type="http://schemas.openxmlformats.org/officeDocument/2006/relationships/image" Target="../media/image701.png"/><Relationship Id="rId3" Type="http://schemas.openxmlformats.org/officeDocument/2006/relationships/image" Target="../media/image608.png"/><Relationship Id="rId214" Type="http://schemas.openxmlformats.org/officeDocument/2006/relationships/customXml" Target="../ink/ink719.xml"/><Relationship Id="rId25" Type="http://schemas.openxmlformats.org/officeDocument/2006/relationships/image" Target="../media/image619.png"/><Relationship Id="rId46" Type="http://schemas.openxmlformats.org/officeDocument/2006/relationships/customXml" Target="../ink/ink635.xml"/><Relationship Id="rId67" Type="http://schemas.openxmlformats.org/officeDocument/2006/relationships/image" Target="../media/image640.png"/><Relationship Id="rId116" Type="http://schemas.openxmlformats.org/officeDocument/2006/relationships/customXml" Target="../ink/ink670.xml"/><Relationship Id="rId137" Type="http://schemas.openxmlformats.org/officeDocument/2006/relationships/image" Target="../media/image675.png"/><Relationship Id="rId158" Type="http://schemas.openxmlformats.org/officeDocument/2006/relationships/customXml" Target="../ink/ink691.xml"/><Relationship Id="rId20" Type="http://schemas.openxmlformats.org/officeDocument/2006/relationships/customXml" Target="../ink/ink622.xml"/><Relationship Id="rId41" Type="http://schemas.openxmlformats.org/officeDocument/2006/relationships/image" Target="../media/image627.png"/><Relationship Id="rId62" Type="http://schemas.openxmlformats.org/officeDocument/2006/relationships/customXml" Target="../ink/ink643.xml"/><Relationship Id="rId83" Type="http://schemas.openxmlformats.org/officeDocument/2006/relationships/image" Target="../media/image648.png"/><Relationship Id="rId88" Type="http://schemas.openxmlformats.org/officeDocument/2006/relationships/customXml" Target="../ink/ink656.xml"/><Relationship Id="rId111" Type="http://schemas.openxmlformats.org/officeDocument/2006/relationships/image" Target="../media/image662.png"/><Relationship Id="rId132" Type="http://schemas.openxmlformats.org/officeDocument/2006/relationships/customXml" Target="../ink/ink678.xml"/><Relationship Id="rId153" Type="http://schemas.openxmlformats.org/officeDocument/2006/relationships/image" Target="../media/image683.png"/><Relationship Id="rId174" Type="http://schemas.openxmlformats.org/officeDocument/2006/relationships/customXml" Target="../ink/ink699.xml"/><Relationship Id="rId179" Type="http://schemas.openxmlformats.org/officeDocument/2006/relationships/image" Target="../media/image696.png"/><Relationship Id="rId195" Type="http://schemas.openxmlformats.org/officeDocument/2006/relationships/image" Target="../media/image704.png"/><Relationship Id="rId209" Type="http://schemas.openxmlformats.org/officeDocument/2006/relationships/image" Target="../media/image711.png"/><Relationship Id="rId190" Type="http://schemas.openxmlformats.org/officeDocument/2006/relationships/customXml" Target="../ink/ink707.xml"/><Relationship Id="rId204" Type="http://schemas.openxmlformats.org/officeDocument/2006/relationships/customXml" Target="../ink/ink714.xml"/><Relationship Id="rId15" Type="http://schemas.openxmlformats.org/officeDocument/2006/relationships/image" Target="../media/image614.png"/><Relationship Id="rId36" Type="http://schemas.openxmlformats.org/officeDocument/2006/relationships/customXml" Target="../ink/ink630.xml"/><Relationship Id="rId57" Type="http://schemas.openxmlformats.org/officeDocument/2006/relationships/image" Target="../media/image635.png"/><Relationship Id="rId106" Type="http://schemas.openxmlformats.org/officeDocument/2006/relationships/customXml" Target="../ink/ink665.xml"/><Relationship Id="rId127" Type="http://schemas.openxmlformats.org/officeDocument/2006/relationships/image" Target="../media/image670.png"/><Relationship Id="rId10" Type="http://schemas.openxmlformats.org/officeDocument/2006/relationships/customXml" Target="../ink/ink617.xml"/><Relationship Id="rId31" Type="http://schemas.openxmlformats.org/officeDocument/2006/relationships/image" Target="../media/image622.png"/><Relationship Id="rId52" Type="http://schemas.openxmlformats.org/officeDocument/2006/relationships/customXml" Target="../ink/ink638.xml"/><Relationship Id="rId73" Type="http://schemas.openxmlformats.org/officeDocument/2006/relationships/image" Target="../media/image643.png"/><Relationship Id="rId78" Type="http://schemas.openxmlformats.org/officeDocument/2006/relationships/customXml" Target="../ink/ink651.xml"/><Relationship Id="rId94" Type="http://schemas.openxmlformats.org/officeDocument/2006/relationships/customXml" Target="../ink/ink659.xml"/><Relationship Id="rId99" Type="http://schemas.openxmlformats.org/officeDocument/2006/relationships/image" Target="../media/image656.png"/><Relationship Id="rId101" Type="http://schemas.openxmlformats.org/officeDocument/2006/relationships/image" Target="../media/image657.png"/><Relationship Id="rId122" Type="http://schemas.openxmlformats.org/officeDocument/2006/relationships/customXml" Target="../ink/ink673.xml"/><Relationship Id="rId143" Type="http://schemas.openxmlformats.org/officeDocument/2006/relationships/image" Target="../media/image678.png"/><Relationship Id="rId148" Type="http://schemas.openxmlformats.org/officeDocument/2006/relationships/customXml" Target="../ink/ink686.xml"/><Relationship Id="rId164" Type="http://schemas.openxmlformats.org/officeDocument/2006/relationships/customXml" Target="../ink/ink694.xml"/><Relationship Id="rId169" Type="http://schemas.openxmlformats.org/officeDocument/2006/relationships/image" Target="../media/image691.png"/><Relationship Id="rId185" Type="http://schemas.openxmlformats.org/officeDocument/2006/relationships/image" Target="../media/image699.png"/><Relationship Id="rId4" Type="http://schemas.openxmlformats.org/officeDocument/2006/relationships/customXml" Target="../ink/ink614.xml"/><Relationship Id="rId9" Type="http://schemas.openxmlformats.org/officeDocument/2006/relationships/image" Target="../media/image611.png"/><Relationship Id="rId180" Type="http://schemas.openxmlformats.org/officeDocument/2006/relationships/customXml" Target="../ink/ink702.xml"/><Relationship Id="rId210" Type="http://schemas.openxmlformats.org/officeDocument/2006/relationships/customXml" Target="../ink/ink717.xml"/><Relationship Id="rId215" Type="http://schemas.openxmlformats.org/officeDocument/2006/relationships/image" Target="../media/image714.png"/><Relationship Id="rId26" Type="http://schemas.openxmlformats.org/officeDocument/2006/relationships/customXml" Target="../ink/ink625.xml"/><Relationship Id="rId47" Type="http://schemas.openxmlformats.org/officeDocument/2006/relationships/image" Target="../media/image630.png"/><Relationship Id="rId68" Type="http://schemas.openxmlformats.org/officeDocument/2006/relationships/customXml" Target="../ink/ink646.xml"/><Relationship Id="rId89" Type="http://schemas.openxmlformats.org/officeDocument/2006/relationships/image" Target="../media/image651.png"/><Relationship Id="rId112" Type="http://schemas.openxmlformats.org/officeDocument/2006/relationships/customXml" Target="../ink/ink668.xml"/><Relationship Id="rId133" Type="http://schemas.openxmlformats.org/officeDocument/2006/relationships/image" Target="../media/image673.png"/><Relationship Id="rId154" Type="http://schemas.openxmlformats.org/officeDocument/2006/relationships/customXml" Target="../ink/ink689.xml"/><Relationship Id="rId175" Type="http://schemas.openxmlformats.org/officeDocument/2006/relationships/image" Target="../media/image694.png"/><Relationship Id="rId196" Type="http://schemas.openxmlformats.org/officeDocument/2006/relationships/customXml" Target="../ink/ink710.xml"/><Relationship Id="rId200" Type="http://schemas.openxmlformats.org/officeDocument/2006/relationships/customXml" Target="../ink/ink712.xml"/><Relationship Id="rId16" Type="http://schemas.openxmlformats.org/officeDocument/2006/relationships/customXml" Target="../ink/ink620.xml"/><Relationship Id="rId37" Type="http://schemas.openxmlformats.org/officeDocument/2006/relationships/image" Target="../media/image625.png"/><Relationship Id="rId58" Type="http://schemas.openxmlformats.org/officeDocument/2006/relationships/customXml" Target="../ink/ink641.xml"/><Relationship Id="rId79" Type="http://schemas.openxmlformats.org/officeDocument/2006/relationships/image" Target="../media/image646.png"/><Relationship Id="rId102" Type="http://schemas.openxmlformats.org/officeDocument/2006/relationships/customXml" Target="../ink/ink663.xml"/><Relationship Id="rId123" Type="http://schemas.openxmlformats.org/officeDocument/2006/relationships/image" Target="../media/image668.png"/><Relationship Id="rId144" Type="http://schemas.openxmlformats.org/officeDocument/2006/relationships/customXml" Target="../ink/ink684.xml"/><Relationship Id="rId90" Type="http://schemas.openxmlformats.org/officeDocument/2006/relationships/customXml" Target="../ink/ink657.xml"/><Relationship Id="rId165" Type="http://schemas.openxmlformats.org/officeDocument/2006/relationships/image" Target="../media/image689.png"/><Relationship Id="rId186" Type="http://schemas.openxmlformats.org/officeDocument/2006/relationships/customXml" Target="../ink/ink705.xml"/><Relationship Id="rId211" Type="http://schemas.openxmlformats.org/officeDocument/2006/relationships/image" Target="../media/image712.png"/><Relationship Id="rId27" Type="http://schemas.openxmlformats.org/officeDocument/2006/relationships/image" Target="../media/image620.png"/><Relationship Id="rId48" Type="http://schemas.openxmlformats.org/officeDocument/2006/relationships/customXml" Target="../ink/ink636.xml"/><Relationship Id="rId69" Type="http://schemas.openxmlformats.org/officeDocument/2006/relationships/image" Target="../media/image641.png"/><Relationship Id="rId113" Type="http://schemas.openxmlformats.org/officeDocument/2006/relationships/image" Target="../media/image663.png"/><Relationship Id="rId134" Type="http://schemas.openxmlformats.org/officeDocument/2006/relationships/customXml" Target="../ink/ink679.xml"/><Relationship Id="rId80" Type="http://schemas.openxmlformats.org/officeDocument/2006/relationships/customXml" Target="../ink/ink652.xml"/><Relationship Id="rId155" Type="http://schemas.openxmlformats.org/officeDocument/2006/relationships/image" Target="../media/image684.png"/><Relationship Id="rId176" Type="http://schemas.openxmlformats.org/officeDocument/2006/relationships/customXml" Target="../ink/ink700.xml"/><Relationship Id="rId197" Type="http://schemas.openxmlformats.org/officeDocument/2006/relationships/image" Target="../media/image705.png"/><Relationship Id="rId201" Type="http://schemas.openxmlformats.org/officeDocument/2006/relationships/image" Target="../media/image707.png"/><Relationship Id="rId17" Type="http://schemas.openxmlformats.org/officeDocument/2006/relationships/image" Target="../media/image615.png"/><Relationship Id="rId38" Type="http://schemas.openxmlformats.org/officeDocument/2006/relationships/customXml" Target="../ink/ink631.xml"/><Relationship Id="rId59" Type="http://schemas.openxmlformats.org/officeDocument/2006/relationships/image" Target="../media/image636.png"/><Relationship Id="rId103" Type="http://schemas.openxmlformats.org/officeDocument/2006/relationships/image" Target="../media/image658.png"/><Relationship Id="rId124" Type="http://schemas.openxmlformats.org/officeDocument/2006/relationships/customXml" Target="../ink/ink674.xml"/><Relationship Id="rId70" Type="http://schemas.openxmlformats.org/officeDocument/2006/relationships/customXml" Target="../ink/ink647.xml"/><Relationship Id="rId91" Type="http://schemas.openxmlformats.org/officeDocument/2006/relationships/image" Target="../media/image652.png"/><Relationship Id="rId145" Type="http://schemas.openxmlformats.org/officeDocument/2006/relationships/image" Target="../media/image679.png"/><Relationship Id="rId166" Type="http://schemas.openxmlformats.org/officeDocument/2006/relationships/customXml" Target="../ink/ink695.xml"/><Relationship Id="rId187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8.xml"/><Relationship Id="rId28" Type="http://schemas.openxmlformats.org/officeDocument/2006/relationships/customXml" Target="../ink/ink626.xml"/><Relationship Id="rId49" Type="http://schemas.openxmlformats.org/officeDocument/2006/relationships/image" Target="../media/image631.png"/><Relationship Id="rId114" Type="http://schemas.openxmlformats.org/officeDocument/2006/relationships/customXml" Target="../ink/ink669.xml"/><Relationship Id="rId60" Type="http://schemas.openxmlformats.org/officeDocument/2006/relationships/customXml" Target="../ink/ink642.xml"/><Relationship Id="rId81" Type="http://schemas.openxmlformats.org/officeDocument/2006/relationships/image" Target="../media/image647.png"/><Relationship Id="rId135" Type="http://schemas.openxmlformats.org/officeDocument/2006/relationships/image" Target="../media/image674.png"/><Relationship Id="rId156" Type="http://schemas.openxmlformats.org/officeDocument/2006/relationships/customXml" Target="../ink/ink690.xml"/><Relationship Id="rId177" Type="http://schemas.openxmlformats.org/officeDocument/2006/relationships/image" Target="../media/image695.png"/><Relationship Id="rId198" Type="http://schemas.openxmlformats.org/officeDocument/2006/relationships/customXml" Target="../ink/ink711.xml"/><Relationship Id="rId202" Type="http://schemas.openxmlformats.org/officeDocument/2006/relationships/customXml" Target="../ink/ink713.xml"/><Relationship Id="rId18" Type="http://schemas.openxmlformats.org/officeDocument/2006/relationships/customXml" Target="../ink/ink621.xml"/><Relationship Id="rId39" Type="http://schemas.openxmlformats.org/officeDocument/2006/relationships/image" Target="../media/image626.png"/><Relationship Id="rId50" Type="http://schemas.openxmlformats.org/officeDocument/2006/relationships/customXml" Target="../ink/ink637.xml"/><Relationship Id="rId104" Type="http://schemas.openxmlformats.org/officeDocument/2006/relationships/customXml" Target="../ink/ink664.xml"/><Relationship Id="rId125" Type="http://schemas.openxmlformats.org/officeDocument/2006/relationships/image" Target="../media/image669.png"/><Relationship Id="rId146" Type="http://schemas.openxmlformats.org/officeDocument/2006/relationships/customXml" Target="../ink/ink685.xml"/><Relationship Id="rId167" Type="http://schemas.openxmlformats.org/officeDocument/2006/relationships/image" Target="../media/image690.png"/><Relationship Id="rId188" Type="http://schemas.openxmlformats.org/officeDocument/2006/relationships/customXml" Target="../ink/ink706.xml"/><Relationship Id="rId71" Type="http://schemas.openxmlformats.org/officeDocument/2006/relationships/image" Target="../media/image642.png"/><Relationship Id="rId92" Type="http://schemas.openxmlformats.org/officeDocument/2006/relationships/customXml" Target="../ink/ink658.xml"/><Relationship Id="rId213" Type="http://schemas.openxmlformats.org/officeDocument/2006/relationships/image" Target="../media/image713.png"/><Relationship Id="rId2" Type="http://schemas.openxmlformats.org/officeDocument/2006/relationships/customXml" Target="../ink/ink613.xml"/><Relationship Id="rId29" Type="http://schemas.openxmlformats.org/officeDocument/2006/relationships/image" Target="../media/image621.png"/><Relationship Id="rId40" Type="http://schemas.openxmlformats.org/officeDocument/2006/relationships/customXml" Target="../ink/ink632.xml"/><Relationship Id="rId115" Type="http://schemas.openxmlformats.org/officeDocument/2006/relationships/image" Target="../media/image664.png"/><Relationship Id="rId136" Type="http://schemas.openxmlformats.org/officeDocument/2006/relationships/customXml" Target="../ink/ink680.xml"/><Relationship Id="rId157" Type="http://schemas.openxmlformats.org/officeDocument/2006/relationships/image" Target="../media/image685.png"/><Relationship Id="rId178" Type="http://schemas.openxmlformats.org/officeDocument/2006/relationships/customXml" Target="../ink/ink701.xml"/><Relationship Id="rId61" Type="http://schemas.openxmlformats.org/officeDocument/2006/relationships/image" Target="../media/image637.png"/><Relationship Id="rId82" Type="http://schemas.openxmlformats.org/officeDocument/2006/relationships/customXml" Target="../ink/ink653.xml"/><Relationship Id="rId199" Type="http://schemas.openxmlformats.org/officeDocument/2006/relationships/image" Target="../media/image706.png"/><Relationship Id="rId203" Type="http://schemas.openxmlformats.org/officeDocument/2006/relationships/image" Target="../media/image708.png"/><Relationship Id="rId19" Type="http://schemas.openxmlformats.org/officeDocument/2006/relationships/image" Target="../media/image6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2F9C09-B25E-156F-0E89-9D8A47E4153C}"/>
                  </a:ext>
                </a:extLst>
              </p14:cNvPr>
              <p14:cNvContentPartPr/>
              <p14:nvPr/>
            </p14:nvContentPartPr>
            <p14:xfrm>
              <a:off x="5293057" y="1586501"/>
              <a:ext cx="321480" cy="4190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2F9C09-B25E-156F-0E89-9D8A47E41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6937" y="1580381"/>
                <a:ext cx="333720" cy="42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6616F6D-4C0A-390F-3181-93118AF54D7D}"/>
                  </a:ext>
                </a:extLst>
              </p14:cNvPr>
              <p14:cNvContentPartPr/>
              <p14:nvPr/>
            </p14:nvContentPartPr>
            <p14:xfrm>
              <a:off x="492457" y="2205341"/>
              <a:ext cx="7878960" cy="212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616F6D-4C0A-390F-3181-93118AF54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337" y="2199221"/>
                <a:ext cx="78912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9CEC554-ADBB-0CBD-B980-AFE57993327A}"/>
                  </a:ext>
                </a:extLst>
              </p14:cNvPr>
              <p14:cNvContentPartPr/>
              <p14:nvPr/>
            </p14:nvContentPartPr>
            <p14:xfrm>
              <a:off x="1141537" y="1151621"/>
              <a:ext cx="166680" cy="2862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9CEC554-ADBB-0CBD-B980-AFE579933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537" y="1142621"/>
                <a:ext cx="1843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2BDEFCA-73B4-5CE5-DDD2-46A42F004992}"/>
              </a:ext>
            </a:extLst>
          </p:cNvPr>
          <p:cNvGrpSpPr/>
          <p:nvPr/>
        </p:nvGrpSpPr>
        <p:grpSpPr>
          <a:xfrm>
            <a:off x="147217" y="2640221"/>
            <a:ext cx="109440" cy="151920"/>
            <a:chOff x="147217" y="2640221"/>
            <a:chExt cx="10944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352E2EF-F49E-26CF-824B-A9BB18420D91}"/>
                    </a:ext>
                  </a:extLst>
                </p14:cNvPr>
                <p14:cNvContentPartPr/>
                <p14:nvPr/>
              </p14:nvContentPartPr>
              <p14:xfrm>
                <a:off x="160537" y="2640221"/>
                <a:ext cx="31680" cy="143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352E2EF-F49E-26CF-824B-A9BB18420D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897" y="2631581"/>
                  <a:ext cx="49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13978B2-9ECA-AB60-33A9-8E926D7926BE}"/>
                    </a:ext>
                  </a:extLst>
                </p14:cNvPr>
                <p14:cNvContentPartPr/>
                <p14:nvPr/>
              </p14:nvContentPartPr>
              <p14:xfrm>
                <a:off x="147217" y="2784581"/>
                <a:ext cx="109440" cy="75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13978B2-9ECA-AB60-33A9-8E926D7926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77" y="2775581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6235273-2530-C7ED-8190-09251D999EA5}"/>
                  </a:ext>
                </a:extLst>
              </p14:cNvPr>
              <p14:cNvContentPartPr/>
              <p14:nvPr/>
            </p14:nvContentPartPr>
            <p14:xfrm>
              <a:off x="209137" y="3079421"/>
              <a:ext cx="79200" cy="1386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6235273-2530-C7ED-8190-09251D999E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137" y="3070421"/>
                <a:ext cx="96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5699F97-E0B0-F4EC-4F42-9079CCAC3594}"/>
                  </a:ext>
                </a:extLst>
              </p14:cNvPr>
              <p14:cNvContentPartPr/>
              <p14:nvPr/>
            </p14:nvContentPartPr>
            <p14:xfrm>
              <a:off x="199777" y="3502421"/>
              <a:ext cx="91440" cy="1616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5699F97-E0B0-F4EC-4F42-9079CCAC35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777" y="3493781"/>
                <a:ext cx="10908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12BC145-C2F6-175F-BD9C-2FECBDB31381}"/>
              </a:ext>
            </a:extLst>
          </p:cNvPr>
          <p:cNvGrpSpPr/>
          <p:nvPr/>
        </p:nvGrpSpPr>
        <p:grpSpPr>
          <a:xfrm>
            <a:off x="229297" y="3904181"/>
            <a:ext cx="59040" cy="238680"/>
            <a:chOff x="229297" y="3904181"/>
            <a:chExt cx="5904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61C3263-B6FE-5CAC-BD87-7CA981642E7A}"/>
                    </a:ext>
                  </a:extLst>
                </p14:cNvPr>
                <p14:cNvContentPartPr/>
                <p14:nvPr/>
              </p14:nvContentPartPr>
              <p14:xfrm>
                <a:off x="229297" y="3904181"/>
                <a:ext cx="42480" cy="117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61C3263-B6FE-5CAC-BD87-7CA981642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657" y="3895541"/>
                  <a:ext cx="60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C90CB58-A5E9-FD04-BA3F-562C572D5302}"/>
                    </a:ext>
                  </a:extLst>
                </p14:cNvPr>
                <p14:cNvContentPartPr/>
                <p14:nvPr/>
              </p14:nvContentPartPr>
              <p14:xfrm>
                <a:off x="266377" y="3961061"/>
                <a:ext cx="21960" cy="1818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C90CB58-A5E9-FD04-BA3F-562C572D53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737" y="3952061"/>
                  <a:ext cx="39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BE2313-0AF0-97A9-34ED-A5D24AE97082}"/>
              </a:ext>
            </a:extLst>
          </p:cNvPr>
          <p:cNvGrpSpPr/>
          <p:nvPr/>
        </p:nvGrpSpPr>
        <p:grpSpPr>
          <a:xfrm>
            <a:off x="190057" y="4420421"/>
            <a:ext cx="73800" cy="218880"/>
            <a:chOff x="190057" y="4420421"/>
            <a:chExt cx="7380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109C0CA-8CCD-A4E6-49F4-B0ED49AEFB4B}"/>
                    </a:ext>
                  </a:extLst>
                </p14:cNvPr>
                <p14:cNvContentPartPr/>
                <p14:nvPr/>
              </p14:nvContentPartPr>
              <p14:xfrm>
                <a:off x="195457" y="4420421"/>
                <a:ext cx="66240" cy="594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109C0CA-8CCD-A4E6-49F4-B0ED49AEFB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457" y="4411421"/>
                  <a:ext cx="83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B46D91-2480-BCF5-52C2-7E9D8ADEC7F6}"/>
                    </a:ext>
                  </a:extLst>
                </p14:cNvPr>
                <p14:cNvContentPartPr/>
                <p14:nvPr/>
              </p14:nvContentPartPr>
              <p14:xfrm>
                <a:off x="190057" y="4469021"/>
                <a:ext cx="73800" cy="170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B46D91-2480-BCF5-52C2-7E9D8ADEC7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417" y="4460381"/>
                  <a:ext cx="914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FEC3E6C-EDD2-E815-8B5D-725E615E1699}"/>
                  </a:ext>
                </a:extLst>
              </p14:cNvPr>
              <p14:cNvContentPartPr/>
              <p14:nvPr/>
            </p14:nvContentPartPr>
            <p14:xfrm>
              <a:off x="185377" y="4931621"/>
              <a:ext cx="96840" cy="1976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FEC3E6C-EDD2-E815-8B5D-725E615E16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377" y="4922621"/>
                <a:ext cx="1144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4DEB209-99D4-2F53-3A4A-CFD24AFD2A46}"/>
              </a:ext>
            </a:extLst>
          </p:cNvPr>
          <p:cNvGrpSpPr/>
          <p:nvPr/>
        </p:nvGrpSpPr>
        <p:grpSpPr>
          <a:xfrm>
            <a:off x="185017" y="5409701"/>
            <a:ext cx="122760" cy="287280"/>
            <a:chOff x="185017" y="5409701"/>
            <a:chExt cx="1227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C40A98-F4C1-06CD-9501-0B7D446CA027}"/>
                    </a:ext>
                  </a:extLst>
                </p14:cNvPr>
                <p14:cNvContentPartPr/>
                <p14:nvPr/>
              </p14:nvContentPartPr>
              <p14:xfrm>
                <a:off x="185017" y="5409701"/>
                <a:ext cx="93960" cy="287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C40A98-F4C1-06CD-9501-0B7D446C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017" y="5401061"/>
                  <a:ext cx="111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27D52F6-47B6-60A4-3D1C-19A62EDA011B}"/>
                    </a:ext>
                  </a:extLst>
                </p14:cNvPr>
                <p14:cNvContentPartPr/>
                <p14:nvPr/>
              </p14:nvContentPartPr>
              <p14:xfrm>
                <a:off x="205897" y="5524541"/>
                <a:ext cx="101880" cy="57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27D52F6-47B6-60A4-3D1C-19A62EDA01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897" y="5515901"/>
                  <a:ext cx="1195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1763C9A-3DC6-DD44-CCBB-C23B240AC3B4}"/>
              </a:ext>
            </a:extLst>
          </p:cNvPr>
          <p:cNvGrpSpPr/>
          <p:nvPr/>
        </p:nvGrpSpPr>
        <p:grpSpPr>
          <a:xfrm>
            <a:off x="9459337" y="1609901"/>
            <a:ext cx="1536120" cy="853200"/>
            <a:chOff x="9459337" y="1609901"/>
            <a:chExt cx="153612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17D52D0-ABD9-E367-1925-6AF043120961}"/>
                    </a:ext>
                  </a:extLst>
                </p14:cNvPr>
                <p14:cNvContentPartPr/>
                <p14:nvPr/>
              </p14:nvContentPartPr>
              <p14:xfrm>
                <a:off x="9509017" y="1776941"/>
                <a:ext cx="24840" cy="1861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17D52D0-ABD9-E367-1925-6AF0431209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0017" y="1767941"/>
                  <a:ext cx="42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F1511C4-8B87-E399-20E0-0D9BE97BB1A8}"/>
                    </a:ext>
                  </a:extLst>
                </p14:cNvPr>
                <p14:cNvContentPartPr/>
                <p14:nvPr/>
              </p14:nvContentPartPr>
              <p14:xfrm>
                <a:off x="9459337" y="1699541"/>
                <a:ext cx="174960" cy="3787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F1511C4-8B87-E399-20E0-0D9BE97BB1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50337" y="1690901"/>
                  <a:ext cx="192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9E6C1C2-DC38-F7BA-6578-C199A96562E9}"/>
                    </a:ext>
                  </a:extLst>
                </p14:cNvPr>
                <p14:cNvContentPartPr/>
                <p14:nvPr/>
              </p14:nvContentPartPr>
              <p14:xfrm>
                <a:off x="9703057" y="1844261"/>
                <a:ext cx="20160" cy="159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9E6C1C2-DC38-F7BA-6578-C199A96562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4417" y="1835621"/>
                  <a:ext cx="37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21436F8-BD20-8135-C279-C948CDFE8968}"/>
                    </a:ext>
                  </a:extLst>
                </p14:cNvPr>
                <p14:cNvContentPartPr/>
                <p14:nvPr/>
              </p14:nvContentPartPr>
              <p14:xfrm>
                <a:off x="9691537" y="1728701"/>
                <a:ext cx="3960" cy="122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21436F8-BD20-8135-C279-C948CDFE89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2897" y="1720061"/>
                  <a:ext cx="2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BFFBAB1-6C54-DE5E-C5EA-4D30DC33B802}"/>
                    </a:ext>
                  </a:extLst>
                </p14:cNvPr>
                <p14:cNvContentPartPr/>
                <p14:nvPr/>
              </p14:nvContentPartPr>
              <p14:xfrm>
                <a:off x="9788737" y="1800341"/>
                <a:ext cx="86040" cy="1789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BFFBAB1-6C54-DE5E-C5EA-4D30DC33B8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9737" y="1791701"/>
                  <a:ext cx="103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CD5AD1F-A874-00F6-DF93-3769B0582CA4}"/>
                    </a:ext>
                  </a:extLst>
                </p14:cNvPr>
                <p14:cNvContentPartPr/>
                <p14:nvPr/>
              </p14:nvContentPartPr>
              <p14:xfrm>
                <a:off x="9951097" y="1698101"/>
                <a:ext cx="64080" cy="3200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CD5AD1F-A874-00F6-DF93-3769B0582C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42457" y="1689461"/>
                  <a:ext cx="8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A423FCC-2BBD-5347-6B61-6BD74789BCBA}"/>
                    </a:ext>
                  </a:extLst>
                </p14:cNvPr>
                <p14:cNvContentPartPr/>
                <p14:nvPr/>
              </p14:nvContentPartPr>
              <p14:xfrm>
                <a:off x="9936337" y="1826981"/>
                <a:ext cx="167400" cy="133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A423FCC-2BBD-5347-6B61-6BD74789BC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7337" y="1818341"/>
                  <a:ext cx="185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9E008B9-D70E-67EA-616B-433E522C1166}"/>
                    </a:ext>
                  </a:extLst>
                </p14:cNvPr>
                <p14:cNvContentPartPr/>
                <p14:nvPr/>
              </p14:nvContentPartPr>
              <p14:xfrm>
                <a:off x="10109497" y="1745261"/>
                <a:ext cx="3960" cy="28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9E008B9-D70E-67EA-616B-433E522C11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00497" y="1736621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5D1D940-C727-0445-5C82-C1495259C009}"/>
                    </a:ext>
                  </a:extLst>
                </p14:cNvPr>
                <p14:cNvContentPartPr/>
                <p14:nvPr/>
              </p14:nvContentPartPr>
              <p14:xfrm>
                <a:off x="10221097" y="1797461"/>
                <a:ext cx="167400" cy="1371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5D1D940-C727-0445-5C82-C1495259C0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2457" y="1788461"/>
                  <a:ext cx="185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4361A0F-E953-6EE7-7BD9-880D6C0A276B}"/>
                    </a:ext>
                  </a:extLst>
                </p14:cNvPr>
                <p14:cNvContentPartPr/>
                <p14:nvPr/>
              </p14:nvContentPartPr>
              <p14:xfrm>
                <a:off x="10444297" y="1757141"/>
                <a:ext cx="105840" cy="1486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4361A0F-E953-6EE7-7BD9-880D6C0A27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35657" y="1748141"/>
                  <a:ext cx="12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06F7964-436A-9C38-491A-551431B98B75}"/>
                    </a:ext>
                  </a:extLst>
                </p14:cNvPr>
                <p14:cNvContentPartPr/>
                <p14:nvPr/>
              </p14:nvContentPartPr>
              <p14:xfrm>
                <a:off x="10614577" y="1609901"/>
                <a:ext cx="75600" cy="3877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06F7964-436A-9C38-491A-551431B98B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05577" y="1601261"/>
                  <a:ext cx="93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46F254F-0C38-33B9-A674-2C0DCAF40CC5}"/>
                    </a:ext>
                  </a:extLst>
                </p14:cNvPr>
                <p14:cNvContentPartPr/>
                <p14:nvPr/>
              </p14:nvContentPartPr>
              <p14:xfrm>
                <a:off x="10653817" y="1714661"/>
                <a:ext cx="72720" cy="489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46F254F-0C38-33B9-A674-2C0DCAF40C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44817" y="1706021"/>
                  <a:ext cx="90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06BD52B-D668-ECAC-CA6C-03E8B7EEFDEA}"/>
                    </a:ext>
                  </a:extLst>
                </p14:cNvPr>
                <p14:cNvContentPartPr/>
                <p14:nvPr/>
              </p14:nvContentPartPr>
              <p14:xfrm>
                <a:off x="10132177" y="2139461"/>
                <a:ext cx="647640" cy="1843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06BD52B-D668-ECAC-CA6C-03E8B7EEFD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23177" y="2130821"/>
                  <a:ext cx="665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15B9F80-1EC0-C9AA-B591-EF95CF5808B6}"/>
                    </a:ext>
                  </a:extLst>
                </p14:cNvPr>
                <p14:cNvContentPartPr/>
                <p14:nvPr/>
              </p14:nvContentPartPr>
              <p14:xfrm>
                <a:off x="10199497" y="2179061"/>
                <a:ext cx="795960" cy="2840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15B9F80-1EC0-C9AA-B591-EF95CF580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90497" y="2170061"/>
                  <a:ext cx="81360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679BFD2-6DDD-FC33-16D9-F07E86B6C964}"/>
                  </a:ext>
                </a:extLst>
              </p14:cNvPr>
              <p14:cNvContentPartPr/>
              <p14:nvPr/>
            </p14:nvContentPartPr>
            <p14:xfrm>
              <a:off x="10932457" y="2668661"/>
              <a:ext cx="453960" cy="3128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679BFD2-6DDD-FC33-16D9-F07E86B6C9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23817" y="2660021"/>
                <a:ext cx="471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D6DA54E-BBE7-CA3C-D5DE-64A7F0918555}"/>
                  </a:ext>
                </a:extLst>
              </p14:cNvPr>
              <p14:cNvContentPartPr/>
              <p14:nvPr/>
            </p14:nvContentPartPr>
            <p14:xfrm>
              <a:off x="11563537" y="3642461"/>
              <a:ext cx="330120" cy="32544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D6DA54E-BBE7-CA3C-D5DE-64A7F09185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54537" y="3633461"/>
                <a:ext cx="34776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82E5440-ADAB-BF9A-F493-6233C984F565}"/>
              </a:ext>
            </a:extLst>
          </p:cNvPr>
          <p:cNvGrpSpPr/>
          <p:nvPr/>
        </p:nvGrpSpPr>
        <p:grpSpPr>
          <a:xfrm>
            <a:off x="9181057" y="2892941"/>
            <a:ext cx="1314720" cy="485640"/>
            <a:chOff x="9181057" y="2892941"/>
            <a:chExt cx="1314720" cy="4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BC16D50-A557-2DF2-54F4-F02FA1435EA3}"/>
                    </a:ext>
                  </a:extLst>
                </p14:cNvPr>
                <p14:cNvContentPartPr/>
                <p14:nvPr/>
              </p14:nvContentPartPr>
              <p14:xfrm>
                <a:off x="9206617" y="3018581"/>
                <a:ext cx="16200" cy="2779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BC16D50-A557-2DF2-54F4-F02FA1435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97617" y="3009941"/>
                  <a:ext cx="33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7A86CDA-7C5F-08BD-CFD4-008235F66FC5}"/>
                    </a:ext>
                  </a:extLst>
                </p14:cNvPr>
                <p14:cNvContentPartPr/>
                <p14:nvPr/>
              </p14:nvContentPartPr>
              <p14:xfrm>
                <a:off x="9181057" y="2946581"/>
                <a:ext cx="98640" cy="40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7A86CDA-7C5F-08BD-CFD4-008235F66F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2417" y="2937581"/>
                  <a:ext cx="11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404E42D-0EBC-AB87-2228-285DD7BBEBB8}"/>
                    </a:ext>
                  </a:extLst>
                </p14:cNvPr>
                <p14:cNvContentPartPr/>
                <p14:nvPr/>
              </p14:nvContentPartPr>
              <p14:xfrm>
                <a:off x="9215977" y="3094181"/>
                <a:ext cx="103320" cy="363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404E42D-0EBC-AB87-2228-285DD7BBEB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07337" y="3085541"/>
                  <a:ext cx="120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A5542F3-29CD-83F9-BF7A-F91C4E7BC409}"/>
                    </a:ext>
                  </a:extLst>
                </p14:cNvPr>
                <p14:cNvContentPartPr/>
                <p14:nvPr/>
              </p14:nvContentPartPr>
              <p14:xfrm>
                <a:off x="9381937" y="3059261"/>
                <a:ext cx="225360" cy="236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A5542F3-29CD-83F9-BF7A-F91C4E7BC4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2937" y="3050261"/>
                  <a:ext cx="243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D1BDB49-4721-2EB4-BF48-31BB69CBBD31}"/>
                    </a:ext>
                  </a:extLst>
                </p14:cNvPr>
                <p14:cNvContentPartPr/>
                <p14:nvPr/>
              </p14:nvContentPartPr>
              <p14:xfrm>
                <a:off x="9645817" y="3086981"/>
                <a:ext cx="107280" cy="1368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D1BDB49-4721-2EB4-BF48-31BB69CBB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6817" y="3078341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A3E8B6B-ED5B-D64A-BC3D-339956F6A798}"/>
                    </a:ext>
                  </a:extLst>
                </p14:cNvPr>
                <p14:cNvContentPartPr/>
                <p14:nvPr/>
              </p14:nvContentPartPr>
              <p14:xfrm>
                <a:off x="9865417" y="3079421"/>
                <a:ext cx="9000" cy="171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A3E8B6B-ED5B-D64A-BC3D-339956F6A7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56777" y="3070421"/>
                  <a:ext cx="26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76B9F88-C70B-4FA4-2998-417E752266E1}"/>
                    </a:ext>
                  </a:extLst>
                </p14:cNvPr>
                <p14:cNvContentPartPr/>
                <p14:nvPr/>
              </p14:nvContentPartPr>
              <p14:xfrm>
                <a:off x="9873337" y="2921021"/>
                <a:ext cx="13320" cy="270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76B9F88-C70B-4FA4-2998-417E752266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4697" y="2912381"/>
                  <a:ext cx="30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629C4A9-1B61-0F1F-F7B7-8B57B0BC2D5B}"/>
                    </a:ext>
                  </a:extLst>
                </p14:cNvPr>
                <p14:cNvContentPartPr/>
                <p14:nvPr/>
              </p14:nvContentPartPr>
              <p14:xfrm>
                <a:off x="10016617" y="2892941"/>
                <a:ext cx="24120" cy="361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629C4A9-1B61-0F1F-F7B7-8B57B0BC2D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07977" y="2883941"/>
                  <a:ext cx="41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B919419-7912-BAB4-60FF-41FC3FA74164}"/>
                    </a:ext>
                  </a:extLst>
                </p14:cNvPr>
                <p14:cNvContentPartPr/>
                <p14:nvPr/>
              </p14:nvContentPartPr>
              <p14:xfrm>
                <a:off x="10003657" y="2982941"/>
                <a:ext cx="214560" cy="2462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B919419-7912-BAB4-60FF-41FC3FA741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94657" y="2973941"/>
                  <a:ext cx="23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0CF61A3-9776-AD7B-0182-A7A388F07447}"/>
                    </a:ext>
                  </a:extLst>
                </p14:cNvPr>
                <p14:cNvContentPartPr/>
                <p14:nvPr/>
              </p14:nvContentPartPr>
              <p14:xfrm>
                <a:off x="9464017" y="3032261"/>
                <a:ext cx="1031760" cy="3463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0CF61A3-9776-AD7B-0182-A7A388F074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55017" y="3023261"/>
                  <a:ext cx="104940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EB21B800-1ACB-4F53-7B93-BE864E00580E}"/>
              </a:ext>
            </a:extLst>
          </p:cNvPr>
          <p:cNvGrpSpPr/>
          <p:nvPr/>
        </p:nvGrpSpPr>
        <p:grpSpPr>
          <a:xfrm>
            <a:off x="9227497" y="3858821"/>
            <a:ext cx="1953720" cy="753480"/>
            <a:chOff x="9227497" y="3858821"/>
            <a:chExt cx="1953720" cy="7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8915040-C2CD-D8D5-FD3E-EF53112E246A}"/>
                    </a:ext>
                  </a:extLst>
                </p14:cNvPr>
                <p14:cNvContentPartPr/>
                <p14:nvPr/>
              </p14:nvContentPartPr>
              <p14:xfrm>
                <a:off x="9227497" y="4119101"/>
                <a:ext cx="237240" cy="1616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8915040-C2CD-D8D5-FD3E-EF53112E24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8857" y="4110101"/>
                  <a:ext cx="254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8D0A6D8-EF59-E152-03AB-3745A656F6AF}"/>
                    </a:ext>
                  </a:extLst>
                </p14:cNvPr>
                <p14:cNvContentPartPr/>
                <p14:nvPr/>
              </p14:nvContentPartPr>
              <p14:xfrm>
                <a:off x="9403897" y="3978341"/>
                <a:ext cx="23040" cy="3337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8D0A6D8-EF59-E152-03AB-3745A656F6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95257" y="3969341"/>
                  <a:ext cx="40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CEEC9B-A37D-85C8-FF5C-181B9218A441}"/>
                    </a:ext>
                  </a:extLst>
                </p14:cNvPr>
                <p14:cNvContentPartPr/>
                <p14:nvPr/>
              </p14:nvContentPartPr>
              <p14:xfrm>
                <a:off x="9599737" y="4093181"/>
                <a:ext cx="180720" cy="1789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CEEC9B-A37D-85C8-FF5C-181B9218A4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90737" y="4084541"/>
                  <a:ext cx="198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B5F4D5-6869-E1C4-C087-920FB8CB014B}"/>
                    </a:ext>
                  </a:extLst>
                </p14:cNvPr>
                <p14:cNvContentPartPr/>
                <p14:nvPr/>
              </p14:nvContentPartPr>
              <p14:xfrm>
                <a:off x="9809977" y="4050341"/>
                <a:ext cx="129960" cy="561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B5F4D5-6869-E1C4-C087-920FB8CB01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1337" y="4041701"/>
                  <a:ext cx="1476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A4948EC-9C74-5DE7-5632-A0B449F13E54}"/>
                    </a:ext>
                  </a:extLst>
                </p14:cNvPr>
                <p14:cNvContentPartPr/>
                <p14:nvPr/>
              </p14:nvContentPartPr>
              <p14:xfrm>
                <a:off x="10039657" y="4086341"/>
                <a:ext cx="149400" cy="178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A4948EC-9C74-5DE7-5632-A0B449F13E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1017" y="4077341"/>
                  <a:ext cx="167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5EA9026-2502-AD5C-C35C-C1E1171DAD24}"/>
                    </a:ext>
                  </a:extLst>
                </p14:cNvPr>
                <p14:cNvContentPartPr/>
                <p14:nvPr/>
              </p14:nvContentPartPr>
              <p14:xfrm>
                <a:off x="10297777" y="3858821"/>
                <a:ext cx="63720" cy="389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5EA9026-2502-AD5C-C35C-C1E1171DAD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89137" y="3849821"/>
                  <a:ext cx="81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3978F9B-A670-1265-ADE7-016D1EAB67DC}"/>
                    </a:ext>
                  </a:extLst>
                </p14:cNvPr>
                <p14:cNvContentPartPr/>
                <p14:nvPr/>
              </p14:nvContentPartPr>
              <p14:xfrm>
                <a:off x="10281577" y="4040261"/>
                <a:ext cx="163800" cy="42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3978F9B-A670-1265-ADE7-016D1EAB67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72577" y="4031621"/>
                  <a:ext cx="181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B2D7D6-1366-8948-B6CF-725174D75273}"/>
                    </a:ext>
                  </a:extLst>
                </p14:cNvPr>
                <p14:cNvContentPartPr/>
                <p14:nvPr/>
              </p14:nvContentPartPr>
              <p14:xfrm>
                <a:off x="10487857" y="3915341"/>
                <a:ext cx="287280" cy="283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B2D7D6-1366-8948-B6CF-725174D752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9217" y="3906341"/>
                  <a:ext cx="30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A86F88-E1B5-4C11-228A-E4831B94E87C}"/>
                    </a:ext>
                  </a:extLst>
                </p14:cNvPr>
                <p14:cNvContentPartPr/>
                <p14:nvPr/>
              </p14:nvContentPartPr>
              <p14:xfrm>
                <a:off x="10843177" y="3869621"/>
                <a:ext cx="72000" cy="3657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A86F88-E1B5-4C11-228A-E4831B94E8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4537" y="3860981"/>
                  <a:ext cx="89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5E5F08D-BF95-F343-E275-CC5FAF109C84}"/>
                    </a:ext>
                  </a:extLst>
                </p14:cNvPr>
                <p14:cNvContentPartPr/>
                <p14:nvPr/>
              </p14:nvContentPartPr>
              <p14:xfrm>
                <a:off x="10951897" y="3927941"/>
                <a:ext cx="229320" cy="2048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5E5F08D-BF95-F343-E275-CC5FAF109C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42897" y="3918941"/>
                  <a:ext cx="246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5CBEF99-B76D-C185-B5F2-E8B68E449188}"/>
                    </a:ext>
                  </a:extLst>
                </p14:cNvPr>
                <p14:cNvContentPartPr/>
                <p14:nvPr/>
              </p14:nvContentPartPr>
              <p14:xfrm>
                <a:off x="10277257" y="4259861"/>
                <a:ext cx="862200" cy="2811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5CBEF99-B76D-C185-B5F2-E8B68E4491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68257" y="4250861"/>
                  <a:ext cx="8798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79E26A-E405-C8C4-575B-6AFCC1B5E86A}"/>
              </a:ext>
            </a:extLst>
          </p:cNvPr>
          <p:cNvGrpSpPr/>
          <p:nvPr/>
        </p:nvGrpSpPr>
        <p:grpSpPr>
          <a:xfrm>
            <a:off x="344857" y="270701"/>
            <a:ext cx="8417880" cy="5676480"/>
            <a:chOff x="344857" y="270701"/>
            <a:chExt cx="8417880" cy="56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A55C52-DB88-B977-E190-DBA4B9042B12}"/>
                    </a:ext>
                  </a:extLst>
                </p14:cNvPr>
                <p14:cNvContentPartPr/>
                <p14:nvPr/>
              </p14:nvContentPartPr>
              <p14:xfrm>
                <a:off x="592177" y="270701"/>
                <a:ext cx="146160" cy="38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A55C52-DB88-B977-E190-DBA4B9042B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6057" y="264581"/>
                  <a:ext cx="1584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CA9302-436B-699D-96E2-A5D87764D130}"/>
                    </a:ext>
                  </a:extLst>
                </p14:cNvPr>
                <p14:cNvContentPartPr/>
                <p14:nvPr/>
              </p14:nvContentPartPr>
              <p14:xfrm>
                <a:off x="839497" y="281501"/>
                <a:ext cx="115560" cy="35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CA9302-436B-699D-96E2-A5D87764D1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3377" y="275381"/>
                  <a:ext cx="127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49D85F-1AAA-D0E9-18A6-E06E7B95E651}"/>
                    </a:ext>
                  </a:extLst>
                </p14:cNvPr>
                <p14:cNvContentPartPr/>
                <p14:nvPr/>
              </p14:nvContentPartPr>
              <p14:xfrm>
                <a:off x="1042177" y="449981"/>
                <a:ext cx="112320" cy="14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49D85F-1AAA-D0E9-18A6-E06E7B95E6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057" y="443861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1B1F68-204C-2343-199D-E6EF3404398F}"/>
                    </a:ext>
                  </a:extLst>
                </p14:cNvPr>
                <p14:cNvContentPartPr/>
                <p14:nvPr/>
              </p14:nvContentPartPr>
              <p14:xfrm>
                <a:off x="1293817" y="526301"/>
                <a:ext cx="4680" cy="1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1B1F68-204C-2343-199D-E6EF340439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7697" y="520181"/>
                  <a:ext cx="16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3986C-8549-5493-6424-488C3C651BC4}"/>
                    </a:ext>
                  </a:extLst>
                </p14:cNvPr>
                <p14:cNvContentPartPr/>
                <p14:nvPr/>
              </p14:nvContentPartPr>
              <p14:xfrm>
                <a:off x="1562017" y="382301"/>
                <a:ext cx="108360" cy="249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3986C-8549-5493-6424-488C3C651B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55897" y="376181"/>
                  <a:ext cx="120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24DEB2-9C2E-0E80-C16E-9EDB8B55FD13}"/>
                    </a:ext>
                  </a:extLst>
                </p14:cNvPr>
                <p14:cNvContentPartPr/>
                <p14:nvPr/>
              </p14:nvContentPartPr>
              <p14:xfrm>
                <a:off x="1746697" y="478061"/>
                <a:ext cx="91440" cy="16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24DEB2-9C2E-0E80-C16E-9EDB8B55FD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40577" y="471941"/>
                  <a:ext cx="103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4A538E-161C-C180-D043-E0660BA66E94}"/>
                    </a:ext>
                  </a:extLst>
                </p14:cNvPr>
                <p14:cNvContentPartPr/>
                <p14:nvPr/>
              </p14:nvContentPartPr>
              <p14:xfrm>
                <a:off x="1886377" y="319301"/>
                <a:ext cx="62640" cy="30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4A538E-161C-C180-D043-E0660BA66E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80257" y="313181"/>
                  <a:ext cx="74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DCB4F0-AADF-4C39-3636-F43EACBC25EC}"/>
                    </a:ext>
                  </a:extLst>
                </p14:cNvPr>
                <p14:cNvContentPartPr/>
                <p14:nvPr/>
              </p14:nvContentPartPr>
              <p14:xfrm>
                <a:off x="1985737" y="422981"/>
                <a:ext cx="104400" cy="15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DCB4F0-AADF-4C39-3636-F43EACBC25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9617" y="416861"/>
                  <a:ext cx="116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DCBAF3-8F09-6321-5EC1-579787C71561}"/>
                    </a:ext>
                  </a:extLst>
                </p14:cNvPr>
                <p14:cNvContentPartPr/>
                <p14:nvPr/>
              </p14:nvContentPartPr>
              <p14:xfrm>
                <a:off x="2166817" y="412181"/>
                <a:ext cx="8748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DCBAF3-8F09-6321-5EC1-579787C715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60697" y="406061"/>
                  <a:ext cx="99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7C94A-0052-B910-88E9-B50FBD49334F}"/>
                    </a:ext>
                  </a:extLst>
                </p14:cNvPr>
                <p14:cNvContentPartPr/>
                <p14:nvPr/>
              </p14:nvContentPartPr>
              <p14:xfrm>
                <a:off x="667417" y="741581"/>
                <a:ext cx="159444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7C94A-0052-B910-88E9-B50FBD4933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297" y="735461"/>
                  <a:ext cx="1606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83A078-4523-BC26-CC60-F228F6058785}"/>
                    </a:ext>
                  </a:extLst>
                </p14:cNvPr>
                <p14:cNvContentPartPr/>
                <p14:nvPr/>
              </p14:nvContentPartPr>
              <p14:xfrm>
                <a:off x="352777" y="1373381"/>
                <a:ext cx="8409960" cy="22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83A078-4523-BC26-CC60-F228F60587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6657" y="1367261"/>
                  <a:ext cx="842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3E98A4-9723-0F23-267C-88363114BB52}"/>
                    </a:ext>
                  </a:extLst>
                </p14:cNvPr>
                <p14:cNvContentPartPr/>
                <p14:nvPr/>
              </p14:nvContentPartPr>
              <p14:xfrm>
                <a:off x="344857" y="1574621"/>
                <a:ext cx="99360" cy="430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3E98A4-9723-0F23-267C-88363114BB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8737" y="1568501"/>
                  <a:ext cx="111600" cy="43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8BDBF-B0BD-40EF-998D-AA257542E17E}"/>
                    </a:ext>
                  </a:extLst>
                </p14:cNvPr>
                <p14:cNvContentPartPr/>
                <p14:nvPr/>
              </p14:nvContentPartPr>
              <p14:xfrm>
                <a:off x="463657" y="5654501"/>
                <a:ext cx="7120800" cy="29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8BDBF-B0BD-40EF-998D-AA257542E1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537" y="5648381"/>
                  <a:ext cx="7133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E28C0B-E619-A7C0-525F-4FBE2F2FA74A}"/>
                    </a:ext>
                  </a:extLst>
                </p14:cNvPr>
                <p14:cNvContentPartPr/>
                <p14:nvPr/>
              </p14:nvContentPartPr>
              <p14:xfrm>
                <a:off x="7616137" y="575422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E28C0B-E619-A7C0-525F-4FBE2F2FA7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0017" y="57481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193E93-8EC2-13ED-67C1-6F70BCE30DA4}"/>
                    </a:ext>
                  </a:extLst>
                </p14:cNvPr>
                <p14:cNvContentPartPr/>
                <p14:nvPr/>
              </p14:nvContentPartPr>
              <p14:xfrm>
                <a:off x="2456977" y="1656341"/>
                <a:ext cx="458280" cy="405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193E93-8EC2-13ED-67C1-6F70BCE30D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50857" y="1650221"/>
                  <a:ext cx="470520" cy="40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DF31EE-8F29-B49D-DE3E-1A84F4771C32}"/>
                    </a:ext>
                  </a:extLst>
                </p14:cNvPr>
                <p14:cNvContentPartPr/>
                <p14:nvPr/>
              </p14:nvContentPartPr>
              <p14:xfrm>
                <a:off x="502537" y="1828421"/>
                <a:ext cx="157320" cy="31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DF31EE-8F29-B49D-DE3E-1A84F4771C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6417" y="1822301"/>
                  <a:ext cx="169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D3B657-B686-D828-090B-7C85E5CBAE38}"/>
                    </a:ext>
                  </a:extLst>
                </p14:cNvPr>
                <p14:cNvContentPartPr/>
                <p14:nvPr/>
              </p14:nvContentPartPr>
              <p14:xfrm>
                <a:off x="746257" y="1935701"/>
                <a:ext cx="131760" cy="13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D3B657-B686-D828-090B-7C85E5CBAE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137" y="1929581"/>
                  <a:ext cx="144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C8FEEC-CBE0-DA57-3C92-46638FAEB1FA}"/>
                    </a:ext>
                  </a:extLst>
                </p14:cNvPr>
                <p14:cNvContentPartPr/>
                <p14:nvPr/>
              </p14:nvContentPartPr>
              <p14:xfrm>
                <a:off x="953977" y="1792421"/>
                <a:ext cx="65880" cy="33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C8FEEC-CBE0-DA57-3C92-46638FAEB1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7857" y="1786301"/>
                  <a:ext cx="78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8D6B12-97DD-82E4-1E11-726728E3C611}"/>
                    </a:ext>
                  </a:extLst>
                </p14:cNvPr>
                <p14:cNvContentPartPr/>
                <p14:nvPr/>
              </p14:nvContentPartPr>
              <p14:xfrm>
                <a:off x="944257" y="1945781"/>
                <a:ext cx="153360" cy="1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8D6B12-97DD-82E4-1E11-726728E3C6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8137" y="1939661"/>
                  <a:ext cx="165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8D2E61-C8F1-DE9C-5133-A10D8F4B10CB}"/>
                    </a:ext>
                  </a:extLst>
                </p14:cNvPr>
                <p14:cNvContentPartPr/>
                <p14:nvPr/>
              </p14:nvContentPartPr>
              <p14:xfrm>
                <a:off x="1120297" y="1946861"/>
                <a:ext cx="136440" cy="15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8D2E61-C8F1-DE9C-5133-A10D8F4B10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4177" y="1940741"/>
                  <a:ext cx="148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ABAAA-F162-D3E3-4399-5B0F8AE33B99}"/>
                    </a:ext>
                  </a:extLst>
                </p14:cNvPr>
                <p14:cNvContentPartPr/>
                <p14:nvPr/>
              </p14:nvContentPartPr>
              <p14:xfrm>
                <a:off x="1336657" y="1932821"/>
                <a:ext cx="139680" cy="44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1ABAAA-F162-D3E3-4399-5B0F8AE33B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0537" y="1926701"/>
                  <a:ext cx="151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EE8021-9DBE-04BE-EF6C-1A3F8EF058A6}"/>
                    </a:ext>
                  </a:extLst>
                </p14:cNvPr>
                <p14:cNvContentPartPr/>
                <p14:nvPr/>
              </p14:nvContentPartPr>
              <p14:xfrm>
                <a:off x="1497577" y="1929581"/>
                <a:ext cx="79200" cy="10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EE8021-9DBE-04BE-EF6C-1A3F8EF058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91457" y="1923461"/>
                  <a:ext cx="91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75E605-DD7D-7B3B-7928-72E416B815B8}"/>
                    </a:ext>
                  </a:extLst>
                </p14:cNvPr>
                <p14:cNvContentPartPr/>
                <p14:nvPr/>
              </p14:nvContentPartPr>
              <p14:xfrm>
                <a:off x="1673977" y="1870181"/>
                <a:ext cx="151560" cy="168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75E605-DD7D-7B3B-7928-72E416B815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67857" y="1864061"/>
                  <a:ext cx="163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F9E267-4937-5166-72AD-37600322F4F0}"/>
                    </a:ext>
                  </a:extLst>
                </p14:cNvPr>
                <p14:cNvContentPartPr/>
                <p14:nvPr/>
              </p14:nvContentPartPr>
              <p14:xfrm>
                <a:off x="1908337" y="1872341"/>
                <a:ext cx="184680" cy="47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F9E267-4937-5166-72AD-37600322F4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02217" y="1866221"/>
                  <a:ext cx="196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35BCA8-3CC7-CC3D-FE63-85C97F795189}"/>
                    </a:ext>
                  </a:extLst>
                </p14:cNvPr>
                <p14:cNvContentPartPr/>
                <p14:nvPr/>
              </p14:nvContentPartPr>
              <p14:xfrm>
                <a:off x="2748577" y="1765781"/>
                <a:ext cx="142920" cy="29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35BCA8-3CC7-CC3D-FE63-85C97F7951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2457" y="1759661"/>
                  <a:ext cx="155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7FAAA4-10AA-F067-E50C-426E0C87DA3B}"/>
                    </a:ext>
                  </a:extLst>
                </p14:cNvPr>
                <p14:cNvContentPartPr/>
                <p14:nvPr/>
              </p14:nvContentPartPr>
              <p14:xfrm>
                <a:off x="2985817" y="1823381"/>
                <a:ext cx="94320" cy="13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7FAAA4-10AA-F067-E50C-426E0C87DA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9697" y="1817261"/>
                  <a:ext cx="10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56B048-3451-D0B1-5F92-184CC693A1F9}"/>
                    </a:ext>
                  </a:extLst>
                </p14:cNvPr>
                <p14:cNvContentPartPr/>
                <p14:nvPr/>
              </p14:nvContentPartPr>
              <p14:xfrm>
                <a:off x="3174457" y="1760381"/>
                <a:ext cx="126360" cy="248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56B048-3451-D0B1-5F92-184CC693A1F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68337" y="1754261"/>
                  <a:ext cx="138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49156A-958A-98CD-CD31-24DE34DAB1F8}"/>
                    </a:ext>
                  </a:extLst>
                </p14:cNvPr>
                <p14:cNvContentPartPr/>
                <p14:nvPr/>
              </p14:nvContentPartPr>
              <p14:xfrm>
                <a:off x="3455977" y="1840661"/>
                <a:ext cx="74520" cy="1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49156A-958A-98CD-CD31-24DE34DAB1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49857" y="1834541"/>
                  <a:ext cx="86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146213-678D-E7AB-3FCE-0D8454274C8C}"/>
                    </a:ext>
                  </a:extLst>
                </p14:cNvPr>
                <p14:cNvContentPartPr/>
                <p14:nvPr/>
              </p14:nvContentPartPr>
              <p14:xfrm>
                <a:off x="3708337" y="1802861"/>
                <a:ext cx="154080" cy="22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146213-678D-E7AB-3FCE-0D8454274C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02217" y="1796741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2CD0C6-8A36-47B0-0314-0425EE275418}"/>
                    </a:ext>
                  </a:extLst>
                </p14:cNvPr>
                <p14:cNvContentPartPr/>
                <p14:nvPr/>
              </p14:nvContentPartPr>
              <p14:xfrm>
                <a:off x="3891577" y="1873781"/>
                <a:ext cx="133920" cy="161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2CD0C6-8A36-47B0-0314-0425EE2754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85457" y="1867661"/>
                  <a:ext cx="146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E4A809-870A-39F2-4AF8-9D1B4BA811C4}"/>
                    </a:ext>
                  </a:extLst>
                </p14:cNvPr>
                <p14:cNvContentPartPr/>
                <p14:nvPr/>
              </p14:nvContentPartPr>
              <p14:xfrm>
                <a:off x="4049257" y="1753181"/>
                <a:ext cx="54000" cy="27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E4A809-870A-39F2-4AF8-9D1B4BA811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43137" y="1747061"/>
                  <a:ext cx="66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EBC937-04C4-6BD2-C3BA-568B30E78615}"/>
                    </a:ext>
                  </a:extLst>
                </p14:cNvPr>
                <p14:cNvContentPartPr/>
                <p14:nvPr/>
              </p14:nvContentPartPr>
              <p14:xfrm>
                <a:off x="4035577" y="1846781"/>
                <a:ext cx="99000" cy="3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EBC937-04C4-6BD2-C3BA-568B30E7861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9457" y="1840661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38D668-5B87-B274-26E4-9C68D433E060}"/>
                    </a:ext>
                  </a:extLst>
                </p14:cNvPr>
                <p14:cNvContentPartPr/>
                <p14:nvPr/>
              </p14:nvContentPartPr>
              <p14:xfrm>
                <a:off x="4175977" y="1795661"/>
                <a:ext cx="115920" cy="15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38D668-5B87-B274-26E4-9C68D433E0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69857" y="1789541"/>
                  <a:ext cx="12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0F7AC8-DB66-C43A-6D38-F298AFF7E7CF}"/>
                    </a:ext>
                  </a:extLst>
                </p14:cNvPr>
                <p14:cNvContentPartPr/>
                <p14:nvPr/>
              </p14:nvContentPartPr>
              <p14:xfrm>
                <a:off x="4312417" y="1801061"/>
                <a:ext cx="110520" cy="54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0F7AC8-DB66-C43A-6D38-F298AFF7E7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06297" y="1794941"/>
                  <a:ext cx="122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44C669-F54D-9084-01F9-13E90B1A2440}"/>
                    </a:ext>
                  </a:extLst>
                </p14:cNvPr>
                <p14:cNvContentPartPr/>
                <p14:nvPr/>
              </p14:nvContentPartPr>
              <p14:xfrm>
                <a:off x="4456777" y="1826981"/>
                <a:ext cx="84960" cy="142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44C669-F54D-9084-01F9-13E90B1A24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50657" y="1820861"/>
                  <a:ext cx="97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E1C7D5-2B2F-F169-7E84-4CAD4B4738CF}"/>
                    </a:ext>
                  </a:extLst>
                </p14:cNvPr>
                <p14:cNvContentPartPr/>
                <p14:nvPr/>
              </p14:nvContentPartPr>
              <p14:xfrm>
                <a:off x="4627057" y="1761101"/>
                <a:ext cx="201600" cy="23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E1C7D5-2B2F-F169-7E84-4CAD4B4738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20937" y="1754981"/>
                  <a:ext cx="213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700DBF-01DA-D322-5290-614BA104A1CC}"/>
                    </a:ext>
                  </a:extLst>
                </p14:cNvPr>
                <p14:cNvContentPartPr/>
                <p14:nvPr/>
              </p14:nvContentPartPr>
              <p14:xfrm>
                <a:off x="4862497" y="1766501"/>
                <a:ext cx="138240" cy="50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700DBF-01DA-D322-5290-614BA104A1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56377" y="1760381"/>
                  <a:ext cx="150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8ADCBA-C8E8-388A-44B3-43B3AAC745AA}"/>
                    </a:ext>
                  </a:extLst>
                </p14:cNvPr>
                <p14:cNvContentPartPr/>
                <p14:nvPr/>
              </p14:nvContentPartPr>
              <p14:xfrm>
                <a:off x="6815497" y="1510901"/>
                <a:ext cx="266760" cy="4275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8ADCBA-C8E8-388A-44B3-43B3AAC745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09377" y="1504781"/>
                  <a:ext cx="279000" cy="42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1A97E8-F99D-D41D-B7CB-E1E62C8BB442}"/>
                    </a:ext>
                  </a:extLst>
                </p14:cNvPr>
                <p14:cNvContentPartPr/>
                <p14:nvPr/>
              </p14:nvContentPartPr>
              <p14:xfrm>
                <a:off x="5568817" y="1812221"/>
                <a:ext cx="20880" cy="16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1A97E8-F99D-D41D-B7CB-E1E62C8BB4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62697" y="1806101"/>
                  <a:ext cx="33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3AAFAF-906E-9AD4-1DB5-91B976D2D74E}"/>
                    </a:ext>
                  </a:extLst>
                </p14:cNvPr>
                <p14:cNvContentPartPr/>
                <p14:nvPr/>
              </p14:nvContentPartPr>
              <p14:xfrm>
                <a:off x="5512297" y="1784501"/>
                <a:ext cx="178560" cy="317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3AAFAF-906E-9AD4-1DB5-91B976D2D7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6177" y="1778381"/>
                  <a:ext cx="190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A0C1F7-9376-4576-65A7-B3077E01377F}"/>
                    </a:ext>
                  </a:extLst>
                </p14:cNvPr>
                <p14:cNvContentPartPr/>
                <p14:nvPr/>
              </p14:nvContentPartPr>
              <p14:xfrm>
                <a:off x="5768617" y="1903661"/>
                <a:ext cx="105480" cy="152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A0C1F7-9376-4576-65A7-B3077E0137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97" y="1897541"/>
                  <a:ext cx="117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205D15-D675-4F74-2A8D-F8B33AB66CCB}"/>
                    </a:ext>
                  </a:extLst>
                </p14:cNvPr>
                <p14:cNvContentPartPr/>
                <p14:nvPr/>
              </p14:nvContentPartPr>
              <p14:xfrm>
                <a:off x="5892457" y="1765781"/>
                <a:ext cx="72000" cy="31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205D15-D675-4F74-2A8D-F8B33AB66C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6337" y="1759661"/>
                  <a:ext cx="84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43DB45-E7DD-D2A1-027E-8F377ECF71CF}"/>
                    </a:ext>
                  </a:extLst>
                </p14:cNvPr>
                <p14:cNvContentPartPr/>
                <p14:nvPr/>
              </p14:nvContentPartPr>
              <p14:xfrm>
                <a:off x="5901457" y="1796021"/>
                <a:ext cx="367200" cy="16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43DB45-E7DD-D2A1-027E-8F377ECF71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95337" y="1789901"/>
                  <a:ext cx="379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4C736A-97DB-B742-6920-CA76552F032B}"/>
                    </a:ext>
                  </a:extLst>
                </p14:cNvPr>
                <p14:cNvContentPartPr/>
                <p14:nvPr/>
              </p14:nvContentPartPr>
              <p14:xfrm>
                <a:off x="7147417" y="1727621"/>
                <a:ext cx="145440" cy="27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4C736A-97DB-B742-6920-CA76552F03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1297" y="1721501"/>
                  <a:ext cx="157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1AE1B1-5658-3655-B884-9BD067D5A7BF}"/>
                    </a:ext>
                  </a:extLst>
                </p14:cNvPr>
                <p14:cNvContentPartPr/>
                <p14:nvPr/>
              </p14:nvContentPartPr>
              <p14:xfrm>
                <a:off x="7421017" y="1831301"/>
                <a:ext cx="145440" cy="20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1AE1B1-5658-3655-B884-9BD067D5A7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4897" y="1825181"/>
                  <a:ext cx="15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ED6D15-869F-A2B7-F4E6-F2B704DCC814}"/>
                    </a:ext>
                  </a:extLst>
                </p14:cNvPr>
                <p14:cNvContentPartPr/>
                <p14:nvPr/>
              </p14:nvContentPartPr>
              <p14:xfrm>
                <a:off x="7611457" y="1680101"/>
                <a:ext cx="54000" cy="36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ED6D15-869F-A2B7-F4E6-F2B704DCC8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05337" y="1673981"/>
                  <a:ext cx="66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A39E89-FEFE-8F5C-0FD2-3C28B8811A5B}"/>
                    </a:ext>
                  </a:extLst>
                </p14:cNvPr>
                <p14:cNvContentPartPr/>
                <p14:nvPr/>
              </p14:nvContentPartPr>
              <p14:xfrm>
                <a:off x="7747897" y="1763981"/>
                <a:ext cx="264600" cy="22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A39E89-FEFE-8F5C-0FD2-3C28B8811A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41777" y="1757861"/>
                  <a:ext cx="27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0A23AD-DA47-3467-8D6A-F0DEA8D7534F}"/>
                    </a:ext>
                  </a:extLst>
                </p14:cNvPr>
                <p14:cNvContentPartPr/>
                <p14:nvPr/>
              </p14:nvContentPartPr>
              <p14:xfrm>
                <a:off x="7419217" y="2389661"/>
                <a:ext cx="9000" cy="177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0A23AD-DA47-3467-8D6A-F0DEA8D753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13097" y="2383541"/>
                  <a:ext cx="21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19C267-B6F8-AACF-1125-2DB6DCF6A15B}"/>
                    </a:ext>
                  </a:extLst>
                </p14:cNvPr>
                <p14:cNvContentPartPr/>
                <p14:nvPr/>
              </p14:nvContentPartPr>
              <p14:xfrm>
                <a:off x="7512097" y="2444021"/>
                <a:ext cx="87480" cy="84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19C267-B6F8-AACF-1125-2DB6DCF6A1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05977" y="2437901"/>
                  <a:ext cx="9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396527-E2A1-1376-B09A-966EBF2B7E0F}"/>
                    </a:ext>
                  </a:extLst>
                </p14:cNvPr>
                <p14:cNvContentPartPr/>
                <p14:nvPr/>
              </p14:nvContentPartPr>
              <p14:xfrm>
                <a:off x="7484017" y="2800781"/>
                <a:ext cx="147240" cy="182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396527-E2A1-1376-B09A-966EBF2B7E0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77897" y="2794661"/>
                  <a:ext cx="159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CA8748-C83A-67F4-C077-54BB6211248D}"/>
                    </a:ext>
                  </a:extLst>
                </p14:cNvPr>
                <p14:cNvContentPartPr/>
                <p14:nvPr/>
              </p14:nvContentPartPr>
              <p14:xfrm>
                <a:off x="7675537" y="2779541"/>
                <a:ext cx="104400" cy="142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CA8748-C83A-67F4-C077-54BB621124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69417" y="2773421"/>
                  <a:ext cx="116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38CB1A1-A980-BCE3-2DD2-8AA59542E4DA}"/>
                    </a:ext>
                  </a:extLst>
                </p14:cNvPr>
                <p14:cNvContentPartPr/>
                <p14:nvPr/>
              </p14:nvContentPartPr>
              <p14:xfrm>
                <a:off x="7558177" y="3238901"/>
                <a:ext cx="18000" cy="209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38CB1A1-A980-BCE3-2DD2-8AA59542E4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52057" y="3232781"/>
                  <a:ext cx="30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0A3895-5BC4-D9F5-9A6D-9670CB17411A}"/>
                    </a:ext>
                  </a:extLst>
                </p14:cNvPr>
                <p14:cNvContentPartPr/>
                <p14:nvPr/>
              </p14:nvContentPartPr>
              <p14:xfrm>
                <a:off x="7679497" y="3231341"/>
                <a:ext cx="98640" cy="121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0A3895-5BC4-D9F5-9A6D-9670CB1741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73377" y="3225221"/>
                  <a:ext cx="110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BA7B05-F84D-8E02-E975-EA39E183759F}"/>
                    </a:ext>
                  </a:extLst>
                </p14:cNvPr>
                <p14:cNvContentPartPr/>
                <p14:nvPr/>
              </p14:nvContentPartPr>
              <p14:xfrm>
                <a:off x="2965657" y="2554181"/>
                <a:ext cx="89640" cy="197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BA7B05-F84D-8E02-E975-EA39E18375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59537" y="2548061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2E3EA3-372B-FE7B-7C52-51F800F314BC}"/>
                    </a:ext>
                  </a:extLst>
                </p14:cNvPr>
                <p14:cNvContentPartPr/>
                <p14:nvPr/>
              </p14:nvContentPartPr>
              <p14:xfrm>
                <a:off x="2968537" y="2670461"/>
                <a:ext cx="89640" cy="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2E3EA3-372B-FE7B-7C52-51F800F314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62417" y="2664341"/>
                  <a:ext cx="101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578072-C5E5-7EE6-0ACE-308AA3DBAC3E}"/>
                    </a:ext>
                  </a:extLst>
                </p14:cNvPr>
                <p14:cNvContentPartPr/>
                <p14:nvPr/>
              </p14:nvContentPartPr>
              <p14:xfrm>
                <a:off x="3147457" y="2637341"/>
                <a:ext cx="2880" cy="177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578072-C5E5-7EE6-0ACE-308AA3DBAC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41337" y="2631221"/>
                  <a:ext cx="15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E5D567-98B8-F28E-17FE-59CA55B3F02D}"/>
                    </a:ext>
                  </a:extLst>
                </p14:cNvPr>
                <p14:cNvContentPartPr/>
                <p14:nvPr/>
              </p14:nvContentPartPr>
              <p14:xfrm>
                <a:off x="3132697" y="2567141"/>
                <a:ext cx="70560" cy="9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E5D567-98B8-F28E-17FE-59CA55B3F0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26577" y="2561021"/>
                  <a:ext cx="82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96D591-EBE1-E58A-14DE-0373BD92C5B3}"/>
                    </a:ext>
                  </a:extLst>
                </p14:cNvPr>
                <p14:cNvContentPartPr/>
                <p14:nvPr/>
              </p14:nvContentPartPr>
              <p14:xfrm>
                <a:off x="3301177" y="2590901"/>
                <a:ext cx="9360" cy="21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96D591-EBE1-E58A-14DE-0373BD92C5B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95057" y="2584781"/>
                  <a:ext cx="21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B82EF2-FCEF-4BD9-B167-64CEB56C36F2}"/>
                    </a:ext>
                  </a:extLst>
                </p14:cNvPr>
                <p14:cNvContentPartPr/>
                <p14:nvPr/>
              </p14:nvContentPartPr>
              <p14:xfrm>
                <a:off x="3290017" y="2558501"/>
                <a:ext cx="92520" cy="11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B82EF2-FCEF-4BD9-B167-64CEB56C36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83897" y="2552381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4E6809-B2B8-7DF6-8511-3CCC0FF641BD}"/>
                    </a:ext>
                  </a:extLst>
                </p14:cNvPr>
                <p14:cNvContentPartPr/>
                <p14:nvPr/>
              </p14:nvContentPartPr>
              <p14:xfrm>
                <a:off x="3481537" y="2488661"/>
                <a:ext cx="55080" cy="232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4E6809-B2B8-7DF6-8511-3CCC0FF641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75417" y="2482541"/>
                  <a:ext cx="67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3D8DCB-6975-2CC8-A3C2-139F5A6EBCD5}"/>
                    </a:ext>
                  </a:extLst>
                </p14:cNvPr>
                <p14:cNvContentPartPr/>
                <p14:nvPr/>
              </p14:nvContentPartPr>
              <p14:xfrm>
                <a:off x="3585217" y="2584421"/>
                <a:ext cx="71280" cy="118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3D8DCB-6975-2CC8-A3C2-139F5A6EBCD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79097" y="2578301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321CE7-887E-0798-2B59-5E6CB5A3D55A}"/>
                    </a:ext>
                  </a:extLst>
                </p14:cNvPr>
                <p14:cNvContentPartPr/>
                <p14:nvPr/>
              </p14:nvContentPartPr>
              <p14:xfrm>
                <a:off x="3733177" y="2579741"/>
                <a:ext cx="59760" cy="162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321CE7-887E-0798-2B59-5E6CB5A3D55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27057" y="2573621"/>
                  <a:ext cx="72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DFAC2FE-7B73-795A-10EA-E43CD0420512}"/>
                    </a:ext>
                  </a:extLst>
                </p14:cNvPr>
                <p14:cNvContentPartPr/>
                <p14:nvPr/>
              </p14:nvContentPartPr>
              <p14:xfrm>
                <a:off x="3018937" y="2933621"/>
                <a:ext cx="98280" cy="200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DFAC2FE-7B73-795A-10EA-E43CD04205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12817" y="2927501"/>
                  <a:ext cx="11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B71A4E-DF53-3AA2-3901-049AEBAB40BE}"/>
                    </a:ext>
                  </a:extLst>
                </p14:cNvPr>
                <p14:cNvContentPartPr/>
                <p14:nvPr/>
              </p14:nvContentPartPr>
              <p14:xfrm>
                <a:off x="3047017" y="3052421"/>
                <a:ext cx="90360" cy="25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B71A4E-DF53-3AA2-3901-049AEBAB40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40897" y="3046301"/>
                  <a:ext cx="102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E308A0-69FE-F95B-A223-8E04EFA23846}"/>
                    </a:ext>
                  </a:extLst>
                </p14:cNvPr>
                <p14:cNvContentPartPr/>
                <p14:nvPr/>
              </p14:nvContentPartPr>
              <p14:xfrm>
                <a:off x="3220897" y="3029021"/>
                <a:ext cx="27720" cy="20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E308A0-69FE-F95B-A223-8E04EFA238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14777" y="3022901"/>
                  <a:ext cx="39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8289A0-F4B6-4E3E-6821-1551CFCA4F24}"/>
                    </a:ext>
                  </a:extLst>
                </p14:cNvPr>
                <p14:cNvContentPartPr/>
                <p14:nvPr/>
              </p14:nvContentPartPr>
              <p14:xfrm>
                <a:off x="3217297" y="2963861"/>
                <a:ext cx="68040" cy="102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8289A0-F4B6-4E3E-6821-1551CFCA4F2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11177" y="2957741"/>
                  <a:ext cx="80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137FBC-E2F4-119A-B4BA-649D4002375C}"/>
                    </a:ext>
                  </a:extLst>
                </p14:cNvPr>
                <p14:cNvContentPartPr/>
                <p14:nvPr/>
              </p14:nvContentPartPr>
              <p14:xfrm>
                <a:off x="3414937" y="2970701"/>
                <a:ext cx="18000" cy="233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E137FBC-E2F4-119A-B4BA-649D400237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08817" y="2964581"/>
                  <a:ext cx="30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E49854-BAE6-06A8-48DA-DF720B7492B9}"/>
                    </a:ext>
                  </a:extLst>
                </p14:cNvPr>
                <p14:cNvContentPartPr/>
                <p14:nvPr/>
              </p14:nvContentPartPr>
              <p14:xfrm>
                <a:off x="3413137" y="2899061"/>
                <a:ext cx="73080" cy="131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E49854-BAE6-06A8-48DA-DF720B7492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07017" y="2892941"/>
                  <a:ext cx="8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82E347-256D-687B-F4BF-92FDB3525A21}"/>
                    </a:ext>
                  </a:extLst>
                </p14:cNvPr>
                <p14:cNvContentPartPr/>
                <p14:nvPr/>
              </p14:nvContentPartPr>
              <p14:xfrm>
                <a:off x="3597457" y="2826701"/>
                <a:ext cx="37440" cy="196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82E347-256D-687B-F4BF-92FDB3525A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91337" y="2820581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9800E1-339C-F1F4-6BF5-333E26E0624E}"/>
                    </a:ext>
                  </a:extLst>
                </p14:cNvPr>
                <p14:cNvContentPartPr/>
                <p14:nvPr/>
              </p14:nvContentPartPr>
              <p14:xfrm>
                <a:off x="3691417" y="2883941"/>
                <a:ext cx="69120" cy="124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9800E1-339C-F1F4-6BF5-333E26E062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85297" y="2877821"/>
                  <a:ext cx="81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3E7E76-9276-6851-AE13-E9720A17B890}"/>
                    </a:ext>
                  </a:extLst>
                </p14:cNvPr>
                <p14:cNvContentPartPr/>
                <p14:nvPr/>
              </p14:nvContentPartPr>
              <p14:xfrm>
                <a:off x="3833617" y="2848661"/>
                <a:ext cx="74520" cy="160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3E7E76-9276-6851-AE13-E9720A17B89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97" y="2842541"/>
                  <a:ext cx="86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D00B9F6-0C95-1C40-697C-E4C136D3DB0E}"/>
                    </a:ext>
                  </a:extLst>
                </p14:cNvPr>
                <p14:cNvContentPartPr/>
                <p14:nvPr/>
              </p14:nvContentPartPr>
              <p14:xfrm>
                <a:off x="3124417" y="3322781"/>
                <a:ext cx="78480" cy="252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D00B9F6-0C95-1C40-697C-E4C136D3DB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18297" y="3316661"/>
                  <a:ext cx="90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74721E-32A5-0A7E-B910-86FCE51BD7B8}"/>
                    </a:ext>
                  </a:extLst>
                </p14:cNvPr>
                <p14:cNvContentPartPr/>
                <p14:nvPr/>
              </p14:nvContentPartPr>
              <p14:xfrm>
                <a:off x="3269857" y="3381461"/>
                <a:ext cx="154080" cy="163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74721E-32A5-0A7E-B910-86FCE51BD7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63737" y="3375341"/>
                  <a:ext cx="166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BCCC18-2154-DB1A-B50A-8F31148D090B}"/>
                    </a:ext>
                  </a:extLst>
                </p14:cNvPr>
                <p14:cNvContentPartPr/>
                <p14:nvPr/>
              </p14:nvContentPartPr>
              <p14:xfrm>
                <a:off x="3456697" y="3406301"/>
                <a:ext cx="123480" cy="102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BCCC18-2154-DB1A-B50A-8F31148D09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50577" y="3400181"/>
                  <a:ext cx="13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A5D228-CAFE-4A17-7396-FAF577BE13D5}"/>
                    </a:ext>
                  </a:extLst>
                </p14:cNvPr>
                <p14:cNvContentPartPr/>
                <p14:nvPr/>
              </p14:nvContentPartPr>
              <p14:xfrm>
                <a:off x="3633457" y="3408821"/>
                <a:ext cx="29160" cy="254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A5D228-CAFE-4A17-7396-FAF577BE13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27337" y="3402701"/>
                  <a:ext cx="41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63DCDA-6F94-A205-648E-3A2B128492F3}"/>
                    </a:ext>
                  </a:extLst>
                </p14:cNvPr>
                <p14:cNvContentPartPr/>
                <p14:nvPr/>
              </p14:nvContentPartPr>
              <p14:xfrm>
                <a:off x="3643897" y="3347621"/>
                <a:ext cx="60840" cy="113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63DCDA-6F94-A205-648E-3A2B128492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37777" y="3341501"/>
                  <a:ext cx="73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C10805-7980-E58A-BE9D-A9770C2F76BF}"/>
                    </a:ext>
                  </a:extLst>
                </p14:cNvPr>
                <p14:cNvContentPartPr/>
                <p14:nvPr/>
              </p14:nvContentPartPr>
              <p14:xfrm>
                <a:off x="3770257" y="3328541"/>
                <a:ext cx="176760" cy="157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C10805-7980-E58A-BE9D-A9770C2F76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64137" y="3322421"/>
                  <a:ext cx="189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51DAFB-372A-BAFA-C4BF-C05E94DC32D4}"/>
                    </a:ext>
                  </a:extLst>
                </p14:cNvPr>
                <p14:cNvContentPartPr/>
                <p14:nvPr/>
              </p14:nvContentPartPr>
              <p14:xfrm>
                <a:off x="3332497" y="3734621"/>
                <a:ext cx="101880" cy="292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51DAFB-372A-BAFA-C4BF-C05E94DC32D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26377" y="3728501"/>
                  <a:ext cx="114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9114B51-5C9F-E574-B32F-0B2B93A85175}"/>
                    </a:ext>
                  </a:extLst>
                </p14:cNvPr>
                <p14:cNvContentPartPr/>
                <p14:nvPr/>
              </p14:nvContentPartPr>
              <p14:xfrm>
                <a:off x="3511057" y="3802661"/>
                <a:ext cx="177840" cy="146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9114B51-5C9F-E574-B32F-0B2B93A851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04937" y="3796541"/>
                  <a:ext cx="190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E7B261-DDA5-85AA-D106-6D8B5CA2C834}"/>
                    </a:ext>
                  </a:extLst>
                </p14:cNvPr>
                <p14:cNvContentPartPr/>
                <p14:nvPr/>
              </p14:nvContentPartPr>
              <p14:xfrm>
                <a:off x="3704737" y="3823541"/>
                <a:ext cx="125640" cy="127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E7B261-DDA5-85AA-D106-6D8B5CA2C8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98617" y="3817421"/>
                  <a:ext cx="137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0F38B59-3512-8818-6E0E-99820522EFD4}"/>
                    </a:ext>
                  </a:extLst>
                </p14:cNvPr>
                <p14:cNvContentPartPr/>
                <p14:nvPr/>
              </p14:nvContentPartPr>
              <p14:xfrm>
                <a:off x="3885457" y="3806981"/>
                <a:ext cx="24840" cy="28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0F38B59-3512-8818-6E0E-99820522EFD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9337" y="3800861"/>
                  <a:ext cx="37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E2A344-C0EF-6E64-3CCA-425F635BACD1}"/>
                    </a:ext>
                  </a:extLst>
                </p14:cNvPr>
                <p14:cNvContentPartPr/>
                <p14:nvPr/>
              </p14:nvContentPartPr>
              <p14:xfrm>
                <a:off x="3895537" y="3740741"/>
                <a:ext cx="61920" cy="122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E2A344-C0EF-6E64-3CCA-425F635BAC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89417" y="3734621"/>
                  <a:ext cx="74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52CCDDE-A75F-CF36-8B78-6B8AC090A80B}"/>
                    </a:ext>
                  </a:extLst>
                </p14:cNvPr>
                <p14:cNvContentPartPr/>
                <p14:nvPr/>
              </p14:nvContentPartPr>
              <p14:xfrm>
                <a:off x="4051777" y="3702221"/>
                <a:ext cx="192240" cy="204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52CCDDE-A75F-CF36-8B78-6B8AC090A8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45657" y="3696101"/>
                  <a:ext cx="20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258197-40F6-5493-9450-5EBD54599723}"/>
                    </a:ext>
                  </a:extLst>
                </p14:cNvPr>
                <p14:cNvContentPartPr/>
                <p14:nvPr/>
              </p14:nvContentPartPr>
              <p14:xfrm>
                <a:off x="5570257" y="2512061"/>
                <a:ext cx="46800" cy="16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258197-40F6-5493-9450-5EBD545997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64137" y="2505941"/>
                  <a:ext cx="5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DDD1B9-2820-D5DE-F3CD-857BAD5334FC}"/>
                    </a:ext>
                  </a:extLst>
                </p14:cNvPr>
                <p14:cNvContentPartPr/>
                <p14:nvPr/>
              </p14:nvContentPartPr>
              <p14:xfrm>
                <a:off x="5570977" y="2667221"/>
                <a:ext cx="158400" cy="58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DDD1B9-2820-D5DE-F3CD-857BAD5334F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64857" y="2661101"/>
                  <a:ext cx="170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B7EC0E-9085-5F9E-3831-754731CE6491}"/>
                    </a:ext>
                  </a:extLst>
                </p14:cNvPr>
                <p14:cNvContentPartPr/>
                <p14:nvPr/>
              </p14:nvContentPartPr>
              <p14:xfrm>
                <a:off x="5694097" y="2468141"/>
                <a:ext cx="42480" cy="101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B7EC0E-9085-5F9E-3831-754731CE64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87977" y="2462021"/>
                  <a:ext cx="54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1A6882-820A-EBBA-ABB1-0F1EF5071BA6}"/>
                    </a:ext>
                  </a:extLst>
                </p14:cNvPr>
                <p14:cNvContentPartPr/>
                <p14:nvPr/>
              </p14:nvContentPartPr>
              <p14:xfrm>
                <a:off x="5798137" y="2416301"/>
                <a:ext cx="22320" cy="13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1A6882-820A-EBBA-ABB1-0F1EF5071B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92017" y="2410181"/>
                  <a:ext cx="34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68D961-423D-905D-EED2-D031274FCD0E}"/>
                    </a:ext>
                  </a:extLst>
                </p14:cNvPr>
                <p14:cNvContentPartPr/>
                <p14:nvPr/>
              </p14:nvContentPartPr>
              <p14:xfrm>
                <a:off x="5780857" y="2473541"/>
                <a:ext cx="67680" cy="2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68D961-423D-905D-EED2-D031274FCD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74737" y="2467421"/>
                  <a:ext cx="79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E1F609-7E91-7C55-8020-3D54CEE601F6}"/>
                    </a:ext>
                  </a:extLst>
                </p14:cNvPr>
                <p14:cNvContentPartPr/>
                <p14:nvPr/>
              </p14:nvContentPartPr>
              <p14:xfrm>
                <a:off x="6082177" y="2467421"/>
                <a:ext cx="43920" cy="19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E1F609-7E91-7C55-8020-3D54CEE601F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76057" y="2461301"/>
                  <a:ext cx="56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6607D8-0B73-ADB6-F602-076C1C0AEC3E}"/>
                    </a:ext>
                  </a:extLst>
                </p14:cNvPr>
                <p14:cNvContentPartPr/>
                <p14:nvPr/>
              </p14:nvContentPartPr>
              <p14:xfrm>
                <a:off x="6032497" y="2446901"/>
                <a:ext cx="153720" cy="45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6607D8-0B73-ADB6-F602-076C1C0AEC3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26377" y="2440781"/>
                  <a:ext cx="165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8DA325-080B-0894-D6E4-1B9F0471DF62}"/>
                    </a:ext>
                  </a:extLst>
                </p14:cNvPr>
                <p14:cNvContentPartPr/>
                <p14:nvPr/>
              </p14:nvContentPartPr>
              <p14:xfrm>
                <a:off x="6222217" y="2573981"/>
                <a:ext cx="84960" cy="74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8DA325-080B-0894-D6E4-1B9F0471DF6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16097" y="2567861"/>
                  <a:ext cx="9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F8E6831-C0C2-EF01-E1A2-28B9DF8D6417}"/>
                    </a:ext>
                  </a:extLst>
                </p14:cNvPr>
                <p14:cNvContentPartPr/>
                <p14:nvPr/>
              </p14:nvContentPartPr>
              <p14:xfrm>
                <a:off x="6355777" y="2520701"/>
                <a:ext cx="151560" cy="143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F8E6831-C0C2-EF01-E1A2-28B9DF8D64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49657" y="2514581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3F6B83-A821-C933-8AAF-47F948FF3305}"/>
                    </a:ext>
                  </a:extLst>
                </p14:cNvPr>
                <p14:cNvContentPartPr/>
                <p14:nvPr/>
              </p14:nvContentPartPr>
              <p14:xfrm>
                <a:off x="5638297" y="2909501"/>
                <a:ext cx="141480" cy="252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3F6B83-A821-C933-8AAF-47F948FF33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32177" y="2903381"/>
                  <a:ext cx="15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D7C7E5-6DE1-BBE3-AAC0-441909C430EF}"/>
                    </a:ext>
                  </a:extLst>
                </p14:cNvPr>
                <p14:cNvContentPartPr/>
                <p14:nvPr/>
              </p14:nvContentPartPr>
              <p14:xfrm>
                <a:off x="5788057" y="2919581"/>
                <a:ext cx="125640" cy="117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D7C7E5-6DE1-BBE3-AAC0-441909C430E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81937" y="2913461"/>
                  <a:ext cx="137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8B68AC-4EC8-8E6C-011F-8015D3512819}"/>
                    </a:ext>
                  </a:extLst>
                </p14:cNvPr>
                <p14:cNvContentPartPr/>
                <p14:nvPr/>
              </p14:nvContentPartPr>
              <p14:xfrm>
                <a:off x="5891737" y="2751461"/>
                <a:ext cx="68040" cy="281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8B68AC-4EC8-8E6C-011F-8015D351281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5617" y="2745341"/>
                  <a:ext cx="80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60B4AF-34FE-0137-3B3E-B59FA3A0A7CD}"/>
                    </a:ext>
                  </a:extLst>
                </p14:cNvPr>
                <p14:cNvContentPartPr/>
                <p14:nvPr/>
              </p14:nvContentPartPr>
              <p14:xfrm>
                <a:off x="6235537" y="2973221"/>
                <a:ext cx="55080" cy="177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60B4AF-34FE-0137-3B3E-B59FA3A0A7C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29417" y="2967101"/>
                  <a:ext cx="67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5C3E13-CA82-C2DA-E214-2AE7469945D3}"/>
                    </a:ext>
                  </a:extLst>
                </p14:cNvPr>
                <p14:cNvContentPartPr/>
                <p14:nvPr/>
              </p14:nvContentPartPr>
              <p14:xfrm>
                <a:off x="6202057" y="2896901"/>
                <a:ext cx="172440" cy="51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5C3E13-CA82-C2DA-E214-2AE7469945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95937" y="2890781"/>
                  <a:ext cx="184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13F681-427D-1E10-F23E-969644413F1D}"/>
                    </a:ext>
                  </a:extLst>
                </p14:cNvPr>
                <p14:cNvContentPartPr/>
                <p14:nvPr/>
              </p14:nvContentPartPr>
              <p14:xfrm>
                <a:off x="6426337" y="3039461"/>
                <a:ext cx="82800" cy="103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13F681-427D-1E10-F23E-969644413F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20217" y="3033341"/>
                  <a:ext cx="95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C5A587-980F-2475-5FA9-161F84FA8851}"/>
                    </a:ext>
                  </a:extLst>
                </p14:cNvPr>
                <p14:cNvContentPartPr/>
                <p14:nvPr/>
              </p14:nvContentPartPr>
              <p14:xfrm>
                <a:off x="6581137" y="2982941"/>
                <a:ext cx="127080" cy="11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C5A587-980F-2475-5FA9-161F84FA885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75017" y="2976821"/>
                  <a:ext cx="139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87C976A-ACFC-C714-6AEC-1DD29D0F82A6}"/>
                    </a:ext>
                  </a:extLst>
                </p14:cNvPr>
                <p14:cNvContentPartPr/>
                <p14:nvPr/>
              </p14:nvContentPartPr>
              <p14:xfrm>
                <a:off x="5699497" y="3360221"/>
                <a:ext cx="76320" cy="252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87C976A-ACFC-C714-6AEC-1DD29D0F82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93377" y="3354101"/>
                  <a:ext cx="88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E5762C3-ACC3-1DFE-F055-2318406EB5D1}"/>
                    </a:ext>
                  </a:extLst>
                </p14:cNvPr>
                <p14:cNvContentPartPr/>
                <p14:nvPr/>
              </p14:nvContentPartPr>
              <p14:xfrm>
                <a:off x="5722177" y="3550301"/>
                <a:ext cx="142920" cy="51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E5762C3-ACC3-1DFE-F055-2318406EB5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16057" y="3544181"/>
                  <a:ext cx="155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28692E-A9CB-F7F0-05D3-BE3E75EA2F01}"/>
                    </a:ext>
                  </a:extLst>
                </p14:cNvPr>
                <p14:cNvContentPartPr/>
                <p14:nvPr/>
              </p14:nvContentPartPr>
              <p14:xfrm>
                <a:off x="5857537" y="3292541"/>
                <a:ext cx="54360" cy="143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28692E-A9CB-F7F0-05D3-BE3E75EA2F0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51417" y="3286421"/>
                  <a:ext cx="66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578312-ADDA-4203-7C8D-D900247CAC72}"/>
                    </a:ext>
                  </a:extLst>
                </p14:cNvPr>
                <p14:cNvContentPartPr/>
                <p14:nvPr/>
              </p14:nvContentPartPr>
              <p14:xfrm>
                <a:off x="5973097" y="3276701"/>
                <a:ext cx="14400" cy="149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578312-ADDA-4203-7C8D-D900247CAC7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66977" y="3270581"/>
                  <a:ext cx="26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79C2BB-8D69-7659-92D2-C36141412CC9}"/>
                    </a:ext>
                  </a:extLst>
                </p14:cNvPr>
                <p14:cNvContentPartPr/>
                <p14:nvPr/>
              </p14:nvContentPartPr>
              <p14:xfrm>
                <a:off x="5949337" y="3337181"/>
                <a:ext cx="66600" cy="12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79C2BB-8D69-7659-92D2-C36141412C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43217" y="3331061"/>
                  <a:ext cx="78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2FEAC01-1017-0662-1465-2D8466B000D7}"/>
                    </a:ext>
                  </a:extLst>
                </p14:cNvPr>
                <p14:cNvContentPartPr/>
                <p14:nvPr/>
              </p14:nvContentPartPr>
              <p14:xfrm>
                <a:off x="6325897" y="3392981"/>
                <a:ext cx="81720" cy="146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2FEAC01-1017-0662-1465-2D8466B000D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19777" y="3386861"/>
                  <a:ext cx="93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DD455F-C0CF-2A28-9EE4-01578B3DAA6C}"/>
                    </a:ext>
                  </a:extLst>
                </p14:cNvPr>
                <p14:cNvContentPartPr/>
                <p14:nvPr/>
              </p14:nvContentPartPr>
              <p14:xfrm>
                <a:off x="6313657" y="3328541"/>
                <a:ext cx="192600" cy="63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DD455F-C0CF-2A28-9EE4-01578B3DAA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07537" y="3322421"/>
                  <a:ext cx="204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460BF48-E680-5626-0662-618A9388CE12}"/>
                    </a:ext>
                  </a:extLst>
                </p14:cNvPr>
                <p14:cNvContentPartPr/>
                <p14:nvPr/>
              </p14:nvContentPartPr>
              <p14:xfrm>
                <a:off x="6497977" y="3439781"/>
                <a:ext cx="96480" cy="96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460BF48-E680-5626-0662-618A9388CE1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91857" y="3433661"/>
                  <a:ext cx="10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172C80-E62A-C3D6-AF4A-FAA903CF462D}"/>
                    </a:ext>
                  </a:extLst>
                </p14:cNvPr>
                <p14:cNvContentPartPr/>
                <p14:nvPr/>
              </p14:nvContentPartPr>
              <p14:xfrm>
                <a:off x="6626497" y="3397301"/>
                <a:ext cx="100080" cy="115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172C80-E62A-C3D6-AF4A-FAA903CF46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20377" y="3391181"/>
                  <a:ext cx="11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5E2E13-5572-9989-6382-BA1687466560}"/>
                    </a:ext>
                  </a:extLst>
                </p14:cNvPr>
                <p14:cNvContentPartPr/>
                <p14:nvPr/>
              </p14:nvContentPartPr>
              <p14:xfrm>
                <a:off x="5750977" y="3851981"/>
                <a:ext cx="149760" cy="195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5E2E13-5572-9989-6382-BA16874665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744857" y="3845861"/>
                  <a:ext cx="162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B15567-5C7F-B591-BA50-52F8A3A22017}"/>
                    </a:ext>
                  </a:extLst>
                </p14:cNvPr>
                <p14:cNvContentPartPr/>
                <p14:nvPr/>
              </p14:nvContentPartPr>
              <p14:xfrm>
                <a:off x="5895337" y="3772061"/>
                <a:ext cx="90360" cy="100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B15567-5C7F-B591-BA50-52F8A3A220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89217" y="3765941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BD8F8EE-B534-FAA7-80F6-A2926055CAF9}"/>
                    </a:ext>
                  </a:extLst>
                </p14:cNvPr>
                <p14:cNvContentPartPr/>
                <p14:nvPr/>
              </p14:nvContentPartPr>
              <p14:xfrm>
                <a:off x="5979937" y="3646781"/>
                <a:ext cx="101880" cy="272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BD8F8EE-B534-FAA7-80F6-A2926055CAF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73817" y="3640661"/>
                  <a:ext cx="114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FE564B-B7EB-5F60-DC87-2CB29C47DEDB}"/>
                    </a:ext>
                  </a:extLst>
                </p14:cNvPr>
                <p14:cNvContentPartPr/>
                <p14:nvPr/>
              </p14:nvContentPartPr>
              <p14:xfrm>
                <a:off x="6329497" y="3842261"/>
                <a:ext cx="71640" cy="216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FE564B-B7EB-5F60-DC87-2CB29C47DED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23377" y="3836141"/>
                  <a:ext cx="83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3BA48F-634E-79E1-5114-02E935C504F2}"/>
                    </a:ext>
                  </a:extLst>
                </p14:cNvPr>
                <p14:cNvContentPartPr/>
                <p14:nvPr/>
              </p14:nvContentPartPr>
              <p14:xfrm>
                <a:off x="6310417" y="3768101"/>
                <a:ext cx="153360" cy="78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3BA48F-634E-79E1-5114-02E935C504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04297" y="3761981"/>
                  <a:ext cx="165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20FB5E9-AAC6-941C-9810-005A4D87BFC8}"/>
                    </a:ext>
                  </a:extLst>
                </p14:cNvPr>
                <p14:cNvContentPartPr/>
                <p14:nvPr/>
              </p14:nvContentPartPr>
              <p14:xfrm>
                <a:off x="6511297" y="3911381"/>
                <a:ext cx="102600" cy="95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20FB5E9-AAC6-941C-9810-005A4D87BFC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05177" y="3905261"/>
                  <a:ext cx="114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E3DA6A0-6125-6F47-E32C-0DA8D4DBAA6C}"/>
                    </a:ext>
                  </a:extLst>
                </p14:cNvPr>
                <p14:cNvContentPartPr/>
                <p14:nvPr/>
              </p14:nvContentPartPr>
              <p14:xfrm>
                <a:off x="6654937" y="3876101"/>
                <a:ext cx="132120" cy="144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E3DA6A0-6125-6F47-E32C-0DA8D4DBAA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8817" y="3869981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7299A22-D35F-BABA-9147-4DAD0A59C72E}"/>
                    </a:ext>
                  </a:extLst>
                </p14:cNvPr>
                <p14:cNvContentPartPr/>
                <p14:nvPr/>
              </p14:nvContentPartPr>
              <p14:xfrm>
                <a:off x="7513897" y="3662621"/>
                <a:ext cx="152280" cy="178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7299A22-D35F-BABA-9147-4DAD0A59C72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07777" y="3656501"/>
                  <a:ext cx="16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3910CF-F006-8082-64B0-106187A9C8E5}"/>
                    </a:ext>
                  </a:extLst>
                </p14:cNvPr>
                <p14:cNvContentPartPr/>
                <p14:nvPr/>
              </p14:nvContentPartPr>
              <p14:xfrm>
                <a:off x="7696417" y="3615101"/>
                <a:ext cx="124200" cy="161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3910CF-F006-8082-64B0-106187A9C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90297" y="3608981"/>
                  <a:ext cx="13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957D60A-8E6F-5DE3-E0EB-BF1B45443661}"/>
                    </a:ext>
                  </a:extLst>
                </p14:cNvPr>
                <p14:cNvContentPartPr/>
                <p14:nvPr/>
              </p14:nvContentPartPr>
              <p14:xfrm>
                <a:off x="3224497" y="4285061"/>
                <a:ext cx="83520" cy="149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957D60A-8E6F-5DE3-E0EB-BF1B4544366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18377" y="4278941"/>
                  <a:ext cx="95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2E0F9CD-B0C0-75A9-82CA-88750F628658}"/>
                    </a:ext>
                  </a:extLst>
                </p14:cNvPr>
                <p14:cNvContentPartPr/>
                <p14:nvPr/>
              </p14:nvContentPartPr>
              <p14:xfrm>
                <a:off x="3435817" y="4299821"/>
                <a:ext cx="141840" cy="159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2E0F9CD-B0C0-75A9-82CA-88750F62865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29697" y="4293701"/>
                  <a:ext cx="154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7D935E-464A-17DD-778B-53F3C323AE92}"/>
                    </a:ext>
                  </a:extLst>
                </p14:cNvPr>
                <p14:cNvContentPartPr/>
                <p14:nvPr/>
              </p14:nvContentPartPr>
              <p14:xfrm>
                <a:off x="3581257" y="4328981"/>
                <a:ext cx="20160" cy="13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7D935E-464A-17DD-778B-53F3C323AE9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75137" y="4322861"/>
                  <a:ext cx="3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3184029-300B-A410-82C6-DE5D68D2D8DD}"/>
                    </a:ext>
                  </a:extLst>
                </p14:cNvPr>
                <p14:cNvContentPartPr/>
                <p14:nvPr/>
              </p14:nvContentPartPr>
              <p14:xfrm>
                <a:off x="3569737" y="4232141"/>
                <a:ext cx="3960" cy="14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3184029-300B-A410-82C6-DE5D68D2D8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63617" y="4226021"/>
                  <a:ext cx="1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EBBE479-6D49-9B3F-C55E-8AE6F3DD12CD}"/>
                    </a:ext>
                  </a:extLst>
                </p14:cNvPr>
                <p14:cNvContentPartPr/>
                <p14:nvPr/>
              </p14:nvContentPartPr>
              <p14:xfrm>
                <a:off x="3674857" y="4307381"/>
                <a:ext cx="66240" cy="120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EBBE479-6D49-9B3F-C55E-8AE6F3DD12C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68737" y="4301261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CBFBBDE-7E66-B61E-283D-FD7699B269E8}"/>
                    </a:ext>
                  </a:extLst>
                </p14:cNvPr>
                <p14:cNvContentPartPr/>
                <p14:nvPr/>
              </p14:nvContentPartPr>
              <p14:xfrm>
                <a:off x="3808777" y="4292981"/>
                <a:ext cx="167040" cy="141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CBFBBDE-7E66-B61E-283D-FD7699B269E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02657" y="4286861"/>
                  <a:ext cx="179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37A6A05-9646-20D4-DA21-8B26125CB9FE}"/>
                    </a:ext>
                  </a:extLst>
                </p14:cNvPr>
                <p14:cNvContentPartPr/>
                <p14:nvPr/>
              </p14:nvContentPartPr>
              <p14:xfrm>
                <a:off x="6436057" y="4300901"/>
                <a:ext cx="66240" cy="141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37A6A05-9646-20D4-DA21-8B26125CB9F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29937" y="4294781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DCE70E4-F684-5BD5-4628-C9FDECDCFB13}"/>
                    </a:ext>
                  </a:extLst>
                </p14:cNvPr>
                <p14:cNvContentPartPr/>
                <p14:nvPr/>
              </p14:nvContentPartPr>
              <p14:xfrm>
                <a:off x="6372337" y="4271021"/>
                <a:ext cx="168120" cy="15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DCE70E4-F684-5BD5-4628-C9FDECDCFB1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66217" y="4264901"/>
                  <a:ext cx="180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F540EAD-05EF-64FB-55C4-6BF51DF543DB}"/>
                    </a:ext>
                  </a:extLst>
                </p14:cNvPr>
                <p14:cNvContentPartPr/>
                <p14:nvPr/>
              </p14:nvContentPartPr>
              <p14:xfrm>
                <a:off x="6607057" y="4349501"/>
                <a:ext cx="87120" cy="106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F540EAD-05EF-64FB-55C4-6BF51DF543D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00937" y="4343381"/>
                  <a:ext cx="99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AC772F2-44F1-C0F0-8641-649070E5F54B}"/>
                    </a:ext>
                  </a:extLst>
                </p14:cNvPr>
                <p14:cNvContentPartPr/>
                <p14:nvPr/>
              </p14:nvContentPartPr>
              <p14:xfrm>
                <a:off x="6743857" y="4313141"/>
                <a:ext cx="164520" cy="1638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AC772F2-44F1-C0F0-8641-649070E5F54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37737" y="4307021"/>
                  <a:ext cx="176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F03227-63C8-F822-798C-5CA20FD5269D}"/>
                    </a:ext>
                  </a:extLst>
                </p14:cNvPr>
                <p14:cNvContentPartPr/>
                <p14:nvPr/>
              </p14:nvContentPartPr>
              <p14:xfrm>
                <a:off x="7550257" y="4094621"/>
                <a:ext cx="93240" cy="218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F03227-63C8-F822-798C-5CA20FD5269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4137" y="4088501"/>
                  <a:ext cx="105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948DBF-86AB-0A92-1678-D30D1C04CFCD}"/>
                    </a:ext>
                  </a:extLst>
                </p14:cNvPr>
                <p14:cNvContentPartPr/>
                <p14:nvPr/>
              </p14:nvContentPartPr>
              <p14:xfrm>
                <a:off x="7745377" y="4024061"/>
                <a:ext cx="116640" cy="142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948DBF-86AB-0A92-1678-D30D1C04CFC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39257" y="4017941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AAB382-9E45-1544-3AD2-60CDE71AE523}"/>
                    </a:ext>
                  </a:extLst>
                </p14:cNvPr>
                <p14:cNvContentPartPr/>
                <p14:nvPr/>
              </p14:nvContentPartPr>
              <p14:xfrm>
                <a:off x="667417" y="2634461"/>
                <a:ext cx="3960" cy="169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AAB382-9E45-1544-3AD2-60CDE71AE52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1297" y="2628341"/>
                  <a:ext cx="16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07B0B0-D2F4-0EB4-5921-7557B1F2FDF4}"/>
                    </a:ext>
                  </a:extLst>
                </p14:cNvPr>
                <p14:cNvContentPartPr/>
                <p14:nvPr/>
              </p14:nvContentPartPr>
              <p14:xfrm>
                <a:off x="645457" y="2604941"/>
                <a:ext cx="99720" cy="1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07B0B0-D2F4-0EB4-5921-7557B1F2FDF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9337" y="2598821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6CD332-F17A-E0AC-66D6-C90E5DEFDEF3}"/>
                    </a:ext>
                  </a:extLst>
                </p14:cNvPr>
                <p14:cNvContentPartPr/>
                <p14:nvPr/>
              </p14:nvContentPartPr>
              <p14:xfrm>
                <a:off x="703057" y="2695301"/>
                <a:ext cx="72720" cy="15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6CD332-F17A-E0AC-66D6-C90E5DEFDEF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6937" y="2689181"/>
                  <a:ext cx="8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B1067-BF88-E49F-E874-9DAD7555EEEA}"/>
                    </a:ext>
                  </a:extLst>
                </p14:cNvPr>
                <p14:cNvContentPartPr/>
                <p14:nvPr/>
              </p14:nvContentPartPr>
              <p14:xfrm>
                <a:off x="850297" y="2653541"/>
                <a:ext cx="158040" cy="16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B1067-BF88-E49F-E874-9DAD7555EEE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4177" y="2647421"/>
                  <a:ext cx="170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E7A770-BA31-6C73-4774-5F0ED06737E5}"/>
                    </a:ext>
                  </a:extLst>
                </p14:cNvPr>
                <p14:cNvContentPartPr/>
                <p14:nvPr/>
              </p14:nvContentPartPr>
              <p14:xfrm>
                <a:off x="1039297" y="2663981"/>
                <a:ext cx="79200" cy="111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E7A770-BA31-6C73-4774-5F0ED06737E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33177" y="2657861"/>
                  <a:ext cx="91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13E9D3-B32E-C13A-8A30-C95BF4B2A316}"/>
                    </a:ext>
                  </a:extLst>
                </p14:cNvPr>
                <p14:cNvContentPartPr/>
                <p14:nvPr/>
              </p14:nvContentPartPr>
              <p14:xfrm>
                <a:off x="1216417" y="2637341"/>
                <a:ext cx="13320" cy="13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13E9D3-B32E-C13A-8A30-C95BF4B2A3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10297" y="2631221"/>
                  <a:ext cx="2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25EA98-7F2E-A831-43FA-71AE47BFC27F}"/>
                    </a:ext>
                  </a:extLst>
                </p14:cNvPr>
                <p14:cNvContentPartPr/>
                <p14:nvPr/>
              </p14:nvContentPartPr>
              <p14:xfrm>
                <a:off x="1198057" y="2566061"/>
                <a:ext cx="16920" cy="1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25EA98-7F2E-A831-43FA-71AE47BFC27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91937" y="2559941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01924-8018-3DF2-7B18-B93D0970C86B}"/>
                    </a:ext>
                  </a:extLst>
                </p14:cNvPr>
                <p14:cNvContentPartPr/>
                <p14:nvPr/>
              </p14:nvContentPartPr>
              <p14:xfrm>
                <a:off x="1365457" y="2513141"/>
                <a:ext cx="33840" cy="285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01924-8018-3DF2-7B18-B93D0970C8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359337" y="2507021"/>
                  <a:ext cx="46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38863-D516-8EB1-AE04-4597B3E16D91}"/>
                    </a:ext>
                  </a:extLst>
                </p14:cNvPr>
                <p14:cNvContentPartPr/>
                <p14:nvPr/>
              </p14:nvContentPartPr>
              <p14:xfrm>
                <a:off x="1356097" y="2630861"/>
                <a:ext cx="88560" cy="3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38863-D516-8EB1-AE04-4597B3E16D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49977" y="2624741"/>
                  <a:ext cx="10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84A550-91CE-6E05-9DE8-CF96E35E3DD2}"/>
                    </a:ext>
                  </a:extLst>
                </p14:cNvPr>
                <p14:cNvContentPartPr/>
                <p14:nvPr/>
              </p14:nvContentPartPr>
              <p14:xfrm>
                <a:off x="1539337" y="2580101"/>
                <a:ext cx="76680" cy="166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84A550-91CE-6E05-9DE8-CF96E35E3DD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533217" y="2573981"/>
                  <a:ext cx="88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870461-1F85-9F9C-7E0F-F188AC3999D4}"/>
                    </a:ext>
                  </a:extLst>
                </p14:cNvPr>
                <p14:cNvContentPartPr/>
                <p14:nvPr/>
              </p14:nvContentPartPr>
              <p14:xfrm>
                <a:off x="731137" y="3025781"/>
                <a:ext cx="18720" cy="209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870461-1F85-9F9C-7E0F-F188AC3999D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25017" y="3019661"/>
                  <a:ext cx="30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B41A6C-676B-3E4A-7BE8-F9C09257AE68}"/>
                    </a:ext>
                  </a:extLst>
                </p14:cNvPr>
                <p14:cNvContentPartPr/>
                <p14:nvPr/>
              </p14:nvContentPartPr>
              <p14:xfrm>
                <a:off x="725017" y="2984741"/>
                <a:ext cx="69840" cy="22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B41A6C-676B-3E4A-7BE8-F9C09257AE6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8897" y="2978621"/>
                  <a:ext cx="8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ECB97E-60BF-6D7F-5923-ADA410E17649}"/>
                    </a:ext>
                  </a:extLst>
                </p14:cNvPr>
                <p14:cNvContentPartPr/>
                <p14:nvPr/>
              </p14:nvContentPartPr>
              <p14:xfrm>
                <a:off x="772897" y="3103541"/>
                <a:ext cx="50040" cy="2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ECB97E-60BF-6D7F-5923-ADA410E1764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6777" y="3097421"/>
                  <a:ext cx="62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236C87-3AB7-5714-5894-006356FD3AAF}"/>
                    </a:ext>
                  </a:extLst>
                </p14:cNvPr>
                <p14:cNvContentPartPr/>
                <p14:nvPr/>
              </p14:nvContentPartPr>
              <p14:xfrm>
                <a:off x="894577" y="3029021"/>
                <a:ext cx="162720" cy="172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236C87-3AB7-5714-5894-006356FD3AA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8457" y="3022901"/>
                  <a:ext cx="174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27D053-2867-A136-EC16-C6B9432A6C16}"/>
                    </a:ext>
                  </a:extLst>
                </p14:cNvPr>
                <p14:cNvContentPartPr/>
                <p14:nvPr/>
              </p14:nvContentPartPr>
              <p14:xfrm>
                <a:off x="1099057" y="3032621"/>
                <a:ext cx="106200" cy="115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27D053-2867-A136-EC16-C6B9432A6C1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92937" y="3026501"/>
                  <a:ext cx="118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A36A4B-6856-CD64-8CD0-F87767812E88}"/>
                    </a:ext>
                  </a:extLst>
                </p14:cNvPr>
                <p14:cNvContentPartPr/>
                <p14:nvPr/>
              </p14:nvContentPartPr>
              <p14:xfrm>
                <a:off x="1282657" y="2987981"/>
                <a:ext cx="20880" cy="132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A36A4B-6856-CD64-8CD0-F87767812E8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276537" y="2981861"/>
                  <a:ext cx="33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969F68-0EBE-8344-76CF-3947D77414A1}"/>
                    </a:ext>
                  </a:extLst>
                </p14:cNvPr>
                <p14:cNvContentPartPr/>
                <p14:nvPr/>
              </p14:nvContentPartPr>
              <p14:xfrm>
                <a:off x="1274737" y="2888261"/>
                <a:ext cx="2880" cy="22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969F68-0EBE-8344-76CF-3947D77414A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68617" y="2882141"/>
                  <a:ext cx="15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D168AF8-7B0A-6794-066B-9B1F5AFBC230}"/>
                    </a:ext>
                  </a:extLst>
                </p14:cNvPr>
                <p14:cNvContentPartPr/>
                <p14:nvPr/>
              </p14:nvContentPartPr>
              <p14:xfrm>
                <a:off x="1360057" y="2894381"/>
                <a:ext cx="34560" cy="262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D168AF8-7B0A-6794-066B-9B1F5AFBC2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353937" y="2888261"/>
                  <a:ext cx="4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987B85-FEC1-3F79-8B5F-CEF4053878EE}"/>
                    </a:ext>
                  </a:extLst>
                </p14:cNvPr>
                <p14:cNvContentPartPr/>
                <p14:nvPr/>
              </p14:nvContentPartPr>
              <p14:xfrm>
                <a:off x="1367257" y="2922101"/>
                <a:ext cx="180000" cy="201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987B85-FEC1-3F79-8B5F-CEF4053878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361137" y="2915981"/>
                  <a:ext cx="19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CE362E-DD52-3D4D-AB17-BAC112975620}"/>
                    </a:ext>
                  </a:extLst>
                </p14:cNvPr>
                <p14:cNvContentPartPr/>
                <p14:nvPr/>
              </p14:nvContentPartPr>
              <p14:xfrm>
                <a:off x="768577" y="3509621"/>
                <a:ext cx="24120" cy="224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CE362E-DD52-3D4D-AB17-BAC11297562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2457" y="3503501"/>
                  <a:ext cx="36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A3D893-C486-5D42-A9F2-F083A7B28AA3}"/>
                    </a:ext>
                  </a:extLst>
                </p14:cNvPr>
                <p14:cNvContentPartPr/>
                <p14:nvPr/>
              </p14:nvContentPartPr>
              <p14:xfrm>
                <a:off x="756337" y="3475061"/>
                <a:ext cx="86760" cy="17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A3D893-C486-5D42-A9F2-F083A7B28AA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50217" y="3468941"/>
                  <a:ext cx="99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78EE3C2-1859-E741-7F26-4FED94AB7275}"/>
                    </a:ext>
                  </a:extLst>
                </p14:cNvPr>
                <p14:cNvContentPartPr/>
                <p14:nvPr/>
              </p14:nvContentPartPr>
              <p14:xfrm>
                <a:off x="808897" y="3614021"/>
                <a:ext cx="105120" cy="48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78EE3C2-1859-E741-7F26-4FED94AB727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777" y="3607901"/>
                  <a:ext cx="117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36D698-8AF8-54B1-9919-95E1E8F8E2C5}"/>
                    </a:ext>
                  </a:extLst>
                </p14:cNvPr>
                <p14:cNvContentPartPr/>
                <p14:nvPr/>
              </p14:nvContentPartPr>
              <p14:xfrm>
                <a:off x="942457" y="3495221"/>
                <a:ext cx="155160" cy="193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36D698-8AF8-54B1-9919-95E1E8F8E2C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36337" y="3489101"/>
                  <a:ext cx="167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685183-19D9-1642-7503-4F089EE6F477}"/>
                    </a:ext>
                  </a:extLst>
                </p14:cNvPr>
                <p14:cNvContentPartPr/>
                <p14:nvPr/>
              </p14:nvContentPartPr>
              <p14:xfrm>
                <a:off x="1117417" y="3503501"/>
                <a:ext cx="89640" cy="130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685183-19D9-1642-7503-4F089EE6F47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1297" y="3497381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214372-F5D7-2AB0-5BFA-28876CFD4BCD}"/>
                    </a:ext>
                  </a:extLst>
                </p14:cNvPr>
                <p14:cNvContentPartPr/>
                <p14:nvPr/>
              </p14:nvContentPartPr>
              <p14:xfrm>
                <a:off x="1282657" y="3499901"/>
                <a:ext cx="21960" cy="132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214372-F5D7-2AB0-5BFA-28876CFD4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276537" y="3493781"/>
                  <a:ext cx="34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10D568-5698-AFE4-7E9B-8B3FFCF4F452}"/>
                    </a:ext>
                  </a:extLst>
                </p14:cNvPr>
                <p14:cNvContentPartPr/>
                <p14:nvPr/>
              </p14:nvContentPartPr>
              <p14:xfrm>
                <a:off x="1272937" y="3361661"/>
                <a:ext cx="4680" cy="22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10D568-5698-AFE4-7E9B-8B3FFCF4F45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66817" y="3355541"/>
                  <a:ext cx="16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A5CEA2-86FE-F454-780A-7F92853807AC}"/>
                    </a:ext>
                  </a:extLst>
                </p14:cNvPr>
                <p14:cNvContentPartPr/>
                <p14:nvPr/>
              </p14:nvContentPartPr>
              <p14:xfrm>
                <a:off x="1401097" y="3327821"/>
                <a:ext cx="62640" cy="29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A5CEA2-86FE-F454-780A-7F92853807A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394977" y="3321701"/>
                  <a:ext cx="74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5429661-969E-0225-36E4-03FB13A90A66}"/>
                    </a:ext>
                  </a:extLst>
                </p14:cNvPr>
                <p14:cNvContentPartPr/>
                <p14:nvPr/>
              </p14:nvContentPartPr>
              <p14:xfrm>
                <a:off x="1385617" y="3357701"/>
                <a:ext cx="208440" cy="233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5429661-969E-0225-36E4-03FB13A90A6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379497" y="3351581"/>
                  <a:ext cx="22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898A877-7F9F-0549-C721-168C9BA8E54C}"/>
                    </a:ext>
                  </a:extLst>
                </p14:cNvPr>
                <p14:cNvContentPartPr/>
                <p14:nvPr/>
              </p14:nvContentPartPr>
              <p14:xfrm>
                <a:off x="3320617" y="4844141"/>
                <a:ext cx="51840" cy="262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898A877-7F9F-0549-C721-168C9BA8E54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314497" y="4838021"/>
                  <a:ext cx="64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E546CDB-A420-6370-4D8F-C250347C3B6E}"/>
                    </a:ext>
                  </a:extLst>
                </p14:cNvPr>
                <p14:cNvContentPartPr/>
                <p14:nvPr/>
              </p14:nvContentPartPr>
              <p14:xfrm>
                <a:off x="3337177" y="4701581"/>
                <a:ext cx="102600" cy="147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E546CDB-A420-6370-4D8F-C250347C3B6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331057" y="4695461"/>
                  <a:ext cx="11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32C663F-933F-CDA4-D56D-880F76960794}"/>
                    </a:ext>
                  </a:extLst>
                </p14:cNvPr>
                <p14:cNvContentPartPr/>
                <p14:nvPr/>
              </p14:nvContentPartPr>
              <p14:xfrm>
                <a:off x="3508537" y="4705541"/>
                <a:ext cx="74880" cy="93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32C663F-933F-CDA4-D56D-880F7696079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502417" y="4699421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60DEFD-65BE-D093-3A0F-1122AA7FA703}"/>
                    </a:ext>
                  </a:extLst>
                </p14:cNvPr>
                <p14:cNvContentPartPr/>
                <p14:nvPr/>
              </p14:nvContentPartPr>
              <p14:xfrm>
                <a:off x="3675217" y="4638941"/>
                <a:ext cx="32760" cy="307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60DEFD-65BE-D093-3A0F-1122AA7FA70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669097" y="4632821"/>
                  <a:ext cx="45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2135CF-5943-D35D-B21D-0109D52AC37D}"/>
                    </a:ext>
                  </a:extLst>
                </p14:cNvPr>
                <p14:cNvContentPartPr/>
                <p14:nvPr/>
              </p14:nvContentPartPr>
              <p14:xfrm>
                <a:off x="3666577" y="4742621"/>
                <a:ext cx="72000" cy="38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2135CF-5943-D35D-B21D-0109D52AC37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660457" y="4736501"/>
                  <a:ext cx="84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1F64A95-8FDB-11D6-61B3-AF405705228F}"/>
                    </a:ext>
                  </a:extLst>
                </p14:cNvPr>
                <p14:cNvContentPartPr/>
                <p14:nvPr/>
              </p14:nvContentPartPr>
              <p14:xfrm>
                <a:off x="3809857" y="4641101"/>
                <a:ext cx="240120" cy="234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1F64A95-8FDB-11D6-61B3-AF40570522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803737" y="4634981"/>
                  <a:ext cx="252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9DA8E41-B7A0-8224-17C9-D47A596AC6AA}"/>
                    </a:ext>
                  </a:extLst>
                </p14:cNvPr>
                <p14:cNvContentPartPr/>
                <p14:nvPr/>
              </p14:nvContentPartPr>
              <p14:xfrm>
                <a:off x="3967177" y="4728581"/>
                <a:ext cx="79920" cy="40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9DA8E41-B7A0-8224-17C9-D47A596AC6A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961057" y="4722461"/>
                  <a:ext cx="92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FD53EB6-63FD-D4E4-2F48-0A17B8A4AB7C}"/>
                    </a:ext>
                  </a:extLst>
                </p14:cNvPr>
                <p14:cNvContentPartPr/>
                <p14:nvPr/>
              </p14:nvContentPartPr>
              <p14:xfrm>
                <a:off x="4052857" y="4692581"/>
                <a:ext cx="96480" cy="101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FD53EB6-63FD-D4E4-2F48-0A17B8A4AB7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046737" y="4686461"/>
                  <a:ext cx="108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15352C2-EF6A-0D40-DAA6-B7B98C58C062}"/>
                    </a:ext>
                  </a:extLst>
                </p14:cNvPr>
                <p14:cNvContentPartPr/>
                <p14:nvPr/>
              </p14:nvContentPartPr>
              <p14:xfrm>
                <a:off x="5788057" y="4238621"/>
                <a:ext cx="34200" cy="232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15352C2-EF6A-0D40-DAA6-B7B98C58C06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781937" y="4232501"/>
                  <a:ext cx="46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DF7BDCC-F7F3-FA31-B42E-8A6009936CE9}"/>
                    </a:ext>
                  </a:extLst>
                </p14:cNvPr>
                <p14:cNvContentPartPr/>
                <p14:nvPr/>
              </p14:nvContentPartPr>
              <p14:xfrm>
                <a:off x="5767537" y="4449221"/>
                <a:ext cx="128880" cy="5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DF7BDCC-F7F3-FA31-B42E-8A6009936C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61417" y="4443101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A0F05B3-4595-C688-233B-B221FF06C0B8}"/>
                    </a:ext>
                  </a:extLst>
                </p14:cNvPr>
                <p14:cNvContentPartPr/>
                <p14:nvPr/>
              </p14:nvContentPartPr>
              <p14:xfrm>
                <a:off x="5919817" y="4238621"/>
                <a:ext cx="58680" cy="117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A0F05B3-4595-C688-233B-B221FF06C0B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13697" y="4232501"/>
                  <a:ext cx="70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935B6E7-97D7-F502-55DE-4AC20141B742}"/>
                    </a:ext>
                  </a:extLst>
                </p14:cNvPr>
                <p14:cNvContentPartPr/>
                <p14:nvPr/>
              </p14:nvContentPartPr>
              <p14:xfrm>
                <a:off x="6033937" y="4148981"/>
                <a:ext cx="26640" cy="178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935B6E7-97D7-F502-55DE-4AC20141B74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027817" y="4142861"/>
                  <a:ext cx="38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E046C2-7638-F178-4CE1-1132163E71AA}"/>
                    </a:ext>
                  </a:extLst>
                </p14:cNvPr>
                <p14:cNvContentPartPr/>
                <p14:nvPr/>
              </p14:nvContentPartPr>
              <p14:xfrm>
                <a:off x="6006937" y="4209461"/>
                <a:ext cx="79920" cy="20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E046C2-7638-F178-4CE1-1132163E71A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000817" y="4203341"/>
                  <a:ext cx="9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134DB82-5372-2028-E457-3D0215C19A9E}"/>
                    </a:ext>
                  </a:extLst>
                </p14:cNvPr>
                <p14:cNvContentPartPr/>
                <p14:nvPr/>
              </p14:nvContentPartPr>
              <p14:xfrm>
                <a:off x="5840977" y="4651541"/>
                <a:ext cx="55800" cy="196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134DB82-5372-2028-E457-3D0215C19A9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834857" y="4645421"/>
                  <a:ext cx="6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3400F4-382D-E8D3-5FD2-989DBB458203}"/>
                    </a:ext>
                  </a:extLst>
                </p14:cNvPr>
                <p14:cNvContentPartPr/>
                <p14:nvPr/>
              </p14:nvContentPartPr>
              <p14:xfrm>
                <a:off x="5840977" y="4827581"/>
                <a:ext cx="133920" cy="46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3400F4-382D-E8D3-5FD2-989DBB45820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834857" y="4821461"/>
                  <a:ext cx="14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70C683-46F0-7474-DC11-69E390BA2E2F}"/>
                    </a:ext>
                  </a:extLst>
                </p14:cNvPr>
                <p14:cNvContentPartPr/>
                <p14:nvPr/>
              </p14:nvContentPartPr>
              <p14:xfrm>
                <a:off x="5981377" y="4584581"/>
                <a:ext cx="49320" cy="1152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70C683-46F0-7474-DC11-69E390BA2E2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975257" y="4578461"/>
                  <a:ext cx="61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84E462-5ED1-6BB2-5B6F-D147A8834A8B}"/>
                    </a:ext>
                  </a:extLst>
                </p14:cNvPr>
                <p14:cNvContentPartPr/>
                <p14:nvPr/>
              </p14:nvContentPartPr>
              <p14:xfrm>
                <a:off x="6073897" y="4561181"/>
                <a:ext cx="80280" cy="183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84E462-5ED1-6BB2-5B6F-D147A8834A8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067777" y="4555061"/>
                  <a:ext cx="9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81E7C52-B52E-6B73-BA99-04A6716161A2}"/>
                    </a:ext>
                  </a:extLst>
                </p14:cNvPr>
                <p14:cNvContentPartPr/>
                <p14:nvPr/>
              </p14:nvContentPartPr>
              <p14:xfrm>
                <a:off x="6071737" y="4611581"/>
                <a:ext cx="62280" cy="20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81E7C52-B52E-6B73-BA99-04A6716161A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065617" y="4605461"/>
                  <a:ext cx="74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6EF91C1-FC45-7AF1-00DA-B7EAF68088C0}"/>
                    </a:ext>
                  </a:extLst>
                </p14:cNvPr>
                <p14:cNvContentPartPr/>
                <p14:nvPr/>
              </p14:nvContentPartPr>
              <p14:xfrm>
                <a:off x="6418057" y="4731821"/>
                <a:ext cx="81360" cy="163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6EF91C1-FC45-7AF1-00DA-B7EAF68088C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411937" y="4725701"/>
                  <a:ext cx="9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D373B7-02F5-9633-8F37-9720786DAFC8}"/>
                    </a:ext>
                  </a:extLst>
                </p14:cNvPr>
                <p14:cNvContentPartPr/>
                <p14:nvPr/>
              </p14:nvContentPartPr>
              <p14:xfrm>
                <a:off x="6411577" y="4635701"/>
                <a:ext cx="175320" cy="82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D373B7-02F5-9633-8F37-9720786DAFC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405457" y="4629581"/>
                  <a:ext cx="187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37833C8-B289-6BD7-70CB-5D1EFF423176}"/>
                    </a:ext>
                  </a:extLst>
                </p14:cNvPr>
                <p14:cNvContentPartPr/>
                <p14:nvPr/>
              </p14:nvContentPartPr>
              <p14:xfrm>
                <a:off x="6593377" y="4762061"/>
                <a:ext cx="89640" cy="129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37833C8-B289-6BD7-70CB-5D1EFF42317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587257" y="4755941"/>
                  <a:ext cx="10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530A89E-C12B-B409-B138-B949D6A5AA54}"/>
                    </a:ext>
                  </a:extLst>
                </p14:cNvPr>
                <p14:cNvContentPartPr/>
                <p14:nvPr/>
              </p14:nvContentPartPr>
              <p14:xfrm>
                <a:off x="6708217" y="4749821"/>
                <a:ext cx="106560" cy="1447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530A89E-C12B-B409-B138-B949D6A5AA5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702097" y="4743701"/>
                  <a:ext cx="118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39C2F3D-1E1C-D75B-B674-1B32FEAFD34C}"/>
                    </a:ext>
                  </a:extLst>
                </p14:cNvPr>
                <p14:cNvContentPartPr/>
                <p14:nvPr/>
              </p14:nvContentPartPr>
              <p14:xfrm>
                <a:off x="7603897" y="4558661"/>
                <a:ext cx="13320" cy="2088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39C2F3D-1E1C-D75B-B674-1B32FEAFD34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597777" y="4552541"/>
                  <a:ext cx="2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E735AF5-4AF3-40B5-324F-1FBC69AD77C2}"/>
                    </a:ext>
                  </a:extLst>
                </p14:cNvPr>
                <p14:cNvContentPartPr/>
                <p14:nvPr/>
              </p14:nvContentPartPr>
              <p14:xfrm>
                <a:off x="7669417" y="4562261"/>
                <a:ext cx="111960" cy="135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E735AF5-4AF3-40B5-324F-1FBC69AD77C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663297" y="4556141"/>
                  <a:ext cx="124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002083C-1F29-EFC6-D1F5-3C30574F1E9E}"/>
                    </a:ext>
                  </a:extLst>
                </p14:cNvPr>
                <p14:cNvContentPartPr/>
                <p14:nvPr/>
              </p14:nvContentPartPr>
              <p14:xfrm>
                <a:off x="876937" y="5426981"/>
                <a:ext cx="360" cy="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002083C-1F29-EFC6-D1F5-3C30574F1E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817" y="5420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507BD5A-3D90-D6BD-A2BE-C26B69F3D44F}"/>
                    </a:ext>
                  </a:extLst>
                </p14:cNvPr>
                <p14:cNvContentPartPr/>
                <p14:nvPr/>
              </p14:nvContentPartPr>
              <p14:xfrm>
                <a:off x="7441177" y="578141"/>
                <a:ext cx="225000" cy="591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507BD5A-3D90-D6BD-A2BE-C26B69F3D44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435057" y="572021"/>
                  <a:ext cx="2372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AC519CD-4752-556A-4774-E73CE6FA98DD}"/>
                    </a:ext>
                  </a:extLst>
                </p14:cNvPr>
                <p14:cNvContentPartPr/>
                <p14:nvPr/>
              </p14:nvContentPartPr>
              <p14:xfrm>
                <a:off x="7972897" y="794861"/>
                <a:ext cx="110160" cy="171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AC519CD-4752-556A-4774-E73CE6FA98D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966777" y="788741"/>
                  <a:ext cx="12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029BAD-DBFE-8EF6-1170-EC9477542F27}"/>
                    </a:ext>
                  </a:extLst>
                </p14:cNvPr>
                <p14:cNvContentPartPr/>
                <p14:nvPr/>
              </p14:nvContentPartPr>
              <p14:xfrm>
                <a:off x="8168377" y="769301"/>
                <a:ext cx="93960" cy="2314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029BAD-DBFE-8EF6-1170-EC9477542F2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62257" y="763181"/>
                  <a:ext cx="106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8E01136-5C92-9934-3CEC-AFB7237C308D}"/>
                    </a:ext>
                  </a:extLst>
                </p14:cNvPr>
                <p14:cNvContentPartPr/>
                <p14:nvPr/>
              </p14:nvContentPartPr>
              <p14:xfrm>
                <a:off x="8330017" y="778661"/>
                <a:ext cx="37800" cy="1227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8E01136-5C92-9934-3CEC-AFB7237C308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23897" y="772541"/>
                  <a:ext cx="50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E5598A6-DF97-3B93-706A-A0F9F98B114B}"/>
                    </a:ext>
                  </a:extLst>
                </p14:cNvPr>
                <p14:cNvContentPartPr/>
                <p14:nvPr/>
              </p14:nvContentPartPr>
              <p14:xfrm>
                <a:off x="8292577" y="722861"/>
                <a:ext cx="141480" cy="245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E5598A6-DF97-3B93-706A-A0F9F98B114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286457" y="716741"/>
                  <a:ext cx="153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DB02BC0-414D-A1C7-18AB-F29F3C38A105}"/>
                    </a:ext>
                  </a:extLst>
                </p14:cNvPr>
                <p14:cNvContentPartPr/>
                <p14:nvPr/>
              </p14:nvContentPartPr>
              <p14:xfrm>
                <a:off x="7804777" y="821141"/>
                <a:ext cx="379800" cy="450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DB02BC0-414D-A1C7-18AB-F29F3C38A10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798657" y="815021"/>
                  <a:ext cx="392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9648808-51FB-8758-BC78-8B8087799B8D}"/>
                    </a:ext>
                  </a:extLst>
                </p14:cNvPr>
                <p14:cNvContentPartPr/>
                <p14:nvPr/>
              </p14:nvContentPartPr>
              <p14:xfrm>
                <a:off x="8435857" y="536381"/>
                <a:ext cx="189360" cy="473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9648808-51FB-8758-BC78-8B8087799B8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29737" y="530261"/>
                  <a:ext cx="201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985E721-1378-7E23-7489-D24897A943F5}"/>
                    </a:ext>
                  </a:extLst>
                </p14:cNvPr>
                <p14:cNvContentPartPr/>
                <p14:nvPr/>
              </p14:nvContentPartPr>
              <p14:xfrm>
                <a:off x="835897" y="4018301"/>
                <a:ext cx="15120" cy="205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985E721-1378-7E23-7489-D24897A943F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29777" y="4012181"/>
                  <a:ext cx="27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CCA7BA-2ABD-88C7-D857-02C8B9B299DF}"/>
                    </a:ext>
                  </a:extLst>
                </p14:cNvPr>
                <p14:cNvContentPartPr/>
                <p14:nvPr/>
              </p14:nvContentPartPr>
              <p14:xfrm>
                <a:off x="807097" y="3971141"/>
                <a:ext cx="99000" cy="3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CCA7BA-2ABD-88C7-D857-02C8B9B299D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0977" y="3965021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ABC251-00AD-4444-64D4-DC967B9A82E1}"/>
                    </a:ext>
                  </a:extLst>
                </p14:cNvPr>
                <p14:cNvContentPartPr/>
                <p14:nvPr/>
              </p14:nvContentPartPr>
              <p14:xfrm>
                <a:off x="873697" y="4056101"/>
                <a:ext cx="76320" cy="34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ABC251-00AD-4444-64D4-DC967B9A82E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67577" y="4049981"/>
                  <a:ext cx="88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3DA99CD-A96A-1D4D-DDC5-DD53D2802129}"/>
                    </a:ext>
                  </a:extLst>
                </p14:cNvPr>
                <p14:cNvContentPartPr/>
                <p14:nvPr/>
              </p14:nvContentPartPr>
              <p14:xfrm>
                <a:off x="985297" y="3963221"/>
                <a:ext cx="147960" cy="212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3DA99CD-A96A-1D4D-DDC5-DD53D280212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9177" y="3957101"/>
                  <a:ext cx="16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1A30118-321F-7E3B-AF22-7705D96B778F}"/>
                    </a:ext>
                  </a:extLst>
                </p14:cNvPr>
                <p14:cNvContentPartPr/>
                <p14:nvPr/>
              </p14:nvContentPartPr>
              <p14:xfrm>
                <a:off x="1162057" y="3979061"/>
                <a:ext cx="104400" cy="122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1A30118-321F-7E3B-AF22-7705D96B778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55937" y="3972941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EBB4E9A-D800-0C3D-378F-FC94F83CED3D}"/>
                    </a:ext>
                  </a:extLst>
                </p14:cNvPr>
                <p14:cNvContentPartPr/>
                <p14:nvPr/>
              </p14:nvContentPartPr>
              <p14:xfrm>
                <a:off x="1320457" y="3993101"/>
                <a:ext cx="14760" cy="137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EBB4E9A-D800-0C3D-378F-FC94F83CED3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314337" y="3986981"/>
                  <a:ext cx="27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5FDAA6-64A5-2B7E-F956-D1A68E542778}"/>
                    </a:ext>
                  </a:extLst>
                </p14:cNvPr>
                <p14:cNvContentPartPr/>
                <p14:nvPr/>
              </p14:nvContentPartPr>
              <p14:xfrm>
                <a:off x="1303537" y="3892661"/>
                <a:ext cx="2880" cy="14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5FDAA6-64A5-2B7E-F956-D1A68E542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97417" y="3886541"/>
                  <a:ext cx="15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95B3C7D-5F7E-BE6F-9FEF-9E37A907AD42}"/>
                    </a:ext>
                  </a:extLst>
                </p14:cNvPr>
                <p14:cNvContentPartPr/>
                <p14:nvPr/>
              </p14:nvContentPartPr>
              <p14:xfrm>
                <a:off x="1464817" y="3793301"/>
                <a:ext cx="19080" cy="326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95B3C7D-5F7E-BE6F-9FEF-9E37A907AD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458697" y="3787181"/>
                  <a:ext cx="31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0446D5-2E8E-0E3D-78DE-A1174401AB34}"/>
                    </a:ext>
                  </a:extLst>
                </p14:cNvPr>
                <p14:cNvContentPartPr/>
                <p14:nvPr/>
              </p14:nvContentPartPr>
              <p14:xfrm>
                <a:off x="1442497" y="3875381"/>
                <a:ext cx="166680" cy="194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0446D5-2E8E-0E3D-78DE-A1174401AB3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436377" y="3869261"/>
                  <a:ext cx="178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9DF3A9-DF0E-D483-E711-6848B6366802}"/>
                    </a:ext>
                  </a:extLst>
                </p14:cNvPr>
                <p14:cNvContentPartPr/>
                <p14:nvPr/>
              </p14:nvContentPartPr>
              <p14:xfrm>
                <a:off x="788737" y="4458221"/>
                <a:ext cx="120240" cy="136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9DF3A9-DF0E-D483-E711-6848B636680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2617" y="4452101"/>
                  <a:ext cx="132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611D635-386A-0BCE-63E5-AC94CA154B7E}"/>
                    </a:ext>
                  </a:extLst>
                </p14:cNvPr>
                <p14:cNvContentPartPr/>
                <p14:nvPr/>
              </p14:nvContentPartPr>
              <p14:xfrm>
                <a:off x="902497" y="4417901"/>
                <a:ext cx="8280" cy="261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611D635-386A-0BCE-63E5-AC94CA154B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96377" y="4411781"/>
                  <a:ext cx="20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1EA90E-5773-5016-75BC-78D5ECEC7E49}"/>
                    </a:ext>
                  </a:extLst>
                </p14:cNvPr>
                <p14:cNvContentPartPr/>
                <p14:nvPr/>
              </p14:nvContentPartPr>
              <p14:xfrm>
                <a:off x="993217" y="4486301"/>
                <a:ext cx="141120" cy="132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1EA90E-5773-5016-75BC-78D5ECEC7E4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87097" y="4480181"/>
                  <a:ext cx="153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F846AC9-B37F-EEBC-4299-F6DC286CBCBE}"/>
                    </a:ext>
                  </a:extLst>
                </p14:cNvPr>
                <p14:cNvContentPartPr/>
                <p14:nvPr/>
              </p14:nvContentPartPr>
              <p14:xfrm>
                <a:off x="1170337" y="4444181"/>
                <a:ext cx="125280" cy="464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F846AC9-B37F-EEBC-4299-F6DC286CBCB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64217" y="4438061"/>
                  <a:ext cx="137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FC41B1-C156-4116-77A1-FDEA813429FF}"/>
                    </a:ext>
                  </a:extLst>
                </p14:cNvPr>
                <p14:cNvContentPartPr/>
                <p14:nvPr/>
              </p14:nvContentPartPr>
              <p14:xfrm>
                <a:off x="1340257" y="4413221"/>
                <a:ext cx="108000" cy="154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FC41B1-C156-4116-77A1-FDEA813429F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34137" y="4407101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185ADF-BD12-DCE1-FED2-969D15EC120E}"/>
                    </a:ext>
                  </a:extLst>
                </p14:cNvPr>
                <p14:cNvContentPartPr/>
                <p14:nvPr/>
              </p14:nvContentPartPr>
              <p14:xfrm>
                <a:off x="1561297" y="4300901"/>
                <a:ext cx="26640" cy="248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185ADF-BD12-DCE1-FED2-969D15EC120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555177" y="4294781"/>
                  <a:ext cx="38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7FBA34-855C-4BFD-E73E-A7BC72FC16C2}"/>
                    </a:ext>
                  </a:extLst>
                </p14:cNvPr>
                <p14:cNvContentPartPr/>
                <p14:nvPr/>
              </p14:nvContentPartPr>
              <p14:xfrm>
                <a:off x="1534297" y="4431941"/>
                <a:ext cx="117360" cy="26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7FBA34-855C-4BFD-E73E-A7BC72FC16C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528177" y="4425821"/>
                  <a:ext cx="12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60FA3F-9610-6FDB-5DC5-7ED982A8494B}"/>
                    </a:ext>
                  </a:extLst>
                </p14:cNvPr>
                <p14:cNvContentPartPr/>
                <p14:nvPr/>
              </p14:nvContentPartPr>
              <p14:xfrm>
                <a:off x="1669297" y="4400261"/>
                <a:ext cx="114120" cy="128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60FA3F-9610-6FDB-5DC5-7ED982A8494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663177" y="4394141"/>
                  <a:ext cx="12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D3DF5E-D3D1-D666-02B4-9991EA68EFD9}"/>
                    </a:ext>
                  </a:extLst>
                </p14:cNvPr>
                <p14:cNvContentPartPr/>
                <p14:nvPr/>
              </p14:nvContentPartPr>
              <p14:xfrm>
                <a:off x="1802137" y="4259141"/>
                <a:ext cx="104040" cy="258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D3DF5E-D3D1-D666-02B4-9991EA68EFD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796017" y="4253021"/>
                  <a:ext cx="116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C82856F-801F-64B8-96F7-F549BB846DA1}"/>
                    </a:ext>
                  </a:extLst>
                </p14:cNvPr>
                <p14:cNvContentPartPr/>
                <p14:nvPr/>
              </p14:nvContentPartPr>
              <p14:xfrm>
                <a:off x="1964497" y="4196861"/>
                <a:ext cx="57600" cy="286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C82856F-801F-64B8-96F7-F549BB846DA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958377" y="4190741"/>
                  <a:ext cx="6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35FAFD-2E03-82E1-5171-8FD143BE9443}"/>
                    </a:ext>
                  </a:extLst>
                </p14:cNvPr>
                <p14:cNvContentPartPr/>
                <p14:nvPr/>
              </p14:nvContentPartPr>
              <p14:xfrm>
                <a:off x="2048017" y="4304861"/>
                <a:ext cx="154440" cy="272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35FAFD-2E03-82E1-5171-8FD143BE944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041897" y="4298741"/>
                  <a:ext cx="166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5DCB05-5E74-5FA6-074A-1CEBE86652E2}"/>
                    </a:ext>
                  </a:extLst>
                </p14:cNvPr>
                <p14:cNvContentPartPr/>
                <p14:nvPr/>
              </p14:nvContentPartPr>
              <p14:xfrm>
                <a:off x="833377" y="4973381"/>
                <a:ext cx="112320" cy="210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5DCB05-5E74-5FA6-074A-1CEBE86652E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27257" y="4967261"/>
                  <a:ext cx="12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BD61FA-E22D-EED5-99CD-37D31DEDDA7C}"/>
                    </a:ext>
                  </a:extLst>
                </p14:cNvPr>
                <p14:cNvContentPartPr/>
                <p14:nvPr/>
              </p14:nvContentPartPr>
              <p14:xfrm>
                <a:off x="1040377" y="5029901"/>
                <a:ext cx="109800" cy="123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BD61FA-E22D-EED5-99CD-37D31DEDDA7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34257" y="5023781"/>
                  <a:ext cx="122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D8C606-EE72-683D-AA7D-3DF8261ACE75}"/>
                    </a:ext>
                  </a:extLst>
                </p14:cNvPr>
                <p14:cNvContentPartPr/>
                <p14:nvPr/>
              </p14:nvContentPartPr>
              <p14:xfrm>
                <a:off x="1194817" y="4996061"/>
                <a:ext cx="106560" cy="341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D8C606-EE72-683D-AA7D-3DF8261ACE7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88697" y="4989941"/>
                  <a:ext cx="118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81E6C5D-9850-AC28-5EF5-A000AD69A366}"/>
                    </a:ext>
                  </a:extLst>
                </p14:cNvPr>
                <p14:cNvContentPartPr/>
                <p14:nvPr/>
              </p14:nvContentPartPr>
              <p14:xfrm>
                <a:off x="1332337" y="4941341"/>
                <a:ext cx="100080" cy="163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81E6C5D-9850-AC28-5EF5-A000AD69A36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326217" y="4935221"/>
                  <a:ext cx="11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4F5E6E6-9B7C-3D6D-E112-A2EE40014A1E}"/>
                    </a:ext>
                  </a:extLst>
                </p14:cNvPr>
                <p14:cNvContentPartPr/>
                <p14:nvPr/>
              </p14:nvContentPartPr>
              <p14:xfrm>
                <a:off x="1521697" y="4809581"/>
                <a:ext cx="36720" cy="281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4F5E6E6-9B7C-3D6D-E112-A2EE40014A1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515577" y="4803461"/>
                  <a:ext cx="48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5E91CDD-25CE-3A56-269F-4DB9657B56A2}"/>
                    </a:ext>
                  </a:extLst>
                </p14:cNvPr>
                <p14:cNvContentPartPr/>
                <p14:nvPr/>
              </p14:nvContentPartPr>
              <p14:xfrm>
                <a:off x="1514137" y="4923701"/>
                <a:ext cx="92880" cy="44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5E91CDD-25CE-3A56-269F-4DB9657B56A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508017" y="4917581"/>
                  <a:ext cx="105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5D2336B-6E71-0A21-7DDC-1FD3984B3636}"/>
                    </a:ext>
                  </a:extLst>
                </p14:cNvPr>
                <p14:cNvContentPartPr/>
                <p14:nvPr/>
              </p14:nvContentPartPr>
              <p14:xfrm>
                <a:off x="1669657" y="4840181"/>
                <a:ext cx="211320" cy="214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5D2336B-6E71-0A21-7DDC-1FD3984B363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663537" y="4834061"/>
                  <a:ext cx="223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2FD8EF3-B9CD-A4C2-E6B0-D628F745C649}"/>
                    </a:ext>
                  </a:extLst>
                </p14:cNvPr>
                <p14:cNvContentPartPr/>
                <p14:nvPr/>
              </p14:nvContentPartPr>
              <p14:xfrm>
                <a:off x="1939297" y="4793021"/>
                <a:ext cx="50760" cy="2260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2FD8EF3-B9CD-A4C2-E6B0-D628F745C64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933177" y="4786901"/>
                  <a:ext cx="63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2020A0E-D473-A492-E8F6-30C385784703}"/>
                    </a:ext>
                  </a:extLst>
                </p14:cNvPr>
                <p14:cNvContentPartPr/>
                <p14:nvPr/>
              </p14:nvContentPartPr>
              <p14:xfrm>
                <a:off x="2031817" y="4773581"/>
                <a:ext cx="205920" cy="240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2020A0E-D473-A492-E8F6-30C38578470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025697" y="4767461"/>
                  <a:ext cx="218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751F755-723A-BF99-DD37-7EA96A713A10}"/>
                    </a:ext>
                  </a:extLst>
                </p14:cNvPr>
                <p14:cNvContentPartPr/>
                <p14:nvPr/>
              </p14:nvContentPartPr>
              <p14:xfrm>
                <a:off x="858217" y="5367941"/>
                <a:ext cx="108360" cy="205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751F755-723A-BF99-DD37-7EA96A713A1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2097" y="5361821"/>
                  <a:ext cx="120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74A56C9-7273-95F2-D2A8-641D55A10CC8}"/>
                    </a:ext>
                  </a:extLst>
                </p14:cNvPr>
                <p14:cNvContentPartPr/>
                <p14:nvPr/>
              </p14:nvContentPartPr>
              <p14:xfrm>
                <a:off x="1046497" y="5414381"/>
                <a:ext cx="115200" cy="143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74A56C9-7273-95F2-D2A8-641D55A10CC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40377" y="5408261"/>
                  <a:ext cx="12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EECC99-20B3-9D3C-54A0-6EBC2805B762}"/>
                    </a:ext>
                  </a:extLst>
                </p14:cNvPr>
                <p14:cNvContentPartPr/>
                <p14:nvPr/>
              </p14:nvContentPartPr>
              <p14:xfrm>
                <a:off x="1205977" y="5432381"/>
                <a:ext cx="129240" cy="3726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EECC99-20B3-9D3C-54A0-6EBC2805B76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99857" y="5426261"/>
                  <a:ext cx="141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08786A-8D95-1704-17FC-BA8DF4B8CC2C}"/>
                    </a:ext>
                  </a:extLst>
                </p14:cNvPr>
                <p14:cNvContentPartPr/>
                <p14:nvPr/>
              </p14:nvContentPartPr>
              <p14:xfrm>
                <a:off x="1375897" y="5353901"/>
                <a:ext cx="119160" cy="140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08786A-8D95-1704-17FC-BA8DF4B8CC2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69777" y="5347781"/>
                  <a:ext cx="131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9BF5508-8996-68A1-2595-6C727D23C83C}"/>
                    </a:ext>
                  </a:extLst>
                </p14:cNvPr>
                <p14:cNvContentPartPr/>
                <p14:nvPr/>
              </p14:nvContentPartPr>
              <p14:xfrm>
                <a:off x="1577137" y="5237621"/>
                <a:ext cx="57960" cy="2764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9BF5508-8996-68A1-2595-6C727D23C83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71017" y="5231501"/>
                  <a:ext cx="70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CFA8E83-B221-793E-609A-3809EA49A1CC}"/>
                    </a:ext>
                  </a:extLst>
                </p14:cNvPr>
                <p14:cNvContentPartPr/>
                <p14:nvPr/>
              </p14:nvContentPartPr>
              <p14:xfrm>
                <a:off x="1587577" y="5345981"/>
                <a:ext cx="78840" cy="29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CFA8E83-B221-793E-609A-3809EA49A1C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581457" y="5339861"/>
                  <a:ext cx="91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6C128FC-D0EA-CC37-D46A-BFD8DF24CD75}"/>
                    </a:ext>
                  </a:extLst>
                </p14:cNvPr>
                <p14:cNvContentPartPr/>
                <p14:nvPr/>
              </p14:nvContentPartPr>
              <p14:xfrm>
                <a:off x="1785577" y="5211701"/>
                <a:ext cx="259920" cy="2725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6C128FC-D0EA-CC37-D46A-BFD8DF24CD7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779457" y="5205581"/>
                  <a:ext cx="27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3E7915B-F755-B9FD-6318-50D810A291F4}"/>
                    </a:ext>
                  </a:extLst>
                </p14:cNvPr>
                <p14:cNvContentPartPr/>
                <p14:nvPr/>
              </p14:nvContentPartPr>
              <p14:xfrm>
                <a:off x="2084017" y="5151941"/>
                <a:ext cx="37800" cy="322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3E7915B-F755-B9FD-6318-50D810A291F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077897" y="5145821"/>
                  <a:ext cx="50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3CE6623-1E81-56AC-A66A-536C51357AFE}"/>
                    </a:ext>
                  </a:extLst>
                </p14:cNvPr>
                <p14:cNvContentPartPr/>
                <p14:nvPr/>
              </p14:nvContentPartPr>
              <p14:xfrm>
                <a:off x="2181937" y="5284421"/>
                <a:ext cx="172800" cy="1980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3CE6623-1E81-56AC-A66A-536C51357AF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175817" y="5278301"/>
                  <a:ext cx="185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3E6D55B-8385-C7D1-4814-0181A363C5A1}"/>
                    </a:ext>
                  </a:extLst>
                </p14:cNvPr>
                <p14:cNvContentPartPr/>
                <p14:nvPr/>
              </p14:nvContentPartPr>
              <p14:xfrm>
                <a:off x="3421057" y="5342021"/>
                <a:ext cx="108000" cy="101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3E6D55B-8385-C7D1-4814-0181A363C5A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414937" y="5335901"/>
                  <a:ext cx="120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FA0992E-963B-7356-A470-FF7E35A97097}"/>
                    </a:ext>
                  </a:extLst>
                </p14:cNvPr>
                <p14:cNvContentPartPr/>
                <p14:nvPr/>
              </p14:nvContentPartPr>
              <p14:xfrm>
                <a:off x="3628417" y="5258861"/>
                <a:ext cx="171360" cy="1429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FA0992E-963B-7356-A470-FF7E35A97097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622297" y="5252741"/>
                  <a:ext cx="183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3FE1C79-A519-BF48-CE39-BF7E2B127E88}"/>
                    </a:ext>
                  </a:extLst>
                </p14:cNvPr>
                <p14:cNvContentPartPr/>
                <p14:nvPr/>
              </p14:nvContentPartPr>
              <p14:xfrm>
                <a:off x="3873937" y="5241581"/>
                <a:ext cx="12600" cy="171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3FE1C79-A519-BF48-CE39-BF7E2B127E8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3867817" y="5235461"/>
                  <a:ext cx="24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49012A6-AB85-269C-A0E3-081EE4EAE992}"/>
                    </a:ext>
                  </a:extLst>
                </p14:cNvPr>
                <p14:cNvContentPartPr/>
                <p14:nvPr/>
              </p14:nvContentPartPr>
              <p14:xfrm>
                <a:off x="3864937" y="5094341"/>
                <a:ext cx="7200" cy="288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49012A6-AB85-269C-A0E3-081EE4EAE99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858817" y="5088221"/>
                  <a:ext cx="19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B5E547A-0212-F8F6-03BB-48C451F3603B}"/>
                    </a:ext>
                  </a:extLst>
                </p14:cNvPr>
                <p14:cNvContentPartPr/>
                <p14:nvPr/>
              </p14:nvContentPartPr>
              <p14:xfrm>
                <a:off x="3963577" y="5215301"/>
                <a:ext cx="73800" cy="108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B5E547A-0212-F8F6-03BB-48C451F3603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957457" y="5209181"/>
                  <a:ext cx="86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7F19897-70D4-EC9C-2F0F-8E7B0B4BCA8B}"/>
                    </a:ext>
                  </a:extLst>
                </p14:cNvPr>
                <p14:cNvContentPartPr/>
                <p14:nvPr/>
              </p14:nvContentPartPr>
              <p14:xfrm>
                <a:off x="4123777" y="5183261"/>
                <a:ext cx="145440" cy="1220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7F19897-70D4-EC9C-2F0F-8E7B0B4BCA8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117657" y="5177141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0DA72C8-494B-3801-6400-88605D4DAE95}"/>
                    </a:ext>
                  </a:extLst>
                </p14:cNvPr>
                <p14:cNvContentPartPr/>
                <p14:nvPr/>
              </p14:nvContentPartPr>
              <p14:xfrm>
                <a:off x="5834857" y="5290181"/>
                <a:ext cx="83160" cy="172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0DA72C8-494B-3801-6400-88605D4DAE9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8737" y="5284061"/>
                  <a:ext cx="95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1EBC601-C558-906B-5D8F-2E2113AFC974}"/>
                    </a:ext>
                  </a:extLst>
                </p14:cNvPr>
                <p14:cNvContentPartPr/>
                <p14:nvPr/>
              </p14:nvContentPartPr>
              <p14:xfrm>
                <a:off x="5944297" y="5194061"/>
                <a:ext cx="132120" cy="118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1EBC601-C558-906B-5D8F-2E2113AFC9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938177" y="5187941"/>
                  <a:ext cx="144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FECFC0D-C949-E7CE-57AB-28696C9EC946}"/>
                    </a:ext>
                  </a:extLst>
                </p14:cNvPr>
                <p14:cNvContentPartPr/>
                <p14:nvPr/>
              </p14:nvContentPartPr>
              <p14:xfrm>
                <a:off x="6084337" y="5031701"/>
                <a:ext cx="145080" cy="267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FECFC0D-C949-E7CE-57AB-28696C9EC94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78217" y="5025581"/>
                  <a:ext cx="157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359E88E-B38F-5A43-8458-7F22EDABEC07}"/>
                    </a:ext>
                  </a:extLst>
                </p14:cNvPr>
                <p14:cNvContentPartPr/>
                <p14:nvPr/>
              </p14:nvContentPartPr>
              <p14:xfrm>
                <a:off x="6478177" y="5282981"/>
                <a:ext cx="94680" cy="1915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359E88E-B38F-5A43-8458-7F22EDABEC0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472057" y="5276861"/>
                  <a:ext cx="10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58A2CF1-DDD4-1959-49C9-DC67CE92FE79}"/>
                    </a:ext>
                  </a:extLst>
                </p14:cNvPr>
                <p14:cNvContentPartPr/>
                <p14:nvPr/>
              </p14:nvContentPartPr>
              <p14:xfrm>
                <a:off x="6477097" y="5230421"/>
                <a:ext cx="163800" cy="42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58A2CF1-DDD4-1959-49C9-DC67CE92FE7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470977" y="5224301"/>
                  <a:ext cx="176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081F8F3-0CC6-DB1A-9092-98339554864A}"/>
                    </a:ext>
                  </a:extLst>
                </p14:cNvPr>
                <p14:cNvContentPartPr/>
                <p14:nvPr/>
              </p14:nvContentPartPr>
              <p14:xfrm>
                <a:off x="6650977" y="5315741"/>
                <a:ext cx="290520" cy="135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081F8F3-0CC6-DB1A-9092-98339554864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644857" y="5309621"/>
                  <a:ext cx="30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40B95BF-E647-6AB0-6756-725EB61DF99F}"/>
                    </a:ext>
                  </a:extLst>
                </p14:cNvPr>
                <p14:cNvContentPartPr/>
                <p14:nvPr/>
              </p14:nvContentPartPr>
              <p14:xfrm>
                <a:off x="7569697" y="5115581"/>
                <a:ext cx="152280" cy="2199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40B95BF-E647-6AB0-6756-725EB61DF99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563577" y="5109461"/>
                  <a:ext cx="164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B370296-C340-3C37-2097-11216B8E1B64}"/>
                    </a:ext>
                  </a:extLst>
                </p14:cNvPr>
                <p14:cNvContentPartPr/>
                <p14:nvPr/>
              </p14:nvContentPartPr>
              <p14:xfrm>
                <a:off x="7796857" y="5067341"/>
                <a:ext cx="113040" cy="1314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B370296-C340-3C37-2097-11216B8E1B6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790737" y="5061221"/>
                  <a:ext cx="125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53E3A22-FA56-D1C8-0EA1-6DC1A5419804}"/>
                    </a:ext>
                  </a:extLst>
                </p14:cNvPr>
                <p14:cNvContentPartPr/>
                <p14:nvPr/>
              </p14:nvContentPartPr>
              <p14:xfrm>
                <a:off x="7333537" y="1462301"/>
                <a:ext cx="1292400" cy="43228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53E3A22-FA56-D1C8-0EA1-6DC1A541980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327417" y="1456181"/>
                  <a:ext cx="1304640" cy="433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F789C61E-4D56-C1B5-D4AA-4C2B57D80B42}"/>
              </a:ext>
            </a:extLst>
          </p:cNvPr>
          <p:cNvGrpSpPr/>
          <p:nvPr/>
        </p:nvGrpSpPr>
        <p:grpSpPr>
          <a:xfrm>
            <a:off x="7909537" y="2432861"/>
            <a:ext cx="449640" cy="425880"/>
            <a:chOff x="7909537" y="2432861"/>
            <a:chExt cx="449640" cy="42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BC29AB5-AA89-8D03-E5E8-794E274C0D42}"/>
                    </a:ext>
                  </a:extLst>
                </p14:cNvPr>
                <p14:cNvContentPartPr/>
                <p14:nvPr/>
              </p14:nvContentPartPr>
              <p14:xfrm>
                <a:off x="7909537" y="2432861"/>
                <a:ext cx="314640" cy="1389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BC29AB5-AA89-8D03-E5E8-794E274C0D4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903417" y="2426741"/>
                  <a:ext cx="326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7ACB826-AF71-A463-EAF9-D2A6191E7DA8}"/>
                    </a:ext>
                  </a:extLst>
                </p14:cNvPr>
                <p14:cNvContentPartPr/>
                <p14:nvPr/>
              </p14:nvContentPartPr>
              <p14:xfrm>
                <a:off x="7976137" y="2627621"/>
                <a:ext cx="383040" cy="2311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7ACB826-AF71-A463-EAF9-D2A6191E7DA8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70017" y="2621501"/>
                  <a:ext cx="3952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89772AFC-43EF-8A89-C92F-DB3530340E74}"/>
              </a:ext>
            </a:extLst>
          </p:cNvPr>
          <p:cNvGrpSpPr/>
          <p:nvPr/>
        </p:nvGrpSpPr>
        <p:grpSpPr>
          <a:xfrm>
            <a:off x="7989817" y="3061061"/>
            <a:ext cx="321120" cy="614160"/>
            <a:chOff x="7989817" y="3061061"/>
            <a:chExt cx="32112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32D7A16-9DBD-B1E1-AD44-A8FDB3CE2EC3}"/>
                    </a:ext>
                  </a:extLst>
                </p14:cNvPr>
                <p14:cNvContentPartPr/>
                <p14:nvPr/>
              </p14:nvContentPartPr>
              <p14:xfrm>
                <a:off x="7989817" y="3061061"/>
                <a:ext cx="321120" cy="2782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32D7A16-9DBD-B1E1-AD44-A8FDB3CE2EC3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983697" y="3054941"/>
                  <a:ext cx="333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72BFCA7-4EC1-F098-769D-95270E052F92}"/>
                    </a:ext>
                  </a:extLst>
                </p14:cNvPr>
                <p14:cNvContentPartPr/>
                <p14:nvPr/>
              </p14:nvContentPartPr>
              <p14:xfrm>
                <a:off x="8018977" y="3472541"/>
                <a:ext cx="290520" cy="2026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72BFCA7-4EC1-F098-769D-95270E052F9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012857" y="3466421"/>
                  <a:ext cx="302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7F7B744-2354-0464-34A2-55B28F605DFB}"/>
                  </a:ext>
                </a:extLst>
              </p14:cNvPr>
              <p14:cNvContentPartPr/>
              <p14:nvPr/>
            </p14:nvContentPartPr>
            <p14:xfrm>
              <a:off x="8045977" y="3872141"/>
              <a:ext cx="327240" cy="3099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7F7B744-2354-0464-34A2-55B28F605DFB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8039857" y="3866021"/>
                <a:ext cx="339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6694C93-A2FC-63D0-0C9D-83EAE227C858}"/>
                  </a:ext>
                </a:extLst>
              </p14:cNvPr>
              <p14:cNvContentPartPr/>
              <p14:nvPr/>
            </p14:nvContentPartPr>
            <p14:xfrm>
              <a:off x="8122297" y="4873301"/>
              <a:ext cx="355680" cy="2300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6694C93-A2FC-63D0-0C9D-83EAE227C858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116177" y="4867181"/>
                <a:ext cx="367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881604A-7846-C457-F62D-3D36EB861ECF}"/>
                  </a:ext>
                </a:extLst>
              </p14:cNvPr>
              <p14:cNvContentPartPr/>
              <p14:nvPr/>
            </p14:nvContentPartPr>
            <p14:xfrm>
              <a:off x="7962097" y="4413941"/>
              <a:ext cx="301320" cy="1814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881604A-7846-C457-F62D-3D36EB861EC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955977" y="4407821"/>
                <a:ext cx="313560" cy="1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4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41C288-11FD-ADAB-EADA-910D95D95934}"/>
              </a:ext>
            </a:extLst>
          </p:cNvPr>
          <p:cNvGrpSpPr/>
          <p:nvPr/>
        </p:nvGrpSpPr>
        <p:grpSpPr>
          <a:xfrm>
            <a:off x="917977" y="797741"/>
            <a:ext cx="968040" cy="442800"/>
            <a:chOff x="917977" y="797741"/>
            <a:chExt cx="96804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CFDD16-5F76-5A26-654B-327AF23F9CC1}"/>
                    </a:ext>
                  </a:extLst>
                </p14:cNvPr>
                <p14:cNvContentPartPr/>
                <p14:nvPr/>
              </p14:nvContentPartPr>
              <p14:xfrm>
                <a:off x="917977" y="935261"/>
                <a:ext cx="100080" cy="277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CFDD16-5F76-5A26-654B-327AF23F9C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1857" y="929141"/>
                  <a:ext cx="112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614013-774F-DE40-C0BF-ED4E8FD0CAF0}"/>
                    </a:ext>
                  </a:extLst>
                </p14:cNvPr>
                <p14:cNvContentPartPr/>
                <p14:nvPr/>
              </p14:nvContentPartPr>
              <p14:xfrm>
                <a:off x="1089337" y="997541"/>
                <a:ext cx="130680" cy="163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614013-774F-DE40-C0BF-ED4E8FD0CA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217" y="991421"/>
                  <a:ext cx="142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D692EA-1C8C-CFCF-757B-38C947F3838A}"/>
                    </a:ext>
                  </a:extLst>
                </p14:cNvPr>
                <p14:cNvContentPartPr/>
                <p14:nvPr/>
              </p14:nvContentPartPr>
              <p14:xfrm>
                <a:off x="1273657" y="876941"/>
                <a:ext cx="76320" cy="29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D692EA-1C8C-CFCF-757B-38C947F383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7537" y="870821"/>
                  <a:ext cx="88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B4B39F-60AE-A1CD-3C9E-761CB9CEDFEE}"/>
                    </a:ext>
                  </a:extLst>
                </p14:cNvPr>
                <p14:cNvContentPartPr/>
                <p14:nvPr/>
              </p14:nvContentPartPr>
              <p14:xfrm>
                <a:off x="1428817" y="984941"/>
                <a:ext cx="136440" cy="16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B4B39F-60AE-A1CD-3C9E-761CB9CEDF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2697" y="978821"/>
                  <a:ext cx="14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D30A0F-21F9-C23B-D308-D30F4E22A040}"/>
                    </a:ext>
                  </a:extLst>
                </p14:cNvPr>
                <p14:cNvContentPartPr/>
                <p14:nvPr/>
              </p14:nvContentPartPr>
              <p14:xfrm>
                <a:off x="1619617" y="963701"/>
                <a:ext cx="109800" cy="15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D30A0F-21F9-C23B-D308-D30F4E22A0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3497" y="957581"/>
                  <a:ext cx="122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FEE2BB-4C7C-FB8A-59B1-D8DC36C12EA1}"/>
                    </a:ext>
                  </a:extLst>
                </p14:cNvPr>
                <p14:cNvContentPartPr/>
                <p14:nvPr/>
              </p14:nvContentPartPr>
              <p14:xfrm>
                <a:off x="1778737" y="797741"/>
                <a:ext cx="44280" cy="44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FEE2BB-4C7C-FB8A-59B1-D8DC36C12E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2617" y="791621"/>
                  <a:ext cx="56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66E777-C59F-B97F-ED07-1DE9CDC379C9}"/>
                    </a:ext>
                  </a:extLst>
                </p14:cNvPr>
                <p14:cNvContentPartPr/>
                <p14:nvPr/>
              </p14:nvContentPartPr>
              <p14:xfrm>
                <a:off x="1752817" y="948581"/>
                <a:ext cx="133200" cy="3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66E777-C59F-B97F-ED07-1DE9CDC379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6697" y="942461"/>
                  <a:ext cx="1454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A44C3-0C23-985B-60A0-6E3E2B814CB1}"/>
              </a:ext>
            </a:extLst>
          </p:cNvPr>
          <p:cNvGrpSpPr/>
          <p:nvPr/>
        </p:nvGrpSpPr>
        <p:grpSpPr>
          <a:xfrm>
            <a:off x="2597737" y="809261"/>
            <a:ext cx="1366200" cy="567720"/>
            <a:chOff x="2597737" y="809261"/>
            <a:chExt cx="136620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E06061-D5A9-2D78-43A4-FECEF3A7D5A8}"/>
                    </a:ext>
                  </a:extLst>
                </p14:cNvPr>
                <p14:cNvContentPartPr/>
                <p14:nvPr/>
              </p14:nvContentPartPr>
              <p14:xfrm>
                <a:off x="2597737" y="877301"/>
                <a:ext cx="165600" cy="24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E06061-D5A9-2D78-43A4-FECEF3A7D5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1617" y="871181"/>
                  <a:ext cx="177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DAD349-FC4D-92BF-5155-44121F79D7CF}"/>
                    </a:ext>
                  </a:extLst>
                </p14:cNvPr>
                <p14:cNvContentPartPr/>
                <p14:nvPr/>
              </p14:nvContentPartPr>
              <p14:xfrm>
                <a:off x="2819857" y="937421"/>
                <a:ext cx="132480" cy="16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DAD349-FC4D-92BF-5155-44121F79D7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3737" y="931301"/>
                  <a:ext cx="14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9EB4F9-B29F-99C1-F667-88CA4AD08879}"/>
                    </a:ext>
                  </a:extLst>
                </p14:cNvPr>
                <p14:cNvContentPartPr/>
                <p14:nvPr/>
              </p14:nvContentPartPr>
              <p14:xfrm>
                <a:off x="2986897" y="815741"/>
                <a:ext cx="73440" cy="31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9EB4F9-B29F-99C1-F667-88CA4AD088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0777" y="809621"/>
                  <a:ext cx="85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6C056F-6298-0590-CD46-44AFED352B9B}"/>
                    </a:ext>
                  </a:extLst>
                </p14:cNvPr>
                <p14:cNvContentPartPr/>
                <p14:nvPr/>
              </p14:nvContentPartPr>
              <p14:xfrm>
                <a:off x="2977897" y="958661"/>
                <a:ext cx="10620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6C056F-6298-0590-CD46-44AFED352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1777" y="952541"/>
                  <a:ext cx="118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4FD7D2-08C5-7CDA-BB4F-D88ED2A65CBE}"/>
                    </a:ext>
                  </a:extLst>
                </p14:cNvPr>
                <p14:cNvContentPartPr/>
                <p14:nvPr/>
              </p14:nvContentPartPr>
              <p14:xfrm>
                <a:off x="3166537" y="939941"/>
                <a:ext cx="122760" cy="14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4FD7D2-08C5-7CDA-BB4F-D88ED2A65C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0417" y="933821"/>
                  <a:ext cx="135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014A08-4D58-42EB-8B1A-34BC739C72E9}"/>
                    </a:ext>
                  </a:extLst>
                </p14:cNvPr>
                <p14:cNvContentPartPr/>
                <p14:nvPr/>
              </p14:nvContentPartPr>
              <p14:xfrm>
                <a:off x="3295777" y="938501"/>
                <a:ext cx="114120" cy="43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014A08-4D58-42EB-8B1A-34BC739C72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9657" y="932381"/>
                  <a:ext cx="1263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A0BEEF-6E4F-7154-8DA0-570ED697B690}"/>
                    </a:ext>
                  </a:extLst>
                </p14:cNvPr>
                <p14:cNvContentPartPr/>
                <p14:nvPr/>
              </p14:nvContentPartPr>
              <p14:xfrm>
                <a:off x="3435097" y="940661"/>
                <a:ext cx="76320" cy="12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A0BEEF-6E4F-7154-8DA0-570ED697B6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8977" y="934541"/>
                  <a:ext cx="88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66E7CB-1FB9-1B0A-7B33-326F8740682F}"/>
                    </a:ext>
                  </a:extLst>
                </p14:cNvPr>
                <p14:cNvContentPartPr/>
                <p14:nvPr/>
              </p14:nvContentPartPr>
              <p14:xfrm>
                <a:off x="3590617" y="849941"/>
                <a:ext cx="210240" cy="20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66E7CB-1FB9-1B0A-7B33-326F874068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4497" y="843821"/>
                  <a:ext cx="22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C00D5C-A74B-25D1-4A31-738611A5ECA2}"/>
                    </a:ext>
                  </a:extLst>
                </p14:cNvPr>
                <p14:cNvContentPartPr/>
                <p14:nvPr/>
              </p14:nvContentPartPr>
              <p14:xfrm>
                <a:off x="3826417" y="809261"/>
                <a:ext cx="137520" cy="51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C00D5C-A74B-25D1-4A31-738611A5EC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0297" y="803141"/>
                  <a:ext cx="149760" cy="52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F84923-B3F8-7D54-7157-CCC1D88053EF}"/>
                  </a:ext>
                </a:extLst>
              </p14:cNvPr>
              <p14:cNvContentPartPr/>
              <p14:nvPr/>
            </p14:nvContentPartPr>
            <p14:xfrm>
              <a:off x="4249417" y="1059461"/>
              <a:ext cx="77040" cy="17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F84923-B3F8-7D54-7157-CCC1D88053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3297" y="1053341"/>
                <a:ext cx="892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48B80-2984-4F95-84A9-6F56CCDB4F2C}"/>
              </a:ext>
            </a:extLst>
          </p:cNvPr>
          <p:cNvGrpSpPr/>
          <p:nvPr/>
        </p:nvGrpSpPr>
        <p:grpSpPr>
          <a:xfrm>
            <a:off x="4715257" y="732941"/>
            <a:ext cx="626040" cy="255240"/>
            <a:chOff x="4715257" y="732941"/>
            <a:chExt cx="6260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CAFF9C-DC94-E43B-DF3F-5D9D5A94E10E}"/>
                    </a:ext>
                  </a:extLst>
                </p14:cNvPr>
                <p14:cNvContentPartPr/>
                <p14:nvPr/>
              </p14:nvContentPartPr>
              <p14:xfrm>
                <a:off x="4715257" y="737621"/>
                <a:ext cx="122040" cy="25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CAFF9C-DC94-E43B-DF3F-5D9D5A94E1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9137" y="731501"/>
                  <a:ext cx="134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EB3510-7F51-BAD7-0F75-064B6E0F75AD}"/>
                    </a:ext>
                  </a:extLst>
                </p14:cNvPr>
                <p14:cNvContentPartPr/>
                <p14:nvPr/>
              </p14:nvContentPartPr>
              <p14:xfrm>
                <a:off x="4881577" y="813221"/>
                <a:ext cx="129600" cy="13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EB3510-7F51-BAD7-0F75-064B6E0F75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5457" y="807101"/>
                  <a:ext cx="141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12074A-FA29-7FE2-A7BF-23A15E06D9B4}"/>
                    </a:ext>
                  </a:extLst>
                </p14:cNvPr>
                <p14:cNvContentPartPr/>
                <p14:nvPr/>
              </p14:nvContentPartPr>
              <p14:xfrm>
                <a:off x="5074537" y="732941"/>
                <a:ext cx="266760" cy="20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12074A-FA29-7FE2-A7BF-23A15E06D9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8417" y="726821"/>
                  <a:ext cx="2790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7B4E52-3ABB-A2E8-5755-BB8DDD46FDBA}"/>
              </a:ext>
            </a:extLst>
          </p:cNvPr>
          <p:cNvGrpSpPr/>
          <p:nvPr/>
        </p:nvGrpSpPr>
        <p:grpSpPr>
          <a:xfrm>
            <a:off x="5549737" y="484541"/>
            <a:ext cx="1220040" cy="744480"/>
            <a:chOff x="5549737" y="484541"/>
            <a:chExt cx="1220040" cy="7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2847E7-C7BE-8540-9C76-D5397D28D06A}"/>
                    </a:ext>
                  </a:extLst>
                </p14:cNvPr>
                <p14:cNvContentPartPr/>
                <p14:nvPr/>
              </p14:nvContentPartPr>
              <p14:xfrm>
                <a:off x="5549737" y="542501"/>
                <a:ext cx="301320" cy="63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2847E7-C7BE-8540-9C76-D5397D28D0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43617" y="536381"/>
                  <a:ext cx="3135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BAAF0-A4F3-909A-8BDF-D62454258EA9}"/>
                    </a:ext>
                  </a:extLst>
                </p14:cNvPr>
                <p14:cNvContentPartPr/>
                <p14:nvPr/>
              </p14:nvContentPartPr>
              <p14:xfrm>
                <a:off x="5939617" y="731501"/>
                <a:ext cx="10620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BAAF0-A4F3-909A-8BDF-D62454258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3497" y="725381"/>
                  <a:ext cx="118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0ADC43-6EA3-425A-23DF-0CA9348D96E9}"/>
                    </a:ext>
                  </a:extLst>
                </p14:cNvPr>
                <p14:cNvContentPartPr/>
                <p14:nvPr/>
              </p14:nvContentPartPr>
              <p14:xfrm>
                <a:off x="6123217" y="802781"/>
                <a:ext cx="131400" cy="13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0ADC43-6EA3-425A-23DF-0CA9348D96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17097" y="796661"/>
                  <a:ext cx="143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C6E807-7146-1F67-BB70-26807E02B26B}"/>
                    </a:ext>
                  </a:extLst>
                </p14:cNvPr>
                <p14:cNvContentPartPr/>
                <p14:nvPr/>
              </p14:nvContentPartPr>
              <p14:xfrm>
                <a:off x="6263977" y="593981"/>
                <a:ext cx="112320" cy="36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C6E807-7146-1F67-BB70-26807E02B2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57857" y="587861"/>
                  <a:ext cx="124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86C105-26B6-260D-D9BF-11859414C12D}"/>
                    </a:ext>
                  </a:extLst>
                </p14:cNvPr>
                <p14:cNvContentPartPr/>
                <p14:nvPr/>
              </p14:nvContentPartPr>
              <p14:xfrm>
                <a:off x="6414817" y="756701"/>
                <a:ext cx="93960" cy="17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86C105-26B6-260D-D9BF-11859414C1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697" y="750581"/>
                  <a:ext cx="106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774920-0B86-DC85-8632-BC8F0883ED29}"/>
                    </a:ext>
                  </a:extLst>
                </p14:cNvPr>
                <p14:cNvContentPartPr/>
                <p14:nvPr/>
              </p14:nvContentPartPr>
              <p14:xfrm>
                <a:off x="6571057" y="740861"/>
                <a:ext cx="60120" cy="16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774920-0B86-DC85-8632-BC8F0883ED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4937" y="734741"/>
                  <a:ext cx="7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1ECEBD-4514-773B-35C2-721B8DE23C25}"/>
                    </a:ext>
                  </a:extLst>
                </p14:cNvPr>
                <p14:cNvContentPartPr/>
                <p14:nvPr/>
              </p14:nvContentPartPr>
              <p14:xfrm>
                <a:off x="6605617" y="484541"/>
                <a:ext cx="164160" cy="74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1ECEBD-4514-773B-35C2-721B8DE23C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9497" y="478421"/>
                  <a:ext cx="17640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CA6167-28A7-3D7B-43A3-3AC56ED4C9FA}"/>
              </a:ext>
            </a:extLst>
          </p:cNvPr>
          <p:cNvGrpSpPr/>
          <p:nvPr/>
        </p:nvGrpSpPr>
        <p:grpSpPr>
          <a:xfrm>
            <a:off x="7347217" y="553661"/>
            <a:ext cx="175320" cy="576720"/>
            <a:chOff x="7347217" y="553661"/>
            <a:chExt cx="17532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3159D9-38F0-F442-9D84-CFB19128D9B9}"/>
                    </a:ext>
                  </a:extLst>
                </p14:cNvPr>
                <p14:cNvContentPartPr/>
                <p14:nvPr/>
              </p14:nvContentPartPr>
              <p14:xfrm>
                <a:off x="7422817" y="553661"/>
                <a:ext cx="9972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3159D9-38F0-F442-9D84-CFB19128D9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6697" y="547541"/>
                  <a:ext cx="111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65BE2E-FFFB-32D8-F443-7B48587F3285}"/>
                    </a:ext>
                  </a:extLst>
                </p14:cNvPr>
                <p14:cNvContentPartPr/>
                <p14:nvPr/>
              </p14:nvContentPartPr>
              <p14:xfrm>
                <a:off x="7347217" y="628541"/>
                <a:ext cx="117720" cy="50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65BE2E-FFFB-32D8-F443-7B48587F32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1097" y="622421"/>
                  <a:ext cx="12996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002140-9ED3-682B-8310-800931A59B3A}"/>
              </a:ext>
            </a:extLst>
          </p:cNvPr>
          <p:cNvGrpSpPr/>
          <p:nvPr/>
        </p:nvGrpSpPr>
        <p:grpSpPr>
          <a:xfrm>
            <a:off x="7659697" y="670301"/>
            <a:ext cx="703080" cy="319680"/>
            <a:chOff x="7659697" y="670301"/>
            <a:chExt cx="70308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0AA8FA-1F81-E8E7-EB45-35E3A301381E}"/>
                    </a:ext>
                  </a:extLst>
                </p14:cNvPr>
                <p14:cNvContentPartPr/>
                <p14:nvPr/>
              </p14:nvContentPartPr>
              <p14:xfrm>
                <a:off x="7753297" y="732941"/>
                <a:ext cx="32760" cy="230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0AA8FA-1F81-E8E7-EB45-35E3A30138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47177" y="726821"/>
                  <a:ext cx="45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241AC3-07A7-7703-0E17-9A8E784F1920}"/>
                    </a:ext>
                  </a:extLst>
                </p14:cNvPr>
                <p14:cNvContentPartPr/>
                <p14:nvPr/>
              </p14:nvContentPartPr>
              <p14:xfrm>
                <a:off x="7659697" y="722141"/>
                <a:ext cx="173520" cy="42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241AC3-07A7-7703-0E17-9A8E784F1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3577" y="716021"/>
                  <a:ext cx="185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A312A0-D932-CCD9-4980-7DDFC44F7637}"/>
                    </a:ext>
                  </a:extLst>
                </p14:cNvPr>
                <p14:cNvContentPartPr/>
                <p14:nvPr/>
              </p14:nvContentPartPr>
              <p14:xfrm>
                <a:off x="7869577" y="803861"/>
                <a:ext cx="61920" cy="75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A312A0-D932-CCD9-4980-7DDFC44F7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63457" y="797741"/>
                  <a:ext cx="74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4EFC3C-FD27-0B17-C61B-C138B25B299D}"/>
                    </a:ext>
                  </a:extLst>
                </p14:cNvPr>
                <p14:cNvContentPartPr/>
                <p14:nvPr/>
              </p14:nvContentPartPr>
              <p14:xfrm>
                <a:off x="8006737" y="707021"/>
                <a:ext cx="52200" cy="28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4EFC3C-FD27-0B17-C61B-C138B25B29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0617" y="700901"/>
                  <a:ext cx="6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752C77-E2C0-B757-C2D8-F663126D718F}"/>
                    </a:ext>
                  </a:extLst>
                </p14:cNvPr>
                <p14:cNvContentPartPr/>
                <p14:nvPr/>
              </p14:nvContentPartPr>
              <p14:xfrm>
                <a:off x="7974337" y="815741"/>
                <a:ext cx="113040" cy="2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752C77-E2C0-B757-C2D8-F663126D71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8217" y="809621"/>
                  <a:ext cx="12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ADF937-002D-2B00-61AF-C56F2DF05E18}"/>
                    </a:ext>
                  </a:extLst>
                </p14:cNvPr>
                <p14:cNvContentPartPr/>
                <p14:nvPr/>
              </p14:nvContentPartPr>
              <p14:xfrm>
                <a:off x="8147857" y="810701"/>
                <a:ext cx="131760" cy="10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ADF937-002D-2B00-61AF-C56F2DF05E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1737" y="804581"/>
                  <a:ext cx="144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108FE5-00E4-547E-A077-9359C417FEBD}"/>
                    </a:ext>
                  </a:extLst>
                </p14:cNvPr>
                <p14:cNvContentPartPr/>
                <p14:nvPr/>
              </p14:nvContentPartPr>
              <p14:xfrm>
                <a:off x="8285377" y="670301"/>
                <a:ext cx="77400" cy="27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108FE5-00E4-547E-A077-9359C417FE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257" y="664181"/>
                  <a:ext cx="89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A4358-CF01-25B4-CFDD-B20C3991E033}"/>
              </a:ext>
            </a:extLst>
          </p:cNvPr>
          <p:cNvGrpSpPr/>
          <p:nvPr/>
        </p:nvGrpSpPr>
        <p:grpSpPr>
          <a:xfrm>
            <a:off x="9052177" y="544301"/>
            <a:ext cx="856440" cy="605160"/>
            <a:chOff x="9052177" y="544301"/>
            <a:chExt cx="85644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9E33BB-E0AD-A885-25A9-70E32B3D9E58}"/>
                    </a:ext>
                  </a:extLst>
                </p14:cNvPr>
                <p14:cNvContentPartPr/>
                <p14:nvPr/>
              </p14:nvContentPartPr>
              <p14:xfrm>
                <a:off x="9052177" y="673181"/>
                <a:ext cx="118080" cy="234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9E33BB-E0AD-A885-25A9-70E32B3D9E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6057" y="667061"/>
                  <a:ext cx="13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171B4F-B373-740D-C23B-F0D3E8CE5C81}"/>
                    </a:ext>
                  </a:extLst>
                </p14:cNvPr>
                <p14:cNvContentPartPr/>
                <p14:nvPr/>
              </p14:nvContentPartPr>
              <p14:xfrm>
                <a:off x="9222097" y="761381"/>
                <a:ext cx="145800" cy="14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171B4F-B373-740D-C23B-F0D3E8CE5C8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15977" y="755261"/>
                  <a:ext cx="15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9E8369-E690-66C4-C799-4D581790E4EA}"/>
                    </a:ext>
                  </a:extLst>
                </p14:cNvPr>
                <p14:cNvContentPartPr/>
                <p14:nvPr/>
              </p14:nvContentPartPr>
              <p14:xfrm>
                <a:off x="9402457" y="566981"/>
                <a:ext cx="92160" cy="33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9E8369-E690-66C4-C799-4D581790E4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96337" y="560861"/>
                  <a:ext cx="104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5FF88E-9AD7-7B2D-65A8-EE688A91A2A5}"/>
                    </a:ext>
                  </a:extLst>
                </p14:cNvPr>
                <p14:cNvContentPartPr/>
                <p14:nvPr/>
              </p14:nvContentPartPr>
              <p14:xfrm>
                <a:off x="9534217" y="726461"/>
                <a:ext cx="223920" cy="159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5FF88E-9AD7-7B2D-65A8-EE688A91A2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28097" y="720341"/>
                  <a:ext cx="236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248128-F78E-726C-44C4-12571884CAD7}"/>
                    </a:ext>
                  </a:extLst>
                </p14:cNvPr>
                <p14:cNvContentPartPr/>
                <p14:nvPr/>
              </p14:nvContentPartPr>
              <p14:xfrm>
                <a:off x="9687937" y="544301"/>
                <a:ext cx="220680" cy="60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248128-F78E-726C-44C4-12571884CA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81817" y="538181"/>
                  <a:ext cx="23292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49B4AC-022F-C797-6811-9D8284F16E74}"/>
              </a:ext>
            </a:extLst>
          </p:cNvPr>
          <p:cNvGrpSpPr/>
          <p:nvPr/>
        </p:nvGrpSpPr>
        <p:grpSpPr>
          <a:xfrm>
            <a:off x="1039657" y="1649501"/>
            <a:ext cx="951120" cy="410760"/>
            <a:chOff x="1039657" y="1649501"/>
            <a:chExt cx="95112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494B7E-59D0-FD5A-7974-29805DACC0DF}"/>
                    </a:ext>
                  </a:extLst>
                </p14:cNvPr>
                <p14:cNvContentPartPr/>
                <p14:nvPr/>
              </p14:nvContentPartPr>
              <p14:xfrm>
                <a:off x="1069537" y="1681541"/>
                <a:ext cx="26640" cy="37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494B7E-59D0-FD5A-7974-29805DACC0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3417" y="1675421"/>
                  <a:ext cx="38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273AC6-A664-66FB-B167-8112199A09E7}"/>
                    </a:ext>
                  </a:extLst>
                </p14:cNvPr>
                <p14:cNvContentPartPr/>
                <p14:nvPr/>
              </p14:nvContentPartPr>
              <p14:xfrm>
                <a:off x="1039657" y="1649501"/>
                <a:ext cx="108000" cy="3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273AC6-A664-66FB-B167-8112199A09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3537" y="1643381"/>
                  <a:ext cx="12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51C870-CCC1-EB56-1B72-D4768E0718AA}"/>
                    </a:ext>
                  </a:extLst>
                </p14:cNvPr>
                <p14:cNvContentPartPr/>
                <p14:nvPr/>
              </p14:nvContentPartPr>
              <p14:xfrm>
                <a:off x="1075297" y="1821581"/>
                <a:ext cx="114840" cy="44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51C870-CCC1-EB56-1B72-D4768E0718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9177" y="1815461"/>
                  <a:ext cx="127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928B1E-6801-4962-1649-CE60C4C557FC}"/>
                    </a:ext>
                  </a:extLst>
                </p14:cNvPr>
                <p14:cNvContentPartPr/>
                <p14:nvPr/>
              </p14:nvContentPartPr>
              <p14:xfrm>
                <a:off x="1281937" y="1824821"/>
                <a:ext cx="263880" cy="225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928B1E-6801-4962-1649-CE60C4C557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5817" y="1818701"/>
                  <a:ext cx="276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02B980-F200-9C81-590C-B0FDF770BA47}"/>
                    </a:ext>
                  </a:extLst>
                </p14:cNvPr>
                <p14:cNvContentPartPr/>
                <p14:nvPr/>
              </p14:nvContentPartPr>
              <p14:xfrm>
                <a:off x="1542937" y="1850741"/>
                <a:ext cx="81360" cy="109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02B980-F200-9C81-590C-B0FDF770BA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36817" y="1844621"/>
                  <a:ext cx="93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84E65B-4089-3DE4-7D90-A608694AA471}"/>
                    </a:ext>
                  </a:extLst>
                </p14:cNvPr>
                <p14:cNvContentPartPr/>
                <p14:nvPr/>
              </p14:nvContentPartPr>
              <p14:xfrm>
                <a:off x="1712497" y="1765421"/>
                <a:ext cx="278280" cy="225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84E65B-4089-3DE4-7D90-A608694AA4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06377" y="1759301"/>
                  <a:ext cx="2905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62DC10-06C8-F892-270B-06026C32E300}"/>
              </a:ext>
            </a:extLst>
          </p:cNvPr>
          <p:cNvGrpSpPr/>
          <p:nvPr/>
        </p:nvGrpSpPr>
        <p:grpSpPr>
          <a:xfrm>
            <a:off x="2919217" y="1540421"/>
            <a:ext cx="622080" cy="292680"/>
            <a:chOff x="2919217" y="1540421"/>
            <a:chExt cx="6220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CDE9D1-3649-C595-C75B-9B9AD5DEAA2F}"/>
                    </a:ext>
                  </a:extLst>
                </p14:cNvPr>
                <p14:cNvContentPartPr/>
                <p14:nvPr/>
              </p14:nvContentPartPr>
              <p14:xfrm>
                <a:off x="2919217" y="1540421"/>
                <a:ext cx="108000" cy="25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CDE9D1-3649-C595-C75B-9B9AD5DEAA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3097" y="1534301"/>
                  <a:ext cx="120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77E889-6C9E-447C-1489-25038C81F43C}"/>
                    </a:ext>
                  </a:extLst>
                </p14:cNvPr>
                <p14:cNvContentPartPr/>
                <p14:nvPr/>
              </p14:nvContentPartPr>
              <p14:xfrm>
                <a:off x="3131257" y="1578581"/>
                <a:ext cx="138960" cy="254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77E889-6C9E-447C-1489-25038C81F4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5137" y="1572461"/>
                  <a:ext cx="151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E77C7F-3ED2-2914-4E09-0E3BED99DE13}"/>
                    </a:ext>
                  </a:extLst>
                </p14:cNvPr>
                <p14:cNvContentPartPr/>
                <p14:nvPr/>
              </p14:nvContentPartPr>
              <p14:xfrm>
                <a:off x="3342577" y="1608461"/>
                <a:ext cx="83520" cy="16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E77C7F-3ED2-2914-4E09-0E3BED99DE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6457" y="1602341"/>
                  <a:ext cx="95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A11014-7728-06DD-A8D8-89EDD68968D0}"/>
                    </a:ext>
                  </a:extLst>
                </p14:cNvPr>
                <p14:cNvContentPartPr/>
                <p14:nvPr/>
              </p14:nvContentPartPr>
              <p14:xfrm>
                <a:off x="3535537" y="1690901"/>
                <a:ext cx="5760" cy="3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A11014-7728-06DD-A8D8-89EDD68968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29417" y="1684781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80C80-125C-A04F-1B54-728E33547F53}"/>
              </a:ext>
            </a:extLst>
          </p:cNvPr>
          <p:cNvGrpSpPr/>
          <p:nvPr/>
        </p:nvGrpSpPr>
        <p:grpSpPr>
          <a:xfrm>
            <a:off x="3823177" y="1430621"/>
            <a:ext cx="912960" cy="357480"/>
            <a:chOff x="3823177" y="1430621"/>
            <a:chExt cx="9129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161DAA-CB36-E7F5-6AF1-396BCF8082C4}"/>
                    </a:ext>
                  </a:extLst>
                </p14:cNvPr>
                <p14:cNvContentPartPr/>
                <p14:nvPr/>
              </p14:nvContentPartPr>
              <p14:xfrm>
                <a:off x="3823177" y="1574981"/>
                <a:ext cx="117360" cy="210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61DAA-CB36-E7F5-6AF1-396BCF8082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17057" y="1568861"/>
                  <a:ext cx="12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8E4FDB-4467-DEC9-D253-20F4A4D96999}"/>
                    </a:ext>
                  </a:extLst>
                </p14:cNvPr>
                <p14:cNvContentPartPr/>
                <p14:nvPr/>
              </p14:nvContentPartPr>
              <p14:xfrm>
                <a:off x="4068697" y="1581821"/>
                <a:ext cx="146160" cy="19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8E4FDB-4467-DEC9-D253-20F4A4D969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62577" y="1575701"/>
                  <a:ext cx="158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0919D8-C490-3618-4F03-47C1F4F56190}"/>
                    </a:ext>
                  </a:extLst>
                </p14:cNvPr>
                <p14:cNvContentPartPr/>
                <p14:nvPr/>
              </p14:nvContentPartPr>
              <p14:xfrm>
                <a:off x="4267057" y="1430621"/>
                <a:ext cx="94680" cy="35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0919D8-C490-3618-4F03-47C1F4F561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60937" y="1424501"/>
                  <a:ext cx="106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43A700-1125-7B9D-C261-C53155F23227}"/>
                    </a:ext>
                  </a:extLst>
                </p14:cNvPr>
                <p14:cNvContentPartPr/>
                <p14:nvPr/>
              </p14:nvContentPartPr>
              <p14:xfrm>
                <a:off x="4422577" y="1510901"/>
                <a:ext cx="141120" cy="14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43A700-1125-7B9D-C261-C53155F232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16457" y="1504781"/>
                  <a:ext cx="153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72349-D1BD-10D1-C8A8-0AF3421412DC}"/>
                    </a:ext>
                  </a:extLst>
                </p14:cNvPr>
                <p14:cNvContentPartPr/>
                <p14:nvPr/>
              </p14:nvContentPartPr>
              <p14:xfrm>
                <a:off x="4595377" y="1473821"/>
                <a:ext cx="140760" cy="20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72349-D1BD-10D1-C8A8-0AF3421412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89257" y="1467701"/>
                  <a:ext cx="15300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5B21DDA-0D81-DBAB-DE16-225DCBB29F01}"/>
                  </a:ext>
                </a:extLst>
              </p14:cNvPr>
              <p14:cNvContentPartPr/>
              <p14:nvPr/>
            </p14:nvContentPartPr>
            <p14:xfrm>
              <a:off x="2651017" y="1135061"/>
              <a:ext cx="1046520" cy="187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5B21DDA-0D81-DBAB-DE16-225DCBB29F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42377" y="1126061"/>
                <a:ext cx="1064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130EC0-CACA-7295-7FE2-9697F8797306}"/>
                  </a:ext>
                </a:extLst>
              </p14:cNvPr>
              <p14:cNvContentPartPr/>
              <p14:nvPr/>
            </p14:nvContentPartPr>
            <p14:xfrm>
              <a:off x="5947537" y="984941"/>
              <a:ext cx="570600" cy="154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130EC0-CACA-7295-7FE2-9697F879730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38897" y="975941"/>
                <a:ext cx="588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9B332C-8C30-22CF-2173-816268EC1DE1}"/>
                  </a:ext>
                </a:extLst>
              </p14:cNvPr>
              <p14:cNvContentPartPr/>
              <p14:nvPr/>
            </p14:nvContentPartPr>
            <p14:xfrm>
              <a:off x="5057257" y="124181"/>
              <a:ext cx="384120" cy="361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9B332C-8C30-22CF-2173-816268EC1DE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48257" y="115541"/>
                <a:ext cx="40176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8972E2E-946D-CDEE-5008-3EA340752EDD}"/>
              </a:ext>
            </a:extLst>
          </p:cNvPr>
          <p:cNvGrpSpPr/>
          <p:nvPr/>
        </p:nvGrpSpPr>
        <p:grpSpPr>
          <a:xfrm>
            <a:off x="3615817" y="2206061"/>
            <a:ext cx="1530360" cy="713160"/>
            <a:chOff x="3615817" y="2206061"/>
            <a:chExt cx="153036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899B92-F796-418F-BCFD-53AE37EE0CDF}"/>
                    </a:ext>
                  </a:extLst>
                </p14:cNvPr>
                <p14:cNvContentPartPr/>
                <p14:nvPr/>
              </p14:nvContentPartPr>
              <p14:xfrm>
                <a:off x="3615817" y="2316941"/>
                <a:ext cx="158040" cy="237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899B92-F796-418F-BCFD-53AE37EE0C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6817" y="2308301"/>
                  <a:ext cx="175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093338-6010-D4F7-A3F2-D5783A904E43}"/>
                    </a:ext>
                  </a:extLst>
                </p14:cNvPr>
                <p14:cNvContentPartPr/>
                <p14:nvPr/>
              </p14:nvContentPartPr>
              <p14:xfrm>
                <a:off x="3847657" y="2405501"/>
                <a:ext cx="123480" cy="129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093338-6010-D4F7-A3F2-D5783A904E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39017" y="2396861"/>
                  <a:ext cx="141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8548DE-41FC-AF11-9480-EBB1711B90FA}"/>
                    </a:ext>
                  </a:extLst>
                </p14:cNvPr>
                <p14:cNvContentPartPr/>
                <p14:nvPr/>
              </p14:nvContentPartPr>
              <p14:xfrm>
                <a:off x="4039177" y="2213981"/>
                <a:ext cx="66960" cy="388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8548DE-41FC-AF11-9480-EBB1711B90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0177" y="2205341"/>
                  <a:ext cx="84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3F93A2-916D-955E-8261-3D0A36815977}"/>
                    </a:ext>
                  </a:extLst>
                </p14:cNvPr>
                <p14:cNvContentPartPr/>
                <p14:nvPr/>
              </p14:nvContentPartPr>
              <p14:xfrm>
                <a:off x="4024057" y="2365901"/>
                <a:ext cx="128880" cy="29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3F93A2-916D-955E-8261-3D0A368159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5417" y="2357261"/>
                  <a:ext cx="146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AC72FD-9EEC-8161-E68C-17053258A05C}"/>
                    </a:ext>
                  </a:extLst>
                </p14:cNvPr>
                <p14:cNvContentPartPr/>
                <p14:nvPr/>
              </p14:nvContentPartPr>
              <p14:xfrm>
                <a:off x="4200457" y="2329901"/>
                <a:ext cx="151560" cy="176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AC72FD-9EEC-8161-E68C-17053258A0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1817" y="2320901"/>
                  <a:ext cx="169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D9945D-E44E-A6EB-19B7-370821853F16}"/>
                    </a:ext>
                  </a:extLst>
                </p14:cNvPr>
                <p14:cNvContentPartPr/>
                <p14:nvPr/>
              </p14:nvContentPartPr>
              <p14:xfrm>
                <a:off x="4393057" y="2333501"/>
                <a:ext cx="119880" cy="585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D9945D-E44E-A6EB-19B7-370821853F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4057" y="2324861"/>
                  <a:ext cx="1375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C1B44F-131E-6934-3378-DDC1CE9404E5}"/>
                    </a:ext>
                  </a:extLst>
                </p14:cNvPr>
                <p14:cNvContentPartPr/>
                <p14:nvPr/>
              </p14:nvContentPartPr>
              <p14:xfrm>
                <a:off x="4546777" y="2336741"/>
                <a:ext cx="86040" cy="11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C1B44F-131E-6934-3378-DDC1CE9404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7777" y="2328101"/>
                  <a:ext cx="103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361322-A921-BE4B-862D-881837ACD73B}"/>
                    </a:ext>
                  </a:extLst>
                </p14:cNvPr>
                <p14:cNvContentPartPr/>
                <p14:nvPr/>
              </p14:nvContentPartPr>
              <p14:xfrm>
                <a:off x="4703737" y="2243141"/>
                <a:ext cx="243360" cy="216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361322-A921-BE4B-862D-881837ACD7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95097" y="2234141"/>
                  <a:ext cx="261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1657E8-9CE6-6E4B-0B66-DAAFCA024030}"/>
                    </a:ext>
                  </a:extLst>
                </p14:cNvPr>
                <p14:cNvContentPartPr/>
                <p14:nvPr/>
              </p14:nvContentPartPr>
              <p14:xfrm>
                <a:off x="4943137" y="2206061"/>
                <a:ext cx="203040" cy="55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1657E8-9CE6-6E4B-0B66-DAAFCA0240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34137" y="2197421"/>
                  <a:ext cx="220680" cy="57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3E71F48-47B5-4787-BB91-064EB8CEA076}"/>
              </a:ext>
            </a:extLst>
          </p:cNvPr>
          <p:cNvGrpSpPr/>
          <p:nvPr/>
        </p:nvGrpSpPr>
        <p:grpSpPr>
          <a:xfrm>
            <a:off x="576697" y="2304701"/>
            <a:ext cx="6725520" cy="1912320"/>
            <a:chOff x="576697" y="2304701"/>
            <a:chExt cx="6725520" cy="19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45A7F8-7A19-7A35-864E-ABE1BBC6CA30}"/>
                    </a:ext>
                  </a:extLst>
                </p14:cNvPr>
                <p14:cNvContentPartPr/>
                <p14:nvPr/>
              </p14:nvContentPartPr>
              <p14:xfrm>
                <a:off x="1098697" y="2503781"/>
                <a:ext cx="150840" cy="72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45A7F8-7A19-7A35-864E-ABE1BBC6CA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2577" y="2497661"/>
                  <a:ext cx="1630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20436C-0670-C3C1-14F0-FA1A9CD990FB}"/>
                    </a:ext>
                  </a:extLst>
                </p14:cNvPr>
                <p14:cNvContentPartPr/>
                <p14:nvPr/>
              </p14:nvContentPartPr>
              <p14:xfrm>
                <a:off x="1267897" y="2528621"/>
                <a:ext cx="230040" cy="231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20436C-0670-C3C1-14F0-FA1A9CD990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61777" y="2522501"/>
                  <a:ext cx="242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6746E6-73F9-CD1B-45A0-FE6A3F7E8197}"/>
                    </a:ext>
                  </a:extLst>
                </p14:cNvPr>
                <p14:cNvContentPartPr/>
                <p14:nvPr/>
              </p14:nvContentPartPr>
              <p14:xfrm>
                <a:off x="1517737" y="2538701"/>
                <a:ext cx="93240" cy="11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6746E6-73F9-CD1B-45A0-FE6A3F7E81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11617" y="2532581"/>
                  <a:ext cx="105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A62AAF-C599-A526-E032-1868030243B6}"/>
                    </a:ext>
                  </a:extLst>
                </p14:cNvPr>
                <p14:cNvContentPartPr/>
                <p14:nvPr/>
              </p14:nvContentPartPr>
              <p14:xfrm>
                <a:off x="1711417" y="2535101"/>
                <a:ext cx="129960" cy="242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A62AAF-C599-A526-E032-1868030243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05297" y="2528981"/>
                  <a:ext cx="142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50E5CE-3B8E-B67D-BDE5-64F5E0DF8274}"/>
                    </a:ext>
                  </a:extLst>
                </p14:cNvPr>
                <p14:cNvContentPartPr/>
                <p14:nvPr/>
              </p14:nvContentPartPr>
              <p14:xfrm>
                <a:off x="1928857" y="2571101"/>
                <a:ext cx="32040" cy="388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50E5CE-3B8E-B67D-BDE5-64F5E0DF82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22737" y="2564981"/>
                  <a:ext cx="44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F28B87-D825-8E3B-7CD4-77B4953E3DA1}"/>
                    </a:ext>
                  </a:extLst>
                </p14:cNvPr>
                <p14:cNvContentPartPr/>
                <p14:nvPr/>
              </p14:nvContentPartPr>
              <p14:xfrm>
                <a:off x="1879537" y="2493701"/>
                <a:ext cx="125280" cy="171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F28B87-D825-8E3B-7CD4-77B4953E3D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3417" y="2487581"/>
                  <a:ext cx="13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0EF2A1-02CE-708E-89D8-EECF7FF73450}"/>
                    </a:ext>
                  </a:extLst>
                </p14:cNvPr>
                <p14:cNvContentPartPr/>
                <p14:nvPr/>
              </p14:nvContentPartPr>
              <p14:xfrm>
                <a:off x="2456977" y="2304701"/>
                <a:ext cx="136080" cy="36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0EF2A1-02CE-708E-89D8-EECF7FF734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0857" y="2298581"/>
                  <a:ext cx="148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9B1391-765A-2C63-5E3F-D31E197EBD2B}"/>
                    </a:ext>
                  </a:extLst>
                </p14:cNvPr>
                <p14:cNvContentPartPr/>
                <p14:nvPr/>
              </p14:nvContentPartPr>
              <p14:xfrm>
                <a:off x="2726617" y="2405861"/>
                <a:ext cx="241920" cy="640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9B1391-765A-2C63-5E3F-D31E197EBD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20497" y="2399741"/>
                  <a:ext cx="254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F8F385-F8B5-0320-862A-1CA4590983D5}"/>
                    </a:ext>
                  </a:extLst>
                </p14:cNvPr>
                <p14:cNvContentPartPr/>
                <p14:nvPr/>
              </p14:nvContentPartPr>
              <p14:xfrm>
                <a:off x="576697" y="2976101"/>
                <a:ext cx="6725520" cy="45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F8F385-F8B5-0320-862A-1CA4590983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0577" y="2969981"/>
                  <a:ext cx="67377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01582-6574-DF16-BBC8-AA2B24ED662C}"/>
                    </a:ext>
                  </a:extLst>
                </p14:cNvPr>
                <p14:cNvContentPartPr/>
                <p14:nvPr/>
              </p14:nvContentPartPr>
              <p14:xfrm>
                <a:off x="1393537" y="3636701"/>
                <a:ext cx="137520" cy="163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01582-6574-DF16-BBC8-AA2B24ED66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7417" y="3630581"/>
                  <a:ext cx="14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021FBE-B125-EF6F-F5A0-54A15154E77F}"/>
                    </a:ext>
                  </a:extLst>
                </p14:cNvPr>
                <p14:cNvContentPartPr/>
                <p14:nvPr/>
              </p14:nvContentPartPr>
              <p14:xfrm>
                <a:off x="1603777" y="3639221"/>
                <a:ext cx="95040" cy="109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021FBE-B125-EF6F-F5A0-54A15154E77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97657" y="3633101"/>
                  <a:ext cx="107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D001F9-882D-7860-B50A-26E186A6E8C5}"/>
                    </a:ext>
                  </a:extLst>
                </p14:cNvPr>
                <p14:cNvContentPartPr/>
                <p14:nvPr/>
              </p14:nvContentPartPr>
              <p14:xfrm>
                <a:off x="1789177" y="3505661"/>
                <a:ext cx="24840" cy="348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D001F9-882D-7860-B50A-26E186A6E8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83057" y="3499541"/>
                  <a:ext cx="37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077D1D-6FF7-697F-F6BB-B125C027DB84}"/>
                    </a:ext>
                  </a:extLst>
                </p14:cNvPr>
                <p14:cNvContentPartPr/>
                <p14:nvPr/>
              </p14:nvContentPartPr>
              <p14:xfrm>
                <a:off x="1743817" y="3655061"/>
                <a:ext cx="155160" cy="48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077D1D-6FF7-697F-F6BB-B125C027DB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37697" y="3648941"/>
                  <a:ext cx="167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C221B3-148A-53CC-4C8B-2F2E35103898}"/>
                    </a:ext>
                  </a:extLst>
                </p14:cNvPr>
                <p14:cNvContentPartPr/>
                <p14:nvPr/>
              </p14:nvContentPartPr>
              <p14:xfrm>
                <a:off x="1965217" y="3645701"/>
                <a:ext cx="41040" cy="235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C221B3-148A-53CC-4C8B-2F2E351038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59097" y="3639581"/>
                  <a:ext cx="53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CEAE41-CB79-3DA0-433D-1B822DFD382E}"/>
                    </a:ext>
                  </a:extLst>
                </p14:cNvPr>
                <p14:cNvContentPartPr/>
                <p14:nvPr/>
              </p14:nvContentPartPr>
              <p14:xfrm>
                <a:off x="1935337" y="3571181"/>
                <a:ext cx="117000" cy="119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CEAE41-CB79-3DA0-433D-1B822DFD38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29217" y="3565061"/>
                  <a:ext cx="129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F4EB41-E371-5F44-96E8-5818985EACE7}"/>
                    </a:ext>
                  </a:extLst>
                </p14:cNvPr>
                <p14:cNvContentPartPr/>
                <p14:nvPr/>
              </p14:nvContentPartPr>
              <p14:xfrm>
                <a:off x="2104897" y="3577661"/>
                <a:ext cx="106200" cy="156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F4EB41-E371-5F44-96E8-5818985EAC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98777" y="3571541"/>
                  <a:ext cx="11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2F5F20-ABCC-CDA2-25B6-DE4AA989C98F}"/>
                    </a:ext>
                  </a:extLst>
                </p14:cNvPr>
                <p14:cNvContentPartPr/>
                <p14:nvPr/>
              </p14:nvContentPartPr>
              <p14:xfrm>
                <a:off x="2249257" y="3454541"/>
                <a:ext cx="121680" cy="349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2F5F20-ABCC-CDA2-25B6-DE4AA989C9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3137" y="3448421"/>
                  <a:ext cx="13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74E12D-75A9-E6EB-D346-AF1754535BA9}"/>
                    </a:ext>
                  </a:extLst>
                </p14:cNvPr>
                <p14:cNvContentPartPr/>
                <p14:nvPr/>
              </p14:nvContentPartPr>
              <p14:xfrm>
                <a:off x="1646977" y="3975821"/>
                <a:ext cx="474120" cy="85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74E12D-75A9-E6EB-D346-AF1754535B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40857" y="3969701"/>
                  <a:ext cx="486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76972A-EEDA-8FCF-9B20-D380FFE06554}"/>
                    </a:ext>
                  </a:extLst>
                </p14:cNvPr>
                <p14:cNvContentPartPr/>
                <p14:nvPr/>
              </p14:nvContentPartPr>
              <p14:xfrm>
                <a:off x="1683697" y="4162301"/>
                <a:ext cx="385920" cy="54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76972A-EEDA-8FCF-9B20-D380FFE065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77577" y="4156181"/>
                  <a:ext cx="3981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23F93B8-6A06-7444-1231-443E1312FA95}"/>
              </a:ext>
            </a:extLst>
          </p:cNvPr>
          <p:cNvGrpSpPr/>
          <p:nvPr/>
        </p:nvGrpSpPr>
        <p:grpSpPr>
          <a:xfrm>
            <a:off x="4745137" y="3384341"/>
            <a:ext cx="5666040" cy="3078720"/>
            <a:chOff x="4745137" y="3384341"/>
            <a:chExt cx="5666040" cy="30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B46351-F1D5-E8C3-9BDD-7CCC4CE5858A}"/>
                    </a:ext>
                  </a:extLst>
                </p14:cNvPr>
                <p14:cNvContentPartPr/>
                <p14:nvPr/>
              </p14:nvContentPartPr>
              <p14:xfrm>
                <a:off x="4917937" y="3718781"/>
                <a:ext cx="181440" cy="29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B46351-F1D5-E8C3-9BDD-7CCC4CE585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09297" y="3709781"/>
                  <a:ext cx="199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0E7B25A-3D52-F059-8F31-97F055D56271}"/>
                    </a:ext>
                  </a:extLst>
                </p14:cNvPr>
                <p14:cNvContentPartPr/>
                <p14:nvPr/>
              </p14:nvContentPartPr>
              <p14:xfrm>
                <a:off x="5167777" y="3826781"/>
                <a:ext cx="105480" cy="214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0E7B25A-3D52-F059-8F31-97F055D562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59137" y="3818141"/>
                  <a:ext cx="123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113221-A4D5-E7CE-FC73-44424B1BE596}"/>
                    </a:ext>
                  </a:extLst>
                </p14:cNvPr>
                <p14:cNvContentPartPr/>
                <p14:nvPr/>
              </p14:nvContentPartPr>
              <p14:xfrm>
                <a:off x="5350657" y="3643181"/>
                <a:ext cx="81720" cy="343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113221-A4D5-E7CE-FC73-44424B1BE5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42017" y="3634541"/>
                  <a:ext cx="99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583503-DEB9-DD17-C74A-9DDE0610D2D1}"/>
                    </a:ext>
                  </a:extLst>
                </p14:cNvPr>
                <p14:cNvContentPartPr/>
                <p14:nvPr/>
              </p14:nvContentPartPr>
              <p14:xfrm>
                <a:off x="5330497" y="3786461"/>
                <a:ext cx="155880" cy="39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583503-DEB9-DD17-C74A-9DDE0610D2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21857" y="3777461"/>
                  <a:ext cx="173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0A289E-6667-265D-C262-597591C9D8C5}"/>
                    </a:ext>
                  </a:extLst>
                </p14:cNvPr>
                <p14:cNvContentPartPr/>
                <p14:nvPr/>
              </p14:nvContentPartPr>
              <p14:xfrm>
                <a:off x="5567377" y="3787181"/>
                <a:ext cx="140040" cy="169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0A289E-6667-265D-C262-597591C9D8C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58737" y="3778181"/>
                  <a:ext cx="15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A3D14A-E144-B8CA-40F5-B4CF645BF5C9}"/>
                    </a:ext>
                  </a:extLst>
                </p14:cNvPr>
                <p14:cNvContentPartPr/>
                <p14:nvPr/>
              </p14:nvContentPartPr>
              <p14:xfrm>
                <a:off x="5741977" y="3791861"/>
                <a:ext cx="127800" cy="50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A3D14A-E144-B8CA-40F5-B4CF645BF5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33337" y="3783221"/>
                  <a:ext cx="1454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124D1C-5289-5ACD-91D4-E48E66E419DC}"/>
                    </a:ext>
                  </a:extLst>
                </p14:cNvPr>
                <p14:cNvContentPartPr/>
                <p14:nvPr/>
              </p14:nvContentPartPr>
              <p14:xfrm>
                <a:off x="5892457" y="3808421"/>
                <a:ext cx="75600" cy="138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124D1C-5289-5ACD-91D4-E48E66E419D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83817" y="3799421"/>
                  <a:ext cx="93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CAAD42-16E1-BFCC-3358-196444EF1EDE}"/>
                    </a:ext>
                  </a:extLst>
                </p14:cNvPr>
                <p14:cNvContentPartPr/>
                <p14:nvPr/>
              </p14:nvContentPartPr>
              <p14:xfrm>
                <a:off x="6033577" y="3736061"/>
                <a:ext cx="192240" cy="201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CAAD42-16E1-BFCC-3358-196444EF1E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24577" y="3727061"/>
                  <a:ext cx="209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CD3DCB-5F54-35B3-6525-604716EE3F6E}"/>
                    </a:ext>
                  </a:extLst>
                </p14:cNvPr>
                <p14:cNvContentPartPr/>
                <p14:nvPr/>
              </p14:nvContentPartPr>
              <p14:xfrm>
                <a:off x="6318337" y="3708701"/>
                <a:ext cx="172080" cy="540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CD3DCB-5F54-35B3-6525-604716EE3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09337" y="3700061"/>
                  <a:ext cx="1897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149B09-BC71-8F46-D48F-BE6632EE4EAB}"/>
                    </a:ext>
                  </a:extLst>
                </p14:cNvPr>
                <p14:cNvContentPartPr/>
                <p14:nvPr/>
              </p14:nvContentPartPr>
              <p14:xfrm>
                <a:off x="6893257" y="3386141"/>
                <a:ext cx="326520" cy="289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149B09-BC71-8F46-D48F-BE6632EE4E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84257" y="3377141"/>
                  <a:ext cx="344160" cy="29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88B3FC-0948-6190-F951-73BE65199777}"/>
                    </a:ext>
                  </a:extLst>
                </p14:cNvPr>
                <p14:cNvContentPartPr/>
                <p14:nvPr/>
              </p14:nvContentPartPr>
              <p14:xfrm>
                <a:off x="7210417" y="6197021"/>
                <a:ext cx="3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88B3FC-0948-6190-F951-73BE6519977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01777" y="6188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525445-7030-5EC5-01CC-091005992678}"/>
                    </a:ext>
                  </a:extLst>
                </p14:cNvPr>
                <p14:cNvContentPartPr/>
                <p14:nvPr/>
              </p14:nvContentPartPr>
              <p14:xfrm>
                <a:off x="4745137" y="3993101"/>
                <a:ext cx="5666040" cy="326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525445-7030-5EC5-01CC-0910059926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36137" y="3984461"/>
                  <a:ext cx="5683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C8B43A-3515-4303-5FDF-9E5EA3F531AB}"/>
                    </a:ext>
                  </a:extLst>
                </p14:cNvPr>
                <p14:cNvContentPartPr/>
                <p14:nvPr/>
              </p14:nvContentPartPr>
              <p14:xfrm>
                <a:off x="7520737" y="3512501"/>
                <a:ext cx="20520" cy="314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C8B43A-3515-4303-5FDF-9E5EA3F531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11737" y="3503861"/>
                  <a:ext cx="38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CCFA928-6B24-AD18-EE4A-DF20EBF122A5}"/>
                    </a:ext>
                  </a:extLst>
                </p14:cNvPr>
                <p14:cNvContentPartPr/>
                <p14:nvPr/>
              </p14:nvContentPartPr>
              <p14:xfrm>
                <a:off x="7381777" y="3490541"/>
                <a:ext cx="252000" cy="11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CCFA928-6B24-AD18-EE4A-DF20EBF122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72777" y="3481901"/>
                  <a:ext cx="269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76760E-55C5-A880-9165-40B599BA8E24}"/>
                    </a:ext>
                  </a:extLst>
                </p14:cNvPr>
                <p14:cNvContentPartPr/>
                <p14:nvPr/>
              </p14:nvContentPartPr>
              <p14:xfrm>
                <a:off x="7719097" y="3608981"/>
                <a:ext cx="84240" cy="95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76760E-55C5-A880-9165-40B599BA8E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10457" y="3600341"/>
                  <a:ext cx="101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35C1D6-6C77-EC9A-EFBD-B8BF13526269}"/>
                    </a:ext>
                  </a:extLst>
                </p14:cNvPr>
                <p14:cNvContentPartPr/>
                <p14:nvPr/>
              </p14:nvContentPartPr>
              <p14:xfrm>
                <a:off x="7896937" y="3455981"/>
                <a:ext cx="61920" cy="408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35C1D6-6C77-EC9A-EFBD-B8BF135262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8297" y="3447341"/>
                  <a:ext cx="79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BD50E69-44EF-85FB-41F4-8DA2A071E3E4}"/>
                    </a:ext>
                  </a:extLst>
                </p14:cNvPr>
                <p14:cNvContentPartPr/>
                <p14:nvPr/>
              </p14:nvContentPartPr>
              <p14:xfrm>
                <a:off x="7887937" y="3581981"/>
                <a:ext cx="118440" cy="4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BD50E69-44EF-85FB-41F4-8DA2A071E3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8937" y="3572981"/>
                  <a:ext cx="136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23C78D-BEFA-FE57-EEB4-AB7C6294998D}"/>
                    </a:ext>
                  </a:extLst>
                </p14:cNvPr>
                <p14:cNvContentPartPr/>
                <p14:nvPr/>
              </p14:nvContentPartPr>
              <p14:xfrm>
                <a:off x="8048137" y="3469301"/>
                <a:ext cx="234000" cy="327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23C78D-BEFA-FE57-EEB4-AB7C629499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39497" y="3460661"/>
                  <a:ext cx="251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E095055-663D-A004-7B07-D4CDE8318E11}"/>
                    </a:ext>
                  </a:extLst>
                </p14:cNvPr>
                <p14:cNvContentPartPr/>
                <p14:nvPr/>
              </p14:nvContentPartPr>
              <p14:xfrm>
                <a:off x="8710897" y="3526901"/>
                <a:ext cx="144360" cy="232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E095055-663D-A004-7B07-D4CDE8318E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02257" y="3517901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C74E96-D905-C3D8-4E36-745CF5CBC56E}"/>
                    </a:ext>
                  </a:extLst>
                </p14:cNvPr>
                <p14:cNvContentPartPr/>
                <p14:nvPr/>
              </p14:nvContentPartPr>
              <p14:xfrm>
                <a:off x="8922937" y="3591701"/>
                <a:ext cx="133560" cy="185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C74E96-D905-C3D8-4E36-745CF5CBC5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13937" y="3583061"/>
                  <a:ext cx="151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9AE327-D7F5-DCFF-B1D8-B41A28E8A065}"/>
                    </a:ext>
                  </a:extLst>
                </p14:cNvPr>
                <p14:cNvContentPartPr/>
                <p14:nvPr/>
              </p14:nvContentPartPr>
              <p14:xfrm>
                <a:off x="9118417" y="3384341"/>
                <a:ext cx="71280" cy="413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9AE327-D7F5-DCFF-B1D8-B41A28E8A0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09417" y="3375701"/>
                  <a:ext cx="889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FC3574-12B8-D7F1-AE26-1E614A40A496}"/>
                    </a:ext>
                  </a:extLst>
                </p14:cNvPr>
                <p14:cNvContentPartPr/>
                <p14:nvPr/>
              </p14:nvContentPartPr>
              <p14:xfrm>
                <a:off x="9272497" y="3602141"/>
                <a:ext cx="122040" cy="155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FC3574-12B8-D7F1-AE26-1E614A40A4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63857" y="3593141"/>
                  <a:ext cx="13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3B401D-B674-BA02-A9C9-63DDBF96A90A}"/>
                    </a:ext>
                  </a:extLst>
                </p14:cNvPr>
                <p14:cNvContentPartPr/>
                <p14:nvPr/>
              </p14:nvContentPartPr>
              <p14:xfrm>
                <a:off x="9430537" y="3579461"/>
                <a:ext cx="96480" cy="204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3B401D-B674-BA02-A9C9-63DDBF96A9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21537" y="3570821"/>
                  <a:ext cx="114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F60629-3131-70EC-B0C4-FF2162726AA9}"/>
                    </a:ext>
                  </a:extLst>
                </p14:cNvPr>
                <p14:cNvContentPartPr/>
                <p14:nvPr/>
              </p14:nvContentPartPr>
              <p14:xfrm>
                <a:off x="5072017" y="4634981"/>
                <a:ext cx="33840" cy="403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F60629-3131-70EC-B0C4-FF2162726A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63017" y="4626341"/>
                  <a:ext cx="51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3084EC-BC89-CF0A-ED39-B37B36507C73}"/>
                    </a:ext>
                  </a:extLst>
                </p14:cNvPr>
                <p14:cNvContentPartPr/>
                <p14:nvPr/>
              </p14:nvContentPartPr>
              <p14:xfrm>
                <a:off x="5060497" y="4567301"/>
                <a:ext cx="149040" cy="51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3084EC-BC89-CF0A-ED39-B37B36507C7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51857" y="4558661"/>
                  <a:ext cx="16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5A8C1D-0D12-2DD4-CC76-DA72689C24B5}"/>
                    </a:ext>
                  </a:extLst>
                </p14:cNvPr>
                <p14:cNvContentPartPr/>
                <p14:nvPr/>
              </p14:nvContentPartPr>
              <p14:xfrm>
                <a:off x="5106937" y="4785101"/>
                <a:ext cx="147960" cy="39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5A8C1D-0D12-2DD4-CC76-DA72689C24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97937" y="4776461"/>
                  <a:ext cx="165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98FEF1-BC72-DC6F-6483-8D0FBD57DA91}"/>
                    </a:ext>
                  </a:extLst>
                </p14:cNvPr>
                <p14:cNvContentPartPr/>
                <p14:nvPr/>
              </p14:nvContentPartPr>
              <p14:xfrm>
                <a:off x="5333017" y="4656221"/>
                <a:ext cx="244440" cy="280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98FEF1-BC72-DC6F-6483-8D0FBD57DA9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24017" y="4647221"/>
                  <a:ext cx="262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451D42-6519-CBA9-7AC9-023463233AE2}"/>
                    </a:ext>
                  </a:extLst>
                </p14:cNvPr>
                <p14:cNvContentPartPr/>
                <p14:nvPr/>
              </p14:nvContentPartPr>
              <p14:xfrm>
                <a:off x="5680057" y="4682501"/>
                <a:ext cx="111240" cy="160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451D42-6519-CBA9-7AC9-023463233A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71417" y="4673501"/>
                  <a:ext cx="128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BB4770F-3364-C823-9409-833F0A67326D}"/>
                    </a:ext>
                  </a:extLst>
                </p14:cNvPr>
                <p14:cNvContentPartPr/>
                <p14:nvPr/>
              </p14:nvContentPartPr>
              <p14:xfrm>
                <a:off x="5888137" y="4698701"/>
                <a:ext cx="10800" cy="217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BB4770F-3364-C823-9409-833F0A6732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9497" y="4690061"/>
                  <a:ext cx="28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B3930B-30F5-4439-7C2B-32A57E8746FF}"/>
                    </a:ext>
                  </a:extLst>
                </p14:cNvPr>
                <p14:cNvContentPartPr/>
                <p14:nvPr/>
              </p14:nvContentPartPr>
              <p14:xfrm>
                <a:off x="5869057" y="4543901"/>
                <a:ext cx="2880" cy="5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B3930B-30F5-4439-7C2B-32A57E8746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60057" y="4534901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D5E050-B34C-9D79-DC4F-5B62A7DAC609}"/>
                    </a:ext>
                  </a:extLst>
                </p14:cNvPr>
                <p14:cNvContentPartPr/>
                <p14:nvPr/>
              </p14:nvContentPartPr>
              <p14:xfrm>
                <a:off x="6036817" y="4492781"/>
                <a:ext cx="33480" cy="44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D5E050-B34C-9D79-DC4F-5B62A7DAC60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27817" y="4483781"/>
                  <a:ext cx="511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68843F-F9AD-68B9-4157-EF958C721B20}"/>
                    </a:ext>
                  </a:extLst>
                </p14:cNvPr>
                <p14:cNvContentPartPr/>
                <p14:nvPr/>
              </p14:nvContentPartPr>
              <p14:xfrm>
                <a:off x="6000817" y="4588541"/>
                <a:ext cx="277200" cy="332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68843F-F9AD-68B9-4157-EF958C721B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92177" y="4579541"/>
                  <a:ext cx="294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364E22-57A5-BE31-DC58-6620ED8DE2F2}"/>
                    </a:ext>
                  </a:extLst>
                </p14:cNvPr>
                <p14:cNvContentPartPr/>
                <p14:nvPr/>
              </p14:nvContentPartPr>
              <p14:xfrm>
                <a:off x="5125297" y="5843141"/>
                <a:ext cx="204840" cy="270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364E22-57A5-BE31-DC58-6620ED8DE2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16297" y="5834141"/>
                  <a:ext cx="222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1B763C-0F9F-BA72-54DC-53815EABFEEA}"/>
                    </a:ext>
                  </a:extLst>
                </p14:cNvPr>
                <p14:cNvContentPartPr/>
                <p14:nvPr/>
              </p14:nvContentPartPr>
              <p14:xfrm>
                <a:off x="5313217" y="5759621"/>
                <a:ext cx="360" cy="328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1B763C-0F9F-BA72-54DC-53815EABFE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04217" y="5750981"/>
                  <a:ext cx="18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9D85784-BC62-C607-CA96-49F9124BF633}"/>
                    </a:ext>
                  </a:extLst>
                </p14:cNvPr>
                <p14:cNvContentPartPr/>
                <p14:nvPr/>
              </p14:nvContentPartPr>
              <p14:xfrm>
                <a:off x="5461537" y="5881301"/>
                <a:ext cx="176760" cy="176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9D85784-BC62-C607-CA96-49F9124BF6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52897" y="5872661"/>
                  <a:ext cx="194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E77965-D1DA-B269-10A5-95958199C0B0}"/>
                    </a:ext>
                  </a:extLst>
                </p14:cNvPr>
                <p14:cNvContentPartPr/>
                <p14:nvPr/>
              </p14:nvContentPartPr>
              <p14:xfrm>
                <a:off x="5662777" y="5854301"/>
                <a:ext cx="158040" cy="608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E77965-D1DA-B269-10A5-95958199C0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53777" y="5845301"/>
                  <a:ext cx="175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34747BD-9268-83D4-7FD0-E6EA3406A023}"/>
                    </a:ext>
                  </a:extLst>
                </p14:cNvPr>
                <p14:cNvContentPartPr/>
                <p14:nvPr/>
              </p14:nvContentPartPr>
              <p14:xfrm>
                <a:off x="5864377" y="5782301"/>
                <a:ext cx="129240" cy="151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34747BD-9268-83D4-7FD0-E6EA3406A02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5377" y="5773301"/>
                  <a:ext cx="146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A2D5619-2476-50F2-3239-17583583FF67}"/>
                    </a:ext>
                  </a:extLst>
                </p14:cNvPr>
                <p14:cNvContentPartPr/>
                <p14:nvPr/>
              </p14:nvContentPartPr>
              <p14:xfrm>
                <a:off x="6091897" y="5545781"/>
                <a:ext cx="47520" cy="413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A2D5619-2476-50F2-3239-17583583FF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82897" y="5537141"/>
                  <a:ext cx="65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9F4D33-E3F4-77A4-7188-A249BB656503}"/>
                    </a:ext>
                  </a:extLst>
                </p14:cNvPr>
                <p14:cNvContentPartPr/>
                <p14:nvPr/>
              </p14:nvContentPartPr>
              <p14:xfrm>
                <a:off x="6091897" y="5776901"/>
                <a:ext cx="82440" cy="21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9F4D33-E3F4-77A4-7188-A249BB6565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82897" y="5768261"/>
                  <a:ext cx="100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4FF0AA-4238-0D2E-2460-29E6728CBD59}"/>
                    </a:ext>
                  </a:extLst>
                </p14:cNvPr>
                <p14:cNvContentPartPr/>
                <p14:nvPr/>
              </p14:nvContentPartPr>
              <p14:xfrm>
                <a:off x="6249577" y="5779421"/>
                <a:ext cx="102960" cy="133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4FF0AA-4238-0D2E-2460-29E6728CBD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40577" y="5770421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7B377C-AC74-9B0B-7730-80E5F3652AFE}"/>
                    </a:ext>
                  </a:extLst>
                </p14:cNvPr>
                <p14:cNvContentPartPr/>
                <p14:nvPr/>
              </p14:nvContentPartPr>
              <p14:xfrm>
                <a:off x="6372337" y="5585021"/>
                <a:ext cx="150840" cy="366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7B377C-AC74-9B0B-7730-80E5F3652AF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63337" y="5576381"/>
                  <a:ext cx="1684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261127-CE75-4E9E-F00E-59605AB767CF}"/>
                    </a:ext>
                  </a:extLst>
                </p14:cNvPr>
                <p14:cNvContentPartPr/>
                <p14:nvPr/>
              </p14:nvContentPartPr>
              <p14:xfrm>
                <a:off x="6527137" y="5495381"/>
                <a:ext cx="94680" cy="439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261127-CE75-4E9E-F00E-59605AB767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18137" y="5486741"/>
                  <a:ext cx="1123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45F06F6-BA34-8675-AA7B-330FFBBB495C}"/>
                    </a:ext>
                  </a:extLst>
                </p14:cNvPr>
                <p14:cNvContentPartPr/>
                <p14:nvPr/>
              </p14:nvContentPartPr>
              <p14:xfrm>
                <a:off x="6688057" y="5726501"/>
                <a:ext cx="98280" cy="159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45F06F6-BA34-8675-AA7B-330FFBBB49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79057" y="5717861"/>
                  <a:ext cx="115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A931B6-E9A0-8119-D0AE-EEA729CF11C1}"/>
                    </a:ext>
                  </a:extLst>
                </p14:cNvPr>
                <p14:cNvContentPartPr/>
                <p14:nvPr/>
              </p14:nvContentPartPr>
              <p14:xfrm>
                <a:off x="6866977" y="5714981"/>
                <a:ext cx="100440" cy="237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A931B6-E9A0-8119-D0AE-EEA729CF11C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57977" y="5705981"/>
                  <a:ext cx="11808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BBEDF83-A269-D8EC-DFA8-37B46958E605}"/>
              </a:ext>
            </a:extLst>
          </p:cNvPr>
          <p:cNvGrpSpPr/>
          <p:nvPr/>
        </p:nvGrpSpPr>
        <p:grpSpPr>
          <a:xfrm>
            <a:off x="8053537" y="4251221"/>
            <a:ext cx="578880" cy="386280"/>
            <a:chOff x="8053537" y="4251221"/>
            <a:chExt cx="57888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53E3A3-F039-7E4A-3D61-13F7C51F5AF4}"/>
                    </a:ext>
                  </a:extLst>
                </p14:cNvPr>
                <p14:cNvContentPartPr/>
                <p14:nvPr/>
              </p14:nvContentPartPr>
              <p14:xfrm>
                <a:off x="8053537" y="4251221"/>
                <a:ext cx="245520" cy="386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53E3A3-F039-7E4A-3D61-13F7C51F5A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44537" y="4242581"/>
                  <a:ext cx="263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07F643-C940-FEBB-7E1D-8E80ADE668F2}"/>
                    </a:ext>
                  </a:extLst>
                </p14:cNvPr>
                <p14:cNvContentPartPr/>
                <p14:nvPr/>
              </p14:nvContentPartPr>
              <p14:xfrm>
                <a:off x="8457457" y="4323581"/>
                <a:ext cx="174960" cy="273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07F643-C940-FEBB-7E1D-8E80ADE668F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48817" y="4314581"/>
                  <a:ext cx="1926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73AA632-10D4-515A-3AFE-470E573781B4}"/>
              </a:ext>
            </a:extLst>
          </p:cNvPr>
          <p:cNvGrpSpPr/>
          <p:nvPr/>
        </p:nvGrpSpPr>
        <p:grpSpPr>
          <a:xfrm>
            <a:off x="8288977" y="5187581"/>
            <a:ext cx="539640" cy="423000"/>
            <a:chOff x="8288977" y="5187581"/>
            <a:chExt cx="53964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7F6354-B1C1-7B7F-CAF2-07795F75DAE7}"/>
                    </a:ext>
                  </a:extLst>
                </p14:cNvPr>
                <p14:cNvContentPartPr/>
                <p14:nvPr/>
              </p14:nvContentPartPr>
              <p14:xfrm>
                <a:off x="8288977" y="5187581"/>
                <a:ext cx="198000" cy="423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7F6354-B1C1-7B7F-CAF2-07795F75DA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79977" y="5178581"/>
                  <a:ext cx="215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9F6197-52D4-554E-9092-21DDB9DB9377}"/>
                    </a:ext>
                  </a:extLst>
                </p14:cNvPr>
                <p14:cNvContentPartPr/>
                <p14:nvPr/>
              </p14:nvContentPartPr>
              <p14:xfrm>
                <a:off x="8653657" y="5269661"/>
                <a:ext cx="174960" cy="277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9F6197-52D4-554E-9092-21DDB9DB93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44657" y="5261021"/>
                  <a:ext cx="1926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C6A9DA8-37EB-CC82-3B1D-FB0A85503E03}"/>
              </a:ext>
            </a:extLst>
          </p:cNvPr>
          <p:cNvGrpSpPr/>
          <p:nvPr/>
        </p:nvGrpSpPr>
        <p:grpSpPr>
          <a:xfrm>
            <a:off x="3448417" y="3323141"/>
            <a:ext cx="736200" cy="697680"/>
            <a:chOff x="3448417" y="3323141"/>
            <a:chExt cx="73620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DE1E22-4BD2-968E-CEC5-1BF857C8B3FB}"/>
                    </a:ext>
                  </a:extLst>
                </p14:cNvPr>
                <p14:cNvContentPartPr/>
                <p14:nvPr/>
              </p14:nvContentPartPr>
              <p14:xfrm>
                <a:off x="3476857" y="3391541"/>
                <a:ext cx="664560" cy="587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DE1E22-4BD2-968E-CEC5-1BF857C8B3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68217" y="3382541"/>
                  <a:ext cx="6822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505243-17D6-8D55-32D8-AF26632F8A10}"/>
                    </a:ext>
                  </a:extLst>
                </p14:cNvPr>
                <p14:cNvContentPartPr/>
                <p14:nvPr/>
              </p14:nvContentPartPr>
              <p14:xfrm>
                <a:off x="3448417" y="3323141"/>
                <a:ext cx="736200" cy="697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505243-17D6-8D55-32D8-AF26632F8A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39777" y="3314501"/>
                  <a:ext cx="753840" cy="71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2C59CA3-71BB-0300-AC63-1150394FC668}"/>
                  </a:ext>
                </a:extLst>
              </p14:cNvPr>
              <p14:cNvContentPartPr/>
              <p14:nvPr/>
            </p14:nvContentPartPr>
            <p14:xfrm>
              <a:off x="482017" y="424781"/>
              <a:ext cx="198720" cy="10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2C59CA3-71BB-0300-AC63-1150394FC66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73377" y="415781"/>
                <a:ext cx="216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EF9BB04-571A-BD12-30F3-22AD5EABF515}"/>
                  </a:ext>
                </a:extLst>
              </p14:cNvPr>
              <p14:cNvContentPartPr/>
              <p14:nvPr/>
            </p14:nvContentPartPr>
            <p14:xfrm>
              <a:off x="3398377" y="394181"/>
              <a:ext cx="569160" cy="9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EF9BB04-571A-BD12-30F3-22AD5EABF51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389377" y="385181"/>
                <a:ext cx="586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A09B6FD-A75E-8CAE-364B-ABF287187DFB}"/>
                  </a:ext>
                </a:extLst>
              </p14:cNvPr>
              <p14:cNvContentPartPr/>
              <p14:nvPr/>
            </p14:nvContentPartPr>
            <p14:xfrm>
              <a:off x="4473337" y="430181"/>
              <a:ext cx="253800" cy="32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A09B6FD-A75E-8CAE-364B-ABF287187DF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64337" y="421541"/>
                <a:ext cx="2714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4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9DF3CF-5FB3-C27A-B779-4FB9B17B6A4A}"/>
              </a:ext>
            </a:extLst>
          </p:cNvPr>
          <p:cNvGrpSpPr/>
          <p:nvPr/>
        </p:nvGrpSpPr>
        <p:grpSpPr>
          <a:xfrm>
            <a:off x="574537" y="376901"/>
            <a:ext cx="837000" cy="447120"/>
            <a:chOff x="574537" y="376901"/>
            <a:chExt cx="83700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140A02-8232-B33B-16E3-C40B990C59CC}"/>
                    </a:ext>
                  </a:extLst>
                </p14:cNvPr>
                <p14:cNvContentPartPr/>
                <p14:nvPr/>
              </p14:nvContentPartPr>
              <p14:xfrm>
                <a:off x="664897" y="470501"/>
                <a:ext cx="2520" cy="353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140A02-8232-B33B-16E3-C40B990C59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777" y="464381"/>
                  <a:ext cx="14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14A3BE-2631-D7BA-BE6F-6A37B70DAC93}"/>
                    </a:ext>
                  </a:extLst>
                </p14:cNvPr>
                <p14:cNvContentPartPr/>
                <p14:nvPr/>
              </p14:nvContentPartPr>
              <p14:xfrm>
                <a:off x="574537" y="424781"/>
                <a:ext cx="233640" cy="5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14A3BE-2631-D7BA-BE6F-6A37B70DA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417" y="418661"/>
                  <a:ext cx="24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753FA7-E4A9-F7DE-F279-C1311D229CE6}"/>
                    </a:ext>
                  </a:extLst>
                </p14:cNvPr>
                <p14:cNvContentPartPr/>
                <p14:nvPr/>
              </p14:nvContentPartPr>
              <p14:xfrm>
                <a:off x="855337" y="607301"/>
                <a:ext cx="59760" cy="87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753FA7-E4A9-F7DE-F279-C1311D229C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217" y="601181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BAAA49-51F2-78F2-625F-3D69D7155EC3}"/>
                    </a:ext>
                  </a:extLst>
                </p14:cNvPr>
                <p14:cNvContentPartPr/>
                <p14:nvPr/>
              </p14:nvContentPartPr>
              <p14:xfrm>
                <a:off x="1004737" y="483821"/>
                <a:ext cx="45720" cy="31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BAAA49-51F2-78F2-625F-3D69D7155E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8617" y="477701"/>
                  <a:ext cx="57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61D86F-D870-8BAD-BE3C-7B68B055ADAB}"/>
                    </a:ext>
                  </a:extLst>
                </p14:cNvPr>
                <p14:cNvContentPartPr/>
                <p14:nvPr/>
              </p14:nvContentPartPr>
              <p14:xfrm>
                <a:off x="954697" y="608021"/>
                <a:ext cx="143640" cy="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61D86F-D870-8BAD-BE3C-7B68B055AD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8577" y="601901"/>
                  <a:ext cx="155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BB811A-EE4B-F1F4-99CA-4E4CEC2085FE}"/>
                    </a:ext>
                  </a:extLst>
                </p14:cNvPr>
                <p14:cNvContentPartPr/>
                <p14:nvPr/>
              </p14:nvContentPartPr>
              <p14:xfrm>
                <a:off x="1157377" y="605141"/>
                <a:ext cx="114480" cy="12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BB811A-EE4B-F1F4-99CA-4E4CEC208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1257" y="599021"/>
                  <a:ext cx="126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4FA49F-6529-734C-782D-38984271149F}"/>
                    </a:ext>
                  </a:extLst>
                </p14:cNvPr>
                <p14:cNvContentPartPr/>
                <p14:nvPr/>
              </p14:nvContentPartPr>
              <p14:xfrm>
                <a:off x="1348177" y="376901"/>
                <a:ext cx="63360" cy="41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4FA49F-6529-734C-782D-3898427114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2057" y="370781"/>
                  <a:ext cx="7560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BC7D77-331A-0D1C-BB9E-7AE114A805E7}"/>
              </a:ext>
            </a:extLst>
          </p:cNvPr>
          <p:cNvGrpSpPr/>
          <p:nvPr/>
        </p:nvGrpSpPr>
        <p:grpSpPr>
          <a:xfrm>
            <a:off x="2046217" y="355661"/>
            <a:ext cx="714960" cy="368640"/>
            <a:chOff x="2046217" y="355661"/>
            <a:chExt cx="7149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29560D-D2F2-99AB-ED13-5BD950524F6A}"/>
                    </a:ext>
                  </a:extLst>
                </p14:cNvPr>
                <p14:cNvContentPartPr/>
                <p14:nvPr/>
              </p14:nvContentPartPr>
              <p14:xfrm>
                <a:off x="2046217" y="474461"/>
                <a:ext cx="112680" cy="24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29560D-D2F2-99AB-ED13-5BD950524F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40097" y="468341"/>
                  <a:ext cx="124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5755E-E0D0-8512-EC1F-41641A330D98}"/>
                    </a:ext>
                  </a:extLst>
                </p14:cNvPr>
                <p14:cNvContentPartPr/>
                <p14:nvPr/>
              </p14:nvContentPartPr>
              <p14:xfrm>
                <a:off x="2257897" y="557981"/>
                <a:ext cx="102600" cy="13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5755E-E0D0-8512-EC1F-41641A330D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1777" y="551861"/>
                  <a:ext cx="114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A05CD9-C552-6768-3570-802E8BF775D9}"/>
                    </a:ext>
                  </a:extLst>
                </p14:cNvPr>
                <p14:cNvContentPartPr/>
                <p14:nvPr/>
              </p14:nvContentPartPr>
              <p14:xfrm>
                <a:off x="2378497" y="355661"/>
                <a:ext cx="72000" cy="36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A05CD9-C552-6768-3570-802E8BF775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2377" y="349541"/>
                  <a:ext cx="84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F79087-0F94-6778-EF21-791B7091D3B1}"/>
                    </a:ext>
                  </a:extLst>
                </p14:cNvPr>
                <p14:cNvContentPartPr/>
                <p14:nvPr/>
              </p14:nvContentPartPr>
              <p14:xfrm>
                <a:off x="2515657" y="468701"/>
                <a:ext cx="245520" cy="23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F79087-0F94-6778-EF21-791B7091D3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9537" y="462581"/>
                  <a:ext cx="2577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E99ECF-347B-A078-3913-1428F761D700}"/>
              </a:ext>
            </a:extLst>
          </p:cNvPr>
          <p:cNvGrpSpPr/>
          <p:nvPr/>
        </p:nvGrpSpPr>
        <p:grpSpPr>
          <a:xfrm>
            <a:off x="3379297" y="357461"/>
            <a:ext cx="614520" cy="428400"/>
            <a:chOff x="3379297" y="357461"/>
            <a:chExt cx="61452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2F351C-8641-A8C5-BA18-9CB9785188B5}"/>
                    </a:ext>
                  </a:extLst>
                </p14:cNvPr>
                <p14:cNvContentPartPr/>
                <p14:nvPr/>
              </p14:nvContentPartPr>
              <p14:xfrm>
                <a:off x="3430777" y="413621"/>
                <a:ext cx="54720" cy="37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2F351C-8641-A8C5-BA18-9CB9785188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4657" y="407501"/>
                  <a:ext cx="66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D5E400-05D4-6BF0-9BCA-6ACFF4D83D03}"/>
                    </a:ext>
                  </a:extLst>
                </p14:cNvPr>
                <p14:cNvContentPartPr/>
                <p14:nvPr/>
              </p14:nvContentPartPr>
              <p14:xfrm>
                <a:off x="3379297" y="382301"/>
                <a:ext cx="16020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D5E400-05D4-6BF0-9BCA-6ACFF4D83D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3177" y="376181"/>
                  <a:ext cx="172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882A4-4659-8954-97A7-D7CAE4DC393A}"/>
                    </a:ext>
                  </a:extLst>
                </p14:cNvPr>
                <p14:cNvContentPartPr/>
                <p14:nvPr/>
              </p14:nvContentPartPr>
              <p14:xfrm>
                <a:off x="3444817" y="519821"/>
                <a:ext cx="123480" cy="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882A4-4659-8954-97A7-D7CAE4DC3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8697" y="513701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92823-221B-DB5B-3516-59188B68B79B}"/>
                    </a:ext>
                  </a:extLst>
                </p14:cNvPr>
                <p14:cNvContentPartPr/>
                <p14:nvPr/>
              </p14:nvContentPartPr>
              <p14:xfrm>
                <a:off x="3623737" y="475541"/>
                <a:ext cx="72360" cy="12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92823-221B-DB5B-3516-59188B68B7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7617" y="469421"/>
                  <a:ext cx="84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D69F69-A5E6-CC10-175F-A665AFF2EA9D}"/>
                    </a:ext>
                  </a:extLst>
                </p14:cNvPr>
                <p14:cNvContentPartPr/>
                <p14:nvPr/>
              </p14:nvContentPartPr>
              <p14:xfrm>
                <a:off x="3776377" y="357461"/>
                <a:ext cx="217440" cy="274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D69F69-A5E6-CC10-175F-A665AFF2EA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0257" y="351341"/>
                  <a:ext cx="2296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E72B57-3199-E03A-DE08-F119AF952C1B}"/>
              </a:ext>
            </a:extLst>
          </p:cNvPr>
          <p:cNvGrpSpPr/>
          <p:nvPr/>
        </p:nvGrpSpPr>
        <p:grpSpPr>
          <a:xfrm>
            <a:off x="4678537" y="214901"/>
            <a:ext cx="731160" cy="382320"/>
            <a:chOff x="4678537" y="214901"/>
            <a:chExt cx="73116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05FDB7-2287-B27C-6572-F646A3926588}"/>
                    </a:ext>
                  </a:extLst>
                </p14:cNvPr>
                <p14:cNvContentPartPr/>
                <p14:nvPr/>
              </p14:nvContentPartPr>
              <p14:xfrm>
                <a:off x="4710937" y="266021"/>
                <a:ext cx="102600" cy="32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05FDB7-2287-B27C-6572-F646A39265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4817" y="259901"/>
                  <a:ext cx="11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5BE8D5-9CB2-6A24-043E-D0827C53B02D}"/>
                    </a:ext>
                  </a:extLst>
                </p14:cNvPr>
                <p14:cNvContentPartPr/>
                <p14:nvPr/>
              </p14:nvContentPartPr>
              <p14:xfrm>
                <a:off x="4678537" y="214901"/>
                <a:ext cx="120240" cy="4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5BE8D5-9CB2-6A24-043E-D0827C53B0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2417" y="208781"/>
                  <a:ext cx="13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72773E-DF6B-76D9-E0F1-B7E236D89AA3}"/>
                    </a:ext>
                  </a:extLst>
                </p14:cNvPr>
                <p14:cNvContentPartPr/>
                <p14:nvPr/>
              </p14:nvContentPartPr>
              <p14:xfrm>
                <a:off x="4708417" y="433421"/>
                <a:ext cx="100080" cy="2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72773E-DF6B-76D9-E0F1-B7E236D89A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2297" y="427301"/>
                  <a:ext cx="11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4F6AAD-585C-58B0-4C18-A3226558619E}"/>
                    </a:ext>
                  </a:extLst>
                </p14:cNvPr>
                <p14:cNvContentPartPr/>
                <p14:nvPr/>
              </p14:nvContentPartPr>
              <p14:xfrm>
                <a:off x="4878697" y="419381"/>
                <a:ext cx="115920" cy="14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4F6AAD-585C-58B0-4C18-A322655861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2577" y="413261"/>
                  <a:ext cx="12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67A320-91BF-425F-EA86-7FFAB982580E}"/>
                    </a:ext>
                  </a:extLst>
                </p14:cNvPr>
                <p14:cNvContentPartPr/>
                <p14:nvPr/>
              </p14:nvContentPartPr>
              <p14:xfrm>
                <a:off x="5091817" y="261701"/>
                <a:ext cx="317880" cy="33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67A320-91BF-425F-EA86-7FFAB98258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5697" y="255581"/>
                  <a:ext cx="33012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497BC2-99C8-627C-590D-1DBDB51CC7F2}"/>
              </a:ext>
            </a:extLst>
          </p:cNvPr>
          <p:cNvGrpSpPr/>
          <p:nvPr/>
        </p:nvGrpSpPr>
        <p:grpSpPr>
          <a:xfrm>
            <a:off x="6047977" y="170981"/>
            <a:ext cx="1208160" cy="450000"/>
            <a:chOff x="6047977" y="170981"/>
            <a:chExt cx="120816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EB18DC-42D7-3205-9E4E-CFB41A3F139B}"/>
                    </a:ext>
                  </a:extLst>
                </p14:cNvPr>
                <p14:cNvContentPartPr/>
                <p14:nvPr/>
              </p14:nvContentPartPr>
              <p14:xfrm>
                <a:off x="6047977" y="170981"/>
                <a:ext cx="164880" cy="40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EB18DC-42D7-3205-9E4E-CFB41A3F13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1857" y="164861"/>
                  <a:ext cx="177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78AC2-C340-4B2F-6058-8BB6D1259560}"/>
                    </a:ext>
                  </a:extLst>
                </p14:cNvPr>
                <p14:cNvContentPartPr/>
                <p14:nvPr/>
              </p14:nvContentPartPr>
              <p14:xfrm>
                <a:off x="6297097" y="374381"/>
                <a:ext cx="18000" cy="18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78AC2-C340-4B2F-6058-8BB6D12595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0977" y="368261"/>
                  <a:ext cx="30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CC0FE-5FC7-F079-F4FC-F2554B99FC2E}"/>
                    </a:ext>
                  </a:extLst>
                </p14:cNvPr>
                <p14:cNvContentPartPr/>
                <p14:nvPr/>
              </p14:nvContentPartPr>
              <p14:xfrm>
                <a:off x="6297097" y="240821"/>
                <a:ext cx="5760" cy="2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CC0FE-5FC7-F079-F4FC-F2554B99FC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90977" y="234701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012127-8535-18FF-48F1-D4A5A17F12C5}"/>
                    </a:ext>
                  </a:extLst>
                </p14:cNvPr>
                <p14:cNvContentPartPr/>
                <p14:nvPr/>
              </p14:nvContentPartPr>
              <p14:xfrm>
                <a:off x="6389257" y="367181"/>
                <a:ext cx="79920" cy="20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012127-8535-18FF-48F1-D4A5A17F12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3137" y="361061"/>
                  <a:ext cx="92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498B56-76EB-A876-0609-22AAE88C0270}"/>
                    </a:ext>
                  </a:extLst>
                </p14:cNvPr>
                <p14:cNvContentPartPr/>
                <p14:nvPr/>
              </p14:nvContentPartPr>
              <p14:xfrm>
                <a:off x="6483217" y="288701"/>
                <a:ext cx="109440" cy="33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498B56-76EB-A876-0609-22AAE88C02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77097" y="282581"/>
                  <a:ext cx="121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6D248-0166-EA07-14A2-BD114F652530}"/>
                    </a:ext>
                  </a:extLst>
                </p14:cNvPr>
                <p14:cNvContentPartPr/>
                <p14:nvPr/>
              </p14:nvContentPartPr>
              <p14:xfrm>
                <a:off x="6659977" y="424781"/>
                <a:ext cx="16200" cy="16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6D248-0166-EA07-14A2-BD114F652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53857" y="418661"/>
                  <a:ext cx="28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BA7288-CC68-EAFC-5967-9C36495CF89C}"/>
                    </a:ext>
                  </a:extLst>
                </p14:cNvPr>
                <p14:cNvContentPartPr/>
                <p14:nvPr/>
              </p14:nvContentPartPr>
              <p14:xfrm>
                <a:off x="6652777" y="299861"/>
                <a:ext cx="2880" cy="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BA7288-CC68-EAFC-5967-9C36495CF8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6657" y="293741"/>
                  <a:ext cx="151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6DBE2D-170B-4505-DED9-74B29628692F}"/>
                    </a:ext>
                  </a:extLst>
                </p14:cNvPr>
                <p14:cNvContentPartPr/>
                <p14:nvPr/>
              </p14:nvContentPartPr>
              <p14:xfrm>
                <a:off x="6783817" y="429461"/>
                <a:ext cx="162000" cy="172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6DBE2D-170B-4505-DED9-74B296286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77697" y="423341"/>
                  <a:ext cx="17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525A87-3E57-92C0-FE56-D4528ED3B134}"/>
                    </a:ext>
                  </a:extLst>
                </p14:cNvPr>
                <p14:cNvContentPartPr/>
                <p14:nvPr/>
              </p14:nvContentPartPr>
              <p14:xfrm>
                <a:off x="7005937" y="183581"/>
                <a:ext cx="229680" cy="37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525A87-3E57-92C0-FE56-D4528ED3B1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9817" y="177461"/>
                  <a:ext cx="241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10982E-BB2D-3A31-8D1D-4E161D71E3F7}"/>
                    </a:ext>
                  </a:extLst>
                </p14:cNvPr>
                <p14:cNvContentPartPr/>
                <p14:nvPr/>
              </p14:nvContentPartPr>
              <p14:xfrm>
                <a:off x="7165057" y="309221"/>
                <a:ext cx="91080" cy="60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10982E-BB2D-3A31-8D1D-4E161D71E3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8937" y="303101"/>
                  <a:ext cx="1033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9792CC-627F-0096-89D2-7D05B8D39EF5}"/>
              </a:ext>
            </a:extLst>
          </p:cNvPr>
          <p:cNvGrpSpPr/>
          <p:nvPr/>
        </p:nvGrpSpPr>
        <p:grpSpPr>
          <a:xfrm>
            <a:off x="8049577" y="242261"/>
            <a:ext cx="1413360" cy="663840"/>
            <a:chOff x="8049577" y="242261"/>
            <a:chExt cx="141336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FBEB28-D842-D62C-4440-BEC9886143C2}"/>
                    </a:ext>
                  </a:extLst>
                </p14:cNvPr>
                <p14:cNvContentPartPr/>
                <p14:nvPr/>
              </p14:nvContentPartPr>
              <p14:xfrm>
                <a:off x="8049577" y="242261"/>
                <a:ext cx="164520" cy="283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FBEB28-D842-D62C-4440-BEC9886143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3457" y="236141"/>
                  <a:ext cx="176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47CB99-2DD7-981A-737F-DD8AB6E43247}"/>
                    </a:ext>
                  </a:extLst>
                </p14:cNvPr>
                <p14:cNvContentPartPr/>
                <p14:nvPr/>
              </p14:nvContentPartPr>
              <p14:xfrm>
                <a:off x="8199697" y="350261"/>
                <a:ext cx="119520" cy="16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47CB99-2DD7-981A-737F-DD8AB6E432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3577" y="344141"/>
                  <a:ext cx="131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995304-2237-21BA-E314-8D701E477E42}"/>
                    </a:ext>
                  </a:extLst>
                </p14:cNvPr>
                <p14:cNvContentPartPr/>
                <p14:nvPr/>
              </p14:nvContentPartPr>
              <p14:xfrm>
                <a:off x="8379697" y="243701"/>
                <a:ext cx="47520" cy="348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995304-2237-21BA-E314-8D701E477E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3577" y="237581"/>
                  <a:ext cx="59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172FEC-5FFA-67B5-EF52-2659A1E566D2}"/>
                    </a:ext>
                  </a:extLst>
                </p14:cNvPr>
                <p14:cNvContentPartPr/>
                <p14:nvPr/>
              </p14:nvContentPartPr>
              <p14:xfrm>
                <a:off x="8330737" y="404981"/>
                <a:ext cx="12528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172FEC-5FFA-67B5-EF52-2659A1E566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24617" y="398861"/>
                  <a:ext cx="13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F2E97D-41FB-7343-1404-0CEF7C7206CB}"/>
                    </a:ext>
                  </a:extLst>
                </p14:cNvPr>
                <p14:cNvContentPartPr/>
                <p14:nvPr/>
              </p14:nvContentPartPr>
              <p14:xfrm>
                <a:off x="8532697" y="359621"/>
                <a:ext cx="150840" cy="163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F2E97D-41FB-7343-1404-0CEF7C7206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6577" y="353501"/>
                  <a:ext cx="163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881BCB-09F7-29E3-6D65-F53F3C2EFFE7}"/>
                    </a:ext>
                  </a:extLst>
                </p14:cNvPr>
                <p14:cNvContentPartPr/>
                <p14:nvPr/>
              </p14:nvContentPartPr>
              <p14:xfrm>
                <a:off x="8677057" y="324341"/>
                <a:ext cx="131040" cy="581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881BCB-09F7-29E3-6D65-F53F3C2EFF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0937" y="318221"/>
                  <a:ext cx="143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C37F6F-4FD7-EC4A-E706-686E11B62B80}"/>
                    </a:ext>
                  </a:extLst>
                </p14:cNvPr>
                <p14:cNvContentPartPr/>
                <p14:nvPr/>
              </p14:nvContentPartPr>
              <p14:xfrm>
                <a:off x="8855257" y="361061"/>
                <a:ext cx="85320" cy="11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C37F6F-4FD7-EC4A-E706-686E11B62B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49137" y="354941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12E68F-FEDC-9E1A-F945-AD2B5FBAF83C}"/>
                    </a:ext>
                  </a:extLst>
                </p14:cNvPr>
                <p14:cNvContentPartPr/>
                <p14:nvPr/>
              </p14:nvContentPartPr>
              <p14:xfrm>
                <a:off x="9039577" y="294821"/>
                <a:ext cx="225720" cy="20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12E68F-FEDC-9E1A-F945-AD2B5FBAF8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33457" y="288701"/>
                  <a:ext cx="23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1DCFB6-C792-E9D4-BC44-47842A7AA227}"/>
                    </a:ext>
                  </a:extLst>
                </p14:cNvPr>
                <p14:cNvContentPartPr/>
                <p14:nvPr/>
              </p14:nvContentPartPr>
              <p14:xfrm>
                <a:off x="9305977" y="309221"/>
                <a:ext cx="156960" cy="525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1DCFB6-C792-E9D4-BC44-47842A7AA2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99857" y="303101"/>
                  <a:ext cx="169200" cy="5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477F94-405E-BB2D-1621-4AE7B7BDBF86}"/>
                  </a:ext>
                </a:extLst>
              </p14:cNvPr>
              <p14:cNvContentPartPr/>
              <p14:nvPr/>
            </p14:nvContentPartPr>
            <p14:xfrm>
              <a:off x="10308577" y="249461"/>
              <a:ext cx="351720" cy="284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477F94-405E-BB2D-1621-4AE7B7BDBF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02457" y="243341"/>
                <a:ext cx="36396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6350594C-6F7C-BC8A-6F77-352BD5466C30}"/>
              </a:ext>
            </a:extLst>
          </p:cNvPr>
          <p:cNvGrpSpPr/>
          <p:nvPr/>
        </p:nvGrpSpPr>
        <p:grpSpPr>
          <a:xfrm>
            <a:off x="4804537" y="2422421"/>
            <a:ext cx="972720" cy="577080"/>
            <a:chOff x="4804537" y="2422421"/>
            <a:chExt cx="97272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B9D8A3-55FB-953F-0484-0F4182A0B6E1}"/>
                    </a:ext>
                  </a:extLst>
                </p14:cNvPr>
                <p14:cNvContentPartPr/>
                <p14:nvPr/>
              </p14:nvContentPartPr>
              <p14:xfrm>
                <a:off x="4804537" y="2526821"/>
                <a:ext cx="157680" cy="351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B9D8A3-55FB-953F-0484-0F4182A0B6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95537" y="2517821"/>
                  <a:ext cx="1753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98DFFD-9893-21DE-0474-DDC104DDFF20}"/>
                    </a:ext>
                  </a:extLst>
                </p14:cNvPr>
                <p14:cNvContentPartPr/>
                <p14:nvPr/>
              </p14:nvContentPartPr>
              <p14:xfrm>
                <a:off x="4816777" y="2696381"/>
                <a:ext cx="162000" cy="54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98DFFD-9893-21DE-0474-DDC104DDFF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07777" y="2687381"/>
                  <a:ext cx="179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E034E5-70AD-405B-1769-181D38D2F6CE}"/>
                    </a:ext>
                  </a:extLst>
                </p14:cNvPr>
                <p14:cNvContentPartPr/>
                <p14:nvPr/>
              </p14:nvContentPartPr>
              <p14:xfrm>
                <a:off x="5048257" y="2690621"/>
                <a:ext cx="28440" cy="30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E034E5-70AD-405B-1769-181D38D2F6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9617" y="2681981"/>
                  <a:ext cx="46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B319F2-E1BF-CF10-76B6-E17D59CE3A83}"/>
                    </a:ext>
                  </a:extLst>
                </p14:cNvPr>
                <p14:cNvContentPartPr/>
                <p14:nvPr/>
              </p14:nvContentPartPr>
              <p14:xfrm>
                <a:off x="5026657" y="2637701"/>
                <a:ext cx="124200" cy="129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B319F2-E1BF-CF10-76B6-E17D59CE3A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7657" y="2628701"/>
                  <a:ext cx="141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0F8CB6-53BB-F557-CDF6-2DC7FAA8E159}"/>
                    </a:ext>
                  </a:extLst>
                </p14:cNvPr>
                <p14:cNvContentPartPr/>
                <p14:nvPr/>
              </p14:nvContentPartPr>
              <p14:xfrm>
                <a:off x="5249497" y="2670461"/>
                <a:ext cx="16200" cy="29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0F8CB6-53BB-F557-CDF6-2DC7FAA8E1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40497" y="2661461"/>
                  <a:ext cx="33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23868B-528D-3D4B-F6B1-6BA734EBC346}"/>
                    </a:ext>
                  </a:extLst>
                </p14:cNvPr>
                <p14:cNvContentPartPr/>
                <p14:nvPr/>
              </p14:nvContentPartPr>
              <p14:xfrm>
                <a:off x="5218897" y="2422421"/>
                <a:ext cx="281880" cy="386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23868B-528D-3D4B-F6B1-6BA734EBC3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9897" y="2413781"/>
                  <a:ext cx="299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A6E0FD-F61D-7675-B585-36DA6FE8FEE0}"/>
                    </a:ext>
                  </a:extLst>
                </p14:cNvPr>
                <p14:cNvContentPartPr/>
                <p14:nvPr/>
              </p14:nvContentPartPr>
              <p14:xfrm>
                <a:off x="5553337" y="2612141"/>
                <a:ext cx="109800" cy="13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A6E0FD-F61D-7675-B585-36DA6FE8FE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4697" y="2603501"/>
                  <a:ext cx="127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22FF68-4FCC-5C00-D6F5-15C844B13DF2}"/>
                    </a:ext>
                  </a:extLst>
                </p14:cNvPr>
                <p14:cNvContentPartPr/>
                <p14:nvPr/>
              </p14:nvContentPartPr>
              <p14:xfrm>
                <a:off x="5710657" y="2607461"/>
                <a:ext cx="66600" cy="173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22FF68-4FCC-5C00-D6F5-15C844B13D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02017" y="2598461"/>
                  <a:ext cx="842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56BD2D-DA58-90C1-A4DF-7BE3DB99B511}"/>
              </a:ext>
            </a:extLst>
          </p:cNvPr>
          <p:cNvGrpSpPr/>
          <p:nvPr/>
        </p:nvGrpSpPr>
        <p:grpSpPr>
          <a:xfrm>
            <a:off x="2663257" y="3262661"/>
            <a:ext cx="1022760" cy="683640"/>
            <a:chOff x="2663257" y="3262661"/>
            <a:chExt cx="102276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13758B-8A5F-7E6A-996A-5CBB0CF3C9AE}"/>
                    </a:ext>
                  </a:extLst>
                </p14:cNvPr>
                <p14:cNvContentPartPr/>
                <p14:nvPr/>
              </p14:nvContentPartPr>
              <p14:xfrm>
                <a:off x="2673697" y="3617981"/>
                <a:ext cx="30960" cy="32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13758B-8A5F-7E6A-996A-5CBB0CF3C9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65057" y="3609341"/>
                  <a:ext cx="48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36EC1B-9E42-E78D-990E-4AFD08E3F503}"/>
                    </a:ext>
                  </a:extLst>
                </p14:cNvPr>
                <p14:cNvContentPartPr/>
                <p14:nvPr/>
              </p14:nvContentPartPr>
              <p14:xfrm>
                <a:off x="2663257" y="3556061"/>
                <a:ext cx="111240" cy="3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36EC1B-9E42-E78D-990E-4AFD08E3F5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4617" y="3547061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981D8B-F6FF-4EEA-5B2F-BF9911621476}"/>
                    </a:ext>
                  </a:extLst>
                </p14:cNvPr>
                <p14:cNvContentPartPr/>
                <p14:nvPr/>
              </p14:nvContentPartPr>
              <p14:xfrm>
                <a:off x="2717617" y="3691061"/>
                <a:ext cx="108000" cy="56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981D8B-F6FF-4EEA-5B2F-BF99116214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08617" y="3682421"/>
                  <a:ext cx="12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1B8AA9-BBD0-EFFB-1B40-864B214C01C0}"/>
                    </a:ext>
                  </a:extLst>
                </p14:cNvPr>
                <p14:cNvContentPartPr/>
                <p14:nvPr/>
              </p14:nvContentPartPr>
              <p14:xfrm>
                <a:off x="2842537" y="3625181"/>
                <a:ext cx="203760" cy="236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1B8AA9-BBD0-EFFB-1B40-864B214C01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33897" y="3616181"/>
                  <a:ext cx="221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C812C2-3565-BAE1-2B60-054BE924CF48}"/>
                    </a:ext>
                  </a:extLst>
                </p14:cNvPr>
                <p14:cNvContentPartPr/>
                <p14:nvPr/>
              </p14:nvContentPartPr>
              <p14:xfrm>
                <a:off x="3116137" y="3555341"/>
                <a:ext cx="102600" cy="170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C812C2-3565-BAE1-2B60-054BE924CF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07137" y="3546701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256528-B95B-A83B-2DCA-789CB28813EE}"/>
                    </a:ext>
                  </a:extLst>
                </p14:cNvPr>
                <p14:cNvContentPartPr/>
                <p14:nvPr/>
              </p14:nvContentPartPr>
              <p14:xfrm>
                <a:off x="3330337" y="3565421"/>
                <a:ext cx="20160" cy="161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256528-B95B-A83B-2DCA-789CB28813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21697" y="3556421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290FC7-C5F6-A6CC-9A94-1AC4EEA7460E}"/>
                    </a:ext>
                  </a:extLst>
                </p14:cNvPr>
                <p14:cNvContentPartPr/>
                <p14:nvPr/>
              </p14:nvContentPartPr>
              <p14:xfrm>
                <a:off x="3327457" y="3361661"/>
                <a:ext cx="5760" cy="19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290FC7-C5F6-A6CC-9A94-1AC4EEA746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18817" y="3352661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1AE9CA-07A8-4D66-2F97-2EA7B4B7A16C}"/>
                    </a:ext>
                  </a:extLst>
                </p14:cNvPr>
                <p14:cNvContentPartPr/>
                <p14:nvPr/>
              </p14:nvContentPartPr>
              <p14:xfrm>
                <a:off x="3494857" y="3262661"/>
                <a:ext cx="39960" cy="47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1AE9CA-07A8-4D66-2F97-2EA7B4B7A1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86217" y="3253661"/>
                  <a:ext cx="57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3ACDD4-49E7-842F-E830-EE90AD752A23}"/>
                    </a:ext>
                  </a:extLst>
                </p14:cNvPr>
                <p14:cNvContentPartPr/>
                <p14:nvPr/>
              </p14:nvContentPartPr>
              <p14:xfrm>
                <a:off x="3459217" y="3395861"/>
                <a:ext cx="226800" cy="268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3ACDD4-49E7-842F-E830-EE90AD752A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0577" y="3386861"/>
                  <a:ext cx="244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B1A6E21-5092-D226-FDD3-8F3EF243C637}"/>
              </a:ext>
            </a:extLst>
          </p:cNvPr>
          <p:cNvGrpSpPr/>
          <p:nvPr/>
        </p:nvGrpSpPr>
        <p:grpSpPr>
          <a:xfrm>
            <a:off x="4866817" y="3304781"/>
            <a:ext cx="1081080" cy="483840"/>
            <a:chOff x="4866817" y="3304781"/>
            <a:chExt cx="108108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B2C3A-F548-9237-1BB2-CAB5CEC6FB0F}"/>
                    </a:ext>
                  </a:extLst>
                </p14:cNvPr>
                <p14:cNvContentPartPr/>
                <p14:nvPr/>
              </p14:nvContentPartPr>
              <p14:xfrm>
                <a:off x="4866817" y="3304781"/>
                <a:ext cx="157680" cy="45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B2C3A-F548-9237-1BB2-CAB5CEC6FB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57817" y="3296141"/>
                  <a:ext cx="1753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3C5C48-E6C0-9AA1-7F73-6E95E45F184F}"/>
                    </a:ext>
                  </a:extLst>
                </p14:cNvPr>
                <p14:cNvContentPartPr/>
                <p14:nvPr/>
              </p14:nvContentPartPr>
              <p14:xfrm>
                <a:off x="5137537" y="3433661"/>
                <a:ext cx="232560" cy="230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3C5C48-E6C0-9AA1-7F73-6E95E45F18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8897" y="3424661"/>
                  <a:ext cx="250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840480-05DA-6D67-13EC-1FB263399825}"/>
                    </a:ext>
                  </a:extLst>
                </p14:cNvPr>
                <p14:cNvContentPartPr/>
                <p14:nvPr/>
              </p14:nvContentPartPr>
              <p14:xfrm>
                <a:off x="5401777" y="3481901"/>
                <a:ext cx="133560" cy="133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840480-05DA-6D67-13EC-1FB2633998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3137" y="3473261"/>
                  <a:ext cx="15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2E3424-61D4-B1F8-6847-E68591DB4992}"/>
                    </a:ext>
                  </a:extLst>
                </p14:cNvPr>
                <p14:cNvContentPartPr/>
                <p14:nvPr/>
              </p14:nvContentPartPr>
              <p14:xfrm>
                <a:off x="5599777" y="3444101"/>
                <a:ext cx="25560" cy="344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2E3424-61D4-B1F8-6847-E68591DB49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1137" y="3435461"/>
                  <a:ext cx="43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1C38F1-BA37-BAE0-5E96-3F18B2B4460A}"/>
                    </a:ext>
                  </a:extLst>
                </p14:cNvPr>
                <p14:cNvContentPartPr/>
                <p14:nvPr/>
              </p14:nvContentPartPr>
              <p14:xfrm>
                <a:off x="5601577" y="3403421"/>
                <a:ext cx="90720" cy="150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1C38F1-BA37-BAE0-5E96-3F18B2B446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2577" y="3394781"/>
                  <a:ext cx="108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E9613D-FC4D-3145-E828-93F53832F566}"/>
                    </a:ext>
                  </a:extLst>
                </p14:cNvPr>
                <p14:cNvContentPartPr/>
                <p14:nvPr/>
              </p14:nvContentPartPr>
              <p14:xfrm>
                <a:off x="5741257" y="3386141"/>
                <a:ext cx="206640" cy="221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E9613D-FC4D-3145-E828-93F53832F5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32617" y="3377501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A619674-90F6-9E74-A66B-0D509ED0BE33}"/>
              </a:ext>
            </a:extLst>
          </p:cNvPr>
          <p:cNvGrpSpPr/>
          <p:nvPr/>
        </p:nvGrpSpPr>
        <p:grpSpPr>
          <a:xfrm>
            <a:off x="2760457" y="4390541"/>
            <a:ext cx="1605960" cy="879480"/>
            <a:chOff x="2760457" y="4390541"/>
            <a:chExt cx="1605960" cy="8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892342-9A8E-24D2-2CD4-64C41CAFB78C}"/>
                    </a:ext>
                  </a:extLst>
                </p14:cNvPr>
                <p14:cNvContentPartPr/>
                <p14:nvPr/>
              </p14:nvContentPartPr>
              <p14:xfrm>
                <a:off x="2760457" y="4580621"/>
                <a:ext cx="179640" cy="254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892342-9A8E-24D2-2CD4-64C41CAFB7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1457" y="4571981"/>
                  <a:ext cx="197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508CF2-D847-723E-2AA7-95AA8CC25143}"/>
                    </a:ext>
                  </a:extLst>
                </p14:cNvPr>
                <p14:cNvContentPartPr/>
                <p14:nvPr/>
              </p14:nvContentPartPr>
              <p14:xfrm>
                <a:off x="2908777" y="4546061"/>
                <a:ext cx="18720" cy="25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508CF2-D847-723E-2AA7-95AA8CC251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00137" y="4537421"/>
                  <a:ext cx="36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032E8A-9294-EFAE-F040-BD5A4B222B7B}"/>
                    </a:ext>
                  </a:extLst>
                </p14:cNvPr>
                <p14:cNvContentPartPr/>
                <p14:nvPr/>
              </p14:nvContentPartPr>
              <p14:xfrm>
                <a:off x="3032257" y="4687541"/>
                <a:ext cx="132120" cy="170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032E8A-9294-EFAE-F040-BD5A4B222B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3617" y="4678901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104999F-9891-665A-28FA-C8E6318700D7}"/>
                    </a:ext>
                  </a:extLst>
                </p14:cNvPr>
                <p14:cNvContentPartPr/>
                <p14:nvPr/>
              </p14:nvContentPartPr>
              <p14:xfrm>
                <a:off x="3209017" y="4642181"/>
                <a:ext cx="153000" cy="627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104999F-9891-665A-28FA-C8E6318700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00377" y="4633181"/>
                  <a:ext cx="1706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1DFE33-8B9E-0407-AC61-444599281879}"/>
                    </a:ext>
                  </a:extLst>
                </p14:cNvPr>
                <p14:cNvContentPartPr/>
                <p14:nvPr/>
              </p14:nvContentPartPr>
              <p14:xfrm>
                <a:off x="3424297" y="4623461"/>
                <a:ext cx="148320" cy="179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1DFE33-8B9E-0407-AC61-4445992818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15657" y="4614461"/>
                  <a:ext cx="165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BCBE18-B019-D3C4-0748-16FD21489411}"/>
                    </a:ext>
                  </a:extLst>
                </p14:cNvPr>
                <p14:cNvContentPartPr/>
                <p14:nvPr/>
              </p14:nvContentPartPr>
              <p14:xfrm>
                <a:off x="3571537" y="4436981"/>
                <a:ext cx="59040" cy="369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BCBE18-B019-D3C4-0748-16FD214894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2537" y="4427981"/>
                  <a:ext cx="76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F44BB0-2D5D-7D80-9815-3A2F1591977F}"/>
                    </a:ext>
                  </a:extLst>
                </p14:cNvPr>
                <p14:cNvContentPartPr/>
                <p14:nvPr/>
              </p14:nvContentPartPr>
              <p14:xfrm>
                <a:off x="3551377" y="4580621"/>
                <a:ext cx="104400" cy="32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F44BB0-2D5D-7D80-9815-3A2F1591977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42377" y="4571981"/>
                  <a:ext cx="122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7EE4F2-DDCD-8717-27DC-7DD232CD252A}"/>
                    </a:ext>
                  </a:extLst>
                </p14:cNvPr>
                <p14:cNvContentPartPr/>
                <p14:nvPr/>
              </p14:nvContentPartPr>
              <p14:xfrm>
                <a:off x="3718777" y="4604741"/>
                <a:ext cx="131760" cy="158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7EE4F2-DDCD-8717-27DC-7DD232CD2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9777" y="4595741"/>
                  <a:ext cx="149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EB83B2-41D3-4E24-ED4F-FC9AE8DC6EB6}"/>
                    </a:ext>
                  </a:extLst>
                </p14:cNvPr>
                <p14:cNvContentPartPr/>
                <p14:nvPr/>
              </p14:nvContentPartPr>
              <p14:xfrm>
                <a:off x="3890497" y="4484861"/>
                <a:ext cx="152640" cy="306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EB83B2-41D3-4E24-ED4F-FC9AE8DC6E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81497" y="4475861"/>
                  <a:ext cx="170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F500C5-C312-BA27-1ECD-90705D697D8E}"/>
                    </a:ext>
                  </a:extLst>
                </p14:cNvPr>
                <p14:cNvContentPartPr/>
                <p14:nvPr/>
              </p14:nvContentPartPr>
              <p14:xfrm>
                <a:off x="4073017" y="4390541"/>
                <a:ext cx="59040" cy="393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F500C5-C312-BA27-1ECD-90705D697D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64377" y="4381541"/>
                  <a:ext cx="76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D20F07-F64F-1A2B-140A-B21E414FAF2B}"/>
                    </a:ext>
                  </a:extLst>
                </p14:cNvPr>
                <p14:cNvContentPartPr/>
                <p14:nvPr/>
              </p14:nvContentPartPr>
              <p14:xfrm>
                <a:off x="4165537" y="4494581"/>
                <a:ext cx="200880" cy="238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D20F07-F64F-1A2B-140A-B21E414FAF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6897" y="4485581"/>
                  <a:ext cx="2185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C14674-3050-5FCA-F9CD-2CE18C3E9528}"/>
              </a:ext>
            </a:extLst>
          </p:cNvPr>
          <p:cNvGrpSpPr/>
          <p:nvPr/>
        </p:nvGrpSpPr>
        <p:grpSpPr>
          <a:xfrm>
            <a:off x="5142577" y="4280381"/>
            <a:ext cx="882360" cy="345600"/>
            <a:chOff x="5142577" y="4280381"/>
            <a:chExt cx="8823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2D4EA5A-4FD7-C640-2EA5-FAD0D019B390}"/>
                    </a:ext>
                  </a:extLst>
                </p14:cNvPr>
                <p14:cNvContentPartPr/>
                <p14:nvPr/>
              </p14:nvContentPartPr>
              <p14:xfrm>
                <a:off x="5142577" y="4447781"/>
                <a:ext cx="101160" cy="12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2D4EA5A-4FD7-C640-2EA5-FAD0D019B3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33937" y="4438781"/>
                  <a:ext cx="118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C696F6-FCF0-DD25-F1F3-3EE2126FB4F9}"/>
                    </a:ext>
                  </a:extLst>
                </p14:cNvPr>
                <p14:cNvContentPartPr/>
                <p14:nvPr/>
              </p14:nvContentPartPr>
              <p14:xfrm>
                <a:off x="5338417" y="4428701"/>
                <a:ext cx="157680" cy="197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C696F6-FCF0-DD25-F1F3-3EE2126FB4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9777" y="4420061"/>
                  <a:ext cx="175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1F4E43-C7AA-2A4D-371A-F3C099495D53}"/>
                    </a:ext>
                  </a:extLst>
                </p14:cNvPr>
                <p14:cNvContentPartPr/>
                <p14:nvPr/>
              </p14:nvContentPartPr>
              <p14:xfrm>
                <a:off x="5555137" y="4414661"/>
                <a:ext cx="23040" cy="172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1F4E43-C7AA-2A4D-371A-F3C099495D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46497" y="4406021"/>
                  <a:ext cx="40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436E857-5F14-3E91-5160-692DA0C4A605}"/>
                    </a:ext>
                  </a:extLst>
                </p14:cNvPr>
                <p14:cNvContentPartPr/>
                <p14:nvPr/>
              </p14:nvContentPartPr>
              <p14:xfrm>
                <a:off x="5531737" y="4280381"/>
                <a:ext cx="8280" cy="22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436E857-5F14-3E91-5160-692DA0C4A6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22737" y="4271381"/>
                  <a:ext cx="2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367FBF-15BB-3385-CE0A-3ED8A03314F7}"/>
                    </a:ext>
                  </a:extLst>
                </p14:cNvPr>
                <p14:cNvContentPartPr/>
                <p14:nvPr/>
              </p14:nvContentPartPr>
              <p14:xfrm>
                <a:off x="5682937" y="4395221"/>
                <a:ext cx="82080" cy="125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367FBF-15BB-3385-CE0A-3ED8A03314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73937" y="4386221"/>
                  <a:ext cx="99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42D04C-3E7D-E2DC-D3B4-47659F402E8E}"/>
                    </a:ext>
                  </a:extLst>
                </p14:cNvPr>
                <p14:cNvContentPartPr/>
                <p14:nvPr/>
              </p14:nvContentPartPr>
              <p14:xfrm>
                <a:off x="5855017" y="4337261"/>
                <a:ext cx="169920" cy="165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42D04C-3E7D-E2DC-D3B4-47659F402E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46017" y="4328261"/>
                  <a:ext cx="1875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46C45F1-E92D-573B-E951-6B07696882A9}"/>
              </a:ext>
            </a:extLst>
          </p:cNvPr>
          <p:cNvGrpSpPr/>
          <p:nvPr/>
        </p:nvGrpSpPr>
        <p:grpSpPr>
          <a:xfrm>
            <a:off x="2832817" y="5391701"/>
            <a:ext cx="1766880" cy="888120"/>
            <a:chOff x="2832817" y="5391701"/>
            <a:chExt cx="1766880" cy="8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F5B6569-BAE4-4425-95FC-A76EA46D61E9}"/>
                    </a:ext>
                  </a:extLst>
                </p14:cNvPr>
                <p14:cNvContentPartPr/>
                <p14:nvPr/>
              </p14:nvContentPartPr>
              <p14:xfrm>
                <a:off x="2832817" y="5596181"/>
                <a:ext cx="141840" cy="323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F5B6569-BAE4-4425-95FC-A76EA46D61E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4177" y="5587181"/>
                  <a:ext cx="159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606594E-F340-8547-4DBB-7D32DEA65A90}"/>
                    </a:ext>
                  </a:extLst>
                </p14:cNvPr>
                <p14:cNvContentPartPr/>
                <p14:nvPr/>
              </p14:nvContentPartPr>
              <p14:xfrm>
                <a:off x="2984017" y="5626061"/>
                <a:ext cx="39600" cy="358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606594E-F340-8547-4DBB-7D32DEA65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75377" y="5617061"/>
                  <a:ext cx="57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229CDE-8C20-5B90-AEE0-E7F6F2F44BF0}"/>
                    </a:ext>
                  </a:extLst>
                </p14:cNvPr>
                <p14:cNvContentPartPr/>
                <p14:nvPr/>
              </p14:nvContentPartPr>
              <p14:xfrm>
                <a:off x="3138097" y="5730461"/>
                <a:ext cx="167040" cy="168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229CDE-8C20-5B90-AEE0-E7F6F2F44B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29457" y="5721461"/>
                  <a:ext cx="184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131749-3591-63F3-7311-9BD3608A9BBE}"/>
                    </a:ext>
                  </a:extLst>
                </p14:cNvPr>
                <p14:cNvContentPartPr/>
                <p14:nvPr/>
              </p14:nvContentPartPr>
              <p14:xfrm>
                <a:off x="3321697" y="5708861"/>
                <a:ext cx="132120" cy="57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131749-3591-63F3-7311-9BD3608A9B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13057" y="5699861"/>
                  <a:ext cx="149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59E3E0-49B8-D2AE-CE87-A41C3F6F18F0}"/>
                    </a:ext>
                  </a:extLst>
                </p14:cNvPr>
                <p14:cNvContentPartPr/>
                <p14:nvPr/>
              </p14:nvContentPartPr>
              <p14:xfrm>
                <a:off x="3506377" y="5632541"/>
                <a:ext cx="144720" cy="185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59E3E0-49B8-D2AE-CE87-A41C3F6F18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97737" y="5623901"/>
                  <a:ext cx="162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93E037-6CBA-FB8E-B168-2F817231CC74}"/>
                    </a:ext>
                  </a:extLst>
                </p14:cNvPr>
                <p14:cNvContentPartPr/>
                <p14:nvPr/>
              </p14:nvContentPartPr>
              <p14:xfrm>
                <a:off x="3701497" y="5409701"/>
                <a:ext cx="37080" cy="475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93E037-6CBA-FB8E-B168-2F817231CC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92857" y="5401061"/>
                  <a:ext cx="547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1E6A1B-F62E-68AD-676F-FBC18412F792}"/>
                    </a:ext>
                  </a:extLst>
                </p14:cNvPr>
                <p14:cNvContentPartPr/>
                <p14:nvPr/>
              </p14:nvContentPartPr>
              <p14:xfrm>
                <a:off x="3700777" y="5563781"/>
                <a:ext cx="105120" cy="54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1E6A1B-F62E-68AD-676F-FBC18412F7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91777" y="5555141"/>
                  <a:ext cx="122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3BD7D5-C094-B116-9A1B-C066F6D025DA}"/>
                    </a:ext>
                  </a:extLst>
                </p14:cNvPr>
                <p14:cNvContentPartPr/>
                <p14:nvPr/>
              </p14:nvContentPartPr>
              <p14:xfrm>
                <a:off x="3881497" y="5610941"/>
                <a:ext cx="115920" cy="159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3BD7D5-C094-B116-9A1B-C066F6D025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72497" y="5601941"/>
                  <a:ext cx="133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585EB7-8FCF-8B9F-7C10-54E990F7F8F4}"/>
                    </a:ext>
                  </a:extLst>
                </p14:cNvPr>
                <p14:cNvContentPartPr/>
                <p14:nvPr/>
              </p14:nvContentPartPr>
              <p14:xfrm>
                <a:off x="4031977" y="5430221"/>
                <a:ext cx="120240" cy="38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585EB7-8FCF-8B9F-7C10-54E990F7F8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22977" y="5421221"/>
                  <a:ext cx="137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7EF26F-B8B7-89CE-B74B-B9F0BFA2FD45}"/>
                    </a:ext>
                  </a:extLst>
                </p14:cNvPr>
                <p14:cNvContentPartPr/>
                <p14:nvPr/>
              </p14:nvContentPartPr>
              <p14:xfrm>
                <a:off x="4224937" y="5391701"/>
                <a:ext cx="82440" cy="374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7EF26F-B8B7-89CE-B74B-B9F0BFA2FD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16297" y="5382701"/>
                  <a:ext cx="100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BEABAC-9B81-870A-3F2B-F517AA3BE405}"/>
                    </a:ext>
                  </a:extLst>
                </p14:cNvPr>
                <p14:cNvContentPartPr/>
                <p14:nvPr/>
              </p14:nvContentPartPr>
              <p14:xfrm>
                <a:off x="4354897" y="5467661"/>
                <a:ext cx="244800" cy="251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BEABAC-9B81-870A-3F2B-F517AA3BE4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45897" y="5458661"/>
                  <a:ext cx="26244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289CD4-0CFC-CF30-223E-75E264724406}"/>
              </a:ext>
            </a:extLst>
          </p:cNvPr>
          <p:cNvGrpSpPr/>
          <p:nvPr/>
        </p:nvGrpSpPr>
        <p:grpSpPr>
          <a:xfrm>
            <a:off x="5419057" y="5199101"/>
            <a:ext cx="820080" cy="613800"/>
            <a:chOff x="5419057" y="5199101"/>
            <a:chExt cx="82008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A4F2DA-A51A-A3F5-412B-B5D9B8C8FC15}"/>
                    </a:ext>
                  </a:extLst>
                </p14:cNvPr>
                <p14:cNvContentPartPr/>
                <p14:nvPr/>
              </p14:nvContentPartPr>
              <p14:xfrm>
                <a:off x="5463337" y="5462261"/>
                <a:ext cx="32040" cy="350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A4F2DA-A51A-A3F5-412B-B5D9B8C8FC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54337" y="5453621"/>
                  <a:ext cx="49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14B402-BBEB-DE63-DB46-FC6568F1FF20}"/>
                    </a:ext>
                  </a:extLst>
                </p14:cNvPr>
                <p14:cNvContentPartPr/>
                <p14:nvPr/>
              </p14:nvContentPartPr>
              <p14:xfrm>
                <a:off x="5419057" y="5369021"/>
                <a:ext cx="123480" cy="145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14B402-BBEB-DE63-DB46-FC6568F1FF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10057" y="5360021"/>
                  <a:ext cx="141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CD9F4D-1A4B-F2C3-B972-5AA8C2DD3DD9}"/>
                    </a:ext>
                  </a:extLst>
                </p14:cNvPr>
                <p14:cNvContentPartPr/>
                <p14:nvPr/>
              </p14:nvContentPartPr>
              <p14:xfrm>
                <a:off x="5606977" y="5349221"/>
                <a:ext cx="75240" cy="126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CD9F4D-1A4B-F2C3-B972-5AA8C2DD3D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97977" y="5340581"/>
                  <a:ext cx="92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BBB6BE-C8C6-C771-8C6B-7600A7B3F2B0}"/>
                    </a:ext>
                  </a:extLst>
                </p14:cNvPr>
                <p14:cNvContentPartPr/>
                <p14:nvPr/>
              </p14:nvContentPartPr>
              <p14:xfrm>
                <a:off x="5785897" y="5221061"/>
                <a:ext cx="24120" cy="35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BBB6BE-C8C6-C771-8C6B-7600A7B3F2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77257" y="5212061"/>
                  <a:ext cx="41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437200-569B-FE77-FB95-EB7F1DC2AF3F}"/>
                    </a:ext>
                  </a:extLst>
                </p14:cNvPr>
                <p14:cNvContentPartPr/>
                <p14:nvPr/>
              </p14:nvContentPartPr>
              <p14:xfrm>
                <a:off x="5757097" y="5346701"/>
                <a:ext cx="97200" cy="34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437200-569B-FE77-FB95-EB7F1DC2AF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8457" y="5338061"/>
                  <a:ext cx="114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F11BFE-5D44-F2E2-42A3-9656CFC40734}"/>
                    </a:ext>
                  </a:extLst>
                </p14:cNvPr>
                <p14:cNvContentPartPr/>
                <p14:nvPr/>
              </p14:nvContentPartPr>
              <p14:xfrm>
                <a:off x="5894617" y="5372981"/>
                <a:ext cx="108360" cy="132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F11BFE-5D44-F2E2-42A3-9656CFC407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85977" y="5364341"/>
                  <a:ext cx="126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E7F27F-51F7-2DEF-134C-6BF7A2986B7B}"/>
                    </a:ext>
                  </a:extLst>
                </p14:cNvPr>
                <p14:cNvContentPartPr/>
                <p14:nvPr/>
              </p14:nvContentPartPr>
              <p14:xfrm>
                <a:off x="6028177" y="5199101"/>
                <a:ext cx="64080" cy="389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E7F27F-51F7-2DEF-134C-6BF7A2986B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9177" y="5190101"/>
                  <a:ext cx="81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A17A47-37A9-99D4-7279-65B14373F92F}"/>
                    </a:ext>
                  </a:extLst>
                </p14:cNvPr>
                <p14:cNvContentPartPr/>
                <p14:nvPr/>
              </p14:nvContentPartPr>
              <p14:xfrm>
                <a:off x="6022777" y="5318621"/>
                <a:ext cx="216360" cy="158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A17A47-37A9-99D4-7279-65B14373F9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14137" y="5309621"/>
                  <a:ext cx="234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FB20E4-A8EB-3470-817C-1F1773A6065B}"/>
              </a:ext>
            </a:extLst>
          </p:cNvPr>
          <p:cNvGrpSpPr/>
          <p:nvPr/>
        </p:nvGrpSpPr>
        <p:grpSpPr>
          <a:xfrm>
            <a:off x="2525017" y="2084741"/>
            <a:ext cx="1237680" cy="939960"/>
            <a:chOff x="2525017" y="2084741"/>
            <a:chExt cx="123768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361CF6-F4CA-EC4D-5057-FC0C30F88F4A}"/>
                    </a:ext>
                  </a:extLst>
                </p14:cNvPr>
                <p14:cNvContentPartPr/>
                <p14:nvPr/>
              </p14:nvContentPartPr>
              <p14:xfrm>
                <a:off x="2574337" y="2707901"/>
                <a:ext cx="22320" cy="31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361CF6-F4CA-EC4D-5057-FC0C30F88F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65337" y="2698901"/>
                  <a:ext cx="39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94F05D-5EF5-571F-2D90-3A28565F382E}"/>
                    </a:ext>
                  </a:extLst>
                </p14:cNvPr>
                <p14:cNvContentPartPr/>
                <p14:nvPr/>
              </p14:nvContentPartPr>
              <p14:xfrm>
                <a:off x="2560297" y="2676581"/>
                <a:ext cx="130680" cy="15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94F05D-5EF5-571F-2D90-3A28565F38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51297" y="2667581"/>
                  <a:ext cx="148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885789-D709-E525-75DD-27454EF06181}"/>
                    </a:ext>
                  </a:extLst>
                </p14:cNvPr>
                <p14:cNvContentPartPr/>
                <p14:nvPr/>
              </p14:nvContentPartPr>
              <p14:xfrm>
                <a:off x="2588377" y="2802581"/>
                <a:ext cx="133920" cy="2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885789-D709-E525-75DD-27454EF061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9377" y="2793581"/>
                  <a:ext cx="151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BD63CE-817E-ED7C-9C38-83C4A3E1F1B8}"/>
                    </a:ext>
                  </a:extLst>
                </p14:cNvPr>
                <p14:cNvContentPartPr/>
                <p14:nvPr/>
              </p14:nvContentPartPr>
              <p14:xfrm>
                <a:off x="2860537" y="2773781"/>
                <a:ext cx="161640" cy="21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BD63CE-817E-ED7C-9C38-83C4A3E1F1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1537" y="2765141"/>
                  <a:ext cx="179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F6DF89-E219-B131-2A37-3893321F02C0}"/>
                    </a:ext>
                  </a:extLst>
                </p14:cNvPr>
                <p14:cNvContentPartPr/>
                <p14:nvPr/>
              </p14:nvContentPartPr>
              <p14:xfrm>
                <a:off x="3057457" y="2755781"/>
                <a:ext cx="97200" cy="147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F6DF89-E219-B131-2A37-3893321F02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48817" y="2747141"/>
                  <a:ext cx="11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5F5517-36B5-639B-5F77-7482C7E74195}"/>
                    </a:ext>
                  </a:extLst>
                </p14:cNvPr>
                <p14:cNvContentPartPr/>
                <p14:nvPr/>
              </p14:nvContentPartPr>
              <p14:xfrm>
                <a:off x="3244657" y="2750381"/>
                <a:ext cx="11880" cy="19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5F5517-36B5-639B-5F77-7482C7E741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35657" y="2741741"/>
                  <a:ext cx="29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B32A3C-73FC-EEB5-E9BC-CB0CC24CEA95}"/>
                    </a:ext>
                  </a:extLst>
                </p14:cNvPr>
                <p14:cNvContentPartPr/>
                <p14:nvPr/>
              </p14:nvContentPartPr>
              <p14:xfrm>
                <a:off x="3212977" y="2625461"/>
                <a:ext cx="3960" cy="5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B32A3C-73FC-EEB5-E9BC-CB0CC24CEA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04337" y="2616461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320FF-8FAD-BD03-45FC-65F0E7E9B3B1}"/>
                    </a:ext>
                  </a:extLst>
                </p14:cNvPr>
                <p14:cNvContentPartPr/>
                <p14:nvPr/>
              </p14:nvContentPartPr>
              <p14:xfrm>
                <a:off x="3386137" y="2561021"/>
                <a:ext cx="53640" cy="34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320FF-8FAD-BD03-45FC-65F0E7E9B3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77137" y="2552021"/>
                  <a:ext cx="71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A4FA14-CCF4-6277-47B9-F924BEB7635D}"/>
                    </a:ext>
                  </a:extLst>
                </p14:cNvPr>
                <p14:cNvContentPartPr/>
                <p14:nvPr/>
              </p14:nvContentPartPr>
              <p14:xfrm>
                <a:off x="3392257" y="2634101"/>
                <a:ext cx="255240" cy="27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A4FA14-CCF4-6277-47B9-F924BEB763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83257" y="2625461"/>
                  <a:ext cx="272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DA1EEE-4053-FB8F-8D67-13604B231E5B}"/>
                    </a:ext>
                  </a:extLst>
                </p14:cNvPr>
                <p14:cNvContentPartPr/>
                <p14:nvPr/>
              </p14:nvContentPartPr>
              <p14:xfrm>
                <a:off x="2525017" y="2136221"/>
                <a:ext cx="124560" cy="226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DA1EEE-4053-FB8F-8D67-13604B231E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16377" y="2127581"/>
                  <a:ext cx="142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66B3BF-6F1D-1024-8564-FF4D25827EEB}"/>
                    </a:ext>
                  </a:extLst>
                </p14:cNvPr>
                <p14:cNvContentPartPr/>
                <p14:nvPr/>
              </p14:nvContentPartPr>
              <p14:xfrm>
                <a:off x="2702137" y="2211101"/>
                <a:ext cx="135360" cy="161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66B3BF-6F1D-1024-8564-FF4D25827E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93497" y="2202461"/>
                  <a:ext cx="153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E9031B-85EF-24DC-858F-4ABDF50FFD5C}"/>
                    </a:ext>
                  </a:extLst>
                </p14:cNvPr>
                <p14:cNvContentPartPr/>
                <p14:nvPr/>
              </p14:nvContentPartPr>
              <p14:xfrm>
                <a:off x="2901937" y="2095181"/>
                <a:ext cx="21240" cy="230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E9031B-85EF-24DC-858F-4ABDF50FFD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93297" y="2086541"/>
                  <a:ext cx="38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18FA474-EAF9-6B19-D1EE-0F0F6E631559}"/>
                    </a:ext>
                  </a:extLst>
                </p14:cNvPr>
                <p14:cNvContentPartPr/>
                <p14:nvPr/>
              </p14:nvContentPartPr>
              <p14:xfrm>
                <a:off x="2849377" y="2174021"/>
                <a:ext cx="136800" cy="2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18FA474-EAF9-6B19-D1EE-0F0F6E6315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40737" y="2165021"/>
                  <a:ext cx="154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0A7793-A982-9564-7C3A-B6517BB38A48}"/>
                    </a:ext>
                  </a:extLst>
                </p14:cNvPr>
                <p14:cNvContentPartPr/>
                <p14:nvPr/>
              </p14:nvContentPartPr>
              <p14:xfrm>
                <a:off x="3012817" y="2176901"/>
                <a:ext cx="123840" cy="133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0A7793-A982-9564-7C3A-B6517BB38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03817" y="2167901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0CDB7A-FD36-29AD-BD4F-0B5D2F4FCDC8}"/>
                    </a:ext>
                  </a:extLst>
                </p14:cNvPr>
                <p14:cNvContentPartPr/>
                <p14:nvPr/>
              </p14:nvContentPartPr>
              <p14:xfrm>
                <a:off x="3174817" y="2168261"/>
                <a:ext cx="117360" cy="46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0CDB7A-FD36-29AD-BD4F-0B5D2F4FCDC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65817" y="2159621"/>
                  <a:ext cx="135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BBE235-899D-2B3B-E15D-25748E5702C2}"/>
                    </a:ext>
                  </a:extLst>
                </p14:cNvPr>
                <p14:cNvContentPartPr/>
                <p14:nvPr/>
              </p14:nvContentPartPr>
              <p14:xfrm>
                <a:off x="3303697" y="2190941"/>
                <a:ext cx="72000" cy="12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BBE235-899D-2B3B-E15D-25748E5702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95057" y="2181941"/>
                  <a:ext cx="8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E651C97-D130-DC8F-9BCB-74F5FD3567E7}"/>
                    </a:ext>
                  </a:extLst>
                </p14:cNvPr>
                <p14:cNvContentPartPr/>
                <p14:nvPr/>
              </p14:nvContentPartPr>
              <p14:xfrm>
                <a:off x="3424657" y="2084741"/>
                <a:ext cx="197640" cy="181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E651C97-D130-DC8F-9BCB-74F5FD3567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16017" y="2075741"/>
                  <a:ext cx="215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B414B9-8347-B96C-D934-51004DB85861}"/>
                    </a:ext>
                  </a:extLst>
                </p14:cNvPr>
                <p14:cNvContentPartPr/>
                <p14:nvPr/>
              </p14:nvContentPartPr>
              <p14:xfrm>
                <a:off x="3644977" y="2097701"/>
                <a:ext cx="117720" cy="478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B414B9-8347-B96C-D934-51004DB858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5977" y="2088701"/>
                  <a:ext cx="13536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77AFB82-2290-A8DE-C5A7-FB1E16857C40}"/>
              </a:ext>
            </a:extLst>
          </p:cNvPr>
          <p:cNvGrpSpPr/>
          <p:nvPr/>
        </p:nvGrpSpPr>
        <p:grpSpPr>
          <a:xfrm>
            <a:off x="4982017" y="1805021"/>
            <a:ext cx="1805760" cy="562320"/>
            <a:chOff x="4982017" y="1805021"/>
            <a:chExt cx="180576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FF6161-8FB1-BA9E-E5D4-217CD01037A6}"/>
                    </a:ext>
                  </a:extLst>
                </p14:cNvPr>
                <p14:cNvContentPartPr/>
                <p14:nvPr/>
              </p14:nvContentPartPr>
              <p14:xfrm>
                <a:off x="4982017" y="1928501"/>
                <a:ext cx="119160" cy="318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FF6161-8FB1-BA9E-E5D4-217CD01037A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73017" y="1919861"/>
                  <a:ext cx="136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E5B394D-0369-5090-CB5B-89BB13A0DA05}"/>
                    </a:ext>
                  </a:extLst>
                </p14:cNvPr>
                <p14:cNvContentPartPr/>
                <p14:nvPr/>
              </p14:nvContentPartPr>
              <p14:xfrm>
                <a:off x="5168137" y="1979621"/>
                <a:ext cx="104400" cy="159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E5B394D-0369-5090-CB5B-89BB13A0DA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9137" y="1970981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8473236-2515-41E9-1FCF-6CFC204D6DFA}"/>
                    </a:ext>
                  </a:extLst>
                </p14:cNvPr>
                <p14:cNvContentPartPr/>
                <p14:nvPr/>
              </p14:nvContentPartPr>
              <p14:xfrm>
                <a:off x="5331577" y="1845341"/>
                <a:ext cx="114120" cy="327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8473236-2515-41E9-1FCF-6CFC204D6D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22577" y="1836341"/>
                  <a:ext cx="131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34CEE30-F59C-5700-B785-4CC78B2C161D}"/>
                    </a:ext>
                  </a:extLst>
                </p14:cNvPr>
                <p14:cNvContentPartPr/>
                <p14:nvPr/>
              </p14:nvContentPartPr>
              <p14:xfrm>
                <a:off x="5543617" y="1978181"/>
                <a:ext cx="117000" cy="172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34CEE30-F59C-5700-B785-4CC78B2C16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34617" y="1969181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A70EC9D-17A9-AAF8-F406-288AFFF4359E}"/>
                    </a:ext>
                  </a:extLst>
                </p14:cNvPr>
                <p14:cNvContentPartPr/>
                <p14:nvPr/>
              </p14:nvContentPartPr>
              <p14:xfrm>
                <a:off x="5697337" y="1981421"/>
                <a:ext cx="133560" cy="118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A70EC9D-17A9-AAF8-F406-288AFFF4359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88337" y="1972421"/>
                  <a:ext cx="15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67CE9CF-8B87-F889-4158-85B10D665FAA}"/>
                    </a:ext>
                  </a:extLst>
                </p14:cNvPr>
                <p14:cNvContentPartPr/>
                <p14:nvPr/>
              </p14:nvContentPartPr>
              <p14:xfrm>
                <a:off x="5890657" y="1805021"/>
                <a:ext cx="47520" cy="287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67CE9CF-8B87-F889-4158-85B10D665F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82017" y="1796381"/>
                  <a:ext cx="65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1AD2DA-BBE7-ACDD-65E9-8F84A438EA6B}"/>
                    </a:ext>
                  </a:extLst>
                </p14:cNvPr>
                <p14:cNvContentPartPr/>
                <p14:nvPr/>
              </p14:nvContentPartPr>
              <p14:xfrm>
                <a:off x="5877697" y="1958381"/>
                <a:ext cx="98280" cy="9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1AD2DA-BBE7-ACDD-65E9-8F84A438EA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69057" y="1949741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D11BDF-F7B6-5DD3-1BD4-23CB21393195}"/>
                    </a:ext>
                  </a:extLst>
                </p14:cNvPr>
                <p14:cNvContentPartPr/>
                <p14:nvPr/>
              </p14:nvContentPartPr>
              <p14:xfrm>
                <a:off x="6011257" y="1925621"/>
                <a:ext cx="120240" cy="176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D11BDF-F7B6-5DD3-1BD4-23CB213931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02617" y="1916621"/>
                  <a:ext cx="137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EF40D4-55F9-F4E6-A4F2-B55B5D2A147F}"/>
                    </a:ext>
                  </a:extLst>
                </p14:cNvPr>
                <p14:cNvContentPartPr/>
                <p14:nvPr/>
              </p14:nvContentPartPr>
              <p14:xfrm>
                <a:off x="6154897" y="1957661"/>
                <a:ext cx="117000" cy="409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EF40D4-55F9-F4E6-A4F2-B55B5D2A14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45897" y="1948661"/>
                  <a:ext cx="134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1B6EBF1-A276-F5A2-9265-302BD02B6565}"/>
                    </a:ext>
                  </a:extLst>
                </p14:cNvPr>
                <p14:cNvContentPartPr/>
                <p14:nvPr/>
              </p14:nvContentPartPr>
              <p14:xfrm>
                <a:off x="6341737" y="1958381"/>
                <a:ext cx="80640" cy="109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1B6EBF1-A276-F5A2-9265-302BD02B656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33097" y="1949381"/>
                  <a:ext cx="9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6CAD27-B30F-8B89-6A89-02B2B953741A}"/>
                    </a:ext>
                  </a:extLst>
                </p14:cNvPr>
                <p14:cNvContentPartPr/>
                <p14:nvPr/>
              </p14:nvContentPartPr>
              <p14:xfrm>
                <a:off x="6492577" y="1885301"/>
                <a:ext cx="150120" cy="198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6CAD27-B30F-8B89-6A89-02B2B953741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83577" y="1876661"/>
                  <a:ext cx="16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F1B79B1-08C0-BFA6-23E8-2A073DB4F31F}"/>
                    </a:ext>
                  </a:extLst>
                </p14:cNvPr>
                <p14:cNvContentPartPr/>
                <p14:nvPr/>
              </p14:nvContentPartPr>
              <p14:xfrm>
                <a:off x="6666817" y="1916261"/>
                <a:ext cx="120960" cy="336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1B79B1-08C0-BFA6-23E8-2A073DB4F31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58177" y="1907261"/>
                  <a:ext cx="138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EF71A1-D12A-A223-1EDA-1996ECA45982}"/>
                    </a:ext>
                  </a:extLst>
                </p14:cNvPr>
                <p14:cNvContentPartPr/>
                <p14:nvPr/>
              </p14:nvContentPartPr>
              <p14:xfrm>
                <a:off x="5467657" y="2019941"/>
                <a:ext cx="45000" cy="18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EF71A1-D12A-A223-1EDA-1996ECA4598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59017" y="2010941"/>
                  <a:ext cx="62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63F0041-2CC7-DF7C-0AA1-523D40767A65}"/>
              </a:ext>
            </a:extLst>
          </p:cNvPr>
          <p:cNvGrpSpPr/>
          <p:nvPr/>
        </p:nvGrpSpPr>
        <p:grpSpPr>
          <a:xfrm>
            <a:off x="719617" y="1113821"/>
            <a:ext cx="10090800" cy="5444640"/>
            <a:chOff x="719617" y="1113821"/>
            <a:chExt cx="10090800" cy="54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57EC8B-D01C-A149-4041-D2CB7AFE9E9C}"/>
                    </a:ext>
                  </a:extLst>
                </p14:cNvPr>
                <p14:cNvContentPartPr/>
                <p14:nvPr/>
              </p14:nvContentPartPr>
              <p14:xfrm>
                <a:off x="768577" y="1236581"/>
                <a:ext cx="150120" cy="313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57EC8B-D01C-A149-4041-D2CB7AFE9E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2457" y="1230461"/>
                  <a:ext cx="162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E514DD-A08C-BE63-DDD8-333439ED869E}"/>
                    </a:ext>
                  </a:extLst>
                </p14:cNvPr>
                <p14:cNvContentPartPr/>
                <p14:nvPr/>
              </p14:nvContentPartPr>
              <p14:xfrm>
                <a:off x="957577" y="1305701"/>
                <a:ext cx="107280" cy="17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E514DD-A08C-BE63-DDD8-333439ED869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1457" y="1299581"/>
                  <a:ext cx="119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E3C295-01FA-15A1-4924-2F5C705DFF55}"/>
                    </a:ext>
                  </a:extLst>
                </p14:cNvPr>
                <p14:cNvContentPartPr/>
                <p14:nvPr/>
              </p14:nvContentPartPr>
              <p14:xfrm>
                <a:off x="1099057" y="1233341"/>
                <a:ext cx="127080" cy="30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E3C295-01FA-15A1-4924-2F5C705DFF5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2937" y="1227221"/>
                  <a:ext cx="139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21EC7B-BA5F-49C3-0E5A-E8573F135F8A}"/>
                    </a:ext>
                  </a:extLst>
                </p14:cNvPr>
                <p14:cNvContentPartPr/>
                <p14:nvPr/>
              </p14:nvContentPartPr>
              <p14:xfrm>
                <a:off x="1349977" y="1339541"/>
                <a:ext cx="102600" cy="1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21EC7B-BA5F-49C3-0E5A-E8573F135F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3857" y="1333421"/>
                  <a:ext cx="114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417FF8-3F76-41A0-8E90-D7F23655A832}"/>
                    </a:ext>
                  </a:extLst>
                </p14:cNvPr>
                <p14:cNvContentPartPr/>
                <p14:nvPr/>
              </p14:nvContentPartPr>
              <p14:xfrm>
                <a:off x="1675777" y="1251341"/>
                <a:ext cx="133920" cy="269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417FF8-3F76-41A0-8E90-D7F23655A8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69657" y="1245221"/>
                  <a:ext cx="146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713C71-A1FE-F845-8362-72E63BE5247E}"/>
                    </a:ext>
                  </a:extLst>
                </p14:cNvPr>
                <p14:cNvContentPartPr/>
                <p14:nvPr/>
              </p14:nvContentPartPr>
              <p14:xfrm>
                <a:off x="1844617" y="1343501"/>
                <a:ext cx="142560" cy="14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713C71-A1FE-F845-8362-72E63BE5247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38497" y="1337381"/>
                  <a:ext cx="154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DDAD7F-EDF2-36FC-A89A-A5F9C2995896}"/>
                    </a:ext>
                  </a:extLst>
                </p14:cNvPr>
                <p14:cNvContentPartPr/>
                <p14:nvPr/>
              </p14:nvContentPartPr>
              <p14:xfrm>
                <a:off x="2021737" y="1149821"/>
                <a:ext cx="40680" cy="31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DDAD7F-EDF2-36FC-A89A-A5F9C29958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15617" y="1143701"/>
                  <a:ext cx="52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ADD459-BCFF-626A-D77C-BC9768B85362}"/>
                    </a:ext>
                  </a:extLst>
                </p14:cNvPr>
                <p14:cNvContentPartPr/>
                <p14:nvPr/>
              </p14:nvContentPartPr>
              <p14:xfrm>
                <a:off x="2000857" y="1288421"/>
                <a:ext cx="140040" cy="1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ADD459-BCFF-626A-D77C-BC9768B853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94737" y="1282301"/>
                  <a:ext cx="152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410D3C-B445-5A81-42EB-F6EE549AA3D3}"/>
                    </a:ext>
                  </a:extLst>
                </p14:cNvPr>
                <p14:cNvContentPartPr/>
                <p14:nvPr/>
              </p14:nvContentPartPr>
              <p14:xfrm>
                <a:off x="2205337" y="1259261"/>
                <a:ext cx="128880" cy="16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410D3C-B445-5A81-42EB-F6EE549AA3D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99217" y="1253141"/>
                  <a:ext cx="14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46FDE9-BF94-CE95-D550-76258BCCAEA8}"/>
                    </a:ext>
                  </a:extLst>
                </p14:cNvPr>
                <p14:cNvContentPartPr/>
                <p14:nvPr/>
              </p14:nvContentPartPr>
              <p14:xfrm>
                <a:off x="2373097" y="1259981"/>
                <a:ext cx="118080" cy="67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46FDE9-BF94-CE95-D550-76258BCCAE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66977" y="1253861"/>
                  <a:ext cx="13032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0C716D-02BF-D3E8-57F3-3DE7678DD52D}"/>
                    </a:ext>
                  </a:extLst>
                </p14:cNvPr>
                <p14:cNvContentPartPr/>
                <p14:nvPr/>
              </p14:nvContentPartPr>
              <p14:xfrm>
                <a:off x="2492977" y="1272581"/>
                <a:ext cx="101520" cy="16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0C716D-02BF-D3E8-57F3-3DE7678DD5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86857" y="1266461"/>
                  <a:ext cx="113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F5077C-C4E0-1886-C267-8761418764CE}"/>
                    </a:ext>
                  </a:extLst>
                </p14:cNvPr>
                <p14:cNvContentPartPr/>
                <p14:nvPr/>
              </p14:nvContentPartPr>
              <p14:xfrm>
                <a:off x="2665777" y="1136501"/>
                <a:ext cx="225360" cy="28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F5077C-C4E0-1886-C267-8761418764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59657" y="1130381"/>
                  <a:ext cx="237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46F05A-39D4-4124-A1EE-CC29AB4E9DB9}"/>
                    </a:ext>
                  </a:extLst>
                </p14:cNvPr>
                <p14:cNvContentPartPr/>
                <p14:nvPr/>
              </p14:nvContentPartPr>
              <p14:xfrm>
                <a:off x="2958817" y="1113821"/>
                <a:ext cx="146520" cy="49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46F05A-39D4-4124-A1EE-CC29AB4E9D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52697" y="1107701"/>
                  <a:ext cx="158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495979-1B31-7058-06F5-6E283B857E59}"/>
                    </a:ext>
                  </a:extLst>
                </p14:cNvPr>
                <p14:cNvContentPartPr/>
                <p14:nvPr/>
              </p14:nvContentPartPr>
              <p14:xfrm>
                <a:off x="719617" y="1710701"/>
                <a:ext cx="2915640" cy="35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495979-1B31-7058-06F5-6E283B857E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13497" y="1704581"/>
                  <a:ext cx="292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BD89BD-80A3-9F36-054E-66D388462939}"/>
                    </a:ext>
                  </a:extLst>
                </p14:cNvPr>
                <p14:cNvContentPartPr/>
                <p14:nvPr/>
              </p14:nvContentPartPr>
              <p14:xfrm>
                <a:off x="3570457" y="1702781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BD89BD-80A3-9F36-054E-66D38846293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64337" y="16966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B666DE6-8D25-3255-2119-CB54B1BF70F7}"/>
                    </a:ext>
                  </a:extLst>
                </p14:cNvPr>
                <p14:cNvContentPartPr/>
                <p14:nvPr/>
              </p14:nvContentPartPr>
              <p14:xfrm>
                <a:off x="4398097" y="1554101"/>
                <a:ext cx="368280" cy="5004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B666DE6-8D25-3255-2119-CB54B1BF70F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1977" y="1547981"/>
                  <a:ext cx="380520" cy="50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1C3E03E-C375-2161-C94C-744CBE7186AF}"/>
                    </a:ext>
                  </a:extLst>
                </p14:cNvPr>
                <p14:cNvContentPartPr/>
                <p14:nvPr/>
              </p14:nvContentPartPr>
              <p14:xfrm>
                <a:off x="1297417" y="1971341"/>
                <a:ext cx="9513000" cy="696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1C3E03E-C375-2161-C94C-744CBE7186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91297" y="1965221"/>
                  <a:ext cx="95252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789B98-618A-DC6F-3CDF-E290F265C324}"/>
                    </a:ext>
                  </a:extLst>
                </p14:cNvPr>
                <p14:cNvContentPartPr/>
                <p14:nvPr/>
              </p14:nvContentPartPr>
              <p14:xfrm>
                <a:off x="7305817" y="1376621"/>
                <a:ext cx="88560" cy="4828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789B98-618A-DC6F-3CDF-E290F265C3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299697" y="1370501"/>
                  <a:ext cx="100800" cy="48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589F985-ABC2-1B16-FC07-80E58333F390}"/>
                    </a:ext>
                  </a:extLst>
                </p14:cNvPr>
                <p14:cNvContentPartPr/>
                <p14:nvPr/>
              </p14:nvContentPartPr>
              <p14:xfrm>
                <a:off x="7423537" y="6074981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589F985-ABC2-1B16-FC07-80E58333F39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17417" y="6068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AC9EF7-5DAB-9575-6056-1A07D438B2A7}"/>
                    </a:ext>
                  </a:extLst>
                </p14:cNvPr>
                <p14:cNvContentPartPr/>
                <p14:nvPr/>
              </p14:nvContentPartPr>
              <p14:xfrm>
                <a:off x="7795057" y="1565981"/>
                <a:ext cx="10800" cy="318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AC9EF7-5DAB-9575-6056-1A07D438B2A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88937" y="1559861"/>
                  <a:ext cx="23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D6938CA-D8F9-7289-4E50-EFA53F9A0BC3}"/>
                    </a:ext>
                  </a:extLst>
                </p14:cNvPr>
                <p14:cNvContentPartPr/>
                <p14:nvPr/>
              </p14:nvContentPartPr>
              <p14:xfrm>
                <a:off x="7673737" y="1493621"/>
                <a:ext cx="237240" cy="50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D6938CA-D8F9-7289-4E50-EFA53F9A0BC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67617" y="1487501"/>
                  <a:ext cx="24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A89C57-607A-D149-46C2-3A23D178B1A5}"/>
                    </a:ext>
                  </a:extLst>
                </p14:cNvPr>
                <p14:cNvContentPartPr/>
                <p14:nvPr/>
              </p14:nvContentPartPr>
              <p14:xfrm>
                <a:off x="7954897" y="1657421"/>
                <a:ext cx="71280" cy="130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A89C57-607A-D149-46C2-3A23D178B1A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48777" y="1651301"/>
                  <a:ext cx="83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68796D-77AC-A3DE-C32B-AF43B2B8716F}"/>
                    </a:ext>
                  </a:extLst>
                </p14:cNvPr>
                <p14:cNvContentPartPr/>
                <p14:nvPr/>
              </p14:nvContentPartPr>
              <p14:xfrm>
                <a:off x="8184937" y="1503701"/>
                <a:ext cx="21240" cy="377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68796D-77AC-A3DE-C32B-AF43B2B8716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78817" y="1497581"/>
                  <a:ext cx="33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FFAB3C1-720A-F9FE-E418-D7401C92AEDF}"/>
                    </a:ext>
                  </a:extLst>
                </p14:cNvPr>
                <p14:cNvContentPartPr/>
                <p14:nvPr/>
              </p14:nvContentPartPr>
              <p14:xfrm>
                <a:off x="8128057" y="1654901"/>
                <a:ext cx="176040" cy="27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FFAB3C1-720A-F9FE-E418-D7401C92AED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21937" y="1648781"/>
                  <a:ext cx="188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4CCDCC-C2CF-857E-7281-E92C31CD283E}"/>
                    </a:ext>
                  </a:extLst>
                </p14:cNvPr>
                <p14:cNvContentPartPr/>
                <p14:nvPr/>
              </p14:nvContentPartPr>
              <p14:xfrm>
                <a:off x="8373577" y="1645541"/>
                <a:ext cx="130680" cy="155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4CCDCC-C2CF-857E-7281-E92C31CD283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367457" y="1639421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250F0A-80BB-4AA0-D093-8A4BA8D49E43}"/>
                    </a:ext>
                  </a:extLst>
                </p14:cNvPr>
                <p14:cNvContentPartPr/>
                <p14:nvPr/>
              </p14:nvContentPartPr>
              <p14:xfrm>
                <a:off x="8535217" y="1505501"/>
                <a:ext cx="42480" cy="402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250F0A-80BB-4AA0-D093-8A4BA8D49E4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29097" y="1499381"/>
                  <a:ext cx="54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ECB6B9A-BB72-A7BA-4511-F863043F1B6B}"/>
                    </a:ext>
                  </a:extLst>
                </p14:cNvPr>
                <p14:cNvContentPartPr/>
                <p14:nvPr/>
              </p14:nvContentPartPr>
              <p14:xfrm>
                <a:off x="8960017" y="1567421"/>
                <a:ext cx="99720" cy="261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ECB6B9A-BB72-A7BA-4511-F863043F1B6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53897" y="1561301"/>
                  <a:ext cx="111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2B089B7-B64A-9587-8202-5E8B562E6712}"/>
                    </a:ext>
                  </a:extLst>
                </p14:cNvPr>
                <p14:cNvContentPartPr/>
                <p14:nvPr/>
              </p14:nvContentPartPr>
              <p14:xfrm>
                <a:off x="9166297" y="1674341"/>
                <a:ext cx="108000" cy="140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2B089B7-B64A-9587-8202-5E8B562E671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60177" y="1668221"/>
                  <a:ext cx="120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141E443-C05D-EF77-A8A4-B0C2C4E7A393}"/>
                    </a:ext>
                  </a:extLst>
                </p14:cNvPr>
                <p14:cNvContentPartPr/>
                <p14:nvPr/>
              </p14:nvContentPartPr>
              <p14:xfrm>
                <a:off x="9354217" y="1515581"/>
                <a:ext cx="51120" cy="389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141E443-C05D-EF77-A8A4-B0C2C4E7A39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48097" y="1509461"/>
                  <a:ext cx="63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CAD9E80-A8A9-1736-E24F-DFA7B0FC0DA1}"/>
                    </a:ext>
                  </a:extLst>
                </p14:cNvPr>
                <p14:cNvContentPartPr/>
                <p14:nvPr/>
              </p14:nvContentPartPr>
              <p14:xfrm>
                <a:off x="9457177" y="1666061"/>
                <a:ext cx="106920" cy="151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CAD9E80-A8A9-1736-E24F-DFA7B0FC0DA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51057" y="1659941"/>
                  <a:ext cx="119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CFDBE7-394D-D467-3964-14E83309CC7B}"/>
                    </a:ext>
                  </a:extLst>
                </p14:cNvPr>
                <p14:cNvContentPartPr/>
                <p14:nvPr/>
              </p14:nvContentPartPr>
              <p14:xfrm>
                <a:off x="9632137" y="1617821"/>
                <a:ext cx="95760" cy="230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CFDBE7-394D-D467-3964-14E83309CC7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26017" y="1611701"/>
                  <a:ext cx="1080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939267-1142-5CDA-4B4F-17F2EC3C64E3}"/>
              </a:ext>
            </a:extLst>
          </p:cNvPr>
          <p:cNvGrpSpPr/>
          <p:nvPr/>
        </p:nvGrpSpPr>
        <p:grpSpPr>
          <a:xfrm>
            <a:off x="8303017" y="2320181"/>
            <a:ext cx="406080" cy="298440"/>
            <a:chOff x="8303017" y="2320181"/>
            <a:chExt cx="4060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B3C91F-F0C3-C9AE-821B-CE679C298F39}"/>
                    </a:ext>
                  </a:extLst>
                </p14:cNvPr>
                <p14:cNvContentPartPr/>
                <p14:nvPr/>
              </p14:nvContentPartPr>
              <p14:xfrm>
                <a:off x="8303017" y="2320181"/>
                <a:ext cx="169200" cy="298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B3C91F-F0C3-C9AE-821B-CE679C298F3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96897" y="2314061"/>
                  <a:ext cx="181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8AFF90-C47D-4878-0F4C-F744ABD529F0}"/>
                    </a:ext>
                  </a:extLst>
                </p14:cNvPr>
                <p14:cNvContentPartPr/>
                <p14:nvPr/>
              </p14:nvContentPartPr>
              <p14:xfrm>
                <a:off x="8579857" y="2358701"/>
                <a:ext cx="129240" cy="131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8AFF90-C47D-4878-0F4C-F744ABD529F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73737" y="2352581"/>
                  <a:ext cx="141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84FD9B-0169-3898-565A-FEA0C18B6ED4}"/>
              </a:ext>
            </a:extLst>
          </p:cNvPr>
          <p:cNvGrpSpPr/>
          <p:nvPr/>
        </p:nvGrpSpPr>
        <p:grpSpPr>
          <a:xfrm>
            <a:off x="8374657" y="3043061"/>
            <a:ext cx="439920" cy="332280"/>
            <a:chOff x="8374657" y="3043061"/>
            <a:chExt cx="43992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A64110-B426-2143-3E14-1D11F61A502F}"/>
                    </a:ext>
                  </a:extLst>
                </p14:cNvPr>
                <p14:cNvContentPartPr/>
                <p14:nvPr/>
              </p14:nvContentPartPr>
              <p14:xfrm>
                <a:off x="8374657" y="3043061"/>
                <a:ext cx="190440" cy="332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A64110-B426-2143-3E14-1D11F61A502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368537" y="3036941"/>
                  <a:ext cx="202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A0ABAB9-65AA-9B0C-5BC2-47BC7A0D4007}"/>
                    </a:ext>
                  </a:extLst>
                </p14:cNvPr>
                <p14:cNvContentPartPr/>
                <p14:nvPr/>
              </p14:nvContentPartPr>
              <p14:xfrm>
                <a:off x="8698657" y="3052061"/>
                <a:ext cx="115920" cy="159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A0ABAB9-65AA-9B0C-5BC2-47BC7A0D400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92537" y="3045941"/>
                  <a:ext cx="1281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C64E686-1577-EEE5-C6F8-0995F309816F}"/>
                  </a:ext>
                </a:extLst>
              </p14:cNvPr>
              <p14:cNvContentPartPr/>
              <p14:nvPr/>
            </p14:nvContentPartPr>
            <p14:xfrm>
              <a:off x="8621977" y="3987341"/>
              <a:ext cx="118800" cy="1962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C64E686-1577-EEE5-C6F8-0995F309816F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615857" y="3981221"/>
                <a:ext cx="13104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FF26F2-0DF2-F892-02AD-C34FF2143FA4}"/>
              </a:ext>
            </a:extLst>
          </p:cNvPr>
          <p:cNvGrpSpPr/>
          <p:nvPr/>
        </p:nvGrpSpPr>
        <p:grpSpPr>
          <a:xfrm>
            <a:off x="8314177" y="3973661"/>
            <a:ext cx="150480" cy="425160"/>
            <a:chOff x="8314177" y="3973661"/>
            <a:chExt cx="15048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946B0B6-8445-177F-694E-667CBBA50E2C}"/>
                    </a:ext>
                  </a:extLst>
                </p14:cNvPr>
                <p14:cNvContentPartPr/>
                <p14:nvPr/>
              </p14:nvContentPartPr>
              <p14:xfrm>
                <a:off x="8348377" y="3973661"/>
                <a:ext cx="116280" cy="32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946B0B6-8445-177F-694E-667CBBA50E2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42257" y="3967541"/>
                  <a:ext cx="128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365BBE1-EF25-423A-EC3A-544A5F790ECE}"/>
                    </a:ext>
                  </a:extLst>
                </p14:cNvPr>
                <p14:cNvContentPartPr/>
                <p14:nvPr/>
              </p14:nvContentPartPr>
              <p14:xfrm>
                <a:off x="8314177" y="4054661"/>
                <a:ext cx="137520" cy="344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365BBE1-EF25-423A-EC3A-544A5F790EC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08057" y="4048541"/>
                  <a:ext cx="14976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8FC1244-DE08-0216-A362-3ACCAFC806F7}"/>
              </a:ext>
            </a:extLst>
          </p:cNvPr>
          <p:cNvGrpSpPr/>
          <p:nvPr/>
        </p:nvGrpSpPr>
        <p:grpSpPr>
          <a:xfrm>
            <a:off x="8371777" y="4971941"/>
            <a:ext cx="499680" cy="329760"/>
            <a:chOff x="8371777" y="4971941"/>
            <a:chExt cx="49968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5F165D0-56B3-11CE-3A6A-EDD1EF375EDE}"/>
                    </a:ext>
                  </a:extLst>
                </p14:cNvPr>
                <p14:cNvContentPartPr/>
                <p14:nvPr/>
              </p14:nvContentPartPr>
              <p14:xfrm>
                <a:off x="8371777" y="5005421"/>
                <a:ext cx="132480" cy="249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5F165D0-56B3-11CE-3A6A-EDD1EF375ED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365657" y="4999301"/>
                  <a:ext cx="144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6E5ED45-9BA4-0504-BF8D-BDBE830238CB}"/>
                    </a:ext>
                  </a:extLst>
                </p14:cNvPr>
                <p14:cNvContentPartPr/>
                <p14:nvPr/>
              </p14:nvContentPartPr>
              <p14:xfrm>
                <a:off x="8425417" y="5262821"/>
                <a:ext cx="175320" cy="38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6E5ED45-9BA4-0504-BF8D-BDBE830238C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419297" y="5256701"/>
                  <a:ext cx="187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2646B1-1CEB-B818-A92B-CF4D0CEEA876}"/>
                    </a:ext>
                  </a:extLst>
                </p14:cNvPr>
                <p14:cNvContentPartPr/>
                <p14:nvPr/>
              </p14:nvContentPartPr>
              <p14:xfrm>
                <a:off x="8718817" y="4971941"/>
                <a:ext cx="152640" cy="223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2646B1-1CEB-B818-A92B-CF4D0CEEA87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712697" y="4965821"/>
                  <a:ext cx="16488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5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0CA306-5FB9-C6ED-C4CC-974288B93D04}"/>
              </a:ext>
            </a:extLst>
          </p:cNvPr>
          <p:cNvGrpSpPr/>
          <p:nvPr/>
        </p:nvGrpSpPr>
        <p:grpSpPr>
          <a:xfrm>
            <a:off x="764257" y="720341"/>
            <a:ext cx="965520" cy="502920"/>
            <a:chOff x="764257" y="720341"/>
            <a:chExt cx="96552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ADB15D9-3BEC-E887-2AE5-A68A9BB387CC}"/>
                    </a:ext>
                  </a:extLst>
                </p14:cNvPr>
                <p14:cNvContentPartPr/>
                <p14:nvPr/>
              </p14:nvContentPartPr>
              <p14:xfrm>
                <a:off x="764257" y="828341"/>
                <a:ext cx="155880" cy="306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ADB15D9-3BEC-E887-2AE5-A68A9BB387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137" y="822221"/>
                  <a:ext cx="168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814ED0-8777-81D1-7346-8E6D5E0AD0F9}"/>
                    </a:ext>
                  </a:extLst>
                </p14:cNvPr>
                <p14:cNvContentPartPr/>
                <p14:nvPr/>
              </p14:nvContentPartPr>
              <p14:xfrm>
                <a:off x="948577" y="942821"/>
                <a:ext cx="102600" cy="12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814ED0-8777-81D1-7346-8E6D5E0AD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457" y="936701"/>
                  <a:ext cx="114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4C100F-12A0-9930-2B56-EDE4512A03BE}"/>
                    </a:ext>
                  </a:extLst>
                </p14:cNvPr>
                <p14:cNvContentPartPr/>
                <p14:nvPr/>
              </p14:nvContentPartPr>
              <p14:xfrm>
                <a:off x="1152337" y="770021"/>
                <a:ext cx="57240" cy="35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4C100F-12A0-9930-2B56-EDE4512A0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6217" y="763901"/>
                  <a:ext cx="69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2C5F89-52DA-2DA3-5639-5DC6A3B0D7D2}"/>
                    </a:ext>
                  </a:extLst>
                </p14:cNvPr>
                <p14:cNvContentPartPr/>
                <p14:nvPr/>
              </p14:nvContentPartPr>
              <p14:xfrm>
                <a:off x="1277977" y="921221"/>
                <a:ext cx="140400" cy="183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2C5F89-52DA-2DA3-5639-5DC6A3B0D7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1857" y="915101"/>
                  <a:ext cx="152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42E01A-93BC-0D89-92F9-31E7AA33DEFF}"/>
                    </a:ext>
                  </a:extLst>
                </p14:cNvPr>
                <p14:cNvContentPartPr/>
                <p14:nvPr/>
              </p14:nvContentPartPr>
              <p14:xfrm>
                <a:off x="1432777" y="936701"/>
                <a:ext cx="115920" cy="20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42E01A-93BC-0D89-92F9-31E7AA33DE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6657" y="930581"/>
                  <a:ext cx="128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7FB88-5D4C-510E-A5D0-3C164FB7C6A4}"/>
                    </a:ext>
                  </a:extLst>
                </p14:cNvPr>
                <p14:cNvContentPartPr/>
                <p14:nvPr/>
              </p14:nvContentPartPr>
              <p14:xfrm>
                <a:off x="1620697" y="720341"/>
                <a:ext cx="72360" cy="50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7FB88-5D4C-510E-A5D0-3C164FB7C6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4577" y="714221"/>
                  <a:ext cx="84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E22E43-5E61-AFBC-DD2D-813417718F4B}"/>
                    </a:ext>
                  </a:extLst>
                </p14:cNvPr>
                <p14:cNvContentPartPr/>
                <p14:nvPr/>
              </p14:nvContentPartPr>
              <p14:xfrm>
                <a:off x="1597297" y="855701"/>
                <a:ext cx="132480" cy="4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E22E43-5E61-AFBC-DD2D-813417718F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1177" y="849581"/>
                  <a:ext cx="1447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0AA24-9E14-6296-CC2E-E5FCCFAB28D9}"/>
              </a:ext>
            </a:extLst>
          </p:cNvPr>
          <p:cNvGrpSpPr/>
          <p:nvPr/>
        </p:nvGrpSpPr>
        <p:grpSpPr>
          <a:xfrm>
            <a:off x="2404777" y="741581"/>
            <a:ext cx="1264320" cy="641880"/>
            <a:chOff x="2404777" y="741581"/>
            <a:chExt cx="126432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3163E-841E-D598-533C-F18A6C2C1E77}"/>
                    </a:ext>
                  </a:extLst>
                </p14:cNvPr>
                <p14:cNvContentPartPr/>
                <p14:nvPr/>
              </p14:nvContentPartPr>
              <p14:xfrm>
                <a:off x="2404777" y="839501"/>
                <a:ext cx="178560" cy="26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3163E-841E-D598-533C-F18A6C2C1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8657" y="83338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3741DB-0702-FF18-48EF-BDBFDDE9D9D2}"/>
                    </a:ext>
                  </a:extLst>
                </p14:cNvPr>
                <p14:cNvContentPartPr/>
                <p14:nvPr/>
              </p14:nvContentPartPr>
              <p14:xfrm>
                <a:off x="2626537" y="879101"/>
                <a:ext cx="114120" cy="19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3741DB-0702-FF18-48EF-BDBFDDE9D9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0417" y="872981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E736E7-1317-087B-9819-B58E85FC82A9}"/>
                    </a:ext>
                  </a:extLst>
                </p14:cNvPr>
                <p14:cNvContentPartPr/>
                <p14:nvPr/>
              </p14:nvContentPartPr>
              <p14:xfrm>
                <a:off x="2782057" y="741581"/>
                <a:ext cx="43200" cy="28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E736E7-1317-087B-9819-B58E85FC82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5937" y="735461"/>
                  <a:ext cx="55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31C766-315F-8B96-7486-ABA5351CC51C}"/>
                    </a:ext>
                  </a:extLst>
                </p14:cNvPr>
                <p14:cNvContentPartPr/>
                <p14:nvPr/>
              </p14:nvContentPartPr>
              <p14:xfrm>
                <a:off x="2752537" y="851741"/>
                <a:ext cx="11052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31C766-315F-8B96-7486-ABA5351CC5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6417" y="845621"/>
                  <a:ext cx="122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6B6B00-15CF-D6FC-2FEC-388B0FC80A64}"/>
                    </a:ext>
                  </a:extLst>
                </p14:cNvPr>
                <p14:cNvContentPartPr/>
                <p14:nvPr/>
              </p14:nvContentPartPr>
              <p14:xfrm>
                <a:off x="2874577" y="853181"/>
                <a:ext cx="110880" cy="16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6B6B00-15CF-D6FC-2FEC-388B0FC80A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8457" y="847061"/>
                  <a:ext cx="123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5177D4-1650-ED2E-7189-05D9826E7E14}"/>
                    </a:ext>
                  </a:extLst>
                </p14:cNvPr>
                <p14:cNvContentPartPr/>
                <p14:nvPr/>
              </p14:nvContentPartPr>
              <p14:xfrm>
                <a:off x="3029377" y="850301"/>
                <a:ext cx="119520" cy="533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5177D4-1650-ED2E-7189-05D9826E7E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257" y="844181"/>
                  <a:ext cx="1317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E3B5B2-5DCE-187D-42B6-F8627CF4E920}"/>
                    </a:ext>
                  </a:extLst>
                </p14:cNvPr>
                <p14:cNvContentPartPr/>
                <p14:nvPr/>
              </p14:nvContentPartPr>
              <p14:xfrm>
                <a:off x="3164017" y="833741"/>
                <a:ext cx="86760" cy="11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E3B5B2-5DCE-187D-42B6-F8627CF4E9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7897" y="827621"/>
                  <a:ext cx="9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97D90D-43EA-86D1-FC72-E4737821D30E}"/>
                    </a:ext>
                  </a:extLst>
                </p14:cNvPr>
                <p14:cNvContentPartPr/>
                <p14:nvPr/>
              </p14:nvContentPartPr>
              <p14:xfrm>
                <a:off x="3304417" y="770021"/>
                <a:ext cx="161280" cy="21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97D90D-43EA-86D1-FC72-E4737821D3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98297" y="763901"/>
                  <a:ext cx="173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564C18-267B-8198-D1FE-EE11C6E602F5}"/>
                    </a:ext>
                  </a:extLst>
                </p14:cNvPr>
                <p14:cNvContentPartPr/>
                <p14:nvPr/>
              </p14:nvContentPartPr>
              <p14:xfrm>
                <a:off x="3504937" y="768581"/>
                <a:ext cx="164160" cy="46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564C18-267B-8198-D1FE-EE11C6E602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8817" y="762461"/>
                  <a:ext cx="17640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8FF78D-8FC1-87B6-479F-D2A9A5D82C9A}"/>
                  </a:ext>
                </a:extLst>
              </p14:cNvPr>
              <p14:cNvContentPartPr/>
              <p14:nvPr/>
            </p14:nvContentPartPr>
            <p14:xfrm>
              <a:off x="4109017" y="890261"/>
              <a:ext cx="31680" cy="251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8FF78D-8FC1-87B6-479F-D2A9A5D82C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2897" y="884141"/>
                <a:ext cx="439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9C5CBC2-1E98-FB71-2DCC-25BB71D72DCC}"/>
              </a:ext>
            </a:extLst>
          </p:cNvPr>
          <p:cNvGrpSpPr/>
          <p:nvPr/>
        </p:nvGrpSpPr>
        <p:grpSpPr>
          <a:xfrm>
            <a:off x="4536337" y="597941"/>
            <a:ext cx="2133720" cy="537840"/>
            <a:chOff x="4536337" y="597941"/>
            <a:chExt cx="213372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ADB6DC-2964-B81D-2232-2C6A2A64D62F}"/>
                    </a:ext>
                  </a:extLst>
                </p14:cNvPr>
                <p14:cNvContentPartPr/>
                <p14:nvPr/>
              </p14:nvContentPartPr>
              <p14:xfrm>
                <a:off x="4536337" y="720341"/>
                <a:ext cx="135720" cy="27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ADB6DC-2964-B81D-2232-2C6A2A64D6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0217" y="714221"/>
                  <a:ext cx="147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FA69B6-17C8-271B-9978-17B4DD286A18}"/>
                    </a:ext>
                  </a:extLst>
                </p14:cNvPr>
                <p14:cNvContentPartPr/>
                <p14:nvPr/>
              </p14:nvContentPartPr>
              <p14:xfrm>
                <a:off x="4764217" y="770741"/>
                <a:ext cx="108000" cy="15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FA69B6-17C8-271B-9978-17B4DD286A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8097" y="764621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0ABE6B-BED4-E8AC-0B5E-55E8C25D5284}"/>
                    </a:ext>
                  </a:extLst>
                </p14:cNvPr>
                <p14:cNvContentPartPr/>
                <p14:nvPr/>
              </p14:nvContentPartPr>
              <p14:xfrm>
                <a:off x="4908937" y="667781"/>
                <a:ext cx="99360" cy="324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0ABE6B-BED4-E8AC-0B5E-55E8C25D52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2817" y="661661"/>
                  <a:ext cx="111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18C09E-7B37-15AC-B35C-075140ED4DE9}"/>
                    </a:ext>
                  </a:extLst>
                </p14:cNvPr>
                <p14:cNvContentPartPr/>
                <p14:nvPr/>
              </p14:nvContentPartPr>
              <p14:xfrm>
                <a:off x="5127097" y="784061"/>
                <a:ext cx="65160" cy="2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18C09E-7B37-15AC-B35C-075140ED4D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0977" y="777941"/>
                  <a:ext cx="77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2E45B5-5CE1-1B9A-4B44-831E9ED7CD63}"/>
                    </a:ext>
                  </a:extLst>
                </p14:cNvPr>
                <p14:cNvContentPartPr/>
                <p14:nvPr/>
              </p14:nvContentPartPr>
              <p14:xfrm>
                <a:off x="5301697" y="739421"/>
                <a:ext cx="126360" cy="173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2E45B5-5CE1-1B9A-4B44-831E9ED7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5577" y="733301"/>
                  <a:ext cx="138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9C8DE5-F4BA-EB26-C205-0FE576C43F7A}"/>
                    </a:ext>
                  </a:extLst>
                </p14:cNvPr>
                <p14:cNvContentPartPr/>
                <p14:nvPr/>
              </p14:nvContentPartPr>
              <p14:xfrm>
                <a:off x="5465857" y="767141"/>
                <a:ext cx="106560" cy="121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9C8DE5-F4BA-EB26-C205-0FE576C43F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9737" y="761021"/>
                  <a:ext cx="118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B9DE0E-57DE-6A22-B0C6-4CF3E0906778}"/>
                    </a:ext>
                  </a:extLst>
                </p14:cNvPr>
                <p14:cNvContentPartPr/>
                <p14:nvPr/>
              </p14:nvContentPartPr>
              <p14:xfrm>
                <a:off x="5642617" y="597941"/>
                <a:ext cx="55440" cy="31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B9DE0E-57DE-6A22-B0C6-4CF3E0906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36497" y="591821"/>
                  <a:ext cx="67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7FE812-7E73-D332-C2BC-99F92D398D5C}"/>
                    </a:ext>
                  </a:extLst>
                </p14:cNvPr>
                <p14:cNvContentPartPr/>
                <p14:nvPr/>
              </p14:nvContentPartPr>
              <p14:xfrm>
                <a:off x="5640097" y="709541"/>
                <a:ext cx="120240" cy="1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7FE812-7E73-D332-C2BC-99F92D398D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3977" y="703421"/>
                  <a:ext cx="132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E91182-5671-5643-9135-CE089A98910B}"/>
                    </a:ext>
                  </a:extLst>
                </p14:cNvPr>
                <p14:cNvContentPartPr/>
                <p14:nvPr/>
              </p14:nvContentPartPr>
              <p14:xfrm>
                <a:off x="5797057" y="699461"/>
                <a:ext cx="116640" cy="162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E91182-5671-5643-9135-CE089A9891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0937" y="693341"/>
                  <a:ext cx="128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906342-0CE9-BBD0-40F5-B3404EF7C2D9}"/>
                    </a:ext>
                  </a:extLst>
                </p14:cNvPr>
                <p14:cNvContentPartPr/>
                <p14:nvPr/>
              </p14:nvContentPartPr>
              <p14:xfrm>
                <a:off x="5927377" y="755621"/>
                <a:ext cx="113040" cy="38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906342-0CE9-BBD0-40F5-B3404EF7C2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21257" y="749501"/>
                  <a:ext cx="125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050FD2-0834-F2F6-F6F7-1F602EDFF2D5}"/>
                    </a:ext>
                  </a:extLst>
                </p14:cNvPr>
                <p14:cNvContentPartPr/>
                <p14:nvPr/>
              </p14:nvContentPartPr>
              <p14:xfrm>
                <a:off x="6104137" y="758501"/>
                <a:ext cx="106920" cy="11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050FD2-0834-F2F6-F6F7-1F602EDFF2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8017" y="752381"/>
                  <a:ext cx="119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C7233C-F890-BC1D-3CAF-33CDDCAB2412}"/>
                    </a:ext>
                  </a:extLst>
                </p14:cNvPr>
                <p14:cNvContentPartPr/>
                <p14:nvPr/>
              </p14:nvContentPartPr>
              <p14:xfrm>
                <a:off x="6279097" y="655541"/>
                <a:ext cx="24048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C7233C-F890-BC1D-3CAF-33CDDCAB24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2977" y="649421"/>
                  <a:ext cx="252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53AEFF-B264-26D7-6406-545B0CBD6F68}"/>
                    </a:ext>
                  </a:extLst>
                </p14:cNvPr>
                <p14:cNvContentPartPr/>
                <p14:nvPr/>
              </p14:nvContentPartPr>
              <p14:xfrm>
                <a:off x="6529657" y="671021"/>
                <a:ext cx="140400" cy="39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53AEFF-B264-26D7-6406-545B0CBD6F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3537" y="664901"/>
                  <a:ext cx="152640" cy="4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E39DC6-CA26-DB4E-B04E-0CC49F1474CF}"/>
                  </a:ext>
                </a:extLst>
              </p14:cNvPr>
              <p14:cNvContentPartPr/>
              <p14:nvPr/>
            </p14:nvContentPartPr>
            <p14:xfrm>
              <a:off x="6947257" y="815021"/>
              <a:ext cx="99000" cy="25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E39DC6-CA26-DB4E-B04E-0CC49F1474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41137" y="808901"/>
                <a:ext cx="11124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5D3528A-6F95-AA3B-1D88-84002DB943D5}"/>
              </a:ext>
            </a:extLst>
          </p:cNvPr>
          <p:cNvGrpSpPr/>
          <p:nvPr/>
        </p:nvGrpSpPr>
        <p:grpSpPr>
          <a:xfrm>
            <a:off x="7569337" y="447461"/>
            <a:ext cx="1957680" cy="636480"/>
            <a:chOff x="7569337" y="447461"/>
            <a:chExt cx="1957680" cy="6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C84596-AD0B-6EAF-61A9-AD960C0AD37C}"/>
                    </a:ext>
                  </a:extLst>
                </p14:cNvPr>
                <p14:cNvContentPartPr/>
                <p14:nvPr/>
              </p14:nvContentPartPr>
              <p14:xfrm>
                <a:off x="7569337" y="647981"/>
                <a:ext cx="135720" cy="27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C84596-AD0B-6EAF-61A9-AD960C0AD3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3217" y="641861"/>
                  <a:ext cx="147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D7E6FB-43A9-9185-3803-24754E54B0AE}"/>
                    </a:ext>
                  </a:extLst>
                </p14:cNvPr>
                <p14:cNvContentPartPr/>
                <p14:nvPr/>
              </p14:nvContentPartPr>
              <p14:xfrm>
                <a:off x="7847617" y="717461"/>
                <a:ext cx="116640" cy="18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D7E6FB-43A9-9185-3803-24754E54B0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1497" y="711341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4F2CAD-6F0F-5E21-62FB-647564B11128}"/>
                    </a:ext>
                  </a:extLst>
                </p14:cNvPr>
                <p14:cNvContentPartPr/>
                <p14:nvPr/>
              </p14:nvContentPartPr>
              <p14:xfrm>
                <a:off x="8072257" y="680741"/>
                <a:ext cx="273960" cy="25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4F2CAD-6F0F-5E21-62FB-647564B111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66137" y="674621"/>
                  <a:ext cx="286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2D3DA4-270E-6A66-59CA-8B39E20DD5E3}"/>
                    </a:ext>
                  </a:extLst>
                </p14:cNvPr>
                <p14:cNvContentPartPr/>
                <p14:nvPr/>
              </p14:nvContentPartPr>
              <p14:xfrm>
                <a:off x="8445937" y="449261"/>
                <a:ext cx="227160" cy="58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2D3DA4-270E-6A66-59CA-8B39E20DD5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39817" y="443141"/>
                  <a:ext cx="239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4679E9-0FAD-2191-D77E-F2D3D7C0E0F2}"/>
                    </a:ext>
                  </a:extLst>
                </p14:cNvPr>
                <p14:cNvContentPartPr/>
                <p14:nvPr/>
              </p14:nvContentPartPr>
              <p14:xfrm>
                <a:off x="8664097" y="692981"/>
                <a:ext cx="105120" cy="19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4679E9-0FAD-2191-D77E-F2D3D7C0E0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7977" y="686861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196D1A-1875-5E07-49BE-B9B67638B2B0}"/>
                    </a:ext>
                  </a:extLst>
                </p14:cNvPr>
                <p14:cNvContentPartPr/>
                <p14:nvPr/>
              </p14:nvContentPartPr>
              <p14:xfrm>
                <a:off x="8832217" y="750221"/>
                <a:ext cx="141120" cy="14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196D1A-1875-5E07-49BE-B9B67638B2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6097" y="744101"/>
                  <a:ext cx="15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531EEB-5F09-CF49-6157-164A46C9EA9F}"/>
                    </a:ext>
                  </a:extLst>
                </p14:cNvPr>
                <p14:cNvContentPartPr/>
                <p14:nvPr/>
              </p14:nvContentPartPr>
              <p14:xfrm>
                <a:off x="9044617" y="538181"/>
                <a:ext cx="59040" cy="37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531EEB-5F09-CF49-6157-164A46C9EA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38497" y="532061"/>
                  <a:ext cx="71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D50888-64AE-C3C6-A5FE-8E516C066484}"/>
                    </a:ext>
                  </a:extLst>
                </p14:cNvPr>
                <p14:cNvContentPartPr/>
                <p14:nvPr/>
              </p14:nvContentPartPr>
              <p14:xfrm>
                <a:off x="9153337" y="714581"/>
                <a:ext cx="126360" cy="15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D50888-64AE-C3C6-A5FE-8E516C0664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47217" y="708461"/>
                  <a:ext cx="138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AE0D73-A146-5AD8-F2C2-B24E20DDFB5B}"/>
                    </a:ext>
                  </a:extLst>
                </p14:cNvPr>
                <p14:cNvContentPartPr/>
                <p14:nvPr/>
              </p14:nvContentPartPr>
              <p14:xfrm>
                <a:off x="9311017" y="691541"/>
                <a:ext cx="84240" cy="18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AE0D73-A146-5AD8-F2C2-B24E20DDFB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04897" y="685421"/>
                  <a:ext cx="9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0D7DEF-0C1D-56D7-D105-024165540CAD}"/>
                    </a:ext>
                  </a:extLst>
                </p14:cNvPr>
                <p14:cNvContentPartPr/>
                <p14:nvPr/>
              </p14:nvContentPartPr>
              <p14:xfrm>
                <a:off x="9387697" y="447461"/>
                <a:ext cx="139320" cy="63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0D7DEF-0C1D-56D7-D105-024165540C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81577" y="441341"/>
                  <a:ext cx="151560" cy="64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4DFD7EF-68E7-9E87-B9E6-5B44E90E54CA}"/>
              </a:ext>
            </a:extLst>
          </p:cNvPr>
          <p:cNvGrpSpPr/>
          <p:nvPr/>
        </p:nvGrpSpPr>
        <p:grpSpPr>
          <a:xfrm>
            <a:off x="9924817" y="481301"/>
            <a:ext cx="843120" cy="662040"/>
            <a:chOff x="9924817" y="481301"/>
            <a:chExt cx="843120" cy="66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46A171-9C1C-8557-0902-04608E756462}"/>
                    </a:ext>
                  </a:extLst>
                </p14:cNvPr>
                <p14:cNvContentPartPr/>
                <p14:nvPr/>
              </p14:nvContentPartPr>
              <p14:xfrm>
                <a:off x="9993217" y="481301"/>
                <a:ext cx="180360" cy="54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46A171-9C1C-8557-0902-04608E7564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7097" y="475181"/>
                  <a:ext cx="19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8CD2D4-5AC7-9A20-EBBC-906C729C811E}"/>
                    </a:ext>
                  </a:extLst>
                </p14:cNvPr>
                <p14:cNvContentPartPr/>
                <p14:nvPr/>
              </p14:nvContentPartPr>
              <p14:xfrm>
                <a:off x="9924817" y="580661"/>
                <a:ext cx="156600" cy="56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8CD2D4-5AC7-9A20-EBBC-906C729C81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18697" y="574541"/>
                  <a:ext cx="168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1F0441-7A77-795F-F9D1-2ADC3600C34A}"/>
                    </a:ext>
                  </a:extLst>
                </p14:cNvPr>
                <p14:cNvContentPartPr/>
                <p14:nvPr/>
              </p14:nvContentPartPr>
              <p14:xfrm>
                <a:off x="10144057" y="674981"/>
                <a:ext cx="24840" cy="317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1F0441-7A77-795F-F9D1-2ADC3600C3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7937" y="668861"/>
                  <a:ext cx="37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11478F-8A7C-C3F4-FAFD-E913F99A125B}"/>
                    </a:ext>
                  </a:extLst>
                </p14:cNvPr>
                <p14:cNvContentPartPr/>
                <p14:nvPr/>
              </p14:nvContentPartPr>
              <p14:xfrm>
                <a:off x="10065577" y="614141"/>
                <a:ext cx="156960" cy="38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11478F-8A7C-C3F4-FAFD-E913F99A12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59457" y="608021"/>
                  <a:ext cx="169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187118-76A1-C0FD-2EDF-54211FE8D75D}"/>
                    </a:ext>
                  </a:extLst>
                </p14:cNvPr>
                <p14:cNvContentPartPr/>
                <p14:nvPr/>
              </p14:nvContentPartPr>
              <p14:xfrm>
                <a:off x="10251697" y="766061"/>
                <a:ext cx="74880" cy="9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187118-76A1-C0FD-2EDF-54211FE8D7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5577" y="759941"/>
                  <a:ext cx="87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94008C-521A-FA0E-E2CD-1B171F255795}"/>
                    </a:ext>
                  </a:extLst>
                </p14:cNvPr>
                <p14:cNvContentPartPr/>
                <p14:nvPr/>
              </p14:nvContentPartPr>
              <p14:xfrm>
                <a:off x="10453657" y="631781"/>
                <a:ext cx="39600" cy="333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94008C-521A-FA0E-E2CD-1B171F255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47537" y="625661"/>
                  <a:ext cx="51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06CB67-4F2F-2E54-A9A2-235C105D964A}"/>
                    </a:ext>
                  </a:extLst>
                </p14:cNvPr>
                <p14:cNvContentPartPr/>
                <p14:nvPr/>
              </p14:nvContentPartPr>
              <p14:xfrm>
                <a:off x="10379497" y="756701"/>
                <a:ext cx="151560" cy="4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06CB67-4F2F-2E54-A9A2-235C105D96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3377" y="750581"/>
                  <a:ext cx="163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F691EB-8525-4D46-DB97-F960A9A2A2E0}"/>
                    </a:ext>
                  </a:extLst>
                </p14:cNvPr>
                <p14:cNvContentPartPr/>
                <p14:nvPr/>
              </p14:nvContentPartPr>
              <p14:xfrm>
                <a:off x="10578577" y="769301"/>
                <a:ext cx="106920" cy="12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F691EB-8525-4D46-DB97-F960A9A2A2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72457" y="763181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23AAAD-7C42-5D8A-36A2-6F33A7232ABD}"/>
                    </a:ext>
                  </a:extLst>
                </p14:cNvPr>
                <p14:cNvContentPartPr/>
                <p14:nvPr/>
              </p14:nvContentPartPr>
              <p14:xfrm>
                <a:off x="10725457" y="617381"/>
                <a:ext cx="42480" cy="320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23AAAD-7C42-5D8A-36A2-6F33A7232A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9337" y="611261"/>
                  <a:ext cx="5472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C4F9C6-E58E-F9F5-04F2-6FC3A85EA565}"/>
              </a:ext>
            </a:extLst>
          </p:cNvPr>
          <p:cNvGrpSpPr/>
          <p:nvPr/>
        </p:nvGrpSpPr>
        <p:grpSpPr>
          <a:xfrm>
            <a:off x="11131897" y="373661"/>
            <a:ext cx="919440" cy="658440"/>
            <a:chOff x="11131897" y="373661"/>
            <a:chExt cx="919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8B24EB-0D7A-604C-6156-EF2DFFC81D55}"/>
                    </a:ext>
                  </a:extLst>
                </p14:cNvPr>
                <p14:cNvContentPartPr/>
                <p14:nvPr/>
              </p14:nvContentPartPr>
              <p14:xfrm>
                <a:off x="11886097" y="373661"/>
                <a:ext cx="165240" cy="658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8B24EB-0D7A-604C-6156-EF2DFFC81D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79977" y="367541"/>
                  <a:ext cx="1774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E6F98B-36E0-71E6-E6BF-B244436BB3AE}"/>
                    </a:ext>
                  </a:extLst>
                </p14:cNvPr>
                <p14:cNvContentPartPr/>
                <p14:nvPr/>
              </p14:nvContentPartPr>
              <p14:xfrm>
                <a:off x="11131897" y="659141"/>
                <a:ext cx="116280" cy="22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E6F98B-36E0-71E6-E6BF-B244436BB3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25777" y="653021"/>
                  <a:ext cx="128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01D8C3-C0F4-14FD-2638-723B8C8C64BB}"/>
                    </a:ext>
                  </a:extLst>
                </p14:cNvPr>
                <p14:cNvContentPartPr/>
                <p14:nvPr/>
              </p14:nvContentPartPr>
              <p14:xfrm>
                <a:off x="11367697" y="721421"/>
                <a:ext cx="145440" cy="10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01D8C3-C0F4-14FD-2638-723B8C8C64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61577" y="715301"/>
                  <a:ext cx="157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FA443-4BD4-99CB-81FB-C66E73938B15}"/>
                    </a:ext>
                  </a:extLst>
                </p14:cNvPr>
                <p14:cNvContentPartPr/>
                <p14:nvPr/>
              </p14:nvContentPartPr>
              <p14:xfrm>
                <a:off x="11559937" y="520541"/>
                <a:ext cx="41400" cy="35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FA443-4BD4-99CB-81FB-C66E73938B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53817" y="514421"/>
                  <a:ext cx="53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3A60C6-9D2B-533F-FC4D-BA5AA34DDC74}"/>
                    </a:ext>
                  </a:extLst>
                </p14:cNvPr>
                <p14:cNvContentPartPr/>
                <p14:nvPr/>
              </p14:nvContentPartPr>
              <p14:xfrm>
                <a:off x="11703217" y="714941"/>
                <a:ext cx="131760" cy="134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3A60C6-9D2B-533F-FC4D-BA5AA34DDC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97097" y="708821"/>
                  <a:ext cx="14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3FECFB-86B9-DD64-0433-6EB456368AEA}"/>
                    </a:ext>
                  </a:extLst>
                </p14:cNvPr>
                <p14:cNvContentPartPr/>
                <p14:nvPr/>
              </p14:nvContentPartPr>
              <p14:xfrm>
                <a:off x="11848297" y="675701"/>
                <a:ext cx="90360" cy="192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3FECFB-86B9-DD64-0433-6EB456368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42177" y="669581"/>
                  <a:ext cx="1026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ACB2A5D-3315-EEC5-5456-E58E1BF48279}"/>
                  </a:ext>
                </a:extLst>
              </p14:cNvPr>
              <p14:cNvContentPartPr/>
              <p14:nvPr/>
            </p14:nvContentPartPr>
            <p14:xfrm>
              <a:off x="861457" y="1585061"/>
              <a:ext cx="145440" cy="27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ACB2A5D-3315-EEC5-5456-E58E1BF482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5337" y="1578941"/>
                <a:ext cx="1576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9E7CBA7-51B1-05A9-6C2C-EA91FF21339A}"/>
              </a:ext>
            </a:extLst>
          </p:cNvPr>
          <p:cNvGrpSpPr/>
          <p:nvPr/>
        </p:nvGrpSpPr>
        <p:grpSpPr>
          <a:xfrm>
            <a:off x="870097" y="1743101"/>
            <a:ext cx="989640" cy="354960"/>
            <a:chOff x="870097" y="1743101"/>
            <a:chExt cx="98964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17646B-5F83-E693-A9F8-23AFCE494319}"/>
                    </a:ext>
                  </a:extLst>
                </p14:cNvPr>
                <p14:cNvContentPartPr/>
                <p14:nvPr/>
              </p14:nvContentPartPr>
              <p14:xfrm>
                <a:off x="870097" y="1743101"/>
                <a:ext cx="6480" cy="354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17646B-5F83-E693-A9F8-23AFCE4943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3977" y="1736981"/>
                  <a:ext cx="18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3E4730-BCC2-6712-3EED-01A38FF0C7B4}"/>
                    </a:ext>
                  </a:extLst>
                </p14:cNvPr>
                <p14:cNvContentPartPr/>
                <p14:nvPr/>
              </p14:nvContentPartPr>
              <p14:xfrm>
                <a:off x="934897" y="1762541"/>
                <a:ext cx="112320" cy="4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3E4730-BCC2-6712-3EED-01A38FF0C7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8777" y="1756421"/>
                  <a:ext cx="124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1C5D8C-3BF2-2903-E80C-0C2767674BA8}"/>
                    </a:ext>
                  </a:extLst>
                </p14:cNvPr>
                <p14:cNvContentPartPr/>
                <p14:nvPr/>
              </p14:nvContentPartPr>
              <p14:xfrm>
                <a:off x="1111297" y="1816181"/>
                <a:ext cx="206640" cy="22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1C5D8C-3BF2-2903-E80C-0C2767674B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5177" y="1810061"/>
                  <a:ext cx="218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8808A9-40D8-9A7B-8D7F-4516AEFF2967}"/>
                    </a:ext>
                  </a:extLst>
                </p14:cNvPr>
                <p14:cNvContentPartPr/>
                <p14:nvPr/>
              </p14:nvContentPartPr>
              <p14:xfrm>
                <a:off x="1340257" y="1821581"/>
                <a:ext cx="113040" cy="11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8808A9-40D8-9A7B-8D7F-4516AEFF29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34137" y="1815461"/>
                  <a:ext cx="125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CC517B-CB80-1133-190C-2DEFF51836F1}"/>
                    </a:ext>
                  </a:extLst>
                </p14:cNvPr>
                <p14:cNvContentPartPr/>
                <p14:nvPr/>
              </p14:nvContentPartPr>
              <p14:xfrm>
                <a:off x="1544017" y="1744901"/>
                <a:ext cx="315720" cy="260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CC517B-CB80-1133-190C-2DEFF51836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37897" y="1738781"/>
                  <a:ext cx="3279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9B327D-D110-B15F-3A25-81EAB29BEC91}"/>
              </a:ext>
            </a:extLst>
          </p:cNvPr>
          <p:cNvGrpSpPr/>
          <p:nvPr/>
        </p:nvGrpSpPr>
        <p:grpSpPr>
          <a:xfrm>
            <a:off x="2578657" y="1514501"/>
            <a:ext cx="722880" cy="405360"/>
            <a:chOff x="2578657" y="1514501"/>
            <a:chExt cx="72288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6B9BAE-56E0-254F-54B7-73498DB39D8E}"/>
                    </a:ext>
                  </a:extLst>
                </p14:cNvPr>
                <p14:cNvContentPartPr/>
                <p14:nvPr/>
              </p14:nvContentPartPr>
              <p14:xfrm>
                <a:off x="2578657" y="1514501"/>
                <a:ext cx="181440" cy="400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6B9BAE-56E0-254F-54B7-73498DB39D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2537" y="1508381"/>
                  <a:ext cx="193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DA6E62-AB49-251B-542D-F74C9C450625}"/>
                    </a:ext>
                  </a:extLst>
                </p14:cNvPr>
                <p14:cNvContentPartPr/>
                <p14:nvPr/>
              </p14:nvContentPartPr>
              <p14:xfrm>
                <a:off x="2820577" y="1596581"/>
                <a:ext cx="135720" cy="323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DA6E62-AB49-251B-542D-F74C9C4506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14457" y="1590461"/>
                  <a:ext cx="147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134838-ADEE-DD22-19EC-5B7510D63489}"/>
                    </a:ext>
                  </a:extLst>
                </p14:cNvPr>
                <p14:cNvContentPartPr/>
                <p14:nvPr/>
              </p14:nvContentPartPr>
              <p14:xfrm>
                <a:off x="3048817" y="1603061"/>
                <a:ext cx="114840" cy="212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134838-ADEE-DD22-19EC-5B7510D634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42697" y="1596941"/>
                  <a:ext cx="127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E7D856-9AA0-E592-DABF-72C62226A5F5}"/>
                    </a:ext>
                  </a:extLst>
                </p14:cNvPr>
                <p14:cNvContentPartPr/>
                <p14:nvPr/>
              </p14:nvContentPartPr>
              <p14:xfrm>
                <a:off x="3270577" y="1762181"/>
                <a:ext cx="30960" cy="4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E7D856-9AA0-E592-DABF-72C62226A5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64457" y="1756061"/>
                  <a:ext cx="43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6BF053-D05E-C03F-2217-729EE36435F3}"/>
              </a:ext>
            </a:extLst>
          </p:cNvPr>
          <p:cNvGrpSpPr/>
          <p:nvPr/>
        </p:nvGrpSpPr>
        <p:grpSpPr>
          <a:xfrm>
            <a:off x="3542017" y="1436381"/>
            <a:ext cx="1139400" cy="442440"/>
            <a:chOff x="3542017" y="1436381"/>
            <a:chExt cx="113940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1CB509-CBA5-77AD-C27D-2A35836E8C6B}"/>
                    </a:ext>
                  </a:extLst>
                </p14:cNvPr>
                <p14:cNvContentPartPr/>
                <p14:nvPr/>
              </p14:nvContentPartPr>
              <p14:xfrm>
                <a:off x="3542017" y="1603781"/>
                <a:ext cx="173160" cy="264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1CB509-CBA5-77AD-C27D-2A35836E8C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35897" y="1597661"/>
                  <a:ext cx="185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68C0F5-FFBB-8C9F-A83E-0853FA00C398}"/>
                    </a:ext>
                  </a:extLst>
                </p14:cNvPr>
                <p14:cNvContentPartPr/>
                <p14:nvPr/>
              </p14:nvContentPartPr>
              <p14:xfrm>
                <a:off x="3837217" y="1655261"/>
                <a:ext cx="148680" cy="169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68C0F5-FFBB-8C9F-A83E-0853FA00C3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31097" y="1649141"/>
                  <a:ext cx="160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1E61A1-EB6A-559F-5C11-ACB86579945E}"/>
                    </a:ext>
                  </a:extLst>
                </p14:cNvPr>
                <p14:cNvContentPartPr/>
                <p14:nvPr/>
              </p14:nvContentPartPr>
              <p14:xfrm>
                <a:off x="4077337" y="1436381"/>
                <a:ext cx="78840" cy="44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1E61A1-EB6A-559F-5C11-ACB8657994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1217" y="1430261"/>
                  <a:ext cx="91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58E9C5-6264-504A-C757-844FA3E55F16}"/>
                    </a:ext>
                  </a:extLst>
                </p14:cNvPr>
                <p14:cNvContentPartPr/>
                <p14:nvPr/>
              </p14:nvContentPartPr>
              <p14:xfrm>
                <a:off x="4283617" y="1537901"/>
                <a:ext cx="156600" cy="239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58E9C5-6264-504A-C757-844FA3E55F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7497" y="1531781"/>
                  <a:ext cx="168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731113-492F-280F-70DC-7D6107B4567E}"/>
                    </a:ext>
                  </a:extLst>
                </p14:cNvPr>
                <p14:cNvContentPartPr/>
                <p14:nvPr/>
              </p14:nvContentPartPr>
              <p14:xfrm>
                <a:off x="4514377" y="1550141"/>
                <a:ext cx="167040" cy="300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731113-492F-280F-70DC-7D6107B456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08257" y="1544021"/>
                  <a:ext cx="1792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6793C7-D282-FCE2-1E00-4EF7778F9161}"/>
              </a:ext>
            </a:extLst>
          </p:cNvPr>
          <p:cNvGrpSpPr/>
          <p:nvPr/>
        </p:nvGrpSpPr>
        <p:grpSpPr>
          <a:xfrm>
            <a:off x="882337" y="2569661"/>
            <a:ext cx="1153440" cy="798120"/>
            <a:chOff x="882337" y="2569661"/>
            <a:chExt cx="115344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218794-A609-578D-37E5-D95D88C88C2A}"/>
                    </a:ext>
                  </a:extLst>
                </p14:cNvPr>
                <p14:cNvContentPartPr/>
                <p14:nvPr/>
              </p14:nvContentPartPr>
              <p14:xfrm>
                <a:off x="882337" y="2582621"/>
                <a:ext cx="203400" cy="78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218794-A609-578D-37E5-D95D88C88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6217" y="2576501"/>
                  <a:ext cx="21564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75D0B6-636E-DB3E-C56B-ACF76D9907F3}"/>
                    </a:ext>
                  </a:extLst>
                </p14:cNvPr>
                <p14:cNvContentPartPr/>
                <p14:nvPr/>
              </p14:nvContentPartPr>
              <p14:xfrm>
                <a:off x="1120297" y="2569661"/>
                <a:ext cx="304200" cy="32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75D0B6-636E-DB3E-C56B-ACF76D9907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4177" y="2563541"/>
                  <a:ext cx="316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02FD1D-3379-8C2B-BB6D-580E21E03011}"/>
                    </a:ext>
                  </a:extLst>
                </p14:cNvPr>
                <p14:cNvContentPartPr/>
                <p14:nvPr/>
              </p14:nvContentPartPr>
              <p14:xfrm>
                <a:off x="1422337" y="2624021"/>
                <a:ext cx="132120" cy="183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02FD1D-3379-8C2B-BB6D-580E21E030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6217" y="2617901"/>
                  <a:ext cx="144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25472A-DDC4-C3B6-ADFC-3EBD05C8B4F8}"/>
                    </a:ext>
                  </a:extLst>
                </p14:cNvPr>
                <p14:cNvContentPartPr/>
                <p14:nvPr/>
              </p14:nvContentPartPr>
              <p14:xfrm>
                <a:off x="1648777" y="2612861"/>
                <a:ext cx="155160" cy="232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25472A-DDC4-C3B6-ADFC-3EBD05C8B4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2657" y="2606741"/>
                  <a:ext cx="167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468B8F-E553-723F-D774-25FAA0D95F69}"/>
                    </a:ext>
                  </a:extLst>
                </p14:cNvPr>
                <p14:cNvContentPartPr/>
                <p14:nvPr/>
              </p14:nvContentPartPr>
              <p14:xfrm>
                <a:off x="1918057" y="2638781"/>
                <a:ext cx="17640" cy="497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468B8F-E553-723F-D774-25FAA0D95F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11937" y="2632661"/>
                  <a:ext cx="29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BA8B985-87C5-C070-5A12-46B503DCAA4E}"/>
                    </a:ext>
                  </a:extLst>
                </p14:cNvPr>
                <p14:cNvContentPartPr/>
                <p14:nvPr/>
              </p14:nvContentPartPr>
              <p14:xfrm>
                <a:off x="1907257" y="2574701"/>
                <a:ext cx="128520" cy="22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BA8B985-87C5-C070-5A12-46B503DCAA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1137" y="2568581"/>
                  <a:ext cx="1407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F66147-B501-5B5A-989D-5AABA97BC4DE}"/>
              </a:ext>
            </a:extLst>
          </p:cNvPr>
          <p:cNvGrpSpPr/>
          <p:nvPr/>
        </p:nvGrpSpPr>
        <p:grpSpPr>
          <a:xfrm>
            <a:off x="2761897" y="2376701"/>
            <a:ext cx="458640" cy="1000080"/>
            <a:chOff x="2761897" y="2376701"/>
            <a:chExt cx="458640" cy="10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8DB1F3-82E7-5270-9680-F995408B1052}"/>
                    </a:ext>
                  </a:extLst>
                </p14:cNvPr>
                <p14:cNvContentPartPr/>
                <p14:nvPr/>
              </p14:nvContentPartPr>
              <p14:xfrm>
                <a:off x="2761897" y="2376701"/>
                <a:ext cx="135720" cy="42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8DB1F3-82E7-5270-9680-F995408B10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55777" y="2370581"/>
                  <a:ext cx="147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A2F28B-9AB1-01E0-2456-C75D312EC6ED}"/>
                    </a:ext>
                  </a:extLst>
                </p14:cNvPr>
                <p14:cNvContentPartPr/>
                <p14:nvPr/>
              </p14:nvContentPartPr>
              <p14:xfrm>
                <a:off x="2922457" y="2599541"/>
                <a:ext cx="298080" cy="777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A2F28B-9AB1-01E0-2456-C75D312EC6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16337" y="2593421"/>
                  <a:ext cx="310320" cy="78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8D198E-390D-800B-37A3-20FB33C432B6}"/>
                  </a:ext>
                </a:extLst>
              </p14:cNvPr>
              <p14:cNvContentPartPr/>
              <p14:nvPr/>
            </p14:nvContentPartPr>
            <p14:xfrm>
              <a:off x="2310457" y="1046861"/>
              <a:ext cx="1292040" cy="313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8D198E-390D-800B-37A3-20FB33C432B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01457" y="1038221"/>
                <a:ext cx="130968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73D116A-89AD-ACC2-07F9-54840F7303AB}"/>
              </a:ext>
            </a:extLst>
          </p:cNvPr>
          <p:cNvGrpSpPr/>
          <p:nvPr/>
        </p:nvGrpSpPr>
        <p:grpSpPr>
          <a:xfrm>
            <a:off x="4777537" y="1036061"/>
            <a:ext cx="1455840" cy="254160"/>
            <a:chOff x="4777537" y="1036061"/>
            <a:chExt cx="14558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BCD3DE-C427-83AD-96BA-1AAEF7EE254C}"/>
                    </a:ext>
                  </a:extLst>
                </p14:cNvPr>
                <p14:cNvContentPartPr/>
                <p14:nvPr/>
              </p14:nvContentPartPr>
              <p14:xfrm>
                <a:off x="4777537" y="1164941"/>
                <a:ext cx="1116360" cy="125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BCD3DE-C427-83AD-96BA-1AAEF7EE25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8537" y="1155941"/>
                  <a:ext cx="113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0C105FE-4A62-77E3-724F-5EEFD23E677E}"/>
                    </a:ext>
                  </a:extLst>
                </p14:cNvPr>
                <p14:cNvContentPartPr/>
                <p14:nvPr/>
              </p14:nvContentPartPr>
              <p14:xfrm>
                <a:off x="5945737" y="1036061"/>
                <a:ext cx="287640" cy="118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0C105FE-4A62-77E3-724F-5EEFD23E67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37097" y="1027061"/>
                  <a:ext cx="30528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2352F0-CADC-D8E5-F038-D6B6C3D59D27}"/>
                  </a:ext>
                </a:extLst>
              </p14:cNvPr>
              <p14:cNvContentPartPr/>
              <p14:nvPr/>
            </p14:nvContentPartPr>
            <p14:xfrm>
              <a:off x="8747617" y="1001141"/>
              <a:ext cx="480600" cy="109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2352F0-CADC-D8E5-F038-D6B6C3D59D2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738977" y="992501"/>
                <a:ext cx="498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658527E-0851-AC6F-4761-EF10B5E6128D}"/>
                  </a:ext>
                </a:extLst>
              </p14:cNvPr>
              <p14:cNvContentPartPr/>
              <p14:nvPr/>
            </p14:nvContentPartPr>
            <p14:xfrm>
              <a:off x="8199697" y="148661"/>
              <a:ext cx="420840" cy="356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658527E-0851-AC6F-4761-EF10B5E612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91057" y="140021"/>
                <a:ext cx="43848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5419B92-1B42-F5FA-9EED-5F4927F20BB7}"/>
              </a:ext>
            </a:extLst>
          </p:cNvPr>
          <p:cNvGrpSpPr/>
          <p:nvPr/>
        </p:nvGrpSpPr>
        <p:grpSpPr>
          <a:xfrm>
            <a:off x="2125777" y="1988981"/>
            <a:ext cx="7881840" cy="2377440"/>
            <a:chOff x="2125777" y="1988981"/>
            <a:chExt cx="7881840" cy="23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CEA3C5-46F6-D1A7-2260-251D77F06EA1}"/>
                    </a:ext>
                  </a:extLst>
                </p14:cNvPr>
                <p14:cNvContentPartPr/>
                <p14:nvPr/>
              </p14:nvContentPartPr>
              <p14:xfrm>
                <a:off x="4076977" y="2393261"/>
                <a:ext cx="225360" cy="326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CEA3C5-46F6-D1A7-2260-251D77F06E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8337" y="2384621"/>
                  <a:ext cx="243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419E1A-EF12-26EE-5EA7-76AA9DF7E66C}"/>
                    </a:ext>
                  </a:extLst>
                </p14:cNvPr>
                <p14:cNvContentPartPr/>
                <p14:nvPr/>
              </p14:nvContentPartPr>
              <p14:xfrm>
                <a:off x="4382617" y="2487581"/>
                <a:ext cx="147240" cy="215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419E1A-EF12-26EE-5EA7-76AA9DF7E6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73617" y="2478581"/>
                  <a:ext cx="16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DF9E9E-BCE1-6FC4-9A05-23A595989FD8}"/>
                    </a:ext>
                  </a:extLst>
                </p14:cNvPr>
                <p14:cNvContentPartPr/>
                <p14:nvPr/>
              </p14:nvContentPartPr>
              <p14:xfrm>
                <a:off x="4623457" y="2324141"/>
                <a:ext cx="7560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DF9E9E-BCE1-6FC4-9A05-23A595989F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14817" y="2315501"/>
                  <a:ext cx="93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2AD312-C1D9-2BDD-911A-AACA2E03E17B}"/>
                    </a:ext>
                  </a:extLst>
                </p14:cNvPr>
                <p14:cNvContentPartPr/>
                <p14:nvPr/>
              </p14:nvContentPartPr>
              <p14:xfrm>
                <a:off x="4581697" y="2480021"/>
                <a:ext cx="232920" cy="34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2AD312-C1D9-2BDD-911A-AACA2E03E1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72697" y="2471021"/>
                  <a:ext cx="250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5B1B0B-B71C-42EA-1240-C6881C9A8558}"/>
                    </a:ext>
                  </a:extLst>
                </p14:cNvPr>
                <p14:cNvContentPartPr/>
                <p14:nvPr/>
              </p14:nvContentPartPr>
              <p14:xfrm>
                <a:off x="4839457" y="2451581"/>
                <a:ext cx="163800" cy="195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5B1B0B-B71C-42EA-1240-C6881C9A85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0817" y="2442581"/>
                  <a:ext cx="18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35D65D-0555-A31B-E9D7-E075EC5BFD68}"/>
                    </a:ext>
                  </a:extLst>
                </p14:cNvPr>
                <p14:cNvContentPartPr/>
                <p14:nvPr/>
              </p14:nvContentPartPr>
              <p14:xfrm>
                <a:off x="5046457" y="2435741"/>
                <a:ext cx="109800" cy="57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35D65D-0555-A31B-E9D7-E075EC5BFD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37817" y="2427101"/>
                  <a:ext cx="127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FE76FB-AA41-5C4E-FE91-D5EDA084EB28}"/>
                    </a:ext>
                  </a:extLst>
                </p14:cNvPr>
                <p14:cNvContentPartPr/>
                <p14:nvPr/>
              </p14:nvContentPartPr>
              <p14:xfrm>
                <a:off x="5201257" y="2496941"/>
                <a:ext cx="111240" cy="124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FE76FB-AA41-5C4E-FE91-D5EDA084EB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92617" y="2487941"/>
                  <a:ext cx="128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8DFEC6-F02A-5856-21A1-7CEA816FE08E}"/>
                    </a:ext>
                  </a:extLst>
                </p14:cNvPr>
                <p14:cNvContentPartPr/>
                <p14:nvPr/>
              </p14:nvContentPartPr>
              <p14:xfrm>
                <a:off x="5364697" y="2390381"/>
                <a:ext cx="277560" cy="223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8DFEC6-F02A-5856-21A1-7CEA816FE0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55697" y="2381381"/>
                  <a:ext cx="295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14B3E4-BA5D-C819-442D-30A8068EFF6D}"/>
                    </a:ext>
                  </a:extLst>
                </p14:cNvPr>
                <p14:cNvContentPartPr/>
                <p14:nvPr/>
              </p14:nvContentPartPr>
              <p14:xfrm>
                <a:off x="5723977" y="2377781"/>
                <a:ext cx="186480" cy="80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E14B3E4-BA5D-C819-442D-30A8068EFF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4977" y="2368781"/>
                  <a:ext cx="20412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0EC63D-38F3-C738-7650-F949CA1F002B}"/>
                    </a:ext>
                  </a:extLst>
                </p14:cNvPr>
                <p14:cNvContentPartPr/>
                <p14:nvPr/>
              </p14:nvContentPartPr>
              <p14:xfrm>
                <a:off x="6041137" y="2573621"/>
                <a:ext cx="10080" cy="167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0EC63D-38F3-C738-7650-F949CA1F00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32137" y="2564621"/>
                  <a:ext cx="27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E89E6F-C2C8-2FCD-8D43-EDCA002C6230}"/>
                    </a:ext>
                  </a:extLst>
                </p14:cNvPr>
                <p14:cNvContentPartPr/>
                <p14:nvPr/>
              </p14:nvContentPartPr>
              <p14:xfrm>
                <a:off x="6528577" y="2195981"/>
                <a:ext cx="157320" cy="383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E89E6F-C2C8-2FCD-8D43-EDCA002C62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19937" y="2187341"/>
                  <a:ext cx="174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DE12C4-BCA2-B8DE-681F-BBE92AC0AF12}"/>
                    </a:ext>
                  </a:extLst>
                </p14:cNvPr>
                <p14:cNvContentPartPr/>
                <p14:nvPr/>
              </p14:nvContentPartPr>
              <p14:xfrm>
                <a:off x="6761497" y="2110301"/>
                <a:ext cx="366480" cy="403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DE12C4-BCA2-B8DE-681F-BBE92AC0AF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52857" y="2101301"/>
                  <a:ext cx="384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8F1D38-D440-7BBE-7E18-20E7D1A67047}"/>
                    </a:ext>
                  </a:extLst>
                </p14:cNvPr>
                <p14:cNvContentPartPr/>
                <p14:nvPr/>
              </p14:nvContentPartPr>
              <p14:xfrm>
                <a:off x="7311937" y="2359781"/>
                <a:ext cx="89640" cy="63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8F1D38-D440-7BBE-7E18-20E7D1A670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02937" y="2350781"/>
                  <a:ext cx="107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E1A679-44B0-B895-EE27-8B1D239D0585}"/>
                    </a:ext>
                  </a:extLst>
                </p14:cNvPr>
                <p14:cNvContentPartPr/>
                <p14:nvPr/>
              </p14:nvContentPartPr>
              <p14:xfrm>
                <a:off x="7525777" y="2203901"/>
                <a:ext cx="163080" cy="238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E1A679-44B0-B895-EE27-8B1D239D05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17137" y="2194901"/>
                  <a:ext cx="180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C94CD6-4E4E-2ED2-9AF1-02BE960C2474}"/>
                    </a:ext>
                  </a:extLst>
                </p14:cNvPr>
                <p14:cNvContentPartPr/>
                <p14:nvPr/>
              </p14:nvContentPartPr>
              <p14:xfrm>
                <a:off x="7774897" y="2230901"/>
                <a:ext cx="132480" cy="18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C94CD6-4E4E-2ED2-9AF1-02BE960C24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65897" y="2221901"/>
                  <a:ext cx="1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D5396B-20B6-A20C-C3B7-440956372AAF}"/>
                    </a:ext>
                  </a:extLst>
                </p14:cNvPr>
                <p14:cNvContentPartPr/>
                <p14:nvPr/>
              </p14:nvContentPartPr>
              <p14:xfrm>
                <a:off x="7974337" y="1988981"/>
                <a:ext cx="47520" cy="443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D5396B-20B6-A20C-C3B7-440956372A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65337" y="1980341"/>
                  <a:ext cx="65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A47E85-40FC-20A1-6E96-C00D296A243A}"/>
                    </a:ext>
                  </a:extLst>
                </p14:cNvPr>
                <p14:cNvContentPartPr/>
                <p14:nvPr/>
              </p14:nvContentPartPr>
              <p14:xfrm>
                <a:off x="7933297" y="2158901"/>
                <a:ext cx="169920" cy="28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A47E85-40FC-20A1-6E96-C00D296A24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24297" y="2150261"/>
                  <a:ext cx="187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15582D-2CE8-2C52-6445-5E030DFF2E66}"/>
                    </a:ext>
                  </a:extLst>
                </p14:cNvPr>
                <p14:cNvContentPartPr/>
                <p14:nvPr/>
              </p14:nvContentPartPr>
              <p14:xfrm>
                <a:off x="8155057" y="2190581"/>
                <a:ext cx="140400" cy="212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15582D-2CE8-2C52-6445-5E030DFF2E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6417" y="2181941"/>
                  <a:ext cx="15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18F8460-35F7-B817-2EA5-D98F0BE53B3F}"/>
                    </a:ext>
                  </a:extLst>
                </p14:cNvPr>
                <p14:cNvContentPartPr/>
                <p14:nvPr/>
              </p14:nvContentPartPr>
              <p14:xfrm>
                <a:off x="8382577" y="2199581"/>
                <a:ext cx="135720" cy="628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18F8460-35F7-B817-2EA5-D98F0BE53B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73937" y="2190581"/>
                  <a:ext cx="1533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B1EA7D-9ABA-6107-801D-EFD7207E070D}"/>
                    </a:ext>
                  </a:extLst>
                </p14:cNvPr>
                <p14:cNvContentPartPr/>
                <p14:nvPr/>
              </p14:nvContentPartPr>
              <p14:xfrm>
                <a:off x="8569417" y="2214341"/>
                <a:ext cx="95760" cy="13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B1EA7D-9ABA-6107-801D-EFD7207E07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60777" y="2205341"/>
                  <a:ext cx="113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1E3D94-7DE7-EB34-63CA-CE9232F0B0C1}"/>
                    </a:ext>
                  </a:extLst>
                </p14:cNvPr>
                <p14:cNvContentPartPr/>
                <p14:nvPr/>
              </p14:nvContentPartPr>
              <p14:xfrm>
                <a:off x="8714137" y="2088701"/>
                <a:ext cx="225000" cy="333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1E3D94-7DE7-EB34-63CA-CE9232F0B0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05497" y="2080061"/>
                  <a:ext cx="24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B766B1-869E-0C45-99F0-2E0FDF38914F}"/>
                    </a:ext>
                  </a:extLst>
                </p14:cNvPr>
                <p14:cNvContentPartPr/>
                <p14:nvPr/>
              </p14:nvContentPartPr>
              <p14:xfrm>
                <a:off x="8962177" y="2136221"/>
                <a:ext cx="170280" cy="66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B766B1-869E-0C45-99F0-2E0FDF3891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53537" y="2127581"/>
                  <a:ext cx="1879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777257-7667-9F40-7DDC-8C0F02B177B7}"/>
                    </a:ext>
                  </a:extLst>
                </p14:cNvPr>
                <p14:cNvContentPartPr/>
                <p14:nvPr/>
              </p14:nvContentPartPr>
              <p14:xfrm>
                <a:off x="2125777" y="3383621"/>
                <a:ext cx="7684920" cy="982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777257-7667-9F40-7DDC-8C0F02B177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17137" y="3374981"/>
                  <a:ext cx="770256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4CDA5E-0AEB-1102-8253-5C0B3AE15E8C}"/>
                    </a:ext>
                  </a:extLst>
                </p14:cNvPr>
                <p14:cNvContentPartPr/>
                <p14:nvPr/>
              </p14:nvContentPartPr>
              <p14:xfrm>
                <a:off x="8222377" y="2684861"/>
                <a:ext cx="1785240" cy="1646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4CDA5E-0AEB-1102-8253-5C0B3AE15E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13737" y="2675861"/>
                  <a:ext cx="1802880" cy="166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118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1</cp:revision>
  <dcterms:created xsi:type="dcterms:W3CDTF">2024-08-17T11:00:21Z</dcterms:created>
  <dcterms:modified xsi:type="dcterms:W3CDTF">2024-08-17T11:21:31Z</dcterms:modified>
</cp:coreProperties>
</file>