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17.8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 9220,'0'0'4930,"21"1"-4495,871 2 3055,-677-16-4282,-224 29-7735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22.2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0 6307,'0'0'2193,"-5"13"-2193,-2-2-1969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32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12614,'0'0'4450,"16"20"-3303,114 127 446,-26-25-149,28 29-452,-128-147-996,-3-3-1,1 1-1,0 0 1,-1 0 0,1-1 0,0 1 0,0-1 0,0 1 0,0-1 0,0 0 0,0 0-1,0 1 1,0-2 0,1 1 0,-1 0 0,0 0 0,3 0 0,-5-4-1500,0-7-2203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37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0 10533,'0'0'5472,"1"4"-5150,12 47 437,-6-26-494,-1 1 0,-1 0 1,2 35-1,-6-25-143,1 12 253,-6 68 0,3-111-343,1 0 0,-1 0 0,0-1 0,0 1 0,-1 0 0,0-1 0,1 1 0,-2-1 0,1 1 1,0-1-1,-1 0 0,0 0 0,0 0 0,0 0 0,-6 5 0,8-8-18,0-1 1,1 0-1,-1 0 1,1 0 0,-1 0-1,0 0 1,1 0-1,-1 0 1,1 0 0,-1 0-1,1 0 1,-1-1-1,0 1 1,1 0 0,-1 0-1,1 0 1,-1-1-1,1 1 1,-1 0 0,1-1-1,-1 1 1,1 0-1,-1-1 1,1 1-1,0-1 1,-1 1 0,1-1-1,0 1 1,-1-1-1,1 1 1,0-1 0,-1 1-1,1-1 1,0 1-1,0-1 1,0 1 0,0-1-1,-1 0 1,1 1-1,0-1 1,0 1 0,0-2-1,-7-30 157,7 29-148,-4-24-25,1 1 0,1-1 0,1 0 0,5-44 0,-2 57-22,0 1 0,1-1 1,1 1-1,0-1 0,0 1 0,2 1 0,-1-1 1,2 1-1,0 0 0,15-21 0,-19 30 16,0 0 0,-1 0-1,1 0 1,1 1 0,-1 0 0,0-1-1,0 1 1,1 0 0,-1 1 0,1-1-1,0 0 1,0 1 0,5-1 0,-7 1 4,0 1 0,1 0 0,-1-1 0,0 1 1,0 0-1,0 0 0,0 1 0,1-1 1,-1 0-1,0 1 0,0-1 0,0 1 1,0 0-1,0 0 0,0 0 0,0 0 1,0 0-1,-1 0 0,1 0 0,0 0 1,0 1-1,-1-1 0,1 1 0,-1 0 1,3 3-1,4 7 2,-1 1 1,-1 0-1,0 0 0,-1 1 1,0 0-1,-1 0 0,4 24 1,5 109-4,-7-52 4,-6-94 1,0 0 0,0 1 0,0-1 1,0 0-1,1 1 0,-1-1 0,0 0 0,1 0 0,-1 1 0,1-1 0,-1 0 0,1 0 0,0 0 1,-1 0-1,1 0 0,0 0 0,0 0 0,0 0 0,1 1 0,-1-1 0,0-1 1,0 0-1,0 0 0,0 1 0,-1-1 1,1 0-1,0 0 0,0 0 0,0 0 1,0 0-1,0 0 0,0 0 1,0-1-1,0 1 0,0 0 0,0 0 1,0-1-1,-1 1 0,1 0 0,1-1 1,5-4 2,0 1 1,-1-1 0,0 0-1,10-11 1,-12 12-1,110-117-88,-113 120-625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38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 11253,'0'0'4997,"0"0"-4994,0 0 1,0 0-1,0 1 1,0-1-1,0 0 0,0 0 1,0 0-1,0 0 1,0 1-1,0-1 0,0 0 1,0 0-1,0 0 1,0 0-1,0 1 0,-1-1 1,1 0-1,0 0 0,0 0 1,0 0-1,0 0 1,0 1-1,0-1 0,0 0 1,-1 0-1,1 0 1,0 0-1,0 0 0,0 0 1,0 0-1,0 1 1,-1-1-1,1 0 0,0 0 1,0 0-1,0 0 0,0 0 1,-1 0-1,1 0 1,0 0-1,0 0 0,0 0 1,0 0-1,-1 0 1,1 0-1,0 0 0,0 0 1,0 0-1,-1 0 0,1 0 1,0 0-1,0-1 1,0 1-1,0 0 0,0 0 1,-1 0-1,1 0 1,0 0-1,0 0 0,0 0 1,0-1-1,0 1 1,-2 97 992,4 119-26,-1-212-966,-1 1 0,1 0 1,-1-1-1,1 1 0,1 0 0,-1-1 1,1 1-1,0-1 0,0 1 0,0-1 1,0 0-1,5 6 0,-5-8 0,-1-1 1,1 1-1,0-1 0,0 1 0,0-1 0,0 0 1,0 0-1,0 0 0,0 0 0,0 0 1,1 0-1,-1 0 0,0-1 0,1 1 0,-1-1 1,0 0-1,1 1 0,-1-1 0,0 0 0,1 0 1,-1-1-1,1 1 0,-1 0 0,0-1 1,0 0-1,1 1 0,3-3 0,0 0 3,1-1 0,-1 0 0,0 0 0,0 0 0,0-1 1,0 0-1,-1 0 0,0 0 0,0-1 0,0 0 0,-1 0 0,6-10 0,0-1-6,-1 0 0,-1-1 0,10-30 0,-8 13 33,6-41-1,-12 40 3176,18 456-3155,-23-416-54,1-3 1,0 0 1,0 0 0,0 0-1,0 0 1,0 0 0,0 0-1,0 0 1,1 0 0,-1 0 0,0 0-1,0-1 1,1 1 0,-1 0-1,1 0 1,-1 0 0,0 0-1,1-1 1,1 2 0,-2-1-27,0-1 1,0 0 0,0 0 0,0 0-1,1 0 1,-1 0 0,0 1 0,0-1-1,0 0 1,1 0 0,-1 0-1,0 0 1,0 0 0,0 0 0,1 0-1,-1 0 1,0 0 0,0 0 0,1 0-1,-1 0 1,0 0 0,0 0-1,0 0 1,1 0 0,-1 0 0,0 0-1,0 0 1,1 0 0,-1 0 0,0 0-1,0 0 1,0 0 0,1-1-1,-1 1 1,0 0 0,0 0 0,0 0-1,0 0 1,1 0 0,-1-1 0,0 1-1,0 0 1,0 0 0,0 0-1,0-1 1,0 1 0,1 0 0,-1 0-1,0 0 1,0-1 0,0-16-3164,0-4-3466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38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8660,'0'0'11739,"0"8"-11609,0 78-94,14 421 793,-6-468-744,-7-37-222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39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17800,'0'0'3159,"0"19"-3036,14 168 442,-1-32-39,-10-67-163,-3-43-78,2 0-1,13 67 0,-5-101-204,-10-11-162,0 0 0,0 0 0,1 0 0,-1 1 0,0-1-1,1 0 1,-1 0 0,0 0 0,0 0 0,1 0 0,-1 0 0,0 0-1,1 0 1,-1 0 0,0 0 0,1 0 0,-1 0 0,0 0 0,1 0-1,-1 0 1,0 0 0,1 0 0,-1 0 0,0-1 0,0 1 0,1 0-1,-1 0 1,0 0 0,1 0 0,-1-1 0,0 1 0,0 0 0,0 0-1,1-1 1,-1 1 0,0 0 0,0 0 0,0-1 0,1 1 0,-1 0-1,0-1 1,0 1 0,3-20-4488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40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 14118,'0'0'2367,"0"25"-2151,0-5-128,-1 35 411,-10 66 0,-1-40 415,-22 201 1376,33-267-2497,2-34-1590,-1-21-3469,0-11-4949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41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0 149 15207,'0'0'3924,"16"11"-3729,227 141 408,-173-106-509,70 62 0,-139-107-92,0 0 3,-1-1 1,1 1 0,-1-1 0,1 0 0,-1 1-1,1-1 1,-1 0 0,1 1 0,-1-1 0,1 0-1,0 0 1,-1 1 0,1-1 0,0 0 0,-1 0-1,1 0 1,0 0 0,-1 0 0,1 0 0,0 0 0,-1 0-1,1 0 1,-1 0 0,1 0 0,0-1 0,-1 1-1,2-1 1,11-16 106,4-40-11,-13 39-95,14-42-6,32-71 1,-40 108-1,1 1-1,2-1 1,0 2 0,1 0 0,33-36 0,-45 55-2,-1 0 0,0 1 0,0 0 0,0-1 0,0 1 0,1 0 0,-1 0 0,0 0 0,1 0 0,-1 0 0,0 0 0,1 0 0,0 1 0,-1-1 1,1 1-1,-1-1 0,1 1 0,2-1 0,-3 5-65,-1 25 3,1 42 543,-14 107 0,-2-43 336,3 201 0,16-318-877,-4-18 31,0 0 1,0 0 0,1 0-1,-1 0 1,0 1 0,0-1 0,0 0-1,1 0 1,-1 0 0,0 0-1,0 0 1,1 0 0,-1 0-1,0 0 1,0 0 0,0 0 0,1 0-1,-1 0 1,0 0 0,0 0-1,1 0 1,-1 0 0,0-1-1,0 1 1,0 0 0,1 0 0,-1 0-1,0 0 1,0 0 0,0 0-1,1-1 1,-1 1 0,0 0-1,0 0 1,0 0 0,0 0-1,0-1 1,1 1 0,1-3-336,0 0 0,-1 1 0,1-1 0,0 0-1,-1 0 1,0 0 0,2-7 0,4-24-3694,2-3-2591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41.8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66 208 17192,'0'0'3780,"2"17"-3710,1 5 8,1-1 1,1-1 0,12 36-1,-14-49-67,-1 0-1,1-1 1,1 1-1,-1-1 0,1 0 1,1 0-1,-1 0 0,1 0 1,0-1-1,0 0 1,0 0-1,1 0 0,-1-1 1,1 1-1,1-1 0,-1-1 1,12 6-1,-12-7-10,-1 0 1,1 0-1,1-1 0,-1 0 0,0 0 0,0 0 1,0-1-1,1 0 0,-1 0 0,0-1 0,0 1 1,0-1-1,0-1 0,0 1 0,0-1 0,0 0 1,0 0-1,0-1 0,-1 0 0,1 0 1,-1 0-1,0-1 0,0 1 0,0-1 0,8-9 1,-2 0 33,0-1 0,-1 0 1,0 0-1,-1-1 0,-1-1 1,-1 1-1,0-1 0,-1 0 1,0-1-1,-2 1 0,0-1 1,-1 0-1,0 0 0,-1-1 1,-1-23-1,-2 35 8,0 1 0,0-1 0,0 1 0,0 0 0,-1-1 0,0 1 0,0 0 0,0 0 0,-1 0 0,0 1 0,0-1 0,0 0 0,0 1 0,-1 0 0,0 0 0,0 0 0,0 0 0,0 1 0,0-1 0,-1 1 0,1 0 0,-1 1 0,0-1 0,0 1-1,0 0 1,-6-2 0,-4-1-27,1 1-1,-1 1 0,0 0 1,-1 1-1,1 1 0,0 0 0,0 1 1,-23 2-1,30-1-48,0 1-1,0-1 1,0 2-1,0-1 1,0 1 0,0 0-1,0 1 1,1 0-1,0 0 1,0 1 0,0-1-1,-7 8 1,4-3-586,1 0 0,1 1 0,-1 0-1,2 1 1,-1 0 0,2 0 0,-7 13 0,-14 46-8512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45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5218,'0'0'4088,"0"15"-3560,0 15-255,12 454 3181,27 424-2069,-39-469-1284,0-433-101,0-5 1,1 0 0,-1-1 0,0 1 0,0 0 0,0 0 0,0 0-1,0 0 1,0 0 0,-1-1 0,1 1 0,0 0 0,0 0 0,0 0-1,-1 0 1,1-1 0,-1 1 0,1 1 0,-1-2 15,1 0-3,-2 1-10,2 0 5,0 1 27,1-1-21,-1 0 0,1 0 0,0-1 1,0 1-1,0-1 0,0 1 1,0-1-1,0 1 0,1-1 0,-1 1 1,0-1-1,0 0 0,0 0 0,0 1 1,0-1-1,1 0 0,-1 0 1,0 0-1,0 0 0,2-1 0,0 1 28,89 13 96,0 4 1,142 46-1,49 11-150,-242-66 6,472 84 215,-358-72-51,209 1 1,146-38-4,-256 2-128,405 29-1,309-11 154,-436-14-114,320 11-16,-257-38-32,-327 15 7,89 0-19,325-31 199,923-92 1171,-381 102-1186,-1040 43-210,212 3-35,-5 26 66,-382-27-111,24 6 216,-32-7-180,-1 0 0,1 0 0,0 1 0,-1-1-1,1 0 1,-1 1 0,0-1 0,1 1 0,-1-1 0,1 1 0,-1-1-1,0 1 1,1-1 0,-1 1 0,0-1 0,1 1 0,-1-1 0,0 1-1,0-1 1,1 1 0,-1 0 0,0-1 0,0 1 0,0-1 0,0 1-1,0 0 1,0-1 0,0 1 0,0-1 0,0 1 0,0 0-1,-1-1 1,1 1 0,0-1 0,0 1 0,0 0 0,-1-1 0,1 1-1,0-1 1,-1 1 0,1-1 0,0 1 0,-1-1 0,1 1 0,-1-1-1,1 0 1,-1 1 0,-10 7-3089,-3-7-1818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46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8676,'0'0'336,"0"23"-224,12 299 2340,7 692 4295,-30-825-6231,6-118-3839,7-95-716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22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0 0 6147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47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0 1697,'0'0'7915,"0"6"-7861,-9 290 3286,5 103-1696,5-238-1308,7 348 226,1-2-223,-7-404-310,-4 105 289,-8-143-286,10-62-16,-1-3-39,1 0 0,-1 1 0,1-1 0,0 0 0,-1 0 0,1 1 0,-1-1 0,1 0 0,-1 0 0,0 0 0,1 1 0,-1-1 0,1 0-1,-1 0 1,1 0 0,-1 0 0,1 0 0,-1 0 0,0 0 0,1-1 0,-1 1 0,1 0 0,-1 0 0,1 0 0,-1 0 0,1-1 0,-1 1 0,1 0 0,-1 0 0,1-1 0,-1 1 0,1 0 0,-1-1 0,-10-13-1926,1-8-1660,1-11-2554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47.6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12774,'0'0'2929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50.6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0 8436,'0'0'2697,"5"26"192,-8 2-2372,-1 0-1,-1 0 1,-1 0-1,-2-1 0,-21 52 1,6-16 127,-22 61 517,45-123-1141,0-1 1,-1 0-1,1 0 1,0 1-1,0-1 1,0 0-1,0 0 1,0 1-1,0-1 0,0 0 1,0 1-1,0-1 1,0 0-1,0 0 1,0 1-1,0-1 1,1 0-1,-1 0 0,0 1 1,0-1-1,0 0 1,0 0-1,0 1 1,0-1-1,1 0 1,-1 0-1,0 0 1,0 1-1,0-1 0,1 0 1,-1 0-1,0 0 1,0 0-1,1 1 1,-1-1-1,0 0 1,0 0-1,1 0 0,-1 0 1,0 0-1,0 0 1,1 0-1,-1 0 1,0 0-1,0 0 1,1 0-1,-1 0 0,0 0 1,1 0-1,22 0-37,-9-1 117,560 1 1073,-574-7-5057,0-3-2407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51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14567,'0'0'3006,"-3"21"-2950,-14 251 1028,16-117-106,2 155-1127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53.2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440 0 9764,'0'0'1780,"-7"22"-1092,0 3-441,-40 116 1336,-223 514 4308,173-455-5029,97-200-832,-7 11-823,6-16-1925,0-7 791,-1-11-3892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53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13926,'0'0'3092,"24"10"-2040,238 118 1210,-149-58-1603,-66-40-545,1-1 1,1-2-1,1-2 0,65 21 0,-115-46-260,11 2 299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54.0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280 1 13014,'0'0'2382,"-6"25"-1973,1 4-235,-34 141 1167,-77 194 1747,5-19-886,108-331-2167,3-13-323,0-8-8319,0-10 1004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54.4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12662,'0'0'5666,"150"85"-5089,-120-50-385,-9-2-176,-6-3-32,-8-10-320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56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49 10165,'0'0'4823,"23"-6"-3865,1 0-686,9-3 126,-1 1-1,1 2 1,38-2-1,77 5 694,-165 1-12338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57.5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0 10309,'0'0'5714,"1"22"-5671,17 176 32,-8-140 649,26 84 0,-36-141-712,0-1-1,0 1 1,0-1-1,0 0 1,0 1-1,0-1 1,0 0-1,0 1 0,0-1 1,0 0-1,0 1 1,0-1-1,1 0 1,-1 1-1,0-1 1,0 0-1,0 1 1,0-1-1,1 0 0,-1 1 1,0-1-1,0 0 1,1 0-1,-1 1 1,0-1-1,1 0 1,-1 0-1,0 0 1,1 0-1,-1 1 0,0-1 1,1 0-1,-1 0 1,0 0-1,1 0 1,-1 0-1,0 0 1,1 0-1,-1 0 1,0 0-1,1 0 0,-1 0 1,0 0-1,1 0 1,-1 0-1,0 0 1,1 0-1,-1 0 1,0 0-1,1-1 1,-1 1-1,0 0 0,1 0 1,-1 0-1,0-1 1,1 1-1,-1 0 1,0 0-1,0-1 1,1 1-1,-1 0 1,0 0-1,0-1 0,0 1 1,1 0-1,-1-1 1,0 1-1,0 0 1,0-1-1,14-29 574,-11 24-667,4-8 63,0-1 0,1 1 0,1 1 0,0-1 1,21-21-1,-27 31 1,1 0 0,0 1 0,0-1 0,0 1 0,1 0 0,-1 1 0,1-1 0,-1 1 0,1 0 0,0 0 0,0 0 1,0 1-1,0-1 0,0 1 0,0 1 0,0-1 0,1 1 0,-1 0 0,0 0 0,0 0 0,1 1 0,5 1 0,-7-1 9,-1 0-1,0 1 0,0-1 0,-1 1 0,1 0 0,0 0 0,0 0 0,-1 0 0,1 0 0,-1 1 0,0-1 1,0 1-1,0-1 0,0 1 0,0 0 0,0 0 0,-1 0 0,0 0 0,1 0 0,0 5 0,3 7-4,-1 0 0,-1 0 0,2 17 0,-2-14 13,-1 0-1,-1 1 1,-1-1-1,0 1 1,-2-1-1,-3 19 1,3-28 18,0 0 1,-1-1 0,-1 1-1,1-1 1,-1 1-1,-1-1 1,0 0 0,0-1-1,0 1 1,-1-1-1,0 0 1,0-1 0,-1 1-1,-7 5 1,3-4 16,0-2 0,0 1 0,-1-1 0,1-1 0,-1 0 1,-1-1-1,1 0 0,0-1 0,-1 0 0,0-1 0,0 0 0,1-1 1,-1-1-1,-25-2 0,-12-3 1057,1-3 0,-71-20 0,106 25-576,8 1-562,-6-2 2230,9-6-7576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23.0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6147,'63'115'1798,"-51"-92"3204,-12-24-4921,0 0 0,0 0 0,1 0 0,-1 0 0,0 0 0,0 0 0,1 0 0,-1 1 0,0-1 0,1 0 0,-1 0 0,1 0 0,-1 0 0,1 1 0,-1-1 0,1 0 0,-1 0 0,1 1 0,0-1 0,0 1 0,-1-1 0,1 0 0,0 1 0,1-1 0,10-7-36,1 2-1,0-1 1,1 2-1,-1-1 1,1 2-1,0 0 1,28-4-1,107-6-34,98 12 27,84-6 3,-264-3-2468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2:01.4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7908,'0'0'8945,"0"7"-8697,0 761 5291,0-767-5259,0-14-3791,0-17-1932,0-15-5610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2:01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42 7940,'0'0'8849,"1"3"-8529,0-2-283,0 1-1,0-1 1,0 0 0,1 1-1,-1-1 1,0 0-1,1 0 1,-1 0 0,0 0-1,1 0 1,-1-1 0,1 1-1,-1 0 1,1-1-1,0 1 1,-1-1 0,1 1-1,0-1 1,-1 0-1,1 0 1,0 1 0,1-2-1,53 3 715,-38-2-428,85 0 826,-1-5 0,107-18 0,-150 13-872,-7 0-171,1 3 0,65-1 0,-118 8-264,17 0-10972,-7 0 1720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2:02.3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 7924,'0'0'10599,"-2"10"-10562,-1 17 87,1 0-1,1 0 0,4 41 0,17 91 648,-7-65-351,24 230 1183,-35-318-1526,2-14-661,0-14-1003,-2-15-2065,-2-9-2172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2:02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0 108 11557,'0'0'6491,"21"-7"-5728,7 0-527,-8 2-65,-1-1 0,-1-1 0,1 0 0,25-15 0,-33 16-96,2-1-9,0 0 0,1 1 0,0 0-1,0 1 1,19-4 0,-27 9-6400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2:03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0 162 13446,'0'0'6232,"5"-1"-5717,34-13 452,69-34 0,-30 12-196,-46 21-528,-17 7-171,0 1 0,1 1-1,0 0 1,0 1 0,0 1-1,34-5 1,-37 8-449,-3 0-4302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48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683 88 8468,'0'0'9863,"5"-10"-9188,-1 0-498,-2 7-115,-1-1 0,0 1 0,1 0 0,0-1 0,0 1 0,0 0 0,0 0 0,1 0 0,-1 0 0,3-2 0,-4 5-28,-1 0 0,0-1 0,0 1 0,0 0 0,1-1 0,-1 1 0,0 0 0,0 0 0,0-1 1,0 1-1,0 0 0,0-1 0,0 1 0,0 0 0,1-1 0,-1 1 0,0 0 0,-1-1 0,1 1 0,0-1 0,0 1 0,0 0 0,0-1 0,0 1 0,0 0 0,0 0 0,0-1 0,0 1 0,-1 0 0,1-1 0,0 1 0,0 0 0,0 0 1,-1-1-1,1 1 0,0 0 0,0 0 0,-1-1 0,1 1 0,0 0 0,-1 0 0,1 0 0,0 0 0,-1-1 0,1 1 0,0 0 0,-1 0 0,-14-7 5,-7 3 4,1 1 1,0 1 0,-1 0-1,-38 4 1,15-2-17,32 1-28,1 1 0,-1 0 0,1 1 0,0 0 0,0 0 0,0 2 0,1-1 0,0 2 0,-1-1 0,2 1 0,-1 1 0,-18 15 0,-6 7 11,2 2 0,-35 41-1,43-43-4,1 0 0,1 2 0,2 0 0,1 1 0,-18 41 0,28-51 11,2 0 0,1 1-1,0 0 1,2 0 0,0 0-1,2 1 1,1-1 0,1 1-1,2 35 1,1-44 6,1 0 0,1 0 1,0-1-1,1 1 0,0-1 0,1 0 0,1 0 0,1-1 1,-1 0-1,2 0 0,15 18 0,-5-9 15,1 0 0,1-2 0,1 0 0,1-2 0,29 20 0,-40-31-44,0-1 0,0 1 0,1-2 0,0 0 0,0-1 0,0 0 0,0 0 0,1-2 0,-1 0 1,1 0-1,0-1 0,15-1 0,-29-14 175,0-8-90,0-19-14,-6-59-1,4 88-59,0-1-1,-1 1 1,0 0-1,-1 0 0,-1 1 1,1-1-1,-2 1 1,0 0-1,-9-14 1,10 18-2,3 6-86,4 2-20,9 7 39,-1 0 57,1 0-1,-1 1 1,-1 0 0,1 0 0,-2 1-1,1 1 1,-2-1 0,1 1-1,-1 0 1,-1 1 0,0 0 0,0 0-1,-2 0 1,1 1 0,-2-1-1,1 1 1,-2 0 0,3 23 0,-5-19 22,-1-1 1,0 1 0,-1 0 0,-1-1 0,0 1 0,-2-1 0,0 0-1,0 0 1,-2 0 0,1-1 0,-2 0 0,0-1 0,-16 21 0,12-16 296,0-1 1,-2-1-1,0 0 1,-1-1-1,-1 0 1,0-2 0,-1 1-1,-26 15 1,40-26 127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59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0 770 11189,'0'0'7753,"0"2"-7302,1 5-294,0 0 1,0 0-1,1 0 1,0 0-1,0 0 1,1-1-1,0 1 1,0-1-1,0 0 1,5 7-1,47 61 1058,-49-67-1030,0 0-49,6 10 285,2-1 0,0 0 0,27 22-1,-39-37-363,0 0-1,1 0 0,-1 0 0,0 0 0,0 0 0,0-1 0,1 1 1,-1-1-1,0 1 0,1-1 0,-1 0 0,0 0 0,1 0 0,-1 0 0,0-1 1,1 1-1,-1-1 0,3 0 0,2-1 21,-1 0-1,1-1 1,-1 0-1,0 0 1,9-6 0,36-31 255,-3-2 0,86-96 1,-45 42-119,537-483 906,-606 561-1049,1 0 0,1 1-1,0 2 1,1 0 0,34-16-1,-56 31 365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02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1 642 10517,'0'0'4282,"2"10"-3412,4 22 444,14 42 0,-16-61-1022,0-1-1,1 1 1,1-1 0,0-1 0,1 1-1,0-1 1,11 14 0,-15-23-212,-1 1 1,1-1-1,0 0 1,0 0-1,0 0 1,0 0-1,0 0 1,0-1-1,1 1 1,-1-1-1,1 0 1,-1 0-1,1 0 1,-1-1-1,1 1 1,0-1-1,-1 0 1,1 0-1,-1 0 1,1 0-1,0-1 1,-1 1-1,6-3 1,3 0 93,0-2-1,0 0 1,-1 0 0,1-1 0,16-12-1,483-340 2056,-414 288-1854,324-246 1061,-391 290-1190,-29 24-268,0 0 0,0 0 0,0 0 0,0 0-1,0 0 1,0-1 0,0 1 0,-1 0 0,1 0-1,-1-1 1,0 1 0,0 0 0,0-4 0,-4-15-8614,4 0-1889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11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10565,'0'0'6627,"-24"0"-6627,24 2-336,0 27-865,0-3-2977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12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12886,'0'0'1104,"2"3"-1696,-2 5-624,-5-1-2402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1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 6979,'0'0'7497,"-1"3"-6987,-3 11-343,1 1 0,1 0 0,0 0 0,1 0 0,0 0 1,1 0-1,3 18 0,-1 16 40,-2 486 1439,-1-529-1588,0-9-753,-1-14-1738,2 14 1688,-6-36-6701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4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80 632 6371,'0'0'10682,"-6"0"-9481,-13 0-605,5 0 2820,18-4-2840,23-20-361,1 1 0,40-25 0,-24 17-126,109-73 290,4 7 0,238-109 0,-537 316 1008,-73 45-1290,-247 157 625,365-259 265,96-52-720,8-6-136,266-177 119,47-30-122,98-26-149,-424 246 42,-136 125 13,-209 153-1,325-267-27,-15 14 65,-3-2-1,0-2 1,-57 26-1,115-77 568,36-27-563,80-62 0,67-32-57,-141 103-2,27-20-2,192-124-116,-488 334 62,126-85 53,-363 250-61,433-305 55,18-12 19,28-23 2,-21 18-46,675-497 56,-601 448-71,-62 38 1,-27 20 31,0-1-1,-1 1 0,1 1 0,0-1 1,0 1-1,1 0 0,-1 1 0,0-1 1,-7 7-1,-16 8 35,-26 14-103,-54 41 0,10-6-6,68-46 85,24-15-1,24-14-62,78-49-114,102-54 114,-177 105 6,-17 10-47,-9 10 30,-18 19 41,-1-1-1,-35 33 0,18-21 38,-19 22 14,-133 111-1,321-265-36,425-328-657,-589 428 747,-37 30 47,2 3 0,-133 107 0,163-113-84,41-37-35,7-4-21,57-30-353,90-61 0,-47 26-1610,-92 58 1589,-11 7-4,-9 7-947,-91 73-2736,39-29-379,-6 2-3708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46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1076 302 3890,'-1'2'16589,"-4"-7"-14970,-7-19-1499,-2 1 0,-1 0-1,-1 1 1,0 1 0,-2 0 0,0 1-1,-2 1 1,-40-30 0,47 39-100,-1 1 0,0 0 0,-1 2 0,0-1 0,-1 2 0,1 0 0,-1 1 0,0 0 0,0 2 0,-1 0 0,1 0 0,-1 2 0,1 0 0,-1 1 0,-31 3 0,38 0-17,1-1 0,-1 2-1,1-1 1,0 1 0,0 0-1,1 1 1,-1 0 0,1 1 0,0-1-1,0 1 1,1 1 0,-11 11 0,2 0-6,0 1 1,1 0 0,-23 42 0,23-31-16,1 0-1,1 1 1,2 0 0,-10 47-1,-15 134 112,16-77 44,12-70 30,-5 24 40,11-79-141,0-1 1,-1 0 0,0 1 0,-1-1-1,0 0 1,-8 13 0,12-22-19,-1-1 1,1 1-1,-1 0 1,1 0-1,-1-1 1,1 1-1,-1-1 1,1 1-1,-1 0 1,1-1-1,0 1 1,-1-1-1,1 1 1,0-1-1,-1 1 1,1-1-1,0 1 1,0-1-1,0 0 0,-1 1 1,1-1-1,0 1 1,0-1-1,0 1 1,0-1-1,0 0 1,0 1-1,0-1 1,0 0-1,-8-35 27,6 25 29,-6-26-85,-2 0 0,-2 1 0,-1 0 0,-1 1 0,-2 0 0,-34-52 0,46 80 16,0 1 0,-1 1 1,1-1-1,-1 0 0,0 1 0,-1 0 0,1 0 0,-1 1 1,0 0-1,-9-6 0,15 10-28,-1 0 1,1 1-1,0-1 1,0 0-1,-1 0 0,1 0 1,0 0-1,0 0 1,0 0-1,-1 0 1,1 0-1,0 0 0,0 0 1,0 1-1,-1-1 1,1 0-1,0 0 0,0 0 1,0 0-1,0 1 1,-1-1-1,1 0 1,0 0-1,0 0 0,0 1 1,0-1-1,0 0 1,0 0-1,0 0 1,-1 1-1,1-1 0,0 0 1,0 0-1,0 1 1,0-1-1,0 0 1,0 0-1,0 1 0,0-1 1,0 0-1,1 1 1,-1 14-61,0-10 77,5 35-17,2-1 1,1 1 0,2-1 0,21 53-1,-3-6 37,-15-44 9,-8-20-23,1 0 0,2 0 0,0-1 0,1 0 0,15 25-1,-23-44-24,1 0 0,0 0 0,0 0 0,0 0 0,0 0 0,0 0 1,0 0-1,1-1 0,-1 1 0,0-1 0,1 0 0,-1 0 0,1 1 0,0-2 0,-1 1 0,1 0 0,0 0 0,0-1 0,-1 0 0,1 1 0,0-1 0,0 0 0,-1-1 0,1 1 0,0 0 0,0-1 0,-1 1 0,1-1 0,0 0 0,-1 0 0,4-1 0,5-3 42,0-1 1,0 0-1,0 0 1,-1-1-1,16-14 1,249-253 572,-185 177-362,-51 57-122,-6 8 260,35-47 0,-67 78 90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49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16 533 13478,'0'0'7388,"-4"2"-6641,2-1-640,-8 3 512,25-18-54,266-182 452,16 21-766,-259 153-223,17-11-6,-15 9 2,2 1 0,60-25 0,-128 63 475,-43 30 1,14-8-408,-92 58 407,-223 189 0,213-152 13,230-201 118,220-146-562,21 19-69,-179 113-34,-126 78 29,11-8-18,44-19 0,-86 49 38,7-3-14,-215 165 70,-178 150 342,398-318-223,21-15-134,29-20-24,139-97 84,347-226-136,-518 341 25,8-1 21,-15 7-4,-12 2 19,-9 6-85,1 0-1,1 1 0,0 1 1,-26 19-1,24-15-1975,-31 32-1,32-29-2916,1-9-3794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55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1281,'0'0'12339,"-8"-2"-11029,7 2-1001,-22-6-184,14-1 4097,9 7-4159,0 0 0,0 0-1,0 0 1,0 0 0,0 0 0,0 0 0,0 0 0,1 0 0,-1 0-1,0 0 1,0 0 0,0 0 0,0 0 0,0 0 0,0 0 0,0 0-1,0 0 1,0 0 0,214-73 1587,74-22-77,-268 93-1574,-8 3 856,-51 35-785,-1-3 1,-2-1 0,-48 28 0,-148 69-15,229-124 149,0-1 1,-1 0 0,1 0-1,-1-1 1,0 0 0,0-1-1,0 0 1,0-1 0,-13 1-1,23-2 110,17-19-141,12-7-148,2 2 0,1 2 1,0 0-1,53-25 0,-12 14 62,90-30 0,-105 48 1,-43 12-10,0-1 0,-1 0 0,16-7 0,-40 16-324,0 0-1,0 0 1,1 1-1,-12 10 1,18-40-14895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56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77 301 8324,'-2'-3'15294,"2"3"-15154,338-195 2198,-153 92-1504,-237 136-29,-88 73 0,-58 71-946,72-64 318,101-91 95,-31 20 0,69-68 56,40-32-187,4 3-1,101-78 1,-121 104 24,1 2 0,1 2 1,81-39 805,-124 71-472,-28 23-692,-1-1 0,-1-1 1,-70 43-1,98-68-366,1 0 1,0-1-1,-1 1 1,0-1 0,1 0-1,-1-1 1,0 1-1,0-1 1,0 0-1,0 0 1,-9-1-1,-20 0-8901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56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1043 15 8724,'0'0'2911,"-22"-2"-2148,-162-11 813,160 14-1110,0 0-1,1 2 0,-1 0 0,1 2 0,0 1 1,0 0-1,-41 19 0,11-1 118,2 2-1,1 3 1,-87 63-1,111-71-411,1 1 1,1 1-1,1 1 0,1 1 0,1 1 1,1 1-1,2 1 0,-17 32 0,18-25-19,1 2-1,1 0 1,3 0-1,1 1 1,1 1-1,2 0 1,2 0-1,-1 61 0,7-83-64,-1-3 10,1 1-1,0 0 0,1-1 0,1 1 0,0-1 0,1 1 1,1-1-1,5 15 0,15 19 69,1 0 1,2-2-1,3-1 1,1-2-1,72 78 0,-91-109-103,0-1-1,1 0 1,1-1-1,-1 0 1,2-1 0,-1-1-1,1 0 1,20 7-1,-14-8 37,1-1 0,0-1 0,0-1 0,0-1 0,39 1 0,7-4 52,125-14 0,-155 8-135,-1-2 1,-1-1-1,1-2 0,66-30 0,-73 26-15,0-1-1,-1-2 0,0 0 1,-2-2-1,0-1 0,-1-1 0,-1-2 1,-2 0-1,0-1 0,-2-2 1,0 0-1,-2-1 0,-1-1 0,17-38 1,-17 28-37,-2 0 1,-2-1 0,-1-1-1,-3 0 1,-1 0 0,-2-1-1,4-85 1,-11 117 35,0-25 5,-6-44 0,5 67 4,-2-1 0,0 1 0,-1-1 0,0 1 1,0 0-1,-13-22 0,-25-39 1202,-68-90 0,108 161-1146,1 1 5,0-1 0,0 1 0,0 0 0,0 0 0,0-1 0,0 1 0,0 0 0,-1 0 0,1 0 0,0 0 0,-1 0 0,1 0 0,-1 1 0,1-1 0,-3-1 0,3 2-205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57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13 486 608,'0'0'18782,"-10"-11"-15041,10 35-3376,-1-14-212,0 0 0,1-1 0,0 1 0,1-1 0,0 1 0,0 0-1,1-1 1,0 0 0,1 1 0,0-1 0,1 0 0,8 16 0,-10-23-125,0 0 0,1 0 0,-1 0 0,0 0 0,1 0 0,-1-1 0,1 1 1,0-1-1,-1 1 0,1-1 0,0 0 0,0 0 0,0-1 0,0 1 0,0 0 0,0-1 1,0 0-1,0 0 0,0 0 0,0 0 0,4-1 0,2 0 30,0 0-1,0-1 1,0 0 0,-1 0-1,1-1 1,9-4-1,27-19 112,-1-1 0,-2-2 0,46-40 0,-17 13-15,152-104 512,95-75 360,-307 225-986,-7 6-18,0 1-1,1-1 1,-1 1 0,1 0-1,0 0 1,0 0-1,7-3 1,-8 5-122,-18 6-6502,-14 2-1593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05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64 191 8676,'0'0'8617,"-5"0"-7632,-9 0 265,28-3 221,12-2-1295,221-45 2045,93-18-1286,-319 65-858,-13 2-20,-1 0 0,0 0 0,0-1 1,11-4-1,-17 5 822,-9 0-296,-4 2-531,1 1 1,-1-1-1,1 2 0,0 0 1,0 0-1,-17 8 1,-72 37-63,62-28 34,-45 23 57,22-11 23,-2-1 1,0-4 0,-93 28-1,144-53 237,-1 0-1,1-1 0,-22 1 0,33-2 4,24-8-244,-15 4-80,145-74 154,95-45 74,-193 99-235,13-8 127,103-30 0,-149 57-83,-15 7 30,-24 18 29,3-6-162,5-5 5,7-7-65,0 0 1,-1 0 0,1 0 0,0 0-1,0 1 1,0-1 0,0 1 0,0 0-1,1-1 1,-1 1 0,1 0 0,0 0-1,0 0 1,0 0 0,0 0 0,0 5-1,1-7 3,0-1-1,-1 1 0,1-1 1,0 1-1,0 0 0,0-1 1,0 1-1,1-1 0,-1 1 1,0-1-1,0 1 0,0-1 1,0 1-1,0-1 0,1 1 1,-1-1-1,0 0 0,0 1 1,1-1-1,-1 1 0,0-1 0,1 1 1,-1-1-1,0 0 0,1 1 1,-1-1-1,1 0 0,0 1 1,29 1-5321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06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170 280 10421,'0'0'7750,"-15"-3"-1334,177-116-5861,-158 116-543,-1 1-1,0 0 0,0 0 1,-1 0-1,1 0 0,-1-1 1,0 1-1,0-1 0,1 1 1,-2-1-1,4-4 0,-5 7 107,-25 0 333,8 3-421,1 0 0,0 1 0,-1 0 0,2 1 0,-1 1 0,1 1 0,-18 9 0,-4 5 348,-59 45 1,50-27-160,45-39-163,26-14 139,339-230 245,-349 235-413,-11 7-5,0-1 1,0 1-1,-1-1 1,1 1-1,0-1 1,-1 0-1,0-1 1,6-5-1,-9 8 43,-4 1 52,-5 2-102,0 0 0,0 1-1,0 0 1,0 0 0,0 0 0,1 1 0,-12 8-1,-62 43-20,57-37 14,-196 158 59,216-168 193,15-9-89,18-10 33,42-27 140,80-57 0,-73 44-104,-113 72 53,-6 9-345,23-17-289,1 1 0,0 0 0,-28 30 0,39-33-337,5-5-1685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08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562 628 8948,'0'0'232,"-17"3"-512,-55 11 75,65-12 138,-1 0 1,0 1 0,0 0 0,1 0 0,0 1 0,-10 5-1,-13 7-75,1-5 1161,-1-2 0,0-1 0,-1-1 1,1-2-1,-1-1 0,0-1 0,0-2 0,0-1 0,-33-5 0,61 5-811,1-1 0,-1 0 0,1 1-1,0-1 1,-1 0 0,1-1-1,0 1 1,0 0 0,0-1 0,0 1-1,0-1 1,0 1 0,0-1-1,1 0 1,-1 0 0,1 0 0,-1 0-1,1 0 1,0 0 0,-2-4 530,5 0 39,1 4-748,0 0 0,-1 0 1,1 0-1,0 0 0,0 1 1,0-1-1,0 1 0,1 0 1,-1 0-1,0 0 0,1 0 1,-1 0-1,0 1 0,4-1 1,12-2 63,498-62 1431,-169 28-780,-200 14-473,-1-8 0,-1-5 0,-3-7 0,213-95 0,-390 140-249,-19 9-59,37-7 8,0 0 0,-1-1 0,-29 1 0,39-4 26,0 0-1,0 0 0,-1-1 0,1 0 0,0 0 0,0-1 0,0 0 0,0 0 0,1-1 0,-1 0 0,0 0 0,1-1 0,0 1 0,0-1 0,0-1 1,0 1-1,1-1 0,-9-9 0,-61-63-58,47 45 53,-1 2-1,-2 2 1,-41-31 0,72 59 12,0 0 1,0 0-1,-1 0 0,1 0 0,0 0 0,0-1 1,0 1-1,-1 0 0,1 0 0,0 0 1,0 0-1,0-1 0,0 1 0,0 0 1,0 0-1,-1 0 0,1-1 0,0 1 1,0 0-1,0 0 0,0 0 0,0-1 0,0 1 1,0 0-1,0 0 0,0-1 0,0 1 1,0 0-1,0 0 0,0 0 0,0-1 1,0 1-1,0 0 0,0 0 0,0-1 1,1 1-1,-1 0 0,0 0 0,0 0 0,0-1 1,0 1-1,0 0 0,0 0 0,1 0 1,-1 0-1,0-1 0,0 1 0,0 0 1,0 0-1,1 0 0,-1 0 0,0 0 0,0 0 1,1 0-1,-1 0 0,0-1 0,1 1 1,15-6 11,22-2-9,0 2 0,0 1-1,0 3 1,43 1 0,-72 1-3,1 0 0,-1 1 0,1 0 0,-1 1 0,0 0 0,0 0-1,1 1 1,12 6 0,-17-6-3,0-1 1,-1 1-1,0 0 0,0 0 0,0 1 0,0-1 1,0 1-1,0 0 0,-1 0 0,0 0 0,0 0 0,0 0 1,0 1-1,-1 0 0,1-1 0,-1 1 0,2 7 1,-1 2 20,-1-1 0,0 1 1,-1 0-1,0 0 0,-1-1 1,0 1-1,-2 0 1,1 0-1,-2 0 0,0-1 1,0 0-1,-1 1 0,-8 17 1,-9 14 228,-2-2 1,-37 56-1,60-99-249,-55 84 622,-3-2 1,-3-3 0,-89 87-1,143-159-547,0 1 24,-1-1-1,1 0 1,-1-1 0,-1 0-1,1 0 1,-12 5 0,19-11 257,3-1-1285,1 0 650,-1 0 1,0 0 0,0-1-1,0 1 1,0-1-1,0 1 1,0-1-1,2-3 1,-3 4 101,5-5-583,0-1 0,-1 0 0,1 0 1,3-8-1,27-58-6242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1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1 116 10213,'0'0'6245,"14"-5"-5594,58-14 21,1 2 0,143-12 0,51-10-588,-239 32-90,-28 7-95,10 0-6462,-6 0 891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19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6 490 7876,'0'0'7483,"-6"4"-4020,6-3-3391,29-1 152,0-1 0,0-1 0,0-1 0,0-2 0,41-12 1,35-19 340,-17 5-79,1 3-1,127-22 1,93 32-294,-227 18-149,0-4-1,152-26 1,-208 25-66,1 1 0,0 2 0,51 1 1,-38 2 6,-40-1 6,-22-17 52,11 6-44,-22-13-38,-2 2 1,-38-19-1,44 27 87,1-2 1,1-1-1,1-1 0,-43-38 0,53 43 198,9 6 844,25 5-825,3 3-264,1 2 0,-1 0-1,0 2 1,-1 0 0,1 1 0,-1 1 0,0 1-1,-1 0 1,1 2 0,-2 0 0,0 2 0,28 21-1,-42-30 33,0 1 0,0 0 0,-1 0 0,0 0 0,1 1 0,-1-1-1,-1 1 1,1-1 0,-1 1 0,1 0 0,-1 0 0,-1 0 0,1 0-1,-1 0 1,0 1 0,0-1 0,-1 0 0,1 1 0,-1-1 0,0 0-1,-1 1 1,1-1 0,-1 0 0,0 1 0,-2 5 0,-4 10 174,0-1 1,-1-1 0,-1 0 0,-23 36 0,-1-1 290,-3-1 1,-2-2-1,-59 62 1,86-105-782,15-30-7882,-3 19 8172,9-30-6681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28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154 367 7395,'0'0'7340,"-10"0"-569,43-3-6645,0-1 1,0-2 0,-1-1-1,44-15 1,-34 9-2,664-240 265,-656 233-367,-27 11-19,1-1 6,34-9 0,-50 18 3,-7 1 94,-1 13-51,-17 231 533,0-15-188,15-130-135,3 1 0,25 161 0,43 67 251,-59-289-471,-48-42 922,-6-5-954,-12-3-6,-89-5-1,-125 20-120,227 0 102,0 2 0,1 2 0,0 2 0,-51 19 0,25 0-17,-127 74 0,194-103 236,0-3-112,-28-78-18,4-2-1,-18-105 1,10 37-28,3 27-47,-36-140 18,64 258-8,-6-18 31,7 23-38,1 0 0,0 1-1,0-1 1,-1 0 0,1 1 0,-1-1 0,1 0 0,-1 1 0,1-1-1,-1 0 1,1 1 0,-1-1 0,0 1 0,1-1 0,-1 1 0,0-1 0,1 1-1,-1 0 1,0-1 0,0 1 0,1 0 0,-1 0 0,-1-1 0,2 1-38,59-2-14066,-19-7 4267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30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887 301 9524,'0'0'5411,"-11"-20"-4803,-78-147 974,84 158-1347,-1-1 0,0 1 0,-1 1 0,0-1 0,0 1 0,-1 1 0,0-1 0,0 1 0,-12-7 0,15 11-155,0 0 1,0 0 0,-1 0 0,1 1 0,-1 0-1,0 0 1,0 0 0,0 1 0,1 0 0,-1 0-1,0 0 1,0 1 0,-1 0 0,1 0-1,0 1 1,0-1 0,0 1 0,-7 3 0,8-3-80,1 1 0,-1 1 1,1-1-1,0 0 0,0 1 1,0 0-1,1 0 1,-1 0-1,1 0 0,-5 6 1,-29 41-22,30-39 19,-18 30 43,2 1 0,2 0 0,2 2 0,2 0 0,-19 74 0,-33 241 898,61-308-752,-40 214 1122,47-272-934,0 0 0,0 0 0,0 0 0,-1 0 1,-5-11-1,1-2-222,1 3-146,-63-208-29,47 165-31,-49-97 0,67 150 60,1 4 0,1-1 0,-1 0 0,0 1 0,0 0 0,0-1 0,0 1 0,-1 0 0,1 0 0,-1 0 0,0 0 0,0 1 0,-5-5 0,6 7 20,2 0-28,0 0-1,0 0 1,0 0-1,0 0 0,-1 0 1,1-1-1,0 1 0,0 0 1,0 0-1,0 0 1,-1 0-1,1 0 0,0 0 1,0 0-1,0 0 1,-1 0-1,1 0 0,0 0 1,0 0-1,0 0 0,0 1 1,-1-1-1,1 0 1,0 0-1,0 0 0,0 0 1,0 0-1,0 0 0,-1 0 1,1 0-1,0 0 1,0 1-1,0-1 0,0 0 1,0 0-1,0 0 1,-1 0-1,1 0 0,0 1 1,0-1-1,0 0 0,0 0 1,0 0-1,0 0 1,0 1-1,0-1 0,0 0 1,0 0-1,0 0 1,0 1-1,0-1 0,0 0 1,0 0-1,0 0 0,0 0 1,0 1-1,0-1 1,0 0-1,0 23-14,0 1 1,2-1-1,0 0 0,1 0 1,2 0-1,0-1 0,2 0 1,0 0-1,15 31 0,89 217 533,-109-267-495,-1 1 0,1-1 0,-1 0 0,1 0 0,0 0 0,0 0 0,1 0 0,-1-1 0,0 1 0,1 0 0,0-1 0,0 0 0,0 0 0,0 0 0,0 0 0,0 0 0,6 2 0,0-2 33,0 0-1,0-1 0,0 0 1,0-1-1,16 0 1,-22-1-43,18 0 96,-1-2 1,1-1-1,-1 0 0,0-1 0,-1-2 0,1 0 1,-1 0-1,27-17 0,14-11 191,65-51-1,-83 55-140,129-101 1408,-170 131-1393,-9 21-2095,-8 14-2921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34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42 17784,'0'0'7203,"0"2"-7155,0 0-128,-30-47-16855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44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0 520 7940,'0'0'7793,"0"0"-7768,0-1 1,0 1 0,1 0 0,-1 0 0,0 0 0,0 0 0,0 0 0,0 0 0,0 0 0,1 0 0,-1 0 0,0 0 0,0 1 0,0-1-1,0 0 1,0 0 0,0 0 0,1 0 0,-1 0 0,0 0 0,0 0 0,0 0 0,0 0 0,0 0 0,0 0 0,0 0 0,1 1 0,-1-1-1,0 0 1,0 0 0,0 0 0,0 0 0,0 0 0,0 0 0,0 0 0,0 1 0,0-1 0,0 0 0,0 0 0,0 0 0,0 0 0,0 0-1,0 1 1,0-1 0,0 0 0,0 0 0,0 0 0,0 0 0,0 0 0,0 0 0,0 1 0,0-1 0,0 0 0,0 0 0,0 0 0,0 0-1,0 0 1,0 0 0,-1 1 0,1-1 0,0 0 0,0 0 0,0 0 0,20 2 408,0 0 1,0-2-1,0 0 1,0-2-1,24-4 0,18-4 291,100-28 0,59-35-261,18-5-262,-172 60-169,1 3 0,0 3 0,1 2 0,90 0 742,-189-10-1148,-10-10 347,1-1 0,-57-60 0,95 90 51,0 1 1,0-1-1,0 0 0,0 0 0,0 0 0,0 0 0,0 0 0,0 0 0,1 0 1,-1 0-1,0 0 0,1 0 0,-1-1 0,1 1 0,-1 0 0,1 0 0,0-1 1,0 1-1,-1 0 0,1 0 0,0-1 0,0 1 0,0 0 0,0-1 0,0 1 1,0 0-1,1 0 0,-1-1 0,0 1 0,1 0 0,-1 0 0,1-1 0,-1 1 1,1 0-1,0 0 0,-1 0 0,1 0 0,0 0 0,0 0 0,0 0 0,0 0 1,0 0-1,0 0 0,0 1 0,0-1 0,0 0 0,0 0 0,1 0 0,6-3-33,0 0-1,1 1 0,-1 0 1,0 0-1,15-3 1,-7 3-9,-1 1 0,1 0 0,0 1 0,-1 0 0,1 1 1,28 4-1,-35-2 14,0 0 0,0 1 0,0 0 0,-1 0 1,0 1-1,1 0 0,-1 0 0,-1 1 0,1 0 0,-1 0 1,1 1-1,-1 0 0,6 7 0,-5-3 7,0 1 0,-1-1 0,0 1-1,-1 1 1,0-1 0,-1 1 0,0 0 0,-1 0 0,0 1-1,-1-1 1,0 1 0,-1 0 0,-1-1 0,0 18-1,-1-9 72,-1 1-1,0-1 0,-2 0 0,-1 0 0,0 0 1,-2-1-1,-14 39 0,-10 0 530,-2-1-1,-3-1 1,-47 59 0,82-116-619,0 0 0,0 1 0,0-1 0,0 0 0,0 0 0,0 0 0,0 0 1,0 0-1,0 0 0,0 0 0,0 1 0,0-1 0,0 0 0,0 0 0,0 0 1,0 0-1,0 0 0,0 0 0,-1 0 0,1 1 0,0-1 0,0 0 0,0 0 1,0 0-1,0 0 0,0 0 0,0 0 0,0 0 0,0 0 0,-1 0 0,1 0 0,0 0 1,0 0-1,0 0 0,0 0 0,0 0 0,0 0 0,-1 0 0,1 0 0,0 0 1,0 0-1,0 0 0,0 0 0,0 0 0,0 0 0,-1 0 0,1 0 0,0 0 1,0 0-1,0 0 0,0 0 0,0 0 0,0 0 0,0 0 0,0 0 0,-1 0 1,1 0-1,0-1 0,-1-9-2031,1 8 1843,0-29-3927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51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0 414 2369,'1'1'17497,"12"-1"-17298,70-13 509,24-4-370,0-4 1,126-42 0,-185 45-325,0 2 1,1 3 0,0 1-1,1 3 1,66-4 0,-111 12-19,65-4-41,-64 4 17,0 0-1,0 0 1,1-1 0,-1 0-1,0 0 1,0-1-1,-1 1 1,9-6 0,-13 7 14,-1 1 1,0 0 0,1 0 0,-1 0 0,0-1-1,1 1 1,-1 0 0,0 0 0,0-1 0,1 1-1,-1 0 1,0-1 0,0 1 0,0 0 0,0 0 0,1-1-1,-1 1 1,0 0 0,0-1 0,0 1 0,0-1-1,0 1 1,0 0 0,0-1 0,0 1 0,0 0 0,0-1-1,0 1 1,0 0 0,0-1 0,0 1 0,0 0-1,0-1 1,0 1 0,-1 0 0,1-1 0,0 1-1,0 0 1,0-1 0,0 1 0,-1 0 0,1-1 0,0 1-1,0 0 1,-1 0 0,1-1 0,0 1 0,-1 0-1,1 0 1,0 0 0,-1 0 0,1-1 0,-20-9 52,16 9-100,-53-28 36,2-2 0,-82-61 1,125 81 1300,24 10-720,2 1-705,-8 0 147,0 1 0,-1-1 0,1 1 0,-1 0 0,1 0 0,-1 0-1,0 1 1,1-1 0,-1 2 0,0-1 0,0 0 0,0 1 0,-1 0 0,1 0 0,-1 0 0,1 1 0,-1 0 0,0 0 0,0 0 0,4 7 0,-2-3 12,-2 0 0,1 0 0,-1 1 1,-1 0-1,1 0 0,-1 0 1,-1 0-1,0 0 0,0 1 0,-1-1 1,0 13-1,0-3 121,-1 0-1,-1-1 1,0 1-1,-2 0 1,0-1-1,-1 0 1,-1 0-1,0 0 1,-2 0-1,0-1 1,-1 0-1,-13 20 1,-11 15 1277,-3-1 1,-66 73 0,57-89 1251,36-32-2431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53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875 95 5539,'0'0'11002,"-9"-5"-10018,-17-9-656,-1 1 0,-1 1 0,0 1 0,0 2 0,-1 1-1,-1 1 1,1 1 0,-60-3 0,67 8-320,0 2-1,0 0 1,0 1 0,1 1-1,-1 1 1,1 1 0,-31 11-1,30-7 35,2 1 0,0 1-1,0 0 1,1 2-1,0 0 1,1 1-1,1 1 1,0 1-1,1 0 1,1 1 0,0 1-1,1 0 1,1 1-1,1 1 1,1 0-1,1 0 1,0 1 0,-12 41-1,12-20 131,1 1 0,-6 83 0,12 90 183,3-156-273,1-46-27,0 0 1,2 0 0,-1 0 0,2 0-1,0-1 1,1 1 0,6 13 0,50 89 407,-49-97-374,0 0-1,2 0 1,0-1-1,1-1 1,0-1-1,1 0 1,1-1-1,1 0 1,0-1-1,1-2 1,0 0-1,1-1 1,1 0-1,-1-2 1,1 0-1,33 8 1,-21-10 18,1-1 0,0-1 0,38 0 0,102-9 175,-157 2-269,0-1 1,0 0 0,0-2-1,-1 0 1,0-1 0,0 0 0,0-1-1,-1-1 1,0-1 0,-1 0-1,0 0 1,24-22 0,-3-2 53,-1-1 0,-2-1-1,37-54 1,-56 70-38,-1 0 0,-1 0 0,-1-1 1,-1-1-1,-1 0 0,0 0 0,-2-1 0,0 1 0,3-26 0,-2-19 132,-3-116 0,-4 125-99,-2 36-39,0-1 0,-1 0 0,-1 1 0,-1-1-1,-1 1 1,-1 1 0,0-1 0,-2 1 0,-14-25 0,-16-19 647,-60-79 1,91 133-496,-9-12 259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5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13 332 12454,'0'0'7152,"-1"0"-7064,1 0-1,-1-1 1,0 1-1,1 0 1,-1 0-1,1 0 1,-1 0-1,0 0 1,1 0-1,-1 0 1,1 0-1,-1 0 1,0 0-1,1 0 1,-1 0-1,0 0 0,1 0 1,-1 1-1,0 2 4,1 1-1,0 0 1,0-1-1,1 1 1,-1 0-1,1-1 1,0 1-1,0-1 0,0 1 1,0-1-1,0 0 1,1 1-1,0-1 1,0 0-1,-1 0 1,2 0-1,-1 0 0,0 0 1,1-1-1,-1 1 1,1-1-1,0 1 1,0-1-1,0 0 1,0 0-1,0 0 1,0-1-1,0 1 0,1-1 1,-1 0-1,1 0 1,-1 0-1,1 0 1,-1 0-1,1-1 1,0 0-1,-1 1 0,1-1 1,-1-1-1,5 0 1,1-1 13,0 0-1,-1-1 1,1 0 0,-1-1 0,0 0 0,0 0 0,0-1-1,0 1 1,11-11 0,65-64 534,-62 57-441,47-50 233,-36 36-254,1 1 1,2 2-1,2 2 1,47-33-1,-77 62-950,-7 2 220,-1-1 0,1 1 0,0 0 0,-1 0 0,1 0-1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33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1 335 6819,'0'0'6432,"9"2"-3860,23-2-1771,-6 1-384,0-1 1,0-2-1,35-6 1,145-24 252,-134 23-476,365-30 241,-221 32-413,106-6 23,-246 10 123,-76 3-139,0-1-1,0 0 1,0 0 0,0 1 0,0-1 0,0 0 0,0 0 0,-1 1 0,1-1-1,0 0 1,-1 1 0,1-1 0,0 0 0,-1 1 0,1-1 0,-1 0-1,1 1 1,-1-1 0,1 1 0,-1-1 0,0 0 0,-55-29 50,38 21-47,0 0 0,0-1 0,1-1 1,0-1-1,-16-15 0,30 24-16,0 1-1,1-1 1,-1 0 0,1 1 0,0-1-1,0 0 1,0-1 0,0 1-1,0 0 1,1 0 0,-1-1 0,1 1-1,0-1 1,0 1 0,0-1 0,0 0-1,1 1 1,0-1 0,0-6 0,0 9-22,0 1 0,0-1 0,0 1 0,1-1 1,-1 1-1,0-1 0,1 1 0,-1-1 0,0 1 1,1-1-1,-1 1 0,1-1 0,-1 1 0,1 0 1,-1-1-1,0 1 0,1 0 0,0-1 0,-1 1 1,1 0-1,-1 0 0,1-1 0,-1 1 0,1 0 1,-1 0-1,2 0 0,20-4-58,-14 2 63,16-3-37,0 1 0,1 1-1,0 1 1,0 2 0,35 2 0,-58-1 34,0-1 1,0 1 0,-1 0-1,1 0 1,0 0-1,-1 0 1,1 0 0,-1 0-1,1 0 1,-1 0-1,1 1 1,-1-1 0,0 1-1,1-1 1,-1 1-1,0-1 1,0 1 0,0 0-1,0-1 1,-1 1-1,1 0 1,0 0 0,-1 0-1,1-1 1,-1 1-1,1 4 1,1 6-12,-1 0 1,0 24-1,-1-29 12,1 5 14,-1 0-1,-1 0 1,1 0 0,-2 0-1,0 0 1,0 0 0,-1 0-1,0-1 1,-1 1 0,-1-1-1,0 0 1,0 0 0,-1-1-1,-9 13 1,2-5 300,0 0-1,-1-2 1,-1 0 0,-1 0-1,0-1 1,-32 21-1,37-24-1475,7-3-1266,-5-2-2552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35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1209 271 6051,'0'0'10450,"-1"-3"-9218,-5-5-873,-1-1 0,1 1 0,-1 1 0,0-1-1,-1 1 1,0 0 0,0 1 0,-1 0 0,-10-6 0,-12-10-183,3 2-73,-1 1-1,0 1 1,-2 2 0,0 1-1,0 1 1,-2 2 0,-59-14-1,39 15-79,0 3-1,0 2 1,-1 3-1,-69 4 1,104 0-29,1 2 1,0 0-1,0 0 0,0 2 1,0 0-1,0 2 1,1-1-1,0 2 1,1 0-1,0 2 1,0-1-1,1 2 1,0 0-1,0 1 1,2 0-1,-1 1 1,2 0-1,0 2 0,-11 14 1,7-4-4,1-1 1,1 2-1,1 0 1,1 0-1,1 1 1,2 1-1,1 0 0,1 0 1,1 0-1,1 1 1,0 42-1,3-54 7,2 1 0,0 0 0,1 0 0,1 0-1,0 0 1,1 0 0,1-1 0,1 1 0,12 27 0,94 166 122,-88-176-81,0 0-1,3-2 1,52 53 0,-26-37 17,82 60 0,-107-91-34,0 0-1,2-2 1,0-1 0,0-2 0,47 15-1,-41-18 27,-1-1 0,1-2 0,0-2 0,1-1 0,-1-2-1,61-3 1,-67-2 44,-1-2 0,0 0 0,0-2-1,-1-1 1,1-1 0,-2-1-1,1-2 1,44-27 0,-43 22-16,-1-1-1,-1-2 1,-1-1 0,0-1-1,-2-1 1,0-1 0,-2-1-1,-1-1 1,-1 0 0,-1-2-1,-1 0 1,-2-1 0,-1 0-1,-1-2 1,-1 1 0,-2-1-1,-1-1 1,-2 0 0,-1 0-1,-1-1 1,0-33 0,-4 41 51,0-1 1,-2 1-1,0-1 1,-2 1-1,-1 0 0,-1 0 1,-1 0-1,-15-38 1,3 18 322,-3 2-1,-2 0 1,-1 1 0,-42-55 0,60 93-42,5 4-604,1 0 0,6-25-17487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2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304 170 9620,'0'0'7001,"-10"-12"-6662,3 4-303,-13-16 184,-1 0 0,-28-23 0,38 38-189,0 0-1,-1 1 1,-15-8-1,23 14-24,0 0-1,0 1 1,-1-1-1,1 1 1,0 0 0,-1 0-1,1 0 1,-1 0-1,1 1 1,-1 0-1,0 0 1,1 0-1,-1 0 1,-6 2 0,9-1-8,0 0 1,0 0 0,0 0-1,0 1 1,0-1 0,0 0-1,1 1 1,-1-1 0,0 1-1,1 0 1,-1-1 0,1 1-1,0 0 1,-1 0-1,1 0 1,0 0 0,0 0-1,0 0 1,0 3 0,-14 46-31,14-45 29,-5 25-20,1 0 0,2 0 0,2 0 0,0 0 0,5 37-1,-4-67 16,0 0 0,0 0-1,0 1 1,1-1 0,-1 0 0,0 0-1,1 0 1,-1 0 0,1 1-1,-1-1 1,1 0 0,0 0-1,-1 0 1,1 0 0,0 0-1,0 0 1,0 0 0,-1-1-1,1 1 1,0 0 0,0 0-1,0-1 1,1 1 0,-1 0-1,0-1 1,0 1 0,0-1-1,3 1 1,-3-1-29,1 0 0,0 0 0,-1 0-1,1 0 1,0 0 0,-1-1 0,1 1 0,-1 0-1,1-1 1,0 0 0,-1 1 0,1-1 0,-1 0 0,1 0-1,-1 1 1,0-1 0,1 0 0,-1-1 0,0 1-1,0 0 1,0 0 0,2-3 0,11-16-313,-2-1 0,0 0-1,16-45 1,-16 37-29,29-51 1,-41 79 388,0 0 1,1 0-1,-1 0 1,1 0-1,-1 0 1,1 1-1,-1-1 1,1 0-1,-1 0 1,1 0-1,0 1 1,0-1 0,-1 0-1,1 1 1,0-1-1,0 1 1,0-1-1,-1 1 1,1-1-1,0 1 1,0-1-1,0 1 1,0 0-1,0-1 1,0 1-1,0 0 1,0 0-1,0 0 1,0 0 0,0 0-1,0 0 1,0 0-1,0 0 1,0 1-1,0-1 1,0 0-1,0 0 1,0 1-1,0-1 1,0 1-1,0-1 1,0 1-1,-1-1 1,1 1 0,0-1-1,0 1 1,0 0-1,-1 0 1,1-1-1,1 3 1,4 5 149,-1 0 0,1 0 0,-2 1 0,7 12 0,-4-6-41,4 8-21,-8-17-60,-1 0 1,1 0-1,1 0 0,-1-1 0,1 1 1,6 6-1,-10-12-62,0 1 0,0-1 0,0 0 0,0 0 1,0 0-1,0 0 0,0 0 0,0 0 0,0 0 0,0 0 0,1 0 1,-1 0-1,0 1 0,0-1 0,0 0 0,0 0 0,0 0 1,0 0-1,0 0 0,0 0 0,1 0 0,-1 0 0,0 0 0,0 0 1,0 0-1,0 0 0,0 0 0,0 0 0,0 0 0,1 0 1,-1 0-1,0 0 0,0 0 0,0 0 0,0 0 0,0 0 0,0 0 1,0 0-1,0-1 0,1 1 0,-1 0 0,0 0 0,0 0 1,0 0-1,0 0 0,0 0 0,0 0 0,0 0 0,0 0 0,0 0 1,0-1-1,0 1 0,0 0 0,0 0 0,0 0 0,1 0 0,-1 0 1,0 0-1,0 0 0,0 0 0,0-1 0,0 1 0,0 0 1,0 0-1,0-11-4138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3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10 874 9412,'0'0'8567,"-9"2"-4576,9 1-3958,1-1 1,-1 1-1,1 0 0,0-1 1,0 1-1,0 0 0,0-1 1,1 0-1,-1 1 0,1-1 1,0 0-1,2 3 0,28 30 455,-19-22-275,-3-2-52,0-1-1,1 0 1,0-1-1,1 0 1,22 13 0,-30-19-132,1-1 1,0 0-1,0 0 0,0-1 1,0 1-1,0-1 1,0 0-1,0 0 1,0-1-1,1 1 1,-1-1-1,0 0 0,0-1 1,1 1-1,-1-1 1,0 0-1,0-1 1,0 1-1,0-1 1,5-2-1,6-6 74,0-1 1,0-1-1,-1 0 0,-1-1 1,18-20-1,-25 25-61,476-549 2358,-264 292-1764,-178 220-572,-39 43-301,-1 1 1,0-1 0,0 0-1,0 0 1,0-1 0,0 1 0,0 0-1,0 0 1,-1 0 0,1-1-1,-1 1 1,1 0 0,-1 0-1,0-3 1,0-2-1243,1-20-7298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56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20 8020,'2'0'9241,"17"-2"-8977,265 5 1000,383-12-721,-416-2-426,-247 11-100,-1 1 0,1 0 1,-1 0-1,0 0 0,1 0 0,-1 0 1,0 1-1,1 0 0,-1-1 1,0 1-1,0 1 0,-1-1 0,1 0 1,0 1-1,-1-1 0,1 1 0,1 3 1,9 10 213,19 32-1,-20-28-162,-3-5-39,-1 0 1,0 1-1,-1-1 0,-1 1 0,-1 1 0,0-1 0,4 31 0,-2 7 92,-2 61-1,0-8 63,19 354 470,-24-303 318,0-154-917,-1 1-1,0-1 1,0 0-1,0 0 1,0 0 0,-1 0-1,1-1 1,-1 1-1,0 0 1,0-1-1,0 1 1,-1-1-1,1 1 1,-1-1-1,0 0 1,0 0-1,0-1 1,0 1 0,-5 3-1,-8 5 86,-2 0 0,-31 14 0,27-14-77,-38 19 53,-2-3-1,-1-3 0,-1-2 0,-1-3 0,0-3 0,-1-3 1,-1-3-1,0-2 0,-69-2 0,107-8-73,1-1 0,-1-1 0,1-2 0,-36-11 0,6 2-6,48 12-19,-1 0 0,1-1 0,0 0-1,0-1 1,0 0 0,0 0-1,1-1 1,0-1 0,0 0 0,1 0-1,0 0 1,0-1 0,1 0 0,-11-15-1,-2-8 44,2 0-1,1-2 0,-14-37 0,11 24-76,18 41 21,-104-242 90,79 175-8,-26-112 1,27 53-1,-19-74 75,45 200-148,0 4-10,0 0 0,-1 0 0,1 0 0,0 0 1,0 0-1,0 0 0,-1 1 0,1-1 0,-1 0 0,1 0 0,0 0 0,-1 1 0,1-1 0,-1 0 0,0 1 0,1-1 0,-1 0 0,-1 0 0,1 0-26,-1 1 67,6 0-2663,51 2-4018,-15-2 70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57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27 455 9044,'0'0'9831,"-3"0"-8937,-19 0 1875,21 0-2240,1 14-543,0-7 27,1-1 0,1 1 1,-1-1-1,1 1 0,0-1 0,1 0 0,-1 0 0,1 0 0,0 0 0,1 0 0,-1-1 1,1 1-1,1-1 0,-1 0 0,0-1 0,1 1 0,0-1 0,0 1 0,1-2 0,-1 1 0,1 0 1,7 2-1,-8-4 3,0-1 1,0 1 0,1-1-1,-1 0 1,1-1 0,-1 0-1,1 0 1,-1 0-1,1 0 1,-1-1 0,1 0-1,-1 0 1,0 0 0,1-1-1,6-3 1,9-4 161,-1-1-1,29-18 1,-37 20-70,359-252 1783,-141 93-1544,-200 145-302,1 2 0,1 1-1,64-27 1,-94 45 35,6 1 253,-12 1-1090,-1-1-1,1 1 0,-1 0 0,1 0 0,0 1 1,0-1-1,-5 3 0,-8 3-2504,-22 6-5334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57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13 608 12838,'0'0'7958,"-2"2"-7861,1-1-1,-1 1 1,1 0 0,0 0-1,0 0 1,0 0 0,0 0-1,-1 4 1,3 1 8,0 0 0,1 1 0,0-1 1,1-1-1,-1 1 0,1 0 0,1-1 0,-1 1 1,1-1-1,0 0 0,6 6 0,6 13 180,8 16 44,-14-23-191,1 0 0,0 0 0,18 20 0,-27-36-129,1 1 0,-1-1 1,1 0-1,0 0 0,0-1 1,-1 1-1,1-1 0,0 1 1,0-1-1,1 0 0,-1 0 1,0 0-1,0 0 0,0-1 1,1 0-1,-1 1 0,0-1 1,1 0-1,-1 0 0,0-1 1,5 0-1,2-1 32,-1-1 0,1 0 0,-1 0 1,0-1-1,0 0 0,13-8 0,29-21 525,-2-2 0,67-62-1,85-99 316,-149 143-719,51-54 155,66-63 50,-127 131-242,2 3 0,57-38 0,-100 74-144,2-3-40,1 1 0,-1-1 1,1 1-1,0 0 0,-1 0 0,1 1 0,0-1 0,0 1 0,0 0 1,0 0-1,0 0 0,1 0 0,4 1 0,-9 18-4465,0 22-617,0-18 149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8:00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1 605 9444,'0'0'9194,"0"1"-9168,0-1 1,0 0-1,0 0 0,1 1 1,-1-1-1,0 0 1,0 0-1,0 1 1,0-1-1,1 0 0,-1 0 1,0 1-1,0-1 1,1 0-1,-1 0 0,0 0 1,0 0-1,1 0 1,-1 1-1,0-1 0,1 0 1,-1 0-1,0 0 1,0 0-1,1 0 0,-1 0 1,0 0-1,1 0 1,-1 0-1,0 0 0,1 0 1,-1 0-1,0 0 1,0 0-1,1 0 1,-1 0-1,0-1 0,1 1 1,-1 0-1,0 0 1,0 0-1,1 0 0,-1 0 1,0-1-1,0 1 1,0 0-1,1 0 0,-1-1 1,42-27 563,-8 3-372,340-186 391,18 32-423,34 16-15,-425 163-42,-1 1 0,1-1 0,-1 1 0,0-1 0,1 1 0,-1 0 0,0-1 1,0 1-1,1 0 0,-1-1 0,0 1 0,0 0 0,0-1 0,0 1 0,0 0 0,0 0 0,0-1 0,0 1 0,0 0 1,0-1-1,0 1 0,0 0 0,-1-1 0,1 2 0,-4 22-397,4-24 308,-15 116 164,5 1 1,6 138 0,4-209-144,7 113 256,30 171 0,-1-31-90,-22 28 334,-6-104-100,-9-217-451,4 9 68,-2-14 440,-14-1-502,-11-3-9,1-2-1,-41-11 1,-16-4 5,-205-18-104,163 24 17,-162-37-1,250 41 86,0-2 0,-62-31-1,-57-44 80,125 70-74,22 14-8,0-1 0,1 1 0,0-1 0,-1 0 0,1 0-1,1-1 1,-1 1 0,1-1 0,-1 0 0,1 0 0,1-1-1,-1 1 1,1-1 0,0 0 0,0 0 0,1 0 0,-1 0-1,2 0 1,-1-1 0,1 1 0,-1 0 0,2-1-1,-1 1 1,1-10 0,-1-43-11,3-1 0,2 1-1,3 0 1,20-83 0,32-75-41,11-44 36,-67 247 20,0 0 0,-1 0-1,1-18 1,-3 30 16,25-3-13994,-11-11 4827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8:01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1 560 7780,'0'0'7043,"5"0"-6139,108-3 1291,121-20 0,114-34-1179,-152 23-355,167-20-49,109-19-296,-446 69-301,-16 3 43,1-1 0,-1 0 0,0 0 0,14-7 0,-23 9 414,-4-2-416,1 0-1,-1 1 1,0-1 0,0 1 0,0 0-1,0 0 1,0 0 0,0 0 0,-4-1-1,0 0-33,-13-6-59,0-1 1,1 0 0,0-2 0,1 0-1,-24-20 1,2-2-48,-38-43-1,59 59 102,15 14-12,1 0 0,-1 0 0,0 0-1,1-1 1,-1 0 0,-3-6 0,6 9-3,1 1 1,0 0-1,0-1 1,0 1-1,-1-1 1,1 1-1,0 0 1,0-1 0,0 1-1,0-1 1,0 1-1,0 0 1,0-1-1,0 1 1,0-1-1,0 1 1,0-1-1,0 1 1,0 0 0,1-1-1,-1 1 1,0-1-1,0 1 1,0 0-1,1-1 1,-1 1-1,0 0 1,0-1 0,1 1-1,-1 0 1,0-1-1,0 1 1,1 0-1,-1 0 1,1-1-1,-1 1 1,0 0-1,1 0 1,-1 0 0,1-1-1,19-5-60,-16 5 60,26-6-27,0 1 0,0 2 1,0 1-1,1 1 0,-1 2 0,1 1 1,46 7-1,-65-5 13,0 1-1,-1 0 1,0 0 0,1 1-1,-2 0 1,18 12-1,-24-14 8,0 0-1,1 0 0,-1 0 1,0 1-1,0 0 0,-1 0 1,1 0-1,-1 0 0,0 0 0,0 1 1,0 0-1,-1-1 0,0 1 1,0 0-1,0 0 0,0 0 0,1 10 1,-2 2 19,-1 0 0,0 0 1,-1 1-1,-1-1 0,-1 0 0,-1 0 1,0-1-1,-10 25 0,-7 9 186,-36 63 0,47-95-125,-27 49 495,-2-2 0,-4-2 0,-92 107 1,135-170-628,0 1 1,0-1 0,-1 1-1,1-1 1,0 1 0,0-1-1,-1 0 1,1 1-1,0-1 1,-1 0 0,1 1-1,0-1 1,-1 0 0,1 0-1,-1 1 1,1-1 0,-1 0-1,1 0 1,0 1 0,-1-1-1,1 0 1,-1 0-1,1 0 1,-1 0 0,1 0-1,-1 0 1,1 0 0,-1 0-1,1 0 1,-1 0 0,1 0-1,-1 0 1,1 0 0,-1-1-1,1 1 1,-1 0-1,1 0 1,-1-1 0,-8-18-5697,5 6 4057,-19-46-13183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8:13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0 801 5939,'0'0'12846,"3"2"-12217,1 0-493,0 0 0,1-1 0,-1 1 0,0-1 0,1 0 0,-1 0 0,1 0 0,-1-1 0,1 1 0,4-1 0,54-4 663,-47 3-605,64-9 474,-1-3-1,96-29 0,151-63 710,-282 90-1207,-12 4-122,501-162 1268,10 45-423,-472 120 611,-80 8-1253,-2-2-245,-1 0-1,1-1 0,0 0 1,0-1-1,0 0 1,1-1-1,0 0 1,-19-12-1,-8-3-59,-7-2 22,-2 2 0,-1 3 0,0 1 0,-75-14 0,122 30 35,0 0 1,0 0-1,0 0 0,0 0 1,0 0-1,-1 0 1,1 0-1,0 0 1,0-1-1,0 1 1,0 0-1,0 0 0,0 0 1,0 0-1,0 0 1,0 0-1,0 0 1,-1 0-1,1 0 0,0 0 1,0 0-1,0-1 1,0 1-1,0 0 1,0 0-1,0 0 1,0 0-1,0 0 0,0 0 1,0 0-1,0-1 1,0 1-1,0 0 1,0 0-1,0 0 0,0 0 1,0 0-1,0 0 1,0 0-1,0-1 1,0 1-1,0 0 1,0 0-1,0 0 0,0 0 1,0 0-1,0 0 1,1 0-1,-1 0 1,0 0-1,0-1 0,0 1 1,0 0-1,0 0 1,0 0-1,0 0 1,0 0-1,0 0 1,1 0-1,-1 0 0,0 0 1,0 0-1,12-8-19,30-13-18,1 2 1,0 2 0,1 2-1,1 2 1,1 2 0,-1 2-1,2 1 1,-1 3 0,80 1-1,-122 4 31,0 1-1,0-1 1,0 0-1,0 1 1,0 0-1,0 0 1,-1 0-1,1 1 1,0-1-1,-1 1 1,1-1-1,-1 1 1,1 1-1,-1-1 1,0 0-1,0 1 1,0-1-1,0 1 1,0 0-1,-1 0 1,1 0-1,-1 1 1,0-1-1,0 0 1,0 1-1,0-1 0,-1 1 1,0 0-1,1 0 1,-1-1-1,0 1 1,-1 0-1,1 0 1,-1 0-1,0 0 1,0 6-1,-1 8 10,0 0-1,-2 0 0,0 0 0,-1 0 1,-1 0-1,0 0 0,-11 20 0,-13 24 192,-2-2 0,-51 73 1,-93 108 979,63-100-216,-154 150-1,239-265-983,25-25-28,4-3-30,15-13-191,132-128-2997,-81 61-122,-54 61 894,0-1 1,11-24-1,2-20-11499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8:14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32 733 18360,'0'0'7260,"-9"-2"-6503,-9-3-388,18 5-362,-1 0 0,1 0 0,0-1 0,0 1 1,0 0-1,0 0 0,-1 0 0,1 0 0,0 0 1,0 0-1,0 0 0,0 0 0,-1 0 0,1-1 0,0 1 1,0 0-1,0 0 0,0 0 0,0 0 0,0 0 0,-1-1 1,1 1-1,0 0 0,0 0 0,0 0 0,0-1 1,0 1-1,0 0 0,0 0 0,0 0 0,0-1 0,0 1 1,0 0-1,0 0 0,0 0 0,0 0 0,0-1 1,0 1-1,0 0 0,0 0 0,0-1 0,4-2 51,1 0 0,-1 1 0,1-1 0,-1 1 0,1 0 0,0 0 0,8-2 0,158-51 781,2 7 0,284-41 0,370 10-416,-748 75-209,-82-25-1252,-5 17 684,0 1-1,0 0 1,-1 0-1,0 1 1,-20-17 0,3 1-153,-102-94-967,104 100 1489,-1 2 0,0 1 0,-47-24 0,58 33 413,13 2 212,27-3-48,-20 8-732,65-14 188,-1 3-1,2 3 0,80 0 1,-138 9-50,1 0 0,-1 1 0,0 0 0,0 1 0,1 1 0,25 8 0,-34-8 1,0 0 0,0 0-1,-1 0 1,1 1 0,-1-1 0,0 1 0,0 0 0,0 1 0,0-1-1,-1 1 1,0 0 0,0 0 0,0 1 0,-1-1 0,0 1-1,0 0 1,4 9 0,-1 5 17,-2-1 0,0 0 0,-1 1 0,-1 0 0,0 0 0,-2-1 0,0 1 0,-1 0 0,-6 25 0,0-5 232,-3 0-1,-1-1 0,-33 75 1,-67 107 1148,107-213-1335,-290 469 2844,284-463-2900,10-14-14,0 0 0,0 0 1,0 0-1,0 0 0,0 0 0,0 0 0,0 0 1,0 0-1,0 0 0,0 0 0,0 0 0,0 0 1,0 0-1,0 0 0,0-1 0,-1 1 1,1 0-1,0 0 0,0 0 0,0 0 0,0 0 1,0 0-1,0 0 0,0 0 0,0 0 0,0 0 1,0 0-1,0 0 0,0 0 0,0 0 1,0 0-1,0 0 0,0 0 0,0 0 0,0 0 1,0 0-1,13-27-1116,-5 11 486,1-4-690,0 0 0,-1-1-1,-2-1 1,0 1 0,-1-1-1,3-44 1,-6-23-7291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8:15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16 825 18312,'0'0'6892,"-5"-1"-6319,4 1-564,1 0 0,0 0 0,-1 0 0,1 0 0,0 0-1,-1 0 1,1 0 0,0 0 0,-1 0 0,1 0 0,0 0 0,-1 0 0,1 0-1,0-1 1,-1 1 0,1 0 0,0 0 0,0 0 0,-1 0 0,1 0 0,0-1-1,-1 1 1,1 0 0,0 0 0,0-1 0,-1 1 0,1 0 0,0 0 0,0-1-1,0 1 1,0 0 0,-1-1 0,1 1 0,0 0 0,0 0 0,0-1 0,0 1 0,0 0-1,0-1 1,0 1 0,0 0 0,0-1 0,0 1 0,0 0 0,0-1 0,0 1-1,0 0 1,0-1 0,0 1 0,0 0 0,0-1 0,0 1 0,1 0 0,-1-1-1,0 1 1,0 0 0,0 0 0,1-1 0,-1 1 0,0-1 0,14-10 121,0 1 1,31-17 0,72-39 315,3 6 0,2 5-1,226-68 1,-231 92-366,1 4-1,1 6 0,2 5 0,168-1 1,-89 17-142,-203-5 56,0-1 0,0 1-1,0 0 1,-1 0 0,0 1-1,0-1 1,-6-5 0,-6-5-123,-2 0 0,0 2 0,0-1 0,-1 2 0,-1 1 0,0 0 0,0 2 0,-1 0 0,0 1 0,-1 1 0,0 1 0,0 1 0,0 1 0,-1 1 0,1 1 0,-34 1 0,51 1 136,-31-2 553,35 2-544,1 0 0,-1 0 1,1 0-1,-1 0 0,1 0 0,-1 0 1,1-1-1,0 1 0,-1 0 0,1 0 1,-1-1-1,1 1 0,-1 0 0,1-1 1,0 1-1,-1 0 0,1-1 0,0 1 1,-1-1-1,1 1 0,0 0 0,-1-1 1,1 0-1,0 0-1,0 0 0,0 1 0,1-1 0,-1 0 0,0 0 1,0 0-1,1 1 0,-1-1 0,0 0 0,1 0 0,-1 1 0,1-1 0,-1 0 0,1 1 0,-1-1 0,1 1 1,0-1-1,-1 0 0,2 0 0,15-10 5,0 0-1,1 1 1,0 1 0,38-13-1,-19 7-35,0 3 0,1 1 0,1 1-1,0 3 1,0 1 0,1 1 0,-1 3-1,1 1 1,60 7 0,-93-5 12,1 0 1,0 1 0,-1 0 0,1 0 0,-1 1-1,0 0 1,1 0 0,-1 1 0,-1 0-1,1 0 1,-1 0 0,1 1 0,-1 0-1,10 11 1,-10-8 3,-1 0 0,0 0 0,0 1 0,0-1 0,-1 1 0,-1 0 1,0 0-1,0 0 0,0 1 0,-1-1 0,1 19 0,-2 0 106,-1 1 0,-1-1 0,-1 0-1,-2 0 1,-1 0 0,-1-1 0,-2 0 0,-19 48 0,-13 17 976,-58 93 0,88-166-907,-272 439 1567,288-463-2212,0 1 0,1-1-1,-1 1 1,1 1 0,9-4 0,41-26-5321,-35 12 108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8:26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1 442 9076,'0'0'6118,"11"5"-4606,65-9-1061,0-4 0,85-20 0,-74 13-216,425-93 668,-309 62-846,-168 40 22,1 2 0,-1 1-1,46 2 1,-92-22 52,-14-4-185,-1 1 0,-1 2 0,-2 0 0,-44-28 0,36 36 260,31 14-3,0 0-1,0-1 1,0 0 0,1 0-1,-1 0 1,-5-5 0,11 8 58,8-3-517,6 1 246,1 1 0,0 0 0,0 0 0,-1 1 0,1 1 0,0 1 0,-1 0 0,18 5 0,-25-5 10,0 1 1,0 0 0,0 0 0,0 1-1,0 0 1,-1 0 0,0 0 0,0 1-1,0 0 1,0 0 0,-1 0-1,0 1 1,0 0 0,0 0 0,-1 0-1,0 0 1,7 14 0,-4-1 52,0 1-1,-1-1 1,-1 1-1,-1 0 1,-1 0 0,1 28-1,-3-7 188,-2 0 0,-6 47 0,0-50 145,-1 0 0,-24 67-1,-42 71 1915,63-158-3382,10-18 863,0 0-1,1 1 0,-1-1 1,1 0-1,-1 1 1,0-1-1,1 0 0,-1 0 1,1 0-1,-1 1 0,0-1 1,1 0-1,-1 0 1,0 0-1,1 0 0,-1 0 1,0 0-1,1 0 0,-1-1 1,0 1-1,1 0 1,-1 0-1,0 0 0,1-1 1,-1 1-1,1 0 0,-1-1 1,0 1-1,1 0 1,-1-1-1,0 0 0,-20-23-9028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2.6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 11333,'0'0'5696,"-2"2"-5338,1 0-358,0 0 1,0-1 0,0 1 0,1 0 0,-1 0 0,1-1 0,-1 1 0,1 0-1,0 0 1,-1 0 0,1 0 0,0 0 0,0-1 0,1 1 0,-1 0 0,0 0-1,1 0 1,0 3 0,17 41-5,-7-21 8,4 23-11,-2 1 1,-3 0 0,6 58-1,-4 124 1212,-12-255-1094,2 0 1,0-1-1,9-39 1,-8 52-148,1 1 0,-1 0 0,2 0 0,0 0-1,0 1 1,1-1 0,0 1 0,1 1 0,14-18 0,-19 25-6,1-1-1,-1 1 1,0 0 0,1 0-1,0 0 1,-1 0-1,1 0 1,0 0 0,0 1-1,0 0 1,0-1-1,0 1 1,1 0 0,-1 0-1,0 1 1,0-1 0,1 1-1,-1-1 1,0 1-1,1 0 1,-1 1 0,6 0-1,-6 0-2,0 0 0,0 0 0,0 1 0,0 0 0,0-1 0,0 1 0,-1 0 0,1 0 0,-1 0-1,1 1 1,-1-1 0,0 0 0,0 1 0,0 0 0,0-1 0,0 1 0,-1 0 0,1 0 0,-1 0 0,0 0 0,0 0 0,1 6 0,3 14 39,-2 0 1,0 0 0,-2 1-1,0-1 1,-2 1 0,-4 27-1,4-45 12,0 0-1,-1 0 0,0 0 1,0 0-1,0 0 1,-1 0-1,0 0 1,0-1-1,-4 7 0,5-9-23,0-1-1,0 1 1,0-1-1,-1 0 0,1 0 1,0 0-1,-1 0 1,0 0-1,1 0 1,-1-1-1,0 1 0,0-1 1,0 0-1,0 0 1,0 0-1,0 0 1,0 0-1,0-1 0,-6 1 1,8-1-108,0 0 0,0 0 1,0 0-1,-1 0 0,1 0 0,0 0 1,0 0-1,0-1 0,0 1 0,0 0 1,0-1-1,0 1 0,0-1 0,-1 0 1,-15-21-4878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8:51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0 278 7587,'0'0'6948,"45"-9"-3902,45-3-2121,133-2-1,-129 10-590,308-4 442,113-8-136,-325 11 49,-209-8-337,-100-45-240,-68-34 1603,187 92-1713,-1 0 0,1 0 0,0-1 0,-1 1 0,1 0 0,0 0 0,-1 0-1,1-1 1,0 1 0,-1 0 0,1 0 0,0-1 0,-1 1 0,1 0 0,0-1 0,0 1-1,0 0 1,-1-1 0,1 1 0,0 0 0,0-1 0,0 1 0,0-1 0,0 1 0,0 0-1,0-1 1,-1 1 0,1 0 0,0-1 0,0 1 0,1-1 0,-1 1 0,0 0-1,0-1 1,0 1 0,0-1 0,0 1 0,0 0 0,0-1 0,1 1 0,-1 0 0,0-1-1,0 1 1,0 0 0,1-1 0,-1 1 0,0 0 0,0 0 0,1-1 0,-1 1 0,0 0-1,1 0 1,-1-1 0,0 1 0,1 0 0,21-11-108,1 5 91,0 1-1,0 1 0,1 2 0,0 0 0,35 3 0,-33-1-3,-19 0 16,0 0 0,0 1 1,0 0-1,0 0 0,0 1 1,0-1-1,0 2 0,-1-1 1,1 1-1,-1 0 0,1 0 1,-1 1-1,0 0 0,0 0 1,9 9-1,-8-6 1,-1 0 0,0 0 0,-1 0 1,0 1-1,0 0 0,-1 0 0,0 0 0,0 0 0,-1 1 0,0 0 1,0 0-1,1 10 0,2 25 13,-2 1 0,-3 76 0,-2-65 25,1-28-19,-2 0 0,0-1 0,-9 35 0,7-47 29,0-1 1,0 0 0,-2 0-1,0 0 1,0-1-1,-1 0 1,-15 22-1,9-28 754,7-4-702,5 4-2810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8:53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961 140 9444,'0'0'7270,"-8"-6"-6371,-16-13-190,-6-5 84,-42-24-1,61 42-746,1 0 1,-2 1-1,1 0 0,0 1 1,-1 0-1,0 1 0,0 0 1,-18-1-1,-13 1 69,-70 6 1,93-1-90,0 1 0,1 1 1,-1 1-1,1 0 1,-33 15-1,10-1 14,2 2 0,0 2-1,1 1 1,2 2 0,0 2-1,-52 51 1,81-69-29,1-1 0,0 2 0,0-1 1,1 1-1,0 0 0,1 0 0,0 1 0,1-1 1,0 1-1,1 0 0,-4 22 0,3 8-11,1 1 0,4 46-1,0-30 20,-1-44-11,2 0 0,-1 0 0,2 0 0,0-1 0,0 1 0,2-1 0,0 0-1,9 21 1,-2-14 46,0 0 1,1-1-1,1 0 0,28 28 0,9 2 136,2-3 0,91 62 1,-140-106-186,27 19 125,1-1 1,1-2-1,0-1 1,2-1-1,0-3 1,1 0-1,0-3 1,0 0-1,1-3 1,1-1-1,69 4 1,-69-11-47,-1-1 0,41-6-1,-61 4-61,1 0-1,-1-2 0,-1 0 0,1-1 1,-1-1-1,27-14 0,-10 0 18,0-1 0,-2-1 0,-1-1 1,-1-2-1,45-52 0,-58 58-19,-1 0 1,0 0-1,-2-1 0,0-1 1,-2-1-1,0 1 0,-1-2 1,-2 1-1,0-1 1,4-25-1,-5-6 185,-3 1-1,-1 0 1,-9-93 0,4 129-137,-2 0 1,0 0-1,-1 0 1,-1 1-1,0-1 0,-1 1 1,-1 1-1,-1 0 1,0 0-1,-1 0 1,-1 1-1,0 1 0,-17-17 1,-6-2 437,-2 1 0,-1 1 0,-78-47 1,76 50-78,39 28-405,-2 1-496,0 1-70,1-1-1,0 0 1,-1 1 0,1-1 0,0 1 0,0 0-1,0-1 1,0 1 0,0 0 0,0 0 0,0-1 0,0 5-1,-4 9-7903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9:00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10 7491,'0'0'8684,"0"-1"-8399,-1 0 1,0 0-1,0 1 0,0-1 0,0 0 0,0 0 0,0 1 0,0-1 0,0 1 0,0-1 0,0 1 0,-1-1 0,0 1 1,-6 23-219,1 0 0,0 1 0,-5 45 0,0 0-31,-68 273 30,75-330 518,0-7-2403,-1-21-9783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9:00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9780,'0'0'8036,"124"-6"-7267,-66 12-353,10 16-176,-2 4-128,-10 1-112,-13-1-192,-14-9-2241,-14-8-6611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9:03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0 428 8004,'0'0'3281,"7"0"-2424,15-2-201,0-1 0,0-1 0,-1-1 1,25-9-1,46-10 523,63-2 96,-67 14-774,0-5 0,144-46 0,-166 38-458,88-30 46,-129 48-85,0 1 1,0 1-1,0 2 1,37-1-1,-49 4 12,-4 0-4,0 1 1,-1-2-1,1 1 1,-1-1-1,1 0 1,-1-1-1,1 0 1,11-5-1,-20 7-3,0 0-1,0 0 1,1-1-1,-1 1 1,0 0-1,0 0 1,0 0-1,0-1 1,0 1-1,0 0 1,1 0-1,-1-1 1,0 1-1,0 0 1,0 0-1,0 0 1,0-1-1,0 1 1,0 0-1,0 0 1,0-1-1,0 1 1,0 0-1,0 0 1,0-1-1,-1 1 1,1 0-1,0 0 1,0-1-1,0 1 1,0 0-1,0 0 1,0 0-1,0-1 0,-1 1 1,1 0-1,0 0 1,0 0-1,0 0 1,-1 0-1,1-1 1,0 1-1,0 0 1,0 0-1,-1 0 1,1 0-1,0 0 1,0 0-1,-1 0 1,1 0-1,0 0 1,0 0-1,-1 0 1,1-1-1,0 2 1,0-1-1,0 0 1,-1 0-1,-13-7-15,-2 3 23,-15-4 2,0-2 0,1-1-1,0-1 1,1-2 0,-29-18 0,51 28 262,-11-8 659,17 6-688,12 2-411,23 0 141,1 1 0,65 5 0,-84-1 1,-12-1 18,1 0 0,0 0 1,0 1-1,0 0 0,0 0 1,0 1-1,-1-1 0,1 1 1,0 0-1,-1 0 0,0 0 1,1 1-1,-1 0 0,0-1 0,0 2 1,-1-1-1,1 0 0,-1 1 1,1-1-1,-1 1 0,3 5 1,-1 0-3,-1-1 0,0 1 0,-1 0 0,0 0 0,0 0 1,-1 0-1,0 1 0,0-1 0,-1 1 0,-1 11 1,-4 154 47,1-150 98,-1 0-1,-1 0 0,-1-1 0,-17 44 1,16-49 130,-11 19 3005,18-54-13662,0-10 3689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9:04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970 191 7812,'0'0'4868,"-17"-14"-3843,8 6-850,-20-16 882,-61-39 0,68 51-855,0 1-1,-1 1 1,0 2-1,-1 0 1,1 1-1,-30-4 1,4 4-110,-101-1 0,137 9-85,-1 0 0,1 0-1,0 1 1,0 1-1,0 0 1,0 1-1,0 0 1,1 1-1,-1 0 1,-12 8 0,9-3-7,1 1 0,0 0 1,1 0-1,1 2 0,-1 0 1,-19 25-1,15-12 6,1 0 0,1 1 0,1 0 0,2 1 0,1 1 0,0 0 0,3 0 0,-10 47-1,6 13 275,3 0-1,4 126 0,7-196-262,1-1 1,1 1-1,0-1 1,2 0-1,0 0 0,1-1 1,0 0-1,15 27 0,84 126 278,-87-143-268,-3-5 15,1 0 0,0-1 0,2-1 1,1-1-1,0 0 0,1-2 0,1 0 1,1-1-1,0-1 0,1-1 0,1-1 1,0-1-1,1-1 0,0-2 0,0 0 1,1-1-1,52 7 0,12-7 445,133-4-1,-135-5-378,-72 1-86,-1-2 1,0 0 0,0-1 0,0-1 0,0 0 0,-1-1 0,0 0 0,0-1 0,0-1 0,0 0 0,-1-1 0,0 0 0,-1-1-1,0-1 1,0 0 0,11-13 0,2-4-3,-2 0 0,-1-2 0,-1-1 0,-2 0 0,28-59 0,-34 60-10,-2-1-1,-1-1 0,-1 1 1,-2-2-1,6-53 1,-5-161 149,-8 202-132,-1 21 150,-1 1 0,-1 0-1,-1 0 1,-1 1 0,-1-1 0,-1 1 0,-1 0-1,-1 1 1,0 0 0,-16-24 0,3 10 211,-2 0 0,0 2 0,-3 1-1,-52-49 1,65 68-206,0 0 0,-1 1-1,0 1 1,-1 0 0,0 1 0,0 1-1,-1 0 1,-29-8 0,26 7-55,-6 0-62,25 9-94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9:25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3024 316 6275,'0'0'3719,"-21"-9"-2879,-68-30-85,80 35-574,0-1-1,1 0 1,-1 0-1,1-1 0,1 0 1,-1 0-1,-9-11 1,-15-12 27,-2 6-146,-2 2 1,0 2-1,-1 1 1,-64-22-1,48 24 42,-1 1 0,-106-13 0,84 24 157,-90 5 1,154-1-238,-20 3-2,0 1 1,-1 2 0,1 1-1,1 1 1,0 2-1,-54 24 1,-174 105-17,205-107 3,44-26-8,-335 201 14,240-137-24,-114 99 0,130-90 5,3 5 0,-120 149 1,152-160 6,3 3-1,3 2 1,3 1 0,-34 88-1,56-112 6,3 1 0,2 0 0,3 2 0,2 0 0,3 0 0,2 1 0,1 72 0,6-103 16,1 1 0,1 0-1,2-1 1,1 1 0,1-1-1,10 33 1,0-23-6,1 0 0,2-1 1,2 0-1,1-2 0,2 0 1,1-2-1,1 0 0,41 39 1,-30-39 5,1-1 1,2-2 0,1-2 0,1-1 0,1-2 0,79 33 0,-11-15 255,1-5 1,150 30-1,-98-38 22,171 10 1,147-29-142,-440-11-149,69-3 11,-1-4 0,-1-5-1,204-49 1,-244 42-9,-1-3 0,-1-3 0,-1-3 0,-1-3 0,-2-2 0,-1-3 0,60-48 0,-89 59 18,-3-2 1,0 0 0,-1-3 0,-2 0-1,-1-1 1,33-56 0,-43 61 56,-1-2 0,-1 0 0,-1 0 0,-2-1 1,0-1-1,-3 1 0,0-1 0,-2-1 0,2-36 0,-4-22 139,-5 1-1,-3 0 1,-17-95-1,-96-349 716,87 423-390,-6 1-1,-88-183 1,56 167-385,57 104-150,-1 2 0,-1-1 0,0 2 1,-21-20-1,34 36-134,0 0 0,-1 0 0,1-1 0,-1 1 0,0 0 0,1 0-1,-1 0 1,0 1 0,0-1 0,1 0 0,-1 1 0,0-1 0,0 1 0,0-1 0,0 1 0,0 0 0,0 0 0,0 0 0,1 0-1,-1 0 1,0 0 0,0 0 0,0 1 0,0-1 0,-3 2 0,1 0-537,-1 1 0,0 0 0,1 0 0,0 0 1,0 0-1,0 1 0,-6 6 0,-10 12-4104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9:25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1032 9172,'0'0'790,"2"6"-513,0 0-117,1 0-1,1 0 1,-1 0-1,1 0 1,0-1-1,0 1 1,0-1-1,1 0 1,0 0-1,0-1 1,0 1-1,0-1 1,1 0-1,0-1 1,0 1-1,12 4 1,-3-1 83,0-1 0,0-1 0,1-1 0,-1 0 0,1-1 0,26 2 0,-20-4-40,0-1 1,0-2-1,0 0 1,0-1-1,37-10 1,-26 2 32,0-1 0,60-33 0,174-124 958,-12-22-273,22-17-107,224-115 612,-263 174-712,-230 144-631,-1 0 0,0 0 1,-1 0-1,7-7 0,-22 25-1113,0 0-1,0 1 0,2 0 1,-10 21-1,0 2-3028,-5 5-3032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9:29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1387 223 7988,'0'0'3665,"-1"0"-3551,-1 0-1,1 0 0,0-1 1,0 1-1,0 0 1,0-1-1,-1 1 0,1-1 1,0 1-1,0-1 1,0 1-1,0-1 0,-1-1 1,-2-8-62,-1 0 0,0 0 1,0 0-1,-1 1 1,0 0-1,-1 0 0,0 1 1,0-1-1,-1 1 0,0 1 1,0 0-1,-1 0 0,0 1 1,0 0-1,-1 0 0,-17-7 1,-5-1-58,-1 2 0,0 1-1,0 2 1,-37-6 0,21 9 9,0 2 0,-85 4 0,55 1-19,62 0 12,0 1-1,0 1 0,0 0 0,0 1 1,1 1-1,0 1 0,0 0 0,0 1 1,1 1-1,0 0 0,1 1 0,-1 0 1,-17 17-1,3-1-18,1 1 1,1 1-1,2 2 1,-42 60-1,0 16-42,-92 192 0,146-265 61,0 1-1,2 1 1,2 0-1,-6 38 0,8-14 1,0 98 0,6-135 19,2 0 0,1-1 0,6 31-1,-5-40-7,1 1-1,0-1 1,1 0-1,0 0 1,0 0-1,1-1 1,11 15-1,11 10 83,1-2 0,2 0 0,1-2 0,2-2 0,1-1-1,1-1 1,1-2 0,1-2 0,79 35 0,-84-46 0,0-2-1,1-1 1,0-2 0,66 5-1,-20-8-7,82-8-1,-135 1-63,0 0 1,-1-2-1,1-2 0,29-10 1,103-47 31,-132 53-40,14-7 0,-1-2 0,0-1-1,-1-2 1,-2-2 0,43-36 0,-60 43 42,0-2 1,-2 0 0,0-1-1,-1 0 1,-1-2-1,-1 0 1,-1 0-1,-2-2 1,19-46-1,-21 40 226,-2 0 0,0 0 0,4-55 0,-6-97 305,-7 162-491,0 0 1,-2 0-1,0 0 1,-2 1-1,-9-27 1,-44-97 426,27 74-276,9 12-23,15 36 31,-1 1 0,-1 0 0,-1 0 0,-1 1 0,0 0 0,-20-24 0,22 36-707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9:37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55 10149,'0'0'7814,"-4"-9"-7518,-14-27-200,13 27-3,5 28-13,43 502 705,-37-471-721,5 37 7,17 249 261,-28-335-226,-5-2-42,1-1 0,-1 1 0,1 0 0,0-1 0,-1 0-1,1 0 1,0-1 0,0 1 0,0-1 0,0 1 0,1-1-1,-1 0 1,1-1 0,0 1 0,-6-8 0,-6-5 54,-45-41 725,-94-117 0,172 192-800,30 27 0,2 0-44,-28-24 6,12 14-7,2-3 0,0 0 0,46 28 0,-77-57-1,0 0 0,0-1-1,0 0 1,0 0-1,0 0 1,0 0 0,0-1-1,1 0 1,-1 0-1,9 0 1,-11-1 7,-1 0 1,1 0 0,-1 0-1,1-1 1,-1 0-1,0 1 1,1-1-1,-1 0 1,0 0 0,1 0-1,-1 0 1,0-1-1,0 1 1,0-1-1,0 1 1,0-1-1,0 0 1,0 0 0,-1 1-1,1-1 1,-1 0-1,1-1 1,1-3-1,22-45 780,20-63 0,-42 106-620,-3 55-7602,0-25-1334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3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 16520,'0'0'1342,"-1"18"-1318,-2 53-30,13 127 1,58 265 533,-61-450-465,-7-13-90,0 0 1,1 0-1,-1 0 0,0 0 0,1 0 1,-1 0-1,0 0 0,1 0 1,-1 0-1,0 0 0,1 0 0,-1-1 1,0 1-1,0 0 0,1 0 1,-1 0-1,0 0 0,1 0 0,-1-1 1,0 1-1,0 0 0,1 0 1,-1-1-1,0 1 0,0 0 0,0 0 1,1-1-1,-1 1 0,0 0 0,0-1 1,0 1-1,0 0 0,1 0 1,-1-1-1,0 1 0,0 0 0,0-1 1,0 1-1,0 0 0,0-1 1,0 0-1,6-25-2617,0-10-1731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9:39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1 9812,'0'0'3714,"-6"6"-2305,-91 183 901,18-29-1699,-54 77 160,127-220-585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9:39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12134,'0'0'3780,"23"2"-3460,-4-1-229,-2-1 14,-1 1 1,0 0-1,0 1 0,0 1 1,0 1-1,0 0 1,25 12-1,-1 5 330,-1 3 0,-1 1-1,55 48 1,-7-6-120,-68-57-1846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9:46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1334 318 6531,'0'0'7297,"-4"-12"-6486,-2-4-311,0 0 0,-1 1 0,-1 0 0,0 0 0,-1 1 0,-18-23 0,11 21-341,-1 0 0,-1 1 1,0 1-1,-1 1 0,-1 1 0,0 0 0,0 2 0,-1 0 1,-37-12-1,22 12-128,0 2-1,-1 1 1,-1 1 0,1 2 0,-43 2 0,62 2-29,0 0 1,-1 2-1,1 0 0,0 1 1,0 1-1,1 1 1,-1 0-1,1 1 1,0 1-1,-20 12 0,-9 5 10,1 3-1,2 1 0,0 2 0,3 2 0,-57 56 0,77-63-9,0 1 0,2 1 0,1 1 0,1 0 0,-19 47 0,-45 157 18,71-198 23,2 1 1,1 0-1,-2 43 0,6 109 210,2-123-164,1-39-41,1-1-1,2 1 1,0 0-1,1-1 1,2 0-1,13 34 1,-2-16-12,2-1 1,40 63 0,-38-72-25,1-2 1,1-1-1,37 35 1,93 66 22,87 47 4,-195-148-26,1-1-1,1-3 0,77 28 0,-96-46 2,1-1-1,-1-1 0,1-2 0,0-1 1,0-1-1,34-4 0,3 2 86,-53 0-78,1-1-1,-1 0 0,0-1 0,0 0 0,0-1 0,0-1 0,-1 0 0,1-1 0,13-8 0,13-10 51,55-43-1,-57 38 82,-2-1-1,-1-3 1,-1 0 0,-2-2-1,53-78 1,-66 83-50,-1-1-1,-1-1 1,-2 0 0,-2-1-1,-1-1 1,-1 0 0,-2-1-1,8-55 1,-9-21 293,-6-139-1,-8 169-76,-3 1-1,-4 0 1,-44-153-1,-80-111 999,116 298-1124,-45-88 280,66 133-431,0 0 0,-1 0 0,1 0 0,-1 1 0,1-1 0,-1 0 0,1 1 1,-1-1-1,1 0 0,-1 1 0,0-1 0,1 0 0,-1 1 0,0-1 0,0 1 0,1-1 0,-1 1 0,0 0 0,-1-1 0,2 1-16,-1 1 0,1-1 0,-1 1-1,1-1 1,0 0 0,-1 1 0,1-1-1,-1 1 1,1-1 0,0 1-1,-1-1 1,1 1 0,0-1 0,-1 1-1,1 0 1,0-1 0,0 1 0,0-1-1,0 1 1,0 0 0,0-1 0,-1 1-1,1 0 1,0-1 0,1 1-1,-1-1 1,0 1 0,0 0 0,0 0-1,0 1-24,-2-2 3,2 0 5,-7 29-101,6-13-772,1-13 476,-1 0 1,1 0-1,0 0 1,0 0-1,0 0 1,1 0-1,-1 0 0,1 0 1,-1 0-1,1 0 1,0 0-1,0 0 1,0-1-1,1 1 1,-1 0-1,1-1 0,-1 1 1,1-1-1,3 4 1,14 13-5159,-2-3-4295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9:50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45 2577,'0'0'7179,"-4"-6"-6541,-23-25 293,25 23 4009,2 8-4908,0 0 1,0 0 0,0 1 0,0-1-1,0 0 1,0 0 0,0 0-1,0 0 1,0 0 0,0 1-1,0-1 1,0 0 0,0 0 0,0 0-1,0 0 1,0 0 0,0 0-1,0 1 1,-1-1 0,1 0 0,0 0-1,0 0 1,0 0 0,0 0-1,0 0 1,0 0 0,0 0-1,-1 0 1,1 1 0,0-1 0,0 0-1,0 0 1,0 0 0,0 0-1,-1 0 1,1 0 0,0 0-1,0 0 1,0 0 0,0 0 0,0 0-1,-1 0 1,1 0 0,0 0-1,0 0 1,0 0 0,0 0-1,0 0 1,0-1 0,-1 1 0,1 0-1,0 0 1,0 0 0,0 0-1,0 0 1,0 0 0,0 0-1,0 0 1,-1 0 0,1 0 0,0-1-1,0 1 1,0 0 0,0 0-1,0 0 1,0 0 0,0-1-1,-12 33 12,2 0-1,1 0 0,2 1 1,-5 52-1,4-33 133,-20 229 449,18-153-231,4-83-111,-1 28 912,7-73-1174,0 1 0,0-1 1,0 0-1,0 0 0,0 0 1,0 1-1,0-1 0,0 0 0,0 0 1,0 0-1,-1 1 0,1-1 1,0 0-1,0 0 0,0 0 0,0 1 1,0-1-1,0 0 0,-1 0 1,1 0-1,0 0 0,0 1 0,0-1 1,0 0-1,-1 0 0,1 0 1,0 0-1,0 0 0,0 0 0,-1 0 1,1 0-1,0 1 0,0-1 1,0 0-1,-1 0 0,1 0 0,0 0 1,0 0-1,-1 0 0,1 0 1,0 0-1,0 0 0,0-1 0,-1 1 1,1 0-1,0 0 0,0 0 1,0 0-1,-1 0 0,1 0 1,0 0-1,0 0 0,0-1 0,-1 1 1,1 0-1,0 0 0,0 0 1,0 0-1,-1-1 0,-12-11 519,-104-185-86,80 129 119,19 40 214,16 24-391,11 18-405,8 11 21,0 1 1,-2 1-1,0 0 0,-2 1 1,13 41-1,-12-13 96,-9-33 172,14 39-1,-19-61-261,0 0-1,1-1 0,-1 1 1,1 0-1,-1-1 0,1 1 1,-1 0-1,1-1 0,-1 1 0,1-1 1,0 1-1,-1-1 0,1 1 1,0-1-1,-1 1 0,1-1 1,0 0-1,0 0 0,-1 1 1,1-1-1,0 0 0,0 0 1,0 0-1,-1 1 0,1-1 0,0 0 1,0 0-1,0 0 0,0-1 1,-1 1-1,1 0 0,0 0 1,1-1-1,2 0 39,-1 0 1,1-1-1,-1 1 1,0-1-1,1 0 1,-1 0-1,4-3 1,37-34 456,-2-2-1,68-87 1,-87 100-421,139-177 596,-155 196-451,-3 5-670,-3 12-558,-2-1 556,1-6 253,0 32-2531,0-11-6176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9:5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4 9540,'0'0'6921,"0"-3"-5267,-2 22-1505,-1 1 0,-1-1 0,-1 1 0,-12 32 0,6-19-19,-22 64 458,-3-2 0,-78 142 0,110-230-496,-7 15 245,11-22-321,0-13-4178,2-11-934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9:55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12614,'0'0'5175,"27"9"-4126,4 1-801,-4-1-66,0 0 0,-1 2 0,0 1 0,29 18 0,-6 4 127,-2 2 0,-1 2-1,59 63 1,-94-89-216,-8-9-171,1 1-6,-1 0 0,1 0 0,0-1 0,0 1 1,0-1-1,1 0 0,-1 0 0,1 0 0,-1-1 0,1 1 1,0-1-1,7 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2:46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43 375 7876,'0'-1'10609,"8"-10"-10566,7-6 70,-1-1-1,-1 0 0,15-27 1,-24 35-94,1 0 1,-1 0 0,0 0-1,-1-1 1,-1 0 0,1 1-1,-2-1 1,1 0-1,-1-12 1,-1 16-12,0-5 66,0 0 0,0 1 0,-2-1 0,1 0 0,-6-18 0,6 27-38,0 0 0,0 0 0,-1 0 1,1 0-1,-1 1 0,0-1 0,0 1 1,0-1-1,0 1 0,0-1 0,0 1 0,-1 0 1,1 0-1,-1 0 0,0 1 0,1-1 1,-1 1-1,0-1 0,0 1 0,0 0 1,0 0-1,0 0 0,0 0 0,0 1 1,0-1-1,-5 1 0,7 0-33,0-1 0,-1 1-1,1 0 1,0 0 0,0 0 0,0 0-1,-1 0 1,1 0 0,0 0 0,0 0 0,0 1-1,-1-1 1,1 0 0,0 1 0,0-1-1,0 1 1,0-1 0,0 1 0,-2 0 0,3 1-8,-1-1 0,1 1 0,0-1 0,-1 0 0,1 1 1,0-1-1,0 1 0,0-1 0,0 1 0,0-1 0,0 1 1,0-1-1,0 1 0,1-1 0,-1 1 0,1 2 0,2 6 4,1 0 0,0-1-1,0 1 1,1-1-1,0 0 1,11 15 0,45 51 2,-41-52-1,132 138-162,-149-157 156,0 0 0,-1 0 1,0 0-1,0 1 0,0-1 0,0 0 1,-1 1-1,1-1 0,-1 1 0,0 0 1,0-1-1,-1 1 0,0 0 1,0 0-1,0-1 0,0 1 0,-1 0 1,-1 6-1,0-2-3,0-1 0,-1 1 0,0-1 0,0 0 0,-1 0 0,0 0 0,0-1 0,-11 14 0,4-8 17,0-1 1,-1-1-1,0 0 0,0-1 0,-1 0 0,-1-1 0,0-1 0,0 0 1,0 0-1,-1-2 0,0 0 0,-1 0 0,1-2 0,-1 0 0,0 0 1,0-2-1,0 0 0,-32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2:47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52 11029,'0'0'1366,"1"7"-1275,3 26 55,-3-32-129,-1 1-1,0-1 1,1 0-1,-1 1 0,1-1 1,0 0-1,-1 1 1,1-1-1,0 0 1,0 0-1,0 0 0,0 1 1,0-1-1,0 0 1,0 0-1,0-1 0,0 1 1,1 0-1,-1 0 1,0 0-1,1-1 0,-1 1 1,3 0-1,30 3 834,-30-4-640,-4-1-170,1 1 0,0-1-1,0 1 1,0-1-1,-1 1 1,1-1-1,0 1 1,0-1 0,-1 1-1,1-1 1,-1 0-1,1 1 1,0-1-1,-1 0 1,1 0 0,-1 0-1,0 1 1,1-1-1,-1 0 1,0 0-1,1 0 1,-1 0 0,0 0-1,0 0 1,0 1-1,0-1 1,0 0-1,0-2 1,2-31 308,-2 30-277,-1 1-54,1 1 1,0-1 0,-1 1-1,1 0 1,-1-1 0,0 1 0,1 0-1,-1-1 1,-1 1 0,1 0 0,0 0-1,0 0 1,-1 0 0,1 0 0,-1 0-1,0 0 1,1 0 0,-1 1 0,0-1-1,0 1 1,0-1 0,0 1 0,0 0-1,0 0 1,-1 0 0,1 0 0,0 0-1,-1 0 1,1 1 0,-5-1 0,-5-2 73,-1 2 0,1-1 0,0 2 0,-24 1 0,34-1-81,0 1 0,-1 0 0,1-1 0,0 1 0,0 0-1,-1 0 1,1 1 0,0-1 0,0 0 0,0 1 0,0-1-1,1 1 1,-1 0 0,0-1 0,1 1 0,-1 0 0,1 0 0,-1 0-1,1 0 1,0 0 0,0 0 0,0 1 0,0-1 0,0 0-1,1 1 1,-1-1 0,1 0 0,-1 4 0,-2 10-13,1-1 1,1 1-1,1 17 0,0-30 8,0 14-4,-1 5 10,1 0-1,2 1 1,0-1 0,7 27 0,-8-44-9,0 0 1,0-1 0,1 1-1,-1-1 1,1 1 0,1-1-1,-1 0 1,0 0-1,1 0 1,0 0 0,0 0-1,0-1 1,0 1 0,1-1-1,-1 0 1,1 0-1,0 0 1,0 0 0,0-1-1,0 0 1,1 0 0,-1 0-1,0 0 1,1-1 0,0 1-1,6 0 1,-2-1 9,0 0 0,1-1-1,-1 0 1,1-1 0,-1 0 0,0-1 0,0 1 0,0-2 0,0 1 0,0-1-1,17-9 1,-15 6-178,1-1 0,-1 0 0,-1-1 0,1 0 0,-1-1 0,-1 0-1,0 0 1,9-12 0,-13 13-1158,-4 3-2357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2:47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12870,'0'0'1443,"2"26"-1360,0-8-52,21 166 480,-5-40 676,0 257 0,-15-369-855,4-23-615,-6-9 203,-1 0 0,1 0 0,0 0 0,-1-1 0,1 1 1,-1 0-1,1 0 0,-1-1 0,1 1 0,0 0 0,-1-1 1,1 1-1,-1-1 0,1 1 0,-1-1 0,0 1 0,1-1 1,-1 1-1,1-1 0,-1 1 0,0-1 0,1 0 0,9-21-3495,2-8-3380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2:48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9668,'0'0'5320,"8"7"-5080,-5-5-235,4 5 40,0-1 1,0 0-1,1-1 0,0 1 1,12 5-1,-18-10-29,0 0 1,0-1-1,0 1 1,0 0 0,0-1-1,0 1 1,0-1-1,0 1 1,0-1-1,0 0 1,0 0-1,1 0 1,-1 0 0,0-1-1,0 1 1,0-1-1,0 1 1,0-1-1,0 1 1,0-1-1,0 0 1,0 0 0,-1 0-1,1 0 1,0 0-1,0-1 1,-1 1-1,1 0 1,-1-1-1,1 0 1,-1 1-1,0-1 1,0 0 0,1 1-1,0-3 1,0 1-3,-1 0 1,1 1-1,-1-1 1,0 0 0,0 0-1,0 0 1,0 1-1,0-1 1,0 0 0,-1 0-1,0 0 1,1 0-1,-1-1 1,0 1 0,-1 0-1,1 0 1,0 0-1,-1 0 1,0 0 0,0 0-1,0 1 1,-2-6-1,1 5-4,0 1 0,0-1 0,0 0-1,-1 1 1,1-1 0,-1 1-1,1 0 1,-1-1 0,0 1 0,0 1-1,0-1 1,0 0 0,-1 1-1,1 0 1,0-1 0,-1 1 0,1 1-1,-6-2 1,3 1 138,0 0 0,0 1 1,0-1-1,-1 1 0,1 0 0,-11 3 1,16-3-129,-1 1 0,1 0 0,0 0 1,0 0-1,0 1 0,0-1 0,0 0 1,0 0-1,0 0 0,1 1 0,-1-1 0,0 1 1,1-1-1,-1 0 0,1 1 0,-1-1 1,1 1-1,0-1 0,0 1 0,0-1 0,0 3 1,-2 39 13,2-38-12,-1 27 43,0-14-35,1 1 1,0 0-1,2 0 0,0 0 1,5 18-1,-6-33-25,0 0-1,0 0 1,0-1-1,1 1 1,0-1-1,-1 1 1,1-1-1,1 0 1,-1 0-1,0 0 1,1 0-1,-1 0 1,1 0-1,0-1 1,0 1-1,0-1 1,0 0-1,1 0 1,-1 0-1,1 0 1,-1 0 0,1-1-1,-1 0 1,1 0-1,0 0 1,0 0-1,-1 0 1,1-1-1,0 0 1,6 0-1,3 1 55,0-2 0,25-3 0,-33 3-113,0-1 0,0 1 0,0-1 0,0 0-1,0-1 1,0 1 0,-1-1 0,1 0 0,-1 0-1,5-5 1,15-16-4278,-20 15-1204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3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36 8852,'0'0'4944,"14"16"-4680,45 49-152,-57-62-107,0-1 0,0 0 1,0 1-1,1-1 0,-1 0 0,1 0 1,-1 0-1,1-1 0,0 1 0,0-1 1,0 1-1,0-1 0,0 0 0,0 0 1,0 0-1,0-1 0,0 1 1,0-1-1,1 1 0,-1-1 0,0 0 1,0-1-1,0 1 0,6-1 0,-5 0 3,-3 1-5,1-1 1,-1 1 0,1-1 0,-1 0-1,0 1 1,1-1 0,-1 0 0,0 0 0,1 0-1,-1 0 1,0 0 0,0 0 0,0 0 0,0-1-1,0 1 1,0 0 0,0-1 0,0 1 0,-1 0-1,1-1 1,-1 1 0,1-1 0,-1 1-1,1-1 1,-1 1 0,1-4 0,2-46-5,-3 42 1,-1 7 15,1 0 0,0-1 0,-1 1 0,1 0 1,-1 0-1,0-1 0,0 1 0,0 0 0,0 0 0,0 0 0,0 0 0,-1 0 0,1 0 1,0 1-1,-1-1 0,0 0 0,1 1 0,-1-1 0,0 1 0,0-1 0,0 1 1,0 0-1,0 0 0,0 0 0,0 0 0,0 0 0,0 1 0,-1-1 0,1 0 1,0 1-1,-1 0 0,1 0 0,-4-1 0,2 1 42,0 0 0,0-1 0,0 1 0,0 1 0,0-1 0,0 1 0,0-1 0,0 1 0,0 0 1,0 0-1,0 1 0,0-1 0,1 1 0,-1 0 0,1 0 0,-1 0 0,1 1 0,-6 4 0,4 1 39,-1 0 1,1 0-1,1 1 0,0 0 0,0-1 1,0 2-1,1-1 0,1 0 1,0 1-1,-2 9 0,2-3-38,1 0-1,0 0 0,1 1 1,1-1-1,4 21 0,-4-30-68,0-1 0,1 0 0,0 0-1,0 0 1,0 0 0,1 0 0,0 0 0,0-1-1,1 1 1,-1-1 0,1 0 0,0 0-1,1 0 1,-1-1 0,1 1 0,0-1 0,0 0-1,0 0 1,1-1 0,-1 0 0,1 0-1,0 0 1,0-1 0,0 1 0,0-1 0,0-1-1,0 1 1,1-1 0,-1 0 0,0-1-1,1 0 1,-1 0 0,10-1 0,-12 0-318,-1 0 0,1 0 0,0-1 0,-1 1 0,1-1 0,-1 0 0,0 0 0,0 0 1,0 0-1,0-1 0,0 1 0,0-1 0,-1 0 0,1 0 0,-1 0 0,1 0 0,-1 0 0,0-1 0,-1 1 1,4-7-1,6-20-6114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2:49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62 285 11205,'0'0'5122,"-9"5"-4500,1-2-509,6-3-93,0 1 0,0 0 0,-1-1 1,1 1-1,0 0 0,0 1 0,0-1 0,0 0 0,0 0 1,1 1-1,-1-1 0,0 1 0,0 0 0,1 0 1,-1-1-1,1 1 0,0 0 0,0 0 0,-1 0 0,1 0 1,0 1-1,1-1 0,-1 0 0,0 0 0,1 1 0,-1-1 1,1 3-1,-1 19 92,-2 18 24,3 0 0,6 50 0,-5-80-132,1 0-1,1 0 1,0 0 0,1 0-1,0-1 1,1 1 0,0-1-1,0 0 1,1 0 0,1-1 0,0 0-1,9 11 1,-14-19-25,0 0 1,0 1-1,1-1 0,-1 0 1,0 0-1,1-1 0,-1 1 1,1 0-1,-1-1 1,1 0-1,0 1 0,0-1 1,-1 0-1,1 0 0,0-1 1,0 1-1,0-1 0,0 1 1,0-1-1,0 0 0,0 0 1,0 0-1,0 0 1,0-1-1,5-1 0,-3 0-16,-1 0 1,0 0-1,1 0 0,-1-1 0,0 0 1,0 0-1,0 0 0,-1 0 0,1-1 0,-1 0 1,0 1-1,0-1 0,0 0 0,3-7 1,13-23-324,-3 0 0,0-2 1,-3 0-1,-1-1 0,14-74 1,-15 37 1516,-3 0 1,-3-85 0,-5 154-945,-2-34 1368,2 38-1464,0-1 0,0 1 0,-1-1 0,1 1 0,-1-1 0,1 0 0,-1 1 0,1-1 0,-1 1 0,0 0 0,0-1 0,0 1 1,1 0-1,-1-1 0,-1 1 0,1 0 0,0 0 0,0 0 0,-2-2 0,1 3 131,0 6-174,2-3-81,20 441-55,-12-366 69,-2-8 13,3-1 0,21 78 0,-23-129 60,-7-18-219,1 1 0,-1-1 0,1 0 0,-1 1 0,0-1 0,1 0 0,-1 1 0,1-1 1,-1 0-1,1 0 0,-1 1 0,1-1 0,-1 0 0,1 0 0,-1 0 0,1 0 0,-1 0 0,1 0 1,-1 1-1,1-1 0,-1 0 0,1-1 0,-1 1 0,1 0 0,-1 0 0,1 0 0,-1 0 1,2-1-1,0-18-11106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2:49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12598,'0'0'6403,"82"-41"-6211,-50 17-112,-5-3-80,-1 8-32,-9-1-1457,-7 7-3297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2:49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6787,'0'0'5904,"-8"22"-5053,-48 139 278,30-81-615,-4 18 705,-66 147 1,92-238-1236,4-20-1814,4-14-2767,3-8-4615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2:50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10949,'0'0'5245,"17"10"-4682,-10-6-494,6 3 53,1 1 0,-1 1 0,-1 0-1,1 0 1,-2 1 0,1 1-1,14 18 1,190 295 1364,-215-322-1977,8 10 1401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2:50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12 123 12726,'0'0'7160,"-11"-3"-5647,60 2-1033,-1-3 0,1-2 1,70-17-1,138-58 275,-243 78-458,-7 1-4334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 1072,'0'0'16000,"-3"-1"-15909,2 0-91,1 1 0,0 0 1,0 0-1,-1 0 0,1 0 0,0-1 1,-1 1-1,1 0 0,0 0 1,0 0-1,-1 0 0,1 0 1,0 0-1,-1 0 0,1 0 1,0 0-1,-1 0 0,1 0 1,0 0-1,-1 0 0,1 0 1,0 1-1,0-1 0,-1 0 1,1 0-1,0 0 0,-1 0 1,1 0-1,0 1 0,0-1 1,-1 0-1,1 1 0,-5 12 10,5 30 49,1-24 6,0 180 831,-3 224 633,-2-323-1188,4-100-274,0-10-1092,0-17-1600,0-12-1908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2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13270,'0'0'3402,"22"-4"-2749,4 0-457,106-24 451,-95 18-832,1 2-1,0 1 1,62-2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2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8132,'0'0'9124,"112"-59"-8708,-69 39-224,-4 0-192,-5 7 0,-5 5-144,-2 3-640,-8 5-945,-6 0-2961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3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39 347 10917,'0'0'4397,"-2"6"-4197,-6 19-196,2 1-1,1 0 1,-2 36 0,-1 88 7,8-138-8,-1 111 16,1-123 10,0-22 321,-1-143-234,3-193 26,-1 344-144,1-1-1,0 1 0,1 0 1,0-1-1,1 2 0,1-1 1,7-15-1,-9 21 0,1 1 1,1-1-1,-1 1 0,1 0 1,0 1-1,1-1 0,-1 1 1,1 0-1,1 0 0,-1 1 1,1 0-1,0 0 0,11-6 1,-15 10-16,0-1 1,0 1-1,0 0 1,0 0 0,1 0-1,-1 0 1,0 1-1,0-1 1,1 1 0,-1 0-1,0 0 1,1 0-1,-1 0 1,0 0-1,7 3 1,-8-3 7,-1 1-1,1 0 1,0 0-1,0 0 1,-1 1 0,1-1-1,-1 0 1,1 1-1,-1-1 1,1 1 0,-1-1-1,0 1 1,0 0-1,1 0 1,-2-1-1,1 1 1,0 0 0,0 0-1,0 0 1,-1 0-1,1 0 1,-1 0 0,0 0-1,1 4 1,0 13-46,-1 1-1,0 0 1,-1-1 0,-1 1 0,-1-1-1,-1 0 1,-1 0 0,-9 25 0,-3-4-120,0-1 1,-41 64-1,50-90 169,0 0-1,0 0 0,-1-1 1,-1 0-1,0-1 1,-21 19-1,135-27 1032,-93-3-1018,0 1 0,1 0 0,-1 1 0,0 0-1,0 1 1,0 0 0,19 9 0,-2 2 4,38 26 1,-25-15-25,-39-24-169,0 0 0,0 0-1,0 0 1,0 0 0,-1 0 0,1-1 0,0 1 0,0-1 0,0 1 0,4-1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3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40 12342,'0'0'3108,"8"23"-2932,26 73-93,-30-87-80,-1-1 0,1 1 0,1-1 0,0 0 1,0 0-1,0 0 0,1-1 0,0 0 0,11 10 1,-14-15-4,0 0 1,0 1 0,0-1-1,0-1 1,1 1 0,-1 0 0,0-1-1,1 1 1,0-1 0,-1 0 0,1-1-1,0 1 1,0 0 0,-1-1-1,1 0 1,0 0 0,0 0 0,-1 0-1,1-1 1,0 0 0,5-1 0,-6 1 3,-1-1 0,1 1 0,0-1 0,0 0 1,-1 0-1,1 0 0,-1 0 0,0 0 1,0 0-1,1-1 0,-1 1 0,-1-1 1,1 0-1,0 1 0,-1-1 0,1 0 1,-1 0-1,0 0 0,0 0 0,0 0 0,0 0 1,0-5-1,2-8 84,-1-1 1,0-32-1,-3 44 0,1 1-1,0-1 1,-1 1 0,0-1-1,0 1 1,0-1-1,-1 1 1,0 0-1,1 0 1,-2-1-1,1 1 1,0 0 0,-1 1-1,1-1 1,-1 0-1,0 1 1,-1 0-1,1-1 1,0 1-1,-1 1 1,0-1 0,0 0-1,-7-3 1,1 1-45,-1 1 0,1 0 0,-1 0 0,1 2 0,-1-1 0,0 1 0,0 0 0,-22 1 1,30 0-179,1 1 0,0 0 1,-1 0-1,1 0 0,-1 0 1,1 1-1,-1-1 1,1 1-1,0-1 0,-1 1 1,1 0-1,0 0 1,0 0-1,0 0 0,-1 0 1,1 0-1,0 1 1,1-1-1,-1 1 0,0-1 1,-2 3-1,-9 17-6116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4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1 128 12806,'0'0'2609,"7"2"-1862,-4-2-644,-1-1 0,1 1-1,0-1 1,0 0 0,0 0-1,-1 0 1,1 0 0,0 0 0,-1-1-1,1 1 1,-1-1 0,1 0-1,-1 1 1,0-1 0,0 0 0,0 0-1,0-1 1,0 1 0,2-4 0,5-6 228,-1 0 1,11-21-1,-4-8 336,-15 41-661,0 0 0,0 0-1,0 0 1,0 1 0,0-1-1,0 0 1,0 0 0,0 0-1,0 0 1,0 0 0,0 0-1,0 0 1,0 0 0,0 1-1,0-1 1,0 0 0,0 0-1,0 0 1,0 0 0,0 0-1,0 0 1,0 0-1,0 0 1,0 0 0,0 1-1,0-1 1,0 0 0,1 0-1,-1 0 1,0 0 0,0 0-1,0 0 1,0 0 0,0 0-1,0 0 1,0 0 0,0 0-1,0 0 1,1 0 0,-1 0-1,0 0 1,0 0 0,0 0-1,0 0 1,0 0 0,0 0-1,0 0 1,1 0-1,-1 0 1,0 0 0,0 0-1,0 0 1,0 0 0,0 0-1,0 0 1,0 0 0,0 0-1,0 0 1,1-1 0,-1 1-1,0 0 1,1 13-4,9 751 486,-10-766-1563,2-8-5870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4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11205,'0'0'1361,"-5"136"-897,5-82 16,-5 1 16,-2-3 145,2-4-65,-2-8-304,5-14-192,-1-9-16,3-10 0,0-20-2913,0-22-2353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4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0 292 9396,'0'0'7833,"4"-1"-7721,-2 1-111,1-1 0,0 1 0,-1 0-1,1 0 1,0 0 0,-1 1 0,1-1 0,-1 1 0,1-1-1,-1 1 1,1 0 0,-1 0 0,1 0 0,-1 0-1,0 0 1,1 1 0,-1-1 0,0 1 0,0-1-1,4 4 1,6 7 5,-1 0 0,14 17-1,-13-13 1,10 11-4,-14-15-4,1-1 0,0-1 1,0 0-1,1 0 0,1-1 0,15 12 1,-24-20 1,0 0 0,-1 0-1,1 0 1,1 0 0,-1 0 0,0 0 0,0-1 0,0 1 0,0-1 0,0 0 0,1 1 0,-1-1 0,0 0 0,0 0 0,1 0 0,-1-1 0,0 1 0,0-1 0,0 1-1,1-1 1,-1 1 0,0-1 0,0 0 0,0 0 0,0 0 0,0 0 0,-1-1 0,1 1 0,0 0 0,0-1 0,-1 0 0,3-1 0,3-6-5,-1 0 0,0 0 0,0-1 1,-1 0-1,5-12 0,-4 9-12,54-130-191,-45 99 168,3 1 0,2 0 0,38-62-1,-57 104 39,-1 0 0,1 0 0,0 0-1,0 0 1,0-1 0,0 1-1,0 0 1,0 0 0,0 1-1,0-1 1,0 0 0,0 0-1,0 0 1,0 1 0,1-1-1,-1 1 1,0-1 0,1 1 0,-1-1-1,2 1 1,-2 0-2,0 0 0,0 0 0,0 1 1,0-1-1,0 1 0,0-1 0,0 1 0,0-1 1,0 1-1,0-1 0,0 1 0,-1 0 0,1-1 0,0 1 1,0 0-1,-1 0 0,1 0 0,0 0 0,-1 0 0,1 1 1,4 8 9,0 0 1,-1 0 0,-1 0 0,3 13 0,-2-11 82,11 49 559,-2 2 0,6 73 0,-3 129 424,-16-245-1089,1-16 8,0 18 53,-1-21-50,0-1 1,1 1-1,-1 0 1,0-1-1,0 1 1,0-1-1,0 1 1,0-1-1,1 1 1,-1-1-1,0 1 1,0-1-1,1 1 0,-1-1 1,0 1-1,1-1 1,-1 1-1,1-1 1,-1 1-1,0-1 1,1 0-1,-1 1 1,1-1-1,-1 0 1,1 1-1,-1-1 1,1 0-1,-1 0 1,2 1-1,-2-2-87,1 1 1,-1 0-1,0 0 0,1-1 0,-1 1 1,1 0-1,-1 0 0,0-1 1,1 1-1,-1-1 0,0 1 0,1 0 1,-1-1-1,0 1 0,0 0 1,1-1-1,-1 1 0,0-1 0,0 1 1,0-1-1,0 1 0,0-1 1,1 1-1,-1-1 0,0 1 0,0-1 1,0 1-1,0-1 0,0 1 1,0-1-1,-1 1 0,1-1 0,0 0 1,0 0-382,1-27-6353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5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11365,'0'0'5104,"0"7"-4683,-12 459 2101,12-316-2139,0-87-3458,0-74-775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5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 14359,'0'0'6034,"18"-6"-5876,61-14 115,86-11 1,-112 25-252,0-2 0,0-3 1,-1-2-1,81-31 1,-126 41-427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6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291 212 7860,'0'0'2091,"-7"-21"-1712,-21-71 117,26 86-259,0 1 0,0-1 0,0 0 0,-1 1 0,0 0 0,0-1 0,0 1 0,-1 0 0,0 1 0,0-1 0,0 1 0,0 0 0,-1 0 0,0 0 0,-6-4 0,5 5-54,-1 0 0,0 1 0,0 0 1,0 0-1,0 0 0,0 1 0,0 0 1,0 1-1,-13 0 0,17 0-152,-1 1 0,1 0 0,-1 0 0,1 0 0,0 0 0,-1 0 0,1 1 0,0 0 0,0-1 0,0 1 0,0 0 0,0 1 0,0-1 1,1 0-1,-1 1 0,1 0 0,0-1 0,-1 1 0,1 0 0,0 0 0,-2 6 0,-4 5 11,1 1 0,1 0 0,-6 21 0,8-27-36,2 0 0,-1 0 0,1 0 0,1 1-1,-1-1 1,2 1 0,-1-1 0,1 1 0,1-1-1,1 11 1,-1-18-8,0-1 1,0 0-1,0 1 0,1-1 0,-1 0 0,0 0 0,0 0 0,1 0 0,-1 0 0,1 0 1,-1 0-1,1 0 0,-1 0 0,1-1 0,-1 1 0,1-1 0,0 1 0,-1-1 1,1 0-1,0 1 0,-1-1 0,1 0 0,0 0 0,-1 0 0,1-1 0,2 1 1,2-1-14,-1 1 1,0-1 0,1 0-1,-1 0 1,1 0 0,-1-1-1,8-3 1,-5-1-72,0 1 0,0-2 1,-1 1-1,0-1 0,0 0 0,-1 0 1,11-16-1,36-65-775,-37 57 703,-8 18 300,-1 0 1,7-21-1,1 72 1296,-5-5-1400,2 8 43,33 71 0,-30-98-4507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6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12246,'0'0'4594,"0"11"-4274,14 174-50,-1-44-167,-8-58-44,4 106-78,-9-214 76,2 1 0,0-1-1,2 0 1,1 1-1,10-32 1,-12 45-84,1 1 0,0-1 0,1 1 0,0 0-1,0 1 1,1 0 0,1-1 0,-1 2 0,2-1 0,-1 1 0,1 0 0,0 1 0,0-1 0,16-8 0,-23 14 10,1 1-1,0 0 1,0 0 0,0 0 0,0 0 0,1 0 0,-1 0 0,0 1 0,0-1-1,0 0 1,1 1 0,-1 0 0,0 0 0,1 0 0,-1 0 0,0 0 0,1 0-1,-1 0 1,0 1 0,0-1 0,1 1 0,-1 0 0,3 1 0,-3-1-2,0 1 1,0 0-1,-1 0 1,1 0-1,0 0 0,-1 1 1,1-1-1,-1 0 1,0 1-1,0-1 1,0 1-1,0-1 1,0 1-1,-1-1 1,1 1-1,-1 0 1,1-1-1,-1 1 1,0 3-1,0 11-12,0 0 0,-1 0 0,0 1 0,-2-1-1,0 0 1,-1-1 0,-7 20 0,6-23-80,0-1 1,0 0-1,-1-1 0,-1 1 0,0-1 1,0-1-1,-1 1 0,-1-1 0,0-1 0,-11 11 1,17-18-134,1 0 1,-1 0 0,0-1-1,1 1 1,-1 0 0,0-1-1,0 0 1,-4 1 0,-15 1-4141,3-3-4300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7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15671,'0'0'2028,"0"8"-1644,46 426 1446,-44-410-1820,-1-8-10,0 0 0,1-1-1,1 1 1,0 0 0,1-1 0,1 1-1,6 14 1,-10-29-46,0 0 1,-1 0-1,1 0 0,0 0 0,0 0 1,0 0-1,0 0 0,0 0 0,0 0 1,1 0-1,-1-1 0,0 1 0,0 0 1,1-1-1,-1 1 0,0-1 0,0 1 1,1-1-1,1 0 0,-2 0-155,0 1-1,0-1 0,0 0 1,0-1-1,0 1 0,1 0 1,-1 0-1,0 0 0,0-1 0,0 1 1,0 0-1,0-1 0,0 1 1,0-1-1,0 0 0,1 0 1,15-21-5789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7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5 108 11029,'0'0'149,"18"10"-234,57 33-24,-49-34 25,-26-9 84,1 0 1,-1 0-1,1 0 1,0 0-1,-1 0 0,1 0 1,-1 0-1,1 0 1,-1 0-1,1 0 0,0 0 1,-1 0-1,1-1 1,-1 1-1,1 0 1,-1 0-1,1-1 0,-1 1 1,1 0-1,-1-1 1,1 0-1,0 0 12,-1-1 0,1 1-1,0-1 1,-1 0 0,0 1 0,1-1-1,-1 0 1,0 1 0,0-1 0,0 1 0,0-1-1,0 0 1,-1-2 0,1-3 50,0-11-48,1 7 685,-1 0 1,0 0-1,-1 0 1,0 0-1,-5-17 0,6 26-624,-1 0 1,0 0-1,1 1 0,-1-1 0,0 0 0,0 1 0,0-1 0,0 1 0,0-1 0,-1 1 0,1 0 0,0-1 0,-1 1 0,1 0 1,-1 0-1,1 0 0,-1 0 0,1 0 0,-1 0 0,0 0 0,0 0 0,1 1 0,-1-1 0,0 1 0,0 0 0,0-1 0,1 1 0,-1 0 1,0 0-1,0 0 0,0 0 0,0 0 0,0 0 0,1 1 0,-1-1 0,0 1 0,0-1 0,0 1 0,1 0 0,-3 1 0,1-1-70,0 1 0,1 0-1,-1 0 1,1 0-1,0 0 1,0 0 0,0 0-1,0 1 1,0-1-1,0 1 1,0-1 0,1 1-1,-1 0 1,1-1-1,0 1 1,0 0 0,-1 4-1,-14 55 41,16-57-37,-6 24 29,1 0-1,1 0 0,2 1 0,1-1 0,6 56 0,-5-83-72,1 1 1,0-1-1,0 1 1,0-1 0,0 1-1,1-1 1,-1 0 0,1 0-1,-1 0 1,1 0-1,0 0 1,0 0 0,0 0-1,0 0 1,0-1 0,0 1-1,0-1 1,1 1-1,-1-1 1,1 0 0,-1 0-1,0 0 1,1 0 0,0-1-1,-1 1 1,1-1 0,5 1-1,-3 0-114,1-1 1,0 0-1,0 0 0,-1 0 0,1-1 1,0 0-1,-1 0 0,1-1 0,-1 1 1,1-1-1,-1 0 0,8-4 0,18-22-2667,-6-4-2329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8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1 160 6003,'0'0'7497,"12"-12"-7244,-5 5-183,17-17 688,-1 0-1,-2-2 1,19-28-1,-33 42 334,-7 12-1042,0 0 0,0 0 0,0 0 0,0 0 0,0 0 0,0 0 0,0 0 0,1 1 0,-1-1 0,0 0 0,0 0 0,0 0 0,0 0 0,0 0 0,0 0 0,0 0 0,0 0 1,1 0-1,-1 0 0,0 0 0,0 0 0,0 0 0,0 0 0,0 16-169,0 521-192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8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11669,'0'0'4370,"156"-28"-3569,-96-1-321,-4 3-304,-10 4-128,-14 13-48,-18 9-1281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18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0 9812,'0'0'2327,"-6"30"-1871,1-10-381,-7 42 102,-9 97 1,15 523 1209,7-620-859,16 95 0,-18-174-1413,-5-17-2365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4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82 12598,'0'0'4210,"128"0"-2738,-62-9-479,0-4-497,-6-2-320,-9-1-96,-5 1-80,-12 6-736,-14 5-1937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9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7828,'0'0'8331,"0"5"-8181,0 431 3966,0-435-4030,0-4-1826,0-14-2571,0-13-6339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9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52 16231,'0'0'7332,"-15"-52"-8005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20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15 147 10917,'0'0'1766,"0"20"-1384,-2 153 1018,2-109 313,0-51 289,0-44-1237,-12-151-816,12 181 49,-1-17-40,1 0 0,1 0 0,1 0 0,1 1 0,6-25 0,-8 38 28,0 0 0,1 0 0,0 0-1,0 1 1,0-1 0,0 0 0,1 1 0,-1-1 0,1 1 0,0 0-1,0 0 1,0 0 0,1 0 0,-1 0 0,0 1 0,1 0-1,0-1 1,0 1 0,0 1 0,0-1 0,0 0 0,0 1 0,0 0-1,0 0 1,0 0 0,1 1 0,-1-1 0,5 1 0,-4 0-4,-1 0 1,1 0-1,-1 0 1,1 1-1,-1 0 1,1 0-1,-1 0 1,0 0-1,0 1 1,0-1 0,1 1-1,-1 0 1,-1 0-1,1 1 1,0-1-1,-1 1 1,5 4-1,-2-1 1,-2 0 1,1 0-1,-1 0 0,1 1 0,-2 0 0,1-1 0,-1 1 0,0 1 1,2 9-1,2 10 9,-2 1 1,-1 0-1,-1 0 1,-2 40-1,-1 38 385,0-105-249,0-26-3749,0 2-2296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20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11237,'0'0'4986,"2"23"-4890,-1-15-80,11 196 182,-12-71-14,3-135 164,1-7-85,2-27-147,-3-1 0,-1 0 0,-3-38 0,1-20-89,1 87-32,0 0 0,0 1-1,1-1 1,0 0 0,1 1 0,0-1 0,0 1 0,0 0 0,1 0 0,0 0 0,1 0-1,-1 1 1,1 0 0,0 0 0,1 0 0,-1 0 0,1 1 0,1 0 0,-1 0-1,0 1 1,1 0 0,0 0 0,0 0 0,0 1 0,1 0 0,-1 1 0,1-1-1,0 1 1,-1 1 0,1-1 0,0 1 0,0 1 0,0 0 0,0 0 0,0 0 0,8 2-1,-12 0-1,0-1 0,-1 1 0,1 0-1,-1 0 1,0 0 0,1 0-1,-1 1 1,0-1 0,-1 1 0,1 0-1,0 0 1,-1 0 0,1 0-1,-1 0 1,0 1 0,0-1 0,0 1-1,-1-1 1,1 1 0,-1 0 0,2 7-1,2 8 4,-1 1-1,3 37 1,-2 154 556,-6-147-3991,1-84-2678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21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67 121 15239,'0'0'715,"8"14"-787,26 41 69,-32-54 10,-1 1 0,1-1 0,-1 1-1,1-1 1,0 0 0,-1 0 0,1 0-1,0 0 1,0 0 0,0 0 0,0 0-1,0-1 1,0 1 0,0-1 0,0 0 0,0 1-1,0-1 1,0 0 0,0 0 0,0 0-1,1 0 1,-1-1 0,0 1 0,0 0-1,0-1 1,0 0 0,0 1 0,0-1 0,0 0-1,-1 0 1,1 0 0,0 0 0,0-1-1,-1 1 1,1 0 0,-1-1 0,1 1-1,-1-1 1,1 1 0,1-4 0,2-4 26,-1 0 1,0 0-1,0 0 1,-1-1-1,0 1 1,-1-1-1,0 0 1,0 0-1,-1 0 1,0 0 0,-1 0-1,-2-15 1,2 23-22,0 1 23,0-1 0,0 1 0,0-1 0,0 1 0,0-1 0,-1 1 0,1 0 0,-1-1 0,1 1 0,-1 0 0,0-1 0,1 1-1,-1 0 1,0 0 0,0-1 0,0 1 0,0 0 0,0 0 0,0 0 0,0 0 0,-1-1 0,-1 1 49,0-1 0,0 1 0,0 0 0,0-1 0,0 2 0,0-1 0,0 0 0,0 0 0,-5 0 0,2 1-27,0 0 1,1 0-1,-1 0 0,0 1 1,1 0-1,-1 0 0,1 0 1,0 0-1,-1 1 0,1 0 1,-8 4-1,6 0-46,0 0 0,0 0 0,1 0 0,0 1-1,0 0 1,0 0 0,1 1 0,0-1 0,1 1 0,-1 0 0,2 1 0,-1-1 0,1 1 0,0-1-1,1 1 1,-2 14 0,0 6 95,1 1 0,1 0 0,5 50-1,-3-74-96,0 0-1,1 0 1,0 0-1,0 0 1,0 0-1,1-1 1,0 1 0,0 0-1,0-1 1,1 1-1,0-1 1,0 0-1,0 0 1,0 0-1,1 0 1,0-1-1,0 1 1,0-1-1,1 0 1,-1 0 0,1-1-1,0 1 1,0-1-1,0 0 1,1 0-1,-1-1 1,1 0-1,-1 0 1,12 3-1,-7-4-46,0 0 0,0 0 1,0-1-1,0-1 0,0 1 0,0-1 0,0-1 0,-1 0 0,1-1 0,0 0 0,13-6 0,-15 6-277,-1-1 1,-1 0-1,1-1 0,-1 0 1,0 0-1,0 0 0,0 0 1,0-1-1,-1 0 0,0 0 0,-1-1 1,1 1-1,-1-1 0,6-13 1,-3-6-3648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21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11 512 14375,'0'0'2438,"5"-21"-1934,-1 3-448,3-15-28,2 0 1,17-42 0,-14 47 33,-2 0 1,-1-2 0,-1 1-1,-1-1 1,-2 0 0,-1 0 0,0-36-1,-4 64-56,0 0 1,0-1-1,0 1 0,0-1 0,-1 1 0,1 0 0,-1-1 0,1 1 1,-1 0-1,0 0 0,0-1 0,0 1 0,0 0 0,0 0 1,-1 0-1,1 0 0,0 0 0,-1 0 0,0 1 0,-3-4 0,2 3 79,-1 0 0,1 1 0,-1-1 0,0 1 0,1 0-1,-1 0 1,0 0 0,0 0 0,0 1 0,0-1 0,-7 2-1,9-1-79,1 0 0,-1 0-1,1 0 1,-1 0-1,1 1 1,-1-1-1,1 1 1,-1-1-1,1 1 1,-1-1-1,1 1 1,0 0-1,-1 0 1,1 0 0,0 0-1,0 0 1,0 0-1,0 0 1,0 0-1,-1 1 1,0 2 5,0-1 1,0 0 0,0 0-1,1 1 1,-1-1-1,1 1 1,0 0 0,-1 4-1,1 2 7,0 1 0,0 0 1,1 0-1,0 0 0,2 11 0,-1-18-20,-1 0-1,2-1 1,-1 1 0,0-1-1,1 1 1,-1-1 0,1 0-1,0 1 1,0-1 0,0 0-1,1 0 1,-1 0 0,1-1-1,-1 1 1,1-1 0,0 1-1,0-1 1,0 0 0,0 0-1,1 0 1,-1-1-1,0 1 1,1-1 0,0 1-1,-1-1 1,1-1 0,5 2 0,1 0-24,-1-1 0,1 0 0,0-1 0,-1 0 0,1 0 0,0-1 0,-1 0 0,1-1 0,17-5 0,-4-3-344,-1 0 1,0-1-1,36-25 1,59-52-828,-107 80 1234,-10 8-21,1 0-1,-1 0 1,0 0-1,0 0 0,0 0 1,0 0-1,0 0 1,1 0-1,-1 0 1,0 0-1,0 0 1,0 0-1,0 0 0,0 0 1,1 0-1,-1 0 1,0 0-1,0 0 1,0 0-1,0 0 1,0 0-1,0 0 0,1 0 1,-1 0-1,0 1 1,0-1-1,0 0 1,0 0-1,0 0 1,0 0-1,0 0 1,0 0-1,0 0 0,0 1 1,1-1-1,-1 0 1,0 0-1,0 0 1,0 0-1,0 0 1,0 1-1,0-1 0,0 0 1,0 0-1,0 0 1,0 0-1,0 0 1,0 1-1,0-1 1,0 0-1,0 0 1,0 0-1,0 0 0,-1 0 1,1 1-1,1 17 266,-6 26-189,5-39-1,-4 26 42,-10 88 608,3 226-1,11-344-729,1 0-1,-1 0 0,1 1 1,-1-1-1,1 0 0,0 0 1,0 0-1,-1 0 0,1 0 1,0 0-1,0-1 0,0 1 0,0 0 1,0 0-1,0-1 0,0 1 1,1 0-1,-1-1 0,0 1 1,0-1-1,0 1 0,1-1 0,-1 0 1,0 0-1,0 1 0,1-1 1,-1 0-1,0 0 0,1 0 1,1-1-1,2 1 15,1 0 1,-1 0-1,0 0 0,1-1 1,-1 0-1,9-3 0,-6 0-39,0-1-1,0 0 0,-1-1 0,0 0 1,0 0-1,0 0 0,-1-1 0,9-11 1,-12 14-394,0 0 1,-1 0 0,1 0 0,-1-1 0,3-8 0,-3-1-4106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22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0 13814,'0'0'6072,"0"5"-5903,2 35-101,14 73 1,-8-69-27,2 61 0,-8-78-44,-1-13 11,-1 0 0,0 0 0,-3 18 0,3-28-4,-1-1-1,0 1 1,0-1-1,0 1 1,0-1-1,-1 0 1,1 0-1,-1 0 1,0 0-1,0 0 1,0 0-1,0 0 1,0 0-1,-1-1 1,1 1-1,-1-1 1,1 0-1,-5 3 1,-1-1 34,-1 1 1,0-2-1,0 1 1,0-1-1,0 0 1,0-1-1,-19 2 1,-4-1-257,-33-3 0,36 0-548,19-2-1962,7-7-2518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22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1 158 16824,'0'0'3564,"21"-7"-3321,349-94 960,-314 87-969,114-21-41,-169 35-366,0 0 1,-1 0-1,1 0 1,0 0-1,0 0 1,-1 0-1,1 0 1,0 0-1,0 0 1,-1 0-1,1 0 1,0 0-1,0 0 1,-1 1-1,1-1 1,0 0-1,-1 1 1,1-1-1,0 0 1,-1 1-1,1-1 1,-1 1-1,1-1 1,0 1-1,-1-1 1,1 1-1,-1-1 1,1 1-1,-1 0 0,0-1 1,1 1-1,-1 0 1,0-1-1,1 1 1,-1 0-1,0 0 1,0-1-1,0 1 1,0 0-1,1 0 1,-1 0-1,0-1 136,3 18-6041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23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6563,'0'0'12216,"2"19"-12018,5 64-110,-6-80-86,-1 0 0,1 0 1,0 0-1,0 0 0,0 0 0,0 0 1,1 0-1,-1 0 0,1-1 0,0 1 1,0 0-1,0-1 0,0 0 0,0 1 1,0-1-1,0 0 0,1 0 1,-1 0-1,1 0 0,0-1 0,0 1 1,-1-1-1,1 1 0,0-1 0,0 0 1,0 0-1,0 0 0,1-1 0,2 1 1,0 0 0,-1-1 0,1 0 0,-1 0 0,1 0 0,-1-1 1,1 0-1,-1 0 0,1 0 0,-1 0 0,0-1 0,0 0 0,0 0 1,8-5-1,-8 3-8,1 0 1,-1-1 0,0 0 0,-1 1-1,1-2 1,-1 1 0,0 0-1,0-1 1,-1 0 0,1 0-1,-1 0 1,3-10 0,-2 4 0,-1 0 0,0-1 0,-1 1 0,0-1 0,-1-23 0,-1 33 28,0 0 1,0-1-1,-1 1 0,0 0 1,1-1-1,-1 1 1,0 0-1,0 0 0,-1 0 1,1 0-1,-1 0 1,0 0-1,1 0 0,-1 0 1,0 1-1,-1-1 1,1 1-1,0-1 0,-1 1 1,1 0-1,-1 0 1,0 0-1,0 0 0,0 1 1,0-1-1,0 1 1,0-1-1,0 1 0,-5-1 1,-7-2 25,0 1 1,-1 1-1,0 0 1,-30 1-1,44 1-85,0 0 0,0 0 0,0 0-1,0 0 1,0 0 0,0 1 0,0-1 0,0 1 0,0-1-1,0 1 1,1 0 0,-1 0 0,0-1 0,0 1-1,1 1 1,-1-1 0,1 0 0,-1 0 0,1 1 0,-3 1-1,3-1-554,-1 1-1,1-1 1,0 1-1,0 0 1,0-1-1,0 1 1,0 0-1,-1 5 1,1 12-9852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23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16440,'0'0'80,"-2"131"336,2-74-368,0 0 16,0 0-64,0-9 48,0-9 112,0-10 0,0-14-128,0-9-32,4-6-112,9 0-1185,-1-19-3985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4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89 10309,'0'0'7008,"-6"0"-6074,4 0-877,-13-2 721,46 2-348,53 0 440,477-19 1285,321-45-1899,-832 62-199,-32 0-2961,-37 4-1772,-4 0-3955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24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0 371 6643,'0'0'8868,"3"23"-8625,-2-16-222,17 187 942,-18-120-607,1-44-254,0-24-62,-1-10-4,5-106-132,4-38 227,-7 131 163,1 1 0,1 0 0,0 1 1,1-1-1,1 1 0,15-29 0,-20 41-247,1 0-1,0 0 0,0 1 1,0-1-1,1 0 1,-1 1-1,1 0 0,-1-1 1,1 1-1,0 0 1,0 0-1,0 1 1,0-1-1,0 0 0,0 1 1,5-2-1,-6 3-34,1 0 0,-1-1-1,1 1 1,-1 0 0,0 0-1,1 0 1,-1 1 0,1-1 0,-1 1-1,1-1 1,-1 1 0,0 0-1,1 0 1,-1 0 0,0 0-1,0 0 1,0 0 0,0 1 0,0-1-1,0 1 1,0-1 0,0 1-1,2 3 1,19 24 335,28 49 1,-33-50-138,0 0 1,1-1-1,29 30 0,-42-51-139,0 0-1,1 0 0,0 0 1,0-1-1,1 0 0,-1 0 1,1-1-1,0 0 0,0-1 1,1 1-1,-1-2 0,1 1 1,-1-1-1,1 0 0,0-1 1,14 1-1,-21-2-60,-1 0-1,0 0 1,1 0-1,-1 0 1,1-1-1,-1 1 1,0 0 0,1-1-1,-1 1 1,0-1-1,1 1 1,-1-1-1,0 0 1,0 1 0,1-1-1,-1 0 1,0 0-1,0 0 1,0 0-1,0 0 1,0 0 0,0 0-1,-1 0 1,1 0-1,0 0 1,0-1-1,-1 1 1,1 0 0,-1-1-1,1 1 1,0-3-1,0-3-13,0-1 0,-1 1 0,1-1 0,-1 0 0,-2-7 0,1-7 13,-1-4-22,-1 0 0,-1 1 0,-2-1 0,0 1 0,-14-31 0,8 20 8,-12-59 0,21 69 386,1-46 0,2 30-1588,-3 0-4738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25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12710,'0'0'6672,"0"9"-6360,0 109 303,-24 167 0,3-162-370,-12 92 249,31-176-355,3-26-176,0-12-112,1-5-127,2-7-1269,0 1 0,-1-1-1,3-21 1,-5-11-7819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25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1 172 6435,'0'0'12977,"20"-5"-12564,369-90 812,-179 47-1002,-110 26-310,-95 21 74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26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341 505 10293,'0'0'3166,"-18"-19"-1813,-56-60-336,68 73-726,0 0 0,-1 0 0,0 1 0,1 0 0,-2 0 0,-12-7 0,17 11-187,-1-1 0,1 1 1,-1 0-1,1 0 0,-1 1 1,1-1-1,-1 1 0,1-1 1,-1 1-1,1 0 1,-1 0-1,-5 2 0,4-1-68,-1 2-1,1-1 0,-1 1 0,1 0 0,0 0 0,0 0 1,1 0-1,-1 1 0,1 0 0,-1 0 0,1 0 0,0 1 1,1-1-1,-1 1 0,-4 9 0,-1-1-31,2 0 0,0 1 1,0 0-1,1 0 0,1 0 0,0 1 0,1 0 1,1 0-1,0 0 0,1 0 0,1 0 0,0 0 1,3 29-1,-2-43-5,1 0 0,0-1 0,-1 1-1,1-1 1,0 1 0,0-1 0,-1 1 0,1-1 0,0 1 0,0-1 0,0 0 0,0 1 0,-1-1 0,1 0 0,0 0 0,0 0 0,0 0 0,0 1-1,0-1 1,0 0 0,0-1 0,0 1 0,0 0 0,-1 0 0,3-1 0,1 1-3,3-1-1,-1 0 0,1 0 0,-1-1 0,1 0-1,-1 0 1,0 0 0,0-1 0,0 0 0,0 0 0,0-1 0,0 0 0,-1 0 0,0 0 0,0 0 0,0-1 0,6-8 0,6-7 14,0-1 0,23-40 0,-32 44-13,-6 13 164,-1 1 0,1 0 1,-1 0-1,1 0 0,0-1 1,5-4 455,-5 9-620,-1 0 1,0 0-1,1 0 0,-1 0 0,0 0 1,0 0-1,0 1 0,0-1 1,0 0-1,0 1 0,0-1 0,-1 1 1,1-1-1,-1 1 0,1-1 0,0 3 1,3 6-19,3 6 18,1-1 1,0 0-1,1 0 1,1-1-1,0 0 0,20 19 1,-27-30-28,0 0 0,1 0 0,-1 0 0,1-1 0,0 1 0,0-1 0,0 0 0,0 0 0,0 0 0,0-1 0,1 1 0,-1-1 1,1 0-1,-1 0 0,1-1 0,-1 1 0,1-1 0,-1 0 0,1 0 0,-1-1 0,1 1 0,-1-1 0,1 0 0,-1 0 0,0-1 0,1 1 0,-1-1 0,0 0 0,0 0 0,7-5 0,3-3-168,0-1-1,-1 0 1,0-1-1,-1-1 1,0 0-1,-1 0 0,15-23 1,-10 10 104,-1-1 1,-1-1 0,16-43-1,-22 44 292,-2 0 0,0 0 0,-2-1 0,-1 0 0,-1 0 1,-1 0-1,-4-34 0,3 57-19,-1 0 1,1 0-1,-1 1 1,0-1-1,-1 0 1,1 0-1,-1 1 1,0-1-1,0 1 1,0-1-1,-1 1 1,1 0-1,-1 0 1,0 0-1,0 0 1,-1 1-1,1-1 1,-1 1-1,0 0 1,-6-4-1,10 7-176,-1-1 0,1 1 0,-1 0 0,1 0 0,-1 0 0,1-1-1,-1 1 1,1 0 0,-1 0 0,1 0 0,-1 0 0,1 0 0,-1 0 0,1 0 0,-1 0 0,0 0 0,1 0-1,-1 0 1,1 0 0,-1 1 0,1-1 0,-1 0 0,1 0 0,-1 1 0,1-1 0,-1 0 0,1 0 0,0 1-1,-1-1 1,1 1 0,-1-1 0,1 0 0,0 1 0,-1-1 0,1 1 0,0-1 0,-1 1 0,1 0 0,-5 21-50,4 31 56,2 0 1,2 0-1,2 0 1,3-1-1,20 73 1,-19-83-20,-7-40 14,-2-2 82,1-10 34,1 0 0,1 0 0,0 0-1,0 0 1,0 1 0,1 0 0,8-13 0,-8 13-88,3-4-39,0 0 0,1 1 0,0 0 0,1 0-1,18-19 1,-24 28-22,1 0 0,-1-1 0,1 1-1,-1 1 1,1-1 0,0 0 0,0 1-1,0 0 1,1 0 0,-1 0 0,0 0-1,1 1 1,-1 0 0,1 0-1,-1 0 1,1 0 0,0 1 0,-1 0-1,1 0 1,0 0 0,-1 0 0,6 2-1,-8-2 17,-1 1-1,0 0 1,1-1-1,-1 1 1,0 0-1,0 0 1,0 0-1,0 0 1,0 0-1,0 0 1,0 0-1,0 0 1,0 0-1,0 1 1,-1-1-1,1 0 1,0 0-1,-1 1 1,1-1-1,-1 0 1,0 1-1,1-1 0,-1 1 1,0 1-1,2 40-110,-2-33 88,-1 0 26,0 1 1,0-1 0,-1 0-1,0 1 1,-1-1 0,0 0-1,-1-1 1,0 1 0,0-1-1,-1 1 1,0-1 0,-1-1-1,-7 10 1,5-8-30,0-1 0,-1 0 1,0 0-1,0-1 0,-1 0 1,0-1-1,-1 0 0,1-1 1,-1 0-1,-21 8 0,26-12-187,0 0 0,0-1 0,-1 0 0,1 0-1,0 0 1,-8-1 0,14 0 124,-1 0 0,0 0-1,1 0 1,-1 0 0,0 0 0,1 0-1,-1 0 1,1-1 0,-1 1 0,0 0-1,1 0 1,-1-1 0,1 1 0,-1 0 0,1-1-1,-1 1 1,1-1 0,-1 1 0,1-1-1,-1 1 1,1-1 0,-1 1 0,1-1-1,0 1 1,-1-1 0,1 1 0,0-1-1,0 0 1,-1 1 0,1-1 0,0 1 0,0-1-1,0 0 1,0 1 0,0-1 0,0 0-1,0 1 1,0-1 0,0 0 0,0 1-1,0-1 1,0 0 0,0 1 0,1-1-1,-1 0 1,1-7-1369,-1-33-7799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26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17464,'0'0'1742,"-2"22"-1587,-4 319 1109,6-48 84,2-293-1654,-1-1 0,0 1-1,1 0 1,-1-1 0,0 1 0,0-1 0,1 1 0,-1-1 0,0 0 0,0 1 0,0-1 0,0 0-1,0 0 1,2-1 0,9-23-5390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27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98 13110,'0'0'1868,"14"13"-1636,46 38-107,-58-50-118,1 1-1,-1 0 1,0-1-1,1 1 1,-1-1-1,1 0 1,-1 0 0,1 0-1,0 0 1,-1 0-1,1-1 1,0 1-1,-1-1 1,1 1 0,0-1-1,0 0 1,0 0-1,-1-1 1,1 1-1,0 0 1,0-1 0,2-1-1,-3 1 4,1 0 0,-1 0 0,0 0 0,0-1 0,0 0 0,0 1 0,0-1 0,0 0 0,0 0 0,-1 0 0,1 0 0,-1 0 0,1 0 0,-1 0 0,0 0 0,0-1 0,1-2 0,1-2 2,-1 0 0,-1 0 1,0 0-1,1 0 0,-2 0 0,1 0 1,-1 0-1,-1-1 0,-1-10 1,2 15-5,-1 0 0,1 1 0,-1-1 0,0 0 1,0 1-1,0-1 0,0 1 0,-1 0 0,1-1 0,-1 1 1,1 0-1,-1 0 0,0 0 0,0 0 0,0 0 1,0 0-1,0 0 0,0 1 0,0-1 0,0 1 1,-1 0-1,1-1 0,-1 1 0,1 0 0,-1 0 1,0 1-1,-3-2 0,1 1 81,0 1-1,0-1 1,0 1 0,1 0-1,-1 0 1,0 0-1,0 0 1,0 1 0,1 0-1,-1 0 1,0 0 0,1 1-1,-1 0 1,1 0-1,-1 0 1,1 0 0,0 0-1,0 1 1,0 0 0,-4 4-1,1 1 82,0 0-1,0 1 1,1 0-1,0 0 1,1 1-1,0 0 1,-7 19-1,6-15-13,1 1 0,1-1 0,1 1 0,0 0-1,1 0 1,0 0 0,1 1 0,1-1 0,3 25 0,-3-37-142,1 1 0,0-1 0,0 1 0,1-1 1,-1 0-1,1 0 0,0 1 0,0-1 0,0 0 0,0 0 1,0-1-1,0 1 0,1 0 0,0-1 0,-1 1 1,1-1-1,0 0 0,0 0 0,0 0 0,0-1 1,1 1-1,-1-1 0,0 1 0,1-1 0,-1 0 1,1 0-1,-1-1 0,5 1 0,7 2 7,1-2 1,0 0-1,0-1 0,0 0 0,17-3 0,-21 1-198,0-1-1,-1 0 0,1 0 0,-1-1 0,0-1 0,0 0 0,-1 0 1,1-1-1,-1 0 0,-1-1 0,1 0 0,-1-1 0,0 0 0,13-15 1,-20 21-436,-1-1 1,1 0 0,0 1-1,-1-1 1,0 0 0,0 0 0,2-5-1,-1-19-11200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27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19129,'0'0'2628,"21"-14"-2983,70-41-117,-86 52 428,-1 1 0,1 0 1,-1 0-1,1 1 1,0-1-1,0 1 0,0 0 1,-1 0-1,1 1 0,0-1 1,0 1-1,0 0 1,0 0-1,0 1 0,9 2 1,-12-3 34,0 0 4,0 1 1,0 0 0,-1 0 0,1 0 0,0 0 0,0 0 0,0 0 0,-1 1 0,1-1 0,-1 0 0,1 1-1,-1 0 1,1-1 0,-1 1 0,0 0 0,0-1 0,0 1 0,0 0 0,0 0 0,0 0 0,-1 0-1,1 0 1,0 0 0,-1 0 0,0 0 0,1 3 0,0 9 12,1 0-1,-3 27 1,1-22-6,-2 5 187,-1 1 1,0-1-1,-2 0 0,-1 0 0,-1 0 1,-1-1-1,0 0 0,-2-1 0,-1 0 1,-1 0-1,-1-1 0,0-1 0,-2 0 1,-27 29-1,42-49-157,0 0-1,0 0 1,0 0 0,0 0-1,-1 1 1,1-1 0,0 0-1,0 0 1,0 0 0,0 0-1,0 0 1,0 0 0,0 0 0,0 1-1,0-1 1,0 0 0,-1 0-1,1 0 1,0 0 0,0 0-1,0 1 1,0-1 0,0 0-1,0 0 1,0 0 0,0 0 0,0 0-1,0 1 1,0-1 0,0 0-1,0 0 1,0 0 0,0 0-1,0 0 1,1 1 0,-1-1-1,0 0 1,0 0 0,0 0 0,0 0-1,0 0 1,0 0 0,0 1-1,0-1 1,0 0 0,1 0-1,-1 0 1,0 0 0,0 0-1,0 0 1,0 0 0,0 0 0,0 0-1,1 0 1,-1 0 0,0 1-1,0-1 1,0 0 0,0 0-1,0 0 1,1 0 0,-1 0-1,0 0 1,19 0 446,29-8-460,270-96 630,-151 43-213,-161 58-438,-5 3-45,-1-8-4863,0-4-1711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33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13846,'0'0'4282,"0"7"-4215,2 22 54,1 1 0,1-1 0,1 0 0,2 0 0,1 0 0,1-1 0,2 0 0,0-1-1,2 0 1,1-1 0,26 36 0,-37-57-115,1 0-1,0-1 0,1 1 1,-1-1-1,1 0 0,0 0 1,0-1-1,0 0 0,0 0 1,0 0-1,1 0 0,9 2 1,-12-4-3,1 0 1,0 0 0,0 0 0,0-1-1,0 0 1,-1 1 0,1-2-1,0 1 1,0 0 0,0-1-1,0 0 1,0 0 0,-1 0-1,1 0 1,0 0 0,-1-1-1,1 0 1,-1 1 0,1-2-1,5-3 1,-1-2 12,1-1 0,-1 1 0,-1-2 0,0 1 0,0-1 0,-1 0 0,0 0 0,0-1 0,-1 0 0,-1 0 0,0 0 0,3-15 0,-2 4 53,-1 1 0,-1-1 0,0 1 0,-2-1 0,-3-42 0,1 58-25,0 0 1,0 0-1,-1 0 1,0 0-1,0 0 1,0 0-1,-1 1 1,0-1 0,0 1-1,0 0 1,-1-1-1,1 2 1,-1-1-1,0 0 1,-1 1-1,1 0 1,-1 0-1,0 0 1,-10-6-1,5 5-23,0 0 0,-1 0-1,0 1 1,0 0-1,0 1 1,0 0-1,0 1 1,-1 0 0,-20-1-1,27 3-29,0 0 0,0 0 1,0 1-1,0-1 0,0 1 0,1 0 0,-1 1 0,0-1 0,1 1 1,-1 0-1,0 0 0,1 0 0,0 1 0,0-1 0,-8 7 0,7-4-73,1 0 0,0 0 0,0 0 0,1 0 0,-1 1 0,1-1 0,0 1 0,1 0 0,-1 0 0,1 0 0,-2 11 0,1-2-800,1 0 0,-1 21 0,3 22-5300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34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13 402 4722,'0'0'13716,"0"0"-13701,-1 0 0,1-1 1,0 1-1,0 0 0,-1 0 1,1 0-1,0 0 0,-1 0 0,1 0 1,0-1-1,-1 1 0,1 0 1,0 0-1,-1 0 0,1 0 1,0 0-1,-1 0 0,1 0 0,0 0 1,-1 1-1,1-1 0,0 0 1,0 0-1,-1 0 0,1 0 1,0 0-1,-1 0 0,1 1 0,0-1 1,0 0-1,-1 0 0,1 0 1,0 1-1,0-1 0,-1 0 1,1 0-1,0 1 0,0-1 0,0 0 1,0 1-1,-1-1 0,1 0 1,0 1-1,0-1 0,0 0 1,0 0-1,0 1 0,0 0 0,21 389 143,-20-383-107,0 10-90,0-13 155,-1-6 228,-11-283 107,10 164 125,1 120-560,1 0 0,-1 1-1,0-1 1,1 1 0,-1-1-1,0 1 1,1-1 0,-1 1-1,1-1 1,-1 1 0,1-1 0,-1 1-1,1-1 1,-1 1 0,1 0-1,0-1 1,-1 1 0,1 0-1,-1 0 1,1-1 0,0 1 0,-1 0-1,1 0 1,0 0 0,-1 0-1,1 0 1,0 0 0,-1 0-1,2 0 1,29 0-8,-22 0 9,-1 1-10,-1 0 0,0 0-1,0 1 1,0-1 0,0 2-1,0-1 1,0 1 0,-1 0-1,1 0 1,9 7 0,8 7 22,29 25 1,-38-30-24,15 14 11,-9-7-8,1 0 1,1-2-1,0 0 1,1-2-1,1 0 0,30 11 1,-55-25 29,1-1 0,0 1-1,0-1 1,0 1 0,0-1 0,0 1 0,-1-1-1,1 0 1,0 0 0,0 0 0,0 1 0,0-1-1,0 0 1,0 0 0,0 0 0,0 0 0,0 0 0,0-1-1,0 1 1,0 0 0,0 0 0,0-1 0,0 1-1,-1 0 1,1-1 0,0 1 0,0-1 0,0 1-1,0-1 1,-1 0 0,1 1 0,0-1 0,1-1 0,-1-1 170,0-1 1,-1 1-1,1-1 1,-1 1 0,1-1-1,-1 1 1,0-1 0,-1-3-1,1-10-520,-9-557 1524,7 545-862,0 25-1589,1 18-1503,2 12-2224,3 2-3788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53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46 7940,'0'0'8492,"-2"-8"-7324,-10-30 457,11 39-1590,0 0 1,0 0 0,1 0-1,-1 0 1,0 0-1,1 0 1,-1 0-1,1 0 1,0 0 0,-1 0-1,1 0 1,0 0-1,0 1 1,-1-1-1,1 0 1,0 0 0,0 2-1,-22 389 208,3-40 960,12-296-573,6-54-540,-1-6-399,0-11-721,2-20-2009,0-13-2657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5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7812,'0'0'10660,"4"13"-14549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53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10757,'0'0'8393,"33"-5"-7838,230-42 531,-203 35-930,15-5 92,0 4-1,115-4 1,-177 15-6256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5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305 282 11493,'0'0'6187,"-19"-20"-5795,-62-66-168,18 23 57,57 58-248,0 1 1,-1 0-1,1 0 1,-1 0-1,0 1 1,-9-4-1,15 6-26,-2 0-1,1 0 1,0 0-1,0 1 1,0-1 0,0 0-1,0 1 1,-1 0-1,1-1 1,0 1-1,-1 0 1,1 0-1,0 0 1,0 0-1,-1 1 1,1-1 0,0 1-1,0-1 1,0 1-1,-1 0 1,1 0-1,0 0 1,0 0-1,0 0 1,0 0-1,1 1 1,-1-1 0,0 0-1,0 1 1,1 0-1,-1-1 1,1 1-1,0 0 1,-1 0-1,1 0 1,0 0 0,0 0-1,0 0 1,0 0-1,0 0 1,1 0-1,-1 3 1,-3 11-25,2 0 0,0 0 0,0 0-1,3 31 1,-1-26 35,0 4-16,4 79 23,-3-92-28,1-1 0,1 0 0,-1 0 0,2 0 0,0 0 1,10 20-1,-13-29 2,-1 0-1,1 0 1,0-1 0,0 1 0,1-1 0,-1 1-1,0-1 1,0 1 0,1-1 0,-1 0 0,1 1-1,-1-1 1,1 0 0,-1 0 0,1 0 0,0 0-1,2 0 1,-3-1-1,0 0-1,0 0 0,0 0 1,1 0-1,-1 0 0,0 0 1,0 0-1,0-1 0,1 1 1,-1 0-1,0-1 0,0 1 1,0-1-1,0 1 1,0-1-1,0 0 0,0 1 1,0-1-1,0 0 0,1-1 1,4-4-13,-1-1 1,0 1-1,0-2 1,-1 1-1,0 0 1,5-11 0,20-55 18,29-108 1,-12 33 2,-44 143-4,10-21 15,-12 26-16,0 0 0,1 0 0,-1 0 0,0 0 0,0 0 1,1 0-1,-1 0 0,0 0 0,0 0 0,0 0 0,1 0 0,-1 0 1,0 0-1,0 0 0,1 0 0,-1 0 0,0 0 0,0 0 1,0 0-1,1 0 0,-1 0 0,0 1 0,0-1 0,1 0 1,-1 0-1,0 0 0,0 0 0,0 0 0,0 1 0,1-1 0,-1 0 1,0 0-1,0 0 0,0 1 0,0-1 0,0 0 0,0 0 1,0 0-1,1 1 0,-1-1 0,0 0 0,0 0 0,0 1 0,0-1 1,6 13 26,22 73 56,26 129 1,1 6 18,-50-211-281,-5-10 148,0 0 0,0 0 0,0 0 0,0-1 0,0 1-1,0 0 1,0 0 0,0 0 0,0 0 0,0 0 0,0-1 0,0 1-1,0 0 1,0 0 0,0 0 0,0 0 0,0 0 0,0 0 0,1-1-1,-1 1 1,0 0 0,0 0 0,0 0 0,0 0 0,0 0 0,0 0-1,0 0 1,0-1 0,1 1 0,-1 0 0,0 0 0,0 0-1,0 0 1,0 0 0,0 0 0,0 0 0,1 0 0,-1 0 0,0 0-1,0 0 1,0 0 0,0 0 0,0 0 0,0 0 0,1 0 0,-1 0-1,0 0 1,0 0 0,0 0 0,0 0 0,0 0 0,1 0 0,-1 0-1,0 0 1,0-20-4169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55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 14503,'0'0'6013,"-2"-3"-5864,2 3-148,0 0-1,0 0 0,0 0 0,0-1 1,0 1-1,0 0 0,0 0 0,0 0 1,0-1-1,0 1 0,0 0 0,0 0 0,0 0 1,0-1-1,0 1 0,0 0 0,0 0 1,0 0-1,-1-1 0,1 1 0,0 0 1,0 0-1,0 0 0,0 0 0,0 0 1,-1-1-1,1 1 0,0 0 0,0 0 0,0 0 1,0 0-1,-1 0 0,1 0 0,0 0 1,0 0-1,0 0 0,-1-1 0,1 1 1,0 0-1,0 0 0,0 0 0,-1 0 0,1 0 1,0 0-1,0 0 0,0 0 0,-1 1 1,1-1-1,0 0 0,0 0 0,0 0 1,-1 0-1,1 0 0,0 0 0,0 0 0,2 23-10,24 75 10,5 20 24,-9-3 16,-5 1 0,3 167 0,-18-519 510,-1 227-620,-1-1 1,1 1-1,1-1 1,0 1-1,0-1 1,1 1-1,0 0 1,0 0-1,1 0 0,0 1 1,9-14-1,-10 17 0,1 1-1,-1-1 1,1 1-1,0 0 1,0 0-1,1 0 1,-1 1-1,1-1 1,0 1-1,0 0 0,0 0 1,0 1-1,0 0 1,1 0-1,-1 0 1,1 0-1,-1 1 1,1 0-1,0 0 1,9 0-1,-13 1 49,1 0-1,-1 1 1,0-1-1,1 1 1,-1-1 0,0 1-1,0 0 1,1 0 0,-1 0-1,0 0 1,0 0-1,0 1 1,0-1 0,-1 1-1,1-1 1,0 1-1,0-1 1,-1 1 0,1 0-1,-1 0 1,0 0 0,1 0-1,-1 0 1,0 0-1,0 0 1,0 1 0,-1-1-1,1 0 1,0 0-1,0 5 1,1 8-23,0 0 1,0 0-1,-1 25 1,-1-33 30,-2 21 13,0-1 1,-2 1-1,-1 0 0,-2-1 0,0 0 0,-2-1 0,-1 0 0,0 0 0,-2-1 0,-2 0 1,-20 30-1,32-52-100,-16 21 323,17-23-289,1-1 1,-1 1-1,1 0 1,-1-1-1,1 1 1,-1-1 0,0 1-1,1-1 1,-1 1-1,0-1 1,1 1-1,-1-1 1,0 1-1,0-1 1,1 0 0,-1 1-1,0-1 1,0 0-1,0 0 1,1 0-1,-1 0 1,0 0-1,0 0 1,0 0 0,0 0-1,1 0 1,-2 0-1,-4-7-3105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55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13798,'0'0'1262,"4"21"-1235,78 340 1763,-24-9-483,-53-332-1639,-4-20 306,-1 0-1,0 0 1,0 0-1,0 0 1,0 1-1,1-1 0,-1 0 1,0 0-1,0 0 1,0 0-1,1 0 1,-1 0-1,0 1 1,0-1-1,0 0 1,1 0-1,-1 0 1,0 0-1,0 0 1,1 0-1,-1 0 1,0 0-1,0 0 1,1 0-1,-1 0 1,0 0-1,0 0 0,0 0 1,1-1-1,-1 1 1,0 0-1,0 0 1,1 0-1,-1 0 1,0 0-1,0 0 1,0-1-1,1 1 1,0-2-375,1 0 1,0 0 0,-1 0-1,1-1 1,-1 1 0,0 0-1,0-1 1,0 1-1,0-1 1,1-3 0,7-35-7740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56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87 13638,'0'0'1067,"2"20"-867,8 64-93,-10-82-104,0 1-1,1 0 1,-1-1 0,1 1-1,0-1 1,0 1-1,0-1 1,0 0-1,1 1 1,-1-1 0,0 0-1,1 0 1,0 0-1,-1 0 1,1 0 0,0 0-1,0 0 1,0 0-1,0-1 1,1 1 0,-1-1-1,0 0 1,1 0-1,-1 0 1,0 0-1,1 0 1,0 0 0,-1 0-1,1-1 1,-1 0-1,1 1 1,4-1 0,-3 0-3,-1 0 1,1-1-1,0 0 1,0 1 0,-1-1-1,1 0 1,0-1-1,-1 1 1,1-1 0,-1 1-1,0-1 1,1 0-1,-1 0 1,0-1-1,0 1 1,0-1 0,4-5-1,-1-1-94,0-1-1,-2 0 0,1 0 1,-1 0-1,0-1 1,-1 1-1,0-1 0,-1 0 1,0 0-1,-1 0 0,0 0 1,-1 0-1,0 0 1,-2-16-1,1 26 100,1-1 1,0 1-1,-1-1 0,0 1 1,1-1-1,-1 1 0,0-1 1,1 1-1,-1-1 0,0 1 1,0 0-1,0-1 0,-1 1 1,1 0-1,0 0 0,0 0 1,0 0-1,-1 0 0,-1-1 1,-1 0 43,0 0 0,0 1 1,0-1-1,0 1 0,0 0 0,-1 0 1,-5 0-1,3 0 57,-1 1 1,1-1-1,0 2 1,0-1-1,-1 1 1,1 0-1,0 1 1,0 0-1,-9 3 1,10-1-13,-1 0 0,1 1 0,0-1 0,0 1 0,1 1 0,0-1 0,0 1 0,0 0 0,0 0 0,1 0 0,0 1 0,0-1 0,1 1 0,0 0 0,0 0 0,1 0 0,0 1 0,0-1 0,-1 8 0,-1 6 27,2 0 1,0 0-1,1 0 1,1 0 0,5 37-1,0-40-111,0 0-1,0-1 1,2 0 0,0 0-1,1-1 1,1 0-1,0 0 1,1-1 0,1 0-1,0-1 1,1 0-1,1-1 1,0 0 0,25 18-1,-34-28-118,0 0-1,1 0 1,0-1-1,0 1 1,0-1-1,0 0 1,0-1-1,0 1 1,0-1-1,1 0 1,-1-1-1,0 1 1,1-1-1,-1 0 1,1 0-1,-1 0 1,8-3-1,-9 2-142,0 0-1,0-1 0,0 1 0,0-1 1,0 0-1,0-1 0,-1 1 0,1-1 1,-1 1-1,0-1 0,0 0 0,0 0 1,0-1-1,0 1 0,0 0 0,-1-1 1,0 0-1,0 1 0,0-1 0,0 0 1,2-7-1,4-23-9119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56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1 183 13382,'0'0'1241,"14"-20"-1116,46-63-5,-52 72-1,0 1 0,1 0 0,15-14 0,0 1 1121,-22 22 595,-1 6-932,-1-3-1131,10 125 887,-6-49-443,14 401 598,-16-498-8511,-2-6-4973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57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1 158 12534,'0'0'6531,"162"-50"-5939,-82 26 48,0 0-208,-4 2-63,-18 5-65,-17 6-240,-14 6-48,-13 1-16,-9 4-128,5 0-641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58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44 9925,'0'0'7077,"0"33"-6391,0-31-677,0-1 0,1 0 1,-1 0-1,1 0 0,-1 1 0,1-1 0,0 0 1,-1 0-1,1 0 0,0 0 0,0 0 0,0 0 1,0 0-1,0 0 0,0 0 0,0-1 0,0 1 1,0 0-1,0-1 0,0 1 0,0-1 0,1 1 1,1 0-1,-3-1-3,1 1 0,0-1 0,-1 0 0,1 0 0,0 1 1,0-1-1,-1 0 0,1 0 0,0 0 0,0 0 0,-1 0 0,1 0 0,0 0 0,0 0 1,-1 0-1,1 0 0,0 0 0,-1 0 0,1-1 0,0 1 0,0 0 0,-1 0 0,1-1 1,0 1-1,-1 0 0,1-1 0,-1 1 0,1-1 0,-1 1 0,1-1 0,-1 1 0,1-1 1,-1 0-1,1 1 0,-1-1 0,1 1 0,-1-1 0,0 0 0,1 1 0,-1-1 1,0-1-1,1-4 18,0 0 0,0 0-1,-1 0 1,0 0 0,0-1 0,-1 1 0,-1-8 0,2 12-19,-1 0 1,1 1-1,-1-1 0,1 1 0,-1-1 1,0 1-1,0-1 0,1 1 1,-1-1-1,0 1 0,-1 0 0,1 0 1,0-1-1,0 1 0,0 0 0,-1 0 1,1 0-1,0 0 0,-1 0 1,1 0-1,-1 1 0,1-1 0,-1 1 1,0-1-1,1 1 0,-1-1 0,0 1 1,1 0-1,-1-1 0,0 1 1,-1 0-1,0 0 20,0 0-1,0 0 1,0 0 0,1 1 0,-1-1-1,0 1 1,0-1 0,0 1 0,0 0-1,1 0 1,-1 0 0,1 0 0,-1 1-1,1-1 1,-4 3 0,4-2-12,0 1-1,0-1 1,1 1 0,-1 0-1,1-1 1,-1 1 0,1 0 0,0 0-1,0 0 1,0 0 0,0 0 0,1 0-1,-1 0 1,1 5 0,0-7-11,-1 0 0,1 0 0,0 0 0,0 0 0,0 0 0,0 0 0,0 0 0,0 0 1,0 0-1,0 0 0,1 0 0,-1 0 0,0 0 0,1 0 0,-1 0 0,0-1 0,1 1 0,-1 0 0,1 0 0,-1 0 1,1-1-1,0 1 0,-1 0 0,1 0 0,0-1 0,-1 1 0,1-1 0,0 1 0,0 0 0,0-1 0,0 0 0,0 1 1,1 0-1,0-1-2,1 0 1,0 1-1,-1-1 1,1 0-1,0-1 1,-1 1-1,1 0 1,-1-1-1,1 1 1,-1-1-1,1 0 1,3-2-1,-3 2-2,0-1-1,0 1 1,0-1-1,-1 0 1,1 0 0,0 0-1,-1 0 1,0-1-1,0 1 1,1-1-1,-1 1 1,-1-1-1,1 0 1,0 0 0,-1 0-1,1 0 1,-1 0-1,0 0 1,0 0-1,0 0 1,-1 0 0,1-6-1,-1 9 8,0-1 0,-1 1 0,1-1 0,0 1-1,-1-1 1,1 1 0,-1-1 0,1 1 0,-1-1 0,1 1 0,-1-1-1,0 1 1,1 0 0,-1 0 0,1-1 0,-1 1 0,0 0 0,1 0 0,-1-1-1,0 1 1,1 0 0,-1 0 0,0 0 0,1 0 0,-1 0 0,-1 0 0,-22-1 33,22 1-21,1 0-11,0 0 0,-1 0-1,1 0 1,0 0 0,0 0 0,0 0 0,0 0 0,-1 1 0,1-1 0,0 0-1,0 0 1,0 1 0,0-1 0,0 1 0,0-1 0,0 1 0,0 0-1,0-1 1,0 1 0,0 0 0,0 0 0,0 0 0,-1 1 0,1 1-7,0-1 1,1 1 0,-1 0 0,1-1-1,-1 1 1,1 0 0,0-1 0,1 6-1,-1 0-6,0-6 0,0 0 0,0 0 0,0 0 1,0 0-1,1-1 0,-1 1 1,1 0-1,-1 0 0,1 0 1,0-1-1,0 1 0,0 0 0,0-1 1,0 1-1,0 0 0,0-1 1,0 1-1,1-1 0,-1 0 1,0 0-1,1 1 0,-1-1 0,1 0 1,0 0-1,-1 0 0,1 0 1,2 0-1,0 1-42,0-1 0,0 0 0,0-1 0,0 1 0,0-1 0,0 0 0,0 0 0,1 0 0,-1 0 0,0-1 0,0 1 0,4-2 0,-7 1 44,1 1 1,-1-1-1,0 0 0,0 0 1,1 0-1,-1 0 0,0 0 0,0 0 1,0 0-1,0 0 0,0 0 1,0 0-1,0 0 0,-1-1 0,1 1 1,0 0-1,-1-1 0,1 1 0,-1-1 1,1 1-1,-1 0 0,1-1 1,-1 1-1,0-2 0,2-41 145,-2 35-34,0 8-76,0 0-1,-1 0 0,1 1 0,0-1 1,0 0-1,-1 0 0,1 0 0,-1 0 1,1 1-1,-1-1 0,1 0 0,-1 0 1,1 1-1,-1-1 0,1 0 1,-1 1-1,0-1 0,0 0 0,1 1 1,-1-1-1,0 1 0,0 0 0,0-1 1,1 1-1,-1-1 0,0 1 1,0 0-1,0 0 0,0 0 0,0-1 1,0 1-1,0 0 0,0 0 0,1 0 1,-1 0-1,0 1 0,0-1 0,-2 0 1,1 0-12,0 1 1,0-1-1,0 0 0,0 1 1,0-1-1,0 1 0,0 0 1,0 0-1,0-1 1,0 1-1,0 1 0,0-1 1,0 0-1,1 0 0,-1 1 1,-2 1-1,0 5-59,1 0 0,0 0 0,1 0 0,-1 0 0,1 0 0,1 0 0,0 1 0,0-1-1,0 1 1,1-1 0,1 10 0,-1-7-242,1-11 264,0 0 0,-1 0 1,1 0-1,0 0 0,0 0 0,-1 0 0,1 0 1,0 0-1,0 0 0,-1 0 0,1 0 0,0 0 1,-1 0-1,1-1 0,0 1 0,-1 0 0,1-1 1,0 1-1,-1 0 0,1-1 0,-1 1 1,2-2-1,-2-13 878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00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463 47 9732,'0'0'7158,"-20"-7"-6237,-63-23-155,76 28-658,1 0 0,-1 0 1,0 1-1,0 0 1,0 0-1,0 0 0,0 1 1,0 0-1,-9 2 1,-5-1 23,11 0-96,0 1 0,0 0 0,0 0-1,1 1 1,-1 0 0,1 0 0,-1 1 0,1 1 0,0 0 0,0 0-1,1 0 1,0 1 0,0 0 0,0 1 0,1 0 0,-9 10 0,5-4 27,1 0 0,0 0 0,1 0 0,1 1 0,0 1 0,1-1 0,1 1 0,0 1 1,-6 23-1,8-16 58,0 0 1,1 1-1,1-1 1,2 1 0,0-1-1,7 45 1,-5-60-104,1 0 1,0 0-1,0 0 0,1-1 1,0 1-1,0-1 1,0 0-1,1 0 1,1 0-1,-1-1 1,1 0-1,0 0 0,0 0 1,1-1-1,-1 0 1,1 0-1,0 0 1,1-1-1,-1 0 1,1-1-1,0 0 0,14 4 1,0-1 3,0-1 0,1-1 0,-1-1 0,1-1 0,0-1 0,-1 0 0,29-5 0,-40 3-12,-1-1 0,0 0 1,1-1-1,-1 0 0,-1 0 0,1-1 1,0-1-1,10-6 0,0-2 13,0-2-1,25-23 1,-32 28-3382,-2-2-2113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00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1 153 8292,'0'0'8180,"9"-4"-7204,17-7-492,0-2 0,31-19 0,-46 25-318,0 0 1,-1 0-1,0-1 0,-1-1 0,0 1 0,0-2 1,0 1-1,11-19 0,-18 72 1291,-5 267-900,0-125-2049,2-61-3421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6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12710,'0'0'3895,"0"27"-3655,-2 370 827,2-134-282,-1-263-794,1 0 0,0 0 0,0 1 0,0-1 0,0 0 0,0 0 0,0 0 0,0 0 0,0 0 0,0 1 0,0-1 0,0 0 0,0 0 0,0 0 0,0 0 0,0 0 0,0 1 0,0-1 0,0 0 0,0 0 1,0 0-1,0 0 0,0 1 0,1-1 0,-1 0 0,0 0 0,0 0 0,0 0 0,0 0 0,0 0 0,0 0 0,0 1 0,0-1 0,1 0 0,-1 0 0,0 0 0,0 0 0,0 0 0,0 0 0,0 0 0,1 0 0,-1 0 1,0 0-1,0 0 0,0 0 0,0 0 0,0 0 0,1 0 0,-1 0 0,0 0 0,0 0 0,0 0 0,0 0 0,1 0 0,-1 0 0,0 0 0,0 0 0,0 0 0,0 0 0,0 0 0,1 0 0,-1 0 0,0-1 0,6-5-1717,0-15-2730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01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1 171 8388,'0'0'10346,"4"-1"-9487,210-58 1768,152-41-1052,-353 97-1534,0 1 0,0 0 0,-1 0 0,18 1 0,-30 1-6,-2 41-9770,-8-14-1364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02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9044,'0'0'8337,"3"0"-7112,16 3-708,-1-2 1,0 0-1,1-1 1,-1-1-1,31-6 1,42-1-462,-89 8-969,23 0 2573,-18 0-4910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03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4114,'0'0'17608,"165"-33"-16984,-107 20-272,-7 4-176,-7 7-144,-13 2-16,-4 0-32,-10 0-144,0 0-496,-2 0-1089,-6 0-2048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03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4466,'0'0'11032,"0"23"-10296,0 152 369,2 396 2416,-2-571-3492,0 1 0,0-1-1,-1 1 1,1-1 0,0 1-1,0-1 1,0 1 0,0-1 0,0 1-1,0-1 1,0 0 0,0 1-1,0-1 1,0 1 0,0-1 0,0 1-1,0-1 1,0 1 0,1-1-1,-1 1 1,0-1 0,0 1-1,1-1 1,-1 1 0,0-1 0,0 0-1,1 1 1,-1-1 0,0 0-1,1 1 1,-1-1 0,1 0 0,0 1-1,6-18 167,0-56-4458,-6 25-2412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04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1 267 16071,'0'0'3805,"24"-8"-3456,308-110 892,-236 82-887,-24 7-25,2 3 0,98-21 1,-167 47-216,11-2-1575,-6 4-4593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05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289 412 13814,'0'0'2335,"-16"-20"-1140,-52-64-317,66 81-830,-1 1 0,1-1 0,0 0 0,-1 1 0,0-1 0,1 1 0,-1 0 0,0 0 0,0 0 0,0 0 1,-1 0-1,1 1 0,0-1 0,-1 1 0,1 0 0,0 0 0,-1 0 0,1 1 0,-1-1 0,0 1 0,1 0 0,-1 0 0,1 0 1,-8 1-1,-6 1 209,13-2-237,1 0 0,-1 0 0,0 0 0,1 1 0,-1 0 0,1-1 0,0 1 1,-1 1-1,1-1 0,0 0 0,0 1 0,-1 0 0,1 0 0,0 0 0,1 0 0,-5 4 0,3-2-9,1 0 0,-1 0 0,1 1-1,0 0 1,1 0 0,-1-1 0,1 2-1,0-1 1,-3 9 0,1 8-12,0 0 0,2 0 0,0 1 1,2 25-1,0-35 15,0-3-15,1 1 1,0-1 0,0 0-1,1 1 1,1-1-1,6 19 1,-8-27-9,0 0-1,0 0 1,-1 1-1,2-1 1,-1 0-1,0 0 1,0 0 0,1-1-1,-1 1 1,1 0-1,-1 0 1,1-1-1,0 1 1,0-1 0,0 0-1,0 1 1,0-1-1,0 0 1,0 0-1,0 0 1,0 0-1,0-1 1,1 1 0,-1-1-1,0 1 1,1-1-1,-1 0 1,0 0-1,1 0 1,-1 0 0,0 0-1,1 0 1,-1-1-1,0 1 1,0-1-1,1 1 1,-1-1-1,2-1 1,0 0 4,-1 0 0,0 0 0,0 0 0,0 0 0,0-1 0,0 1 0,0-1 0,-1 0 0,1 0 0,-1 0 0,0 0 0,4-6 0,18-46-10,-20 46 15,25-91 180,-2 7 72,-27 93-242,0 0 0,0 0 0,0-1 0,0 1 0,1 0 0,-1-1 0,0 1 0,0 0 0,0 0 0,1 0 0,-1-1 0,0 1 0,0 0 0,1 0 0,-1 0 0,0-1 0,0 1 0,1 0 0,-1 0 0,0 0 0,0 0 0,1 0 0,-1-1 0,0 1 0,1 0 1,-1 0-1,0 0 0,1 0 0,-1 0 0,0 0 0,1 0 0,-1 0 0,0 0 0,0 0 0,1 1 0,-1-1 0,0 0 0,1 0 0,-1 0 0,0 0 0,0 0 0,1 0 0,-1 1 0,0-1 0,0 0 0,1 0 0,-1 0 0,0 1 0,0-1 0,1 0 0,-1 0 0,0 1 0,0-1 0,0 0 0,0 0 0,0 1 0,1-1 0,-1 0 0,0 1 0,0-1 0,0 0 0,0 1 0,0-1 0,14 26-153,-11-21 195,15 30-56,1-1 0,2-1 1,1 0-1,32 34 0,-52-64-4,1 0 0,1 0-1,-1 0 1,0 0 0,1 0 0,-1-1 0,1 0-1,0 0 1,0 0 0,0 0 0,0 0 0,0-1-1,0 0 1,0 0 0,1 0 0,-1 0-1,0-1 1,1 0 0,-1 1 0,0-2 0,1 1-1,-1 0 1,8-3 0,-5 1-36,-1-1 0,0 0 0,0 0 0,0 0 0,0-1 0,0 0 0,-1 0 0,1-1 0,-1 0 0,0 1 0,-1-2-1,1 1 1,6-11 0,4-8 12,-2-1 0,0-1 0,-2 0 0,0-1-1,-2 0 1,-1-1 0,-2 0 0,0 0 0,-2 0-1,-1-1 1,-1 1 0,-2-1 0,-3-30 0,2 49 163,0-1 0,-1 1 0,0 0 0,-1 0 1,0 0-1,-1 0 0,0 0 0,-1 1 0,0 0 1,-7-11-1,12 20-95,0 0 0,0 0 0,0 1 0,0-1 0,0 0-1,0 0 1,0 0 0,-1 1 0,1-1 0,0 0 0,0 0 0,0 0 0,0 0 0,0 1 0,-1-1 0,1 0 0,0 0 0,0 0 0,0 0 0,-1 0 0,1 0 0,0 0-1,0 1 1,0-1 0,-1 0 0,1 0 0,0 0 0,0 0 0,0 0 0,-1 0 0,1 0 0,0 0 0,0 0 0,-1 0 0,1 0 0,0 0 0,0 0 0,0 0-1,-1 0 1,1-1 0,0 1 0,0 0 0,0 0 0,-1 0 0,1 0 0,0 0 0,0 0 0,0-1 0,0 1 0,-1 0 0,1 0 0,0 0 0,0 0 0,0-1-1,0 1 1,0 0 0,0 0 0,-1 0 0,1-1 0,0 1 0,0 0 0,0 22 59,0-17-94,3 48-6,3 0 1,21 93-1,0-7 13,-3 17 3,-21-148 15,0-10 58,-1-15-31,-2 14-54,-1-23 1,2-1 0,6-41 0,-4 59-28,-1-1-1,1 1 1,0-1 0,1 1-1,0 0 1,1 1 0,0-1 0,0 1-1,1 0 1,9-11 0,-7 10-134,1 0 0,0 1 1,1 0-1,0 1 1,0 0-1,0 0 1,14-5-1,-17 8 24,-1 2 0,1-1 0,-1 1 1,1 0-1,0 0 0,0 1 0,0 0 0,0 0 0,0 1 0,0 0 0,0 0 0,0 1 1,14 2-1,-19-2 121,0-1-1,0 1 1,0 0 0,-1 0 0,1 0 0,0 0 0,-1 0 0,1 1-1,-1-1 1,1 1 0,-1-1 0,0 0 0,1 1 0,-1 0-1,0-1 1,0 1 0,0 0 0,0 0 0,-1 0 0,1-1 0,0 1-1,-1 0 1,1 0 0,0 3 0,0 6-18,0-1 0,-1 1 1,-1 15-1,1-19 10,-1 7 19,-1 0 0,-1 1 0,0-1 1,-1-1-1,-1 1 0,0-1 0,0 1 0,-15 23 0,10-21 22,-1-1 0,0 0 0,0 0 0,-2-1 0,0-1 0,-21 18 0,30-28-4,1-1 0,-1 1 1,0-1-1,-1 1 0,1-1 0,0 0 0,-1-1 1,1 1-1,-1-1 0,-5 1 0,8-1-115,1-1-1,-1 0 1,0 0 0,1 0-1,-1-1 1,1 1 0,-1 0-1,1 0 1,-1-1-1,1 1 1,-1-1 0,1 0-1,0 1 1,-1-1 0,1 0-1,0 0 1,-1 0 0,1 1-1,0-1 1,0-1 0,0 1-1,0 0 1,0 0-1,0 0 1,0-1 0,0 1-1,0 0 1,1-1 0,-1 1-1,1-1 1,-1 1 0,1 0-1,-1-3 1,-8-40-6775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05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18472,'0'0'1092,"1"16"-994,10 155 228,-7-79 254,30 176 0,-33-264-601,0-1-1,0 1 1,0-1-1,0 1 1,1-1-1,-1 0 0,1 0 1,4 6-1,-6-9-58,0 0 0,1 1 0,-1-1 0,1 1 0,-1-1-1,0 0 1,1 0 0,-1 1 0,1-1 0,-1 0 0,1 0 0,-1 1 0,1-1-1,-1 0 1,1 0 0,-1 0 0,1 0 0,-1 0 0,1 0 0,-1 0-1,1 0 1,-1 0 0,1 0 0,-1 0 0,2 0 0,-1-1-240,0 0 1,0 1-1,1-1 1,-1 0 0,0 0-1,0 0 1,0 0-1,0 0 1,0 0-1,0-1 1,0 1-1,-1 0 1,2-3 0,10-22-7309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06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74 7091,'0'0'10365,"2"12"-10440,8 35 65,-9-46 11,-1 0 0,1 0 0,-1 0 0,1 0 0,0 0 0,-1-1 0,1 1 0,0 0 0,0 0 0,-1 0 0,1-1 0,0 1 0,0 0 0,0-1 0,0 1 0,0-1 0,0 1 0,0-1 0,0 0 1,0 1-1,0-1 0,0 0 0,1 0 0,-1 1 0,0-1 0,0 0 0,0 0 0,0 0 0,0 0 0,3-1 0,-1 1 9,0-1 0,0 0-1,0 1 1,-1-1 0,1 0-1,0 0 1,0-1 0,4-2 0,-4 1 6,0 0 1,0-1 0,0 0-1,-1 1 1,1-1 0,-1 0-1,0 0 1,0-1-1,-1 1 1,1 0 0,-1-1-1,0 1 1,0 0 0,0-1-1,-1 0 1,1 1 0,-1-1-1,0 1 1,-1-1 0,0-5-1,0 7 13,0 1-1,0 0 1,0-1-1,-1 1 1,1 0-1,0 0 1,-1 0-1,0 0 1,1 0-1,-1 0 1,0 1-1,0-1 1,0 0-1,0 1 1,0-1-1,-1 1 1,1 0-1,0 0 1,0 0-1,-1 0 1,1 0-1,-1 1 1,1-1-1,-1 1 1,1-1-1,-3 1 1,2-1-1,0 0 1,-1 1 0,1-1 0,0 1-1,0 0 1,0 0 0,0 0-1,0 0 1,0 0 0,0 1-1,0 0 1,0-1 0,0 1-1,0 0 1,0 0 0,0 1-1,0-1 1,1 1 0,-1-1-1,1 1 1,-5 3 0,2 4-16,0-1-1,1 1 1,1 0 0,-1 0 0,1 0 0,1 0-1,0 1 1,0-1 0,0 13 0,1 94 170,2-67-38,-2-38-130,2 0-1,-1 0 1,1 1-1,1-1 1,0-1 0,6 18-1,-7-25-13,0 0 0,0-1 1,1 1-1,0 0 0,-1 0 0,1-1 0,0 0 0,0 1 0,0-1 0,1 0 0,-1 0 1,0 0-1,1 0 0,-1 0 0,1 0 0,0-1 0,0 0 0,0 1 0,-1-1 0,1 0 1,0 0-1,0-1 0,1 1 0,-1 0 0,0-1 0,0 0 0,5 0 0,-2 0-33,-1 0 0,0-1 0,1 0 0,-1 0 0,0 0 0,0-1 0,0 1 0,0-1 0,0-1 0,0 1 0,0-1 0,-1 1 0,6-5 0,-2 0-567,-1 1 1,0-1 0,0-1-1,-1 1 1,0-1 0,7-11 0,10-22-5808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06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16151,'0'0'1233,"15"-6"-1206,49-16-22,-62 22-4,0-1 1,1 0-1,-1 0 0,0 1 0,1 0 1,-1-1-1,1 1 0,-1 0 1,0 0-1,1 0 0,-1 0 0,1 1 1,-1-1-1,0 1 0,1 0 1,-1-1-1,0 1 0,1 0 1,-1 0-1,0 0 0,0 1 0,0-1 1,0 0-1,0 1 0,0-1 1,0 1-1,-1 0 0,1 0 0,-1 0 1,1 0-1,-1 0 0,2 3 1,1 3 20,-1 0 0,0 0 0,-1 0 0,0 0 0,0 0 0,1 16 0,-1-3 67,0-1 0,-2 0 0,0 0-1,-2 1 1,0-1 0,-1 0 0,-1 0 0,-1-1-1,0 1 1,-12 25 0,-3-1 28,5-8 299,-1-1-1,-2 0 1,-35 48-1,53-83-392,0 0-1,0 0 1,0 0 0,0 0-1,0 1 1,0-1-1,0 0 1,0 0-1,0 0 1,0 0 0,0 0-1,0 0 1,0 0-1,0 0 1,-1 0 0,1 0-1,0 0 1,0 0-1,0 0 1,0 0-1,0 1 1,0-1 0,0 0-1,0 0 1,0 0-1,0 0 1,0 0-1,0 0 1,0 0 0,0 0-1,0 0 1,0 0-1,0 1 1,0-1-1,0 0 1,0 0 0,0 0-1,0 0 1,0 0-1,0 0 1,0 0-1,0 0 1,1 0 0,-1 0-1,0 0 1,0 0-1,0 1 1,0-1-1,0 0 1,0 0 0,0 0-1,0 0 1,0 0-1,0 0 1,0 0-1,0 0 1,0 0 0,1 0-1,-1 0 1,0 0-1,0 0 1,0 0-1,0 0 1,0 0 0,0 0-1,0 0 1,0 0-1,0 0 1,11-2 388,15-8-256,34-12-76,1 2 1,0 3-1,67-9 0,-121 26 147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07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73 11365,'0'0'6729,"27"0"-6497,-21 1-229,23-1 27,-28-1-29,0 1 0,0-1 0,0 1-1,-1-1 1,1 1 0,0-1 0,0 0 0,-1 1 0,1-1-1,0 0 1,-1 0 0,1 1 0,-1-1 0,1 0 0,-1 0-1,1 0 1,-1 0 0,0 0 0,1 0 0,-1 0 0,0 0 0,0 0-1,0 1 1,0-1 0,0 0 0,0-2 0,1 0 6,-1 0 0,0 0 0,0 0 0,0-1-1,0 1 1,0 0 0,0 0 0,-1 0 0,0 0 0,-1-4 0,1 6 14,0 0 1,0 0-1,0 0 1,0 0-1,0 0 0,0 0 1,0 1-1,0-1 1,0 0-1,-1 0 0,1 1 1,0-1-1,-1 1 1,1-1-1,-1 1 0,1 0 1,0-1-1,-1 1 0,1 0 1,-1 0-1,1 0 1,0 0-1,-3 1 0,1-1-6,1-1-1,0 1 1,0 1-1,-1-1 1,1 0-1,0 1 1,0-1-1,0 1 1,-1-1-1,1 1 1,0 0-1,0 0 1,0 0-1,0 0 1,0 1-1,0-1 1,1 0-1,-1 1 1,-2 2-1,2-1-12,0 0 0,1 0 0,0 0-1,-1 0 1,1 0 0,0 0 0,0 0-1,1 1 1,-1-1 0,1 0 0,-1 1 0,1-1-1,0 4 1,0-5 0,0 0 1,0 0-1,0 0 0,0 0 0,0 0 1,0 0-1,0 0 0,0 0 0,1-1 1,-1 1-1,1 0 0,0 0 0,-1 0 1,1 0-1,0-1 0,0 1 0,0 0 1,3 3-1,-1-4 3,0 0 0,-1 0 0,1 0 0,0-1 0,0 1 0,0-1 0,0 0 0,0 1 0,0-1 0,6-1 0,-2 1-4,-6 0 3,0 0-1,0 0 1,0 0-1,0 0 1,0 0 0,0 0-1,0 0 1,0-1 0,0 1-1,0 0 1,0 0 0,0-1-1,0 1 1,0-1 0,-1 1-1,1-1 1,0 1 0,0-1-1,0 0 1,-1 1 0,1-1-1,0 0 1,-1 0 0,1 1-1,0-1 1,-1 0-1,1 0 1,-1 0 0,1-1-1,0-1 19,-1 0-1,0 0 0,1 0 1,-1 0-1,0 0 0,0 1 1,-1-1-1,1 0 0,-2-5 1,2 7-16,0 1 0,0 0 0,0-1 0,-1 1 0,1 0 0,0 0 0,0-1 0,0 1 0,-1 0 0,1-1 0,0 1 0,-1 0 0,1 0 0,0 0 1,0-1-1,-1 1 0,1 0 0,0 0 0,-1 0 0,1 0 0,0-1 0,-1 1 0,1 0 0,0 0 0,-1 0 0,1 0 0,-1 0 0,1 0 0,0 0 0,-1 0 0,1 0 1,0 0-1,-1 0 0,1 0 0,0 1 0,-1-1 0,1 0 0,0 0 0,-1 0 0,1 0 0,0 0 0,-1 1 0,1-1 0,0 0 0,0 0 0,-1 1 0,1-1 0,0 0 0,0 0 1,-1 1-1,1-1 0,0 0 0,0 1 0,0-1 0,0 0 0,-1 1 0,1-1 0,0 0 0,0 1 0,0-1 0,0 0 0,0 1 0,0 41-163,0-41 111,0-2-32,1 1 74,-1-1 1,1 1-1,-1-1 1,1 0-1,-1 1 0,1-1 1,-1 1-1,1-1 0,-1 0 1,0 1-1,0-1 1,1 0-1,-1 0 0,0 1 1,0-1-1,0 0 0,1 1 1,-1-1-1,0 0 1,0-1-1,2-21 28,-2 20-24,0 1 33,1-1 0,-1 0 0,0 1 1,0-1-1,0 0 0,0 1 0,-1-1 0,1 0 1,-2-2-1,1 4-14,1 0 0,-1 0 0,0 1 1,0-1-1,0 0 0,0 1 0,0-1 0,0 1 1,0-1-1,0 1 0,0-1 0,0 1 0,0 0 1,0 0-1,0 0 0,0-1 0,0 1 0,0 0 1,0 0-1,0 0 0,0 0 0,-2 1 0,-28-1-1227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6.8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47 12598,'0'0'2257,"199"11"-1569,-100-11-448,6 0-64,-3-7-64,-13-6-48,-16-2-48,-14 4-16,-21 2-176,-11 7-192,-12 2-400,-15 13-10037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08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56 9604,'0'0'7759,"-23"-10"-6687,-74-29-328,93 38-708,1-1 0,-1 1 0,1 0 0,-1 1-1,1-1 1,-1 1 0,0-1 0,1 1 0,-1 0-1,0 0 1,-6 2 0,7-1-14,1 0 0,0 0-1,-1 0 1,1 0 0,0 1 0,0-1 0,0 1 0,0 0-1,0 0 1,-2 2 0,-3 3 42,-7 6-7,2 1 1,0 0-1,0 1 1,1 1-1,1 0 0,1 0 1,0 1-1,1 0 0,1 0 1,1 1-1,0 0 0,1 0 1,1 0-1,1 1 1,1 0-1,0-1 0,1 1 1,2 0-1,1 22 0,-1-37-48,1-1 0,-1 1 0,0 0 0,1 0 0,0 0 0,0-1 0,0 1 0,0-1-1,0 0 1,1 0 0,0 1 0,-1-2 0,1 1 0,0 0 0,0 0 0,1-1 0,-1 0 0,1 0 0,-1 0-1,1 0 1,-1 0 0,1-1 0,0 1 0,0-1 0,0 0 0,5 0 0,11 3 58,1-1 0,1-1 0,35-1 0,-44-1-58,-3 0-337,28-2 1035,-36 2-950,-1-1-1,1 1 0,0-1 1,-1 1-1,1-1 1,-1 0-1,1 1 0,-1-1 1,1 0-1,-1 0 1,0 0-1,1 0 0,-1 0 1,0 0-1,0-1 1,0 1-1,0 0 0,0 0 1,1-3-1,1-5-6644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19.2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81 9412,'0'0'2577,"4"8"-2430,24 54 733,-17-36-374,0 0 1,2-1-1,25 37 1,-37-60-498,1 0 1,0 0 0,0 0 0,0-1 0,0 1 0,1 0-1,-1-1 1,0 0 0,0 1 0,1-1 0,-1 0 0,1 0 0,-1 0-1,1-1 1,0 1 0,-1-1 0,1 1 0,0-1 0,-1 0 0,1 0-1,0 0 1,-1 0 0,1-1 0,0 1 0,-1-1 0,1 1-1,-1-1 1,1 0 0,-1 0 0,5-2 0,5-4 29,1 0 0,-1 0-1,0-1 1,14-13 0,-20 16-42,6-6 0,0 2 0,0-1 1,1 2-1,0 0 0,1 0 1,0 1-1,0 1 0,0 0 1,1 1-1,0 1 0,0 0 1,0 1-1,0 0 0,20 0 1,-3 4-26,0 2 1,62 13-1,-75-13-59,1-1-1,-1 0 1,1-1-1,-1-1 1,1-1-1,-1-1 1,22-5-1,6-4-754,75-28-1,-54 18 478,108-19-1,-39 10 505,-104 21-497,1 2 1,-1 1-1,1 1 1,40 0-1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20.5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1985,'0'0'11893,"0"3"-11818,-1-2-76,1 1 0,0-1-1,0 0 1,0 0 0,0 1 0,0-1 0,0 0-1,1 0 1,-1 0 0,0 1 0,1-1 0,-1 0-1,1 0 1,-1 0 0,1 0 0,-1 0 0,1 1-1,0-1 1,-1 0 0,1 0 0,0-1 0,2 3 0,1 0 1,0 1 0,1 0 1,-1-1-1,1 0 1,7 3-1,0 0 7,1-1-1,-1-1 1,1 0 0,17 3-1,-5-4 7,0-2-1,-1 0 1,1-2-1,42-6 1,96-30-77,-73 15-530,-69 18 73,0 0 0,0 2 0,1 0 0,21 1-1,-32 2 387,0 0 0,0 0-1,-1 1 1,1 0 0,-1 1-1,1 0 1,-1 1 0,0 0-1,17 10 1,17 16 38,-37-24 103,1 1 1,0-2-1,0 1 1,0-1 0,1 0-1,0-1 1,0 0-1,0 0 1,0-1-1,1 0 1,-1-1 0,1 0-1,14 1 1,-5-3 107,0 0 1,-1-1 0,1-2 0,0 0-1,17-5 1,-12 3 337,-1 0 1,1 2-1,0 0 0,0 2 1,37 2-1,-31 0-271,0-1 0,48-7 0,-75 7-109,-3-7-2195,0-4-1906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25.3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0 431 8340,'0'0'704,"32"1"718,12 20-1153,-36-16-216,0-1-1,0 0 1,0 0 0,15 4 0,-20-7-8,-1-1 1,1 1 0,0-1 0,0 0 0,-1 0-1,1 0 1,0 0 0,-1 0 0,1-1-1,0 1 1,-1-1 0,1 0 0,0 0 0,-1 0-1,1 0 1,-1 0 0,1 0 0,-1-1 0,0 1-1,3-3 1,55-52 810,-41 37-756,43-34 0,-54 48-95,0 0 1,0 0-1,1 0 0,0 1 0,0 1 0,0-1 0,0 1 0,0 1 0,15-3 0,-5 3 11,0 0-1,1 1 1,0 0-1,-1 2 0,1 0 1,-1 2-1,0 0 1,0 1-1,0 1 1,0 0-1,0 2 1,-1 0-1,17 10 0,-18-8-10,-1 0-1,1-1 0,0-1 0,36 10 0,-44-15 5,-1-1 0,0 0 0,0 0 0,0-1 0,1 0 0,-1 0 0,0-1 0,0 0 0,0-1 0,0 0 0,0 0 0,0 0 0,13-7 0,48-27 63,-46 22-73,0 1-1,1 2 0,1 0 0,0 2 0,0 0 0,48-8 0,-16 11-10,0 2-1,1 3 1,-1 3 0,96 15-1,-119-11 1,0-2-1,47 1 0,-69-5 12,1-1 0,-1 0-1,0-1 1,1 0 0,-1-1 0,0 0-1,0-1 1,-1 0 0,22-12 0,23-21-50,-31 20-133,33-17 0,-49 29 134,0 1 0,0 1 0,0-1 0,0 2 0,1-1 0,-1 1 0,20-1 0,0 3 21,0 2 0,52 11-1,-47-7 17,55 3-1,145-14 387,-194 1-171,0-2 0,0-1 1,69-23-1,-93 24 549,0 1 1,1 1-1,-1 0 1,1 1-1,29-2 1,-45 5-520,-1-44-4082,0 5-6088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30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8 129 7619,'0'0'8933,"-1"0"-8839,1 0 0,0 0 0,-1 0 0,1 0 0,-1 0 0,1 0 0,0-1 0,-1 1 0,1 0 0,0 0 1,0 0-1,-1-1 0,1 1 0,0 0 0,0 0 0,-1-1 0,1 1 0,0 0 0,0 0 0,-1-1 0,1 1 0,0 0 1,0-1-1,0 1 0,0 0 0,0-1 0,-1 1 0,1 0 0,0-1 0,1-1-72,-1 0-1,0 1 1,1-1 0,-1 0-1,1 1 1,0-1 0,-1 1-1,1-1 1,0 1 0,0 0-1,0-1 1,0 1 0,0 0-1,0-1 1,0 1-1,2-1 1,26-20-4,-15 12 10,66-51-42,-75 59 38,-4 1 104,-1 7-45,-15 412 1270,14-407-1300,-13 201 2132,14-214-3236,0-37-4205,0 6-3201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30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1 263 12054,'0'0'7339,"27"-5"-6715,350-84 1348,-330 76-1809,33-11 301,0 4 0,113-13 0,-191 32-611,1 1 0,-1-1 0,1 0 0,-1 0 0,0 0 0,0-1 0,1 1 1,-1 0-1,0-1 0,0 1 0,0-1 0,-1 0 0,4-3 0,-2 2-788,0-1 1,0 0-1,0 0 1,-1 0-1,0 0 1,3-5 0,1-16-7609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33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86 11045,'0'0'9580,"0"-1"-9549,-1 1 0,1 0 0,0 0 0,0 0-1,0 0 1,-1 0 0,1 0 0,0-1 0,0 1-1,-1 0 1,1 0 0,0 0 0,0 0-1,-1 0 1,1 0 0,0 0 0,0 0 0,-1 0-1,1 0 1,0 0 0,-1 0 0,1 0-1,0 1 1,0-1 0,0 0 0,-1 0 0,1 0-1,0 0 1,0 0 0,-1 0 0,1 1 0,0-1-1,0 0 1,0 0 0,-1 0 0,1 1-1,0-1 1,0 0 0,0 0 0,0 0 0,0 1-1,0-1 1,-1 0 0,1 0 0,0 1 0,0-1-1,0 0 1,0 0 0,0 1 0,0-1-1,0 1 1,1 6-35,-1-1 0,1 1 1,1 0-1,-1 0 0,1 0 0,0-1 0,1 1 0,-1-1 1,1 0-1,7 10 0,-8-12 7,1 0 0,-1-1 0,1 1 0,0-1-1,0 0 1,0 0 0,1 0 0,-1 0 0,1-1 0,-1 1 0,1-1 0,0 0 0,0 0 0,0 0 0,0-1 0,0 1 0,0-1 0,8 1 0,5-1 6,-1-1 1,1-1 0,-1 0-1,1-1 1,-1-1 0,25-8-1,94-42-4,-43 15-37,-62 27-16,1 1 1,0 1 0,1 2-1,-1 1 1,1 2 0,45-2 0,-62 6 41,2 0-38,0-1 1,0 2-1,0 0 0,-1 1 1,1 1-1,0 1 1,26 9-1,-17 0-101,0 1 1,44 32-1,-45-27 57,2-2-1,28 14 1,-48-28 88,0-1 1,1 0-1,-1 0 1,1 0 0,0-1-1,-1 0 1,1-1-1,0 0 1,12-1-1,-6 0 10,-1-1-1,1-1 1,0 0 0,17-7-1,66-29-27,-41 16-62,1 1 0,67-14-1,-56 25-77,0 2 0,106 2 0,-85 5 96,-77 1 315,-1-1 0,0 0-1,1-1 1,20-7-1,-7 2 46,-25 8-394,1 0-1,-1 0 1,0-1 0,1 1 0,-1 0 0,0 0-1,1-1 1,-1 1 0,0 0 0,1-1-1,-1 1 1,0 0 0,0-1 0,1 1-1,-1 0 1,0-1 0,0 1 0,0-1-1,1 1 1,-1 0 0,0-1 0,0 1 0,0-1-1,0 1 1,0-1 0,0 1 0,0 0-1,0-1 1,0 1 0,0-1 0,0 1-1,0-1 1,0 1 0,-1-1 0,1-5-1656,0-17-7671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41.5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0 774 8772,'0'0'510,"20"5"-625,1 0 122,250 55 66,-117-48-43,1-7 0,197-18 1,56 5-48,6 0 303,119-36 81,278-20 173,25 50-551,-624 14 9,584 37-238,-114 31 216,-162-13 69,1-25 3,771-29 8,-1184-2-53,1033-36-9,86 0-2,522 44 22,-1224-21-73,-87 1 67,1303-25-918,-1517 28 833,1965-92-103,-4-56 323,-354 13 548,-767 69-696,543-26 829,344 82-855,-560 14-5,365 1-285,-965 8 226,-487-7 112,490-69 0,-707 62-18,-47 7-3,1-2 0,42-12 0,-83 18-17,0-1 0,0 1 0,0 0 0,0-1 0,-1 1 0,1 0 0,0-1 0,0 1 0,0 0 0,0 0-1,-1-1 1,1 1 0,0 0 0,0-1 0,0 1 0,-1 0 0,1 0 0,0 0 0,0-1 0,-1 1 0,1 0 0,0 0 0,-1 0 0,1 0 0,0-1 0,-1 1 0,1 0 0,0 0 0,-1 0-1,1 0 1,0 0 0,-1 0 0,1 0 0,0 0 0,-1 0 0,1 0 0,-1 0 0,-22-9-2439,19 8 1401,-29-13-4680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42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1409,'0'0'14454,"-2"17"-14403,-2 5-34,1-6 10,0 1 0,2 0 0,0 22 0,1-37-24,0 1-1,0-1 0,0 1 0,0-1 1,1 1-1,-1-1 0,1 1 1,0-1-1,0 1 0,0-1 0,0 0 1,0 0-1,0 1 0,0-1 0,1 0 1,-1 0-1,1 0 0,0-1 0,0 1 1,3 3-1,-2-3 0,1 0 0,-1-1 0,1 1 0,0 0 0,-1-1 0,1 0 0,0 0 0,0 0-1,0-1 1,0 1 0,0-1 0,4 0 0,0 0-4,-1 0 0,0-1 0,1 0 0,-1 0 0,0-1 0,0 0 0,0 0 1,0-1-1,0 0 0,0 0 0,-1 0 0,1-1 0,10-8 0,-13 8-1,0-1 0,-1 0 0,1 0 0,-1 0 0,0 0 0,0 0 0,-1-1 0,0 1 0,3-8 0,-4 11 3,-1-1 0,1 1 0,-1 0 0,1-1 0,-1 1 0,0 0 0,0-1 0,0 1 0,0 0 0,0-1 0,0 1 0,-1-1 0,1 1 0,-1 0 0,0-1 0,1 1 0,-1 0 0,0 0 0,0 0 0,-1 0 0,1 0 0,0 0 0,-1 0 0,1 0 0,-1 0 0,-2-2 0,-4 0-13,0 1 0,0-1 0,0 1 0,-1 1 0,1-1 0,-1 1 0,0 1-1,1 0 1,-1 0 0,0 0 0,-12 2 0,15-1-126,5 0 29,0-1 0,0 1-1,0 0 1,0 0 0,0 0-1,0 0 1,0 0 0,0 0 0,0 0-1,0 0 1,0 0 0,0 0-1,0 1 1,0-1 0,0 0-1,0 1 1,0-1 0,0 0 0,0 1-1,0-1 1,0 1 0,1 0-1,-1-1 1,0 1 0,0 0-1,1-1 1,-1 1 0,0 0 0,1 0-1,-1 0 1,1 0 0,-1-1-1,1 1 1,-1 1 0,0 17-7275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43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53 10869,'0'0'926,"6"19"-513,22 60-58,-24-70-284,0-1 0,0 1 0,1-1 0,0 0 1,12 14-1,-15-20-41,0 1 1,0-1 0,1 0-1,-1 0 1,1 0 0,-1 0 0,1-1-1,-1 1 1,1-1 0,0 1-1,0-1 1,0 0 0,0 0-1,0-1 1,0 1 0,0 0 0,3-1-1,-3 0 25,-1-1 0,1 0 0,-1 1 1,0-1-1,1 0 0,-1 0 0,0-1 0,0 1 0,0 0 0,0-1 0,0 1 0,0-1 0,0 0 0,-1 1 1,1-1-1,-1 0 0,1 0 0,-1 0 0,1 0 0,-1-1 0,0 1 0,0 0 0,0 0 0,0-1 0,-1 1 1,2-5-1,2-7 225,-1-1 1,3-30-1,-4 27-103,0 7 48,-1-1 1,0 1 0,0-1-1,-2 1 1,1-1-1,-4-14 1,-3 21-148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7.8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332 606 7139,'-4'-19'219,"4"19"-219,-5-26 548,-1 1-1,-1 0 0,-1 0 0,-2 1 1,0 0-1,-23-38 0,29 55-229,-1 0-1,0 0 1,-1 1-1,1-1 1,-1 1-1,0 1 0,-1-1 1,1 1-1,-1 0 1,0 1-1,-1 0 1,1 0-1,-1 0 1,1 1-1,-1 0 1,0 1-1,0-1 1,-1 2-1,1-1 1,0 1-1,-1 0 1,-9 1-1,16 0-301,0 0 1,-1 0-1,1 1 1,0-1-1,0 1 0,0-1 1,0 1-1,0 0 0,0 0 1,0 0-1,0 0 0,0 0 1,0 0-1,0 0 0,1 1 1,-1-1-1,0 1 0,-1 2 1,-1 1 4,1-1 1,0 1-1,0 0 1,1 0-1,0 0 1,-1 0-1,0 7 1,-2 5 11,2 0 1,0 1-1,-1 30 0,4-35-30,-1-5 7,1 0-1,0 0 1,0 0-1,1 1 1,2 11-1,-2-18-11,-1 0 1,1-1-1,0 1 0,0 0 0,0 0 0,0 0 0,0 0 1,0-1-1,1 1 0,-1 0 0,1-1 0,-1 0 1,1 1-1,-1-1 0,1 0 0,0 1 0,-1-1 0,1 0 1,0 0-1,0-1 0,0 1 0,0 0 0,0-1 1,0 1-1,0-1 0,4 1 0,-1 0-31,0-1 0,0 1 0,0-1 0,0 0 0,0-1 0,0 1 0,1-1 0,-1 0 0,0 0 0,0-1 0,-1 0 0,1 1 0,0-2 0,0 1 0,-1 0 0,9-7 0,-3 0-52,0-1 0,0 0-1,-1-1 1,16-23 0,-3 0 33,-14 20 93,1 1-1,20-23 0,-29 35-34,0 1 0,0 0-1,0-1 1,1 1-1,-1 0 1,0-1-1,0 1 1,1 0 0,-1-1-1,0 1 1,0 0-1,1 0 1,-1-1 0,0 1-1,1 0 1,-1 0-1,0-1 1,1 1-1,-1 0 1,0 0 0,1 0-1,-1 0 1,1 0-1,-1 0 1,0 0 0,1 0-1,-1 0 1,1 0-1,-1 0 1,0 0-1,1 0 1,-1 0 0,1 0-1,-1 0 1,0 0-1,1 0 1,-1 0 0,0 1-1,1-1 1,-1 0-1,0 0 1,1 0-1,-1 1 1,0-1 0,1 0-1,-1 1 1,6 18 37,-6-19-45,3 23 17,17 77 51,-17-91-62,0 1 0,0 0 0,1-1 0,0 1 0,1-1 0,0-1 0,10 15 0,-13-21-7,-1 0 1,1 0 0,0 0 0,0 0 0,0 0-1,0-1 1,0 1 0,0-1 0,1 1 0,-1-1 0,0 0-1,1 0 1,-1 0 0,1 0 0,-1 0 0,1-1 0,0 1-1,-1-1 1,1 0 0,0 1 0,-1-1 0,1 0 0,0-1-1,-1 1 1,1 0 0,0-1 0,-1 0 0,1 1 0,-1-1-1,1 0 1,4-3 0,0 0-64,-1 0 0,0-1 0,1 0-1,-1 0 1,-1 0 0,1-1 0,-1 0 0,0 0 0,6-10 0,2-5-53,-2-1 1,0 0 0,-1-1-1,-1 0 1,-1-1-1,-1 0 1,4-27 0,-5 8 236,-2 0 0,-1 0 0,-4-53 0,1 89-20,-1 1-1,1-1 1,-1 0 0,0 0 0,-1 1 0,1-1 0,-1 1 0,-1-1 0,1 1-1,-1 0 1,0 0 0,-1 0 0,1 0 0,-1 1 0,-6-8 0,10 13-81,0 0-1,0 0 1,-1 0 0,1 0 0,0 0 0,0-1-1,0 1 1,0 0 0,-1 0 0,1 0 0,0 0 0,0 0-1,0 0 1,0 0 0,-1 0 0,1 0 0,0 0-1,0 0 1,0 0 0,-1 0 0,1 0 0,0 0 0,0 0-1,0 0 1,-1 0 0,1 0 0,0 0 0,0 0 0,0 0-1,-1 0 1,1 0 0,0 0 0,0 0 0,0 0-1,0 1 1,-1-1 0,1 0 0,0 0 0,0 0 0,0 0-1,0 0 1,0 0 0,-1 1 0,1-1 0,0 0-1,0 0 1,0 0 0,0 1 0,-4 15 149,1 22-305,3-35 192,-1 41-40,1 172 79,2-182-50,2-1 0,1 1 0,2-1 0,14 45 0,-19-71-31,-2-6-8,0 1 0,1-1 0,-1 1 1,1-1-1,-1 1 0,1-1 0,0 0 0,-1 1 1,1-1-1,0 1 0,0-1 0,0 0 0,0 0 0,0 0 1,0 0-1,0 0 0,0 0 0,1 0 0,0 1 1,2-40 436,-3 26-482,1 1 1,0-1 0,1 1-1,1-1 1,0 1 0,0 0-1,1 0 1,0 1 0,1-1-1,0 1 1,1 0 0,0 1-1,1 0 1,0 0 0,0 0-1,1 1 1,0 0-1,0 1 1,0 0 0,1 1-1,1 0 1,-1 0 0,1 1-1,0 0 1,0 1 0,0 0-1,1 1 1,-1 0 0,23-2-1,-32 5 35,0 0 0,1 0 0,-1 0 0,0 1 0,1-1-1,-1 0 1,0 1 0,0 0 0,0-1 0,1 1 0,-1 0 0,0 0 0,0 0-1,0 0 1,0 1 0,0-1 0,-1 1 0,1-1 0,0 1 0,-1-1 0,1 1-1,-1 0 1,1 0 0,-1 0 0,0 0 0,0 0 0,0 0 0,0 0 0,0 0-1,0 0 1,-1 0 0,1 1 0,-1-1 0,1 0 0,-1 1 0,0-1-1,0 0 1,0 5 0,0 2 8,-1 0 0,0 1-1,0-1 1,-1 0 0,0 0-1,-1 0 1,0 0-1,-7 15 1,2-10 18,-1-1-1,0 0 1,-1 0-1,0-1 1,-1 0-1,-1-1 1,-16 14 0,20-19-20,0 0 1,0 0 0,-1-1-1,0 0 1,0 0 0,0-1-1,0 0 1,-1-1 0,0 0-1,1 0 1,-1-1 0,-18 1-1,28-2-88,-1-1 1,0 0-1,0 0 0,0 0 0,1 0 1,-1 0-1,0 0 0,0 0 0,0 0 0,1 0 1,-1 0-1,0 0 0,0 0 0,0-1 1,1 1-1,-1 0 0,0-1 0,0 1 1,1 0-1,-1-1 0,0 1 0,1-1 1,-1 1-1,0-1 0,1 0 0,-1 1 0,1-1 1,-1 1-1,1-1 0,-1 0 0,1 0 1,0 1-1,-1-1 0,1 0 0,0 0 1,-1 1-1,1-1 0,0 0 0,0 0 0,0 0 1,0 1-1,0-1 0,0-1 0,-1-33-6367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43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6611,'0'0'7235,"-2"25"-7117,0-5-85,-6 154 422,20 69 959,-2-54-198,-10-171-1117,0-14-80,-1 1 0,1-1 0,0 1 0,1 0 0,-1-1 0,1 1 0,0 0 0,2 5 0,-3-10-21,0 0 1,0 0-1,0 0 1,0 0-1,0 0 0,0 0 1,0 0-1,0 0 1,0 1-1,0-1 0,0 0 1,0 0-1,0 0 1,0 0-1,0 0 1,1 0-1,-1 0 0,0 0 1,0 0-1,0 0 1,0 0-1,0 0 0,0 0 1,0 0-1,0 0 1,0 0-1,1 0 0,-1 1 1,0-1-1,0 0 1,0 0-1,0 0 1,0 0-1,0 0 0,0 0 1,0-1-1,1 1 1,-1 0-1,0 0 0,0 0 1,0 0-1,0 0 1,0 0-1,0 0 0,0 0 1,0 0-1,0 0 1,1 0-1,-1 0 1,0 0-1,0 0 0,0 0 1,0 0-1,0 0 1,0-1-1,0 1 0,0 0 1,0 0-1,0 0 1,0 0-1,3-9-483,2-58-5368,-5 24 26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43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64 13606,'0'0'3090,"129"-29"-2802,-88 21-128,-2 1-160,-10 3-528,-7-5-2034,-5 2-3664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44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12902,'0'0'616,"1"25"-16,0 2-408,12 135 822,6 188 1115,-19-346-2146,1 18 255,-1-22-261,-1 1 1,1 0-1,0-1 1,0 1-1,1-1 1,-1 1-1,0-1 1,0 1-1,0-1 1,0 0-1,0 1 1,0-1 0,1 1-1,-1-1 1,0 1-1,0-1 1,1 1-1,-1-1 1,0 0-1,1 1 1,-1-1-1,0 0 1,1 1 0,-1-1-1,1 0 1,-1 1-1,0-1 1,1 0-1,0 1 1,-1-2-124,1 1 0,0-1-1,-1 1 1,1-1 0,-1 1 0,1-1 0,-1 0 0,1 1 0,-1-1 0,0 0 0,1 1 0,-1-1-1,0 0 1,0 1 0,1-1 0,-1 0 0,0 0 0,0 1 0,0-1 0,0 0 0,0 0 0,0 1-1,0-2 1,2-24-3340,-2 22 2310,0-32-7191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44.7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1 125 10293,'0'0'4925,"16"-18"-4907,52-58-18,-64 73-15,-1 0-1,0 0 1,1 0-1,-1 1 1,1 0-1,-1-1 1,1 1 0,0 1-1,0-1 1,0 0-1,0 1 1,1 0-1,-1 0 1,0 0-1,0 1 1,1-1-1,-1 1 1,0 0-1,1 0 1,7 2-1,7-1-219,-18-1 215,1 0 0,0 0 0,0 0 0,-1 0 0,1 1 0,0-1 0,-1 1 0,1-1 0,0 1 0,-1-1 0,1 1 0,-1 0 0,1 0 0,-1 0 0,0 0 0,1 0 0,-1 0 0,0 0 0,0 1 1,2 0-1,-1 1 5,0 0 0,-1 1 0,1-1 0,-1 0 0,0 0 0,1 1 0,-2-1 1,1 1-1,1 4 0,-1 8 19,-1-1 1,0 0 0,-3 25-1,1-31 34,0 0 0,0-1-1,-1 1 1,0-1-1,0 1 1,-1-1-1,0 0 1,0-1-1,-1 1 1,0-1 0,0 1-1,-10 8 1,15-15-61,-1-1 0,1 0-1,-1 1 1,1-1 0,0 0 0,-1 1 0,1-1 0,-1 0 0,1 0 0,-1 1 0,1-1 0,-1 0-1,1 0 1,-1 0 0,1 0 0,-1 0 0,0 0 0,1 0 0,-1 0 0,1 0 0,-1 0 0,1 0 0,-1 0-1,1 0 1,-1 0 0,1 0 0,-1 0 0,1-1 0,-1 1 0,1 0 0,-2-1 0,-3-12-2648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45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 8772,'0'0'4282,"2"17"-4069,0-6-170,2 15 136,2-1 0,13 42-1,-10-42 6,-1 0 157,2 0 1,17 32 0,-27-56-334,1 0 0,0 0-1,-1 0 1,1 1 0,0-1 0,-1 0 0,1 0 0,0 0-1,0 0 1,0 0 0,0-1 0,0 1 0,0 0-1,0 0 1,0-1 0,0 1 0,0 0 0,1-1 0,-1 1-1,0-1 1,0 0 0,0 1 0,1-1 0,1 0 0,-1 0 2,-1-1 0,1 1 1,0-1-1,-1 1 0,0-1 1,1 0-1,-1 0 1,1 0-1,-1 0 0,0 0 1,0 0-1,1 0 1,-1 0-1,0-1 0,0 1 1,1-2-1,4-7 31,0 0 0,-1-1 0,8-21 0,-3 2 20,-2 0-1,-1-1 1,-2 0-1,0-1 0,-1-48 1,-4 79 27,0 13-2625,0 3-1844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45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 14807,'0'0'123,"0"26"-67,-1 9-45,5 126 52,5-48 202,8 199 810,-17-311-1086,0-1 0,-1 0 0,1 1 0,0-1 0,0 0 0,0 1 0,0-1 0,0 0 0,0 1 0,0-1 0,0 0 0,0 1 0,0-1 0,0 0 0,0 1 0,0-1 0,0 0 0,1 1 0,-1-1 0,0 0 0,0 0 0,0 1 0,0-1 0,1 0 0,-1 1 0,0-1 0,0 0 0,0 0 0,1 0 0,-1 1 0,0-1 0,0 0 0,1 0 0,-1 0 0,0 1 0,1-1 0,-1 0 0,0 0 0,1 0 0,-1 0 0,0 0 0,1 0 0,-1 0 0,0 0 0,0 0 0,1 0 0,-1 0 0,0 0 0,1 0 0,-1 0 0,0 0 0,1 0 0,-1 0 0,0 0 0,1 0 0,-1 0 0,0-1 0,1 1 0,-1 0 0,2-1-240,-1 0 0,0 0-1,0 0 1,1 0-1,-1 0 1,0 0-1,0-1 1,0 1-1,0 0 1,0-1 0,1-2-1,6-20-3891</inkml:trace>
  <inkml:trace contextRef="#ctx0" brushRef="#br0" timeOffset="1">0 293 12966,'0'0'5362,"161"-45"-5250,-115 42-112,-5 1 0,-9 2-224,-11 0-768,-8 0-737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45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0 127 10949,'0'0'4418,"151"0"-2321,-57-15-1025,13-5-319,0-2-241,-5 1-112,-10 3 0,-16 5-336,-13 2-16,-20 7-48,-4 1 0,-17 3-224,-12 0-496,-5 0-1137,-5 5-1969,0 1-3201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46.2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1 182 13510,'0'0'4002,"163"-78"-3090,-88 49-255,2 5-225,-1 2-272,-11 5-112,-6 8-16,-13 7-32,-10 2-208,-14 0-592,-8 0-721,-9 4-1617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14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20 208 6947,'0'0'7764,"-4"0"-6593,3 0-1006,1 0 0,-1 0 0,0 0 1,0 0-1,0-1 0,0 1 0,1 0 0,-1 0 1,0 0-1,0-1 0,0 1 0,1 0 0,-1-1 1,0 1-1,0-1 0,1 1 0,-1-1 0,-1 0 0,2 0-122,0 0-1,0 0 0,0-1 0,1 1 0,-1 0 0,0 0 1,0 0-1,0 0 0,1 0 0,-1 0 0,1 0 0,-1 0 0,1 0 1,-1 1-1,1-1 0,-1 0 0,1 0 0,0 0 0,-1 0 1,1 1-1,1-2 0,121-137 257,-110 128-286,-10 9 15,-1 0 1,1 0 0,-1 1-1,0-2 1,0 1 0,0 0 0,0 0-1,0-1 1,0 1 0,0-1-1,1-3 1922,-3 12-1886,-2 33-57,-7 42 0,-2 6 6,-1 431 734,12-480-491,0-38-339,0-32-6747,0 10 465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15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9380,'0'0'9076,"14"0"-8072,-14 0-995,45 0 1024,-1-2 0,80-13 0,10-19 94,72-17-284,-159 42-873,0 3 0,71-2 1,-92 15-641,-24-6 168,0 0-1,-1 0 1,1-1-1,0 1 1,0-1 0,0 1-1,-1-1 1,1 0-1,0 1 1,0-1 0,0 0-1,3-1 1,5-4-7078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8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 14038,'0'0'6409,"0"-6"-5886,0 5-521,0-19 328,1 29-117,1 35-155,19 531 702,-21-573-786,0-1 1,0 1-1,0-1 0,0 1 1,0-1-1,1 1 0,-1-1 0,0 1 1,1-1-1,-1 1 0,1-1 1,-1 1-1,1-1 0,0 1 1,0-1-1,0 0 0,-1 0 1,1 1-1,0-1 0,1 0 1,-1 0-1,1 1 0,-1-2-129,1 1-1,-1-1 0,0 0 0,0 0 1,1 0-1,-1 0 0,0 0 1,0 0-1,1 0 0,-1 0 0,0-1 1,0 1-1,0 0 0,1-1 1,-1 1-1,0-1 0,0 1 0,0-1 1,0 0-1,0 0 0,0 1 1,0-1-1,0 0 0,0 0 0,0 0 1,-1 0-1,1 0 0,1-2 1,17-24-5336,0-7-5989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16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124 131 9989,'0'0'5266,"-2"25"-4671,0 6-390,-1 13 250,-12 61 0,-86 345 2325,103-460-2575,-1 1 0,-1-1 0,1 0 0,-3-18 0,1-25-272,7 4 61,3 0 0,1 1 1,19-52-1,59-135 12,-84 225-5,10-29 26,-9 24 25,0 0 1,1 0 0,1 1-1,0 0 1,1 0-1,17-22 1,-24 35-28,-1 0 0,1 0 0,0 0 0,0 0 0,1 0 0,-1 0 0,0 0 0,0 0 0,0 1 0,0-1 0,1 0 0,-1 1 0,3-1 0,-4 1-11,1 0 0,-1 0 0,0 0 1,1 0-1,-1 0 0,1 0 1,-1 0-1,1 0 0,-1 1 0,1-1 1,-1 0-1,1 0 0,-1 0 0,0 1 1,1-1-1,-1 0 0,0 1 1,1-1-1,-1 0 0,0 1 0,1-1 1,-1 0-1,0 1 0,1-1 0,-1 2 1,2 2 58,0 1 1,-1 0-1,0 0 1,0 0-1,1 9 0,-1-6-84,11 91 431,29 183 395,-38-266-787,64 286 760,-66-299-628,2 5-2761,-4-14-2011,0-1 3411,-3-14-6936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16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13894,'0'0'7156,"180"0"-6420,-119 0 16,-1-2-239,-4-7-353,-7 3-128,-13 1-32,-4 1-481,-13-7-1167,-11-2-3315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2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0 264 9188,'0'0'8164,"1"-1"-8046,-1 1-1,0-1 1,1 0 0,-1 1 0,1-1 0,-1 0-1,1 1 1,-1-1 0,1 1 0,-1-1-1,1 1 1,-1-1 0,1 1 0,0-1-1,-1 1 1,1-1 0,0 1 0,-1 0 0,1-1-1,1 1 1,40-23-6,0-2 1,-1-2-1,-2-1 1,60-57-1,-72 63-148,-18 14 11,-3 2 9,1 0 0,0 1 0,0 0 0,14-8 1,-19 38 33,-3 200 396,3 240 997,6-400-839,0 4 150,-8-68-711,0-5-886,2-50-3719,-1 18-1935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23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11237,'0'0'6163,"182"-43"-4946,-100 12-465,1 5-336,-5 6-48,-13 7-64,-11 11-192,-13 2-112,-12 0-80,-7 0-320,-8 6-384,-4-6-1425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24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1 7828,'0'0'4362,"-11"22"-3039,4-8-1082,-63 143 1778,-88 212 1471,48-119-2909,96-211-552,14-65-512,19-85-5146,-5 46-1633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24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13206,'0'0'3250,"24"25"-2583,80 82 10,-84-84-266,-1 0 1,-1 1-1,-1 0 1,15 28-1,-10-14 16,7 15 68,-21-37-410,0 0 1,1 0-1,1-1 1,0 0 0,23 24-1,-17-30-12,-7-13-1197,-8 1 718,0 1-1,0-1 1,-1 1 0,1-1 0,-1 1-1,1-1 1,-1 1 0,0-1-1,0-3 1,0-26-5367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25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85 141 10501,'-3'21'709,"-17"140"908,-3-16 232,-16 142 549,92-441-2112,-32 73-390,12-100 0,-21 103 906,34-117-1,-44 189-587,1-1-1,0 1 1,0 0-1,0 0 0,1 0 1,-1 0-1,7-6 1,-9 11-174,-1 0 1,1 0-1,0 0 1,0 1-1,0-1 1,0 0-1,0 0 1,0 1-1,0-1 1,1 1-1,-1-1 1,0 1-1,0-1 1,0 1-1,0 0 1,1 0-1,-1-1 1,0 1-1,2 0 1,-2 1-36,1-1 1,-1 1 0,1-1 0,-1 1 0,0 0-1,1 0 1,-1 0 0,0 0 0,0 0 0,1 0-1,-1 0 1,0 0 0,0 0 0,0 0 0,0 0-1,0 1 1,-1-1 0,1 0 0,1 4-1,7 14 142,-1 1-1,0 0 0,-1 0 0,4 27 0,12 92 441,-14-79-464,8 74 114,17 91 148,-33-223-437,-1 0 21,0-1-1,0 0 0,0 1 1,0-1-1,0 0 1,0 1-1,1-1 0,-1 0 1,1 1-1,-1-1 0,1 0 1,-1 0-1,1 1 0,0-1 1,0 0-1,-1 0 1,1 0-1,0 0 0,0 0 1,0 0-1,0 0 0,0 0 1,0-1-1,1 1 0,-1 0 1,0 0-1,0-1 1,0 1-1,3 0 0,-5-21-7158,-3 9 1022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25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9716,'0'0'8602,"28"-4"-7612,95-11-190,-92 10-293,1-2-1,-1-1 1,45-18 0,-4 1 38,-72 25-643,0 0 1,1 0-1,-1 0 0,0 0 1,0 0-1,0 0 1,0-1-1,1 1 0,-1 0 1,0 0-1,0 0 1,0 0-1,0-1 0,1 1 1,-1 0-1,0 0 1,0 0-1,0 0 0,0-1 1,0 1-1,0 0 1,0 0-1,0-1 0,0 1 1,0 0-1,0 0 1,0 0-1,0-1 0,0 1 1,0 0-1,0 0 1,0 0-1,0-1 0,0 1 1,0 0-1,0 0 1,0-1-1,0 1 1,0 0-1,0 0 0,0 0 1,-1-1-1,1-1-139,-4-19-5651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58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0 223 7443,'3'3'14330,"1"-6"-14624,23-30 680,-2-1-1,34-62 1,-24 37-51,-33 59-222,0 7 106,0 21 388,0 37 236,-4 115-550,4 203 766,15-281-386,-15-121-7252,-2-9-334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59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0 204 14983,'0'0'5269,"25"-3"-4186,69-12 553,123-35-1,214-82 611,-410 128-2861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8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 58 11797,'0'0'-117,"3"16"136,8 51-14,-10-66-3,-1 0-1,0 0 1,0 0 0,0 0-1,1 0 1,-1 0 0,1 0-1,-1 0 1,1 0 0,-1 0-1,1 0 1,-1 0 0,1-1-1,0 1 1,-1 0 0,1 0-1,0 0 1,0-1-1,0 1 1,0-1 0,0 1-1,-1 0 1,1-1 0,0 1-1,0-1 1,0 0 0,0 1-1,1-1 1,-1 0 0,0 0-1,0 0 1,0 1 0,0-1-1,0 0 1,0 0 0,0-1-1,2 1 1,-1-1 20,0 1 0,-1-1 0,1 1 0,0-1 0,0 0 0,-1 0 0,1 1 0,-1-1-1,1-1 1,-1 1 0,1 0 0,-1 0 0,1 0 0,1-3 0,-1-1 75,-1 1 0,1-1 0,-1 1-1,0-1 1,0 0 0,0 0 0,0 0 0,-1 1-1,0-1 1,0 0 0,0 0 0,-1 0 0,0 0-1,0 1 1,0-1 0,0 0 0,-3-4 0,3 5-32,-1 1 0,0-1 0,0 1 0,0 0 1,0 0-1,0 0 0,-1 0 0,1 0 0,-1 0 0,0 1 1,0-1-1,0 1 0,0 0 0,0 0 0,-1 0 0,1 0 1,0 1-1,-1-1 0,1 1 0,-1 0 0,0 0 1,-4-1-1,4 2-36,0-1 1,0 1 0,1 0-1,-1 0 1,0 0 0,0 1-1,0-1 1,1 1 0,-1 0-1,0 0 1,1 0 0,-1 0-1,0 1 1,1 0-1,0-1 1,-1 1 0,1 1-1,-4 2 1,3 0 20,-1 0 0,1 0 0,0 0 0,0 0 0,1 1 0,-1-1 0,1 1-1,1 0 1,-5 12 0,1 5 142,1 0-1,1 0 0,1 0 1,0 46-1,3-64-171,0-1 0,0 1-1,1-1 1,0 1-1,0-1 1,0 1 0,0-1-1,0 0 1,1 0 0,0 1-1,0-1 1,0 0-1,0-1 1,1 1 0,-1 0-1,6 5 1,-3-5 4,-1-1-1,0 0 1,1 0 0,0 0 0,0 0 0,0-1 0,0 0-1,0 0 1,0 0 0,0 0 0,1-1 0,-1 0-1,9 0 1,-6 0-64,0 0 0,1-1 0,-1 0 1,0-1-1,0 0 0,0 0 0,0 0 0,0-1 0,0-1 0,0 1 0,-1-1 0,15-8 0,-14 6-770,0-1-1,0 0 1,0 0-1,-1-1 1,0 0 0,8-11-1,12-18-6443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59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8516,'0'0'11130,"0"7"-10721,77 598 3699,-72-531-3564,-5-74-509,0 0-11,2-20-1310,-3-23-5170,-7 23-451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00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1 239 12534,'0'0'5898,"3"-19"-5532,14-62-73,-14 74-259,-1 0 0,2 0 0,-1 0 0,1 0 0,0 1 0,0 0 0,1 0 0,-1 0 0,2 0 0,-1 1 0,0-1 0,1 1-1,8-5 1,-6 3 6,-2 3-29,0-1 0,-1 1 0,1 0 0,1 1 0,-1-1-1,0 1 1,1 1 0,0-1 0,-1 1 0,1 0 0,0 1 0,0 0 0,13-1-1,-18 2-9,-1 0 0,1 0 0,-1 1 0,1-1 0,-1 0 0,0 1 0,1-1-1,-1 1 1,1 0 0,-1-1 0,0 1 0,0 0 0,1 0 0,-1 0 0,0 0 0,0 0-1,0 0 1,0 0 0,0 0 0,0 0 0,0 1 0,-1-1 0,1 0 0,0 1 0,-1-1-1,1 0 1,-1 1 0,1-1 0,-1 1 0,0-1 0,1 3 0,0 7 3,0 0 0,0-1 0,-1 17 0,-1-12 18,2 10 48,-2 0 0,-1 0 0,-1 0 1,-1 0-1,-1 0 0,-12 34 0,9-32 137,7-20-88,-1 0 0,0 0 0,0-1-1,-1 1 1,0-1 0,0 0 0,0 1 0,-1-2-1,-6 10 530,10-20-625,1 1 0,-1-1 1,1 0-1,1 1 1,-1-1-1,1 1 1,-1 0-1,1 0 1,1-1-1,-1 1 1,0 0-1,1 1 1,0-1-1,0 0 0,0 1 1,0 0-1,1 0 1,-1 0-1,1 0 1,6-4-1,-3 3-30,0 0 0,0 0 0,1 0 0,-1 1 0,1 0 0,0 1 1,0-1-1,0 2 0,0-1 0,15 0 0,-20 2 5,0 0 1,0 1-1,-1-1 0,1 1 1,0-1-1,0 1 1,-1 0-1,1 0 0,0 0 1,-1 1-1,1-1 1,-1 0-1,0 1 0,1 0 1,-1 0-1,0-1 1,0 1-1,0 1 0,0-1 1,0 0-1,-1 0 1,1 1-1,-1-1 0,1 1 1,-1-1-1,0 1 1,0-1-1,0 1 0,0 0 1,-1 0-1,1 3 1,2 11-11,0 1 0,-2-1 0,-1 36 0,0-32 9,0 6 35,-1 1-1,-1-1 0,-2 0 1,-11 46-1,11-61-7,0 0-1,-1-1 0,0 1 1,0-1-1,-1 0 1,-1-1-1,0 0 1,-1 0-1,1 0 1,-2-1-1,1 0 0,-19 14 1,19-18 318,0 0 0,0 0 0,-1-1 0,1 0 0,-1-1 0,0 1 0,0-2 0,0 0 0,-1 0 0,1 0 0,0-1 0,-1-1 0,1 1 0,-12-2 0,20 1-51,0-1-76,-2-13-5896,3-6-2579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11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0 229 9076,'0'0'7886,"19"-13"-5468,9-7-1835,-1-2 1,-1 0 0,42-47 0,14-14 239,-78 84-64,-3 7-635,-3 13-182,-13 49 131,6-36 97,2-1 0,-4 67 1,9 375 739,2-540-9909,0 27-664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11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12230,'0'0'8361,"23"-1"-7363,343-37 2454,-286 27-3068,94-8-43,-130 18-2217,-27 1-5727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13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147 150 11205,'0'0'8076,"-3"3"-7727,-2 4-242,1 0 0,1 0 0,-1 0 0,1 0 0,0 1 0,1-1 0,0 1 1,0-1-1,1 1 0,-1 8 0,-3 8 135,-22 106 903,-47 210 1429,68-305-2043,6-35-441,0-14 54,3-16-114,1 0-1,1-1 0,15-46 0,-3 12-39,-14 54 13,60-245-70,-43 190 219,51-113 0,-71 178-120,0 1-1,0-1 1,0 0-1,1 1 0,-1-1 1,0 1-1,1-1 1,-1 1-1,0-1 1,1 1-1,-1-1 0,1 1 1,-1-1-1,1 1 1,-1-1-1,1 1 1,0 0-1,-1-1 1,1 1-1,-1 0 0,2-1 1,7 8 161,5 30-321,-11-28 212,44 144 276,30 173 0,-69-289-320,-4-8 5,2 0 0,2-1 1,0 0-1,24 51 1,-32-77-473,1-2 158,-1 1 0,0-1 0,0 0 0,0 1 1,0-1-1,1 1 0,-1-1 0,0 0 1,0 1-1,1-1 0,-1 1 0,0-1 0,0 0 1,1 0-1,-1 1 0,0-1 0,1 0 1,-1 1-1,1-1 0,-1 0 0,0 0 0,1 0 1,-1 1-1,1-1 0,-1 0 0,1 0 0,0 0 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13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1 223 17176,'0'0'4722,"99"-118"-3633,-41 81-465,3 4-336,-7 11-288,-3 9-224,-8 13-977,-6 0-1424,-11 0-3474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14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1 11733,'0'0'4749,"-11"25"-4154,1-1-474,-52 146 583,37-88-400,1 5 173,-5-2 1,-53 113-1,74-186-1914,6-27-1955,2-17-2565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15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11621,'0'0'6387,"127"90"-5314,-74-42-321,1 2-272,-3-2-128,-5-2-175,-5-7-145,-7-6 0,-10-5-32,-7 1-593,-7-12-2864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37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1 275 8436,'0'0'12598,"6"-8"-12073,22-38-437,42-52-1,-56 81-80,1 0 1,0 1-1,1 1 0,1 0 1,36-23-1,-53 38-8,0-1-1,1 1 1,-1 0-1,0-1 1,1 1-1,-1 0 1,1-1-1,-1 1 1,1 0 0,-1-1-1,0 1 1,1 0-1,-1 0 1,1 0-1,-1-1 1,1 1 0,-1 0-1,1 0 1,-1 0-1,1 0 1,0 0-1,-1 0 1,1 0-1,-1 0 1,1 0 0,-1 0-1,1 0 1,-1 1-1,1-1 1,-1 0-1,1 0 1,-1 0 0,1 1-1,-1-1 1,0 0-1,1 1 1,-1-1-1,1 0 1,-1 1-1,0-1 1,1 1 0,1 22-57,-2-15 80,-1 29-7,-2 0 0,-2-1 0,-1 0 0,-1 0 1,-2 0-1,-2-1 0,-1-1 0,-24 49 0,34-81-7,-60 117 35,51-101 152,0-2 0,-1 0 1,0 0-1,-26 24 993,475-53 2525,-437 3-8904,0-4-553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38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69 6643,'0'0'9594,"-7"-6"-8420,-1-1-848,-1 0-1,0 1 1,0 0 0,0 0 0,-1 1 0,0 1 0,0-1 0,0 2 0,0-1 0,-1 1 0,-20-2 0,21 4-234,0 1 1,0 0-1,0 1 1,0 0-1,0 1 1,-12 3-1,15-3-44,1 1-1,-1 0 0,1 1 1,0 0-1,0-1 0,0 2 0,0-1 1,1 1-1,-8 9 0,4-5 19,2 1-1,-1 0 1,1 0-1,1 1 1,-1 0-1,2 1 1,0-1-1,0 1 1,1 0-1,1 0 1,-4 17-1,2 10 45,2 0 0,1 50 1,2-77-113,0-4 12,0 1 0,1-1-1,0 0 1,0 0-1,0 0 1,1 0-1,1 0 1,-1 0-1,1 0 1,1 0-1,4 7 1,-5-11 2,-1 0 0,2 0 0,-1-1 0,0 1 0,1-1 0,0 0 0,-1 0 0,1 0-1,0-1 1,1 1 0,-1-1 0,0 0 0,1 0 0,-1-1 0,1 1 0,0-1 0,-1 0 0,1 0 0,0-1 0,7 1 0,1-1 71,1-1 1,-1 0-1,0-1 0,0 0 1,0-1-1,0 0 1,0-1-1,-1-1 0,0 0 1,0 0-1,0-2 0,14-8 1,13-13 183,-1-1-1,36-36 1,-53 46 429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9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66 10213,'0'0'7126,"-3"-4"-6033,2 3-1058,0 0 0,0 0 0,0 0-1,1 0 1,-1 0 0,0 0-1,1-1 1,-1 1 0,1 0 0,-1-1-1,1 1 1,0 0 0,-1-1-1,1 1 1,0 0 0,0-1 0,0 1-1,0-1 1,0 1 0,0 0-1,1-1 1,-1 1 0,1-3-1,0 3-25,1-1-1,-1 0 0,0 0 1,1 1-1,-1-1 0,1 1 0,-1-1 1,1 1-1,0 0 0,0-1 0,0 1 1,-1 0-1,1 0 0,0 0 0,0 1 1,1-1-1,2 0 0,-1-1-16,-1 2-1,1-1 1,-1 0-1,1 0 1,-1 1-1,1 0 1,0 0-1,-1 0 1,1 0-1,7 2 1,-10-1-3,1-1 1,-1 1 0,1 0 0,0 0 0,-1 0 0,0 0 0,1 0 0,-1 0-1,0 0 1,1 1 0,-1-1 0,0 0 0,0 1 0,0-1 0,0 1 0,0-1-1,0 1 1,-1-1 0,1 1 0,0 0 0,-1-1 0,1 1 0,-1 0 0,0 1-1,4 18-10,-2-1-1,0 1 1,-2-1-1,0 1 1,-1 0-1,-1-1 1,-1 0-1,-1 1 1,-12 36-1,5-28 282,-1 1-1,-2-2 1,0 0-1,-2 0 1,-34 44-1,50-72-249,-1 0 0,1 0 0,0 0 0,0 1 0,0-1 0,0 0 0,-1 0 0,1 0 0,0 1 0,0-1 0,0 0 0,0 1 0,0-1 0,0 0 0,-1 0 0,1 1 0,0-1 0,0 0 0,0 0 0,0 1 0,0-1 0,0 0 0,0 1 0,0-1 0,0 0 0,1 1 0,-1-1 0,0 0 0,0 0 0,0 1-1,0-1 1,0 0 0,0 0 0,0 1 0,1-1 0,12 5 96,25-5-170,-27-1 104,21 1-14,0-1 0,0-1 0,-1-3 0,45-10 0,-66 13-9,4-2-189,-10 3-3490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48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56 187 7059,'0'0'6326,"-9"-4"-5054,-29-14-58,29 14 982,11-11-270,-1 13-1897,1-1 0,-1 0-1,1 0 1,0 1 0,0-1 0,0 1-1,0-1 1,0 1 0,1 0 0,-1 0-1,5-3 1,35-20 30,-24 14 7,11-6-18,52-23 1,-72 36-51,0 0 1,0 1-1,0 1 1,1-1-1,0 1 0,-1 1 1,1 0-1,0 0 1,-1 1-1,17 2 1,-25-2 1,0 1 0,0 0 0,0-1 1,0 1-1,0 0 0,-1 0 0,1 0 0,0-1 0,0 1 1,0 0-1,-1 0 0,1 0 0,0 0 0,-1 0 1,1 0-1,-1 0 0,0 1 0,1-1 0,-1 0 1,0 0-1,1 0 0,-1 0 0,0 1 0,0-1 1,0 2-1,0 39 8,0-31-8,-1 9 9,-1-1 1,-1 0-1,0 0 0,-2 0 0,0 0 1,-12 27-1,-58 110 102,62-131-98,-119 215 764,131-237-738,-1-1 0,1 1-1,0 0 1,0 0 0,0 0 0,0 0 0,1 0 0,-1 3 0,1-5-24,0-1-1,0 1 1,0 0 0,0 0 0,0-1 0,0 1 0,1 0 0,-1 0-1,0-1 1,0 1 0,1 0 0,-1-1 0,0 1 0,1 0 0,-1-1-1,1 1 1,-1-1 0,1 1 0,-1 0 0,1-1 0,0 1-1,3 1 33,0-1-1,0 0 0,0 1 0,0-2 1,0 1-1,0 0 0,0-1 1,1 0-1,7 0 0,16 0 246,-1-1 0,1-2 0,0 0 1,-1-2-1,49-14 0,-64 14-203,19-6 86,-1 1 0,2 1 0,-1 1 0,1 2 0,62-4 0,-93 10-297,-1 0 0,1-1 1,0 1-1,0 0 0,-1-1 0,1 1 0,0 0 1,0-1-1,-1 1 0,1-1 0,0 1 0,-1-1 1,1 0-1,-1 1 0,1-1 0,-1 1 0,1-1 1,-1 0-1,1 0 0,-1 1 0,0-1 0,1 0 1,-1 0-1,0 1 0,1-3 0,6-20-4032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48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11189,'0'0'7478,"0"9"-7200,-23 521 2416,16-466-2499,-2 69 461,9-133-490,0-19-124,0 8-184,5-128-6988,0 89 1292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49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10501,'0'0'6947,"7"0"-6496,18 0-118,1-1 31,0 2 1,40 6-1,-56-5-314,-1 0 0,1 1 0,-1 0 0,0 0 0,0 1 0,0 1 1,-1-1-1,1 1 0,-1 1 0,13 11 0,-4 0 79,-2 2 0,0-1 1,-1 2-1,-1 0 0,0 1 1,-2 0-1,13 34 0,-2-9 147,-22-45-253,1 0 0,-1 0 0,1 0 1,-1 0-1,1 0 0,-1 0 0,1 0 1,0 0-1,-1 0 0,1 0 0,0-1 1,0 1-1,0 0 0,0 0 0,0-1 1,-1 1-1,1-1 0,0 1 0,2 0 0,-2-1-13,0 0-1,-1 0 0,1 0 1,0 0-1,0-1 0,-1 1 1,1 0-1,0 0 0,-1-1 0,1 1 1,0-1-1,-1 1 0,1 0 1,-1-1-1,1 1 0,-1-1 0,1 1 1,-1-1-1,1 0 0,-1 1 1,1-1-1,0 0 0,3-7 8,1-1-1,-1 0 1,5-16 0,-3 9 14,2-2-21,71-153 9,-65 145-24,1 0 0,1 2-1,1 0 1,27-29 0,-44 52 3,0 1 0,1-1 0,-1 1 1,1-1-1,-1 1 0,0 0 0,1-1 1,-1 1-1,1-1 0,-1 1 0,1 0 1,-1 0-1,1-1 0,-1 1 0,1 0 1,0 0-1,-1-1 0,1 1 0,-1 0 1,1 0-1,0 0 0,-1 0 0,1 0 1,-1 0-1,1 0 0,0 0 0,0 0 1,0 1 0,0 0 0,-1-1 0,1 1 1,0 0-1,-1 0 0,1-1 0,-1 1 1,1 0-1,-1 0 0,1 0 0,-1 0 1,0 0-1,1-1 0,-1 1 0,0 0 1,0 1-1,4 52 85,-4-40-16,25 572 1544,-24-568-1582,-1-4 2,0 0 0,2 0-1,5 26 1,-7-40-43,0 0-1,0 0 0,1 0 0,-1 0 1,0-1-1,0 1 0,0 0 1,0 0-1,0 0 0,1 0 1,-1-1-1,0 1 0,0 0 0,0 0 1,1 0-1,-1 0 0,0 0 1,0 0-1,0 0 0,1 0 1,-1 0-1,0 0 0,0 0 1,1 0-1,-1 0 0,0 0 0,0 0 1,0 0-1,1 0 0,-1 0 1,0 0-1,0 0 0,0 0 1,1 0-1,-1 0 0,0 0 0,0 0 1,0 0-1,1 1 0,-1-1 1,0 0-1,0 0 0,0 0 1,0 0-1,1 1 0,-1-1 0,0 0 1,0 0-1,0 0 0,0 0 1,0 1-1,0-1 0,1 0 1,3-19-1396,-2-11-1939,-1-6-2960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49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15607,'0'0'1475,"-1"23"-920,-3 149 875,5-127-938,0 5 4,-2 0 0,-3-1 0,-9 55 0,12-101-485,2-11-520,0 0 0,0 0 0,1 1 0,0-1 0,0 1 0,6-13 0,4-15-3470,-2-12-4783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50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1 213 11397,'0'0'2513,"3"-19"-2465,13-61 83,-14 74-70,1 0 1,1 0-1,-1 0 0,1 1 1,-1 0-1,2-1 0,-1 1 1,0 1-1,1-1 0,0 1 1,0-1-1,1 2 0,-1-1 1,1 0-1,-1 1 0,1 0 1,8-2-1,-6 0 49,2 1-58,0 0 1,-1 1-1,1 0 1,1 0-1,-1 1 0,0 0 1,0 1-1,1 0 0,-1 1 1,15 1-1,-24-1-51,1 0 0,0 1 0,-1 0 0,1-1 0,-1 1 0,0 0 0,1-1-1,-1 1 1,1 0 0,-1 0 0,0 0 0,0 0 0,1 0 0,-1 1 0,0-1 0,0 0 0,0 0-1,0 1 1,-1-1 0,1 1 0,0-1 0,-1 1 0,1-1 0,0 1 0,-1-1 0,0 1 0,1-1-1,-1 1 1,0 0 0,0-1 0,0 3 0,1 10 51,0 0-1,-3 25 1,1-25 36,-1 4-24,0 0 0,-2 0 0,0 0 0,-1-1-1,-10 26 1,-46 81 786,66-132-692,1 0 1,0 0-1,0 1 0,1-1 1,0 2-1,0-1 0,0 1 1,1 0-1,0 0 0,0 1 0,14-6 1,-9 5-177,-1 1 1,0 0-1,1 1 1,0 0-1,0 1 1,0 1-1,1 0 1,17 0-1,-28 2 17,-1 0 0,1 1 0,-1-1 0,1 1 0,0-1 0,-1 1 0,1 0 0,-1 0 0,1 0 0,-1 0-1,0 0 1,1 0 0,-1 1 0,0-1 0,0 1 0,0 0 0,0 0 0,0-1 0,0 1 0,-1 1 0,1-1 0,-1 0 0,1 0 0,-1 0 0,0 1 0,0-1 0,0 1-1,0-1 1,0 1 0,0-1 0,0 4 0,1 9 18,0 0 0,0 0-1,-1 0 1,-2 20 0,1-15 37,-1-7 38,-1 0 0,0 1 1,0-1-1,-1-1 0,-1 1 0,0 0 0,-1-1 0,0 0 0,-1 0 1,0 0-1,-1-1 0,-14 19 0,10-17 147,0 1 1,-1-2-1,-1 1 0,0-2 1,-1 1-1,0-2 0,0 0 0,-1-1 1,-17 8-1,12-12 912,13-5-5748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8:09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7139,'2'1'13427,"8"-7"-12450,-1-1-894,9-7 66,35-21 0,-46 32-145,0-1 0,0 1-1,0 1 1,0-1 0,1 1 0,-1 0 0,1 1-1,-1 0 1,12 0 0,-15 0-5,0 1 0,-1 0 0,1 0 0,-1 1 0,1-1 0,0 1 0,-1 0 0,1 0 0,-1 0 0,0 0 0,1 1 0,-1-1 0,0 1 0,6 4 0,-6-3 5,0 1-1,0-1 0,-1 1 0,1 0 0,-1 0 1,0 0-1,0 0 0,-1 0 0,1 0 1,-1 0-1,2 9 0,1 16 0,-1 0 1,-1 0-1,-1 0 1,-5 40-1,3-54 1,-4 22 2,-1 0 0,-2 0 0,-2-1-1,-1 0 1,-1-1 0,-24 47-1,34-80 10,1 1 25,0 0-1,0 0 1,0 0 0,-1 0-1,0 0 1,0-1 0,1 1-1,-1-1 1,-1 1 0,-3 3-1,79-6 960,213-8 1057,-60-6-1696,-219 11-3254,7-11-2277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8:10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453 43 10645,'0'0'6005,"-6"-4"-4898,-5-2-734,0 0 0,0 1 0,-1 1 0,0 0 0,1 1 0,-1 0 0,-1 0 0,1 1 0,-13 0 0,3 1 15,0 1 0,-42 6 0,56-4-330,-1 0 0,1 0 0,0 1 0,0 0 1,0 0-1,0 1 0,1 0 0,0 1 0,-1 0 0,-8 8 1,6-3-19,0 0 1,1 1 0,0 0 0,1 1 0,0 0-1,1 0 1,0 1 0,1-1 0,1 2 0,0-1-1,0 0 1,2 1 0,-5 24 0,1 16 3,3 0 0,2 66 0,2-86-3,0-22 24,0 0 0,1 0 1,0 0-1,0 0 0,7 21 0,-7-29-33,0-1-1,1 0 0,0 0 1,-1 0-1,1 0 0,0 0 1,0-1-1,1 1 0,-1-1 1,0 1-1,1-1 0,0 0 1,-1 0-1,1 0 0,0 0 1,0 0-1,0-1 0,0 1 1,1-1-1,-1 0 0,0 0 1,0 0-1,1 0 0,-1-1 1,5 1-1,6 0 50,1 0-1,-1-1 1,1-1 0,0 0 0,-1-1 0,1-1-1,-1 0 1,0-1 0,0 0 0,22-11 0,-12 3-65,0-1 0,-1-2 0,0 0-1,-1-1 1,20-20 0,-42 36 51,1-1-232,0 1 0,0 0 0,0 0 0,0-1 0,0 1 0,-1-1 1,1 1-1,0-1 0,0 1 0,-1-1 0,1 1 0,0-1 0,-1 0 0,1 1 0,0-1 0,-1 0 0,1 0 0,-1 1 0,1-1 1,-1 0-1,1-2 0,3-13-6460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8:19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13782,'0'0'7252,"20"-16"-6935,70-50-15,-81 61-286,-1 1 0,1 0 0,-1 0 0,1 1 0,0 0 0,0 1 0,1 0 0,-1 0 0,0 1 0,1 0 0,-1 0 0,1 1 0,-1 1 0,14 1 0,7 0 8,-27-2-23,1 0 0,-1 1 1,0-1-1,0 1 1,0 0-1,0 0 0,1 0 1,-1 0-1,0 0 1,-1 1-1,1-1 0,0 1 1,0 0-1,-1 0 1,1 0-1,-1 0 0,1 0 1,-1 0-1,0 1 1,0-1-1,0 1 0,0 0 1,0-1-1,-1 1 1,1 0-1,-1 0 0,0 0 1,0 0-1,0 0 1,0 0-1,0 4 0,2 10 35,-2 0-1,1-1 0,-2 1 1,-3 28-1,3-44-35,-2 17 49,-1 0 0,-1 0 0,0 0-1,-2 0 1,0-1 0,-9 18 0,-57 100 513,52-102-295,5-5-4,6-10 115,-1 0-1,-1-1 0,-14 16 0,25-33-350,0 0-1,0 0 1,-1 1 0,1-1-1,0 0 1,0 1 0,-1-1 0,1 0-1,0 1 1,0-1 0,0 0 0,-1 1-1,1-1 1,0 0 0,0 1 0,0-1-1,0 1 1,0-1 0,0 0-1,0 1 1,0-1 0,0 0 0,0 1-1,0-1 1,0 1 0,0-1 0,0 0-1,0 1 1,0-1 0,1 0 0,-1 1-1,0-1 1,0 0 0,0 1-1,1-1 1,-1 0 0,0 1 0,0-1-1,1 0 1,-1 0 0,0 1 0,0-1-1,1 0 1,-1 0 0,0 1 0,1-1-1,-1 0 1,0 0 0,1 0-1,-1 0 1,1 0 0,-1 1 0,0-1-1,1 0 1,30 6-220,-20-5 332,71 7 18,1-4 0,89-7 0,-131 2-91,29-5 377,-70 6-449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8:20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8996,'0'1'11487,"0"12"-11163,-5 107-187,-28 156 1,11-120 150,25-168-108,1 0 0,1 1 0,0-1 0,8-12-1,14-34-115,-20 35-56,0 0 0,-2 0 0,-1-1 1,3-41-1,-8-100 466,-1 73 1500,2 91-1868,1-1 358,4 6-404,17 13 46,-1 2-1,-1 0 1,28 34 0,50 79 293,-48-64-261,-40-54-118,7 10 39,0 0 0,2-2 0,1 0 0,0-1 0,43 33 0,-56-51 116,-5-31-19549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8:21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10389,'0'0'8596,"-4"24"-8527,2-9-56,-5 30 138,-2 85 0,42 368 2706,-33-496-2871,1 0 0,-1 0 0,0 0 0,1 0-1,-1 0 1,1 0 0,0 0 0,0 0 0,0 0 0,0 0-1,0 0 1,0-1 0,0 1 0,2 2 0,-2-4-63,-1 0 0,0 1 1,1-1-1,-1 0 0,1 0 0,-1 0 1,1 1-1,-1-1 0,0 0 1,1 0-1,-1 0 0,1 0 0,-1 0 1,1 0-1,-1 0 0,1 0 0,-1 0 1,1 0-1,-1 0 0,1 0 1,-1 0-1,0-1 0,1 1 0,0 0 1,13-15-4250,-1-11-5025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9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1 211 8788,'0'0'4186,"6"-3"-3276,8-3-570,-1 0 0,0 2 0,1-1 0,0 2 0,24-4 0,84-3 1128,-95 9-1212,380-29 1755,214-10-991,-557 38-1011,119-4-51,199-32 0,-328 29 36,196-31 20,-250 40-37,0 0 1,1 0-1,-1 0 0,0 0 1,0 0-1,0 0 0,1 0 1,-1 0-1,0 0 0,0 0 1,0 0-1,1 0 0,-1 0 1,0 0-1,0 0 0,0 0 0,1 0 1,-1 0-1,0 0 0,0 0 1,0 0-1,0 1 0,1-1 1,-1 0-1,0 0 0,0 0 1,0 0-1,0 0 0,0 1 1,1-1-1,-1 0 0,0 0 1,0 0-1,0 0 0,0 1 1,0-1-1,0 0 0,0 0 0,0 0 1,0 1-1,0-1 0,-3 11-803,-10 8-2635,2-11-2034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8:21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0 15575,'0'0'2110,"-14"24"-1509,-48 81-174,32-48 569,3 2 0,2 0 0,-18 70 1,0 1 292,40-126-2640,2-12-1759,1 4 2467,0-22-5754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8:22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16600,'0'0'3911,"23"23"-2735,10 8-787,109 112 1213,63 99 967,-204-240-2551,1-1 1,0 1 0,0 0-1,0-1 1,0 1 0,0-1-1,0 1 1,0-1 0,4 2-1,-6-3-30,1 0 0,0 0 0,-1 0-1,1 0 1,0 1 0,-1-1 0,1 0-1,-1 0 1,1-1 0,0 1 0,-1 0-1,1 0 1,0 0 0,-1 0 0,1 0-1,-1-1 1,1 1 0,-1 0 0,1 0-1,0-1 1,-1 1 0,1-1 0,-1 1-1,1-1 1,1-2-207,0 0 0,-1 0-1,1 0 1,-1 0 0,0 0 0,0 0 0,0 0-1,0 0 1,0-1 0,-1 1 0,0 0 0,1-4-1,0-41-4344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0:14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4370,'0'0'4263,"0"30"-2617,-2-1-860,-1-1-1,-12 54 0,7-50-142,-5 62 0,8 347 1840,5-327-2074,-1 172 517,9 557 624,52-98-1091,-10-181-385,7-35-7,26-4 5,43 364 27,-46-238-42,-64-538-47,51 621 27,-62-187-18,-7-308-17,-17 574 12,-13-188 20,-103 743 369,78-872-203,8 90-34,42-482-108,1 367 596,14-371-442,4 0 1,27 105 0,-37-198-302,-1 0 1,2 1-1,-1-1 1,5 9 0,-6-14-224,0-1 1,0 1 0,0-1 0,0 1 0,0-1 0,0 1-1,1-1 1,-1 0 0,0 0 0,1 0 0,-1 0-1,4 2 1,5-1-6396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0:16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0 495 7507,'0'0'1561,"14"3"-1097,-9-3-428,111 18 1492,325-11 1638,-259-9-2576,-47-4-258,137-24 0,-126 11-171,-64 10-112,350-37 108,1 25-97,-372 21-63,660-6 91,-1-39 190,1471-173-174,216 98-232,-790 145-912,-1048 3 179,-438-13 809,-2 5 0,172 49 0,129 40 2117,-429-109-2084,-1 0 0,1 0 1,-1 0-1,0 0 0,1 0 0,-1 0 0,1 1 1,-1-1-1,0 0 0,1 0 0,-1 0 0,1 0 0,-1 0 1,0 1-1,1-1 0,-1 0 0,0 0 0,1 1 0,-1-1 1,0 0-1,1 0 0,-1 1 0,0-1 0,0 0 0,0 1 1,1-1-1,-1 0 0,0 1 0,0-1 0,0 1 0,1-1 1,-1 0-1,0 1 0,0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0:26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2040 217 9044,'0'0'5293,"-21"-11"-4452,-7-3-574,9 6 13,1-2 0,0-1 0,-22-16 0,19 13 225,-1 1-1,-1 1 1,0 1 0,-44-14-1,18 10-343,-71-12-1,34 17-89,-1 3 0,-88 6 0,118 1-52,19 0 6,0 3-1,0 1 1,0 1-1,1 3 1,-1 1-1,2 1 1,-1 2-1,2 2 1,0 1-1,0 2 1,2 1 0,0 2-1,1 1 1,-41 35-1,20-7-19,1 3 1,-64 82-1,-67 133 11,157-221 81,2 0-1,3 2 1,1 1 0,2 0-1,3 1 1,-17 98-1,17-26 295,0 221-1,16-316-294,1 1 1,2 0 0,0-1-1,2 0 1,0 0-1,2 0 1,1-1 0,22 43-1,-14-38-2,1 0 0,2-2 0,1 0-1,1-1 1,1-1 0,39 34 0,-50-50-44,63 57 360,105 73 0,-152-122-333,0-2-1,1-1 0,1-1 0,0-2 1,1-1-1,1-1 0,63 12 1,-10-11 75,0-4 0,1-4 0,122-9 0,-177 1-122,0-1 0,-1-2 0,0-1 0,0-1 0,0-1 0,-1-2 0,-1-1 0,35-22 0,-21 9-10,0-3-1,-2-1 1,-2-2-1,49-52 1,-46 38 32,-2-2 0,-3-1 0,-2-2 0,-2-1-1,-2-2 1,-2-1 0,27-80 0,-32 65 92,-3 0 1,-3-1-1,-3-1 0,-4 0 0,3-136 1,-12 135-51,1 26-23,-2 0 0,-2 0-1,-2 0 1,-15-66 0,-69-158 173,75 238-168,-2 1 0,-2 0 0,-1 2-1,-1 0 1,-45-54 0,59 77-94,-1 1-1,1 0 1,-1 1 0,0 0 0,-1-1 0,1 2 0,-1-1 0,0 1 0,-9-4-1,16 8-193,0 0 0,-1 0 0,1-1 0,0 1 0,-1 0 0,1-1 0,0 1 0,0 0 0,0-1 0,-1 1 0,1 0 0,0-1 0,0 1 0,0 0 0,0-1 0,0 1 0,0 0 0,-1-1 0,1 1 0,0-1 0,0 1 0,0 0 0,0-1 0,0 1 0,1-1 0,-1 1 0,0-1 0,0-4-1639,-2-15-5027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0:28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2061 292 8548,'0'0'7371,"-15"-20"-6346,-53-66-22,56 72-780,-1 0 0,0 0 1,-1 2-1,-1-1 0,0 2 0,0 0 1,-24-12-1,15 12-111,-1 1-1,1 1 1,-50-11 0,25 11-65,-1 2 1,0 2 0,0 2-1,0 3 1,-65 7-1,74 0-23,1 1 0,0 1 0,1 3 0,1 1 0,0 2 0,-69 37 0,29-6 32,2 4-1,-70 60 0,75-51-27,2 4-1,3 2 1,3 4 0,-58 81 0,77-88-7,4 2 0,1 1 1,4 2-1,3 2 0,-33 102 1,54-133 56,2 1 1,2 0 0,-3 50 0,4 119 396,6-203-465,3 29 66,1-1 0,2 0-1,1 0 1,1 0 0,18 42-1,-6-14 79,3 12 92,4-1-1,56 105 0,-62-140-173,1-1-1,2-1 0,1-1 1,1-1-1,2-1 0,39 33 1,-40-43 6,1-2 0,0-2 0,2 0 0,44 19 0,-11-11 88,78 22 1,-72-30-88,1-4 1,0-2 0,78 3 0,214-10 259,-321-7-303,-1-2-1,0-2 0,0-2 1,-1-1-1,0-2 0,0-1 1,56-28-1,-34 10 13,-1-3 0,-2-3 0,91-73 0,-117 81-21,-2-1-1,0-2 1,-2-1 0,-2-1-1,0-1 1,-3-2-1,-1 0 1,-1-2-1,-3 0 1,22-62-1,-8-2 77,-5 0 1,-4-2-1,9-109 0,-18 57 109,-8-196 0,-9 309-176,-1 1 1,-2-1-1,-2 1 0,-2 1 1,-2 0-1,-1 0 0,-37-75 1,16 51 153,-2 2 0,-4 2 0,-86-104 0,118 155-148,-13-15 189,0 1 1,-2 1 0,-45-37-1,62 57-192,0-1 0,0 1 0,-1 0 0,-10-3-1,16 5-117,-1 0-1,0 1 1,0-1-1,0 1 1,0-1-1,1 1 1,-1 0-1,0 0 1,0 0-1,0 0 0,0 0 1,0 0-1,0 1 1,0-1-1,1 1 1,-1-1-1,0 1 1,0 0-1,0-1 1,1 1-1,-1 0 1,-2 2-1,-3 6-1069,5-7 537,1 0 0,0 0 0,-1 0-1,0 0 1,1 0 0,-1-1-1,0 1 1,0-1 0,0 1 0,0-1-1,-1 1 1,-3 1 0,-24-1-13549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0:34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1275 378 8644,'0'0'7206,"-2"-7"-6086,-7-22-264,-1 0 0,-1 0 0,-2 1 0,-21-34 0,27 49-774,-2 0 0,0 1-1,0 0 1,-1 0 0,-1 1 0,0 1 0,0 0 0,-1 0 0,-1 1 0,1 0 0,-1 1-1,-1 1 1,1 0 0,-1 1 0,-1 0 0,1 1 0,-24-4 0,-15-1 27,-2 2 0,1 3 0,-84 3 1,130 2-108,-11 2-2,0-1 0,0 2 0,0 1-1,1 0 1,-1 2 0,1 0 0,0 0 0,0 2 0,1 0 0,0 2 0,0-1 0,1 2 0,1 0 0,0 1 0,-14 14 0,-5 8-9,2 0 0,1 2 0,3 1 0,-49 82 0,53-77 43,2 1 0,2 1 0,1 1 0,3 1 0,2 0 0,1 1-1,3 0 1,2 1 0,-4 89 0,12-136-34,3 222 227,1-189-136,0 1 0,2-1 0,2 0 1,16 46-1,-5-30 13,2-2 1,2 0-1,2-1 0,56 79 1,-66-106-30,1-1 0,0-1 0,2 0 1,0-1-1,0-1 0,2-1 0,0-1 0,0 0 1,2-2-1,-1 0 0,2-2 0,38 14 0,-18-13 77,0-3 0,89 7-1,90-11 127,-145-5-256,-57 0 1,0-1-1,-1-1 0,1 0 0,-1-2 0,0 0 0,0-1 1,0-2-1,-1 1 0,31-20 0,-1-3 49,-1-2 0,48-43 0,-60 45 43,54-60 0,-74 72-51,0-1 1,-2 0-1,0-1 1,-1 0-1,12-31 1,-4-2 90,-2-1 0,-3-2 0,-2 1 0,-2-2 0,-3 1 0,-2-1 0,-2-65 0,-4 63-53,-3 0 0,-2 1-1,-15-71 1,-37-74 358,20 78 365,34 112-575,2 6-180,-1 0-1,0 1 1,0-1-1,0 0 1,-1 1-1,-6-11 1,9 17-308,0-1 1,-1 0 0,1 1-1,0-1 1,0 1 0,-1-1-1,1 0 1,0 1 0,0-1-1,0 0 1,0 1 0,0-1-1,0 0 1,0 1 0,0-1-1,0 0 1,0 1 0,0-1-1,0 0 1,1 1 0,-1-1-1,0 1 1,0-1 0,1 0-1,-1 1 1,0-1 0,1 1-1,-1-1 1,1 1 0,-1-1-1,2 0 1,14-16-4329,-16 17 4083,24-20-9726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0:35.4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14 361 12454,'0'0'7702,"0"0"-7645,-1 0 1,1 0-1,-1-1 1,1 1-1,-1 0 1,1 0-1,0 0 1,-1 0-1,1 0 0,-1 0 1,1-1-1,-1 1 1,1 0-1,-1 0 1,1 1-1,-1-1 1,1 0-1,-1 0 1,1 0-1,-1 0 0,1 0 1,0 0-1,-1 1 1,1-1-1,-1 0 1,1 0-1,-1 1 1,5 7 42,1 0 0,0-1 0,0 0 0,0 0 0,1 0 0,0 0 0,1-1 1,0 0-1,0-1 0,0 1 0,0-1 0,1 0 0,0-1 0,0 0 0,0 0 0,0-1 1,1 0-1,-1-1 0,1 0 0,16 2 0,-17-4 7,0 0 0,1-1 0,-1 0 0,1-1 0,-1 0 0,0 0-1,0-1 1,0 0 0,0 0 0,-1-1 0,14-8 0,2-5 146,0 0 0,23-25-1,-30 28-140,178-182 980,-55 52-575,-128 136-335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0:35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1 406 16231,'0'0'4973,"2"7"-4839,5 11 56,0 0 0,2 0 0,0-1 0,1 0 0,0-1-1,2 0 1,0-1 0,0 0 0,17 14 0,-25-25-157,1-1 1,-1 0-1,1 0 0,-1-1 0,1 1 0,0-1 1,0 0-1,0 0 0,0-1 0,0 0 0,1 0 0,-1 0 1,0 0-1,0-1 0,1 0 0,-1 0 0,0 0 0,1-1 1,-1 1-1,0-1 0,1-1 0,-1 1 0,0-1 1,0 0-1,5-3 0,8-4 110,-1-1 1,0-1-1,0-1 1,-1 0-1,19-20 1,250-265 1424,-86 84-223,-184 203-1345,-15 10 4,0-1-1,0 1 0,1 0 0,-1 0 0,0 1 0,0-1 0,0 0 0,1 0 1,-1 0-1,0 0 0,0 0 0,1 0 0,-1 0 0,0 0 0,0 0 1,0 0-1,1 1 0,-1-1 0,0 0 0,0 0 0,0 0 0,0 0 1,1 1-1,-1-1 0,0 0 0,0 0 0,0 0 0,0 0 0,0 1 1,0-1-1,1 0 0,-1 0 0,0 1 0,0-1 0,0 0 0,0 1 1,-1 31-2461,0-29 1905,-3 5-3292,-8-7-3288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0:50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1191 0 10485,'0'0'5208,"0"1"-5119,0 0 1,0-1-1,0 1 1,0-1 0,-1 1-1,1 0 1,0-1-1,0 1 1,0-1 0,-1 1-1,1-1 1,0 1-1,-1-1 1,1 1 0,0-1-1,-1 1 1,1-1-1,-1 1 1,1-1 0,-1 0-1,1 1 1,-1-1-1,1 0 1,-1 1 0,1-1-1,-1 0 1,1 0-1,-2 1 1,-66 27-64,-1-3 0,-1-4 0,-1-2 0,-1-3 0,-1-4 0,1-3 0,-92 0 0,-186-9 1199,351-1-1199,-1 0 1,0 0-1,1-1 1,-1 1 0,1 0-1,0 0 1,-1 0-1,1-1 1,0 1-1,0 0 1,-1 0-1,1 0 1,0 0 0,0 1-1,0-1 1,0 0-1,2-1 1,25-15-56,-18 11 52,5-4-8,-19 9 173,-27 15 6,10 0-167,0 0 0,1 1 0,1 1-1,-30 31 1,41-39-21,1 0 1,0 1 0,0 0-1,1 1 1,1 0-1,-1-1 1,1 2-1,1-1 1,0 0 0,0 1-1,1 0 1,-3 22-1,5-24 1,1-1-1,0 1 1,0 0-1,3 17 1,-2-23-5,-1 0 1,1-1-1,0 1 1,0-1 0,1 1-1,-1-1 1,0 0 0,1 1-1,0-1 1,-1 0 0,1 0-1,0 0 1,0 0 0,0 0-1,0 0 1,0-1 0,1 1-1,-1-1 1,1 0 0,2 2-1,12 2 62,1 0 0,0-1-1,0 0 1,0-2 0,0 0-1,0-1 1,37-3 0,-13 1 0,-15 0-19,1-2-1,-1-1 1,43-12 0,-6 2-32,-56 13-1016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18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 12598,'0'0'4306,"143"0"-4018,-61-4-96,-1-5-176,-1 2-16,-5 7-368,-9 0-1585,-13 0-3281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40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1 21386,'0'0'1200,"-72"46"-12741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0:51.6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1306 239 10757,'0'0'8222,"-4"0"-7952,-15 0-113,0 1 0,0 1 0,0 0 0,1 1 0,-1 2 0,-21 6 0,-826 279 1308,627-209 189,239-82-1638,0 0 1,0 1 0,-1-1 0,1 0-1,0 0 1,0 0 0,0 0-1,0 1 1,0-1 0,0 0-1,0 0 1,1 0 0,-1 0 0,0 1-1,0-1 1,1 0 0,-1 0-1,0 0 1,1 1 0,-1-1 0,1 0-1,0 0 1,18-26-15,1 1 1,47-46 0,-10 13-14,-22 20 0,-1-2-1,-2-2 0,-2 0 0,34-66 1,-60 100 13,-1 1 1,1-1 0,-2 0-1,1 0 1,-1 0 0,0-1-1,-1 1 1,0 0 0,-1 0-1,0-1 1,-1-9 0,0 17-2,0 0 1,1 0 0,-1 0-1,0 1 1,0-1 0,0 0-1,0 1 1,0-1 0,0 1 0,-1-1-1,1 1 1,0 0 0,-1-1-1,1 1 1,-1 0 0,1 0 0,-1 0-1,0 0 1,1 0 0,-1 0-1,0 1 1,0-1 0,0 1-1,1-1 1,-1 1 0,0 0 0,-3-1-1,-8-1 17,0 1-1,-25 1 1,27 0-12,3 1-5,-1 0 0,1 0-1,0 1 1,-1 1 0,1-1-1,0 1 1,0 1-1,1-1 1,-1 1 0,1 1-1,0-1 1,0 1 0,0 1-1,1-1 1,0 1 0,0 0-1,0 0 1,-5 8 0,-9 13 8,1 0 1,1 1-1,-17 38 1,22-37 0,1 0 1,1 1-1,1 1 0,2-1 1,2 1-1,0 1 1,2-1-1,0 58 0,4-86 3,1-1 0,0 1 1,-1 0-1,1 0 0,0 0 0,0 0 0,0-1 0,1 1 0,-1-1 0,1 1 0,-1-1 0,1 1 0,0-1 0,0 0 0,0 0 0,0 0 0,0 0 0,1 0 0,-1 0 1,0 0-1,1-1 0,0 0 0,-1 1 0,5 0 0,7 4 82,1 0 0,1-1 0,19 3 0,16 0 80,1-2 0,0-2-1,64-5 1,-53 1-169,-7-3 33,-1-1 0,0-4 1,65-16-1,-111 23-85,8-1-1436,-7-26-19622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0:53.3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2 9636,'0'0'9021,"1"-1"-8285,-3 3-125,-16 26-439,-1-2 0,-1 0 0,-30 30 0,-19 23 103,69-79-266,0 0 1,0 1-1,-1-1 1,1 0-1,0 0 1,0 1-1,0-1 1,0 0-1,-1 0 1,1 1-1,0-1 0,0 0 1,0 1-1,0-1 1,0 0-1,0 0 1,0 1-1,0-1 1,0 0-1,0 1 1,0-1-1,0 0 1,0 1-1,0-1 0,0 0 1,0 1-1,0-1 1,0 0-1,0 1 1,0-1-1,0 0 1,0 0-1,1 1 1,-1-1-1,0 0 1,0 0-1,0 1 0,1-1 1,-1 0-1,17 6 117,36-6-133,-37-1 89,23 0-42,-22 0-41,0 0 0,0 1 0,0 1-1,0 1 1,24 5 0,-37-6 1,0 1 0,0-1 1,-1 1-1,1-1 0,-1 1 0,1 0 0,-1 0 0,0 1 0,1-1 1,-1 1-1,0 0 0,-1 0 0,1 0 0,-1 0 0,1 0 0,-1 0 1,0 1-1,0-1 0,0 1 0,0-1 0,-1 1 0,0 0 0,0 0 1,0-1-1,0 1 0,0 0 0,-1 0 0,1 7 0,0 0 22,-1 1-1,0 0 1,-1 0-1,0 0 1,-1 0-1,0 0 1,-1-1-1,0 1 0,-1-1 1,0 0-1,-1 0 1,0 0-1,-1 0 1,0-1-1,0 0 1,-1-1-1,-1 1 1,0-1-1,0-1 1,-11 10-1,10-9 85,0 0 1,0-1-1,-1 0 0,0-1 0,0 0 1,-1 0-1,0-1 0,0-1 0,-1 0 1,1 0-1,-1-1 0,0-1 0,0 0 1,-1 0-1,1-1 0,-19 0 0,30-2-15,12 0-6441,5 0 1831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0:53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31 120 12198,'0'0'2401,"10"8"-1788,36 22-63,-43-28-482,-1-1 0,1 1-1,-1-1 1,1 0 0,-1 0 0,1 0 0,0 0-1,0-1 1,-1 1 0,1-1 0,0 1 0,0-1-1,0 0 1,-1 0 0,1 0 0,0-1 0,0 1 0,0-1-1,-1 1 1,1-1 0,0 0 0,-1 0 0,5-3-1,-5 3-16,1-1-1,-1 0 1,0 0-1,-1 0 1,1-1-1,0 1 0,-1 0 1,1-1-1,-1 1 1,0-1-1,0 1 1,0-1-1,0 1 0,0-1 1,0 0-1,-1 0 1,1 1-1,-1-1 1,0 0-1,0-3 0,1 2-28,-1 0 0,0 1 0,0-1 0,0 0 0,-1 0 0,1 0 0,-1 1 0,0-1 0,0 0 0,0 0 0,-1 1 0,1-1-1,-1 1 1,0 0 0,0-1 0,0 1 0,0 0 0,0 0 0,-1 0 0,1 0 0,-1 1 0,0-1 0,0 1 0,0-1 0,0 1 0,-1 0-1,1 0 1,0 0 0,-1 1 0,1 0 0,-6-2 0,6 1 31,-1 1 0,0-1 0,0 1 0,0 0 0,0 0 0,0 1 0,-1-1 0,1 1 0,0 0 0,0 0 0,0 0 0,-8 2 0,10-1-41,-1 0 0,1 0 0,0 0 0,-1 0 0,1 0 0,0 0 0,0 1 0,0-1 0,0 1 0,0 0 0,1 0 0,-1 0 0,0-1 0,1 1 0,-1 1 0,1-1 0,0 0 0,0 0 0,-1 0 0,1 1 0,0 2 0,-4 13 8,1 1 0,1 0 1,1 0-1,1 0 0,0 0 1,1 0-1,4 26 0,-3-40-16,-1 0 0,1-1 0,0 1 0,1 0 0,-1-1 0,1 1 0,0-1 0,0 0 0,0 1 0,0-1 0,1 0 0,0-1 0,0 1 0,0 0 0,0-1 0,1 1 0,-1-1 0,1 0 0,0 0 0,-1-1 0,2 1 0,-1-1 0,0 0 1,0 0-1,1 0 0,7 2 0,-5-3-7,0 1 0,0-1 0,0 0 0,0-1 0,0 0 0,0 0 0,0 0 0,0-1 0,0 0 1,0 0-1,0-1 0,-1 0 0,1 0 0,0-1 0,-1 0 0,1 0 0,7-5 0,14-13-997,29-28-1,-56 48 294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0:54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13094,'0'0'2657,"0"24"-1830,-5 358 2508,5-324-3058,8 198 116,-8-254-383,0 0 0,0 0 0,1 0 1,-1 0-1,0 0 0,1-1 0,0 1 0,-1 0 1,1 0-1,2 2 0,-3-3-37,0-1-1,1 0 1,-1 1 0,1-1 0,-1 0-1,0 1 1,1-1 0,-1 0 0,0 0-1,1 1 1,-1-1 0,1 0 0,-1 0-1,1 0 1,-1 0 0,1 1 0,-1-1-1,1 0 1,-1 0 0,1 0 0,-1 0-1,1 0 1,-1 0 0,0 0 0,1-1-1,0 1 1,1-1-272,0 0 0,1 0 0,-1-1 0,0 1 0,-1-1 0,1 0 0,0 1 0,0-1 0,-1 0 0,1 0 0,-1 0 0,0 0 0,1 0 0,0-2 0,12-26-5875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0:54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79 106 10885,'0'0'3346,"2"8"-2925,-1-5-376,-1-1-14,0 0 1,0 0-1,0 1 0,1-1 1,-1 0-1,1 0 0,0 0 1,0 0-1,0 0 0,0 0 1,0 0-1,0 0 0,0 0 1,0-1-1,1 1 0,-1 0 1,1-1-1,-1 1 0,1-1 1,0 1-1,0-1 0,-1 0 1,1 0-1,0 0 0,0 0 1,0 0-1,0 0 1,0 0-1,1-1 0,2 1 1,-2 0 5,0 0 1,0-1-1,0 0 1,0 0 0,0 0-1,0 0 1,0 0 0,0 0-1,0-1 1,0 1-1,0-1 1,0 0 0,0 0-1,0 0 1,-1 0 0,1-1-1,0 1 1,-1-1 0,5-3-1,-5 2-10,0 0-1,0-1 1,0 1 0,-1-1-1,1 1 1,-1-1 0,0 0-1,0 0 1,0 1 0,0-1-1,-1 0 1,1 0 0,-1 0-1,-1-7 1,1 5-10,0 0 0,0 1 0,0-1 0,-1 0 1,0 0-1,0 1 0,0-1 0,-4-6 0,4 10 9,0-1 1,-1 1-1,1 0 0,-1 0 0,0 1 0,0-1 1,1 0-1,-1 1 0,0-1 0,-1 1 1,1-1-1,0 1 0,0 0 0,-1 0 0,1 0 1,0 0-1,-1 0 0,1 1 0,-1-1 1,1 1-1,-6-1 0,4 0 31,-1 1 0,0-1-1,0 1 1,0 0 0,0 0-1,1 1 1,-1-1 0,0 1 0,0 0-1,1 1 1,-1-1 0,0 1 0,1 0-1,0 0 1,-1 0 0,-5 5 0,5-3-8,1 0-1,-1 1 1,1 0 0,0 0 0,1 0 0,-1 0 0,1 0 0,0 1 0,1 0 0,-1-1 0,1 1 0,-2 9 0,-1 4 58,2 0 0,1 0 0,0 0 0,1 0 1,3 38-1,-1-53-102,-1 0 0,1-1 0,0 1 1,-1 0-1,2-1 0,-1 1 0,0-1 1,1 1-1,-1-1 0,1 1 0,0-1 0,0 0 1,1 0-1,-1 0 0,1 0 0,3 3 1,-1-2-4,0-1 0,0 1 1,1-1-1,-1 0 1,1 0-1,0 0 0,0-1 1,12 3-1,-1-1 3,1-1 1,0-1-1,0-1 0,0-1 0,-1 0 0,19-3 0,-27 1-16,0 0-1,0 0 0,-1-1 0,0 0 0,1-1 0,-1 0 0,0 0 0,-1-1 1,9-6-1,8-4-603,-22 15 316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0:55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148 1 14263,'0'0'4722,"-22"5"-4226,-6 1-232,-33 14 0,58-20-238,1 1 0,0 1 0,0-1 0,0 0-1,0 0 1,0 1 0,0-1 0,1 1 0,-1 0 0,0-1-1,1 1 1,-1 0 0,1 0 0,0 0 0,0 0 0,0 0-1,0 0 1,0 1 0,0-1 0,0 0 0,0 0 0,1 1 0,0-1-1,-1 0 1,1 1 0,0-1 0,0 1 0,0-1 0,1 4-1,-1 4 81,-2 11-3,1-1 0,1 0 0,1 1 0,1-1 1,5 23-1,-6-38-101,1 0 1,-1 0-1,1 0 1,0 0 0,0 0-1,1-1 1,-1 1-1,1-1 1,0 1-1,1-1 1,-1 0-1,1 0 1,-1 0 0,1-1-1,0 1 1,1-1-1,-1 0 1,0 0-1,1-1 1,0 1-1,-1-1 1,1 0 0,0 0-1,0-1 1,7 2-1,-2-1-112,0 0 1,0-1-1,0 0 0,0 0 0,-1-1 1,1-1-1,0 0 0,0 0 0,0-1 1,0 0-1,0 0 0,-1-1 0,1-1 0,-1 1 1,0-2-1,0 1 0,-1-1 0,1-1 1,-1 1-1,12-12 0,-19 17-361,1-2 155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0:55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0 13414,'0'0'3162,"-2"25"-2186,1 4-664,-3 139 1118,43 207 888,-28-288-2013,-7-54-202,-2-13 8,1 0 0,0 0 0,10 28 0,-13-47-149,0-1 1,1 1 0,-1-1-1,1 1 1,-1 0 0,0-1-1,1 0 1,-1 1-1,1-1 1,0 1 0,-1-1-1,1 1 1,-1-1 0,1 0-1,-1 0 1,1 1 0,0-1-1,-1 0 1,2 0 0,6-3-4403,-3-12-960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0:55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0 129 13558,'0'0'7268,"90"-43"-6196,-48 19-384,-1 0-127,-7 6-289,-8 5-144,-9 9-48,-7 2-80,-5 2-48,-3 0-224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04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12 6211,'0'0'11733,"-1"-11"-11039,-1 29-505,-2 374 1444,5-342-1539,2 0 0,2 0 0,2-1 0,18 65 0,-24-112-123,7 21 124,-8-23-117,0 1 0,1 0 0,-1-1 0,0 1 0,0-1 0,0 1 0,1-1 0,-1 1 0,0 0 0,1-1 0,-1 1 0,0-1 0,1 0 0,-1 1 0,1-1 0,-1 1 0,1-1 0,-1 1 1,1-1-1,-1 0 0,1 0 0,-1 1 0,1-1 0,-1 0 0,1 0 0,0 1 0,-1-1 0,2 0 0,0-7-816,1-68-6888,-3 17-2548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04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82 8468,'0'0'8404,"73"-46"-7972,-32 30-272,-4 6-128,-3 1-32,-8 9-1185,-4 0-863,-12 0-2499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42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73 7796,'0'0'4378,"0"2"-4188,0-1 1,1 0 0,-1 0 0,1 0-1,-1 0 1,1 0 0,0 0 0,-1 0-1,1 0 1,0 0 0,0 0 0,0 0-1,1 1 1,23 4 119,0-1 0,0-2 0,1 0 0,-1-2 0,48-3 0,-16 1-129,74 3-74,152-6-73,-135-15-1,37-3 68,-30 15-89,400-26 123,145 13 71,-552 20 191,310 15-150,-115-1-220,-50-10 10,421 18 22,704 33-93,-824-44 54,163 2-67,854-7 84,-1033-25-25,-313 7 11,264-16 55,110-5-84,-474 31 9,-164 2-33,-3 0-367,-14 0-1572,-17 0-2924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05.0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 11941,'0'0'5139,"92"-2"-4963,-53-2-160,-3-3-16,-2-4-1473,-7 0-2288,-8-4-2354</inkml:trace>
  <inkml:trace contextRef="#ctx0" brushRef="#br0" timeOffset="1">377 73 11093,'0'0'3506,"0"118"-3410,0-68 16,0-2 16,0 0-96,0-4-32,0-11 0,0-9-64,0-11-480,0-35-5587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05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19 130 9444,'0'0'2481,"13"-19"-2409,47-60 17,-58 75-81,1 1 1,-1 0 0,1 0 0,0 1 0,0-1-1,1 1 1,-1-1 0,7-3 0,-7 5-8,-1 1 1,0-1-1,0 1 1,0-1-1,1 1 1,-1 0 0,0 0-1,1 0 1,2 1-1,5-1-13,-10 0 9,1 1-1,0-1 0,0 1 0,-1-1 1,1 1-1,0-1 0,-1 1 1,1-1-1,-1 1 0,1 0 0,-1-1 1,1 1-1,-1 0 0,1-1 1,-1 1-1,0 0 0,1 0 1,-1-1-1,0 1 0,0 0 0,1 0 1,-1 0-1,0-1 0,0 1 1,0 0-1,0 0 0,0 0 0,0 1 1,0 33 2,0-26 3,-1 4 28,-1 1 1,0-1 0,0 0 0,-2 1-1,1-1 1,-2-1 0,0 1 0,-10 18-1,-3 3 206,-42 54-1,5-22 608,55-66-804,0 1 0,0-1 1,0 0-1,0 0 1,0 1-1,0-1 0,0 0 1,1 0-1,-1 0 1,0 1-1,0-1 0,0 0 1,0 0-1,0 0 0,0 1 1,1-1-1,-1 0 1,0 0-1,0 0 0,0 0 1,0 0-1,1 1 1,-1-1-1,0 0 0,0 0 1,0 0-1,1 0 1,-1 0-1,0 0 0,0 0 1,0 0-1,1 0 1,-1 0-1,0 0 0,0 0 1,1 0-1,-1 0 1,0 0-1,0 0 0,0 0 1,1 0-1,-1 0 1,0 0-1,0 0 0,0 0 1,1 0-1,-1 0 1,0-1-1,22 1-202,-15 0 332,20 0-66,-13-1-88,1 1 0,0 0 0,0 1 0,-1 0 0,1 2 0,-1-1 0,1 2 0,19 7 0,140 82-295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05.8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88 11925,'0'0'2727,"8"14"-2722,-4-9-2,3 9 21,2-1 1,0 0 0,0 0 0,1-1 0,1 0 0,23 19-1,-30-28-16,-1-1-1,1 0 0,0 0 0,0 0 0,0 0 0,0-1 0,0 1 0,1-1 0,-1 0 0,0-1 0,0 1 1,1-1-1,5 0 0,-8 0-4,0 0 1,0-1-1,0 1 1,0-1-1,0 1 1,0-1-1,0 0 1,0 0 0,0 0-1,-1 0 1,1 0-1,0 0 1,-1 0-1,1-1 1,-1 1-1,1 0 1,-1-1-1,0 0 1,1 1-1,-1-1 1,0 0 0,0 1-1,0-1 1,0 0-1,0 0 1,-1 0-1,1 0 1,-1 0-1,1-2 1,1-3 2,-1-1 1,0 1 0,0 0-1,0 0 1,-1-1-1,0 1 1,-1 0-1,0-1 1,0 1-1,0 0 1,-1 0 0,-3-9-1,2 10 2,0 1-1,0-1 1,0 1-1,-1 0 0,0 0 1,0 0-1,0 1 1,-1-1-1,1 1 1,-1 0-1,0 0 1,0 1-1,-1-1 1,-7-3-1,5 4-124,-1-1 0,1 1 0,-1 1 0,1 0 0,-1 0 0,0 1-1,0 0 1,1 0 0,-13 1 0,4 4-2607,8 12-2246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06.2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 8868,'0'0'5106,"-20"118"-4865,20-73 79,0 1-128,0-4-16,0-5-64,0-9 32,0-6-112,0-11-32,0-7-112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06.6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0 245 8932,'0'0'6459,"16"-1"-6432,-6 0-28,-1 0 3,-1 1-1,1 0 1,-1 0 0,1 0-1,-1 1 1,0 0-1,1 1 1,-1 0 0,0 0-1,0 1 1,10 4-1,2 5 16,0 2-1,31 26 0,-36-26-29,1-1-1,1-1 1,0 0-1,26 12 1,-43-24 11,1 0 1,-1 0-1,1 0 1,-1 0 0,1 0-1,-1 0 1,1 0-1,-1 0 1,1 0 0,-1 0-1,0 0 1,1 0-1,-1 0 1,1-1 0,-1 1-1,1 0 1,-1 0-1,1-1 1,-1 1-1,0 0 1,1 0 0,-1-1-1,0 1 1,1-1-1,-1 1 1,0 0 0,1-1-1,-1 1 1,0-1-1,0 1 1,1 0 0,-1-1-1,0 1 1,0-1-1,0 1 1,0-1-1,0 1 1,0-1 0,1 1-1,-1-1 1,0 1-1,-1-1 1,1 1 0,0-1-1,0 1 1,0-2-1,0-34-69,0 26 62,-1-10 9,2 1 0,1 0 0,0-1 0,1 1 0,1 0 0,1 1 0,1-1 0,0 1 0,1 0 0,1 0 0,1 1 0,1 0 0,22-30 0,-29 43 9,-1 0 1,1 0-1,0 1 1,0-1-1,0 1 0,1 0 1,-1 0-1,1 0 1,0 0-1,0 0 0,0 1 1,0 0-1,0 0 1,1 0-1,-1 0 1,0 1-1,1 0 0,6-2 1,-9 4-1,-1-1 0,0 0 1,0 1-1,0-1 0,0 1 1,0 0-1,0-1 0,0 1 1,0 0-1,0-1 0,-1 1 1,1 0-1,0 0 0,0 0 1,-1 0-1,1 0 0,0 0 1,-1 0-1,1 0 0,-1 0 1,0 0-1,1 0 0,-1 0 1,0 0-1,1 1 0,-1-1 1,0 0-1,0 2 0,4 42 472,-4-38-352,0 154 1595,-2-98-1315,2 0 0,10 72 0,2-98-222,-12-36-221,0-1 0,1 1 0,-1 0 0,0-1 0,1 1 0,-1 0 0,0-1 0,1 1 0,-1-1 0,1 1 0,-1 0 0,1-1 0,-1 1 0,1-1-1,-1 0 1,1 1 0,0-1 0,-1 1 0,1-1 0,0 0 0,-1 0 0,1 1 0,0-1 0,-1 0 0,1 0 0,0 0 0,0 0 0,-1 0 0,1 0 0,0 0 0,0 0 0,-1 0 0,1 0 0,0 0 0,-1 0 0,1 0 0,0-1 0,0 1 0,-1 0-1,1-1 1,0 1 0,-1 0 0,1-1 0,-1 1 0,1-1 0,-1 1 0,1-1 0,0 0 0,7-13-3680,-3-5-3281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07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 8500,'0'0'6728,"-2"2"-6586,0 4-90,1 0 1,-1 0-1,1 0 0,0 0 1,0 0-1,1 0 1,0 0-1,0 0 0,1 10 1,0 8 116,-3 75 577,0-36-112,11 122 1,-8-179-610,5 23 104,-6-28-132,0-1 0,0 1 0,0 0-1,1-1 1,-1 1 0,0-1 0,0 1 0,1 0-1,-1-1 1,0 1 0,1-1 0,-1 1-1,1-1 1,-1 1 0,0-1 0,1 1-1,-1-1 1,1 0 0,-1 1 0,1-1-1,0 0 1,-1 1 0,1-1 0,-1 0 0,1 0-1,0 1 1,-1-1 0,1 0 0,0 0-1,-1 0 1,1 0 0,0 0 0,0 0-105,0-1 1,0 0 0,0 1 0,0-1-1,0 0 1,0 1 0,-1-1 0,1 0-1,0 0 1,-1 0 0,1 0 0,-1 0-1,1 0 1,-1 0 0,1 0 0,-1 0 0,0 0-1,1 0 1,-1 0 0,0 0 0,0 0-1,0 0 1,1-2 0,0-4-996,8-28-5054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07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84 11125,'0'0'4834,"148"-13"-4113,-72-3-17,-1-1-336,-2-1-48,-13 7-288,-13 5-32,-18 4-80,-12 2-768,-10 0-689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08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253 442 9732,'0'0'659,"-13"-20"-576,-43-63-43,53 78 137,0 1-1,-1 0 1,1 0 0,-1 0-1,0 0 1,0 1 0,0-1-1,-1 1 1,1 0 0,-1 0-1,1 1 1,-1-1 0,0 1-1,0 0 1,0 0 0,0 1-1,-1-1 1,1 1-1,0 1 1,-1-1 0,1 1-1,0 0 1,-10 0 0,12 0-52,1 1-82,0-1 1,0 0-1,0 1 0,1 0 1,-1-1-1,0 1 1,0 0-1,1 0 0,-1 0 1,0 0-1,1 0 1,-1 0-1,1 0 1,0 1-1,-1-1 0,1 0 1,0 1-1,0-1 1,-1 1-1,1-1 0,1 1 1,-1 0-1,0 0 1,-1 2-1,-14 49 89,15-48-95,-2 16-12,0 1 0,1 1 1,2 27-1,0-27-22,0-21-4,0-1 0,0 0-1,0 0 1,0 0 0,1 1 0,-1-1 0,0 0 0,0 0 0,1 0 0,-1 0 0,1 1 0,-1-1 0,1 0-1,-1 0 1,1 0 0,0 0 0,-1 0 0,1 0 0,0 0 0,0 0 0,0-1 0,0 1 0,0 0-1,0 0 1,0-1 0,0 1 0,0-1 0,0 1 0,0-1 0,0 1 0,0-1 0,0 0 0,1 1-1,-1-1 1,0 0 0,3 0 0,-1 0-6,0 0 1,0 0-1,0-1 0,0 1 1,0-1-1,0 0 0,0 0 0,0 0 1,0 0-1,0-1 0,0 1 1,0-1-1,-1 1 0,4-4 0,11-12-1,-1-1-1,0-1 1,-2 0-1,0-1 0,-1 0 1,-2-1-1,0-1 1,12-32-1,-23 54 11,0 0 0,1 0 1,-1 0-1,0-1 0,0 1 0,0 0 0,0 0 0,1 0 1,-1 0-1,0 0 0,0 0 0,0 0 0,1 0 0,-1 0 1,0 0-1,0 0 0,0 0 0,1 0 0,-1 0 0,0 0 1,0 0-1,0 0 0,1 0 0,-1 0 0,0 0 0,0 0 1,0 0-1,1 0 0,-1 0 0,0 0 0,0 1 0,0-1 1,0 0-1,1 0 0,-1 0 0,0 0 0,0 0 0,0 1 1,0-1-1,0 0 0,0 0 0,1 0 0,-1 0 0,0 1 1,0-1-1,0 0 0,0 0 0,0 0 0,0 1 0,0-1 1,0 0-1,0 0 0,0 0 0,0 1 0,0-1 0,0 0 1,0 0-1,0 1 0,6 12-2,1 7 41,-3-9-27,-1-1 1,2 0-1,-1 0 1,1 0-1,8 11 0,-11-19-13,0 0 0,-1 0 0,1 0-1,0 0 1,0 0 0,0-1-1,0 1 1,0-1 0,1 1-1,-1-1 1,0 0 0,1 0-1,-1 0 1,1 0 0,-1 0 0,1-1-1,-1 1 1,1-1 0,0 0-1,-1 1 1,1-1 0,0 0-1,-1-1 1,1 1 0,-1 0-1,1-1 1,4-1 0,-2 0-9,-1 0 0,1-1 0,0 1 0,-1-1 0,0 0 0,0 0 0,0-1 0,0 1 0,0-1 0,-1 0 0,1 0 0,4-9 0,5-7-56,15-31 0,-19 29 139,0 0 0,-1 0 0,-1-1 1,-1 0-1,-1 0 0,-1-1 0,-1 1 1,-1-1-1,-2-43 0,-7 36 647,7 30-648,0 0 1,-1 0-1,1 0 1,0 0-1,-1 0 1,1 0-1,-1 0 0,0 0 1,1 0-1,-1 0 1,0 0-1,1 0 1,-1 0-1,0 1 0,0-1 1,0 0-1,0 0 1,0 1-1,0-1 0,0 1 1,0-1-1,0 1 1,0-1-1,-1 1 1,2 0 45,-2 2-88,-1 32 2,5 66 0,-1-70-28,5 27 20,2 0 0,31 108 0,-33-142-29,2-2 0,-5-13 20,-1-9 68,-2-27-86,1 0 0,7-41 0,-6 58-11,1 0 0,0-1 0,1 1 0,0 1-1,1-1 1,1 1 0,-1-1 0,14-17 0,-11 18-17,1 0 1,0 0 0,19-15 0,-26 23 11,0 0 1,1 0-1,-1 0 0,1 1 1,-1-1-1,1 1 1,0 0-1,-1-1 1,1 1-1,0 0 1,0 1-1,0-1 1,0 0-1,0 1 0,0 0 1,0 0-1,0 0 1,0 0-1,0 0 1,0 0-1,0 1 1,6 1-1,-8-1 9,0 0 1,1 0-1,-1 0 0,0 1 0,0-1 1,0 0-1,0 0 0,0 1 0,0-1 1,0 1-1,0-1 0,0 1 0,-1-1 0,1 1 1,-1-1-1,1 1 0,-1-1 0,1 1 1,-1 0-1,0 2 0,1 41-24,-1-31 14,-1-2 18,0 0 1,-1 0 0,0 0-1,0 0 1,-1 0 0,-1-1 0,0 1-1,-1-1 1,0 0 0,-11 18-1,6-14-13,-1 0 0,-1-1-1,0 0 1,0-1 0,-1 0 0,-24 17-1,35-28-101,-1 0 0,0 0 0,0 0 0,0-1 1,0 1-1,0 0 0,0-1 0,-1 0 0,1 0 0,-5 1 0,7-2 24,1 0 0,0 0-1,0 0 1,-1 0 0,1 0 0,0 0 0,0 0 0,-1 0 0,1 0 0,0 0 0,-1 0-1,1 0 1,0 0 0,0 0 0,-1 0 0,1 0 0,0 0 0,0-1 0,-1 1 0,1 0-1,0 0 1,0 0 0,0 0 0,-1-1 0,1 1 0,0 0 0,0 0 0,0 0 0,0-1-1,-1 1 1,1 0 0,0 0 0,0-1 0,0 1 0,0 0 0,0 0 0,0-1 0,0 1-1,0 0 1,0-1 0,0 1 0,0 0 0,0 0 0,0-1 0,0 1 0,0 0 0,0-1-1,0 1 1,0 0 0,0 0 0,0-1 0,0 1 0,1 0 0,-1-6-1715,0-29-7702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09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10565,'0'0'5218,"-2"131"-4642,2-67 465,0 12-273,0 5-319,0-5-209,0-8-160,5-15-80,0-16 0,2-18-32,3-10-593,2-9-1039,5 0-1010,2-20-2080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09.4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29 2593,'0'0'8191,"17"6"-8106,54 19-16,-68-24-29,-1 0 1,1 0-1,-1 0 0,1-1 0,-1 1 0,1-1 0,0 0 0,-1 1 0,1-1 1,0 0-1,-1-1 0,1 1 0,-1 0 0,1-1 0,0 1 0,-1-1 1,1 0-1,-1 0 0,1 0 0,-1 0 0,3-2 0,-4 2-13,0 0 0,0 0-1,-1-1 1,1 1 0,0 0 0,0-1 0,-1 1-1,1 0 1,-1-1 0,1 1 0,-1-1 0,1 1-1,-1-1 1,0 1 0,0-1 0,0 1-1,0-1 1,0 1 0,0-1 0,0 1 0,0-1-1,-1 1 1,1-1 0,-1 1 0,1-1 0,-1 1-1,0-3 1,0 3-6,0 0 0,0 0 0,0 0 1,0 0-1,0 0 0,0 1 0,0-1 0,0 0 0,0 0 0,0 1 0,-1-1 0,1 0 1,0 1-1,0 0 0,-1-1 0,1 1 0,0 0 0,-1-1 0,1 1 0,-2 0 1,-33-1 400,26 2-269,4-2-58,0 2 0,0-1 0,0 1 0,0-1 0,0 2-1,1-1 1,-1 1 0,0 0 0,1 0 0,-1 0 0,1 1-1,0 0 1,-8 5 0,8-4-12,0 1 0,0 0-1,1 0 1,-1 1 0,1 0 0,0-1 0,0 1-1,1 1 1,0-1 0,0 0 0,-2 9-1,2-5-33,0 0-1,1 1 1,1-1-1,0 0 1,0 1-1,1 14 1,0-19-37,0-3-4,1-1-1,-1 1 1,0-1-1,1 1 1,-1-1-1,1 1 1,0-1-1,0 0 1,0 0-1,0 1 1,0-1-1,1 0 1,-1 0-1,1 0 1,-1 0-1,3 2 1,0 0 25,1 0 0,-1-1 0,1 1 1,0-1-1,0 0 0,10 4 1,-3-3 7,1 0 0,-1 0 1,1-1-1,0-1 0,23 2 1,-21-3-115,-10 0-150,0 0 0,0-1 0,0 0 0,0 0 0,0 0 0,0-1 0,0 0 0,0 0 0,0 0 0,0 0 0,-1-1 0,7-2 0,6-13-4313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44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0 8196,'0'0'910,"0"17"-580,0 17-110,4 235 2919,31 629-1474,-43 424 552,-33-685-1728,0-1-143,53 253-298,-2-408-38,-7-113-7,18-139-16,1 55 32,-20-299-5006,-2-13-1954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10.0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1 151 8500,'0'0'5883,"5"0"-5227,0-1-591,0 0 0,0-1 1,0 1-1,-1-1 0,1 0 0,-1 0 1,1-1-1,-1 1 0,0-1 0,0 0 1,0 0-1,0 0 0,0-1 0,-1 0 0,0 1 1,5-7-1,6-9 280,-1-1 0,12-25 0,-15 28 400,-10 16-518,0 21-176,8 144 467,1 6-292,-2-2-175,-7-168-102,1 0 0,-1 0 0,0 1 1,0-1-1,0 0 0,1 0 0,-1 0 0,0 1 1,0-1-1,1 0 0,-1 0 0,0 0 1,1 0-1,-1 0 0,0 0 0,0 0 0,1 1 1,-1-1-1,0 0 0,1 0 0,-1 0 0,0 0 1,1 0-1,-1 0 0,0 0 0,0-1 1,1 1-1,-1 0 0,0 0 0,1 0 0,-1 0 1,0 0-1,0 0 0,1-1 0,-1 1 0,0 0 1,0 0-1,1 0 0,-1 0 0,0-1 1,0 1-1,0 0 0,1 0 0,-1-1 0,0 1 1,0 0-1,0 0 0,0-1 0,0 1 1,1 0-1,-1-1 0,0 1 0,0 0 0,0 0 1,0-1-1,0 0 0,6-18-3089,0-2-1966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10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0 114 12246,'0'0'5810,"131"-24"-5297,-65-2-369,-3 2-96,-7 4-48,-15 7-1457,-22 6-5138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17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5 14487,'0'0'4279,"-4"-5"-4066,2 5-208,3 6 54,3 6 40,8 25 24,-1 0-1,-2 0 0,-2 0 0,-1 1 1,1 39-1,-7 31-90,0-106-29,0-1 1,0 0 0,0 0 0,0 1-1,-1-1 1,1 0 0,0 0-1,-1 0 1,1 1 0,-1-1-1,1 0 1,-1 0 0,0 0-1,1 0 1,-1 0 0,0 0-1,0 0 1,0 0 0,0 0 0,0-1-1,0 1 1,0 0 0,0 0-1,0-1 1,0 1 0,0-1-1,0 1 1,0-1 0,-1 1-1,1-1 1,0 0 0,-2 1-1,-5 0 17,1 0 0,-1-1 0,0 0 0,-9-1 0,1 1-33,8-1-83,0 1 0,0-1-1,0 0 1,1-1 0,-1 0 0,0 0 0,1-1 0,-10-4 0,13 5-237,0 0 1,0 0 0,0-1-1,1 0 1,-1 0 0,1 0-1,0 0 1,-1 0 0,-3-7-1,3-1-2668,3-2-2434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17.9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0 191 15159,'0'0'3874,"153"-98"-3506,-90 69-80,-4 3 48,-8 4-112,-15 9-224,-9 11-128,-13 2-864,-9 0-2562,-5 15-4353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18.2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33 121 17000,'0'0'1166,"-1"21"-1148,1 66-4,0-85-15,0 0 1,0-1 0,1 1-1,-1 0 1,1 0 0,-1-1-1,1 1 1,0 0 0,0-1-1,-1 1 1,1 0 0,0-1 0,0 1-1,1-1 1,-1 0 0,0 1-1,0-1 1,1 0 0,-1 0-1,1 0 1,-1 0 0,1 0-1,-1 0 1,1 0 0,0 0-1,-1 0 1,1-1 0,0 1-1,0-1 1,3 1 0,-1-1 9,1 1-1,0-1 1,0 0 0,0 0 0,0-1 0,-1 0-1,1 0 1,5-1 0,-7 1-5,0-1 0,1 0 1,-1 1-1,0-1 0,0 0 0,0-1 0,0 1 0,0 0 1,-1-1-1,1 0 0,-1 0 0,0 1 0,1-1 1,-1-1-1,0 1 0,-1 0 0,1 0 0,-1-1 0,1 1 1,1-8-1,-1 1 71,0 1-1,0-1 1,-1 0 0,-1 0-1,1-1 1,-3-15 0,1 21-15,0 0-1,-1 0 1,0 0-1,0 0 1,0 0-1,0 0 1,-1 1-1,0-1 1,0 1-1,0-1 1,-1 1-1,1 0 1,-1 1 0,0-1-1,0 1 1,0-1-1,-8-3 1,5 2-44,0 1 0,0 0 1,0 0-1,-1 1 0,1 0 1,-1 0-1,0 1 0,0 0 1,0 1-1,-15-2 0,22 3-58,1 0 0,-1 0 0,0 0 0,1 0 0,-1 0-1,0 0 1,0 0 0,1 0 0,-1 1 0,0-1 0,1 0 0,-1 0-1,0 1 1,1-1 0,-1 0 0,1 1 0,-1-1 0,0 1 0,1-1 0,-1 1-1,1-1 1,-1 1 0,1-1 0,0 1 0,-1 0 0,1-1 0,-1 1-1,1-1 1,0 2 0,-2 20-3248,2-16 1831,0 20-6910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18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10885,'0'0'4882,"0"94"-4674,0-57 96,0 3-191,0-3-49,3-7-32,-1-3-32,1-8-321,-3-8-2048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19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5 339 11685,'0'0'478,"-1"18"-382,0-1-19,-1 16 730,3 56 0,2-26-441,-3-62-326,0-13 141,0-4-47,-1-8-207,2 0-1,0 0 0,7-30 0,-7 47 273,1 0 0,0 1 0,0-1-1,1 1 1,0-1 0,0 1-1,0 0 1,1 0 0,0 1 0,0-1-1,0 1 1,1 0 0,-1 0 0,1 0-1,1 0 1,7-5 0,-10 9-171,0-1 1,-1 1-1,1 0 0,0 0 1,0 0-1,-1 0 1,1 1-1,0-1 1,0 1-1,0 0 0,0-1 1,0 1-1,0 0 1,0 1-1,0-1 1,-1 1-1,1-1 0,0 1 1,0 0-1,0 0 1,-1 0-1,1 0 0,3 2 1,4 4 25,0-1 1,0 2 0,0-1-1,9 11 1,-9-9 70,14 13 61,1 1-50,1 0-1,43 27 1,-69-49-131,1 0 0,0-1 1,0 1-1,0-1 0,-1 1 1,1 0-1,0-1 0,0 0 1,0 1-1,0-1 0,0 0 1,0 1-1,0-1 1,0 0-1,0 0 0,0 0 1,0 0-1,0 0 0,0 0 1,0 0-1,0 0 0,0 0 1,0 0-1,0-1 0,0 1 1,0 0-1,0-1 1,0 1-1,-1-1 0,1 1 1,0-1-1,0 1 0,0-1 1,0 1-1,-1-1 0,1 0 1,0 0-1,-1 1 0,1-1 1,0 0-1,-1 0 1,1 0-1,-1 0 0,0 1 1,1-1-1,-1 0 0,0 0 1,1 0-1,-1 0 0,0-2 1,2-6 12,0-1 1,-1 0-1,-1 1 1,0-14 0,0 9-9,2-59 168,-3-1 0,-4 1 0,-17-92 0,22 200-2342,0 2-1765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20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12374,'0'0'3233,"-2"144"-2593,4-85 17,1 0-17,-1-5-272,-2-10-32,0-16-112,0-12-192,0-10 113,0-12-994,-10-25-4225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20.4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0 134 13350,'0'0'4786,"168"-59"-4017,-93 50-209,0-1-320,-2 3-208,-10 0-32,-12-1-464,-9-3-1521,-16 0-1393,-14 0-3041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20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1 191 13494,'0'0'3847,"1"22"-3764,5 169-59,-6-90 168,0-100-133,0-3 39,0-3-77,4-160 143,-1 136-240,1-1-1,2 1 0,13-44 0,-12 51 64,1 1 1,0 1-1,2-1 1,0 2 0,25-35-1,-35 53 26,1 0-1,0-1 1,0 1-1,0 0 0,0 0 1,0 0-1,0 0 1,1 0-1,-1 0 1,0 1-1,0-1 1,1 0-1,-1 1 1,0-1-1,1 1 1,-1-1-1,1 1 1,2-1-1,-3 1-3,0 0 1,0 1-1,0-1 0,0 0 0,0 1 1,0-1-1,0 1 0,0-1 0,0 1 0,0-1 1,0 1-1,0 0 0,0-1 0,0 1 1,-1 0-1,1 0 0,0 0 0,0 0 0,0 0 1,3 7 58,0 0 1,0-1 0,-1 1 0,0 0-1,2 9 1,-4-14-31,19 78 331,15 119-1,-20-99-507,-14-95-65,-1-5 107,0 0 0,0 0-1,0 0 1,0 0 0,0 0-1,0 0 1,1 0 0,-1 0-1,0 0 1,1 0 0,-1-1-1,0 1 1,1 0 0,-1 0-1,1 0 1,-1 0 0,1 0-1,0-1 1,-1 1 0,1 0-1,1 0 1,5-18-15011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44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12934,'0'0'0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21.1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 13718,'0'0'4418,"131"-11"-4242,-73-4-176,0-5-400,-7 3-3009,-9-1-9509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21.7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0 191 10773,'0'0'3116,"0"20"-3095,3 163 38,6-61 795,-4-247-427,-10-218-198,5 341-223,0 1 1,0-1-1,0 0 0,0 0 1,0 0-1,1 1 0,-1-1 0,0 0 1,1 0-1,-1 0 0,1 1 1,0-1-1,0 0 0,-1 1 1,1-1-1,0 1 0,0-1 0,1 1 1,-1-1-1,0 1 0,0 0 1,1 0-1,-1 0 0,1-1 1,-1 1-1,1 0 0,-1 1 0,1-1 1,0 0-1,-1 0 0,1 1 1,0-1-1,-1 1 0,1-1 1,2 1-1,-1 0-6,0 0 0,-1 0 0,1 1 0,-1-1 0,1 1 0,0-1 0,-1 1 0,1 0 0,-1 0 0,0 0 0,1 0 0,-1 0 0,0 1 0,0-1 0,0 1 0,0 0 0,0-1 0,0 1 0,0 0 0,0 0 0,-1 0 0,1 0 0,-1 1 0,2 3 0,2 6-5,-2 0-1,1 1 1,-2 0-1,1 0 1,-2 0 0,0 0-1,0 0 1,-3 19 0,2-7 21,0-16-4,-1 1 1,0 0-1,0 0 1,-1 0-1,0-1 1,-1 1-1,0-1 1,-1 0 0,1 0-1,-2 0 1,1 0-1,-10 12 1,11-20 94,3-6 26,0 3-131,1-3 0,0 0 0,0 0 0,0 0 0,1 0 0,0 0 0,0 0 0,0 0 0,1 1 0,0-1 0,0 1-1,0 0 1,0 0 0,1 0 0,-1 0 0,6-4 0,2-2-8,0 1 1,0 0-1,1 1 1,21-12-1,-27 17-2,0 1-1,0-1 1,0 1-1,0 0 1,0 1 0,1 0-1,-1 0 1,0 0-1,1 0 1,-1 1-1,1 0 1,7 2 0,-12-2 6,0 1 0,0 0 0,0 0 0,-1 0 0,1 1 0,0-1 0,-1 0 0,1 1 0,-1-1 0,0 0 0,1 1 0,-1 0 0,0-1 0,0 1 0,0 0 0,0 0 0,0 0 1,0-1-1,-1 1 0,1 0 0,0 0 0,-1 0 0,0 0 0,1 0 0,-1 0 0,0 0 0,0 0 0,-1 3 0,2 5 2,-1 0 0,0-1 0,-1 1 1,-4 19-1,2-20 3,-1 1 0,0-1 0,0 0 0,-1 0 0,-1 0 0,1-1 0,-1 0 0,-1 0 0,-10 11 0,2-5 3,-1 0 0,-1 0-1,-26 16 1,40-28-21,0 0 1,1-1-1,-1 0 1,0 1-1,0-1 1,0 0-1,0 0 1,0-1-1,0 1 0,-6 0 1,8-1-14,1 0 0,0 0 0,0 0 0,0 0 0,0 0 0,0 0-1,-1 0 1,1 0 0,0 0 0,0 0 0,0 0 0,0 0 0,-1 0 0,1 0 0,0 0 0,0 0 0,0 0 0,0 0 0,0 0 0,-1 0 0,1-1-1,0 1 1,0 0 0,0 0 0,0 0 0,0 0 0,0 0 0,0 0 0,-1-1 0,1 1 0,0 0 0,0 0 0,0 0 0,0 0 0,0 0 0,0-1-1,0 1 1,0 0 0,0 0 0,0 0 0,0 0 0,0 0 0,0-1 0,0 1 0,0 0 0,0 0 0,0 0 0,0 0 0,0-1 0,0-22-4390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22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12 14887,'0'0'4698,"-1"-4"-4567,-2-3-93,1 7 4,0 18 54,3 48 180,-1-38-69,0 210 318,0-237-525,0 0 0,0 1 0,0-1 0,0 0 0,0 0 0,0 1-1,0-1 1,1 0 0,-1 0 0,0 1 0,1-1 0,-1 0 0,1 0 0,-1 0 0,1 0-1,0 0 1,-1 0 0,1 0 0,0 0 0,0 0 0,0 0 0,0 0 0,0 0-1,0 0 1,0-1 0,0 1 0,1 0 0,0 0 1,1-1-1,-1 1 1,1-1 0,0 0-1,-1 1 1,1-1 0,-1-1-1,1 1 1,-1 0 0,1-1-1,-1 1 1,5-2 0,2-1-57,0-1 1,0 0 0,0 0-1,-1-1 1,0 0 0,10-7 0,34-38-2103,-22 14-3600,-14 14-2939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22.6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 4562,'0'0'12254,"0"-4"-10411,0 362 828,0-357-2670,-1 1 1,1-1-1,0 1 0,0-1 1,1 1-1,-1-1 0,0 1 1,0-1-1,1 0 1,-1 1-1,1-1 0,-1 1 1,1-1-1,0 0 1,-1 0-1,1 1 0,0-1 1,0 0-1,0 0 0,0 0 1,0 0-1,0 0 1,0 0-1,0 0 0,2 1 1,-1-1-1,1-1 0,0 1 1,0 0-1,0-1 0,0 0 1,0 1-1,0-1 0,0 0 1,0-1-1,0 1 0,-1-1 1,5 0-1,-1-1-31,-1 0-1,1 0 1,0 0-1,-1-1 1,1 1-1,-1-2 1,0 1 0,9-8-1,38-38-954,-26 23 355,-13 14 211,25-26-559,-22 6-2953,-12 12-3896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23.0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95 9380,'0'0'8228,"7"-7"-7524,22-17-383,-2 0-321,-3 5-113,-2 5-1935,-8 8-2386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23.4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88 6883,'0'0'4866,"104"-66"-7603,-82 44-3618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23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86 12070,'0'0'2590,"19"-15"-2529,58-43-34,-75 56-21,0 1 0,0 0-1,0-1 1,0 1 0,0 0 0,1 0 0,-1 0-1,0 1 1,0-1 0,1 0 0,-1 1 0,0-1-1,4 1 1,-5 0-1,0 0-1,0 1 0,0-1 1,0 0-1,0 0 0,0 1 1,0-1-1,-1 1 0,1-1 1,0 1-1,0-1 0,0 1 0,-1-1 1,1 1-1,0 0 0,-1-1 1,1 1-1,-1 0 0,1 0 1,-1 0-1,2 1 0,-1 3 23,1 0-1,-1 0 0,0 0 1,0 0-1,0 0 0,-1 0 0,0 9 1,0-9 10,2 12 15,-2 0 1,0 1-1,0-1 0,-2 0 0,0 0 0,-1 0 0,-1 0 0,0 0 1,-2-1-1,-7 18 0,-13 15 988,-2-2 1,-59 76-1,151-148-618,136-55-334,-164 69-61,1 1 0,1 1 1,63-4-1,-95 12-23,3 1-91,-6 0-2706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24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57 9973,'0'0'7961,"0"1"-7537,-1 31-364,1 1 139,1 0-1,5 40 1,-4-63-166,0 0 0,1 0 1,0 0-1,0 0 1,1 0-1,1-1 0,-1 1 1,1-1-1,1-1 0,0 1 1,10 11-1,-14-18-30,-1 0 0,1 0 0,0-1 0,-1 1 1,1-1-1,0 1 0,0-1 0,0 0 0,0 0 0,0 0 0,0 0 0,1 0 0,-1 0 0,0 0 0,0-1 0,1 1 0,-1-1 0,0 0 0,1 0 1,-1 1-1,0-2 0,1 1 0,-1 0 0,4-1 0,-3 0 7,0-1-1,0 1 1,0-1 0,0 1-1,0-1 1,0 0 0,-1 0 0,1-1-1,0 1 1,-1 0 0,0-1-1,0 0 1,0 1 0,0-1 0,3-5-1,2-6 71,-1-1 0,0 1-1,-1-1 1,0-1 0,-1 1-1,-1-1 1,0 1 0,0-30-1,-2 37-39,-1 0 0,0 1-1,-1-1 1,0 0 0,0 1-1,0-1 1,-1 1 0,0-1-1,-1 1 1,0 0 0,0 0-1,0 0 1,-1 0-1,0 1 1,0-1 0,-1 1-1,0 0 1,0 1 0,-11-11-1,14 14-95,-1 0 0,0 0 0,0 0 1,0 0-1,0 1 0,0-1 0,0 1 0,-1 0 0,1 0 0,0 0 0,-1 0 0,1 1 0,0-1 0,-1 1 0,1 0 0,-1 0 0,1 0 0,-1 0 0,1 1 0,-1-1 0,1 1 0,0 0 0,-1 0 0,1 0 0,0 1 0,0-1 0,0 1 0,0-1 0,0 1 1,0 0-1,0 0 0,1 1 0,-1-1 0,1 0 0,-1 1 0,1 0 0,0-1 0,0 1 0,0 0 0,-2 6 0,0 3-901,0-1-1,2 1 1,-1 0-1,1 0 1,1 1-1,0-1 1,1 13-1,0 30-6866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25.5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12 15511,'0'0'4394,"-1"4"-4362,-5 22-32,2 1 0,1-1 0,1 1 0,3 46 0,-3 31 11,2-103 88,-1-7-41,-1-23-31,0-40-70,2-87 41,0 154 27,0 1 0,0-1 0,1 0 0,-1 1 1,0-1-1,0 1 0,1-1 0,-1 0 0,1 1 1,0-1-1,-1 1 0,1 0 0,0-1 0,0 1 1,0 0-1,0-1 0,0 1 0,0 0 1,0 0-1,0 0 0,0 0 0,1 0 0,1-2 1,0 2 4,-1 1 1,1-1-1,0 0 1,-1 1-1,1-1 1,0 1-1,-1 0 1,1 0-1,0 0 1,0 0-1,-1 1 1,6 0-1,2 2 6,0 0 0,0 0-1,-1 1 1,1 1 0,-1 0-1,10 6 1,73 58 48,-51-37-952,70 43 0,-90-65-2835,-7-9-3380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25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15175,'0'0'2574,"-2"20"-2064,-2 44 245,6 108 0,31 118 1689,-32-279-2384,-1-4-33,1-1 1,-1 0-1,1 0 0,1 0 1,3 10-1,-5-16-145,1 1-1,-1-1 1,1 0 0,0 1-1,-1-1 1,1 0 0,0 1-1,-1-1 1,1 0 0,-1 0 0,1 0-1,0 0 1,0 1 0,-1-1-1,1 0 1,0 0 0,-1 0-1,1-1 1,0 1 0,-1 0-1,1 0 1,0 0 0,-1 0 0,1-1-1,0 1 1,-1 0 0,1 0-1,1-2 1,9-10-5538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45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1345,'0'0'7707,"0"0"-7661,0 0 0,-1 0 0,1 0 0,0 0 1,0 0-1,0 0 0,-1 0 0,1 0 0,0 0 0,0 0 0,-1 0 0,1 0 0,0 0 0,0 0 0,0 1 1,0-1-1,-1 0 0,1 0 0,0 0 0,0 0 0,0 0 0,0 1 0,-1-1 0,1 0 0,0 0 0,0 0 0,0 0 1,0 1-1,0-1 0,0 0 0,0 0 0,0 0 0,0 1 0,-1-1 0,1 0 0,0 0 0,0 1 0,0-1 1,0 0-1,0 0 0,0 0 0,0 1 0,1-1 0,-1 0 0,0 0 0,0 0 0,0 1 0,0-1 0,0 0 0,0 0 1,0 2-43,0 45 420,1 1 1,15 89-1,71 399 1169,-79-271-816,-8-192-553,-22 197 532,1-12-381,19-164-358,5 1 0,24 151 0,-3-120-17,-7 0 0,3 159 0,-36-1 10,0 3-79,16-286-72,-7-1-8335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14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6 8628,'0'0'8142,"0"-5"-6945,0 10-894,0 323-39,-3-313-602,1-23-6271,2-19-3169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14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0 234 8740,'0'0'3634,"1"19"-3071,3 136 418,-5-108-386,1-29-448,2-46-488,0 6 11,8-82-824,-8 93 1451,1 0 1,-1 1-1,2-1 1,0 1-1,0-1 1,0 1-1,8-11 1,-11 20-262,-1 0 0,1 1 0,-1-1 1,1 1-1,-1-1 0,1 1 0,0-1 0,-1 1 0,1 0 0,0-1 0,-1 1 1,1 0-1,0-1 0,-1 1 0,1 0 0,0 0 0,0 0 0,-1-1 1,1 1-1,0 0 0,0 0 0,-1 0 0,1 0 0,0 0 0,0 1 0,-1-1 1,1 0-1,0 0 0,0 0 0,-1 1 0,1-1 0,0 0 0,-1 1 1,1-1-1,0 1 0,-1-1 0,1 0 0,-1 1 0,1 0 0,25 23-83,-26-23 71,40 45 99,2-1 1,1-2-1,84 62 1,-124-103-116,-1 0 1,0 0-1,0-1 1,1 1-1,-1-1 1,1 1-1,0-1 1,-1 0 0,1 0-1,0 0 1,0 0-1,-1-1 1,1 1-1,0-1 1,0 1 0,0-1-1,0 0 1,3-1-1,-3-7 350,-2-41-70,-1-1 0,-3 1 0,-3 0 0,-12-56 0,7 43 241,-5-70-1,18 165-980,3-10-3498,-5-17-2016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15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86 14391,'0'0'1760,"0"13"-1637,-1 68-113,6 203 1122,1-259-1104,-6-25-26,0 0 0,0 0 1,0 0-1,1 0 0,-1 0 0,0 0 1,0 1-1,0-1 0,0 0 0,0 0 1,0 0-1,1 0 0,-1 0 0,0 0 1,0 0-1,0 0 0,0 0 0,1 0 1,-1 0-1,0 0 0,0 0 0,0 0 1,0 0-1,1 0 0,-1 0 0,0 0 1,0 0-1,0 0 0,0 0 0,1 0 1,-1 0-1,0 0 0,0 0 0,0 0 1,0-1-1,0 1 0,1 0 0,-1 0 1,0 0-1,0 0 0,0 0 0,0 0 1,0-1-1,0 1 0,0 0 0,0 0 1,0 0-1,1 0 0,-1 0 0,0-1 1,0 1-1,0 0 0,0 0 0,0 0 1,0 0-1,0-1 0,12-41 162,-3-31-270,-3-1 0,-4-84 0,-2 113 1777,16 57-1647,155 136 352,-17-11-208,-150-134-154,31 22-27,-33-24 23,0 1 0,0-1 0,0-1 0,0 1 0,0 0 0,0 0 0,0-1 0,0 1 0,0-1 0,0 0 0,1 0 0,-1 0 0,0 0 0,0 0 0,0 0 0,0 0 0,3-1 0,-4 0 10,0 0 0,-1 1-1,1-1 1,0 1-1,-1-1 1,1 0 0,0 0-1,-1 0 1,1 1 0,-1-1-1,1 0 1,-1 0-1,0 0 1,1 0 0,-1 0-1,0 0 1,0 0 0,0 1-1,1-1 1,-1-2-1,1-24 248,-1 20-217,1-23 22,-2-1 1,-1 1-1,-2 0 1,0-1-1,-12-33 1,10 39-48,1 0 1,0 0-1,2 0 1,0-31 0,3 55 22,-1 2-79,0-1 1,0 1-1,1-1 0,-1 1 1,0-1-1,0 1 1,0 0-1,1 0 0,-1-1 1,0 1-1,1 0 1,-1 0-1,1 0 0,-1-1 1,1 1-1,-1 0 1,1 0-1,-1 0 1,1 0-1,0 0 0,-1 2 1,-5 26-2637,5-21 567,-2 6-5234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15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13510,'0'0'1217,"-3"131"-689,3-85 80,0 0-144,0-9-15,0-9-321,0-10-112,3-7-16,-1-7 0,3-4-80,-3 0-977,3-13-3521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16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0 101 11973,'0'0'4002,"161"-81"-3954,-123 68-48,-6 7-320,-13 6-1873,-14 0-2273</inkml:trace>
  <inkml:trace contextRef="#ctx0" brushRef="#br0" timeOffset="1">80 302 10837,'0'0'4082,"144"-65"-4082,-115 54 0,-7 8-352,-10 3-2818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16.4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0 125 10453,'0'0'6931,"129"-35"-6819,-90 18-112,-3-1-32,-4 1-1008,-6-3-2050,-9 3-3377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34.7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9925,'0'0'1475,"-2"21"-1070,-2 3-181,0 9 469,0 59-1,4 252 3393,7-274-3642,-5-66-406,1-12-64,6-102-7027,-9 62 894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35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1 145 7796,'0'0'4831,"18"-16"-4313,61-53-25,-71 62-425,0 1 0,1 0 0,-1 0-1,1 1 1,1 0 0,-1 1 0,1 0 0,-1 0-1,1 1 1,0 0 0,1 1 0,-1 0 0,0 1-1,1 0 1,-1 0 0,14 2 0,-23-1-66,1 0 0,-1 0 1,0 0-1,1 0 0,-1 1 1,0-1-1,1 0 0,-1 1 0,0-1 1,1 1-1,-1-1 0,0 1 1,0 0-1,0-1 0,0 1 1,1 0-1,-1 0 0,0 0 0,0 0 1,-1 0-1,1 0 0,0 0 1,0 0-1,0 0 0,-1 0 0,1 1 1,-1-1-1,1 0 0,-1 0 1,1 1-1,0 1 0,0 5 61,0 0 0,0 0 0,-1 0 0,-1 12-1,0-7 84,0 3-53,-1 0-1,-1-1 1,-1 1-1,0-1 1,-1 0-1,-1 0 1,0 0-1,-1-1 1,-10 17-1,1-7 35,0 0-1,-1-2 1,-1 0 0,-29 27-1,41-43-19,3-2 40,-1 0 0,0 0 0,0 0-1,0-1 1,0 0 0,-1 0-1,1 0 1,-1 0 0,0-1 0,0 0-1,0 0 1,-10 3 1923,26-5-1867,4 0-196,-8-1-4,0 1-1,0-1 1,1 2-1,-1-1 1,0 1-1,0 0 1,0 1-1,0 0 1,0 0-1,0 0 1,0 1 0,0 0-1,7 4 1,172 127 95,-185-132-77,1-1-1,0 1 1,0-1 0,0 0-1,0 1 1,1-1-1,-1 0 1,0-1-1,0 1 1,0 0-1,1-1 1,-1 1 0,0-1-1,1 0 1,-1 1-1,1-1 1,-1 0-1,0-1 1,1 1-1,2-1 1,-1 0 36,-1-1-1,0 0 1,0 0 0,-1 0-1,1 0 1,0 0-1,-1 0 1,1-1 0,-1 1-1,1-1 1,-1 0 0,0 0-1,1-3 1,5-5-2,-2 2-142,0 0 1,0 0-1,-1 0 1,0-1-1,5-16 1,-10 23-2257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43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99 7619,'-2'-1'11627,"-4"-5"-11208,4-1-398,-1 0 0,-1 1 0,1-1 0,-1 1 1,0 0-1,-1 0 0,1 1 0,-11-10 0,11 11-14,0 2 0,0-1 0,0 0 0,0 1 0,-1 0 1,1 0-1,-1 0 0,1 1 0,-1-1 0,1 1 0,-1 0 0,0 1 0,0-1 0,-7 1 0,4-1-8,1 2 0,-1-1 0,1 1-1,-1 0 1,1 0 0,0 1 0,-1 0 0,1 1-1,-8 3 1,12-4 0,-1 0 0,1 1 0,-1-1 0,1 1 0,0 0 0,0 0 0,0 0 0,0 0 0,1 0 0,0 1 0,-1-1 0,1 1-1,0 0 1,0 0 0,1 0 0,-1-1 0,1 2 0,-1 4 0,-1 3 0,1 0 0,1 0 0,0 0 0,1 0 0,0 1 0,2 12 0,-2-19 2,1 1-1,1-1 0,-1 0 0,1 1 0,0-1 0,1 0 0,-1 0 0,1-1 0,0 1 0,1-1 1,-1 1-1,1-1 0,5 5 0,-1-3 2,0 0-1,0 0 1,1-1 0,0-1 0,0 1 0,0-1 0,17 6-1,-22-10 0,-1 1 0,1-1 0,0 0 0,-1 0 0,1 0 0,0-1 0,0 1 0,0-1 0,-1 0 0,1 0-1,0 0 1,0-1 0,0 1 0,-1-1 0,1 0 0,0 0 0,-1 0 0,1-1 0,-1 1 0,1-1 0,-1 0-1,0 0 1,1 0 0,3-4 0,-1 0 5,-1-1 0,0 0 0,0 0 0,0 0 0,-1-1 0,0 0 0,0 1 0,-1-1 0,0-1 0,-1 1 1,3-10-1,-1-6 611,-1 0 1,-1-45 763,-2 92-1357,1-1 96,1 0 0,1 1 0,1-1-1,8 24 1,32 84 559,-37-115-575,-5-13-49,-1 0 0,0 1 0,0-1 0,0 1-1,0-1 1,0 0 0,0 1 0,0 5 0,1-8 216,-2-17-7980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52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9780,'0'0'9117,"0"9"-7935,19 280-161,-12-207-714,0-32-50,1 22 399,-7-64-337,2-17 197,1-15-274,-1 4-250,0 1 1,1 1-1,9-25 0,-10 36-23,0-1 0,0 1 0,0-1 0,1 1 1,0 0-1,1 0 0,0 1 0,0-1 0,0 1 0,8-7 1,-10 11 7,-1 1 0,0 0 0,0 0 0,1 0 0,-1 0 0,0 0 0,1 0 0,-1 1 0,1-1 0,-1 1 0,1-1 0,-1 1 0,1 0 0,-1 0 0,1 0 0,-1 1 0,1-1 1,-1 0-1,5 2 0,-3-1-31,0 1 0,0 0 1,1-1-1,-1 1 1,-1 1-1,1-1 0,0 1 1,0-1-1,5 7 0,-5-4 22,0-1-1,0 2 1,0-1 0,-1 0-1,0 1 1,0 0-1,0 0 1,-1 0-1,0 0 1,2 8-1,-1 1 6,-1 0-1,0 0 1,-1 20 0,-2-31 23,0 0 1,0 0-1,-1 0 1,1-1 0,-1 1-1,1 0 1,-1 0 0,-1-1-1,1 1 1,0-1 0,-1 0-1,1 0 1,-1 0 0,0 0-1,0 0 1,-1-1-1,-6 5 1,1 0 6,0-1-1,0-1 1,-1 1-1,0-2 1,-18 7-1,14-8 228,1 0-1,-1-2 1,0 0-1,-19 0 433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46.0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8724,'0'0'672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11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320 175 9412,'0'0'6297,"-8"-21"-5494,-28-64 98,35 81-751,-1 0-1,0 0 0,0 0 1,0 0-1,0 0 0,-1 0 1,0 1-1,1-1 1,-1 1-1,0-1 0,-1 1 1,1 0-1,-1 1 0,1-1 1,-1 1-1,0-1 0,0 1 1,-6-3-1,3 4-117,0 0 0,0 0 0,1 1-1,-1 0 1,0 0 0,0 1 0,0-1 0,-11 4-1,12-2-22,-1 0-1,1 1 0,0 0 0,0 0 1,0 0-1,0 1 0,0 0 1,1 0-1,0 0 0,-1 1 0,2-1 1,-1 1-1,0 0 0,1 1 0,0-1 1,-4 8-1,2-2 10,0 0 0,0 0 0,1 0-1,0 1 1,1 0 0,0 0 0,1 0 0,-2 14 0,3-8-6,1-1 1,1 1-1,0-1 1,2 1-1,4 24 1,-6-38-7,1 0 0,0 1 1,0-1-1,1 0 0,-1 0 0,1 0 1,0 0-1,0-1 0,0 1 1,0 0-1,1-1 0,-1 0 0,1 1 1,0-1-1,0 0 0,0 0 1,1-1-1,-1 1 0,1-1 0,-1 1 1,1-1-1,0 0 0,0 0 1,0-1-1,0 1 0,0-1 0,7 1 1,-6-1 5,0-1 0,-1 1 0,1-1 0,0 0 0,-1-1 0,1 1 1,-1-1-1,1 0 0,-1 0 0,1 0 0,-1-1 0,1 0 0,-1 1 1,0-2-1,0 1 0,0 0 0,0-1 0,3-3 0,0-1 0,0 0 0,-1 0 0,0-1 0,-1 1 0,0-2-1,0 1 1,7-17 0,-3 2 230,0 0 0,-2-1 0,-1 0 1,-1 0-1,-1 0 0,-1 0 0,0-43 1016,-3 80-1068,4 42-58,2 1 0,22 90-1,-5-29 106,-16-50 81,-7-67-222,0-2-91,0-56-5661,0 35-579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12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63 13510,'0'0'8551,"-3"0"-8354,3 0-209,-11 0 286,11 0-266,0 0 0,0 0 0,-1 0 0,1 0 0,0 0 0,0 0 0,-1 0 0,1 0-1,0 0 1,0 0 0,0 1 0,-1-1 0,1 0 0,0 0 0,0 0 0,0 0 0,-1 0 0,1 0 0,0 1 0,0-1 0,0 0 0,0 0 0,0 0 0,0 0 0,-1 1 0,1-1 0,0 0 0,0 0 0,0 0 0,0 1-1,0-1 1,0 0 0,0 0 0,0 1 0,0-1 0,0 0 0,0 0 0,0 0 0,0 1 0,0-1 0,0 0 0,0 0 0,0 1 0,0-1 0,0 0 0,0 0 0,0 0 0,0 1 0,1-1 0,-1 0 0,0 0 0,0 0-1,0 0 1,0 1 0,0-1 0,1 0 0,-1 0 0,0 0 0,0 1 0,1-1 0,0 1 1,0 0-1,0-1 0,1 1 1,-1-1-1,0 0 0,0 1 1,0-1-1,0 0 0,0 1 1,0-1-1,1 0 0,-1 0 1,0 0-1,2 0 0,-2 0 2,-1 0-1,1 0 1,0 0-1,-1 0 1,1 0-1,-1 0 1,1 0-1,0 0 1,-1 0-1,1 0 1,-1-1-1,1 1 1,-1 0-1,1 0 1,-1-1-1,1 1 1,0 0-1,-1 0 1,0-1-1,1 1 1,-1-1 0,1 1-1,-1 0 1,1-1-1,-1 1 1,0-1-1,1 1 1,-1-1-1,0 1 1,0-1-1,1 0 1,-1-2 39,0-3-34,0 0-1,0 0 1,-1 0-1,0 0 1,-1-6-1,1 11 9,1-1 0,-1 1 0,1 0 0,-1 0-1,1-1 1,-1 1 0,0 0 0,1 0 0,-1 0 0,0 0 0,0 0-1,0 0 1,0 0 0,0 0 0,0 0 0,0 0 0,0 1-1,0-1 1,-1 0 0,1 1 0,0-1 0,0 1 0,-1-1-1,1 1 1,0 0 0,-1-1 0,1 1 0,0 0 0,-3 0-1,4 0 192,2 30-262,-1-29 45,-1-1 1,0 0 0,0 1-1,0-1 1,0 0-1,0 1 1,0-1-1,1 0 1,-1 0 0,0 1-1,0-1 1,1 0-1,-1 0 1,0 1-1,0-1 1,1 0 0,-1 0-1,0 1 1,1-1-1,-1 0 1,0 0-1,0 0 1,1 0 0,-1 0-1,0 0 1,1 1-1,-1-1 1,0 0 0,1 0-1,-1 0 1,1 0-1,-1 0 1,0 0-1,1 0 1,-1-1 0,0 1-1,1 0 1,-1 0-1,0 0 1,1 0-1,-1 0 1,0 0 0,0-1-1,1 1 1,-1 0-1,0 0 1,1 0-1,-1-1 1,0 1 0,0 0-1,1 0 1,-1-1-1,0 1 1,0 0-1,0-1 1,0 1 0,1 0-1,-1-1 1,0 1-1,0 0 1,0-1-1,0 1 1,0-1 14,1 1-1,-1-1 1,0 1 0,0 0-1,0-1 1,1 1 0,-1-1-1,0 1 1,0-1-1,0 1 1,0-1 0,0 1-1,0-1 1,0 1 0,0 0-1,0-1 1,0 1 0,0-1-1,0 1 1,0-1 0,-1 1-1,1-1 1,0 1-1,0-1 1,0 1 0,-1 0-1,1-1 1,0 1 0,0 0-1,-1-1 1,1 1 0,0 0-1,-1-1 1,1 1 0,0 0-1,-1-1 1,1 1-1,-1 0 1,1 0 0,-1 0-1,1-1 1,-8 1 25,-19 1 43,26-1-86,0 0 0,1 0 0,-1 0 0,0 1 0,1-1-1,-1 0 1,0 0 0,1 1 0,-1-1 0,0 0 0,1 1 0,-1-1-1,1 1 1,-1-1 0,1 1 0,-1-1 0,1 1 0,-1-1 0,1 1-1,0 0 1,-1-1 0,1 1 0,0-1 0,-1 1 0,1 0 0,0-1-1,0 1 1,0 0 0,-1-1 0,1 1 0,0 0 0,0 0 0,0 0-72,1 0 1,-1-1 0,0 1-1,0-1 1,1 1 0,-1-1-1,0 1 1,1-1-1,-1 1 1,0-1 0,1 1-1,-1-1 1,1 1 0,-1-1-1,1 1 1,-1-1 0,1 0-1,-1 1 1,1-1 0,-1 0-1,1 0 1,0 1 0,-1-1-1,1 0 1,-1 0 0,1 0-1,0 0 1,-1 0 0,1 1-1,0-1 1,0-1-1,26 2-2466,-20-1 1366,33 0-6412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12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74 1953,'0'0'16941,"-23"-12"-15975,-72-36-19,91 46-862,0 0 0,0 0 1,0 0-1,0 1 0,0 0 0,0 0 1,-1 0-1,1 0 0,0 0 0,-1 1 1,1 0-1,0 0 0,-1 0 0,1 1 1,0-1-1,0 1 0,-1 0 0,1 0 1,0 1-1,0-1 0,0 1 0,0 0 1,0 0-1,0 0 0,1 0 0,-1 1 1,1 0-1,0 0 0,-1 0 0,-3 5 1,0 2-13,0 0 1,1 0-1,1 1 1,0-1 0,0 2-1,1-1 1,0 0 0,-2 16-1,1 0 36,1 1 0,2 0 0,0 0 0,5 54 0,-2-75-104,0-1 1,0 0-1,0 1 1,1-1-1,0 0 1,0 0-1,1 0 1,-1 0-1,1-1 1,1 1-1,-1-1 1,1 1 0,0-1-1,0-1 1,0 1-1,1 0 1,0-1-1,0 0 1,0 0-1,0 0 1,0-1-1,8 4 1,-4-3-62,-1-1 0,1 0 0,0 0 0,0-1 0,0 0 0,0 0 0,1-1 0,-1 0 0,0-1 0,0 0 0,1-1 0,-1 0 0,0 0 0,0-1 0,10-2 0,-15 2-162,1 1 0,-1-1-1,1 0 1,-1 0-1,0 0 1,1 0 0,-1-1-1,0 0 1,-1 0 0,1 0-1,0 0 1,4-7 0,-7 9-585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13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13702,'0'0'6907,"-2"10"-6827,-3 31 326,2 0-1,3 62 0,15 94 757,-9-124-850,0-57 134,-3-10-1872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14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9124,'0'0'8641,"19"-2"-7720,148-27 394,-107 25-1575,-46 4-1115,-22-5-5287,-3 2 192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14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15047,'0'0'6179,"172"-20"-6019,-121 5-80,-5 2-80,-4 8-224,-8 3-1345,-8 2-3025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15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14647,'0'0'4324,"0"6"-4257,4 10 83,-1 0 0,2 0-1,0 0 1,1-1 0,1 0 0,10 17 0,9 23 284,-2 3-25,-3 0-1,-2 1 0,-3 1 0,-3 1 0,-2 0 1,-2 1-1,-1 79 0,-8-141-203,0-13 246,-1-30-348,0 12-81,1 0 0,2 0 1,5-31-1,-5 54-32,-1 0 1,2 0-1,-1 0 1,1 0-1,0 0 0,1 1 1,-1-1-1,2 1 1,-1 0-1,1 0 1,0 0-1,0 1 1,1-1-1,0 1 1,0 1-1,7-6 1,-9 8-11,0 1 0,0 0 0,1 0 0,-1 0 0,0 0 1,1 1-1,-1-1 0,1 1 0,-1 0 0,1 1 0,-1-1 1,1 1-1,0 0 0,5 0 0,-7 1 10,-1-1 1,1 0-1,-1 1 0,1 0 0,-1 0 0,0-1 0,1 1 1,-1 1-1,0-1 0,0 0 0,1 0 0,-1 1 0,0-1 1,0 1-1,-1 0 0,1 0 0,0-1 0,-1 1 0,1 0 0,-1 1 1,1-1-1,-1 0 0,0 0 0,0 0 0,0 1 0,1 2 1,1 10 6,-1 0 1,0-1-1,-1 1 0,0 0 1,-2 0-1,1 0 1,-2 0-1,0 0 1,-1-1-1,0 1 1,-1-1-1,-1 0 0,0 0 1,-1 0-1,-1-1 1,0 0-1,0 0 1,-1 0-1,-1-1 1,0 0-1,-1-1 0,-20 19 1,29-30 2,-25 21-203,25-20 149,0 0 0,0 0 0,-1 0 0,1-1 0,-1 1 0,1 0 0,0-1 0,-1 1 0,1-1 1,-1 1-1,0-1 0,1 0 0,-1 0 0,1 0 0,-1 1 0,1-1 0,-3-1 0,0-8-2432,4-23-2178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15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65 176,'0'0'19201,"-4"1"-19177,3-1-19,0 0 1,0 0 0,0 0-1,0 0 1,0 1-1,1-1 1,-1 0 0,0 1-1,0-1 1,0 1-1,0-1 1,0 1 0,0-1-1,1 1 1,-1 0-1,0-1 1,0 1 0,1 0-1,-1-1 1,1 1-1,-1 0 1,0 0 0,1 0-1,0 0 1,-1 0-1,1-1 1,-1 1 0,1 0-1,0 0 1,0 0-1,0 0 1,-1 0 0,1 0-1,0 0 1,0 0-1,0 0 1,0 0 0,1 0-1,-1 0 1,0 1-1,0-1 22,2-1-27,0 0 0,0 0 0,-1 0 0,1-1 0,0 1 0,0 0 0,-1-1 0,1 1 0,0-1 0,-1 0 0,4-1 0,-3-2 0,0 1 1,0-1-1,-1 0 0,1 1 0,-1-1 1,0 0-1,0 0 0,0 0 0,0 0 1,-1 0-1,0 0 0,0 0 0,0 0 1,-1-8-1,1 0 60,-38 11 1151,37 2-1212,1-1-1,0 0 0,-1 1 1,1-1-1,0 0 1,-1 1-1,1-1 0,0 0 1,0 1-1,0-1 0,-1 1 1,1-1-1,0 1 1,0-1-1,0 0 0,0 1 1,0-1-1,0 1 0,-1-1 1,1 1-1,0-1 1,0 1-1,1-1 0,-1 1 1,0-1-1,0 0 1,0 1-1,0-1 0,0 1 1,0-1-1,1 1 0,-1-1 1,0 0-1,0 1 1,1-1-1,-1 1 0,0-1 1,0 0-1,1 1 0,-1-1 1,0 0-1,1 0 1,-1 1-1,1-1 0,-1 0 1,0 0-1,1 1 1,-1-1-1,1 0 0,-1 0 1,1 0-1,-1 0 0,0 0 1,1 0-1,0 0 1,0 0 20,0 0 1,0 0-1,-1 0 1,1-1-1,0 1 1,0 0-1,-1-1 1,1 1 0,0-1-1,-1 1 1,1-1-1,0 1 1,-1-1-1,1 1 1,-1-1 0,1 0-1,-1 1 1,1-1-1,-1 0 1,1 0-1,-1 1 1,0-1 0,1 0-1,-1 0 1,0 1-1,0-1 1,0 0-1,1 0 1,-1 0-1,0 1 1,0-1 0,0 0-1,0 0 1,0 0-1,-1 1 1,1-1-1,0 0 1,0 0 0,0 0-1,-1 1 1,1-1-1,0 0 1,-1 0-1,0 0 1,0 13-5945,5 1-3005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16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87 7780,'0'0'11391,"-11"-14"-10617,-38-42-182,47 54-550,-1 1 0,1-1 0,-1 0 0,1 1 0,-1 0 0,1-1 0,-1 1 0,0 0 0,1 0 0,-1 1 0,0-1 0,0 0 0,0 1 0,0 0 0,1 0 0,-1 0 0,0 0 0,0 0 0,0 0 0,0 1 0,0-1 0,1 1 0,-1 0 0,0 0 0,0 0 0,-2 2 0,-3 1 28,1 1-1,0 0 1,0 0-1,1 1 1,-1 0 0,1 0-1,0 1 1,1-1-1,0 1 1,0 0-1,-4 8 1,0 1 12,1 0-1,0 1 1,1 0 0,-6 23 0,10-25-49,-1 0 1,2 0-1,0 0 1,1 0-1,0 0 1,1 0-1,1 0 1,5 30-1,-5-38-30,1-1-1,0 0 1,0 0-1,1 0 1,0 0-1,0 0 0,0-1 1,0 1-1,1-1 1,0 0-1,0 0 1,1 0-1,-1 0 0,1-1 1,0 0-1,0 0 1,0 0-1,1-1 1,0 1-1,-1-1 0,1-1 1,0 1-1,8 1 1,-3 0-83,0-2-1,1 1 1,0-1 0,0-1 0,-1 0 0,1-1 0,0 0-1,0-1 1,0 0 0,-1-1 0,1-1 0,-1 1 0,1-2 0,-1 1-1,0-2 1,0 1 0,0-2 0,-1 1 0,0-2 0,0 1-1,0-1 1,12-12 0,-15 7-882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17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14423,'0'0'4858,"0"5"-4613,-3 273 3715,1-181-4603,2-26-3562,0-102-4476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49.2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333 1 4674,'0'0'5547,"0"14"-4728,0 34 16,17 436 3393,54 88-2140,-28-238-1508,41 264-44,9 72-389,12 667-115,-94-450-55,-13-581-23,-2 127-35,0 183-170,42-3 103,12-87 117,-45-460 30,7 226 24,-9-148-14,4 98-1173,-7-242 1095,-2 22-539,2 32 1678,-30-54-713,-25-17-348,36 10 3,-1 1 1,0 1-1,-26-3 1,-104 2 389,91 6-28,-70-9 0,31-3-394,-130 2 0,227-1-4924,-4-16-6699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43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303 168 6995,'0'0'6667,"-3"-14"-5520,1 5-992,0-2 169,-1 0 1,0 0-1,0 1 0,-1-1 1,0 1-1,-1 0 0,0 0 1,-10-14-1,12 21-197,0 0 0,0 0 1,-1 0-1,1 0 0,-1 1 0,0-1 1,1 1-1,-1 0 0,0 0 0,0 0 1,-1 1-1,1-1 0,0 1 0,-7-1 1,-4 1-8,0 0 1,-29 2 0,38-1-108,2 1-11,0 0 0,0 0 0,-1 0 0,1 0 0,0 1 0,0 0 0,0 0 0,1 0 0,-1 0 0,0 0 0,1 1 0,-1 0 0,1 0 0,0 0 0,0 0 0,0 0 0,0 0 1,1 1-1,-1-1 0,1 1 0,0 0 0,0 0 0,0 0 0,-2 8 0,-1 4 4,0 1 0,1-1 1,0 1-1,-2 34 0,4-24 33,1 0-1,1 0 1,1 0-1,6 33 0,-6-53-29,1 0 0,0-1 0,0 1 1,0-1-1,1 0 0,-1 1 0,2-1 0,-1-1 0,1 1 0,-1 0 0,2-1 0,-1 0 0,0 0 0,1 0 0,0 0 0,0-1 0,1 0 0,-1 0 0,1 0 0,0-1 0,0 0 0,11 5 0,-13-7 8,-1 0-1,1 0 1,-1 0-1,1-1 0,0 1 1,-1-1-1,1 0 1,0 0-1,0 0 1,-1 0-1,1-1 0,0 0 1,-1 1-1,1-1 1,-1 0-1,1-1 0,-1 1 1,1-1-1,-1 1 1,0-1-1,0 0 0,0 0 1,0-1-1,0 1 1,0-1-1,4-4 0,1-3 20,-1 0-1,0-1 1,0 0-1,-1 0 1,-1 0-1,8-21 0,-5 4 163,-1 0-1,-1-1 1,-1 0-1,-2 0 1,0-57 530,-3 101-789,1 25 69,1 0 0,2 0 0,2 0 0,1 0 0,2-1 0,27 71 0,-35-109-288,-1 0 0,1 0 0,-1 1 0,1-1 0,-1 0 0,1 0 0,-1 0 0,0 1 1,0-1-1,0 0 0,0 1 0,0-1 0,0 0 0,0 0 0,0 1 0,0-1 0,-1 0 1,1 0-1,0 0 0,-1 1 0,0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43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53 11381,'0'0'6481,"-4"6"-6284,0 0-147,3-4-37,0 0-1,-1-1 1,1 1 0,0 0 0,0 0 0,0 0 0,0 0 0,1 0 0,-1 0 0,1 0 0,-1 0-1,1 0 1,-1 1 0,1-1 0,0 2 0,5-2 24,-1-1 1,1 0-1,0 0 0,0-1 1,-1 1-1,1-1 1,0 0-1,0-1 0,0 1 1,5-2-1,-9 1-29,0 0 0,0 0 1,0 0-1,0 0 0,0-1 1,0 1-1,-1 0 0,1-1 0,0 1 1,-1-1-1,1 1 0,0 0 1,-1-1-1,0 1 0,1-1 0,-1 0 1,0 1-1,0-1 0,0 1 0,0-1 1,0 1-1,0-1 0,-1 1 1,1-1-1,0 1 0,-1-1 0,1 1 1,-1-1-1,1 1 0,-1 0 0,0-1 1,0 1-1,0 0 0,0-1 1,0 1-1,0 0 0,0 0 0,-2-2 1,-26-2 484,29 5-399,0 0-44,-2 15-214,5-9-90,3-13 278,-4 2 104,0 0 1,0-1-1,-1 1 1,0 0 0,0-1-1,0 1 1,-1 0 0,0-8 1021,-1 13-1144,0 0 0,1 0 0,-1 0 0,0 0 0,0 0 0,0 0 0,1 0 0,-1 0 0,0 0 0,0 1 0,0-1 0,1 0 0,-1 1 0,0-1 0,1 0 0,-1 1 0,0-1 0,1 1 0,-1-1 1,0 1-1,1-1 0,-1 1 0,1 0 0,-1-1 0,1 1 0,-1 1 0,-2 20-240,3-18 153,0-3 52,1-1 0,-1 1-1,0-1 1,1 1 0,-1-1-1,1 1 1,-1-1 0,1 1-1,-1-1 1,1 1 0,-1-1 0,1 0-1,-1 1 1,1-1 0,-1 0-1,1 0 1,0 1 0,-1-1 0,1 0-1,-1 0 1,1 0 0,0 0-1,-1 0 1,1 0 0,-1 0-1,1 0 1,0 0 0,0 0 0,26 0-243,-21 0 219,-15-5-1804,3 5-2152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44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87 10805,'0'0'6966,"-8"-13"-6163,-29-42-21,36 54-734,-1-1 1,1 1-1,-1-1 1,0 1-1,1-1 1,-1 1-1,0 0 1,0 0 0,0 0-1,0 0 1,0 0-1,0 0 1,0 1-1,0-1 1,0 1-1,0-1 1,0 1 0,0 0-1,0 0 1,-1 0-1,1 0 1,0 0-1,0 0 1,0 1-1,-3 0 1,-6 0 81,7 0-113,0-1 1,-1 1-1,1 1 0,0-1 1,0 1-1,0-1 0,0 1 1,0 0-1,0 0 0,0 1 1,1-1-1,-1 1 0,1 0 1,0 0-1,0 0 0,0 0 0,0 1 1,0-1-1,1 1 0,-3 4 1,-1 2 2,0 0 0,1 0 0,0 1 0,0 0 0,1 0 0,-4 18 0,5-3 65,1-1-1,1 50 0,2-36 13,-1-32-88,0 0 1,1 0-1,-1-1 0,2 1 0,-1 0 1,1-1-1,0 1 0,0-1 1,1 1-1,0-1 0,6 12 1,-6-15-5,0 1 1,0-1-1,0 0 1,0 0-1,0 0 1,1 0-1,-1-1 1,1 1-1,0-1 1,-1 0-1,1 0 0,0 0 1,0-1-1,1 1 1,-1-1-1,0 0 1,0 0-1,1-1 1,7 1-1,6 0 22,-1-1-1,0 0 1,0-2-1,0 0 0,0-1 1,0-1-1,-1 0 1,1-1-1,25-12 0,-33 12-81,3-2 27,-5 5-4205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45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8116,'0'0'8820,"0"-4"-7929,0-6-286,1 15-30,4 25-5,11 40 128,10 93 0,-11-56-432,-13-105 238,-1-11-388,1-16-109,-1-51 117,-2-87 6,-1 134-6,-1 1 0,-1-1 0,-13-42 0,9 44 865,26 518-642,-18-484-331,0-2-4,0-1-1,1 0 0,-1 1 0,1-1 1,-1 0-1,1 0 0,1 0 0,2 7 1,-4-10-17,0-1 0,0 0 0,0 0 0,0 0 0,0 0 0,1 0 1,-1 0-1,0 0 0,0 0 0,0 1 0,0-1 0,1 0 0,-1 0 0,0 0 1,0 0-1,0 0 0,0 0 0,1 0 0,-1 0 0,0 0 0,0 0 0,0 0 1,1 0-1,-1 0 0,0 0 0,0 0 0,0-1 0,0 1 0,1 0 0,-1 0 1,0 0-1,0 0 0,0 0 0,0 0 0,1 0 0,-1 0 0,0-1 0,0 1 1,0 0-1,0 0 0,0 0 0,0 0 0,0 0 0,0-1 0,1 1 0,-1 0 1,0 0-1,0 0 0,0 0 0,0-1 0,0 1 0,0 0 0,0 0 0,0 0 1,0-1-1,0 1 0,0 0 0,0 0 0,0 0 0,0 0 0,0-1 0,0-14-789,0 14 589,0-25-3221,0-6-3222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49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81 8388,'0'0'1803,"4"2"-1459,-3-2-282,1 2 214,1 0-1,-1-1 0,1 0 1,0 1-1,-1-1 1,1 0-1,0-1 1,0 1-1,-1 0 1,1-1-1,5 1 718,-9-21 10,0 18-979,0 1 0,1-1 0,-1 0 1,0 0-1,0 1 0,-1-1 0,1 1 0,0-1 0,0 1 0,-1-1 0,-2-1 0,3 2 75,-1 0-1,1 0 1,0 0-1,0 0 1,0 0-1,0 0 1,0-1-1,0 1 1,0 0-1,1 0 1,-1-1-1,0 1 1,1-1-1,-1 1 1,0-4 631,4-18-185,-2 22-545,0 0 1,0 1 0,1-1 0,-1 0 0,0 0 0,0 1 0,1-1 0,-1 1 0,0-1 0,1 1-1,-1-1 1,0 1 0,1 0 0,-1 0 0,0 0 0,1 0 0,-1 0 0,1 0 0,-1 0-1,0 0 1,1 0 0,-1 1 0,0-1 0,1 1 0,-1-1 0,0 1 0,1-1 0,-1 1 0,0 0-1,0-1 1,1 2 0,2 1 2,-1-1 1,0 1-1,0 0 0,0 0 1,0 0-1,-1 0 0,0 1 0,1-1 1,1 4-1,1 6 0,-1 1 1,0-1-1,-1 1 1,0-1-1,-1 1 0,-1 0 1,0 0-1,-2 26 1,1-22 2,-1-4 26,-1-1 0,0 1 0,-1-1 0,0 0 0,-1 0 1,0-1-1,-1 1 0,-1-1 0,0 0 0,-1 0 0,0-1 0,-12 16 0,-6 3 630,-1 0 1,-59 51-1,21-34 1723,61-44-2645,1 0 0,-1 0 0,1 0 0,0 0-1,0 0 1,0 0 0,-2 7 0,-2 2-2229,3-6-2278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51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299 127 9060,'0'0'5659,"-3"-10"-5024,0 1-378,-1 0 1,0 0 0,0 0-1,-1 0 1,-10-12 0,12 17-132,0 0 0,-1 0 1,1 0-1,-1 1 0,0-1 1,0 1-1,0 0 0,-1 0 1,1 1-1,-1-1 0,1 1 0,-1 0 1,0 0-1,0 0 0,-7-1 1,6 2-89,-1 0 1,1 1 0,-1 0-1,1 0 1,-1 0-1,1 0 1,-1 1 0,1 0-1,-1 1 1,1-1 0,0 1-1,0 1 1,0-1 0,0 1-1,0 0 1,-8 5-1,9-3-32,-1 0-1,1 0 0,0 0 0,0 1 0,1-1 0,0 1 0,0 0 0,0 0 1,1 1-1,-1-1 0,2 1 0,-1 0 0,1 0 0,-3 13 0,1 5 27,1 0 0,1 0 0,1 0 0,5 50 0,-3-69-30,-1-1-1,1 1 0,1-1 1,-1 1-1,1-1 0,0 0 0,0 0 1,1 0-1,-1 0 0,1 0 0,0-1 1,1 1-1,-1-1 0,1 0 1,0 1-1,0-2 0,0 1 0,6 4 1,-4-4-15,1-1 0,-1 0 1,1 0-1,0 0 1,0-1-1,0 1 0,0-2 1,0 1-1,0-1 1,1 0-1,-1-1 1,0 0-1,11-1 0,-13 0-5,0 0 1,0-1-1,0 1 0,0-1 0,-1-1 0,1 1 0,-1 0 0,1-1 1,-1 0-1,0 0 0,0-1 0,0 1 0,-1-1 0,1 0 0,-1 0 0,0 0 1,0 0-1,3-5 0,3-6-5,-1 0 0,0-1 0,-1 0 1,6-18-1,-9 15 393,-1 0-1,-1 0 1,-1 0 0,0 0 0,-3-27 0,1 10-12,3 66-333,0 0 0,3-1 0,0 1 0,2-1-1,1 0 1,1-1 0,1 0 0,19 35 0,-23-55 91,3 3-593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51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54 10757,'0'0'6269,"0"-1"-6202,2 19-304,-2-17 233,0-1 0,0 1 0,-1-1 0,1 0 0,0 1 0,0-1-1,0 1 1,0-1 0,1 0 0,-1 1 0,0-1 0,0 0 0,0 1-1,0-1 1,0 1 0,0-1 0,1 0 0,-1 1 0,0-1 0,0 0-1,0 1 1,1-1 0,-1 0 0,0 0 0,1 1 0,-1-1 0,0 0-1,0 0 1,1 1 0,-1-1 0,0 0 0,1 0 0,-1 0 0,1 0-1,-1 1 1,0-1 0,1 0 0,-1 0 0,0 0 0,1 0 0,-1 0-1,1 0 1,-1 0 0,0 0 0,1 0 0,-1 0 0,1 0 0,-1 0-1,0-1 1,1 1 0,-1 0 0,0 0 0,1 0 0,-1 0 0,0-1-1,1 1 1,-1 0 0,0 0 0,1-1 0,-1 1 0,0-1 0,2-2 4,-2 0 0,1 0 0,0 0 0,-1-1 0,1 1 0,-1 0 0,0 0 0,0-1 0,0 1 0,-1-5 0,0-3 2,-3-11 445,4 22-423,-1 0-1,1-1 1,-1 1-1,1-1 0,0 1 1,-1 0-1,1-1 1,-1 1-1,1 0 0,-1-1 1,1 1-1,-1 0 1,1 0-1,-1 0 1,1-1-1,-1 1 0,0 0 1,1 0-1,-1 0 1,1 0-1,-1 0 0,1 0 1,-1 0-1,0 0 1,1 0-1,-1 0 0,1 0 1,-1 1-1,1-1 1,-1 0-1,1 0 0,-1 1 1,1-1-1,-1 0 1,1 0-1,-1 1 0,0 0 1,0 1-24,-1 0 1,1 0-1,0 0 1,0 0-1,0 0 1,0 0-1,0 1 0,1-1 1,-1 0-1,1 0 1,-1 1-1,1-1 1,0 0-1,0 1 1,0-1-1,0 1 0,1 3 1,0-5 24,0-1 1,0 1-1,0-1 1,0 0 0,0 1-1,0-1 1,0 0-1,0 0 1,0 1-1,0-1 1,0 0-1,0 0 1,0 0-1,0 0 1,0-1-1,0 1 1,0 0-1,0 0 1,0-1-1,0 1 1,0 0-1,0-1 1,0 1 0,0-1-1,0 1 1,0-1-1,0 0 1,-1 1-1,1-1 1,0 0-1,0 1 1,-1-1-1,1 0 1,-1 0-1,1 0 1,0 0-1,-1 0 1,0 1-1,1-1 1,-1 0-1,1 0 1,-1 0 0,0-2-1,0 2 28,0 0 1,0 0-1,0 1 0,-1-1 0,1 0 0,0 0 1,-1 1-1,1-1 0,-1 0 0,1 1 1,0-1-1,-1 0 0,1 1 0,-1-1 0,0 1 1,1-1-1,-1 1 0,0-1 0,1 1 1,-1-1-1,0 1 0,1 0 0,-1-1 0,0 1 1,0 0-1,1 0 0,-3-1 0,3 1-108,-1 0-1,1 0 1,-1 0 0,1-1-1,-1 1 1,1 0-1,-1 0 1,0 0 0,1 0-1,-1 0 1,1 0-1,-1 0 1,1 0-1,-1 0 1,1 1 0,-1-1-1,1 0 1,-1 0-1,0 0 1,1 1-1,-1-1 1,1 0 0,0 1-1,-1-1 1,1 0-1,-1 1 1,1-1 0,-1 0-1,1 1 1,0-1-1,-1 1 1,1-1-1,0 1 1,0-1 0,-1 1-1,1 0 1,-1 9-3968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52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47 7587,'0'0'6033,"-4"-6"-4980,1 2-921,2 2 12,-1-1 0,0 1 0,1-1 0,-1 1 0,0 0 0,0 0 0,-1 0 0,1 0 0,0 0 0,-1 0 0,1 0 0,-1 1 0,1-1 0,-1 1 0,0 0 0,0 0 0,1 0 0,-1 0 0,0 1 0,-3-1 0,-9 0 63,0 0 0,0 2 0,0 0-1,-14 3 1,21-3-191,1 1 0,0 1 0,0-1 0,0 1 0,0 1-1,0-1 1,1 1 0,0 0 0,-11 9 0,10-7 22,0 1 0,1 0 0,0 0 0,0 0 0,0 1 0,1 0 0,1 0 0,-1 0 0,1 1 0,1-1 0,-1 1 0,1 0 0,1 0 0,0 0 0,0 0 0,1 0 0,0 1 0,0-1 0,2 16 0,-1-21-20,0 0 0,1 0 0,-1 0 0,1 1 0,0-1 0,0 0 0,0 0 0,0-1 0,1 1 0,0 0 0,0 0 0,0-1 0,0 1 0,0-1 0,1 1 0,5 4-1,-3-3 4,1 0 0,0-1-1,0 0 1,0 0 0,1-1-1,-1 1 1,1-1-1,13 3 1,2 0 18,0-2 0,-1-1-1,1 0 1,1-2 0,30-2-1,-49 1-41,0 0-1,0-1 0,0 0 0,0 0 0,-1 0 0,1 0 0,0-1 0,-1 1 0,1-1 1,5-4-1,-7 5-80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53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6115,'0'0'8585,"14"-16"-8540,47-47 17,-59 61-40,1 0 0,-1 0 0,0 0 0,1 0 1,-1 1-1,1-1 0,-1 1 0,1-1 0,0 1 0,-1 0 0,1 0 1,0 0-1,0 1 0,0-1 0,0 1 0,0-1 0,0 1 1,0 0-1,0 0 0,0 0 0,4 1 0,-5 0-7,0-1 0,-1 1-1,1 0 1,0 0 0,-1 0-1,1 0 1,-1 0 0,1 0 0,-1 0-1,1 0 1,-1 1 0,0-1-1,0 1 1,0-1 0,0 1-1,0-1 1,0 1 0,0-1 0,0 1-1,0 0 1,-1-1 0,1 1-1,-1 0 1,1 0 0,-1 2 0,2 10 149,-2-1 0,0 1 0,0-1 1,-1 0-1,-1 1 0,0-1 1,-1 0-1,0 0 0,-1 0 0,0-1 1,-12 23-1,-11 12 502,17-31-362,0 1-1,1 0 1,-7 19 0,16-36-297,0 0 0,0 1 0,0-1 0,0 0 0,-1 1-1,1-1 1,0 0 0,0 1 0,0-1 0,0 1 0,0-1 0,0 0 0,0 1 0,0-1 0,0 0 0,0 1 0,0-1 0,0 0 0,0 1-1,0-1 1,0 0 0,1 1 0,-1-1 0,0 0 0,0 1 0,0-1 0,1 0 0,-1 1 0,0-1 0,0 0 0,0 1 0,1-1 0,-1 0-1,0 0 1,1 0 0,-1 1 0,0-1 0,0 0 0,1 0 0,-1 0 0,1 1 0,16-1 123,-8-1-71,5 1-3,0-2 1,0 0-1,-1 0 0,1-2 0,26-8 1,67-36-38,-67 29-5,42-20-9,-78 39 207,-18-1-8868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55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2 5378,'0'0'5262,"-3"26"-2819,6-5-1390,-2-19 208,-3-11-797,1 7-433,1 1-1,-1 0 1,0-1 0,0 1 0,0 0 0,0 0 0,0 0 0,0 0 0,0 0 0,0 0 0,-1 0 0,1 0 0,0 0 0,0 0-1,-1 1 1,1-1 0,-1 1 0,1-1 0,-1 1 0,1-1 0,-3 1 0,4 0-12,-1-1-26,1 0 70,0 1 0,0-1 0,0 1 0,0-1 0,0 0 0,0 1 0,0-1 0,0 0 0,0 1 0,0-1 0,0 0 0,0 1 0,0-1 0,0 0 0,0 1 0,1-1 0,-1 1 0,0-1-1,0 0 1,1 1 0,-1-1 0,1 1 0,-1-1 0,0 1 0,1-1 0,-1 1 0,1-1 0,-1 1 0,1-1 0,-1 1 0,1 0 0,-1-1 0,1 1 0,0 0 0,-1 0 0,1-1 0,-1 1 0,1 0 0,0 0 0,-1 0 0,1 0 0,0 0 0,-1 0 0,1 0 0,0 0-1,-1 0 1,1 0 0,0 0 0,-1 0 0,1 0 0,1 1 0,4-1-374,-4 0 307,0 0 1,0 1-1,-1-1 1,1 1-1,0-1 1,-1 1-1,1-1 1,-1 1-1,1 0 1,-1 0-1,1 0 1,-1 0-1,0 0 1,1 0-1,-1 0 1,0 0-1,0 1 1,0-1-1,0 0 1,0 1-1,0-1 1,0 1-1,0-1 1,0 1-1,-1 0 1,1-1-1,-1 1 1,1 0-1,-1-1 1,0 1-1,1 3 1,1 8 3,-1 1 0,-1-1 0,0 17 1,-1-13-2,0-3 6,0 0 0,-1-1 0,-1 1 0,-1 0 0,0-1 0,0 0 0,-1 0 1,-1 0-1,-8 14 0,-1-2 35,0-2 0,-1 1-1,-32 32 1,42-49-22,2-2-7,0 0 0,0-1 0,-1 0-1,1 0 1,-1 0 0,0-1 0,-9 6-1,8-8 12,5-12-1623,6-12-2489,14-4-3172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50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0 5827,'0'0'5802,"0"8"-4604,1 408 2644,15 209-2383,-12-529-1371,43 1337 187,-71-963-224,-23 282 165,3 195 427,-10 115-414,42-356-119,13-473-110,9 435 45,-8-581-56,4 1 1,34 163-1,-34-225 19,1 2 52,-2 0 0,-1 0 0,1 32 0,-5-60-95,1 0-1,-1 0 1,1 0-1,-1 0 0,1-1 1,-1 1-1,1 0 1,-1 0-1,1 0 1,-1 0-1,1 0 1,-1-1-1,0 1 1,1 0-1,-1 0 1,1-1-1,-1 1 1,0 0-1,1-1 0,-1 1 1,0 0-1,1-1 1,-1 1-1,0-1 1,3-5-716,-1 0 0,-1 0 1,1 0-1,-1 0 0,0 0 1,0 0-1,-1-11 0,1-28-7042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56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8868,'0'0'8126,"0"4"-7704,2 23-81,2 0 1,0 0-1,2 0 0,11 32 1,2 11-192,10 77 37,12 47-131,-39-188-60,-2-1 12,1-1 1,1 1-1,-1-1 1,0 0-1,1 0 1,0 0-1,0 0 1,0 0-1,0 0 1,1 0-1,0-1 1,3 4-1,-4-6 449,-3-13-299,0 0 0,-1 0 0,-6-21 0,-3-23-185,10 49 25,0-1 0,1 1-1,0 0 1,1-1 0,0 1 0,0 0-1,0-1 1,1 1 0,0 0 0,0 0 0,4-7-1,-3 9-2,0 1 1,0-1-1,0 1 0,0 0 0,1 0 0,0 0 0,-1 1 0,1-1 1,1 1-1,-1 0 0,0 0 0,1 0 0,-1 1 0,1 0 0,0 0 1,8-3-1,-6 3-8,0 0 1,-1 1 0,1-1-1,0 2 1,0-1-1,0 1 1,0-1 0,-1 2-1,1-1 1,0 1 0,12 3-1,-16-3 2,1 1 0,0-1 0,-1 1 0,0 0 0,1 0 1,-1 0-1,0 0 0,0 1 0,0-1 0,0 1 0,-1 0 0,1 0 0,-1 0 0,1 0 0,-1 0 0,0 0 0,0 1 0,-1-1 0,1 1 0,-1-1 0,1 1 1,0 4-1,0 1 4,0-1 1,-1 1 0,0 0-1,0-1 1,-1 1 0,0 0-1,-1 0 1,0-1 0,0 1-1,-1 0 1,0-1 0,0 1-1,-1-1 1,0 0 0,-1 0-1,0 0 1,0 0 0,-1-1-1,1 0 1,-2 0 0,1 0-1,-1 0 1,-8 7-1,-10 10 14,-1-1-1,-53 38 0,66-56-71,10-12-425,11-16-918,28-18-2560,-23 28 1165,9-11-5879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57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14 13526,'0'0'1873,"-9"7"-1841,9-7-48,0 1 0,0 0 0,0-1-1,1 1 1,-1-1 0,0 1 0,1 0 0,-1-1 0,1 1 0,-1-1-1,0 1 1,1-1 0,-1 1 0,1-1 0,0 1 0,-1-1 0,1 0-1,-1 1 1,1-1 0,-1 0 0,1 1 0,0-1 0,-1 0 0,1 0-1,0 0 1,-1 1 0,1-1 0,0 0 0,-1 0 0,1 0 0,0 0-1,0 0 1,-1 0 0,1 0 0,0-1 0,-1 1 0,1 0 0,0-1-1,-20-9 268,9 8-162,-9-3 479,18 3-380,10 2-251,1 0 34,-6 1-33,-1-1 0,1 0 0,0 0 0,0 0 0,0 0 0,0-1-1,0 1 1,-1-1 0,1 0 0,0 0 0,6-3 0,-29 0 703,-6 4-250,16 0-3923,19 0-1040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5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30 976,'0'0'10061,"-15"-4"-9012,-52-15 2,61 17-892,-1 1 0,1-1 0,0 2 1,-1-1-1,1 1 0,0 0 0,-1 0 0,1 1 1,0 0-1,-1 0 0,1 0 0,0 1 1,0 0-1,0 0 0,0 0 0,0 1 0,1 0 1,-1 0-1,1 1 0,0-1 0,-1 1 1,2 0-1,-6 6 0,1 0 16,0 1 0,1 0 0,1 0 0,0 1 0,0 0 1,2 0-1,-1 1 0,-6 25 0,9-30-128,1 1 1,0 0-1,1 0 1,0 0-1,0 0 1,1 1-1,1 13 1,-1-20-30,1 1-1,0 0 1,0 0 0,0 0-1,0-1 1,1 1 0,-1 0-1,1-1 1,0 0 0,0 1-1,0-1 1,0 0 0,1 0-1,-1 0 1,1 0 0,0 0-1,0-1 1,0 1 0,5 2-1,4 1 25,0 0-1,0-1 0,1 0 1,0-1-1,0 0 0,1-1 1,19 2-1,99-1-493,-100-4-48,-32-8-7056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58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8852,'0'0'4407,"9"-12"-4172,28-40-45,-34 48-149,-1 1 1,1 0-1,0 0 0,1 0 1,-1 0-1,0 0 1,1 1-1,0-1 1,-1 1-1,1 0 1,0 0-1,0 1 1,0-1-1,1 1 1,-1 0-1,0 0 0,0 0 1,1 0-1,-1 1 1,1 0-1,-1 0 1,0 0-1,6 1 1,-9-1-37,-1 1 1,1 0 0,0 0 0,-1-1-1,1 1 1,-1 0 0,0 0-1,1 0 1,-1-1 0,0 1-1,1 0 1,-1 0 0,0 0 0,0 0-1,0 0 1,1 0 0,-1 0-1,0 0 1,-1 1 0,1 26 131,-1-20-47,0 4 35,-1-1 0,-1 1 0,0-1 0,0 0 0,-2 1 0,1-2 0,-1 1 0,0 0 0,-1-1 0,-11 14 0,-6 15 557,25-39-641,0 0 0,0 1 1,0-1-1,1 0 0,-1 0 0,0 0 0,0-1 0,0 1 0,0 0 0,1-1 1,2-1-1,5-1-37,1-1-23,1 1-1,-1 0 1,0 0-1,1 1 1,20-1 0,-32 4 14,1-1 0,-1 0 0,1 1 0,-1-1 0,1 0-1,-1 1 1,1-1 0,-1 1 0,1-1 0,-1 1 0,1-1 0,-1 1 0,0-1 0,1 1 0,-1-1 0,0 1 0,1-1 0,-1 1 0,0 0 0,0-1 0,0 1 0,0-1 0,1 1 0,-1 0 0,0-1 0,0 1 0,0 0 0,0-1 0,0 1 0,-1 1 0,0 25-28,1-23 19,-2 4 18,0-1-1,0 1 1,0-1 0,-1 0-1,0 0 1,-1 0 0,0 0 0,0 0-1,0-1 1,-1 0 0,0 0-1,-11 11 1,-2 1 452,-1-1 0,-34 23 1,50-37-356,0-1 1,-1 0 0,1 0 0,-1 0 0,1 0-1,-1 0 1,1-1 0,-1 0 0,0 0 0,0 0 0,-6 1-1,10-3-175,0 0-1,-1 0 0,2-1 1,-1 1-1,0 0 0,0 0 1,0-1-1,0 1 0,1 0 0,-1 0 1,1 0-1,-1 0 0,1 0 1,-1 0-1,1 0 0,0-2 1,11-4-2770,-3 5-3125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03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1479 14535,'0'0'8966,"-1"0"-8954,1 0 0,0 0 0,-1 0-1,1 0 1,0 0 0,0 0 0,-1 0-1,1 1 1,0-1 0,-1 0-1,1 0 1,0 0 0,0 0 0,-1 0-1,1 0 1,0 0 0,0 1-1,-1-1 1,1 0 0,0 0 0,0 0-1,0 1 1,-1-1 0,1 0 0,0 0-1,0 1 1,0-1 0,0 0-1,-1 0 1,1 1 0,0-1 0,0 0-1,0 0 1,0 1 0,0-1 0,0 0-1,0 1 1,0-1 0,0 0-1,0 0 1,0 1 0,0-1 0,0 5 51,0-1 1,1 0 0,-1 0-1,1 0 1,0 0-1,0 0 1,1 0 0,-1 0-1,1 0 1,0 0 0,0-1-1,4 7 1,-2-2 64,28 58 602,14 26 184,-39-81-778,0 0-1,0 0 1,1-1-1,1 0 0,14 13 1,-19-20-106,0 0 1,0-1 0,0 0-1,1 0 1,-1 0 0,1 0-1,-1-1 1,1 0-1,0 0 1,-1 0 0,1 0-1,0-1 1,0 0-1,0 0 1,-1 0 0,1-1-1,0 1 1,5-2-1,7-1 48,-1 1 0,0-2 0,0 0 0,0-1-1,24-11 1,82-52 312,88-69 53,61-55-198,-60 38-170,578-411 670,24 30 399,-793 522-1111,39-23 189,76-34 0,-134 69-179,-19 13 34,-22 24-430,1 1-1,2 2 0,1 1 0,-29 45 1,-154 175-6358,55-105-1591,36-54-2588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03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1572 18953,'0'0'5429,"-9"-3"-5200,6 2-204,-28-5 73,31 6-97,-1 0 1,0 0-1,1 0 0,-1 0 1,1 1-1,-1-1 0,0 0 1,1 0-1,-1 0 0,1 0 1,-1 1-1,1-1 0,-1 0 1,1 1-1,-1-1 0,1 0 1,-1 1-1,1-1 0,-1 0 1,1 1-1,0-1 0,-1 1 1,1-1-1,0 1 0,-1-1 1,1 1-1,0-1 0,0 1 1,-1 0-1,1-1 0,0 1 1,0-1-1,0 1 0,0-1 1,0 1-1,0 0 0,0-1 1,0 1-1,0-1 0,0 1 1,0 0-1,0-1 0,0 1 1,0-1-1,1 1 0,-1 0 1,0-1-1,0 1 0,1-1 1,-1 1-1,0-1 0,1 1 1,-1 0-1,11 20 292,0 0 1,2-1-1,0 0 1,31 34-1,-39-48-240,1 0-1,0-1 0,0 0 0,0 0 0,1-1 0,-1 0 0,1 0 1,0 0-1,1-1 0,-1 0 0,1 0 0,-1-1 0,1 0 1,0-1-1,-1 1 0,1-1 0,16-1 0,-2-1 69,0-1-1,0-1 1,-1-1-1,1-1 1,36-13-1,-2-4 258,86-49-1,116-83 483,271-212-42,-9-28-401,169-122-33,-425 341-355,-185 127-29,-79 48 1,1 0-1,-1 0 1,0 0-1,0-1 1,0 1-1,0 0 1,0 0-1,0 0 1,0 0-1,0 0 1,0 0-1,0 0 0,0 0 1,0-1-1,1 1 1,-1 0-1,0 0 1,0 0-1,0 0 1,0 0-1,0 0 1,0 0-1,0 0 1,1 0-1,-1 0 1,0 0-1,0 0 1,0 0-1,0 0 1,0 0-1,0 0 1,1 0-1,-1 0 0,0 0 1,0 0-1,0 0 1,0 0-1,0 0 1,0 0-1,1 0 1,-1 0-1,0 0 1,0 0-1,0 0 1,0 0-1,0 0 1,0 1-1,0-1 1,0 0-1,1 0 1,-1 0-1,0 0 1,0 0-1,0 0 0,0 0 1,0 0-1,0 1 1,0-1-1,0 0 1,0 0-1,0 0 1,0 0-1,0 0 1,0 0-1,0 1 1,0-1-1,0 0 1,-4 10-2,-89 111 21,29-42-98,-231 273-5302,69-142-3092,102-111-268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04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1604 2609,'0'0'23454,"-8"-8"-22875,-23-24-267,20 24-150,8 15-23,2 7-98,0 0 0,1 0 0,1 1 0,1-1-1,0 0 1,0 0 0,7 20 0,-6-26-7,0 0-1,1-1 1,0 1 0,0-1 0,0 0-1,1 0 1,0 0 0,0-1-1,1 0 1,0 0 0,0 0-1,0-1 1,1 1 0,12 6 0,-8-7 18,-1 1 0,1-2 0,1 0 0,-1 0 1,1-1-1,-1 0 0,24 1 0,-7-2 70,1-2-1,44-6 0,-13-4 79,0-3 0,-1-2 0,-1-3 1,0-3-1,101-51 0,319-204 91,-19-48-198,-96 42 66,421-421-1,-749 666-162,-24 25 3,0 1 0,0 0 0,22-15 0,-70 54-55,1 1 0,1 2-1,-57 67 1,-73 130-1450,128-174-76,-1-1 0,-49 50-1,48-64-2345,-52 43 0,-7-7-6706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04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1641 20457,'0'0'6841,"-5"-1"-6652,4 0-186,0 1 0,1 0 0,-1-1 0,0 1 0,1 0 0,-1 0 0,0 0 0,1 0 0,-1-1 0,0 1 0,1 0 0,-1 0 0,0 1 0,1-1 0,-1 0-1,0 0 1,1 0 0,-1 0 0,0 0 0,1 1 0,-1-1 0,0 0 0,1 1 0,-1-1 0,1 0 0,-1 1 0,1-1 0,-1 1 0,1-1 0,-1 1 0,1-1 0,-1 1 0,1-1 0,-1 1 0,1-1-1,0 1 1,-1 0 0,1 1 0,-4 41 34,4-43-37,0 41 15,3 88 265,-2-110-219,2 1 0,0-1 0,2 0 0,9 29 1,-11-41-49,0 1 0,0-1 0,1 0 0,0 0 1,0 0-1,1-1 0,0 1 0,0-1 0,1 0 1,-1-1-1,1 1 0,0-1 0,1-1 0,-1 1 0,1-1 1,0 0-1,0 0 0,0-1 0,1 0 0,7 2 1,0-1 15,0-2-1,0 0 1,0 0 0,1-2 0,-1 0 0,0 0 0,0-2 0,1 0 0,-1 0 0,19-7 0,11-5 92,-1-3 0,-1-1 1,41-24-1,190-122 285,234-200-193,-14-29-122,670-670 53,-1146 1041-81,-44 41-99,-14 15-6,2 2 0,1 1 0,-56 75 0,73-83-603,0 1-1,3 0 0,0 1 0,2 1 1,1 0-1,-16 62 0,18-41-3332,4-13-2174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0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2095 18248,'0'0'7046,"-10"3"-6325,-29 3 300,234-124-600,-145 85-337,214-140 340,364-258 352,117-78-543,18 36-50,-515 335-151,217-91 521,-517 233 34,27 4-666,0 1 0,1 1 0,0 1 0,0 1 1,2 2-1,-1 0 0,2 1 0,-28 25 1,-149 161-3335,161-160 2340,-79 85-3942,-16 11-3147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06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2399 8132,'-33'15'9244,"-109"50"-6712,130-60-2354,-54 24 588,31-17 2916,47-18 238,14-11-3837,5-3-7,117-80 31,96-70 136,89-67 255,-66 44-213,762-547 1468,16 22-485,-686 479-1268,-236 161 0,-116 72 0,-10 6 0,-12 5 0,-28 18 3,2 1 0,-73 57 1,-73 79-123,-125 117-5693,98-87-1305,84-73-46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51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13190,'0'0'0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07.6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473 61 9124,'0'0'9252,"-5"-7"-8651,3 3-531,-1 1 0,1-1 0,-1 0 1,0 1-1,0 0 0,0 0 0,-1 0 0,1 0 1,-1 1-1,1-1 0,-1 1 0,0 0 0,0 0 1,0 0-1,0 0 0,0 1 0,0 0 0,-6-2 1,-1 2-43,0-1 0,-1 2 0,1-1 0,0 1 0,-1 1 0,1 0 0,0 1 0,0 0 0,0 1 1,0 0-1,0 0 0,0 1 0,1 1 0,0 0 0,0 0 0,-14 10 0,8-3-2,0 1-1,1 1 1,0 1-1,1 0 1,1 0 0,0 2-1,1-1 1,1 2-1,0-1 1,2 1-1,0 1 1,1 0-1,1 0 1,0 1 0,2 0-1,0 0 1,1 0-1,-1 37 1,5-54-25,-2 26 4,1 0 0,2 0 0,1 0 1,10 52-1,-10-75-4,-1 1 0,1-1-1,1 0 1,-1 0 0,1 0 0,0 0 0,0 0 0,1-1-1,-1 1 1,1-1 0,1 0 0,-1 0 0,1 0 0,0-1 0,0 0-1,0 0 1,0 0 0,1 0 0,-1-1 0,1 0 0,0 0-1,0-1 1,0 1 0,1-1 0,-1-1 0,1 1 0,9 0-1,3 0 20,0-2 0,-1 0-1,1-1 1,0-1 0,-1 0-1,1-2 1,-1 0 0,0-1-1,0-1 1,33-15 0,-45 18-125,4-2-332,0 1 0,1 0 0,-1 0 0,0 1 0,12-1 0,-15 1-3672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08.3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1 189 9268,'0'0'5680,"5"-12"-5146,94-161 1243,-99 173-1753,0 0 1,0 0-1,0 0 1,0-1 0,0 1-1,0 0 1,0 0 0,0 0-1,0-1 1,0 1 0,0 0-1,0 0 1,1 0 0,-1 0-1,0-1 1,0 1-1,0 0 1,0 0 0,0 0-1,1 0 1,-1 0 0,0 0-1,0 0 1,0-1 0,1 1-1,-1 0 1,0 0-1,0 0 1,0 0 0,1 0-1,-1 0 1,0 0 0,0 0-1,0 0 1,1 0 0,-1 0-1,0 0 1,0 0 0,0 0-1,0 0 1,1 0-1,-1 0 1,0 1 0,0-1-1,0 0 1,1 0 0,4 13 290,-1 25-410,-3-33 227,7 383 904,-9-260-1611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08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 10453,'0'0'8414,"5"-2"-7899,39-6-25,1 2 0,0 2-1,0 1 1,56 5 0,-29-1-442,-39-1-276,27 0 287,-21 0-4964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09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241 65 4994,'0'0'7964,"-8"-9"-6798,-25-27 165,31 34-1125,-1 0-1,1 0 1,-1 0 0,1 1-1,-1-1 1,0 1-1,1-1 1,-1 1 0,0 0-1,0 0 1,0 0-1,0 1 1,0-1 0,0 1-1,-1-1 1,-2 1-1,2 0-154,0 1 0,0-1-1,0 1 1,0-1 0,0 1-1,0 0 1,0 1 0,1-1-1,-1 1 1,0-1 0,1 1-1,-1 0 1,1 1 0,0-1-1,0 0 1,-3 4 0,-3 5-33,0 1 0,1 1 1,1 0-1,0 0 0,1 0 1,0 0-1,1 1 0,1 0 0,0 0 1,-2 16-1,0 12 130,2 0 0,2 50 0,1-82-110,2 0 0,-1 0-1,1 0 1,1 0-1,0 0 1,5 17-1,-5-23-21,0 0 0,0 0 0,1 0-1,-1 0 1,1-1 0,0 1 0,0-1 0,0 1-1,0-1 1,1 0 0,-1 0 0,1-1-1,0 1 1,-1-1 0,1 1 0,0-1 0,6 2-1,8 1 57,1-1 0,-1-1 0,1 0 0,0-1 0,0-1 0,-1-1 1,39-5-1,-43 3-314,0-1 0,1 0-1,-1-1 1,-1 0 0,1-2 0,25-12 0,-27 7-2575,-10 0-3415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10.2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1 132 11701,'0'0'5424,"11"-19"-5309,40-60 21,-49 76-133,1 0 0,-1 0-1,1 1 1,0-1 0,0 1 0,0 0 0,1 0 0,-1 0-1,0 0 1,1 0 0,-1 1 0,1-1 0,-1 1 0,1 0-1,0 0 1,0 1 0,-1-1 0,1 1 0,0-1 0,0 1-1,0 1 1,-1-1 0,1 0 0,5 2 0,1-1-2,-7-1-1,-1 1 0,1 0 0,0 0 0,-1 0 0,1 0 0,-1 0 0,1 1 0,-1-1 0,1 0 0,-1 1 0,0 0 0,0 0 0,0 0 0,0 0 0,0 0 0,0 0 0,0 0 0,-1 1 0,1-1 0,-1 0 0,0 1 0,0 0 0,0-1 0,0 1 0,0 0 0,0 2 0,3 9 38,-1 0 0,-1 0 0,2 27 0,-2-11 212,-1 1 0,-1-1 0,-2 0 1,-1 0-1,-1 0 0,-2-1 0,-13 44 0,-37 57 1754,58-129-1965,-1 0 1,0-1-1,1 1 1,-1-1-1,0 1 1,1-1-1,-1 0 1,1 1-1,-1-1 1,0 0-1,1 0 1,-1 0-1,1 0 1,-1 0-1,3-1 1,0 1 43,42-4 43,0-1 1,-1-3-1,0-1 1,48-18-1,1 2-75,-64 17-35,-18 4-13,0 1-1,0 0 1,1 1-1,17-1 1,-29 3-446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11.3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11 7443,'0'0'4125,"-24"-1"-2284,-10-2-1271,-92-3 1410,119 5-1817,1 2 0,-1-1-1,1 1 1,0 0 0,-1 0 0,1 1-1,0 0 1,0 0 0,0 0-1,0 1 1,0 0 0,1 0-1,-1 0 1,1 1 0,-6 4 0,5-1-72,0-1 1,0 1-1,1 0 1,-1 0 0,2 1-1,-1-1 1,1 1 0,0 0-1,-5 16 1,2 6 3,0 0 0,2 1 0,1-1 0,2 1 0,1 36 0,1-54-48,1 0-1,0 1 0,1-1 1,1 0-1,0 0 1,0-1-1,1 1 1,1 0-1,0-1 0,11 19 1,-10-23-30,-1 0 0,1-1 0,0 1 0,0-1-1,1-1 1,0 1 0,0-1 0,1 0 0,0-1 0,0 0 0,0 0 0,1 0 0,-1-1 0,1-1 0,15 5 0,-3-3-3,0-2-1,0 0 1,1-1 0,-1-2-1,0 0 1,35-5 0,-51 5-309,0-1-1,-1-1 1,1 1 0,-1-1 0,0 0-1,1 0 1,-1 0 0,0 0 0,0-1-1,0 0 1,7-6 0,9-14-5244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13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307 29 9076,'0'0'7937,"-24"-5"-7024,-76-16-265,97 20-622,1 0 0,-1 1 0,0-1 0,0 1-1,0 0 1,0 0 0,1 0 0,-1 1 0,0-1 0,0 1 0,0-1 0,1 1 0,-1 0 0,0 0 0,1 0 0,-1 1 0,1-1 0,-1 0 0,1 1-1,-1 0 1,1-1 0,0 1 0,0 0 0,0 0 0,0 0 0,0 1 0,-2 2 0,-2 4 38,-6 5 2,1 2 1,1-1 0,1 2-1,0-1 1,1 1 0,0 1-1,2-1 1,0 1 0,-6 35-1,7-23 45,1 0 0,2 1 0,1-1-1,1 1 1,6 38 0,-6-63-100,1 0 0,1 1 1,-1-1-1,1 0 0,0 0 0,0 0 1,1 0-1,0-1 0,0 1 0,0-1 1,1 1-1,0-1 0,0 0 0,0-1 1,0 1-1,1-1 0,0 1 0,0-1 1,0-1-1,0 1 0,1-1 0,-1 0 1,1 0-1,0-1 0,0 1 0,0-1 1,0-1-1,0 1 0,0-1 0,1 0 1,9 0-1,0 1-95,-1-2 0,0 0 0,1 0 0,-1-1 0,0-1 0,0-1 0,0 0 0,0-1 0,0-1 0,-1 0 0,0-1 0,0 0 0,0-1 1,-1-1-1,0 0 0,13-11 0,-25 18-195,0 1 0,0-1 1,0 0-1,0 0 1,0 0-1,0 0 0,0 0 1,0-1-1,-1 1 0,1 0 1,0 0-1,-1 0 1,1-1-1,-1 1 0,1 0 1,-1-1-1,0 1 0,1 0 1,-1-1-1,0 1 1,0-1-1,0-1 0,0-14-9146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14.0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55 11189,'0'0'2273,"8"-6"-2062,-3 1-203,1 1 49,0-1 1,-1 1-1,2-1 0,-1 2 0,0-1 1,1 1-1,-1 0 0,1 0 0,0 1 1,0-1-1,0 2 0,12-3 0,-16 4-54,0 0-1,-1 0 0,1 0 1,0 0-1,0 1 0,-1-1 1,1 1-1,0 0 1,0-1-1,-1 1 0,1 0 1,3 2-1,-5-1-2,1 0 1,-1-1-1,1 1 0,-1 0 0,0 0 1,0 0-1,1 0 0,-1 0 0,-1 0 1,1 0-1,0 1 0,0-1 0,-1 0 0,0 0 1,1 5-1,2 10 18,-2 1 0,0-1 0,-1 0 0,-3 31 0,2-38 52,-1-1 1,0 0-1,-1 1 0,0-1 0,-1 0 0,1 0 0,-2-1 0,1 1 0,-1-1 1,-7 9-1,19-22 173,0 1 0,0 0 1,0 1-1,1 0 0,-1 0 1,1 0-1,14-2 0,-14 3-287,0 0 0,1 0 0,-1 1-1,1 0 1,-1 0 0,1 1 0,-1 0 0,1 1 0,15 3-1,-21-2 42,0 0-1,0 0 0,0 0 0,-1 0 1,1 0-1,-1 1 0,0-1 0,1 1 0,-1 0 1,0 0-1,0-1 0,-1 1 0,1 1 1,-1-1-1,1 0 0,-1 0 0,0 0 1,0 1-1,-1-1 0,1 1 0,-1-1 0,1 7 1,0 1 39,-1 0 1,0 0 0,-1-1 0,0 1 0,0 0-1,-4 14 1,0-13 171,0-1 0,0 0 0,-1 0 0,0 0 1,-1 0-1,0-1 0,-1-1 0,0 1 0,-13 10 0,8-8 143,0 0 1,-1-1-1,0-1 0,-1 0 0,-32 15 1,46-25-420,-22 8 582,23-7-547,0-1-1,-1 0 0,1 0 1,0 0-1,-1 1 1,1-1-1,0 0 0,-1 0 1,1 0-1,0 0 1,-1 0-1,1 0 0,0 0 1,-1 0-1,1 0 0,0 0 1,-1 0-1,1 0 1,-1 0-1,1 0 0,0 0 1,-1 0-1,1 0 1,0-1-1,-1 1 0,1 0 1,0 0-1,0 0 0,-1 0 1,1-1-1,0 1 1,-1 0-1,1 0 0,0-1 1,0 1-1,0 0 1,-1 0-1,1-1 0,0 1 1,0 0-1,0-1 0,0 1 1,-1 0-1,1-1 1,0 1-1,0 0 0,0-1 1,0 1-1,0 0 1,0-1-1,0 1 0,0-1 1,0 0-1,6-25-4928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16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2097,'0'0'9868,"0"16"-8256,2 26-1057,1-1 0,14 67 0,30 80-309,-9-43-33,-13-19-122,-6 0 0,3 141 0,-16 260-4,-7-322-79,-8 615 17,1-1 152,10 9 993,-2 662-187,-48-491-1150,26-638 124,5 717 2,19-733 36,23 871 8,42-33-6,-57-758 56,2 16 44,-3-271-55,33 486 118,-35-369 441,-7-265-735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17.6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6323,'0'0'2652,"0"16"-1043,8 144 1594,-2-41-2311,34 462 1401,-7-152-1542,120 1942-228,-131-2068-532,32 792 4,-54 1522 48,33-1845-262,1 9-10,-34-740 229,-19 1002 51,-1-627 5,-37 488-153,32-599 80,12-127-232,11-45-2193,3-80-2488,-1-52 4237,-2-25-633,-9-9-1748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52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27 364 4978,'0'0'7452,"-4"0"-6396,-19 2 977,41 7-1793,36 6 97,1-2 1,0-2-1,1-3 0,89 1 0,57-7 315,232-4-226,-371-3-361,77-16 0,54-5 21,532 20 60,-426 7-110,1220-42 115,-1353 34-150,933-79-19,-429 26 62,390 6-92,-744 42 62,257-21 56,375-8-138,-818 42 69,386-15-39,22-1-398,-453 15 429,-13-5 32,-49 2-23,41 1 0,-58 3-2,1 0-1,0 0 1,-1 0 0,1 1 0,0 0 0,-1 0-1,0 1 1,0 0 0,9 5 0,18 15 45,-33-23 3,-10-11-493,-22-8-3266,-16 1-5670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19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266 1 10885,'0'0'3468,"0"17"-3414,1 606 660,-7 997 2451,6-663-2564,-1-22-266,-47-82 396,17-418-467,-49 510-127,11-177 11,38 4-67,50-368-84,4 55 17,-25 1-8,0-323-15,-7 1407 115,4 5 49,5-1527-148,-1-1 0,0 1-1,-6 23 1,6-41-26,1-3-181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21.1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4 776 256,'0'0'14319,"-1"1"-14202,1-1 1,0 1-1,-1 0 1,1-1-1,0 1 1,-1 0-1,1 0 1,0-1-1,0 1 1,0 0-1,0 0 1,0-1-1,-1 1 1,2 0-1,-1 0 1,0-1-1,0 1 1,0 0-1,0 0 1,0 0-1,1 0 1,13 3 73,1-2-1,0 1 1,0-2 0,0 0 0,0-1 0,15-1-1,3 0-79,309-10 109,341-57 0,-501 42-89,210-24 93,639-60-16,-730 76-205,349 5-1,474 1 65,-303 16-65,-90 4 33,983-22-25,-790 19-57,609 5 88,-959 7-82,453-52 89,-685 26-40,-96 8-9,940-47-3,-855 58 25,703-29 579,-914 25 238,202-41 0,-320 50-807,-1 1 0,0 0 0,1-1 0,-1 0 0,0 1 0,0-1 0,0 0 1,1 0-1,-1 1 0,0-1 0,0 0 0,0 0 0,0 0 0,-1 0 0,1 0 0,0-1 0,0 1 0,0 0 1,-1 0-1,1-1 0,-1 1 0,1 0 0,-1 0 0,1-1 0,-1 1 0,0-1 0,0 1 0,0-3 0,1-4-1204,-2 0 0,1 0 0,-4-15 0,4 19 535,-10-34-6893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22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842 1 8996,'0'0'6515,"-14"6"-6080,-1-1-309,1 1 23,0 0 0,0 0-1,1 1 1,-21 15 0,-56 47 863,-150 147 0,-54 108-646,284-316-377,6-9-17,4-18-34,1 6 46,-1-9 9,-4-84-33,2 93 34,0 0 0,-1 0 0,0 1 0,-1-1 0,-1 1 1,-6-13-1,4 11 11,5 8 10,0 1 0,-1 0 1,1 0-1,-2 0 0,1 0 0,-6-6 1,9 11-13,0-1 1,-1 1 0,1 0 0,-1 0-1,1 0 1,0 0 0,-1 0-1,1 1 1,0-1 0,-1 0-1,1 0 1,0 0 0,-1 0-1,1 0 1,0 0 0,-1 0-1,1 1 1,0-1 0,-1 0 0,1 0-1,0 1 1,0-1 0,-1 0-1,1 0 1,0 1 0,0-1-1,-1 0 1,1 1 0,0-1-1,0 0 1,0 0 0,0 1 0,-1-1-1,1 1 1,0-1 0,0 0-1,0 1 1,0-1 0,0 0-1,0 1 1,0-1 0,0 0-1,0 1 1,0 0 0,-4 19 128,4-19-131,-4 32 39,2-1 1,4 62 0,-1-85-9,0 0 0,1 0 0,0 0 0,0-1 0,1 1 0,0-1-1,1 0 1,5 11 0,-7-16-17,0 1 0,0-1-1,0 0 1,0 0 0,1 0 0,-1 0-1,1-1 1,0 1 0,0-1 0,0 1-1,0-1 1,0 0 0,0 0-1,1 0 1,-1-1 0,0 1 0,1-1-1,0 0 1,-1 0 0,1 0-1,7 1 1,-5-2 17,0-1 1,0 1-1,0-1 0,0 0 0,0-1 0,0 1 1,0-1-1,0 0 0,0-1 0,5-3 1,2-2 38,-1-1 0,20-17 0,-13 10-57,-17 14-60,1 0 0,-1 0 1,1 0-1,0 0 0,0 0 1,0 1-1,-1 0 0,2-1 0,-1 1 1,6-1-1,9 0-4040,-12 2-3440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23.9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776 0 8052,'0'0'6064,"-1"4"-5133,-12 21-553,-1-1 1,-1-1-1,-1 0 0,-32 35 1,13-16-249,-396 517 1695,413-536-1589,-1-2-1,-26 24 1,45-44-232,0-1 0,-1 1 0,1-1 0,-1 0 0,1 1 0,-1-1 0,0 0 0,1 0 0,-1 1 0,1-1 0,-1 0 1,1 0-1,-1 0 0,0 0 0,1 0 0,-1 0 0,1 0 0,-1 0 0,0 0 0,1 0 0,-1 0 0,1 0 0,-1 0 0,0 0 0,1 0 0,-1-1 0,1 1 0,-1 0 0,1 0 0,-1-1 0,1 1 0,-1 0 0,1-1 0,-1 1 1,0-1-1,-11-17 42,-2-44-103,13 51 39,-2-1-1,1 1 1,-1-1 0,-1 1 0,0 0 0,-8-16 0,11 26 21,1 1-1,0-1 1,-1 0 0,1 1-1,0-1 1,-1 1 0,1-1-1,-1 1 1,1-1 0,-1 1-1,1-1 1,-1 1 0,1-1-1,-1 1 1,0 0 0,1-1-1,-1 1 1,0 0 0,1 0 0,-1-1-1,0 1 1,1 0 0,-1 0-1,0 0 1,1 0 0,-1 0-1,0 0 1,1 0 0,-1 0-1,0 0 1,0 0 0,1 0-1,-1 0 1,0 1 0,1-1-1,-1 0 1,0 0 0,1 1-1,-1-1 1,1 1 0,-1-1-1,0 0 1,1 1 0,-1-1-1,1 1 1,-1-1 0,1 1-1,0-1 1,-1 1 0,1 0 0,-1-1-1,1 2 1,-2 0-5,0 1 1,0 0-1,0 1 0,1-1 1,-1 0-1,1 0 0,0 1 1,0-1-1,-1 5 0,2-2 4,1-1 0,-1 0-1,1 0 1,1 0 0,-1 0-1,1 0 1,-1 0-1,1 0 1,1 0 0,-1-1-1,1 1 1,0-1 0,0 1-1,0-1 1,0 0-1,1 0 1,-1-1 0,1 1-1,0-1 1,1 0 0,-1 0-1,0 0 1,1 0 0,-1-1-1,9 4 1,-7-3 52,1-1-1,-1 1 1,0-1 0,1 0 0,0 0-1,-1-1 1,1 0 0,0 0 0,0 0 0,-1-1-1,1 0 1,0-1 0,0 1 0,0-1-1,-1-1 1,1 1 0,0-1 0,-1 0-1,11-5 1,72-51-617,-79 48-2876,-5-2-4559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26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0 166 9076,'0'0'6761,"1"-9"-6271,2 2-446,0 0 0,0 0 0,1 0 0,0 1 0,0-1 0,0 1 0,10-10 0,43-43 270,-47 49-211,19-15 1039,-29 28-1068,-13 294 605,-1 8 534,14-305-1117,0-2-1627,0-12-1996,0-15-3263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26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0 125 11909,'0'0'5478,"17"-2"-5169,68-9 767,102-29 1,-114 22-1197,2 2 1,0 4 0,93-3 0,-164 13-3982,-1-7-3999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22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0 453 9812,'0'0'9138,"13"0"-7991,667-21 3399,-28-73-3408,11 0-472,69 48-487,140-22-11,-219 21-118,-582 43-68,108-5-1,193-5-8,-367 14 26,-1 0 0,1 0 0,-1 0-1,1 1 1,-1 0 0,0 0 0,1 0 0,-1 0-1,0 1 1,0 0 0,0 0 0,0 0 0,0 0-1,0 0 1,4 4 0,-3-1-1,-1 1 1,1-1-1,-1 1 0,0 0 0,0 0 1,-1 0-1,0 0 0,5 12 1,-5-7 1,0 0 0,0 0 1,-1 0-1,0 1 0,-1-1 1,0 1-1,-1-1 0,0 1 1,-4 22-1,-1-2 0,-3 0-1,-13 37 1,-205 805 42,169-620-36,-41 389-33,75-451 28,-17 486 54,16-160-6,-24 384-33,43 115 108,7-560-59,7 337-2,-1-2-9,-22-57-8,-11 735-40,25-1124-12,-15 180 33,-1-65-33,15-369 5,-3 1230-33,28-869-1,1 43-18,-25-400-40,-1 108-246,1-193 288,-1 1-1,0-1 0,-5 16 1,6-25 45,0 0-1,-1 0 1,1 0 0,-1-1 0,1 1 0,-1 0-1,0 0 1,0-1 0,0 1 0,0-1 0,0 1-1,0-1 1,0 1 0,0-1 0,-1 0 0,1 1 0,-1-1-1,1 0 1,-1 0 0,1 0 0,-1 0 0,1 0-1,-1 0 1,0-1 0,0 1 0,1 0 0,-1-1-1,0 0 1,-2 1 0,-7-1-68,2 1 18,1-1 0,-1 0 0,1-1 0,0 0 1,-1 0-1,1 0 0,0-1 0,-1-1 0,1 1 1,-9-6-1,-44-22 18,-1 3 1,-1 3 0,-1 3-1,-1 2 1,-68-10 0,-306-63-50,12 3 73,-6 28-24,-270-9-376,518 63 326,-7 0 123,182 6-30,0 0 0,1 0 0,-1-1-1,0-1 1,1 0 0,-1 0 0,1 0 0,0-2 0,0 1-1,1-1 1,-1 0 0,1 0 0,0-1 0,0-1 0,1 1-1,0-1 1,0 0 0,1-1 0,0 1 0,0-1 0,0-1 0,1 1-1,0-1 1,1 0 0,0 0 0,-3-11 0,-5-19 8,2 0 0,2 0 0,-5-54 0,2-123 52,9 151-44,-5-1009 22,9 637-38,-19-573 28,13 907-30,-71-1030 228,-45-175 148,35-3-285,20 500-60,26 265-28,0-148 5,24 352 4,-1-246 85,4 79-93,-28 0-42,-20 90 41,-23-214-36,68 490 42,-26-442-13,41 465-18,0 118 16,0-1-1,1 1 0,-1-1 1,1 1-1,-1 0 0,1 0 0,0-1 1,0 1-1,0 0 0,1 0 1,-1 0-1,0 0 0,1 0 1,-1 0-1,1 0 0,0 1 1,-1-1-1,1 0 0,0 1 1,0 0-1,0-1 0,0 1 1,0 0-1,1 0 0,-1 0 1,0 0-1,0 1 0,1-1 1,-1 0-1,4 1 0,11-3-25,-1 0 0,0 2 0,24 0 0,-23 1 11,938-35 63,-314-8-11,-96 3-140,368-33 181,-407-7-39,-194 29-72,-193 35 17,0 5 1,203 8-1,-249 3-104,-73 32-23,0-31 146,0 20 3,0 1 0,-1-1 0,-2 1 0,0-1 0,-6 22 0,-39 109 20,-111 238 0,115-302 7,4 2 0,4 2 0,-41 164 0,28 24 47,-20 432 0,64-215 130,6-285-187,-1-89 5,-14 572 41,-97 516 246,60-446-69,40 0-136,26 117-62,-3-697 50,58 306-1,13 195 39,-59 4-85,-24-686-47,4 866 174,-5-509-131,-12 163-21,1-80-1,0 231 30,-2 246 5,19-824-41,4 1 0,24 105 0,-10-69-16,-23-133-3,1-1-1,-1 1 0,0 0 0,0-1 0,0 1 1,1 0-1,-1-1 0,0 1 0,0 0 0,0-1 1,0 1-1,0 0 0,0-1 0,-1 1 1,1 0-1,0-1 0,0 1 0,0 0 0,-1-1 1,1 1-1,0-1 0,-1 1 0,1 0 1,-1 0-1,-18-3-50,12 0 48,-42-12-71,-73-32 1,63 22-44,-320-111-268,-176-73 259,-323-212-277,490 249 461,254 116-14,96 38 7,0-1-1,1-1 1,1-3-1,1 0 1,-51-44-1,66 48-30,1-1 0,2 0-1,0-2 1,1 1 0,1-2 0,0 0 0,2-1 0,1-1-1,1 1 1,-8-27 0,-5-27 33,-17-105 0,1-86 0,25 153-8,-41-489 83,44-3-98,-80-1273-8,-18 1146-22,-10-125-2,82 192 9,-56-597 45,3 684-77,-28-284 48,86 17-31,31 744 11,1 53 0,-34-563-34,-9-286 31,44 898-162,0 2-781,-1 0 702,1 0 0,0-1 0,0 1 0,0 0 0,0 0 0,0 0 0,0-1 0,0 1 0,0 0-1,0 0 1,0 0 0,0-1 0,0 1 0,0 0 0,1 0 0,-1 0 0,0-1 0,1 1 0,-1 0 0,0-1 0,2 2 0,9 17-3827,-10-18 3124,13 19-8999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24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248 2975 7443,'-21'11'43,"-131"74"235,138-77 111,-22 11 494,12-13 3324,23-11-3131,2-3-992,0 0 1,0 0-1,1 0 1,0 1-1,1-1 1,-1 0 0,2 1-1,-1 0 1,8-12-1,38-68 389,87-114 0,84-76 633,-141 179-743,892-1045 1989,65 47-3338,-928 988-186,-108 108 1156,0 0-1,0 0 1,0 1-1,0-1 0,0 0 1,0 0-1,0 0 1,0 1-1,0-1 0,0 0 1,0 0-1,0 0 1,0 0-1,1 1 0,-1-1 1,0 0-1,0 0 1,0 0-1,0 0 0,0 1 1,0-1-1,1 0 1,-1 0-1,0 0 0,0 0 1,0 0-1,0 0 1,1 0-1,-1 0 0,0 1 1,0-1-1,0 0 1,0 0-1,1 0 0,-1 0 1,0 0-1,0 0 1,0 0-1,1 0 0,-1 0 1,0 0-1,0 0 1,0 0-1,1 0 0,-1 0 1,0-1-1,0 1 1,0 0-1,0 0 0,1 0 1,-1 0-1,0 0 1,0 0-1,0 0 0,0 0 1,0-1-1,1 1 0,-9 23-289,-25 28-7,-67 83 1,21-32 203,-233 394-79,42 25-279,82-151-943,-8-12 408,-319 440 0,280-493 2139,-28 37 2651,241-309-2579,20-28-716,8-7-98,7-3-295,-1-1-1,1-1 1,-1 0-1,-1-1 0,1 0 1,-1-1-1,11-11 1,1 0 6,81-74 302,143-168 0,72-140-136,134-243-156,-111 152-58,22 21 22,-170 259-141,-175 194 23,-15 15 9,0 0-1,0 0 1,1 0 0,-1 0-1,1 1 1,8-5 0,-15 15-115,-20 35 38,-38 53 1,4-10 28,-116 247-1725,29 17-3917,61-132 789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24.7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176 2442 12934,'-21'18'2334,"-69"57"-1237,84-70-696,0 1 0,-1-1 0,0 0 0,0 0 0,0 0-1,-14 5 1,21-10-384,0 0 0,0 0 0,0 0 0,0 0 0,0 0 0,0-1-1,0 1 1,0 0 0,0 0 0,1 0 0,-1 0 0,0 0 0,0 0-1,0 0 1,0 0 0,0-1 0,0 1 0,0 0 0,0 0 0,0 0-1,0 0 1,0 0 0,0 0 0,0 0 0,0-1 0,0 1 0,0 0-1,0 0 1,0 0 0,0 0 0,0 0 0,0 0 0,-1 0 0,1 0 0,0-1-1,0 1 1,0 0 0,0 0 0,0 0 0,0 0 0,0 0 0,0 0-1,0 0 1,0 0 0,0 0 0,-1 0 0,1 0 0,0-1 0,0 1-1,0 0 1,0 0 0,0 0 0,0 0 0,0 0 0,-1 0 0,1 0-1,0 0 1,0 0 0,0 0 0,0 0 0,0 0 0,0 0 0,0 0-1,-1 0 1,1 0 0,0 0 0,0 1 0,0-1 0,0-7 44,1 1-1,0 0 1,1 0 0,-1 0 0,1 0 0,0 0 0,1 0 0,-1 1 0,1-1-1,1 1 1,-1-1 0,1 1 0,4-5 0,8-14 2,474-658 1156,-273 390-1112,-41 52-115,250-337 127,22 18-422,-433 542 209,13-15-430,32-31 0,-60 63 511,0 1 0,0-1 1,1 0-1,-1 0 0,0 0 1,0 0-1,0 1 0,0-1 1,0 0-1,0 0 0,0 0 1,0 0-1,0 0 0,0 1 1,0-1-1,1 0 1,-1 0-1,0 0 0,0 0 1,0 0-1,0 0 0,0 0 1,1 1-1,-1-1 0,0 0 1,0 0-1,0 0 0,0 0 1,1 0-1,-1 0 0,0 0 1,0 0-1,0 0 0,0 0 1,1 0-1,-1 0 0,0 0 1,0 0-1,0 0 0,0 0 1,1 0-1,-1 0 0,0 0 1,0 0-1,0 0 0,0-1 1,1 1-1,-1 0 0,0 0 1,0 0-1,0 0 0,0 0 1,0 0-1,1-1 0,-2 11-104,0 0-1,0 0 1,-1-1-1,-1 1 1,1-1-1,-2 1 1,1-1-1,-1 0 1,0 0-1,-8 11 1,-1 4-61,-84 172-1200,-382 749-7208,343-686 5125,-220 408 3629,-28-19 5334,188-365-2072,54-105 1891,197-242-4188,359-437 503,33-104-1459,253-333 75,-613 823-260,181-209-619,-264 323 166,-4 9 283,-7 16-50,-110 184-1480,34-67 159,-106 210-4851,84-164 341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25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183 1640 8260,'-19'32'3543,"-61"103"-1716,48-78-868,25-43-109,0-1-1,-1-1 0,0 0 0,-14 15 0,33-66 1238,82-117-1369,-53 94-479,1121-1524 917,-1141 1561-1579,-5 5-1296,36-33 0,-51 57-47,-4 7 986,0 0 0,0-1 1,-1 0-1,0 0 0,-1 0 0,-11 15 0,-29 42-3405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18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25 106 11685,'0'0'3554,"-1"12"-3527,1 3-17,1 0 0,1-1 0,0 1 0,0-1 0,1 0 0,7 18 0,-8-27-7,0 1 0,0-1 1,0 0-1,0 0 0,1-1 1,0 1-1,0 0 0,0-1 0,0 0 1,1 0-1,0 0 0,0 0 1,0 0-1,0-1 0,1 0 1,-1 0-1,1 0 0,0 0 1,0-1-1,0 0 0,0 0 0,0 0 1,6 1-1,-4-2 14,-1 0 0,0-1 0,0 0-1,1 0 1,-1 0 0,0-1 0,0 0 0,1 0-1,-1 0 1,0-1 0,0 0 0,0 0 0,-1-1-1,1 0 1,9-6 0,-9 5 9,0-1 0,-1-1 0,1 1 0,-1-1 1,0 0-1,-1 0 0,0 0 0,0 0 0,0-1 0,-1 0 0,1 0 0,3-14 0,-5 14 111,0-1-1,0 0 0,-1-1 0,0 1 0,0 0 0,-1 0 1,0 0-1,0-1 0,-3-13 0,2 17-44,0 0 1,-1 1-1,1-1 1,-1 0-1,0 1 1,-1-1-1,1 1 0,-1 0 1,0 0-1,0 0 1,0 0-1,0 0 1,-1 1-1,1-1 0,-1 1 1,0 0-1,-4-3 1,-3 0-40,-1 0 0,1 1 1,-1 0-1,0 1 1,0 0-1,0 1 0,-15-2 1,22 4-125,0 0 0,0 1 0,0 0 0,0 0 0,0 0 0,0 0 0,-1 1 1,1 0-1,0 0 0,1 0 0,-1 0 0,0 1 0,0 0 0,1 0 0,-1 0 0,1 1 0,-1-1 1,1 1-1,0 0 0,-6 6 0,-17 32-3037,7 1-2887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53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502 36 8676,'0'0'5576,"-23"-5"-4493,-74-17-139,85 19-645,-1 1-1,1 0 1,0 1-1,-1 1 1,-24 1-1,16 1 70,11-1-293,0 1 0,1 0 0,-1 1-1,1 0 1,0 0 0,0 1 0,0 0 0,0 0 0,1 1 0,0 0 0,0 1 0,0 0 0,1 0 0,-1 1 0,-7 9-1,1 0 31,1 1-1,0 0 0,1 1 1,1 0-1,1 1 0,-8 19 1,13-23-54,0 0 0,1 0 0,1 0 0,0 1 0,-1 26 1,3-3-23,4 42 0,-2-75-16,0 1 0,0 0-1,0 0 1,1 0 0,0 0 0,0-1-1,0 1 1,1-1 0,0 1 0,1-1-1,-1 0 1,1-1 0,0 1 0,1 0-1,-1-1 1,1 0 0,0 0 0,0-1 0,1 1-1,-1-1 1,1 0 0,0-1 0,0 1-1,1-1 1,-1 0 0,0-1 0,1 0-1,0 0 1,0 0 0,-1-1 0,10 1-1,-4-1 32,-1-1 0,1 0 0,0-1 0,-1-1 0,1 0 0,-1 0 0,19-7 0,-12 2 1,-1-2 0,0 0-1,29-21 1,-27 16-149,-15 10-69,0 0 0,0 1 0,0-1 0,0 1 0,1 1 0,0-1 0,-1 0 0,1 1 0,0 0 0,0 0 1,6-1-1,-11-8-11716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26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 13510,'0'0'6579,"-7"-1"-6328,6 1-239,0 0-1,0 0 1,0 0 0,-1 0 0,1 0 0,0 1-1,0-1 1,0 0 0,0 0 0,0 1-1,0-1 1,0 1 0,-1-1 0,1 1-1,0-1 1,1 1 0,-1 0 0,0 0-1,0-1 1,0 1 0,0 0 0,0 0-1,1 0 1,-2 2 0,0 0 22,1 0 1,0 0-1,0 0 1,0 0-1,0 1 1,1-1-1,-1 0 0,1 0 1,0 5-1,1 15 205,1-1 0,7 31 0,-5-30-71,80 434 1814,7 44-311,-85-461-1569,68 330 1290,-71-359-1340,-3-7-40,1-1 0,-1 1 0,1-1 0,0 0 0,0 1 0,0-1 0,1 0 0,-1 0 0,1 0 0,0 0 0,0 0 0,0 0 0,0-1 0,5 6 0,-7-8-118,0 0 0,0 0 0,1 0 0,-1 0 0,0 1 1,0-1-1,1 0 0,-1 0 0,0 0 0,1 0 0,-1 0 0,0 0 0,1 0 1,-1 0-1,0 0 0,1 0 0,-1 0 0,0 0 0,0 0 0,1 0 0,-1 0 1,0 0-1,1-1 0,-1 1 0,0 0 0,0 0 0,1 0 0,-1 0 0,0-1 0,0 1 1,1 0-1,-1 0 0,0 0 0,0-1 0,1 1 0,-1 0 0,0 0 0,0-1 1,0 1-1,0 0 0,0-1 0,1 1 0,-1 0 0,0 0 0,0-1 0,0 1 1,0 0-1,0-1 0,0 1 0,0-1 0,1-33-5248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26.6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64 167 14263,'0'0'1851,"-8"-22"347,-22-67-23,10 43 786,15 38-1392,5 7-918,0 9-470,1 21-172,2 1 0,1-1-1,8 30 1,172 749 1477,-156-670-1223,7 40 54,66 194-1,-96-357-291,20 48 133,-23-58-140,0-1 0,1 1 1,0-1-1,-1 0 0,2 0 1,-1 0-1,0 0 0,1-1 0,7 7 1,-10-9-29,0-1 1,-1 1 0,1-1-1,0 1 1,0-1-1,-1 1 1,1-1-1,0 0 1,0 0 0,-1 1-1,1-1 1,0 0-1,0 0 1,0 0-1,0 0 1,0 0 0,-1 0-1,1 0 1,0 0-1,0 0 1,0 0-1,0 0 1,-1 0 0,1-1-1,0 1 1,1-1-1,-1 0-33,0 0-1,0 0 0,0 0 1,0 0-1,0-1 0,0 1 1,-1 0-1,1 0 0,0-1 1,-1 1-1,1-1 0,-1 1 0,1-3 1,1-7-468,-1 0 1,0 0-1,-1-14 0,0 19 85,0-4-379,0 1 1,-1-1-1,0 1 0,-3-11 1,-1 3-1544,-1 1 0,-11-19 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27.0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0 770 18392,'0'0'6049,"22"28"-5705,-19-23-323,22 28 137,0-2 0,3 0 0,0-2-1,2-1 1,56 42 0,-45-43-8,2-1 0,1-2 0,1-2 0,0-3 0,2-1-1,0-2 1,1-2 0,1-2 0,0-3 0,66 5 0,-88-13-82,0-2-1,0 0 1,0-2 0,0-1 0,0-1-1,0-1 1,-1-2 0,0 0 0,-1-2 0,0-1-1,0-1 1,-1-1 0,-1-1 0,36-27-1,-8 0-25,-2-2-1,-1-3 1,-3-1 0,-2-2-1,-2-2 1,-2-2-1,-2-1 1,-3-2-1,-3-2 1,-2 0-1,-2-2 1,-3-1-1,27-111 1,-44 136-249,-1-1 1,-2 1-1,-1-1 1,-3-40-1,0 77 181,0-1-1,0 0 1,0 1-1,0-1 1,0 0-1,0 1 1,0-1-1,0 0 1,0 1-1,0-1 1,-1 0-1,1 1 0,0-1 1,0 1-1,-1-1 1,1 0-1,0 1 1,-1-1-1,1 1 1,0-1-1,-1 1 1,1-1-1,-1 1 1,1 0-1,-1-1 0,1 1 1,-1-1-1,1 1 1,-1 0-1,0-1 1,1 1-1,-1 0 1,1 0-1,-1 0 1,0-1-1,1 1 0,-1 0 1,0 0-1,1 0 1,-1 0-1,0 0 1,1 0-1,-1 0 1,0 0-1,1 0 1,-1 1-1,1-1 1,-1 0-1,0 0 0,1 1 1,-1-1-1,1 0 1,-1 1-1,0-1 1,1 0-1,-1 1 1,0 0-1,-3 1-159,0 1-1,-1 0 1,1 0 0,1 1-1,-1-1 1,-4 6 0,-13 21-1660,2 0 0,-25 58 0,26-52-479,-11 22-4019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27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0 13606,'0'0'7254,"-6"21"-6982,1-2-180,1 1-1,0-1 0,-1 32 1,7-19 111,1 0-1,9 44 1,-10-64-155,66 374 1331,62 335 617,-123-691-1964,34 156 116,-30-148-119,2 0 0,29 60 0,-38-90-26,1 1 0,-1-1-1,2 0 1,-1 0 0,14 14 0,-17-20-14,0-1 0,-1 1 0,1-1 0,0 0 1,0 1-1,0-1 0,0 0 0,0 0 0,1 0 0,-1 0 0,0-1 0,0 1 0,1 0 0,-1-1 0,0 0 1,1 1-1,-1-1 0,0 0 0,1 0 0,-1-1 0,1 1 0,-1 0 0,0-1 0,0 1 0,1-1 0,-1 0 1,4-2-1,-1 0-157,-1 0 0,1 0 1,-1-1-1,1 0 0,-1 0 0,-1 0 1,1 0-1,0-1 0,-1 1 0,0-1 1,0 0-1,0 0 0,2-8 1,3-5-1288,-2 0 0,8-33 0,0-40-5302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27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2001,'0'0'21087,"1"20"-20983,77 672 2181,-62-582-2046,-6-41-75,57 371 684,30-9-342,-92-415-497,36 113 65,-34-112-58,0 0 1,2-1-1,0 0 1,22 30-1,-29-44-27,0 1 0,0-1 0,0 0 0,0 1 0,0-1 0,1 0 0,-1 0 0,1-1-1,-1 1 1,1 0 0,0-1 0,0 0 0,-1 0 0,1 1 0,6 0 0,-7-2-46,1 0 0,-1 0 0,0 0 0,1-1 0,-1 1 0,0 0 0,0-1 0,1 0 0,-1 1 0,0-1 0,0 0 0,0 0 0,0 0 0,0-1 0,0 1 0,3-3 0,1-3-202,0 1 0,0-1 0,0-1 0,-1 1 0,0-1 1,-1 0-1,1 0 0,-1-1 0,3-9 0,2-13-1222,-1 0 0,-1-1 0,-2 1-1,3-65 1,-6-59-6069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28.1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117 129 12966,'0'0'4869,"-18"-20"-2671,-3-7-1516,7 9 401,-1 1-1,-33-30 1,48 54-680,22 828 1313,-6-356-1114,-13-291-359,-2-22-38,32 238 1,-32-402-206,16 80 57,-15-74-60,0 0 1,1-1 0,1 1 0,-1-1 0,1 0 0,1 0 0,7 10 0,-11-15-55,0-1 0,0 0 1,0 1-1,0-1 0,1 0 0,-1 0 0,1 0 1,-1 0-1,0 0 0,1 0 0,-1 0 1,1-1-1,0 1 0,-1 0 0,1-1 1,0 1-1,2-1 0,-3 0-47,0 0 1,0 0-1,1 0 0,-1-1 1,0 1-1,0 0 0,0-1 1,1 1-1,-1-1 0,0 1 1,0-1-1,0 0 0,0 0 1,0 1-1,0-1 0,0 0 1,0 0-1,1-1 1,1-3-281,0 1 0,0-1 0,-1 0 0,1 0 0,-1 0 0,0 0 1,0 0-1,-1 0 0,2-9 0,3-56-4365,-6-15-3495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28.5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18360,'0'0'2935,"3"36"-2660,55 339 1707,73 362 348,23 112-1282,-141-789-1025,2-1 0,30 73 0,-42-124-19,1 1 1,1-1-1,-1 1 1,2-1-1,-1 0 1,8 7-1,-12-13-14,0-1-1,0 0 1,1 1-1,-1-1 1,1 0-1,-1 0 1,1 0-1,-1 0 1,1 0-1,-1 0 1,1 0-1,0-1 1,0 1-1,-1 0 1,1-1-1,0 0 1,0 1-1,0-1 1,0 0-1,0 0 1,-1 0-1,1 0 1,0 0-1,0-1 1,0 1-1,0 0 1,-1-1-1,1 0 1,0 1-1,0-1 1,-1 0-1,1 0 1,0 0-1,-1 0 1,1 0-1,2-2 1,1-3-120,0 1 1,0-1 0,0 0 0,-1 0 0,0-1 0,6-12 0,20-53-1294,-20 40-129,-2 0 0,-1-1 1,-1 0-1,-2-1 0,-1-35 0,-1-78-10683</inkml:trace>
  <inkml:trace contextRef="#ctx0" brushRef="#br0" timeOffset="1">297 18 15847,'0'0'8631,"-3"-1"-8282,2 1-347,1 0 0,0 0 0,-1 0 0,1-1-1,0 1 1,-1 0 0,1 0 0,-1 0 0,1 0 0,0 0-1,-1 0 1,1 0 0,0 0 0,-1 0 0,1 0-1,-1 0 1,1 0 0,0 1 0,-1-1 0,1 0 0,0 0-1,-1 0 1,1 0 0,0 1 0,-1-1 0,1 0-1,0 0 1,-1 1 0,1-1 0,0 0 0,0 0 0,-1 1-1,1-1 1,0 0 0,0 1 0,0-1 0,-1 0-1,1 1 1,0-1 0,0 1 0,0-1 0,0 0 0,0 1-1,-3 19 8,2-1-1,0 0 1,1 1-1,1-1 1,5 33-1,-2-14 24,57 492 567,-8-73-184,-35-267-224,44 321 69,-58-488-249,0 1 0,1 0 0,2-1 0,0 0 0,13 26 0,-19-47-13,0 0-1,0 0 0,0 0 1,0 0-1,1 0 0,-1 0 1,1 0-1,0 0 0,0 0 1,-1-1-1,1 1 0,0-1 1,0 1-1,0-1 0,1 0 0,2 1 1,-4-1-30,1-1 0,0 0 1,0 1-1,-1-1 0,1 0 1,0 0-1,0-1 0,0 1 1,-1 0-1,1 0 0,0-1 1,0 1-1,-1-1 0,1 0 1,-1 1-1,1-1 0,2-1 1,1-3-182,1 1 1,-1-1-1,1 0 1,-1 0 0,-1 0-1,1-1 1,-1 0-1,0 0 1,4-8 0,2-5-1302,-2 0 0,0-1 0,-1 0 0,-1 0 0,0 0 1,4-42-1,-7-52-11287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28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 16087,'0'0'8791,"-4"6"-8468,1-3-317,1 1 0,0 0 0,0 0 0,0 0 0,0 0-1,1 0 1,-1 0 0,1 0 0,0 0 0,1 1 0,-1-1 0,0 5 0,6 64 15,-5-69-18,68 482 450,-23-174-236,-25-153-106,-5-23-46,35 135-1,-48-263-123,6 23 160,-8-30-124,0-1 1,1 1-1,-1 0 0,0-1 0,0 1 0,0-1 1,1 1-1,-1 0 0,0-1 0,1 1 0,-1-1 1,0 1-1,1-1 0,-1 1 0,1-1 1,-1 1-1,1-1 0,-1 1 0,1-1 0,-1 0 1,1 1-1,-1-1 0,1 0 0,0 0 1,-1 1-1,1-1 0,-1 0 0,1 0 0,0 0 1,-1 0-1,1 0 0,1 0 0,-1 0-58,0 0 0,0-1 0,-1 1 0,1-1 0,0 1 0,0-1-1,-1 0 1,1 1 0,0-1 0,0 0 0,-1 0 0,1 1 0,-1-1-1,1 0 1,-1 0 0,1-2 0,6-13-1214,-1-1 0,0 1-1,-2-1 1,0-1 0,3-30-1,-1-59-8524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29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16087,'0'0'7844,"-12"231"-7636,31-34 849,8 56-705,-1 36-304,-4 12 0,-5-12-48,0-51 0,-2-61-16,-1-59-80,1-46-465,-1-37-1231,-6-35-1634,-8-9-2465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30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252 767 19001,'0'0'2660,"16"38"-2620,-7-17-36,84 190 152,-59-141 160,60 93 0,-78-141-236,0-1 0,1 0 0,1-1 0,1 0 0,1-2 0,0-1 0,31 21 0,-33-27-16,1-1 1,-1-1 0,2-1 0,-1-1 0,1 0 0,0-1-1,0-1 1,1-1 0,0-1 0,22 0 0,-21-3 13,-1-1 0,1-1 0,0-1 0,-1-1 0,1-1 0,-1-1 0,0-1 0,-1 0 1,0-2-1,0 0 0,31-20 0,0-6 17,0-2 0,83-81-1,-77 61-78,-3-3 0,-2-2-1,-3-3 1,-3-1-1,-3-3 1,-3-1 0,-3-2-1,-3-1 1,-4-2-1,-3-1 1,-3-2 0,17-96-1,-32 122 145,-3-1 0,0-85 0,-6 138-142,-1 1-1,1-1 1,0 0-1,0 1 1,0-1-1,-1 0 1,1 0-1,0 0 1,-1 1-1,1-1 1,0 0-1,0 0 1,-1 0-1,1 0 1,0 0-1,-1 1 1,1-1-1,0 0 1,-1 0-1,1 0 1,0 0-1,-1 0 1,1 0-1,0 0 1,-1 0-1,1 0 1,0 0-1,-1 0 1,1-1-1,0 1 1,-1 0-1,1 0 1,0 0-1,-1 0 1,1 0-1,0-1 1,0 1-1,-1 0 1,1 0-1,0 0 1,0-1-1,-1 1 1,1 0-1,0 0 1,0-1-1,0 1 1,-1 0-1,1-1 1,0 1-1,0 0 1,0-1-1,0 1 1,0 0-1,0-1 1,0 1-1,0 0 1,0-1-1,0 1 1,0 0-1,0-1 1,0 1-1,0 0 1,0-1-1,0 1 1,0 0-1,0-1 1,0 1-1,1-1 1,-21 24 44,6 7-58,0 1-1,2 0 0,1 1 0,-13 61 0,10-35 0,5-23-2,-141 488 28,116-428-40,-4-2 0,-4-1 0,-75 121 1,81-158 9,-3-1 0,-3-2 0,-1-2 0,-2-2 0,-84 68-1,98-92 13,-1-1 0,-1-1 0,0-2-1,-2-1 1,0-2 0,-2-2 0,1-1-1,-2-1 1,0-2 0,-65 9 0,82-17-8,0-2 0,-1 0 0,1-1 0,-1-2 0,-38-6 0,48 5-3,0-1-1,1 0 1,-1 0 0,1-1-1,0-1 1,0 0-1,1 0 1,-1-1-1,2 0 1,-1-1 0,-12-13-1,0-3-12,2-1-1,0-2 1,2 0-1,-21-40 1,-48-124-150,82 181 153,-49-127-144,23 55 163,-52-97 0,81 187 358,3 11-393,1-5 51,2 0 1,0 0-1,0-1 0,1 1 0,1-1 0,0-1 0,8 13 0,7 7 149,36 42 1,-36-50-121,1-2 0,1 0 0,0-2 0,2 0 0,0-2 0,1-1 0,1 0 0,1-3 0,0 0 0,1-1 0,51 14 0,-22-13-5,1-1 1,0-4 0,0-2 0,1-2 0,71-5 0,-75-3-47,0-2 0,0-2 0,-1-4 0,0-1 0,0-3 0,-2-2 0,0-3 0,-1-1 0,75-45-1,-70 33-8,-2-2 0,-1-3 0,-1-3 0,-3-1-1,-1-3 1,56-67 0,-80 81 3,-1-1 0,-1-1-1,-2-1 1,-1-1 0,-2-1-1,-1-1 1,-2 0 0,-1-1 0,-3 0-1,-1-1 1,8-62 0,-13 59 8,-3 0 1,-3-67-1,0 97 10,0 1 0,-1-1-1,0 1 1,-1 0-1,0 0 1,-1 0-1,0 1 1,-1-1-1,0 1 1,0 0-1,-1 0 1,0 0-1,-1 1 1,-9-10 0,12 16 23,0 0 1,1 0 0,-1 0 0,0 1 0,-1-1-1,1 1 1,-7-3 0,10 5-30,0 0 1,-1-1-1,1 1 1,0-1-1,0 1 1,0 0-1,0 0 0,-1 0 1,1 0-1,0 0 1,0 0-1,0 0 0,0 0 1,-1 0-1,1 0 1,0 1-1,0-1 1,0 0-1,0 1 0,0-1 1,0 1-1,-1-1 1,1 1-1,0 0 0,1-1 1,-1 1-1,0 0 1,0 0-1,0 0 1,0 0-1,1 0 0,-1 0 1,0 0-1,1 0 1,-1 0-1,0 1 0,-7 25-10,0 1-1,3 0 0,0-1 0,-2 50 0,4-39-2,-4 48 23,-6 74-110,-49 227-1,50-336 54,-2 0-1,-3-1 0,-2-1 0,-2-1 1,-2 0-1,-2-2 0,-2-1 1,-50 64-1,37-63 36,-3-2 1,-1-1-1,-2-3 0,-2-2 1,-82 51-1,61-49 19,-1-4-1,-1-2 0,-140 44 0,147-60-7,-109 17 0,135-31-16,0-1 1,0-1 0,0-3-1,-48-5 1,70 3-4,1 0 0,0-1 0,0-1 0,0 0 0,1-1 0,-1-1 0,2 0 0,-1-1 0,1 0 0,0-1 0,0-1 0,1 0 0,1 0 0,0-1 0,0-1 0,1 0 0,0 0 0,-14-26 0,12 17 3,2 0 0,0-1-1,2-1 1,0 1-1,1-1 1,2 0 0,0 0-1,2-1 1,0 0-1,2 1 1,2-42-1,-1 63 12,0 1-1,0-1 0,0 0 0,1 1 0,-1-1 0,1 0 1,-1 1-1,1-1 0,0 1 0,-1-1 0,1 1 0,0-1 1,0 1-1,0 0 0,0-1 0,0 1 0,0 0 0,1 0 0,-1 0 1,0-1-1,1 2 0,-1-1 0,1 0 0,-1 0 0,1 0 1,-1 1-1,1-1 0,-1 0 0,1 1 0,0 0 0,-1-1 1,1 1-1,0 0 0,-1 0 0,1 0 0,0 0 0,0 0 0,2 1 1,4 0-2,-1 0 1,1 1 0,-1-1 0,1 2 0,-1-1 0,0 1-1,12 6 1,29 19 14,-14-7-10,1-2 0,1-2 0,55 19 0,-44-22 10,1-3 0,1-2 0,64 4 0,-30-9-5,99-9 0,-116-2-22,-1-3 0,-1-2 0,0-3 0,-1-4 0,0-1 1,-2-4-1,-1-2 0,69-41 0,-56 23-18,-1-3 0,-2-4 0,-2-3 0,-3-2 0,104-117-1,-129 125 25,-1-3-1,-3 0 1,38-73-1,-56 89 8,-2 0 0,-1-2 0,-2 1 0,-2-2 0,-1 1 0,7-58 0,-12 52 3,-2 0-1,-2 0 0,-4-45 1,2 76 9,0 0 1,-1 0 0,-1-1 0,0 1 0,0 1 0,-2-1 0,1 0 0,-1 1 0,-1 0 0,0 0 0,0 1 0,-1 0 0,-1 0 0,1 0 0,-12-10 0,16 17 4,0 1 0,0 0 0,0-1 0,-1 1 0,1 0 0,-1 0 0,1 1 0,-1-1 0,0 1 0,1 0 0,-1 0 0,0 0 0,0 0 0,0 1 0,-6-1 0,9 1-20,0 0 0,0 1 1,1-1-1,-1 0 0,0 0 1,0 0-1,1 1 0,-1-1 1,0 0-1,1 1 0,-1-1 1,0 0-1,1 1 0,-1-1 1,0 1-1,1-1 0,-1 1 1,1 0-1,-1-1 0,1 1 1,-1-1-1,1 1 0,0 0 1,-1-1-1,1 1 0,0 0 1,-1 0-1,-5 28-7,4-19 3,-38 291-109,-5 31 38,27-238-154,-4-1 0,-44 117-1,54-178-176,-1-1 0,-2 0-1,-1-1 1,-2 0-1,-1-2 1,-1 0 0,-1-1-1,-1-1 1,-51 45-1,38-46-1178,-2-1-1,-39 19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54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0 136 10709,'0'0'4092,"10"-7"-3345,11-9-413,0 0 0,-2-2 1,0 0-1,26-33 0,-45 50-301,1 1 1,-1-1-1,0 1 0,0-1 1,0 1-1,1-1 1,-1 1-1,0-1 1,1 1-1,-1-1 1,0 1-1,1 0 1,-1-1-1,0 1 1,1 0-1,-1-1 1,1 1-1,-1 0 1,1-1-1,-1 1 1,1 0-1,-1 0 1,1 0-1,-1-1 1,1 1-1,-1 0 0,1 0 1,0 0-1,1 15 971,-2-2-1290,7 542 886,-7-428 550,0-127-1096,0 22-467,0-16-2819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55.0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0 162 9941,'0'0'7734,"18"-5"-6531,51-14-414,149-46 1007,-157 43-1602,-26 8-203,0 2 1,56-12-1,-73 24-917,-14 2-3756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55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281 15 8868,'0'0'3402,"-24"-3"-2327,-78-7-43,97 10-899,1-1 0,-1 1-1,0 0 1,0 0 0,0 1-1,0-1 1,0 1 0,0 0-1,1 0 1,-1 1 0,0-1-1,1 1 1,-1 0 0,1 1-1,0-1 1,0 1-1,0 0 1,0 0 0,0 0-1,0 0 1,1 1 0,-1-1-1,1 1 1,0 0 0,1 0-1,-1 0 1,0 0 0,1 1-1,-2 5 1,-3 8 15,2-1 0,1 1 0,0 0 0,1 1 0,-1 30 0,3-42-101,-3 64 214,7 130 0,-2-190-212,1-1-1,1 1 0,-1 0 0,2-1 0,-1 0 1,2 0-1,-1 0 0,1 0 0,1-1 0,-1 0 1,2 0-1,-1 0 0,1-1 0,0 0 0,1 0 1,0-1-1,0 0 0,1 0 0,0-1 1,0 0-1,0-1 0,1 0 0,0 0 0,0-1 1,0 0-1,1-1 0,-1 0 0,21 2 0,-15-3-154,0-1-1,0 0 1,1-1-1,-1-1 1,0-1-1,0 0 1,0-1-1,0-1 1,-1 0-1,0-2 1,1 1-1,17-11 1,-19 9-504,15-8-1083,-16 2-2754,-12 6-1844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56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0 158 13814,'0'0'3602,"5"-20"-3434,21-65-72,-25 82-86,0 0-1,0 0 1,1 0 0,-1 0-1,1 0 1,0 1 0,0-1-1,0 1 1,0-1 0,1 1-1,-1 0 1,1 0-1,-1 0 1,1 0 0,0 0-1,0 0 1,-1 1 0,6-3-1,-2 3 0,1-1 0,-1 1-1,1 0 1,0 1-1,-1-1 1,9 2 0,-6-1-18,-8 0 13,0 0 1,1 0-1,-1 0 1,1 1-1,-1-1 1,1 1-1,-1-1 1,0 1-1,1-1 0,-1 1 1,0 0-1,0-1 1,0 1-1,1 0 1,-1 0-1,0 0 1,0 0-1,0 0 1,0 0-1,0 1 1,-1-1-1,1 0 1,0 0-1,0 1 0,-1-1 1,1 0-1,-1 1 1,1-1-1,-1 0 1,1 3-1,0 6 10,1-1 0,-1 0 0,-1 16 0,0-21-11,0 15 21,1 18 7,-2-1 1,-1 1 0,-1-1-1,-14 56 1,-4-19 577,-37 84 1,58-157-558,0 1 1,0-1 0,1 0-1,-1 1 1,0-1-1,0 0 1,1 0-1,-1 1 1,0-1 0,0 0-1,1 0 1,-1 0-1,0 1 1,1-1-1,-1 0 1,0 0 0,1 0-1,-1 0 1,0 0-1,1 0 1,-1 1-1,0-1 1,1 0 0,-1 0-1,0 0 1,1 0-1,-1 0 1,0 0-1,1-1 1,-1 1 0,0 0-1,1 0 1,-1 0-1,0 0 1,1-1-1,3 1 172,60-1 306,1-3 0,76-15 0,-31 5-276,-64 9-233,59-14 0,-103 19-71,1-1-1,-1 1 1,0-1 0,1 0 0,-1 0-1,0 0 1,1-1 0,-1 1 0,0-1-1,0 1 1,0-1 0,0 1 0,0-1 0,-1 0-1,1 0 1,2-4 0,-2 4-448,-1 0 1,0-1-1,-1 1 1,1-1-1,0 1 1,-1-1-1,1 1 1,-1-1-1,0-4 0,0-13-9632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19.0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6 253 8356,'0'0'8468,"0"0"-8382,0-1 1,-1 1 0,1 0-1,0 0 1,0 0 0,-1 0-1,1 0 1,0-1 0,-1 1-1,1 0 1,0 0-1,0 0 1,-1-1 0,1 1-1,0 0 1,0 0 0,0-1-1,-1 1 1,1 0 0,0-1-1,0 1 1,0 0 0,0-1-1,0 1 1,0 0 0,-1-1-1,1 1 1,0 0-1,0-1 1,0 1 0,0 0-1,0-1 1,0 1 0,0 0-1,1-1 1,-1 1 0,0 0-1,0-1 1,0 1 0,0 0-1,0 0 1,0-1 0,1 1-1,-1 0 1,0-1 0,8-9-68,0 1 0,1 0 1,16-14-1,11-10 53,16-29-3,-32 36-3,42-40-1,-58 65 338,-3 9-278,0 115-229,-9 378 371,6-460 101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19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1 210 6467,'0'0'8220,"1"3"-6803,16-1-1332,43-7 624,-1-1 0,1-4 0,98-29 1,-58 14-589,-8 3-32,-1-4 0,124-52 0,-202 75 14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23.2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147 50 9076,'0'0'10189,"0"12"-9808,-4 40-164,-2 0 0,-24 99-1,13-77-108,6-20-30,1 3 156,-3-2-1,-40 108 1,51-196 281,5-47-607,3 0-1,3 1 1,4 0 0,4 1 0,2 0 0,47-115-1,-55 175 135,-11 18-39,1 0 0,-1 0 0,0-1 0,0 1 0,1 0-1,-1 0 1,0 0 0,1 0 0,-1 0 0,0 0 0,1 0 0,-1 0 0,0 0 0,1 0-1,-1 0 1,0 0 0,0 0 0,1 0 0,-1 0 0,0 0 0,1 0 0,-1 0 0,0 0-1,1 0 1,-1 0 0,0 0 0,1 1 0,-1-1 0,0 0 0,0 0 0,1 1 0,1 1 19,1 1 1,-1 1-1,0-1 1,0 0 0,-1 0-1,4 8 1,-1-1-25,18 40 164,-3 1 1,14 58-1,15 109 367,-1-6 187,-41-182-418,-6-30-627,1 0 793,0-20-13215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23.6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1 176 13222,'0'0'5771,"12"-5"-5024,333-99 2470,-336 101-3199,15-1-6,-21-23-5180,-1-5-3159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26.8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0 203 7892,'0'1'11532,"8"-1"-11003,0-3-462,-1-1-1,1 1 0,-1-1 1,0-1-1,0 1 1,0-1-1,-1 0 1,0-1-1,11-11 0,49-65 76,-58 71-105,4-4 5,-7 10 5,-1-1-1,1 0 1,-2 1-1,7-13 1,-15 82 588,-6 29-472,4 0 0,7 138-1,2-99 441,-2-94 827,0-41-2241,0 3 780,0-6-1105,0 0 1,-1 0-1,1 1 0,-1-1 0,-2-7 0,-12-17-8679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19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0 11589,'0'0'1233,"0"21"-1078,0 328 1838,0-32 1216,0-316-3206,0-2-1255,-1-11-1928,-5-18-3863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27.5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1 162 8228,'1'0'12381,"25"0"-12047,9 0 208,26 1 143,-1-3 1,76-12-1,134-55 7,14-4-180,-233 69-128,-51 4-277,1 25-5363,1-9 179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29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7235,'0'0'12305,"1"10"-11956,73 602 3210,-72-575-3468,0 4 446,-2-38-672,1-5-205,-1-23-1144,0-24-4111,0 22-266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30.5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5 317 7924,'0'0'8073,"-1"-15"-7345,0 5-629,-1-11 299,1-36 0,2 49-321,-1 0 0,2 0 0,-1 0 0,1 0 0,0 0 0,1 0 0,0 0 0,0 1 0,5-9 0,2 1 54,0 0 0,0 0 0,26-25 0,-32 36-111,1 0 0,0 0 1,0 0-1,0 1 0,0 0 0,0 0 0,1 0 0,-1 0 0,1 1 0,0 0 0,0 0 0,0 1 0,0 0 0,0 0 0,8-1 0,-12 2-19,0 0-1,-1 1 0,1-1 0,0 0 0,-1 1 1,1-1-1,-1 1 0,1-1 0,-1 1 0,1 0 1,-1-1-1,1 1 0,-1 0 0,1 0 0,-1 0 1,0 0-1,0 1 0,0-1 0,0 0 0,0 0 1,0 1-1,0-1 0,0 0 0,0 1 0,0-1 1,-1 1-1,1-1 0,0 3 0,2 5 0,-1 0 0,-1 0 1,1 0-1,-1 10 0,0-7 1,4 71 7,-6 104 0,0-176-3,0-1 0,0 1-1,-1-1 1,0 1 0,-1-1-1,0 0 1,-1 0-1,0 0 1,-1 0 0,-6 10-1,5-15 64,3-8 62,1-13 51,3 10-200,0-1 0,0 1 1,0-1-1,0 1 0,1 0 0,0 0 0,1 0 0,0 0 1,-1 0-1,2 1 0,-1-1 0,1 1 0,0-1 0,0 1 1,0 1-1,0-1 0,1 1 0,0-1 0,0 1 0,0 1 1,1-1-1,-1 1 0,1 0 0,0 0 0,0 0 0,0 1 1,0 0-1,0 0 0,1 1 0,-1 0 0,0 0 0,1 0 1,8 1-1,-13 0 9,0 0 0,0 0 0,-1 1 0,1-1 0,0 1 0,0 0 0,-1-1 0,1 1 0,-1 0 0,1 0 1,-1 0-1,1 0 0,-1 0 0,1 1 0,-1-1 0,0 0 0,0 0 0,0 1 0,0-1 0,0 1 0,0-1 0,0 1 0,0 0 1,0-1-1,-1 1 0,1 0 0,-1-1 0,1 1 0,-1 0 0,0 0 0,1 3 0,1 9 16,-1 1-1,-1-1 0,0 16 1,-1-13-17,1 4 49,-1-1 0,0 0 0,-2 0 0,-7 32 0,8-44 16,-1-1 0,1 0-1,-1 0 1,-1-1 0,1 1 0,-1 0 0,0-1-1,-1 0 1,1 0 0,-1 0 0,0-1 0,-1 0-1,1 0 1,-1 0 0,0 0 0,-7 3-1,7-5 35,1-1-1,0 0 0,-1-1 0,1 1 0,-1-1 0,1 0 1,-1 0-1,-7-1 0,-53-2 1347,28 1 32,0 1 2354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34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10 304 64,'0'0'14940,"-8"0"-13394,6-3 1585,3-12-3015,0 1 0,1-1-1,1 0 1,0 1 0,1 0 0,0-1-1,1 1 1,8-15 0,-3 9-118,1 1-1,1 0 1,1 0-1,28-30 1,-39 46-2,1 1 0,-1-1 0,0 1 0,1 0 0,0 0 0,-1 0 0,1 0 0,0 0 0,0 1 0,0-1 0,0 1 0,0 0 0,0 0 0,0 0 0,1 0 0,-1 1 0,0-1 0,0 1 0,1 0 0,-1 0 0,0 0 0,1 0 0,-1 1 0,0-1 0,7 3 0,-5-1-4,0 1 0,0-1 0,0 1 0,0 0 0,0 1 0,-1-1 0,1 1 0,-1 0 0,0 0 0,0 0 0,0 1 0,-1-1 0,6 10 0,-1 1 6,-1 1 1,0 0-1,-1 0 1,-1 0-1,0 1 1,-1 0-1,3 33 1,-4 5-1,-4 61 0,1-94 7,-3 21-2,-2 0 1,-2 0-1,-23 80 0,-59 115 69,82-222 52,0 0 0,-16 24-1,23-40-72,-1 0-1,1 1 1,0-1 0,0 0-1,0 0 1,0 0 0,0 0-1,0 1 1,0-1-1,0 0 1,-1 0 0,1 0-1,0 0 1,0 1-1,0-1 1,0 0 0,0 0-1,0 0 1,0 1-1,0-1 1,0 0 0,0 0-1,0 0 1,0 1-1,1-1 1,-1 0 0,0 0-1,0 0 1,0 1 0,0-1-1,0 0 1,0 0-1,0 0 1,0 0 0,1 0-1,-1 1 1,0-1-1,0 0 1,0 0 0,0 0-1,0 0 1,1 0-1,-1 0 1,0 0 0,0 0-1,0 1 1,1-1 0,-1 0-1,0 0 1,0 0-1,0 0 1,1 0 0,-1 0-1,0 0 1,0 0-1,0 0 1,1 0 0,18 0-550,-10 0 711,1 0-213,63 0 19,0-2 0,74-13 1,-122 10-18,37-7 25,0 3-1,64-1 0,-125-10-943,-1-7-1651,0-20-2745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35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516 125 6227,'0'0'8580,"-1"-5"-3509,-3-10-3910,0 8-1103,0 0 1,-1 0-1,1 0 0,-2 1 1,1-1-1,0 1 0,-1 1 1,0-1-1,-1 1 0,1 0 1,-1 0-1,0 1 0,0 0 1,0 0-1,-1 1 0,1 0 1,-1 0-1,0 0 0,0 1 1,0 0-1,-15-1 0,11 3-35,1-1 0,0 2 0,0-1 0,0 2 0,0-1 0,0 2 0,0-1 0,0 1 0,1 1 0,-1 0 0,1 0 0,0 1 0,0 1 0,1 0 0,-1 0 0,1 0 0,1 1 0,-1 1 0,1-1 0,-10 14 0,4-5 30,0 0 0,2 1 1,0 0-1,0 1 0,2 0 0,0 1 0,2 0 1,0 1-1,1-1 0,1 2 0,0-1 0,2 1 1,0-1-1,2 1 0,-1 33 0,3-36-23,0 4 7,0 0 1,2 1-1,5 28 0,-6-44-32,1 0-1,1 0 1,-1 0 0,1-1-1,0 1 1,1 0-1,-1-1 1,1 0 0,1 0-1,-1 0 1,1-1-1,0 1 1,0-1 0,7 5-1,-3-4 10,1 1-1,-1-2 0,1 0 0,0 0 1,0 0-1,1-1 0,-1-1 0,1 0 1,19 3-1,5-2 55,60-1 0,-81-3-59,-3 0 3,0 0 0,0-1 1,0 0-1,-1-1 0,1 0 0,0 0 1,-1-1-1,0-1 0,0 1 0,0-2 1,0 1-1,0-2 0,-1 1 1,17-14-1,-26 19-298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39.6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7251,'0'0'2321,"0"19"-1843,-2 118 552,2-122-923,0 47 814,12 103 1,93 763 1380,-33-190-1883,-65-669-256,-1 136 0,-6-143-126,1-60-22,1 0-1,0 0 1,0-1 0,-1 1-1,1-1 1,1 1-1,-1-1 1,0 0 0,0 0-1,0 0 1,1 0 0,-1 0-1,5 0 1,-4 0 12,38 11 107,0-3-1,1-1 1,-1-2-1,48 1 1,-2 0-36,492 28 201,-128-18-201,-40 1 6,1018-10-138,-1006-21 80,-83 0-15,58 5-46,466-4-31,-46 3 72,-1-37-71,331-16 92,-294 22-81,-8 19-235,-776 28 316,0 3 0,86 23 0,-95-18-573,1-2 1,0-3-1,79 2 1,-165-12-9856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40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1195 0 8052,'0'0'3118,"0"26"-2704,-1 163 819,-17 32 279,1-37-623,11 314 1284,2-56-1129,-3 423-492,13-711-504,39 225 0,-44-370-47,9 41-2,-3 0 0,1 62 0,-8-111-23,0-1 0,0 1 0,1 0 0,-1-1 0,0 1 0,0 0 0,0-1 0,0 1 1,-1 0-1,1-1 0,0 1 0,0-1 0,0 1 0,0 0 0,-1-1 0,1 1 0,0 0 0,-1-1 0,1 1 0,0-1 1,-1 1-1,1-1 0,-1 1 0,1-1 0,0 1 0,-1-1 0,1 0 0,-1 1 0,0-1 0,1 1 0,-1-1 1,1 0-1,-1 0 0,0 1 0,1-1 0,-1 0 0,1 0 0,-1 0 0,0 0 0,1 0 0,-1 0 0,0 0 0,1 0 1,-1 0-1,0 0 0,1 0 0,-1 0 0,0 0 0,0-1 0,-20 3-440,7 2 434,0-2 0,0 1 0,0-2 0,0 0 0,0 0-1,-27-3 1,-85-20 9,34 4-13,-291-8-2259,127 14-3410,60-7-2896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41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3586,'0'0'2510,"0"20"-1653,0 127 621,-1 314 2932,2 501-1673,21-511-2697,-3-126-5,-16-255-35,4 187-14,2-228 14,-7-3 10,-2-16-4,1 1 1,0-1 0,1 0-1,4 16 1,-6-26-38,0 0 0,0 0 1,0 0-1,0 0 0,1 0 0,-1 0 0,0 0 1,0 0-1,0 1 0,0-1 0,0 0 0,0 0 1,0 0-1,1 0 0,-1 0 0,0 0 1,0 0-1,0 0 0,0 0 0,0 0 0,0 0 1,1 0-1,-1 0 0,0 0 0,0-1 1,0 1-1,0 0 0,0 0 0,0 0 0,0 0 1,1 0-1,-1 0 0,0 0 0,0 0 0,0 0 1,0 0-1,0 0 0,0 0 0,0-1 1,0 1-1,0 0 0,0 0 0,0 0 0,0 0 1,1 0-1,-1 0 0,0 0 0,0-1 1,0 1-1,0 0 0,0 0 0,0 0 0,0 0 1,0 0-1,0 0 0,0 0 0,0-1 0,0 1 1,0 0-1,0 0 0,-1 0 0,1 0 1,0 0-1,0-1 0,3-12-2650,-2-21-2941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42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8180,'0'0'0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43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11 405 9524,'0'0'6241,"3"17"-5385,-3 222 563,-6-367-1013,2 89-471,1 0-1,3 0 1,1-1-1,2 1 1,9-46 0,-5 59 39,1 1 0,1 0-1,17-31 1,-21 45 12,1 1 0,0 0 0,0 1 0,1 0 0,1 0 0,-1 0 0,1 1 0,1 0 0,-1 0 0,11-6 0,-16 12 1,-1 0 0,1 1-1,0-1 1,-1 1 0,1 0 0,0 0 0,0 0 0,-1 0 0,1 0 0,0 1 0,0-1-1,0 1 1,0 0 0,0 0 0,0 0 0,0 0 0,0 0 0,0 1 0,0-1 0,0 1-1,0 0 1,0 0 0,-1 0 0,1 0 0,0 0 0,-1 1 0,1-1 0,-1 1-1,1 0 1,-1 0 0,0-1 0,1 2 0,2 2 0,3 6 3,-1-1 0,0 2 0,-1-1 0,0 1 1,0 0-1,4 15 0,15 50 154,16 81 0,2 14 323,-38-155-376,1 0-1,1 1 1,0-2 0,17 28-1,-24-43-86,1-1 0,-1 0 0,0 1 0,1-1 0,-1 1 0,1-1-1,-1 0 1,1 1 0,-1-1 0,0 0 0,1 0 0,0 1-1,-1-1 1,1 0 0,-1 0 0,1 0 0,-1 0 0,1 0-1,-1 1 1,1-1 0,-1 0 0,1 0 0,0 0 0,-1-1-1,1 1 1,-1 0 0,1 0 0,-1 0 0,1 0 0,-1 0-1,1-1 1,-1 1 0,1 0 0,-1 0 0,2-1 0,15-14 108,20-49 183,-5 9-283,-32 54-203,1 0 1,0 0-1,0 0 0,-1 0 1,1 0-1,0 1 0,0-1 0,0 0 1,0 1-1,0-1 0,0 0 1,0 1-1,0 0 0,0-1 1,0 1-1,0-1 0,1 1 0,-1 0 1,0 0-1,0 0 0,0 0 1,0 0-1,0 0 0,2 0 1,5 0-4981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19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0 10229,'0'0'381,"0"21"-231,0 138 138,0-141-278,-11 273 1476,12-337-398,-7-87 0,-2-9-641,8 140-392,0 0 55,0 1-1,-1-1 1,1 1-1,0-1 0,0 1 1,1-1-1,-1 1 0,0-1 1,0 1-1,1-1 1,-1 1-1,1 0 0,-1-1 1,2 0-1,-1 1-80,1 0-1,-1 1 0,1 0 0,-1-1 1,1 1-1,-1 0 0,1 0 1,0 0-1,-1 0 0,1 0 1,-1 0-1,1 0 0,0 0 1,1 1-1,9 1-20,-1 1 0,1 0 1,-1 1-1,0 0 0,0 0 0,18 11 0,64 44 25,-63-38-30,-25-18-17,25 16-169,-1 1 0,-1 1 0,-1 1 1,31 35-1,-57-57 125,9 13-486,-8-2-2800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44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69 8260,'0'0'6339,"-1"4"-6147,0 4-121,-1 0 0,2 0 0,-1-1 0,1 1 0,0 0 0,1 0 0,-1 0 0,2 0 0,-1 0 0,5 13 0,5 11 336,20 38-1,-14-31-117,-3-7-92,8 20 36,29 49-1,-48-96-226,0 0 0,0-1 1,1 0-1,0 1 0,0-1 0,5 4 0,-8-7-1,0 0-1,-1-1 1,1 1-1,0 0 0,0-1 1,0 1-1,0-1 1,0 1-1,0-1 0,0 1 1,0-1-1,0 1 0,0-1 1,1 0-1,-1 0 1,0 0-1,0 0 0,0 0 1,0 0-1,0 0 0,0 0 1,1 0-1,-1 0 1,0 0-1,0-1 0,0 1 1,0-1-1,0 1 0,0-1 1,0 1-1,0-1 1,0 1-1,0-1 0,0 0 1,-1 1-1,1-1 1,0 0-1,0 0 0,0-1 1,6-11 47,-1 0 1,0 0 0,-1-1 0,0 1-1,-2-1 1,1-1 0,-2 1 0,2-16 0,-2 18-40,8-86 828,-3-152-1,-7 219 336,1 35-1179,-1 1 0,1-1-1,0 0 1,1 1 0,-1-1 0,1 0-1,4 8 1,3 7 3,64 205-28,-63-184 314,-2 0 1,-1 0-1,1 77 0,-8-117-112,17 0-5867,-10-2 666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44.7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3 11317,'0'0'8151,"0"0"-8132,0 0 0,0 0 0,0-1 0,0 1 0,-1 0 0,1 0 0,0 0 0,0 0 0,0-1 0,0 1 0,-1 0 0,1 0 0,0 0 0,0 0 0,-1 0 0,1 0 0,0-1 0,0 1 0,0 0 1,-1 0-1,1 0 0,0 0 0,0 0 0,-1 0 0,1 0 0,0 0 0,0 0 0,-1 0 0,1 0 0,0 0 0,0 0 0,-1 1 0,1-1 0,0 0 0,0 0 0,-1 0 0,1 0 0,0 0 0,0 0 1,0 1-1,-1-1 0,1 0 0,-2 35 38,2 47 0,2-24 10,1-3 235,2 1 0,3-1 0,18 63 0,-17-80-256,-7 4-102,0-50-6710,-2-11-563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45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8436,'0'0'9492,"0"4"-9220,-1 169 22,2 195 2280,-1-354-2391,0-8-32,0 0 1,0-1-1,1 1 1,0 0-1,0 0 1,3 11 0,-1-15 504,-2-1-1547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48.5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6659,'0'0'11301,"0"12"-10914,10 648 2241,-7-453-1724,-4-278-7197,-1 17-1001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49.0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0 112 8996,'0'0'3231,"23"-10"-2303,0-1-702,6-2 44,0 1-1,1 2 1,35-9 0,-17 8-134,0 1-1,1 3 1,0 2-1,0 1 1,89 7 0,-128-2-123,0 1 1,-1 0-1,1 1 1,-1 0-1,0 0 1,1 1-1,-1 0 1,-1 1 0,1 0-1,-1 0 1,0 0-1,0 1 1,0 1-1,-1-1 1,0 1-1,-1 1 1,1-1-1,-1 1 1,-1 0-1,1 0 1,-1 1 0,-1 0-1,0-1 1,6 18-1,-1 6 233,0 1 0,-2 0 0,-2 0 0,-1 0 0,-1 68 0,-3-58 103,-2 1 0,-1-1 0,-3 0 0,-1 0 0,-24 76 0,8-54 193,-3-2 0,-2 0 0,-48 75 0,59-111-378,-1-1-1,-1-1 1,-1-1 0,-1 0-1,-2-2 1,0-1 0,-1 0-1,-1-2 1,-39 23 0,56-36-37,-1-2 0,0 1 0,0-1 1,-1-1-1,1 0 0,-1 0 0,0-1 1,0 0-1,-15 1 0,25-2-279,-4 8-4562,0-8-144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52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59 134 7796,'2'-1'8708,"-1"1"-8686,1-1-1,-1 1 1,0-1-1,0 1 1,0-1-1,0 0 1,0 1-1,0-1 1,0 0-1,0 0 1,0 0-1,0 0 1,1-2-1,9-14 160,2 1 1,28-30-1,-37 42-176,1 0 0,-1 0 0,1 0-1,0 1 1,0 0 0,0 0 0,0 0 0,1 1 0,-1-1-1,1 1 1,0 1 0,0-1 0,-1 1 0,1 0 0,7-1 0,-11 3-8,0-1 1,0 1 0,0-1-1,0 1 1,0 0-1,0-1 1,0 1 0,0 0-1,0 0 1,0 1 0,-1-1-1,1 0 1,0 0-1,-1 1 1,1-1 0,-1 1-1,0 0 1,1-1 0,-1 1-1,0 0 1,0 0-1,0 0 1,0-1 0,0 1-1,0 4 1,4 6 1,-2 1 1,5 24-1,-7-32 6,5 40 40,-3 0 0,-1 53 0,-2-72-23,0-18-12,0-1 0,0 1-1,-1-1 1,0 1 0,0-1-1,-1 1 1,0-1 0,0 0 0,-1 0-1,0 0 1,0 0 0,0-1-1,-1 1 1,0-1 0,0 0-1,-1 0 1,0 0 0,-5 5-1,9-10 0,1-1 0,-1 1-1,1-1 1,-1 1 0,1-1-1,-1 1 1,1-1 0,-1 0-1,1 1 1,-1-1-1,0 0 1,1 1 0,-1-1-1,1 0 1,-1 0 0,0 0-1,1 1 1,-1-1 0,0 0-1,1 0 1,-1 0-1,0 0 1,1 0 0,-1 0-1,0 0 1,1-1 0,-1 1-1,0 0 1,1 0 0,-1 0-1,0-1 1,1 1-1,-1 0 1,1-1 0,-1 1-1,0 0 1,1-1 0,-1 1-1,1-1 1,-1 1 0,1-1-1,0 1 1,-1-1-1,1 1 1,-1-1 0,1 1-1,0-1 1,0 0 0,-1 1-1,1-1 1,0 0 0,0 1-1,0-1 1,0 0-1,-1 0 1,-2-41 1,3 39-7,-1-2-19,1 1 1,0 0 0,0 0-1,1 0 1,-1-1-1,1 1 1,0 0 0,0 0-1,1 0 1,1-5 0,-1 7-6,0 0 0,0 0 1,0 0-1,0 1 1,0-1-1,0 0 0,0 1 1,0 0-1,1-1 1,-1 1-1,0 0 1,1 0-1,-1 1 0,1-1 1,-1 0-1,1 1 1,0-1-1,2 1 0,9-2-7,-1 0-1,1 1 1,-1 1-1,1 0 1,0 1-1,-1 0 1,1 1-1,-1 0 1,16 6-1,-21-5 29,-1 0-1,0 0 1,0 1-1,0 0 1,-1 0-1,1 1 1,-1-1 0,0 2-1,-1-1 1,1 0-1,-1 1 1,0 0-1,0 1 1,-1-1-1,1 1 1,-2-1-1,6 13 1,-4-4 7,0 0 0,-1 1 0,-1-1 0,0 1 0,-1 0 0,-1 0 0,-1-1 0,0 1 0,-1 0 0,-1 0 0,0 0 0,-1-1 0,0 1 0,-2-1 0,-11 29 0,8-29 121,-1 0-1,0-1 1,-1 0 0,0-1 0,-1 0-1,-1-1 1,0 0 0,-1 0 0,0-2-1,0 1 1,-1-2 0,-1 0-1,1 0 1,-1-2 0,-1 0 0,0 0-1,0-2 1,0 0 0,0 0-1,-1-2 1,1 0 0,-1-1 0,-19 0-1,-140-8 4377,176 6-4419,0-20-13838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54.5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4 9428,'0'0'8161,"0"0"-8090,0 0 1,0-1-1,0 1 0,-1 0 0,1 0 0,0 0 0,0-1 0,0 1 0,0 0 0,-1 0 1,1 0-1,0 0 0,0 0 0,-1-1 0,1 1 0,0 0 0,0 0 0,0 0 0,-1 0 0,1 0 1,0 0-1,0 0 0,-1 0 0,1 0 0,0 0 0,0 0 0,-1 0 0,1 0 0,0 0 1,0 0-1,-1 0 0,1 0 0,0 0 0,0 0 0,-1 0 0,1 1 0,0-1 0,0 0 0,0 0 1,-1 0-1,1 0 0,0 0 0,0 1 0,0-1 0,-1 0 0,-70 508 422,70-502-484,-2 93 111,4-98-121,-1 1 0,1-1 0,0 0 0,-1 0 1,1 1-1,0-1 0,0 0 0,0 0 0,0 0 0,0 0 1,0 0-1,0-1 0,0 1 0,0 0 0,1 0 0,-1-1 0,0 1 1,1 0-1,-1-1 0,0 0 0,1 1 0,-1-1 0,2 1 1,37 8-23,-38-9 23,30 5 45,1-2 0,-1-1 0,1-1-1,61-8 1,-54-4 161,-32 8-158,-1 1 1,1 0-1,0 0 1,-1 1-1,10-1 0,-16 2-194,3-6-4841,-4-4-1474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55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95 10325,'0'0'6248,"15"-2"-4906,58-15 295,81-29-1,-132 39-1544,0 1-1,0 1 0,0 0 0,1 2 0,39 0 0,-60 8-4319,-1 12 2036,-2-12 683,1 25-6022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55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0 139 816,'0'0'16277,"20"-3"-14954,-4 1-1065,25-4 622,58-17-1,197-76 1576,-278 94-2351,-18 5-144,4 8-939,11 15-1536,0-12-2552,-5-9-1640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57.6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1 159 7555,'0'0'6315,"16"-4"-5402,247-65 2133,-227 56-2438,60-30 0,-37 15 52,-59 28-652,0 0 0,1-1 0,-1 1-1,1 0 1,-1 0 0,1 0 0,-1 0 0,0-1 0,1 1-1,-1 0 1,1 0 0,-1 0 0,1 0 0,-1 0 0,0 0-1,1 0 1,-1 0 0,1 0 0,-1 0 0,1 1 0,-1-1-1,0 0 1,1 0 0,-1 0 0,1 0 0,-1 1 0,0-1-1,1 0 1,-1 0 0,0 1 0,1-1 0,-1 0 0,0 1 0,1-1-1,-1 0 1,0 1 0,0-1 0,1 1 0,-1-1 0,0 0-1,0 1 1,0-1 0,0 1 0,1-1 0,-1 1 0,0-1-1,0 0 1,0 1 0,0 0 0,0 27-59,-1-19 84,-12 400 252,11-154-157,3-143 59,0-81-5,2-1 1,1 0-1,9 34 1,-1-4 439,-11-56-759,0-8-2300,-3-11-1381,-14-13-2969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20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9989,'0'0'1728,"10"146"-287,4-82-529,-4 10 33,0 5-273,-3-1-160,-2-8-255,0-15-225,-1-14 0,1-10-32,-2-7-721,4-9-1072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57.9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1 186 13126,'0'0'3490,"131"-11"-1810,-46-13-367,12-4-657,-8-3 145,-8 5 63,-21 6-464,-16 7-288,-17 9-80,-15-1-16,-5 5 32,-4 0-48,-3-4-1264,-5-16-3362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02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4738,'0'0'8249,"2"22"-7608,42 294 2339,-30-215-2293,-2-15 670,3 114 0,-15-199-1242,0-15-2367,0-10-1542,-2-8-2841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02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1 229 10325,'0'0'1278,"16"-20"-214,-2 1-767,-3 3-84,1 0 1,0 1 0,2 1 0,0 0-1,0 1 1,1 0 0,19-11-1,-19 14-130,0 2-1,0 0 1,1 1-1,0 1 1,1 0-1,-1 1 1,1 1-1,0 0 1,0 1 0,0 1-1,1 1 1,-1 0-1,22 3 1,-34-1-80,1 0 0,-1 0 0,0 0 0,1 1 0,-1 0 1,0 0-1,0 0 0,0 0 0,-1 1 0,1 0 1,0 0-1,-1 1 0,0-1 0,0 1 0,0 0 0,0 0 1,-1 0-1,1 0 0,-1 1 0,0-1 0,0 1 0,-1 0 1,1 0-1,-1 0 0,0 0 0,-1 0 0,2 9 0,3 12 100,-2 1-1,0 0 0,-2 0 0,-2 35 0,0-49-13,-1 47 446,-1 0 0,-4-1 0,-2 0 1,-17 64-1,-19 23 2091,-63 144 1,104-283-818,-4 10-7017,15-23-3399,2-10 3114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03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83 139 13014,'0'0'2100,"-1"17"-1799,21 647 3981,-15-640-4192,0 23 81,-5-45-104,0-23 53,-3-12-147,-1 0-1,-1-1 1,-2 2-1,-15-44 1,-5-23-225,12 21 118,2-1 0,4 0 0,3-155-1,6 229 141,1 1-1,-1-1 0,1 1 0,0-1 0,0 1 0,1 0 1,0-1-1,-1 1 0,1 0 0,1 0 0,-1 0 0,1 0 1,-1 1-1,1-1 0,0 1 0,0 0 0,1-1 0,-1 1 1,7-4-1,-7 5-2,0 1 1,-1-1 0,1 1 0,0 0 0,0 0 0,0 0 0,0 0-1,0 1 1,0-1 0,1 1 0,-1-1 0,0 1 0,0 0 0,0 1-1,0-1 1,0 0 0,0 1 0,0 0 0,0 0 0,0 0 0,0 0-1,0 0 1,0 0 0,0 1 0,-1-1 0,1 1 0,0 0 0,-1 0-1,4 4 1,6 6 28,-1 1-1,-1 0 0,-1 0 1,0 1-1,0 0 1,8 20-1,34 97 128,-20-18 142,22 147 0,-13-49 1362,-34-192-1422,-3-28-1221,-2-34-3569,-1 37 3143,0-20-4778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04.1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1 134 16071,'0'0'5027,"172"-75"-4227,-111 49-640,-10 9-160,-10 6-128,-4 6-640,-15 5-849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58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8788,'0'0'5448,"8"4"-4848,10 3-367,0-1 1,1-1-1,-1-1 1,1 0-1,24 1 0,112 1 369,-99-5-502,836 4 650,84 3-747,585 53 154,-791-18-142,412 15-14,370-48-17,255-98-188,-1552 72 179,88-7 1,1335-69 181,-1412 89-616,-333 5-6117,20-2-4141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00.1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532 1 80,'0'0'10650,"0"10"-10423,-12 431 3620,0 24-2985,14 670-574,-43-527-94,12-307-87,-15 471 88,-17 204 35,-11-380-241,26-234 6,3 170 24,15-143-6,-56 843-13,78-563-16,5-138 5,-20-177 22,5-109-9,8-137 3,-2 73 52,10-180-225,0-27-6513,0 10-2158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02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359 73 7059,'0'0'2396,"-1"-11"-1870,-4-36 261,1 33 1173,-1 13-462,-4 13-899,-1 35-246,2 0-1,2 0 1,2 1-1,3 52 1,-1-3 158,-7 872 1084,10-604-1366,-80 1724 564,42-1327-142,46 130-401,-7-275-220,-52 95-28,11-368-52,-29 439-158,67 150 291,2-479 362,-2-399 210,-15 99 0,12-144-1237,-2-21-2723,-1-14-2919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04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2193,'0'0'8857,"11"4"-7837,72 15-434,1-4 1,114 5 0,290-13-550,-296-8-2,977 14 1011,1040-26-277,-1519-5 304,1 1-941,-612 17-135,1786 7-18,-643 46 153,-989-40-88,623 1 5,-219-9-36,-181-1 1019,-359-4-562,-95 0-465,-2 3-906,1-2 717,-1 0 0,0 0 1,0 0-1,0-1 0,0 1 0,0 0 0,0 0 0,0 0 0,0-1 0,0 1 0,0 0 1,0 0-1,0 0 0,-1-1 0,1 1 0,0 0 0,0 0 0,-1-1 0,1 1 0,-1 0 0,1-1 1,-1 1-1,0 1 0,-19-1-6646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06.0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148 0 8228,'0'0'2313,"-4"19"-1884,-3 18 183,2 0 0,-1 46 0,31 907 3929,-20-910-4428,36 783 1190,-32 261-393,-5 315-612,-5-816 196,-44 232-183,34-713-283,-23 579 246,9-152-94,-6 233-132,17-504-136,9-123 276,5-150-99,-3-2-196,3-23 113,0 0-65,-1 0 1,1 0 0,0 0-1,-1-1 1,1 1 0,-1 0-1,1-1 1,0 1-1,-1 0 1,1 0 0,0-1-1,-1 1 1,1-1 0,0 1-1,0 0 1,-1-1-1,1 1 1,0-1 0,0 1-1,0-1 1,-1 1 0,1 0-1,0-1 1,0 1 0,0-1-1,-1-3-373,-12-29-3738,-7-17-4685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20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0 9204,'0'0'3276,"-17"13"-2369,-50 44 163,64-56-996,1 2-1,0-1 0,0 0 1,0 0-1,0 1 1,0-1-1,1 1 0,-1-1 1,1 1-1,-1 0 1,1 0-1,0-1 0,0 1 1,0 0-1,1 0 1,-1 0-1,1 0 0,0 0 1,-1 0-1,1 0 1,1 0-1,-1 0 0,0 0 1,1 4-1,1 10 128,-2-15-195,1 0 0,-1 0 0,1 1 0,0-1 0,0 0 1,-1 0-1,1 0 0,1 0 0,-1 0 0,0 0 0,0 0 0,1 0 0,-1 0 0,1-1 1,0 1-1,-1 0 0,1-1 0,0 0 0,0 1 0,0-1 0,0 0 0,0 0 0,4 2 1,9 3-93,-1-1 1,24 6-1,-22-7-98,-8-2 208,6 2-545,0 1 0,1 0 0,-1 0 0,20 12 0,-31-15 403,1 1 0,-1-1 0,0 1 0,0 0 0,0-1 0,0 1 0,0 1 0,-1-1 0,1 0 0,-1 1 0,0-1-1,0 1 1,0-1 0,-1 1 0,1 0 0,-1 0 0,0 0 0,0 0 0,0 0 0,-1 0 0,1 6 0,-1-1 236,0-1 0,0 1 1,-1-1-1,0 1 0,0-1 0,-1 1 0,-1-1 0,1 0 1,-1 0-1,0 0 0,-1 0 0,0-1 0,0 1 0,-1-1 1,0 0-1,0-1 0,-1 1 0,1-1 0,-2 0 0,1 0 1,0-1-1,-1 1 0,-10 4 0,13-7-84,-2 0 1,1 0-1,0-1 0,-1 1 0,1-1 1,-1-1-1,-10 3 0,-23-4-3067,25-4-798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07.0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363 15 9220,'0'0'2780,"-21"-3"-1147,-9-1-1136,13 1-206,-1 1 1,1 0 0,-1 2 0,-24 1-1,35 0-148,-1-1-1,1 1 1,-1 1-1,1 0 0,0 0 1,-1 0-1,1 1 1,0 0-1,1 0 0,-1 1 1,1-1-1,-1 2 0,1-1 1,-6 6-1,5-2-42,0-1-1,0 1 0,1 1 1,0-1-1,0 1 0,1 0 1,0 1-1,1-1 0,-4 13 1,0 5 35,2 1 1,0 0 0,2 1 0,1 0-1,2-1 1,2 42 0,-1-65-118,0 0 0,1 0 1,0 1-1,0-1 1,0 0-1,1 0 0,-1 0 1,1 0-1,0 0 1,1 0-1,-1 0 0,1-1 1,0 1-1,0-1 0,0 0 1,1 0-1,0 0 1,0-1-1,0 1 0,0-1 1,0 0-1,0 0 1,1 0-1,0 0 0,-1-1 1,9 3-1,3 0 2,-1-1-1,1-1 1,0 0 0,-1-1-1,1-1 1,0-1 0,28-2-1,-35 1-60,-1 0 0,1-1 1,0 0-1,-1 0 0,1-1 0,-1 0 0,10-6 0,-14 7-286,0 0 0,0-1 0,0 1 1,0-1-1,0 0 0,-1 0 0,1 0 0,-1-1 0,0 1 0,0-1 0,0 0 1,-1 0-1,1 0 0,-1 0 0,3-7 0,0-13-4817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07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0 137 11269,'0'0'5469,"4"1"-3505,3-3-1800,-1 0 1,0 0 0,0 0-1,0-1 1,0 0-1,0 0 1,0-1-1,-1 0 1,1 1-1,8-10 1,52-53 118,-62 61-231,3-4-25,7-7 111,-10 16 151,-2 9 257,-17 320-510,1-107 38,13-205-64,0 16 116,-12-34-7279,4 0-2457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07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0 123 8660,'0'0'10629,"54"-7"-9605,-1-13-239,10-6-561,3 2-160,-3 0-64,-7 9 0,-15 8-128,-12 7-417,-12 0-639,-12 7-545,-5 12-736,0-3-4306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09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296 44 9412,'0'0'7265,"-13"-7"-6478,-43-22-251,53 27-510,0 1 0,0 0 0,0 0-1,-1 0 1,1 0 0,0 1 0,0 0-1,-1-1 1,1 1 0,-1 0 0,1 0-1,0 1 1,-1-1 0,1 1 0,0 0-1,0 0 1,-1 0 0,1 0 0,0 0-1,0 1 1,0-1 0,0 1 0,0 0-1,1 0 1,-5 4 0,-2 2 44,1 1-1,0 1 1,0-1 0,1 2-1,-6 11 1,8-15-16,-8 15 156,2 0-1,0 0 1,2 1 0,0 1-1,2-1 1,0 1 0,2 1-1,0-1 1,2 1 0,1-1-1,1 39 1,1-59-191,0 0 1,1 1-1,-1-1 1,1 0-1,0 0 1,0 1-1,1-1 1,-1 0-1,1 0 1,0 0-1,0-1 1,0 1-1,0 0 1,1-1-1,-1 1 1,5 3-1,-2-3-4,0 0 0,0 0-1,0-1 1,1 1 0,-1-1 0,1 0-1,0-1 1,0 0 0,12 4 0,6-2-24,1 0 1,0-2 0,0-1 0,36-2-1,-43-1-159,-1 0-1,0-2 1,0 0-1,0 0 0,16-8 1,10-2-469,-30 11 309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09.8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35 134 10069,'0'0'7021,"-1"-6"-6199,1 1-745,0 1 1,1 0-1,-1-1 0,1 1 0,-1 0 1,1-1-1,0 1 0,1 0 0,-1 0 1,1 0-1,0 0 0,0 0 0,0 0 1,1 1-1,-1-1 0,1 1 0,0-1 1,0 1-1,0 0 0,5-4 0,34-24 71,-39 29-144,-1 1-1,0 0 1,0 0-1,1 0 1,-1 0-1,0 0 1,1 1-1,-1-1 1,1 1 0,-1-1-1,1 1 1,-1 0-1,1 0 1,0 0-1,-1 0 1,1 1-1,-1-1 1,1 1-1,2 0 1,-5 0-4,1 0 0,0 0 0,-1 0 0,1 0 0,0 0 0,-1 0 0,1 0 0,-1 0 0,1 0 0,-1 0 0,0 1 0,0-1 0,1 0 0,-1 0 0,0 0 0,0 0 0,0 1 0,0-1 0,0 0 0,-1 0 0,1 0 0,0 2 0,-1 3 0,2 9 4,-1-1-1,0 1 1,-1-1-1,-1 0 1,-1 1-1,1-1 1,-2 0-1,-9 24 1,-59 89 28,79-134-39,-1 0-1,1 0 1,0 1 0,1 0-1,-1 1 1,1 0-1,0 0 1,1 0 0,-1 1-1,1 1 1,0-1 0,0 1-1,0 1 1,0 0-1,0 0 1,14-1 0,-19 3-11,0 0 0,0 0 0,0 0 1,1 0-1,-1 1 0,0 0 0,0 0 0,0 0 1,-1 0-1,1 0 0,0 1 0,0 0 1,3 2-1,-5-2-10,1 1-1,-1-1 1,0 1 0,0-1-1,-1 1 1,1 0 0,-1 0 0,1 0-1,-1 0 1,0 0 0,0 0 0,0 0-1,-1 0 1,1 1 0,-1-1 0,1 0-1,-1 5 1,0-1 16,1 1-1,-1 0 1,-1-1 0,0 1-1,0-1 1,0 1 0,-1-1-1,0 0 1,0 1 0,-1-1-1,-5 11 1,0-6 20,1-1 0,-1-1 1,-1 0-1,0 0 0,-20 17 0,11-11 82,-1-1-1,-39 23 1,49-33 262,0 0 0,0-1 0,-1 0 0,0-1 0,1 0 0,-1-1 0,0 0 0,0 0 0,-17 0 0,27-3 62,-4-2-4403,-4 3-221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18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1 221 6147,'0'0'3145,"16"-20"-2710,105-130 2054,-108 134-1666,-10 11-467,1 0 1,-1 1-1,1 0 0,0-1 0,0 2 0,7-6 0,-10 15 2319,-1 24-2682,-21 452 2414,17-454-2753,-5 47 2139,7-29-7229,2-55-1978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18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 3121,'-1'0'15255,"11"2"-14548,97 12 672,0-6-1,192-8 1,-223-8-1104,133-33 0,-158 29-230,-51 12-90,1 0 0,-1 1 1,0-1-1,1 0 1,-1 1-1,0-1 0,0 0 1,0 1-1,1-1 1,-1 0-1,0 1 0,0-1 1,0 0-1,0 1 1,0-1-1,1 0 0,-1 1 1,0-1-1,0 1 1,0-1-1,0 0 0,0 1 1,0-1-1,0 0 1,0 1-1,-1-1 1,1 1-1,0-1 0,0 0 1,0 1-1,0-1 1,0 0-1,-1 1 0,1-1 1,0 0-1,0 1 1,-1-1-1,-5 16-1803,-4-4-2797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21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319 0 8932,'0'0'5221,"-9"9"-4685,3-2-420,-3 1 73,1 1 0,0-1 0,1 2-1,0-1 1,-10 20 0,-122 302 3133,56-123-2279,58-161-475,25-60-6363,0 0 147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21.5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10965,'0'0'5128,"26"9"-3768,85 35-517,-97-37-702,0 0 0,-1 1 0,0 0 0,0 1 0,-1 1 0,0 0 0,0 1 0,12 15-1,5 4 126,16 16 102,31 29 91,-67-66-422,1-1 0,1-1 0,-1 1 0,1-2 0,23 11 0,-25-16 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22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 31 15255,'0'0'2494,"0"3"-2405,-1 38 106,-3 0 1,-13 66 0,-30 82 736,15-68-328,11-38-211,-24 112 433,45-191-775,0-14-1,2 0-1,-1 0 0,1 0 1,1 0-1,-1 1 1,2-1-1,4-9 1,8-25-38,2-34-306,15-134 0,-25 134-43,36-139 0,-41 206 381,1 0 1,0 0-1,10-19 0,-12 28-4,-1-1 0,0 1 0,1 0 0,0 0 0,-1 0 0,1 0 0,0 0 0,0 0 0,0 0 0,0 1 0,1-1 0,-1 0 0,0 1 0,1 0 0,-1 0 0,1 0 0,-1 0 0,1 0 0,-1 0 0,1 1 0,0-1 0,3 0 0,-3 2-22,1-1 1,-1 1 0,0 0-1,1 0 1,-1 0 0,0 0-1,1 0 1,-1 1-1,0 0 1,0-1 0,0 1-1,0 0 1,-1 1-1,1-1 1,0 0 0,-1 1-1,0-1 1,1 1-1,-1 0 1,0 0 0,0 0-1,2 5 1,4 8 46,0 1 0,-1 1 0,5 18 0,-8-25-36,23 87 386,21 147 0,-4-13-23,-38-217-449,-2-23-1130,0-22-3387,-3 14-1032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21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80 11205,'0'0'1521,"136"10"720,-51-10-704,12 0-289,17-13-431,0-9-401,-9 1-208,-13 1-192,-19 11 48,-15 5-64,-12 4-128,-10 0-641,-11 0-1296,-11 2-1040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22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0 158 14086,'0'0'6385,"2"-5"-5574,0 2-696,0 0 1,0 0 0,0 0-1,0 0 1,1 0 0,-1 1-1,1-1 1,0 1 0,-1 0-1,1 0 1,0 0 0,0 0-1,1 0 1,-1 1 0,5-3-1,68-22 754,-44 16-486,5-2-452,0 1 0,74-12-1,-110 22-149,0 1-1,-1 0 0,1 0 1,-1 0-1,1 0 0,0-1 1,-1 1-1,1 0 1,-1-1-1,1 1 0,0 0 1,-1-1-1,1 1 0,-1-1 1,0 1-1,1-1 0,-1 1 1,1-1-1,-1 1 0,0-1 1,1 1-1,-1-1 0,0 0 1,1 1-1,-1-1 0,0-1 1,7-16-10007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25.2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34 137 9332,'0'0'9247,"13"0"-7465,-10 0-1742,1-1-1,-1 1 0,0-1 0,0 0 1,0 0-1,-1-1 0,1 1 1,0 0-1,0-1 0,4-3 0,32-27 43,-17 14-57,-4 4-22,-10 7-3,0 0-1,1 0 1,1 1 0,-1 0-1,1 1 1,0 0 0,0 0 0,18-5-1,-27 10-4,0 0 0,-1 0 0,1 0 1,-1 0-1,1 0 0,-1 1 0,1-1 0,-1 0 0,0 0 0,1 0 0,-1 1 0,1-1 0,-1 0 0,1 1 1,-1-1-1,0 0 0,1 1 0,-1-1 0,0 0 0,1 1 0,-1-1 0,0 1 0,1-1 0,-1 1 0,0-1 0,0 0 1,1 1-1,-1-1 0,0 1 0,0-1 0,0 1 0,0-1 0,0 1 0,0-1 0,0 1 0,0 0 0,0 0 0,0 27-7,-1-18-2,0 10 14,-1 0 1,-1-1 0,-1 1-1,0-1 1,-2 0-1,-11 28 1,-58 110 15,70-148-15,-33 62 329,-70 99-1,98-162 306,7-6 349,12-2-661,11-1-156,0 0 0,0-2 0,0 0 0,0-2 1,22-7-1,97-43 490,-28 9-198,-103 37-1223,-7-12-5770,-1 14 4121,0-22-11783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26.8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9412,'0'0'6955,"-1"16"-6149,0 11-222,1-1 1,7 51-1,2 8 291,-3 0 0,-7 129 0,-13-96-1056,14-195-8495,-2 18-2433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27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57 13414,'0'0'1745,"20"-2"-1526,70-3-123,-82 5-74,-1 0 0,1 0 0,-1 1 0,1 0 0,-1 0 0,1 1 0,-1 0 0,0 1 0,0-1 0,0 1 0,0 1 0,0-1 0,10 9 0,-3-1 163,0 2 1,-1-1-1,21 28 1,-26-31-89,14 18 186,-1 1-1,-1 1 1,27 53 0,-39-65-180,0 0 1,-2 1 0,0 0 0,-1 1 0,-1-1-1,0 1 1,-2 0 0,1 26 0,-3 28 1134,0-72-1059,1-11 397,6-41-542,3 0 1,3 1-1,1 1 0,2 0 1,3 0-1,2 2 0,45-77 1,-64 122-30,46-66 42,-43 63 44,-1 0-1,1 0 0,0 1 0,0-1 1,0 1-1,0 0 0,1 1 1,0-1-1,-1 1 0,8-3 0,-11 6-80,-1 0 0,0-1 1,1 1-1,-1 0 0,1 0 0,-1 0 0,1 0 0,-1 0 0,0 0 0,1 1 0,-1-1 0,1 0 0,-1 1 0,0-1 0,1 1 0,-1-1 0,0 1 0,1 0 0,-1-1 0,0 1 0,0 0 1,0 0-1,0 0 0,0 0 0,0 0 0,0 0 0,0 0 0,0 1 0,0-1 0,0 0 0,-1 0 0,1 1 0,0-1 0,0 2 0,3 7 39,-1 0 1,0 0-1,3 18 0,-3-16 51,7 41 234,-2 0-1,1 66 1,-10 110 53,0-97-265,1-46 305,0-176-5515,0 43-739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27.9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0 15511,'0'0'1379,"-3"26"-770,1-7-471,-8 158 938,8-83-182,-6 215 1048,6-281-1809,2-28-125,0-10-1006,0-69-4797,0 22-266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28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7 166 6035,'0'0'8196,"19"-22"-8154,61-70 57,-76 88-75,0-1-1,0 1 1,1 0 0,0 0-1,-1 0 1,2 0 0,-1 1 0,0 0-1,1 0 1,-1 1 0,1-1-1,0 1 1,0 1 0,-1-1-1,2 1 1,-1 0 0,0 0 0,0 0-1,0 1 1,0 0 0,0 1-1,11 1 1,-12-2-25,-3 0 3,1 1 1,-1-1-1,0 0 0,1 1 1,-1 0-1,0 0 0,1 0 1,-1 0-1,0 0 0,0 0 0,0 0 1,0 0-1,0 1 0,0-1 1,0 1-1,-1 0 0,3 2 1,-1 0 5,0 0 1,-1 1 0,0-1 0,0 0 0,0 1 0,0-1 0,-1 1 0,2 6 0,0 9 55,-1 0 0,-1 0 0,-1 28 0,-1-35-12,0 4-12,-1 0 1,-1 0-1,0-1 1,-1 1-1,-1-1 1,-1 0-1,0 0 1,-16 29-1,4-16 353,-1 1-1,-2-2 1,-32 36-1,49-60-286,3-2-50,0-1-1,0 0 1,0 0 0,0 1 0,0-1-1,-1 0 1,1 0 0,0 0 0,-1 0-1,1 0 1,0 0 0,-1-1 0,1 1-1,-1 0 1,-2 0 0,3-19 424,1 12-497,1-1 0,0 1 1,0-1-1,0 1 0,1 0 0,0-1 0,0 1 1,1 0-1,0 0 0,0 1 0,0-1 1,1 0-1,-1 1 0,1 0 0,1 0 0,-1 0 1,1 1-1,0-1 0,0 1 0,0 0 0,0 0 1,7-3-1,0 1 29,-1 0 0,1 0 1,1 1-1,-1 1 0,1 0 1,0 1-1,-1 0 0,1 1 1,1 0-1,14 1 0,-28 1-12,8 0 2,-1 0-1,0 0 1,1 0-1,-1 1 1,0 1-1,9 2 1,-14-4 2,0 2 0,0-1 0,0 0 1,0 0-1,0 0 0,0 1 1,-1-1-1,1 1 0,0 0 0,-1-1 1,0 1-1,1 0 0,-1 0 0,0 0 1,0 0-1,0 0 0,0 0 1,0 0-1,0 0 0,-1 0 0,1 1 1,-1-1-1,1 0 0,-1 3 1,1 6 59,-1-1 0,0 0 0,0 1 0,-1-1 1,0 1-1,-1-1 0,-1 0 0,1 0 0,-2 0 1,1 0-1,-1 0 0,-1-1 0,0 0 0,0 0 1,-13 17-1,-4 1 179,-1-1 1,-1-1-1,-41 32 0,41-37 49,0-1 0,-41 23 0,54-36-65,1-1-1,-1 0 1,-1 0 0,1-1 0,-1-1-1,1 0 1,-1-1 0,0 0-1,-19 1 1,30-4-216,0 1-1,0-1 1,1 0-1,-1 1 1,0-1-1,0 0 1,0 0-1,1 1 1,-1-1-1,0 0 1,1 0-1,-1 0 1,1 0-1,-1 0 1,1 0-1,0 0 1,-1 0-1,1 0 1,0 0-1,0 0 1,-1 0-1,1 0 1,0 0-1,0 0 1,0 0-1,0 0 1,1 0-1,-1-2 1,2-34-1602,-2 37 1573,6-26-2984,7-6-2502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30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1 213 9044,'0'0'7041,"6"-9"-6550,8-10-192,1 1 0,1 1 0,1 0 0,0 1 1,2 1-1,20-14 0,-19 15-216,0 2 0,33-15 0,-46 23-80,1 1 0,0 0-1,0 1 1,1 0 0,-1 0 0,1 1 0,-1 0 0,1 0-1,-1 1 1,13 1 0,-20-1-4,0 0 1,0 1-1,0-1 1,0 1-1,0-1 1,0 1-1,0 0 1,0-1-1,0 1 1,0 0-1,-1 0 1,1-1-1,0 1 1,0 0-1,-1 0 1,1 0-1,-1 0 1,1 0-1,0 0 1,-1 0-1,0 0 0,1 0 1,-1 0-1,0 1 1,1-1-1,-1 0 1,0 2-1,1 37 11,-1-30-2,0 12 39,-2 0 1,-1-1-1,0 1 1,-2-1-1,-13 41 1,-3-10 169,-32 56 1,-115 192 1444,155-275-1024,13-24-195,3-1-347,60-3 511,114-21 0,-115 13-408,118-6-1,-165 18-192,-3-3 7,-21-11-3220,0-2-2505,5-6-6133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31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1 10293,'0'0'421,"-6"24"-298,-20 81 0,18-64 837,2 0 0,-2 48 1,1-7 581,0 13-397,7-94-849,0-10 416,10-87-563,-12 25-119,0 31 296,6-71 1,-3 107-248,0 1-1,0 0 1,0-1-1,0 1 1,1 0-1,-1 0 1,1 0-1,0 0 1,0 0-1,0 0 1,0 0-1,0 0 1,1 1-1,-1 0 0,1-1 1,0 1-1,0 0 1,-1 0-1,1 0 1,1 1-1,-1-1 1,0 1-1,0-1 1,1 1-1,-1 0 1,6-1-1,9-1-26,-1 0-1,1 1 0,32 1 1,-44 1-10,4 0-17,1 1 0,-1 0 0,0 0 0,0 1 0,0 0 0,0 1 1,0 0-1,0 1 0,12 6 0,-7-1 7,0 0 1,-1 2-1,0 0 1,21 20-1,54 56-2,-89-87-110,0 0 1,1 0-1,-1 1 1,0-1-1,0 0 1,0 0-1,0 0 0,0 0 1,0 0-1,1 0 1,-1 0-1,0 0 1,0 0-1,0 0 1,0 0-1,0 0 1,1 0-1,-1 0 1,0 0-1,0 0 1,0 0-1,0 0 1,0 0-1,1 0 0,-1 0 1,0 0-1,0 0 1,0 0-1,0 0 1,0 0-1,1 0 1,-1 0-1,0 0 1,0-1-1,0 1 1,0 0-1,0 0 1,0 0-1,0 0 1,1 0-1,-1 0 0,0 0 1,0-1-1,0 1 1,0 0-1,0 0 1,0 0-1,0 0 1,0 0-1,0-1 1,0 1-1,0 0 1,0 0-1,0 0 1,0 0-1,0 0 1,0-1-1,0 1 0,0 0 1,0 0-1,0 0 1,0 0-1,0-1 1,0-14-3617,0 12 1957,0-27-8914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32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 13158,'0'0'5056,"-2"14"-4907,-8 84 966,6 190 0,5-159-562,-2-74-320,-1-30 14,2 0 0,4 37-1,-4-62-255,0 0-1,0 1 0,0-1 0,0 0 1,0 0-1,0 1 0,0-1 0,0 0 1,0 0-1,1 1 0,-1-1 0,0 0 1,0 0-1,0 1 0,0-1 0,0 0 1,1 0-1,-1 1 0,0-1 0,0 0 1,0 0-1,1 0 0,-1 0 0,0 0 1,0 1-1,1-1 0,-1 0 0,0 0 1,0 0-1,1 0 0,-1 0 0,0 0 1,0 0-1,1 0 0,-1 0 0,0 0 1,1 0-1,-1 0 0,0 0 0,0 0 1,1 0-1,-1 0 0,0 0 0,0 0 1,1 0-1,-1 0 0,0 0 0,1-1 1,11-10-2179,-3-12-2248,-2-8-3859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32.4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349 0 14182,'0'0'1174,"-15"28"-557,0-2-379,-80 157 1298,-7 26 292,-19 41 364,144-291-8555,-13 18-253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971F-1209-EB1C-8AF0-488EE6CE8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433C3-2861-F7AC-6994-858A3E66E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2C698-3A84-2CE7-38B6-329AD41F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E40-8D0D-49AE-A540-38CE11092FD1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331CF-292C-2EE0-F539-7BFB193D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6488D-C53F-2562-A9BF-DAED5CCA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99A-5256-4595-85C4-B8BF0C568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03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D2AC-76E6-516F-B093-1917444CE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F99D7-FC95-61DE-C839-D6F1B6BF0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D0093-2FF7-F752-E27A-9B7A7EEE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E40-8D0D-49AE-A540-38CE11092FD1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220C3-2054-D368-52C0-EBACEE6A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5019E-7853-4905-7927-BE737215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99A-5256-4595-85C4-B8BF0C568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83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3CFCE-3268-CAB7-1E0E-4B0AD18B9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903F9-0A29-2807-72DF-144EA2504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62C0E-2BCE-7559-9BF3-812893FC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E40-8D0D-49AE-A540-38CE11092FD1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64A6-C724-3A10-4A4B-87E68BB5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5895A-E793-3F04-3B18-186DDDA7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99A-5256-4595-85C4-B8BF0C568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31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7B27-9AE2-C4BD-7C5C-92122B62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DB407-890F-F1D8-DD97-EEC745610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88B0C-9FC1-8C4D-7432-B56C3B71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E40-8D0D-49AE-A540-38CE11092FD1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926B3-A2C7-1E3C-BA34-0238EB45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43256-C558-739C-888D-E36CB568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99A-5256-4595-85C4-B8BF0C568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36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815C-9163-90E2-9D8B-4ACDD8E8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36467-E6E3-2CBA-5898-284DEFCCA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E6E3D-DBB0-A94E-D5F1-F4F8B4F8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E40-8D0D-49AE-A540-38CE11092FD1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FC099-E82B-1065-9293-ECD0964C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7C145-0785-9688-EF2A-8BF05D0F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99A-5256-4595-85C4-B8BF0C568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89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6A6A-95DA-9609-97E9-6237BB10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9D359-875B-512F-A2F1-E944E57B4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7F3F3-B753-1360-8BE1-C4F04FA5D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A33BF-AB11-4027-F8D8-B6EB43FE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E40-8D0D-49AE-A540-38CE11092FD1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B60D4-1029-2E48-8CD8-3B594CC7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CB974-D4F4-64B4-95D4-BC21D329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99A-5256-4595-85C4-B8BF0C568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7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20F5-CB25-71D8-7E1B-69E3D6A8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D81A8-3829-DB2B-C428-E378CFE40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C7BF2-4CA7-EAD5-33E3-F9D57AD56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8BA18-5AF6-6673-128E-017FF2E23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34A63-64A2-DE65-F5EC-FEB8438B7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D9D3C-2DAC-8C73-9315-142F05B6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E40-8D0D-49AE-A540-38CE11092FD1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32772-574B-FE4F-C829-F2CF0FB7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46642-156D-03DA-2270-35A08B0D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99A-5256-4595-85C4-B8BF0C568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52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DAF3-2ADC-39DA-E9F1-2D3A030E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E2E6C-94E5-1ACE-867F-BAE280AC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E40-8D0D-49AE-A540-38CE11092FD1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65900-E48E-20AA-BC84-09E3C24D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1710D-2B1F-8E71-148B-7C464B9C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99A-5256-4595-85C4-B8BF0C568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67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D5593-C8E7-1D81-7EAD-19514697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E40-8D0D-49AE-A540-38CE11092FD1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8608A-E62D-0B29-89F1-1834E5FE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63DB4-9E05-3F87-BF27-642AD514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99A-5256-4595-85C4-B8BF0C568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24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ACF7-A283-3D8D-4B01-5AF7EB202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9F147-1690-2687-D00F-527C93C8F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6321C-E7E3-6B57-231E-00132A399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1CE8E-1E44-E188-8890-987FF180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E40-8D0D-49AE-A540-38CE11092FD1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C463C-42FB-3D4F-DA7A-36CBDFA2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3DB68-B030-5BD1-88C5-F6C706B5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99A-5256-4595-85C4-B8BF0C568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7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793E-50B1-9CDF-EA87-A65810C7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2DE10-62C3-AD31-BBA3-95AC245BA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DE808-FAB3-115C-8E48-340667B7B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508DB-EF0B-3582-E1AA-D2AFBF19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E40-8D0D-49AE-A540-38CE11092FD1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A81C5-4932-1F77-808E-6AA91F14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68EFC-866D-2EF2-F718-FBC3802B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99A-5256-4595-85C4-B8BF0C568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91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11E31-D9F9-1F28-5FC5-1200CCE9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FF000-9CA0-C56A-1CDB-23413FA5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D530A-9186-62CE-6431-EB1B15CB6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99AE40-8D0D-49AE-A540-38CE11092FD1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C35CB-20F1-7512-9B90-2EDA647CD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B5F96-4863-6643-4D30-B425320F3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7B099A-5256-4595-85C4-B8BF0C568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18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1.xml"/><Relationship Id="rId299" Type="http://schemas.openxmlformats.org/officeDocument/2006/relationships/image" Target="../media/image146.png"/><Relationship Id="rId21" Type="http://schemas.openxmlformats.org/officeDocument/2006/relationships/image" Target="../media/image10.png"/><Relationship Id="rId63" Type="http://schemas.openxmlformats.org/officeDocument/2006/relationships/customXml" Target="../ink/ink32.xml"/><Relationship Id="rId159" Type="http://schemas.openxmlformats.org/officeDocument/2006/relationships/customXml" Target="../ink/ink82.xml"/><Relationship Id="rId324" Type="http://schemas.openxmlformats.org/officeDocument/2006/relationships/customXml" Target="../ink/ink165.xml"/><Relationship Id="rId170" Type="http://schemas.openxmlformats.org/officeDocument/2006/relationships/image" Target="../media/image82.png"/><Relationship Id="rId226" Type="http://schemas.openxmlformats.org/officeDocument/2006/relationships/customXml" Target="../ink/ink116.xml"/><Relationship Id="rId268" Type="http://schemas.openxmlformats.org/officeDocument/2006/relationships/customXml" Target="../ink/ink137.xml"/><Relationship Id="rId32" Type="http://schemas.openxmlformats.org/officeDocument/2006/relationships/customXml" Target="../ink/ink16.xml"/><Relationship Id="rId74" Type="http://schemas.openxmlformats.org/officeDocument/2006/relationships/customXml" Target="../ink/ink39.xml"/><Relationship Id="rId128" Type="http://schemas.openxmlformats.org/officeDocument/2006/relationships/image" Target="../media/image61.png"/><Relationship Id="rId335" Type="http://schemas.openxmlformats.org/officeDocument/2006/relationships/image" Target="../media/image164.png"/><Relationship Id="rId5" Type="http://schemas.openxmlformats.org/officeDocument/2006/relationships/image" Target="../media/image2.png"/><Relationship Id="rId181" Type="http://schemas.openxmlformats.org/officeDocument/2006/relationships/customXml" Target="../ink/ink93.xml"/><Relationship Id="rId237" Type="http://schemas.openxmlformats.org/officeDocument/2006/relationships/image" Target="../media/image115.png"/><Relationship Id="rId279" Type="http://schemas.openxmlformats.org/officeDocument/2006/relationships/image" Target="../media/image136.png"/><Relationship Id="rId43" Type="http://schemas.openxmlformats.org/officeDocument/2006/relationships/image" Target="../media/image21.png"/><Relationship Id="rId139" Type="http://schemas.openxmlformats.org/officeDocument/2006/relationships/customXml" Target="../ink/ink72.xml"/><Relationship Id="rId290" Type="http://schemas.openxmlformats.org/officeDocument/2006/relationships/customXml" Target="../ink/ink148.xml"/><Relationship Id="rId304" Type="http://schemas.openxmlformats.org/officeDocument/2006/relationships/customXml" Target="../ink/ink155.xml"/><Relationship Id="rId85" Type="http://schemas.openxmlformats.org/officeDocument/2006/relationships/image" Target="../media/image40.png"/><Relationship Id="rId150" Type="http://schemas.openxmlformats.org/officeDocument/2006/relationships/image" Target="../media/image72.png"/><Relationship Id="rId192" Type="http://schemas.openxmlformats.org/officeDocument/2006/relationships/image" Target="../media/image93.png"/><Relationship Id="rId206" Type="http://schemas.openxmlformats.org/officeDocument/2006/relationships/image" Target="../media/image100.png"/><Relationship Id="rId248" Type="http://schemas.openxmlformats.org/officeDocument/2006/relationships/customXml" Target="../ink/ink127.xml"/><Relationship Id="rId12" Type="http://schemas.openxmlformats.org/officeDocument/2006/relationships/customXml" Target="../ink/ink6.xml"/><Relationship Id="rId108" Type="http://schemas.openxmlformats.org/officeDocument/2006/relationships/customXml" Target="../ink/ink56.xml"/><Relationship Id="rId315" Type="http://schemas.openxmlformats.org/officeDocument/2006/relationships/image" Target="../media/image154.png"/><Relationship Id="rId54" Type="http://schemas.openxmlformats.org/officeDocument/2006/relationships/image" Target="../media/image26.png"/><Relationship Id="rId96" Type="http://schemas.openxmlformats.org/officeDocument/2006/relationships/customXml" Target="../ink/ink50.xml"/><Relationship Id="rId161" Type="http://schemas.openxmlformats.org/officeDocument/2006/relationships/customXml" Target="../ink/ink83.xml"/><Relationship Id="rId217" Type="http://schemas.openxmlformats.org/officeDocument/2006/relationships/customXml" Target="../ink/ink111.xml"/><Relationship Id="rId259" Type="http://schemas.openxmlformats.org/officeDocument/2006/relationships/image" Target="../media/image126.png"/><Relationship Id="rId23" Type="http://schemas.openxmlformats.org/officeDocument/2006/relationships/image" Target="../media/image11.png"/><Relationship Id="rId119" Type="http://schemas.openxmlformats.org/officeDocument/2006/relationships/customXml" Target="../ink/ink62.xml"/><Relationship Id="rId270" Type="http://schemas.openxmlformats.org/officeDocument/2006/relationships/customXml" Target="../ink/ink138.xml"/><Relationship Id="rId326" Type="http://schemas.openxmlformats.org/officeDocument/2006/relationships/customXml" Target="../ink/ink166.xml"/><Relationship Id="rId65" Type="http://schemas.openxmlformats.org/officeDocument/2006/relationships/customXml" Target="../ink/ink33.xml"/><Relationship Id="rId130" Type="http://schemas.openxmlformats.org/officeDocument/2006/relationships/image" Target="../media/image62.png"/><Relationship Id="rId172" Type="http://schemas.openxmlformats.org/officeDocument/2006/relationships/image" Target="../media/image83.png"/><Relationship Id="rId228" Type="http://schemas.openxmlformats.org/officeDocument/2006/relationships/customXml" Target="../ink/ink117.xml"/><Relationship Id="rId281" Type="http://schemas.openxmlformats.org/officeDocument/2006/relationships/image" Target="../media/image137.png"/><Relationship Id="rId337" Type="http://schemas.openxmlformats.org/officeDocument/2006/relationships/image" Target="../media/image165.png"/><Relationship Id="rId34" Type="http://schemas.openxmlformats.org/officeDocument/2006/relationships/customXml" Target="../ink/ink17.xml"/><Relationship Id="rId76" Type="http://schemas.openxmlformats.org/officeDocument/2006/relationships/customXml" Target="../ink/ink40.xml"/><Relationship Id="rId141" Type="http://schemas.openxmlformats.org/officeDocument/2006/relationships/customXml" Target="../ink/ink73.xml"/><Relationship Id="rId7" Type="http://schemas.openxmlformats.org/officeDocument/2006/relationships/image" Target="../media/image3.png"/><Relationship Id="rId183" Type="http://schemas.openxmlformats.org/officeDocument/2006/relationships/customXml" Target="../ink/ink94.xml"/><Relationship Id="rId239" Type="http://schemas.openxmlformats.org/officeDocument/2006/relationships/image" Target="../media/image116.png"/><Relationship Id="rId250" Type="http://schemas.openxmlformats.org/officeDocument/2006/relationships/customXml" Target="../ink/ink128.xml"/><Relationship Id="rId292" Type="http://schemas.openxmlformats.org/officeDocument/2006/relationships/customXml" Target="../ink/ink149.xml"/><Relationship Id="rId306" Type="http://schemas.openxmlformats.org/officeDocument/2006/relationships/customXml" Target="../ink/ink156.xml"/><Relationship Id="rId45" Type="http://schemas.openxmlformats.org/officeDocument/2006/relationships/customXml" Target="../ink/ink23.xml"/><Relationship Id="rId87" Type="http://schemas.openxmlformats.org/officeDocument/2006/relationships/image" Target="../media/image41.png"/><Relationship Id="rId110" Type="http://schemas.openxmlformats.org/officeDocument/2006/relationships/customXml" Target="../ink/ink57.xml"/><Relationship Id="rId152" Type="http://schemas.openxmlformats.org/officeDocument/2006/relationships/image" Target="../media/image73.png"/><Relationship Id="rId194" Type="http://schemas.openxmlformats.org/officeDocument/2006/relationships/image" Target="../media/image94.png"/><Relationship Id="rId208" Type="http://schemas.openxmlformats.org/officeDocument/2006/relationships/image" Target="../media/image101.png"/><Relationship Id="rId261" Type="http://schemas.openxmlformats.org/officeDocument/2006/relationships/image" Target="../media/image127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image" Target="../media/image27.png"/><Relationship Id="rId77" Type="http://schemas.openxmlformats.org/officeDocument/2006/relationships/image" Target="../media/image36.png"/><Relationship Id="rId100" Type="http://schemas.openxmlformats.org/officeDocument/2006/relationships/customXml" Target="../ink/ink52.xml"/><Relationship Id="rId282" Type="http://schemas.openxmlformats.org/officeDocument/2006/relationships/customXml" Target="../ink/ink144.xml"/><Relationship Id="rId317" Type="http://schemas.openxmlformats.org/officeDocument/2006/relationships/image" Target="../media/image155.png"/><Relationship Id="rId338" Type="http://schemas.openxmlformats.org/officeDocument/2006/relationships/customXml" Target="../ink/ink172.xml"/><Relationship Id="rId8" Type="http://schemas.openxmlformats.org/officeDocument/2006/relationships/customXml" Target="../ink/ink4.xml"/><Relationship Id="rId98" Type="http://schemas.openxmlformats.org/officeDocument/2006/relationships/customXml" Target="../ink/ink51.xml"/><Relationship Id="rId121" Type="http://schemas.openxmlformats.org/officeDocument/2006/relationships/customXml" Target="../ink/ink63.xml"/><Relationship Id="rId142" Type="http://schemas.openxmlformats.org/officeDocument/2006/relationships/image" Target="../media/image68.png"/><Relationship Id="rId163" Type="http://schemas.openxmlformats.org/officeDocument/2006/relationships/customXml" Target="../ink/ink84.xml"/><Relationship Id="rId184" Type="http://schemas.openxmlformats.org/officeDocument/2006/relationships/image" Target="../media/image89.png"/><Relationship Id="rId219" Type="http://schemas.openxmlformats.org/officeDocument/2006/relationships/image" Target="../media/image106.png"/><Relationship Id="rId230" Type="http://schemas.openxmlformats.org/officeDocument/2006/relationships/customXml" Target="../ink/ink118.xml"/><Relationship Id="rId251" Type="http://schemas.openxmlformats.org/officeDocument/2006/relationships/image" Target="../media/image122.png"/><Relationship Id="rId25" Type="http://schemas.openxmlformats.org/officeDocument/2006/relationships/image" Target="../media/image12.png"/><Relationship Id="rId46" Type="http://schemas.openxmlformats.org/officeDocument/2006/relationships/image" Target="../media/image22.png"/><Relationship Id="rId67" Type="http://schemas.openxmlformats.org/officeDocument/2006/relationships/image" Target="../media/image32.png"/><Relationship Id="rId272" Type="http://schemas.openxmlformats.org/officeDocument/2006/relationships/customXml" Target="../ink/ink139.xml"/><Relationship Id="rId293" Type="http://schemas.openxmlformats.org/officeDocument/2006/relationships/image" Target="../media/image143.png"/><Relationship Id="rId307" Type="http://schemas.openxmlformats.org/officeDocument/2006/relationships/image" Target="../media/image150.png"/><Relationship Id="rId328" Type="http://schemas.openxmlformats.org/officeDocument/2006/relationships/customXml" Target="../ink/ink167.xml"/><Relationship Id="rId88" Type="http://schemas.openxmlformats.org/officeDocument/2006/relationships/customXml" Target="../ink/ink46.xml"/><Relationship Id="rId111" Type="http://schemas.openxmlformats.org/officeDocument/2006/relationships/image" Target="../media/image53.png"/><Relationship Id="rId132" Type="http://schemas.openxmlformats.org/officeDocument/2006/relationships/image" Target="../media/image63.png"/><Relationship Id="rId153" Type="http://schemas.openxmlformats.org/officeDocument/2006/relationships/customXml" Target="../ink/ink79.xml"/><Relationship Id="rId174" Type="http://schemas.openxmlformats.org/officeDocument/2006/relationships/image" Target="../media/image84.png"/><Relationship Id="rId195" Type="http://schemas.openxmlformats.org/officeDocument/2006/relationships/customXml" Target="../ink/ink100.xml"/><Relationship Id="rId209" Type="http://schemas.openxmlformats.org/officeDocument/2006/relationships/customXml" Target="../ink/ink107.xml"/><Relationship Id="rId220" Type="http://schemas.openxmlformats.org/officeDocument/2006/relationships/customXml" Target="../ink/ink113.xml"/><Relationship Id="rId241" Type="http://schemas.openxmlformats.org/officeDocument/2006/relationships/image" Target="../media/image117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customXml" Target="../ink/ink29.xml"/><Relationship Id="rId262" Type="http://schemas.openxmlformats.org/officeDocument/2006/relationships/customXml" Target="../ink/ink134.xml"/><Relationship Id="rId283" Type="http://schemas.openxmlformats.org/officeDocument/2006/relationships/image" Target="../media/image138.png"/><Relationship Id="rId318" Type="http://schemas.openxmlformats.org/officeDocument/2006/relationships/customXml" Target="../ink/ink162.xml"/><Relationship Id="rId339" Type="http://schemas.openxmlformats.org/officeDocument/2006/relationships/image" Target="../media/image166.png"/><Relationship Id="rId78" Type="http://schemas.openxmlformats.org/officeDocument/2006/relationships/customXml" Target="../ink/ink41.xml"/><Relationship Id="rId99" Type="http://schemas.openxmlformats.org/officeDocument/2006/relationships/image" Target="../media/image47.png"/><Relationship Id="rId101" Type="http://schemas.openxmlformats.org/officeDocument/2006/relationships/image" Target="../media/image48.png"/><Relationship Id="rId122" Type="http://schemas.openxmlformats.org/officeDocument/2006/relationships/image" Target="../media/image58.png"/><Relationship Id="rId143" Type="http://schemas.openxmlformats.org/officeDocument/2006/relationships/customXml" Target="../ink/ink74.xml"/><Relationship Id="rId164" Type="http://schemas.openxmlformats.org/officeDocument/2006/relationships/image" Target="../media/image79.png"/><Relationship Id="rId185" Type="http://schemas.openxmlformats.org/officeDocument/2006/relationships/customXml" Target="../ink/ink95.xml"/><Relationship Id="rId9" Type="http://schemas.openxmlformats.org/officeDocument/2006/relationships/image" Target="../media/image4.png"/><Relationship Id="rId210" Type="http://schemas.openxmlformats.org/officeDocument/2006/relationships/image" Target="../media/image102.png"/><Relationship Id="rId26" Type="http://schemas.openxmlformats.org/officeDocument/2006/relationships/customXml" Target="../ink/ink13.xml"/><Relationship Id="rId231" Type="http://schemas.openxmlformats.org/officeDocument/2006/relationships/image" Target="../media/image112.png"/><Relationship Id="rId252" Type="http://schemas.openxmlformats.org/officeDocument/2006/relationships/customXml" Target="../ink/ink129.xml"/><Relationship Id="rId273" Type="http://schemas.openxmlformats.org/officeDocument/2006/relationships/image" Target="../media/image133.png"/><Relationship Id="rId294" Type="http://schemas.openxmlformats.org/officeDocument/2006/relationships/customXml" Target="../ink/ink150.xml"/><Relationship Id="rId308" Type="http://schemas.openxmlformats.org/officeDocument/2006/relationships/customXml" Target="../ink/ink157.xml"/><Relationship Id="rId329" Type="http://schemas.openxmlformats.org/officeDocument/2006/relationships/image" Target="../media/image161.png"/><Relationship Id="rId47" Type="http://schemas.openxmlformats.org/officeDocument/2006/relationships/customXml" Target="../ink/ink24.xml"/><Relationship Id="rId68" Type="http://schemas.openxmlformats.org/officeDocument/2006/relationships/customXml" Target="../ink/ink35.xml"/><Relationship Id="rId89" Type="http://schemas.openxmlformats.org/officeDocument/2006/relationships/image" Target="../media/image42.png"/><Relationship Id="rId112" Type="http://schemas.openxmlformats.org/officeDocument/2006/relationships/customXml" Target="../ink/ink58.xml"/><Relationship Id="rId133" Type="http://schemas.openxmlformats.org/officeDocument/2006/relationships/customXml" Target="../ink/ink69.xml"/><Relationship Id="rId154" Type="http://schemas.openxmlformats.org/officeDocument/2006/relationships/image" Target="../media/image74.png"/><Relationship Id="rId175" Type="http://schemas.openxmlformats.org/officeDocument/2006/relationships/customXml" Target="../ink/ink90.xml"/><Relationship Id="rId340" Type="http://schemas.openxmlformats.org/officeDocument/2006/relationships/customXml" Target="../ink/ink173.xml"/><Relationship Id="rId196" Type="http://schemas.openxmlformats.org/officeDocument/2006/relationships/image" Target="../media/image95.png"/><Relationship Id="rId200" Type="http://schemas.openxmlformats.org/officeDocument/2006/relationships/image" Target="../media/image97.png"/><Relationship Id="rId16" Type="http://schemas.openxmlformats.org/officeDocument/2006/relationships/customXml" Target="../ink/ink8.xml"/><Relationship Id="rId221" Type="http://schemas.openxmlformats.org/officeDocument/2006/relationships/image" Target="../media/image107.png"/><Relationship Id="rId242" Type="http://schemas.openxmlformats.org/officeDocument/2006/relationships/customXml" Target="../ink/ink124.xml"/><Relationship Id="rId263" Type="http://schemas.openxmlformats.org/officeDocument/2006/relationships/image" Target="../media/image128.png"/><Relationship Id="rId284" Type="http://schemas.openxmlformats.org/officeDocument/2006/relationships/customXml" Target="../ink/ink145.xml"/><Relationship Id="rId319" Type="http://schemas.openxmlformats.org/officeDocument/2006/relationships/image" Target="../media/image156.png"/><Relationship Id="rId37" Type="http://schemas.openxmlformats.org/officeDocument/2006/relationships/image" Target="../media/image18.png"/><Relationship Id="rId58" Type="http://schemas.openxmlformats.org/officeDocument/2006/relationships/image" Target="../media/image28.png"/><Relationship Id="rId79" Type="http://schemas.openxmlformats.org/officeDocument/2006/relationships/image" Target="../media/image37.png"/><Relationship Id="rId102" Type="http://schemas.openxmlformats.org/officeDocument/2006/relationships/customXml" Target="../ink/ink53.xml"/><Relationship Id="rId123" Type="http://schemas.openxmlformats.org/officeDocument/2006/relationships/customXml" Target="../ink/ink64.xml"/><Relationship Id="rId144" Type="http://schemas.openxmlformats.org/officeDocument/2006/relationships/image" Target="../media/image69.png"/><Relationship Id="rId330" Type="http://schemas.openxmlformats.org/officeDocument/2006/relationships/customXml" Target="../ink/ink168.xml"/><Relationship Id="rId90" Type="http://schemas.openxmlformats.org/officeDocument/2006/relationships/customXml" Target="../ink/ink47.xml"/><Relationship Id="rId165" Type="http://schemas.openxmlformats.org/officeDocument/2006/relationships/customXml" Target="../ink/ink85.xml"/><Relationship Id="rId186" Type="http://schemas.openxmlformats.org/officeDocument/2006/relationships/image" Target="../media/image90.png"/><Relationship Id="rId211" Type="http://schemas.openxmlformats.org/officeDocument/2006/relationships/customXml" Target="../ink/ink108.xml"/><Relationship Id="rId232" Type="http://schemas.openxmlformats.org/officeDocument/2006/relationships/customXml" Target="../ink/ink119.xml"/><Relationship Id="rId253" Type="http://schemas.openxmlformats.org/officeDocument/2006/relationships/image" Target="../media/image123.png"/><Relationship Id="rId274" Type="http://schemas.openxmlformats.org/officeDocument/2006/relationships/customXml" Target="../ink/ink140.xml"/><Relationship Id="rId295" Type="http://schemas.openxmlformats.org/officeDocument/2006/relationships/image" Target="../media/image144.png"/><Relationship Id="rId309" Type="http://schemas.openxmlformats.org/officeDocument/2006/relationships/image" Target="../media/image151.png"/><Relationship Id="rId27" Type="http://schemas.openxmlformats.org/officeDocument/2006/relationships/image" Target="../media/image13.png"/><Relationship Id="rId48" Type="http://schemas.openxmlformats.org/officeDocument/2006/relationships/image" Target="../media/image23.png"/><Relationship Id="rId69" Type="http://schemas.openxmlformats.org/officeDocument/2006/relationships/customXml" Target="../ink/ink36.xml"/><Relationship Id="rId113" Type="http://schemas.openxmlformats.org/officeDocument/2006/relationships/customXml" Target="../ink/ink59.xml"/><Relationship Id="rId134" Type="http://schemas.openxmlformats.org/officeDocument/2006/relationships/image" Target="../media/image64.png"/><Relationship Id="rId320" Type="http://schemas.openxmlformats.org/officeDocument/2006/relationships/customXml" Target="../ink/ink163.xml"/><Relationship Id="rId80" Type="http://schemas.openxmlformats.org/officeDocument/2006/relationships/customXml" Target="../ink/ink42.xml"/><Relationship Id="rId155" Type="http://schemas.openxmlformats.org/officeDocument/2006/relationships/customXml" Target="../ink/ink80.xml"/><Relationship Id="rId176" Type="http://schemas.openxmlformats.org/officeDocument/2006/relationships/image" Target="../media/image85.png"/><Relationship Id="rId197" Type="http://schemas.openxmlformats.org/officeDocument/2006/relationships/customXml" Target="../ink/ink101.xml"/><Relationship Id="rId341" Type="http://schemas.openxmlformats.org/officeDocument/2006/relationships/image" Target="../media/image167.png"/><Relationship Id="rId201" Type="http://schemas.openxmlformats.org/officeDocument/2006/relationships/customXml" Target="../ink/ink103.xml"/><Relationship Id="rId222" Type="http://schemas.openxmlformats.org/officeDocument/2006/relationships/customXml" Target="../ink/ink114.xml"/><Relationship Id="rId243" Type="http://schemas.openxmlformats.org/officeDocument/2006/relationships/image" Target="../media/image118.png"/><Relationship Id="rId264" Type="http://schemas.openxmlformats.org/officeDocument/2006/relationships/customXml" Target="../ink/ink135.xml"/><Relationship Id="rId285" Type="http://schemas.openxmlformats.org/officeDocument/2006/relationships/image" Target="../media/image139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customXml" Target="../ink/ink30.xml"/><Relationship Id="rId103" Type="http://schemas.openxmlformats.org/officeDocument/2006/relationships/image" Target="../media/image49.png"/><Relationship Id="rId124" Type="http://schemas.openxmlformats.org/officeDocument/2006/relationships/image" Target="../media/image59.png"/><Relationship Id="rId310" Type="http://schemas.openxmlformats.org/officeDocument/2006/relationships/customXml" Target="../ink/ink158.xml"/><Relationship Id="rId70" Type="http://schemas.openxmlformats.org/officeDocument/2006/relationships/image" Target="../media/image33.png"/><Relationship Id="rId91" Type="http://schemas.openxmlformats.org/officeDocument/2006/relationships/image" Target="../media/image43.png"/><Relationship Id="rId145" Type="http://schemas.openxmlformats.org/officeDocument/2006/relationships/customXml" Target="../ink/ink75.xml"/><Relationship Id="rId166" Type="http://schemas.openxmlformats.org/officeDocument/2006/relationships/image" Target="../media/image80.png"/><Relationship Id="rId187" Type="http://schemas.openxmlformats.org/officeDocument/2006/relationships/customXml" Target="../ink/ink96.xml"/><Relationship Id="rId331" Type="http://schemas.openxmlformats.org/officeDocument/2006/relationships/image" Target="../media/image162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3.png"/><Relationship Id="rId233" Type="http://schemas.openxmlformats.org/officeDocument/2006/relationships/image" Target="../media/image113.png"/><Relationship Id="rId254" Type="http://schemas.openxmlformats.org/officeDocument/2006/relationships/customXml" Target="../ink/ink130.xml"/><Relationship Id="rId28" Type="http://schemas.openxmlformats.org/officeDocument/2006/relationships/customXml" Target="../ink/ink14.xml"/><Relationship Id="rId49" Type="http://schemas.openxmlformats.org/officeDocument/2006/relationships/customXml" Target="../ink/ink25.xml"/><Relationship Id="rId114" Type="http://schemas.openxmlformats.org/officeDocument/2006/relationships/image" Target="../media/image54.png"/><Relationship Id="rId275" Type="http://schemas.openxmlformats.org/officeDocument/2006/relationships/image" Target="../media/image134.png"/><Relationship Id="rId296" Type="http://schemas.openxmlformats.org/officeDocument/2006/relationships/customXml" Target="../ink/ink151.xml"/><Relationship Id="rId300" Type="http://schemas.openxmlformats.org/officeDocument/2006/relationships/customXml" Target="../ink/ink153.xml"/><Relationship Id="rId60" Type="http://schemas.openxmlformats.org/officeDocument/2006/relationships/image" Target="../media/image29.png"/><Relationship Id="rId81" Type="http://schemas.openxmlformats.org/officeDocument/2006/relationships/image" Target="../media/image38.png"/><Relationship Id="rId135" Type="http://schemas.openxmlformats.org/officeDocument/2006/relationships/customXml" Target="../ink/ink70.xml"/><Relationship Id="rId156" Type="http://schemas.openxmlformats.org/officeDocument/2006/relationships/image" Target="../media/image75.png"/><Relationship Id="rId177" Type="http://schemas.openxmlformats.org/officeDocument/2006/relationships/customXml" Target="../ink/ink91.xml"/><Relationship Id="rId198" Type="http://schemas.openxmlformats.org/officeDocument/2006/relationships/image" Target="../media/image96.png"/><Relationship Id="rId321" Type="http://schemas.openxmlformats.org/officeDocument/2006/relationships/image" Target="../media/image157.png"/><Relationship Id="rId342" Type="http://schemas.openxmlformats.org/officeDocument/2006/relationships/customXml" Target="../ink/ink174.xml"/><Relationship Id="rId202" Type="http://schemas.openxmlformats.org/officeDocument/2006/relationships/image" Target="../media/image98.png"/><Relationship Id="rId223" Type="http://schemas.openxmlformats.org/officeDocument/2006/relationships/image" Target="../media/image108.png"/><Relationship Id="rId244" Type="http://schemas.openxmlformats.org/officeDocument/2006/relationships/customXml" Target="../ink/ink125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29.png"/><Relationship Id="rId286" Type="http://schemas.openxmlformats.org/officeDocument/2006/relationships/customXml" Target="../ink/ink146.xml"/><Relationship Id="rId50" Type="http://schemas.openxmlformats.org/officeDocument/2006/relationships/image" Target="../media/image24.png"/><Relationship Id="rId104" Type="http://schemas.openxmlformats.org/officeDocument/2006/relationships/customXml" Target="../ink/ink54.xml"/><Relationship Id="rId125" Type="http://schemas.openxmlformats.org/officeDocument/2006/relationships/customXml" Target="../ink/ink65.xml"/><Relationship Id="rId146" Type="http://schemas.openxmlformats.org/officeDocument/2006/relationships/image" Target="../media/image70.png"/><Relationship Id="rId167" Type="http://schemas.openxmlformats.org/officeDocument/2006/relationships/customXml" Target="../ink/ink86.xml"/><Relationship Id="rId188" Type="http://schemas.openxmlformats.org/officeDocument/2006/relationships/image" Target="../media/image91.png"/><Relationship Id="rId311" Type="http://schemas.openxmlformats.org/officeDocument/2006/relationships/image" Target="../media/image152.png"/><Relationship Id="rId332" Type="http://schemas.openxmlformats.org/officeDocument/2006/relationships/customXml" Target="../ink/ink169.xml"/><Relationship Id="rId71" Type="http://schemas.openxmlformats.org/officeDocument/2006/relationships/customXml" Target="../ink/ink37.xml"/><Relationship Id="rId92" Type="http://schemas.openxmlformats.org/officeDocument/2006/relationships/customXml" Target="../ink/ink48.xml"/><Relationship Id="rId213" Type="http://schemas.openxmlformats.org/officeDocument/2006/relationships/customXml" Target="../ink/ink109.xml"/><Relationship Id="rId234" Type="http://schemas.openxmlformats.org/officeDocument/2006/relationships/customXml" Target="../ink/ink120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4.png"/><Relationship Id="rId276" Type="http://schemas.openxmlformats.org/officeDocument/2006/relationships/customXml" Target="../ink/ink141.xml"/><Relationship Id="rId297" Type="http://schemas.openxmlformats.org/officeDocument/2006/relationships/image" Target="../media/image145.png"/><Relationship Id="rId40" Type="http://schemas.openxmlformats.org/officeDocument/2006/relationships/customXml" Target="../ink/ink20.xml"/><Relationship Id="rId115" Type="http://schemas.openxmlformats.org/officeDocument/2006/relationships/customXml" Target="../ink/ink60.xml"/><Relationship Id="rId136" Type="http://schemas.openxmlformats.org/officeDocument/2006/relationships/image" Target="../media/image65.png"/><Relationship Id="rId157" Type="http://schemas.openxmlformats.org/officeDocument/2006/relationships/customXml" Target="../ink/ink81.xml"/><Relationship Id="rId178" Type="http://schemas.openxmlformats.org/officeDocument/2006/relationships/image" Target="../media/image86.png"/><Relationship Id="rId301" Type="http://schemas.openxmlformats.org/officeDocument/2006/relationships/image" Target="../media/image147.png"/><Relationship Id="rId322" Type="http://schemas.openxmlformats.org/officeDocument/2006/relationships/customXml" Target="../ink/ink164.xml"/><Relationship Id="rId343" Type="http://schemas.openxmlformats.org/officeDocument/2006/relationships/image" Target="../media/image168.png"/><Relationship Id="rId61" Type="http://schemas.openxmlformats.org/officeDocument/2006/relationships/customXml" Target="../ink/ink31.xml"/><Relationship Id="rId82" Type="http://schemas.openxmlformats.org/officeDocument/2006/relationships/customXml" Target="../ink/ink43.xml"/><Relationship Id="rId199" Type="http://schemas.openxmlformats.org/officeDocument/2006/relationships/customXml" Target="../ink/ink102.xml"/><Relationship Id="rId203" Type="http://schemas.openxmlformats.org/officeDocument/2006/relationships/customXml" Target="../ink/ink104.xml"/><Relationship Id="rId19" Type="http://schemas.openxmlformats.org/officeDocument/2006/relationships/image" Target="../media/image9.png"/><Relationship Id="rId224" Type="http://schemas.openxmlformats.org/officeDocument/2006/relationships/customXml" Target="../ink/ink115.xml"/><Relationship Id="rId245" Type="http://schemas.openxmlformats.org/officeDocument/2006/relationships/image" Target="../media/image119.png"/><Relationship Id="rId266" Type="http://schemas.openxmlformats.org/officeDocument/2006/relationships/customXml" Target="../ink/ink136.xml"/><Relationship Id="rId287" Type="http://schemas.openxmlformats.org/officeDocument/2006/relationships/image" Target="../media/image140.png"/><Relationship Id="rId30" Type="http://schemas.openxmlformats.org/officeDocument/2006/relationships/customXml" Target="../ink/ink15.xml"/><Relationship Id="rId105" Type="http://schemas.openxmlformats.org/officeDocument/2006/relationships/image" Target="../media/image50.png"/><Relationship Id="rId126" Type="http://schemas.openxmlformats.org/officeDocument/2006/relationships/image" Target="../media/image60.png"/><Relationship Id="rId147" Type="http://schemas.openxmlformats.org/officeDocument/2006/relationships/customXml" Target="../ink/ink76.xml"/><Relationship Id="rId168" Type="http://schemas.openxmlformats.org/officeDocument/2006/relationships/image" Target="../media/image81.png"/><Relationship Id="rId312" Type="http://schemas.openxmlformats.org/officeDocument/2006/relationships/customXml" Target="../ink/ink159.xml"/><Relationship Id="rId333" Type="http://schemas.openxmlformats.org/officeDocument/2006/relationships/image" Target="../media/image163.png"/><Relationship Id="rId51" Type="http://schemas.openxmlformats.org/officeDocument/2006/relationships/customXml" Target="../ink/ink26.xml"/><Relationship Id="rId72" Type="http://schemas.openxmlformats.org/officeDocument/2006/relationships/image" Target="../media/image34.png"/><Relationship Id="rId93" Type="http://schemas.openxmlformats.org/officeDocument/2006/relationships/image" Target="../media/image44.png"/><Relationship Id="rId189" Type="http://schemas.openxmlformats.org/officeDocument/2006/relationships/customXml" Target="../ink/ink97.xml"/><Relationship Id="rId3" Type="http://schemas.openxmlformats.org/officeDocument/2006/relationships/image" Target="../media/image1.png"/><Relationship Id="rId214" Type="http://schemas.openxmlformats.org/officeDocument/2006/relationships/image" Target="../media/image104.png"/><Relationship Id="rId235" Type="http://schemas.openxmlformats.org/officeDocument/2006/relationships/image" Target="../media/image114.png"/><Relationship Id="rId256" Type="http://schemas.openxmlformats.org/officeDocument/2006/relationships/customXml" Target="../ink/ink131.xml"/><Relationship Id="rId277" Type="http://schemas.openxmlformats.org/officeDocument/2006/relationships/image" Target="../media/image135.png"/><Relationship Id="rId298" Type="http://schemas.openxmlformats.org/officeDocument/2006/relationships/customXml" Target="../ink/ink152.xml"/><Relationship Id="rId116" Type="http://schemas.openxmlformats.org/officeDocument/2006/relationships/image" Target="../media/image55.png"/><Relationship Id="rId137" Type="http://schemas.openxmlformats.org/officeDocument/2006/relationships/customXml" Target="../ink/ink71.xml"/><Relationship Id="rId158" Type="http://schemas.openxmlformats.org/officeDocument/2006/relationships/image" Target="../media/image76.png"/><Relationship Id="rId302" Type="http://schemas.openxmlformats.org/officeDocument/2006/relationships/customXml" Target="../ink/ink154.xml"/><Relationship Id="rId323" Type="http://schemas.openxmlformats.org/officeDocument/2006/relationships/image" Target="../media/image158.png"/><Relationship Id="rId344" Type="http://schemas.openxmlformats.org/officeDocument/2006/relationships/customXml" Target="../ink/ink175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image" Target="../media/image30.png"/><Relationship Id="rId83" Type="http://schemas.openxmlformats.org/officeDocument/2006/relationships/image" Target="../media/image39.png"/><Relationship Id="rId179" Type="http://schemas.openxmlformats.org/officeDocument/2006/relationships/customXml" Target="../ink/ink92.xml"/><Relationship Id="rId190" Type="http://schemas.openxmlformats.org/officeDocument/2006/relationships/image" Target="../media/image92.png"/><Relationship Id="rId204" Type="http://schemas.openxmlformats.org/officeDocument/2006/relationships/image" Target="../media/image99.png"/><Relationship Id="rId225" Type="http://schemas.openxmlformats.org/officeDocument/2006/relationships/image" Target="../media/image109.png"/><Relationship Id="rId246" Type="http://schemas.openxmlformats.org/officeDocument/2006/relationships/customXml" Target="../ink/ink126.xml"/><Relationship Id="rId267" Type="http://schemas.openxmlformats.org/officeDocument/2006/relationships/image" Target="../media/image130.png"/><Relationship Id="rId288" Type="http://schemas.openxmlformats.org/officeDocument/2006/relationships/customXml" Target="../ink/ink147.xml"/><Relationship Id="rId106" Type="http://schemas.openxmlformats.org/officeDocument/2006/relationships/customXml" Target="../ink/ink55.xml"/><Relationship Id="rId127" Type="http://schemas.openxmlformats.org/officeDocument/2006/relationships/customXml" Target="../ink/ink66.xml"/><Relationship Id="rId313" Type="http://schemas.openxmlformats.org/officeDocument/2006/relationships/image" Target="../media/image15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image" Target="../media/image25.png"/><Relationship Id="rId73" Type="http://schemas.openxmlformats.org/officeDocument/2006/relationships/customXml" Target="../ink/ink38.xml"/><Relationship Id="rId94" Type="http://schemas.openxmlformats.org/officeDocument/2006/relationships/customXml" Target="../ink/ink49.xml"/><Relationship Id="rId148" Type="http://schemas.openxmlformats.org/officeDocument/2006/relationships/image" Target="../media/image71.png"/><Relationship Id="rId169" Type="http://schemas.openxmlformats.org/officeDocument/2006/relationships/customXml" Target="../ink/ink87.xml"/><Relationship Id="rId334" Type="http://schemas.openxmlformats.org/officeDocument/2006/relationships/customXml" Target="../ink/ink170.xml"/><Relationship Id="rId4" Type="http://schemas.openxmlformats.org/officeDocument/2006/relationships/customXml" Target="../ink/ink2.xml"/><Relationship Id="rId180" Type="http://schemas.openxmlformats.org/officeDocument/2006/relationships/image" Target="../media/image87.png"/><Relationship Id="rId215" Type="http://schemas.openxmlformats.org/officeDocument/2006/relationships/customXml" Target="../ink/ink110.xml"/><Relationship Id="rId236" Type="http://schemas.openxmlformats.org/officeDocument/2006/relationships/customXml" Target="../ink/ink121.xml"/><Relationship Id="rId257" Type="http://schemas.openxmlformats.org/officeDocument/2006/relationships/image" Target="../media/image125.png"/><Relationship Id="rId278" Type="http://schemas.openxmlformats.org/officeDocument/2006/relationships/customXml" Target="../ink/ink142.xml"/><Relationship Id="rId303" Type="http://schemas.openxmlformats.org/officeDocument/2006/relationships/image" Target="../media/image148.png"/><Relationship Id="rId42" Type="http://schemas.openxmlformats.org/officeDocument/2006/relationships/customXml" Target="../ink/ink21.xml"/><Relationship Id="rId84" Type="http://schemas.openxmlformats.org/officeDocument/2006/relationships/customXml" Target="../ink/ink44.xml"/><Relationship Id="rId138" Type="http://schemas.openxmlformats.org/officeDocument/2006/relationships/image" Target="../media/image66.png"/><Relationship Id="rId345" Type="http://schemas.openxmlformats.org/officeDocument/2006/relationships/image" Target="../media/image169.png"/><Relationship Id="rId191" Type="http://schemas.openxmlformats.org/officeDocument/2006/relationships/customXml" Target="../ink/ink98.xml"/><Relationship Id="rId205" Type="http://schemas.openxmlformats.org/officeDocument/2006/relationships/customXml" Target="../ink/ink105.xml"/><Relationship Id="rId247" Type="http://schemas.openxmlformats.org/officeDocument/2006/relationships/image" Target="../media/image120.png"/><Relationship Id="rId107" Type="http://schemas.openxmlformats.org/officeDocument/2006/relationships/image" Target="../media/image51.png"/><Relationship Id="rId289" Type="http://schemas.openxmlformats.org/officeDocument/2006/relationships/image" Target="../media/image141.png"/><Relationship Id="rId11" Type="http://schemas.openxmlformats.org/officeDocument/2006/relationships/image" Target="../media/image5.png"/><Relationship Id="rId53" Type="http://schemas.openxmlformats.org/officeDocument/2006/relationships/customXml" Target="../ink/ink27.xml"/><Relationship Id="rId149" Type="http://schemas.openxmlformats.org/officeDocument/2006/relationships/customXml" Target="../ink/ink77.xml"/><Relationship Id="rId314" Type="http://schemas.openxmlformats.org/officeDocument/2006/relationships/customXml" Target="../ink/ink160.xml"/><Relationship Id="rId95" Type="http://schemas.openxmlformats.org/officeDocument/2006/relationships/image" Target="../media/image45.png"/><Relationship Id="rId160" Type="http://schemas.openxmlformats.org/officeDocument/2006/relationships/image" Target="../media/image77.png"/><Relationship Id="rId216" Type="http://schemas.openxmlformats.org/officeDocument/2006/relationships/image" Target="../media/image105.png"/><Relationship Id="rId258" Type="http://schemas.openxmlformats.org/officeDocument/2006/relationships/customXml" Target="../ink/ink132.xml"/><Relationship Id="rId22" Type="http://schemas.openxmlformats.org/officeDocument/2006/relationships/customXml" Target="../ink/ink11.xml"/><Relationship Id="rId64" Type="http://schemas.openxmlformats.org/officeDocument/2006/relationships/image" Target="../media/image31.png"/><Relationship Id="rId118" Type="http://schemas.openxmlformats.org/officeDocument/2006/relationships/image" Target="../media/image56.png"/><Relationship Id="rId325" Type="http://schemas.openxmlformats.org/officeDocument/2006/relationships/image" Target="../media/image159.png"/><Relationship Id="rId171" Type="http://schemas.openxmlformats.org/officeDocument/2006/relationships/customXml" Target="../ink/ink88.xml"/><Relationship Id="rId227" Type="http://schemas.openxmlformats.org/officeDocument/2006/relationships/image" Target="../media/image110.png"/><Relationship Id="rId269" Type="http://schemas.openxmlformats.org/officeDocument/2006/relationships/image" Target="../media/image131.png"/><Relationship Id="rId33" Type="http://schemas.openxmlformats.org/officeDocument/2006/relationships/image" Target="../media/image16.png"/><Relationship Id="rId129" Type="http://schemas.openxmlformats.org/officeDocument/2006/relationships/customXml" Target="../ink/ink67.xml"/><Relationship Id="rId280" Type="http://schemas.openxmlformats.org/officeDocument/2006/relationships/customXml" Target="../ink/ink143.xml"/><Relationship Id="rId336" Type="http://schemas.openxmlformats.org/officeDocument/2006/relationships/customXml" Target="../ink/ink171.xml"/><Relationship Id="rId75" Type="http://schemas.openxmlformats.org/officeDocument/2006/relationships/image" Target="../media/image35.png"/><Relationship Id="rId140" Type="http://schemas.openxmlformats.org/officeDocument/2006/relationships/image" Target="../media/image67.png"/><Relationship Id="rId182" Type="http://schemas.openxmlformats.org/officeDocument/2006/relationships/image" Target="../media/image88.png"/><Relationship Id="rId6" Type="http://schemas.openxmlformats.org/officeDocument/2006/relationships/customXml" Target="../ink/ink3.xml"/><Relationship Id="rId238" Type="http://schemas.openxmlformats.org/officeDocument/2006/relationships/customXml" Target="../ink/ink122.xml"/><Relationship Id="rId291" Type="http://schemas.openxmlformats.org/officeDocument/2006/relationships/image" Target="../media/image142.png"/><Relationship Id="rId305" Type="http://schemas.openxmlformats.org/officeDocument/2006/relationships/image" Target="../media/image149.png"/><Relationship Id="rId44" Type="http://schemas.openxmlformats.org/officeDocument/2006/relationships/customXml" Target="../ink/ink22.xml"/><Relationship Id="rId86" Type="http://schemas.openxmlformats.org/officeDocument/2006/relationships/customXml" Target="../ink/ink45.xml"/><Relationship Id="rId151" Type="http://schemas.openxmlformats.org/officeDocument/2006/relationships/customXml" Target="../ink/ink78.xml"/><Relationship Id="rId193" Type="http://schemas.openxmlformats.org/officeDocument/2006/relationships/customXml" Target="../ink/ink99.xml"/><Relationship Id="rId207" Type="http://schemas.openxmlformats.org/officeDocument/2006/relationships/customXml" Target="../ink/ink106.xml"/><Relationship Id="rId249" Type="http://schemas.openxmlformats.org/officeDocument/2006/relationships/image" Target="../media/image121.png"/><Relationship Id="rId13" Type="http://schemas.openxmlformats.org/officeDocument/2006/relationships/image" Target="../media/image6.png"/><Relationship Id="rId109" Type="http://schemas.openxmlformats.org/officeDocument/2006/relationships/image" Target="../media/image52.png"/><Relationship Id="rId260" Type="http://schemas.openxmlformats.org/officeDocument/2006/relationships/customXml" Target="../ink/ink133.xml"/><Relationship Id="rId316" Type="http://schemas.openxmlformats.org/officeDocument/2006/relationships/customXml" Target="../ink/ink161.xml"/><Relationship Id="rId55" Type="http://schemas.openxmlformats.org/officeDocument/2006/relationships/customXml" Target="../ink/ink28.xml"/><Relationship Id="rId97" Type="http://schemas.openxmlformats.org/officeDocument/2006/relationships/image" Target="../media/image46.png"/><Relationship Id="rId120" Type="http://schemas.openxmlformats.org/officeDocument/2006/relationships/image" Target="../media/image57.png"/><Relationship Id="rId162" Type="http://schemas.openxmlformats.org/officeDocument/2006/relationships/image" Target="../media/image78.png"/><Relationship Id="rId218" Type="http://schemas.openxmlformats.org/officeDocument/2006/relationships/customXml" Target="../ink/ink112.xml"/><Relationship Id="rId271" Type="http://schemas.openxmlformats.org/officeDocument/2006/relationships/image" Target="../media/image132.png"/><Relationship Id="rId24" Type="http://schemas.openxmlformats.org/officeDocument/2006/relationships/customXml" Target="../ink/ink12.xml"/><Relationship Id="rId66" Type="http://schemas.openxmlformats.org/officeDocument/2006/relationships/customXml" Target="../ink/ink34.xml"/><Relationship Id="rId131" Type="http://schemas.openxmlformats.org/officeDocument/2006/relationships/customXml" Target="../ink/ink68.xml"/><Relationship Id="rId327" Type="http://schemas.openxmlformats.org/officeDocument/2006/relationships/image" Target="../media/image160.png"/><Relationship Id="rId173" Type="http://schemas.openxmlformats.org/officeDocument/2006/relationships/customXml" Target="../ink/ink89.xml"/><Relationship Id="rId229" Type="http://schemas.openxmlformats.org/officeDocument/2006/relationships/image" Target="../media/image111.png"/><Relationship Id="rId240" Type="http://schemas.openxmlformats.org/officeDocument/2006/relationships/customXml" Target="../ink/ink123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7.png"/><Relationship Id="rId299" Type="http://schemas.openxmlformats.org/officeDocument/2006/relationships/image" Target="../media/image318.png"/><Relationship Id="rId21" Type="http://schemas.openxmlformats.org/officeDocument/2006/relationships/image" Target="../media/image179.png"/><Relationship Id="rId63" Type="http://schemas.openxmlformats.org/officeDocument/2006/relationships/image" Target="../media/image200.png"/><Relationship Id="rId159" Type="http://schemas.openxmlformats.org/officeDocument/2006/relationships/image" Target="../media/image248.png"/><Relationship Id="rId324" Type="http://schemas.openxmlformats.org/officeDocument/2006/relationships/customXml" Target="../ink/ink337.xml"/><Relationship Id="rId366" Type="http://schemas.openxmlformats.org/officeDocument/2006/relationships/customXml" Target="../ink/ink358.xml"/><Relationship Id="rId170" Type="http://schemas.openxmlformats.org/officeDocument/2006/relationships/customXml" Target="../ink/ink260.xml"/><Relationship Id="rId226" Type="http://schemas.openxmlformats.org/officeDocument/2006/relationships/customXml" Target="../ink/ink288.xml"/><Relationship Id="rId433" Type="http://schemas.openxmlformats.org/officeDocument/2006/relationships/image" Target="../media/image385.png"/><Relationship Id="rId268" Type="http://schemas.openxmlformats.org/officeDocument/2006/relationships/customXml" Target="../ink/ink309.xml"/><Relationship Id="rId32" Type="http://schemas.openxmlformats.org/officeDocument/2006/relationships/customXml" Target="../ink/ink191.xml"/><Relationship Id="rId74" Type="http://schemas.openxmlformats.org/officeDocument/2006/relationships/customXml" Target="../ink/ink212.xml"/><Relationship Id="rId128" Type="http://schemas.openxmlformats.org/officeDocument/2006/relationships/customXml" Target="../ink/ink239.xml"/><Relationship Id="rId335" Type="http://schemas.openxmlformats.org/officeDocument/2006/relationships/image" Target="../media/image336.png"/><Relationship Id="rId377" Type="http://schemas.openxmlformats.org/officeDocument/2006/relationships/image" Target="../media/image357.png"/><Relationship Id="rId5" Type="http://schemas.openxmlformats.org/officeDocument/2006/relationships/image" Target="../media/image171.png"/><Relationship Id="rId181" Type="http://schemas.openxmlformats.org/officeDocument/2006/relationships/image" Target="../media/image259.png"/><Relationship Id="rId237" Type="http://schemas.openxmlformats.org/officeDocument/2006/relationships/image" Target="../media/image287.png"/><Relationship Id="rId402" Type="http://schemas.openxmlformats.org/officeDocument/2006/relationships/customXml" Target="../ink/ink376.xml"/><Relationship Id="rId279" Type="http://schemas.openxmlformats.org/officeDocument/2006/relationships/image" Target="../media/image308.png"/><Relationship Id="rId444" Type="http://schemas.openxmlformats.org/officeDocument/2006/relationships/customXml" Target="../ink/ink397.xml"/><Relationship Id="rId43" Type="http://schemas.openxmlformats.org/officeDocument/2006/relationships/image" Target="../media/image190.png"/><Relationship Id="rId139" Type="http://schemas.openxmlformats.org/officeDocument/2006/relationships/image" Target="../media/image238.png"/><Relationship Id="rId290" Type="http://schemas.openxmlformats.org/officeDocument/2006/relationships/customXml" Target="../ink/ink320.xml"/><Relationship Id="rId304" Type="http://schemas.openxmlformats.org/officeDocument/2006/relationships/customXml" Target="../ink/ink327.xml"/><Relationship Id="rId346" Type="http://schemas.openxmlformats.org/officeDocument/2006/relationships/customXml" Target="../ink/ink348.xml"/><Relationship Id="rId388" Type="http://schemas.openxmlformats.org/officeDocument/2006/relationships/customXml" Target="../ink/ink369.xml"/><Relationship Id="rId85" Type="http://schemas.openxmlformats.org/officeDocument/2006/relationships/image" Target="../media/image211.png"/><Relationship Id="rId150" Type="http://schemas.openxmlformats.org/officeDocument/2006/relationships/customXml" Target="../ink/ink250.xml"/><Relationship Id="rId192" Type="http://schemas.openxmlformats.org/officeDocument/2006/relationships/customXml" Target="../ink/ink271.xml"/><Relationship Id="rId206" Type="http://schemas.openxmlformats.org/officeDocument/2006/relationships/customXml" Target="../ink/ink278.xml"/><Relationship Id="rId413" Type="http://schemas.openxmlformats.org/officeDocument/2006/relationships/image" Target="../media/image375.png"/><Relationship Id="rId248" Type="http://schemas.openxmlformats.org/officeDocument/2006/relationships/customXml" Target="../ink/ink299.xml"/><Relationship Id="rId455" Type="http://schemas.openxmlformats.org/officeDocument/2006/relationships/image" Target="../media/image396.png"/><Relationship Id="rId12" Type="http://schemas.openxmlformats.org/officeDocument/2006/relationships/customXml" Target="../ink/ink181.xml"/><Relationship Id="rId108" Type="http://schemas.openxmlformats.org/officeDocument/2006/relationships/customXml" Target="../ink/ink229.xml"/><Relationship Id="rId315" Type="http://schemas.openxmlformats.org/officeDocument/2006/relationships/image" Target="../media/image326.png"/><Relationship Id="rId357" Type="http://schemas.openxmlformats.org/officeDocument/2006/relationships/image" Target="../media/image347.png"/><Relationship Id="rId54" Type="http://schemas.openxmlformats.org/officeDocument/2006/relationships/customXml" Target="../ink/ink202.xml"/><Relationship Id="rId96" Type="http://schemas.openxmlformats.org/officeDocument/2006/relationships/customXml" Target="../ink/ink223.xml"/><Relationship Id="rId161" Type="http://schemas.openxmlformats.org/officeDocument/2006/relationships/image" Target="../media/image249.png"/><Relationship Id="rId217" Type="http://schemas.openxmlformats.org/officeDocument/2006/relationships/image" Target="../media/image277.png"/><Relationship Id="rId399" Type="http://schemas.openxmlformats.org/officeDocument/2006/relationships/image" Target="../media/image368.png"/><Relationship Id="rId259" Type="http://schemas.openxmlformats.org/officeDocument/2006/relationships/image" Target="../media/image298.png"/><Relationship Id="rId424" Type="http://schemas.openxmlformats.org/officeDocument/2006/relationships/customXml" Target="../ink/ink387.xml"/><Relationship Id="rId466" Type="http://schemas.openxmlformats.org/officeDocument/2006/relationships/customXml" Target="../ink/ink408.xml"/><Relationship Id="rId23" Type="http://schemas.openxmlformats.org/officeDocument/2006/relationships/image" Target="../media/image180.png"/><Relationship Id="rId119" Type="http://schemas.openxmlformats.org/officeDocument/2006/relationships/image" Target="../media/image228.png"/><Relationship Id="rId270" Type="http://schemas.openxmlformats.org/officeDocument/2006/relationships/customXml" Target="../ink/ink310.xml"/><Relationship Id="rId326" Type="http://schemas.openxmlformats.org/officeDocument/2006/relationships/customXml" Target="../ink/ink338.xml"/><Relationship Id="rId65" Type="http://schemas.openxmlformats.org/officeDocument/2006/relationships/image" Target="../media/image201.png"/><Relationship Id="rId130" Type="http://schemas.openxmlformats.org/officeDocument/2006/relationships/customXml" Target="../ink/ink240.xml"/><Relationship Id="rId368" Type="http://schemas.openxmlformats.org/officeDocument/2006/relationships/customXml" Target="../ink/ink359.xml"/><Relationship Id="rId172" Type="http://schemas.openxmlformats.org/officeDocument/2006/relationships/customXml" Target="../ink/ink261.xml"/><Relationship Id="rId228" Type="http://schemas.openxmlformats.org/officeDocument/2006/relationships/customXml" Target="../ink/ink289.xml"/><Relationship Id="rId435" Type="http://schemas.openxmlformats.org/officeDocument/2006/relationships/image" Target="../media/image386.png"/><Relationship Id="rId281" Type="http://schemas.openxmlformats.org/officeDocument/2006/relationships/image" Target="../media/image309.png"/><Relationship Id="rId337" Type="http://schemas.openxmlformats.org/officeDocument/2006/relationships/image" Target="../media/image337.png"/><Relationship Id="rId34" Type="http://schemas.openxmlformats.org/officeDocument/2006/relationships/customXml" Target="../ink/ink192.xml"/><Relationship Id="rId76" Type="http://schemas.openxmlformats.org/officeDocument/2006/relationships/customXml" Target="../ink/ink213.xml"/><Relationship Id="rId141" Type="http://schemas.openxmlformats.org/officeDocument/2006/relationships/image" Target="../media/image239.png"/><Relationship Id="rId379" Type="http://schemas.openxmlformats.org/officeDocument/2006/relationships/image" Target="../media/image358.png"/><Relationship Id="rId7" Type="http://schemas.openxmlformats.org/officeDocument/2006/relationships/image" Target="../media/image172.png"/><Relationship Id="rId183" Type="http://schemas.openxmlformats.org/officeDocument/2006/relationships/image" Target="../media/image260.png"/><Relationship Id="rId239" Type="http://schemas.openxmlformats.org/officeDocument/2006/relationships/image" Target="../media/image288.png"/><Relationship Id="rId390" Type="http://schemas.openxmlformats.org/officeDocument/2006/relationships/customXml" Target="../ink/ink370.xml"/><Relationship Id="rId404" Type="http://schemas.openxmlformats.org/officeDocument/2006/relationships/customXml" Target="../ink/ink377.xml"/><Relationship Id="rId446" Type="http://schemas.openxmlformats.org/officeDocument/2006/relationships/customXml" Target="../ink/ink398.xml"/><Relationship Id="rId250" Type="http://schemas.openxmlformats.org/officeDocument/2006/relationships/customXml" Target="../ink/ink300.xml"/><Relationship Id="rId292" Type="http://schemas.openxmlformats.org/officeDocument/2006/relationships/customXml" Target="../ink/ink321.xml"/><Relationship Id="rId306" Type="http://schemas.openxmlformats.org/officeDocument/2006/relationships/customXml" Target="../ink/ink328.xml"/><Relationship Id="rId45" Type="http://schemas.openxmlformats.org/officeDocument/2006/relationships/image" Target="../media/image191.png"/><Relationship Id="rId87" Type="http://schemas.openxmlformats.org/officeDocument/2006/relationships/image" Target="../media/image212.png"/><Relationship Id="rId110" Type="http://schemas.openxmlformats.org/officeDocument/2006/relationships/customXml" Target="../ink/ink230.xml"/><Relationship Id="rId348" Type="http://schemas.openxmlformats.org/officeDocument/2006/relationships/customXml" Target="../ink/ink349.xml"/><Relationship Id="rId152" Type="http://schemas.openxmlformats.org/officeDocument/2006/relationships/customXml" Target="../ink/ink251.xml"/><Relationship Id="rId194" Type="http://schemas.openxmlformats.org/officeDocument/2006/relationships/customXml" Target="../ink/ink272.xml"/><Relationship Id="rId208" Type="http://schemas.openxmlformats.org/officeDocument/2006/relationships/customXml" Target="../ink/ink279.xml"/><Relationship Id="rId415" Type="http://schemas.openxmlformats.org/officeDocument/2006/relationships/image" Target="../media/image376.png"/><Relationship Id="rId457" Type="http://schemas.openxmlformats.org/officeDocument/2006/relationships/image" Target="../media/image397.png"/><Relationship Id="rId261" Type="http://schemas.openxmlformats.org/officeDocument/2006/relationships/image" Target="../media/image299.png"/><Relationship Id="rId14" Type="http://schemas.openxmlformats.org/officeDocument/2006/relationships/customXml" Target="../ink/ink182.xml"/><Relationship Id="rId56" Type="http://schemas.openxmlformats.org/officeDocument/2006/relationships/customXml" Target="../ink/ink203.xml"/><Relationship Id="rId317" Type="http://schemas.openxmlformats.org/officeDocument/2006/relationships/image" Target="../media/image327.png"/><Relationship Id="rId359" Type="http://schemas.openxmlformats.org/officeDocument/2006/relationships/image" Target="../media/image348.png"/><Relationship Id="rId98" Type="http://schemas.openxmlformats.org/officeDocument/2006/relationships/customXml" Target="../ink/ink224.xml"/><Relationship Id="rId121" Type="http://schemas.openxmlformats.org/officeDocument/2006/relationships/image" Target="../media/image229.png"/><Relationship Id="rId163" Type="http://schemas.openxmlformats.org/officeDocument/2006/relationships/image" Target="../media/image250.png"/><Relationship Id="rId219" Type="http://schemas.openxmlformats.org/officeDocument/2006/relationships/image" Target="../media/image278.png"/><Relationship Id="rId370" Type="http://schemas.openxmlformats.org/officeDocument/2006/relationships/customXml" Target="../ink/ink360.xml"/><Relationship Id="rId426" Type="http://schemas.openxmlformats.org/officeDocument/2006/relationships/customXml" Target="../ink/ink388.xml"/><Relationship Id="rId230" Type="http://schemas.openxmlformats.org/officeDocument/2006/relationships/customXml" Target="../ink/ink290.xml"/><Relationship Id="rId468" Type="http://schemas.openxmlformats.org/officeDocument/2006/relationships/customXml" Target="../ink/ink409.xml"/><Relationship Id="rId25" Type="http://schemas.openxmlformats.org/officeDocument/2006/relationships/image" Target="../media/image181.png"/><Relationship Id="rId67" Type="http://schemas.openxmlformats.org/officeDocument/2006/relationships/image" Target="../media/image202.png"/><Relationship Id="rId272" Type="http://schemas.openxmlformats.org/officeDocument/2006/relationships/customXml" Target="../ink/ink311.xml"/><Relationship Id="rId328" Type="http://schemas.openxmlformats.org/officeDocument/2006/relationships/customXml" Target="../ink/ink339.xml"/><Relationship Id="rId132" Type="http://schemas.openxmlformats.org/officeDocument/2006/relationships/customXml" Target="../ink/ink241.xml"/><Relationship Id="rId174" Type="http://schemas.openxmlformats.org/officeDocument/2006/relationships/customXml" Target="../ink/ink262.xml"/><Relationship Id="rId381" Type="http://schemas.openxmlformats.org/officeDocument/2006/relationships/image" Target="../media/image359.png"/><Relationship Id="rId241" Type="http://schemas.openxmlformats.org/officeDocument/2006/relationships/image" Target="../media/image289.png"/><Relationship Id="rId437" Type="http://schemas.openxmlformats.org/officeDocument/2006/relationships/image" Target="../media/image387.png"/><Relationship Id="rId36" Type="http://schemas.openxmlformats.org/officeDocument/2006/relationships/customXml" Target="../ink/ink193.xml"/><Relationship Id="rId283" Type="http://schemas.openxmlformats.org/officeDocument/2006/relationships/image" Target="../media/image310.png"/><Relationship Id="rId339" Type="http://schemas.openxmlformats.org/officeDocument/2006/relationships/image" Target="../media/image338.png"/><Relationship Id="rId78" Type="http://schemas.openxmlformats.org/officeDocument/2006/relationships/customXml" Target="../ink/ink214.xml"/><Relationship Id="rId101" Type="http://schemas.openxmlformats.org/officeDocument/2006/relationships/image" Target="../media/image219.png"/><Relationship Id="rId143" Type="http://schemas.openxmlformats.org/officeDocument/2006/relationships/image" Target="../media/image240.png"/><Relationship Id="rId185" Type="http://schemas.openxmlformats.org/officeDocument/2006/relationships/image" Target="../media/image261.png"/><Relationship Id="rId350" Type="http://schemas.openxmlformats.org/officeDocument/2006/relationships/customXml" Target="../ink/ink350.xml"/><Relationship Id="rId406" Type="http://schemas.openxmlformats.org/officeDocument/2006/relationships/customXml" Target="../ink/ink378.xml"/><Relationship Id="rId9" Type="http://schemas.openxmlformats.org/officeDocument/2006/relationships/image" Target="../media/image173.png"/><Relationship Id="rId210" Type="http://schemas.openxmlformats.org/officeDocument/2006/relationships/customXml" Target="../ink/ink280.xml"/><Relationship Id="rId392" Type="http://schemas.openxmlformats.org/officeDocument/2006/relationships/customXml" Target="../ink/ink371.xml"/><Relationship Id="rId448" Type="http://schemas.openxmlformats.org/officeDocument/2006/relationships/customXml" Target="../ink/ink399.xml"/><Relationship Id="rId252" Type="http://schemas.openxmlformats.org/officeDocument/2006/relationships/customXml" Target="../ink/ink301.xml"/><Relationship Id="rId294" Type="http://schemas.openxmlformats.org/officeDocument/2006/relationships/customXml" Target="../ink/ink322.xml"/><Relationship Id="rId308" Type="http://schemas.openxmlformats.org/officeDocument/2006/relationships/customXml" Target="../ink/ink329.xml"/><Relationship Id="rId47" Type="http://schemas.openxmlformats.org/officeDocument/2006/relationships/image" Target="../media/image192.png"/><Relationship Id="rId89" Type="http://schemas.openxmlformats.org/officeDocument/2006/relationships/image" Target="../media/image213.png"/><Relationship Id="rId112" Type="http://schemas.openxmlformats.org/officeDocument/2006/relationships/customXml" Target="../ink/ink231.xml"/><Relationship Id="rId154" Type="http://schemas.openxmlformats.org/officeDocument/2006/relationships/customXml" Target="../ink/ink252.xml"/><Relationship Id="rId361" Type="http://schemas.openxmlformats.org/officeDocument/2006/relationships/image" Target="../media/image349.png"/><Relationship Id="rId196" Type="http://schemas.openxmlformats.org/officeDocument/2006/relationships/customXml" Target="../ink/ink273.xml"/><Relationship Id="rId417" Type="http://schemas.openxmlformats.org/officeDocument/2006/relationships/image" Target="../media/image377.png"/><Relationship Id="rId459" Type="http://schemas.openxmlformats.org/officeDocument/2006/relationships/image" Target="../media/image398.png"/><Relationship Id="rId16" Type="http://schemas.openxmlformats.org/officeDocument/2006/relationships/customXml" Target="../ink/ink183.xml"/><Relationship Id="rId221" Type="http://schemas.openxmlformats.org/officeDocument/2006/relationships/image" Target="../media/image279.png"/><Relationship Id="rId263" Type="http://schemas.openxmlformats.org/officeDocument/2006/relationships/image" Target="../media/image300.png"/><Relationship Id="rId319" Type="http://schemas.openxmlformats.org/officeDocument/2006/relationships/image" Target="../media/image328.png"/><Relationship Id="rId58" Type="http://schemas.openxmlformats.org/officeDocument/2006/relationships/customXml" Target="../ink/ink204.xml"/><Relationship Id="rId123" Type="http://schemas.openxmlformats.org/officeDocument/2006/relationships/image" Target="../media/image230.png"/><Relationship Id="rId330" Type="http://schemas.openxmlformats.org/officeDocument/2006/relationships/customXml" Target="../ink/ink340.xml"/><Relationship Id="rId165" Type="http://schemas.openxmlformats.org/officeDocument/2006/relationships/image" Target="../media/image251.png"/><Relationship Id="rId372" Type="http://schemas.openxmlformats.org/officeDocument/2006/relationships/customXml" Target="../ink/ink361.xml"/><Relationship Id="rId428" Type="http://schemas.openxmlformats.org/officeDocument/2006/relationships/customXml" Target="../ink/ink389.xml"/><Relationship Id="rId232" Type="http://schemas.openxmlformats.org/officeDocument/2006/relationships/customXml" Target="../ink/ink291.xml"/><Relationship Id="rId274" Type="http://schemas.openxmlformats.org/officeDocument/2006/relationships/customXml" Target="../ink/ink312.xml"/><Relationship Id="rId27" Type="http://schemas.openxmlformats.org/officeDocument/2006/relationships/image" Target="../media/image182.png"/><Relationship Id="rId69" Type="http://schemas.openxmlformats.org/officeDocument/2006/relationships/image" Target="../media/image203.png"/><Relationship Id="rId134" Type="http://schemas.openxmlformats.org/officeDocument/2006/relationships/customXml" Target="../ink/ink242.xml"/><Relationship Id="rId80" Type="http://schemas.openxmlformats.org/officeDocument/2006/relationships/customXml" Target="../ink/ink215.xml"/><Relationship Id="rId176" Type="http://schemas.openxmlformats.org/officeDocument/2006/relationships/customXml" Target="../ink/ink263.xml"/><Relationship Id="rId341" Type="http://schemas.openxmlformats.org/officeDocument/2006/relationships/image" Target="../media/image339.png"/><Relationship Id="rId383" Type="http://schemas.openxmlformats.org/officeDocument/2006/relationships/image" Target="../media/image360.png"/><Relationship Id="rId439" Type="http://schemas.openxmlformats.org/officeDocument/2006/relationships/image" Target="../media/image388.png"/><Relationship Id="rId201" Type="http://schemas.openxmlformats.org/officeDocument/2006/relationships/image" Target="../media/image269.png"/><Relationship Id="rId243" Type="http://schemas.openxmlformats.org/officeDocument/2006/relationships/image" Target="../media/image290.png"/><Relationship Id="rId285" Type="http://schemas.openxmlformats.org/officeDocument/2006/relationships/image" Target="../media/image311.png"/><Relationship Id="rId450" Type="http://schemas.openxmlformats.org/officeDocument/2006/relationships/customXml" Target="../ink/ink400.xml"/><Relationship Id="rId38" Type="http://schemas.openxmlformats.org/officeDocument/2006/relationships/customXml" Target="../ink/ink194.xml"/><Relationship Id="rId103" Type="http://schemas.openxmlformats.org/officeDocument/2006/relationships/image" Target="../media/image220.png"/><Relationship Id="rId310" Type="http://schemas.openxmlformats.org/officeDocument/2006/relationships/customXml" Target="../ink/ink330.xml"/><Relationship Id="rId91" Type="http://schemas.openxmlformats.org/officeDocument/2006/relationships/image" Target="../media/image214.png"/><Relationship Id="rId145" Type="http://schemas.openxmlformats.org/officeDocument/2006/relationships/image" Target="../media/image241.png"/><Relationship Id="rId187" Type="http://schemas.openxmlformats.org/officeDocument/2006/relationships/image" Target="../media/image262.png"/><Relationship Id="rId352" Type="http://schemas.openxmlformats.org/officeDocument/2006/relationships/customXml" Target="../ink/ink351.xml"/><Relationship Id="rId394" Type="http://schemas.openxmlformats.org/officeDocument/2006/relationships/customXml" Target="../ink/ink372.xml"/><Relationship Id="rId408" Type="http://schemas.openxmlformats.org/officeDocument/2006/relationships/customXml" Target="../ink/ink379.xml"/><Relationship Id="rId212" Type="http://schemas.openxmlformats.org/officeDocument/2006/relationships/customXml" Target="../ink/ink281.xml"/><Relationship Id="rId254" Type="http://schemas.openxmlformats.org/officeDocument/2006/relationships/customXml" Target="../ink/ink302.xml"/><Relationship Id="rId49" Type="http://schemas.openxmlformats.org/officeDocument/2006/relationships/image" Target="../media/image193.png"/><Relationship Id="rId114" Type="http://schemas.openxmlformats.org/officeDocument/2006/relationships/customXml" Target="../ink/ink232.xml"/><Relationship Id="rId296" Type="http://schemas.openxmlformats.org/officeDocument/2006/relationships/customXml" Target="../ink/ink323.xml"/><Relationship Id="rId461" Type="http://schemas.openxmlformats.org/officeDocument/2006/relationships/image" Target="../media/image399.png"/><Relationship Id="rId60" Type="http://schemas.openxmlformats.org/officeDocument/2006/relationships/customXml" Target="../ink/ink205.xml"/><Relationship Id="rId156" Type="http://schemas.openxmlformats.org/officeDocument/2006/relationships/customXml" Target="../ink/ink253.xml"/><Relationship Id="rId198" Type="http://schemas.openxmlformats.org/officeDocument/2006/relationships/customXml" Target="../ink/ink274.xml"/><Relationship Id="rId321" Type="http://schemas.openxmlformats.org/officeDocument/2006/relationships/image" Target="../media/image329.png"/><Relationship Id="rId363" Type="http://schemas.openxmlformats.org/officeDocument/2006/relationships/image" Target="../media/image350.png"/><Relationship Id="rId419" Type="http://schemas.openxmlformats.org/officeDocument/2006/relationships/image" Target="../media/image378.png"/><Relationship Id="rId223" Type="http://schemas.openxmlformats.org/officeDocument/2006/relationships/image" Target="../media/image280.png"/><Relationship Id="rId430" Type="http://schemas.openxmlformats.org/officeDocument/2006/relationships/customXml" Target="../ink/ink390.xml"/><Relationship Id="rId18" Type="http://schemas.openxmlformats.org/officeDocument/2006/relationships/customXml" Target="../ink/ink184.xml"/><Relationship Id="rId265" Type="http://schemas.openxmlformats.org/officeDocument/2006/relationships/image" Target="../media/image301.png"/><Relationship Id="rId125" Type="http://schemas.openxmlformats.org/officeDocument/2006/relationships/image" Target="../media/image231.png"/><Relationship Id="rId167" Type="http://schemas.openxmlformats.org/officeDocument/2006/relationships/image" Target="../media/image252.png"/><Relationship Id="rId332" Type="http://schemas.openxmlformats.org/officeDocument/2006/relationships/customXml" Target="../ink/ink341.xml"/><Relationship Id="rId374" Type="http://schemas.openxmlformats.org/officeDocument/2006/relationships/customXml" Target="../ink/ink362.xml"/><Relationship Id="rId71" Type="http://schemas.openxmlformats.org/officeDocument/2006/relationships/image" Target="../media/image204.png"/><Relationship Id="rId234" Type="http://schemas.openxmlformats.org/officeDocument/2006/relationships/customXml" Target="../ink/ink292.xml"/><Relationship Id="rId2" Type="http://schemas.openxmlformats.org/officeDocument/2006/relationships/customXml" Target="../ink/ink176.xml"/><Relationship Id="rId29" Type="http://schemas.openxmlformats.org/officeDocument/2006/relationships/image" Target="../media/image183.png"/><Relationship Id="rId276" Type="http://schemas.openxmlformats.org/officeDocument/2006/relationships/customXml" Target="../ink/ink313.xml"/><Relationship Id="rId441" Type="http://schemas.openxmlformats.org/officeDocument/2006/relationships/image" Target="../media/image389.png"/><Relationship Id="rId40" Type="http://schemas.openxmlformats.org/officeDocument/2006/relationships/customXml" Target="../ink/ink195.xml"/><Relationship Id="rId136" Type="http://schemas.openxmlformats.org/officeDocument/2006/relationships/customXml" Target="../ink/ink243.xml"/><Relationship Id="rId178" Type="http://schemas.openxmlformats.org/officeDocument/2006/relationships/customXml" Target="../ink/ink264.xml"/><Relationship Id="rId301" Type="http://schemas.openxmlformats.org/officeDocument/2006/relationships/image" Target="../media/image319.png"/><Relationship Id="rId343" Type="http://schemas.openxmlformats.org/officeDocument/2006/relationships/image" Target="../media/image340.png"/><Relationship Id="rId82" Type="http://schemas.openxmlformats.org/officeDocument/2006/relationships/customXml" Target="../ink/ink216.xml"/><Relationship Id="rId203" Type="http://schemas.openxmlformats.org/officeDocument/2006/relationships/image" Target="../media/image270.png"/><Relationship Id="rId385" Type="http://schemas.openxmlformats.org/officeDocument/2006/relationships/image" Target="../media/image361.png"/><Relationship Id="rId19" Type="http://schemas.openxmlformats.org/officeDocument/2006/relationships/image" Target="../media/image178.png"/><Relationship Id="rId224" Type="http://schemas.openxmlformats.org/officeDocument/2006/relationships/customXml" Target="../ink/ink287.xml"/><Relationship Id="rId245" Type="http://schemas.openxmlformats.org/officeDocument/2006/relationships/image" Target="../media/image291.png"/><Relationship Id="rId266" Type="http://schemas.openxmlformats.org/officeDocument/2006/relationships/customXml" Target="../ink/ink308.xml"/><Relationship Id="rId287" Type="http://schemas.openxmlformats.org/officeDocument/2006/relationships/image" Target="../media/image312.png"/><Relationship Id="rId410" Type="http://schemas.openxmlformats.org/officeDocument/2006/relationships/customXml" Target="../ink/ink380.xml"/><Relationship Id="rId431" Type="http://schemas.openxmlformats.org/officeDocument/2006/relationships/image" Target="../media/image384.png"/><Relationship Id="rId452" Type="http://schemas.openxmlformats.org/officeDocument/2006/relationships/customXml" Target="../ink/ink401.xml"/><Relationship Id="rId30" Type="http://schemas.openxmlformats.org/officeDocument/2006/relationships/customXml" Target="../ink/ink190.xml"/><Relationship Id="rId105" Type="http://schemas.openxmlformats.org/officeDocument/2006/relationships/image" Target="../media/image221.png"/><Relationship Id="rId126" Type="http://schemas.openxmlformats.org/officeDocument/2006/relationships/customXml" Target="../ink/ink238.xml"/><Relationship Id="rId147" Type="http://schemas.openxmlformats.org/officeDocument/2006/relationships/image" Target="../media/image242.png"/><Relationship Id="rId168" Type="http://schemas.openxmlformats.org/officeDocument/2006/relationships/customXml" Target="../ink/ink259.xml"/><Relationship Id="rId312" Type="http://schemas.openxmlformats.org/officeDocument/2006/relationships/customXml" Target="../ink/ink331.xml"/><Relationship Id="rId333" Type="http://schemas.openxmlformats.org/officeDocument/2006/relationships/image" Target="../media/image335.png"/><Relationship Id="rId354" Type="http://schemas.openxmlformats.org/officeDocument/2006/relationships/customXml" Target="../ink/ink352.xml"/><Relationship Id="rId51" Type="http://schemas.openxmlformats.org/officeDocument/2006/relationships/image" Target="../media/image194.png"/><Relationship Id="rId72" Type="http://schemas.openxmlformats.org/officeDocument/2006/relationships/customXml" Target="../ink/ink211.xml"/><Relationship Id="rId93" Type="http://schemas.openxmlformats.org/officeDocument/2006/relationships/image" Target="../media/image215.png"/><Relationship Id="rId189" Type="http://schemas.openxmlformats.org/officeDocument/2006/relationships/image" Target="../media/image263.png"/><Relationship Id="rId375" Type="http://schemas.openxmlformats.org/officeDocument/2006/relationships/image" Target="../media/image356.png"/><Relationship Id="rId396" Type="http://schemas.openxmlformats.org/officeDocument/2006/relationships/customXml" Target="../ink/ink373.xml"/><Relationship Id="rId3" Type="http://schemas.openxmlformats.org/officeDocument/2006/relationships/image" Target="../media/image170.png"/><Relationship Id="rId214" Type="http://schemas.openxmlformats.org/officeDocument/2006/relationships/customXml" Target="../ink/ink282.xml"/><Relationship Id="rId235" Type="http://schemas.openxmlformats.org/officeDocument/2006/relationships/image" Target="../media/image286.png"/><Relationship Id="rId256" Type="http://schemas.openxmlformats.org/officeDocument/2006/relationships/customXml" Target="../ink/ink303.xml"/><Relationship Id="rId277" Type="http://schemas.openxmlformats.org/officeDocument/2006/relationships/image" Target="../media/image307.png"/><Relationship Id="rId298" Type="http://schemas.openxmlformats.org/officeDocument/2006/relationships/customXml" Target="../ink/ink324.xml"/><Relationship Id="rId400" Type="http://schemas.openxmlformats.org/officeDocument/2006/relationships/customXml" Target="../ink/ink375.xml"/><Relationship Id="rId421" Type="http://schemas.openxmlformats.org/officeDocument/2006/relationships/image" Target="../media/image379.png"/><Relationship Id="rId442" Type="http://schemas.openxmlformats.org/officeDocument/2006/relationships/customXml" Target="../ink/ink396.xml"/><Relationship Id="rId463" Type="http://schemas.openxmlformats.org/officeDocument/2006/relationships/image" Target="../media/image400.png"/><Relationship Id="rId116" Type="http://schemas.openxmlformats.org/officeDocument/2006/relationships/customXml" Target="../ink/ink233.xml"/><Relationship Id="rId137" Type="http://schemas.openxmlformats.org/officeDocument/2006/relationships/image" Target="../media/image237.png"/><Relationship Id="rId158" Type="http://schemas.openxmlformats.org/officeDocument/2006/relationships/customXml" Target="../ink/ink254.xml"/><Relationship Id="rId302" Type="http://schemas.openxmlformats.org/officeDocument/2006/relationships/customXml" Target="../ink/ink326.xml"/><Relationship Id="rId323" Type="http://schemas.openxmlformats.org/officeDocument/2006/relationships/image" Target="../media/image330.png"/><Relationship Id="rId344" Type="http://schemas.openxmlformats.org/officeDocument/2006/relationships/customXml" Target="../ink/ink347.xml"/><Relationship Id="rId20" Type="http://schemas.openxmlformats.org/officeDocument/2006/relationships/customXml" Target="../ink/ink185.xml"/><Relationship Id="rId41" Type="http://schemas.openxmlformats.org/officeDocument/2006/relationships/image" Target="../media/image189.png"/><Relationship Id="rId62" Type="http://schemas.openxmlformats.org/officeDocument/2006/relationships/customXml" Target="../ink/ink206.xml"/><Relationship Id="rId83" Type="http://schemas.openxmlformats.org/officeDocument/2006/relationships/image" Target="../media/image210.png"/><Relationship Id="rId179" Type="http://schemas.openxmlformats.org/officeDocument/2006/relationships/image" Target="../media/image258.png"/><Relationship Id="rId365" Type="http://schemas.openxmlformats.org/officeDocument/2006/relationships/image" Target="../media/image351.png"/><Relationship Id="rId386" Type="http://schemas.openxmlformats.org/officeDocument/2006/relationships/customXml" Target="../ink/ink368.xml"/><Relationship Id="rId190" Type="http://schemas.openxmlformats.org/officeDocument/2006/relationships/customXml" Target="../ink/ink270.xml"/><Relationship Id="rId204" Type="http://schemas.openxmlformats.org/officeDocument/2006/relationships/customXml" Target="../ink/ink277.xml"/><Relationship Id="rId225" Type="http://schemas.openxmlformats.org/officeDocument/2006/relationships/image" Target="../media/image281.png"/><Relationship Id="rId246" Type="http://schemas.openxmlformats.org/officeDocument/2006/relationships/customXml" Target="../ink/ink298.xml"/><Relationship Id="rId267" Type="http://schemas.openxmlformats.org/officeDocument/2006/relationships/image" Target="../media/image302.png"/><Relationship Id="rId288" Type="http://schemas.openxmlformats.org/officeDocument/2006/relationships/customXml" Target="../ink/ink319.xml"/><Relationship Id="rId411" Type="http://schemas.openxmlformats.org/officeDocument/2006/relationships/image" Target="../media/image374.png"/><Relationship Id="rId432" Type="http://schemas.openxmlformats.org/officeDocument/2006/relationships/customXml" Target="../ink/ink391.xml"/><Relationship Id="rId453" Type="http://schemas.openxmlformats.org/officeDocument/2006/relationships/image" Target="../media/image395.png"/><Relationship Id="rId106" Type="http://schemas.openxmlformats.org/officeDocument/2006/relationships/customXml" Target="../ink/ink228.xml"/><Relationship Id="rId127" Type="http://schemas.openxmlformats.org/officeDocument/2006/relationships/image" Target="../media/image232.png"/><Relationship Id="rId313" Type="http://schemas.openxmlformats.org/officeDocument/2006/relationships/image" Target="../media/image325.png"/><Relationship Id="rId10" Type="http://schemas.openxmlformats.org/officeDocument/2006/relationships/customXml" Target="../ink/ink180.xml"/><Relationship Id="rId31" Type="http://schemas.openxmlformats.org/officeDocument/2006/relationships/image" Target="../media/image184.png"/><Relationship Id="rId52" Type="http://schemas.openxmlformats.org/officeDocument/2006/relationships/customXml" Target="../ink/ink201.xml"/><Relationship Id="rId73" Type="http://schemas.openxmlformats.org/officeDocument/2006/relationships/image" Target="../media/image205.png"/><Relationship Id="rId94" Type="http://schemas.openxmlformats.org/officeDocument/2006/relationships/customXml" Target="../ink/ink222.xml"/><Relationship Id="rId148" Type="http://schemas.openxmlformats.org/officeDocument/2006/relationships/customXml" Target="../ink/ink249.xml"/><Relationship Id="rId169" Type="http://schemas.openxmlformats.org/officeDocument/2006/relationships/image" Target="../media/image253.png"/><Relationship Id="rId334" Type="http://schemas.openxmlformats.org/officeDocument/2006/relationships/customXml" Target="../ink/ink342.xml"/><Relationship Id="rId355" Type="http://schemas.openxmlformats.org/officeDocument/2006/relationships/image" Target="../media/image346.png"/><Relationship Id="rId376" Type="http://schemas.openxmlformats.org/officeDocument/2006/relationships/customXml" Target="../ink/ink363.xml"/><Relationship Id="rId397" Type="http://schemas.openxmlformats.org/officeDocument/2006/relationships/image" Target="../media/image367.png"/><Relationship Id="rId4" Type="http://schemas.openxmlformats.org/officeDocument/2006/relationships/customXml" Target="../ink/ink177.xml"/><Relationship Id="rId180" Type="http://schemas.openxmlformats.org/officeDocument/2006/relationships/customXml" Target="../ink/ink265.xml"/><Relationship Id="rId215" Type="http://schemas.openxmlformats.org/officeDocument/2006/relationships/image" Target="../media/image276.png"/><Relationship Id="rId236" Type="http://schemas.openxmlformats.org/officeDocument/2006/relationships/customXml" Target="../ink/ink293.xml"/><Relationship Id="rId257" Type="http://schemas.openxmlformats.org/officeDocument/2006/relationships/image" Target="../media/image297.png"/><Relationship Id="rId278" Type="http://schemas.openxmlformats.org/officeDocument/2006/relationships/customXml" Target="../ink/ink314.xml"/><Relationship Id="rId401" Type="http://schemas.openxmlformats.org/officeDocument/2006/relationships/image" Target="../media/image369.png"/><Relationship Id="rId422" Type="http://schemas.openxmlformats.org/officeDocument/2006/relationships/customXml" Target="../ink/ink386.xml"/><Relationship Id="rId443" Type="http://schemas.openxmlformats.org/officeDocument/2006/relationships/image" Target="../media/image390.png"/><Relationship Id="rId464" Type="http://schemas.openxmlformats.org/officeDocument/2006/relationships/customXml" Target="../ink/ink407.xml"/><Relationship Id="rId303" Type="http://schemas.openxmlformats.org/officeDocument/2006/relationships/image" Target="../media/image320.png"/><Relationship Id="rId42" Type="http://schemas.openxmlformats.org/officeDocument/2006/relationships/customXml" Target="../ink/ink196.xml"/><Relationship Id="rId84" Type="http://schemas.openxmlformats.org/officeDocument/2006/relationships/customXml" Target="../ink/ink217.xml"/><Relationship Id="rId138" Type="http://schemas.openxmlformats.org/officeDocument/2006/relationships/customXml" Target="../ink/ink244.xml"/><Relationship Id="rId345" Type="http://schemas.openxmlformats.org/officeDocument/2006/relationships/image" Target="../media/image341.png"/><Relationship Id="rId387" Type="http://schemas.openxmlformats.org/officeDocument/2006/relationships/image" Target="../media/image362.png"/><Relationship Id="rId191" Type="http://schemas.openxmlformats.org/officeDocument/2006/relationships/image" Target="../media/image264.png"/><Relationship Id="rId205" Type="http://schemas.openxmlformats.org/officeDocument/2006/relationships/image" Target="../media/image271.png"/><Relationship Id="rId247" Type="http://schemas.openxmlformats.org/officeDocument/2006/relationships/image" Target="../media/image292.png"/><Relationship Id="rId412" Type="http://schemas.openxmlformats.org/officeDocument/2006/relationships/customXml" Target="../ink/ink381.xml"/><Relationship Id="rId107" Type="http://schemas.openxmlformats.org/officeDocument/2006/relationships/image" Target="../media/image222.png"/><Relationship Id="rId289" Type="http://schemas.openxmlformats.org/officeDocument/2006/relationships/image" Target="../media/image313.png"/><Relationship Id="rId454" Type="http://schemas.openxmlformats.org/officeDocument/2006/relationships/customXml" Target="../ink/ink402.xml"/><Relationship Id="rId11" Type="http://schemas.openxmlformats.org/officeDocument/2006/relationships/image" Target="../media/image174.png"/><Relationship Id="rId53" Type="http://schemas.openxmlformats.org/officeDocument/2006/relationships/image" Target="../media/image195.png"/><Relationship Id="rId149" Type="http://schemas.openxmlformats.org/officeDocument/2006/relationships/image" Target="../media/image243.png"/><Relationship Id="rId314" Type="http://schemas.openxmlformats.org/officeDocument/2006/relationships/customXml" Target="../ink/ink332.xml"/><Relationship Id="rId356" Type="http://schemas.openxmlformats.org/officeDocument/2006/relationships/customXml" Target="../ink/ink353.xml"/><Relationship Id="rId398" Type="http://schemas.openxmlformats.org/officeDocument/2006/relationships/customXml" Target="../ink/ink374.xml"/><Relationship Id="rId95" Type="http://schemas.openxmlformats.org/officeDocument/2006/relationships/image" Target="../media/image216.png"/><Relationship Id="rId160" Type="http://schemas.openxmlformats.org/officeDocument/2006/relationships/customXml" Target="../ink/ink255.xml"/><Relationship Id="rId216" Type="http://schemas.openxmlformats.org/officeDocument/2006/relationships/customXml" Target="../ink/ink283.xml"/><Relationship Id="rId423" Type="http://schemas.openxmlformats.org/officeDocument/2006/relationships/image" Target="../media/image380.png"/><Relationship Id="rId258" Type="http://schemas.openxmlformats.org/officeDocument/2006/relationships/customXml" Target="../ink/ink304.xml"/><Relationship Id="rId465" Type="http://schemas.openxmlformats.org/officeDocument/2006/relationships/image" Target="../media/image401.png"/><Relationship Id="rId22" Type="http://schemas.openxmlformats.org/officeDocument/2006/relationships/customXml" Target="../ink/ink186.xml"/><Relationship Id="rId64" Type="http://schemas.openxmlformats.org/officeDocument/2006/relationships/customXml" Target="../ink/ink207.xml"/><Relationship Id="rId118" Type="http://schemas.openxmlformats.org/officeDocument/2006/relationships/customXml" Target="../ink/ink234.xml"/><Relationship Id="rId325" Type="http://schemas.openxmlformats.org/officeDocument/2006/relationships/image" Target="../media/image331.png"/><Relationship Id="rId367" Type="http://schemas.openxmlformats.org/officeDocument/2006/relationships/image" Target="../media/image352.png"/><Relationship Id="rId171" Type="http://schemas.openxmlformats.org/officeDocument/2006/relationships/image" Target="../media/image254.png"/><Relationship Id="rId227" Type="http://schemas.openxmlformats.org/officeDocument/2006/relationships/image" Target="../media/image282.png"/><Relationship Id="rId269" Type="http://schemas.openxmlformats.org/officeDocument/2006/relationships/image" Target="../media/image303.png"/><Relationship Id="rId434" Type="http://schemas.openxmlformats.org/officeDocument/2006/relationships/customXml" Target="../ink/ink392.xml"/><Relationship Id="rId33" Type="http://schemas.openxmlformats.org/officeDocument/2006/relationships/image" Target="../media/image185.png"/><Relationship Id="rId129" Type="http://schemas.openxmlformats.org/officeDocument/2006/relationships/image" Target="../media/image233.png"/><Relationship Id="rId280" Type="http://schemas.openxmlformats.org/officeDocument/2006/relationships/customXml" Target="../ink/ink315.xml"/><Relationship Id="rId336" Type="http://schemas.openxmlformats.org/officeDocument/2006/relationships/customXml" Target="../ink/ink343.xml"/><Relationship Id="rId75" Type="http://schemas.openxmlformats.org/officeDocument/2006/relationships/image" Target="../media/image206.png"/><Relationship Id="rId140" Type="http://schemas.openxmlformats.org/officeDocument/2006/relationships/customXml" Target="../ink/ink245.xml"/><Relationship Id="rId182" Type="http://schemas.openxmlformats.org/officeDocument/2006/relationships/customXml" Target="../ink/ink266.xml"/><Relationship Id="rId378" Type="http://schemas.openxmlformats.org/officeDocument/2006/relationships/customXml" Target="../ink/ink364.xml"/><Relationship Id="rId403" Type="http://schemas.openxmlformats.org/officeDocument/2006/relationships/image" Target="../media/image370.png"/><Relationship Id="rId6" Type="http://schemas.openxmlformats.org/officeDocument/2006/relationships/customXml" Target="../ink/ink178.xml"/><Relationship Id="rId238" Type="http://schemas.openxmlformats.org/officeDocument/2006/relationships/customXml" Target="../ink/ink294.xml"/><Relationship Id="rId445" Type="http://schemas.openxmlformats.org/officeDocument/2006/relationships/image" Target="../media/image391.png"/><Relationship Id="rId291" Type="http://schemas.openxmlformats.org/officeDocument/2006/relationships/image" Target="../media/image314.png"/><Relationship Id="rId305" Type="http://schemas.openxmlformats.org/officeDocument/2006/relationships/image" Target="../media/image321.png"/><Relationship Id="rId347" Type="http://schemas.openxmlformats.org/officeDocument/2006/relationships/image" Target="../media/image342.png"/><Relationship Id="rId44" Type="http://schemas.openxmlformats.org/officeDocument/2006/relationships/customXml" Target="../ink/ink197.xml"/><Relationship Id="rId86" Type="http://schemas.openxmlformats.org/officeDocument/2006/relationships/customXml" Target="../ink/ink218.xml"/><Relationship Id="rId151" Type="http://schemas.openxmlformats.org/officeDocument/2006/relationships/image" Target="../media/image244.png"/><Relationship Id="rId389" Type="http://schemas.openxmlformats.org/officeDocument/2006/relationships/image" Target="../media/image363.png"/><Relationship Id="rId193" Type="http://schemas.openxmlformats.org/officeDocument/2006/relationships/image" Target="../media/image265.png"/><Relationship Id="rId207" Type="http://schemas.openxmlformats.org/officeDocument/2006/relationships/image" Target="../media/image272.png"/><Relationship Id="rId249" Type="http://schemas.openxmlformats.org/officeDocument/2006/relationships/image" Target="../media/image293.png"/><Relationship Id="rId414" Type="http://schemas.openxmlformats.org/officeDocument/2006/relationships/customXml" Target="../ink/ink382.xml"/><Relationship Id="rId456" Type="http://schemas.openxmlformats.org/officeDocument/2006/relationships/customXml" Target="../ink/ink403.xml"/><Relationship Id="rId13" Type="http://schemas.openxmlformats.org/officeDocument/2006/relationships/image" Target="../media/image175.png"/><Relationship Id="rId109" Type="http://schemas.openxmlformats.org/officeDocument/2006/relationships/image" Target="../media/image223.png"/><Relationship Id="rId260" Type="http://schemas.openxmlformats.org/officeDocument/2006/relationships/customXml" Target="../ink/ink305.xml"/><Relationship Id="rId316" Type="http://schemas.openxmlformats.org/officeDocument/2006/relationships/customXml" Target="../ink/ink333.xml"/><Relationship Id="rId55" Type="http://schemas.openxmlformats.org/officeDocument/2006/relationships/image" Target="../media/image196.png"/><Relationship Id="rId97" Type="http://schemas.openxmlformats.org/officeDocument/2006/relationships/image" Target="../media/image217.png"/><Relationship Id="rId120" Type="http://schemas.openxmlformats.org/officeDocument/2006/relationships/customXml" Target="../ink/ink235.xml"/><Relationship Id="rId358" Type="http://schemas.openxmlformats.org/officeDocument/2006/relationships/customXml" Target="../ink/ink354.xml"/><Relationship Id="rId162" Type="http://schemas.openxmlformats.org/officeDocument/2006/relationships/customXml" Target="../ink/ink256.xml"/><Relationship Id="rId218" Type="http://schemas.openxmlformats.org/officeDocument/2006/relationships/customXml" Target="../ink/ink284.xml"/><Relationship Id="rId425" Type="http://schemas.openxmlformats.org/officeDocument/2006/relationships/image" Target="../media/image381.png"/><Relationship Id="rId467" Type="http://schemas.openxmlformats.org/officeDocument/2006/relationships/image" Target="../media/image402.png"/><Relationship Id="rId271" Type="http://schemas.openxmlformats.org/officeDocument/2006/relationships/image" Target="../media/image304.png"/><Relationship Id="rId24" Type="http://schemas.openxmlformats.org/officeDocument/2006/relationships/customXml" Target="../ink/ink187.xml"/><Relationship Id="rId66" Type="http://schemas.openxmlformats.org/officeDocument/2006/relationships/customXml" Target="../ink/ink208.xml"/><Relationship Id="rId131" Type="http://schemas.openxmlformats.org/officeDocument/2006/relationships/image" Target="../media/image234.png"/><Relationship Id="rId327" Type="http://schemas.openxmlformats.org/officeDocument/2006/relationships/image" Target="../media/image332.png"/><Relationship Id="rId369" Type="http://schemas.openxmlformats.org/officeDocument/2006/relationships/image" Target="../media/image353.png"/><Relationship Id="rId173" Type="http://schemas.openxmlformats.org/officeDocument/2006/relationships/image" Target="../media/image255.png"/><Relationship Id="rId229" Type="http://schemas.openxmlformats.org/officeDocument/2006/relationships/image" Target="../media/image283.png"/><Relationship Id="rId380" Type="http://schemas.openxmlformats.org/officeDocument/2006/relationships/customXml" Target="../ink/ink365.xml"/><Relationship Id="rId436" Type="http://schemas.openxmlformats.org/officeDocument/2006/relationships/customXml" Target="../ink/ink393.xml"/><Relationship Id="rId240" Type="http://schemas.openxmlformats.org/officeDocument/2006/relationships/customXml" Target="../ink/ink295.xml"/><Relationship Id="rId35" Type="http://schemas.openxmlformats.org/officeDocument/2006/relationships/image" Target="../media/image186.png"/><Relationship Id="rId77" Type="http://schemas.openxmlformats.org/officeDocument/2006/relationships/image" Target="../media/image207.png"/><Relationship Id="rId100" Type="http://schemas.openxmlformats.org/officeDocument/2006/relationships/customXml" Target="../ink/ink225.xml"/><Relationship Id="rId282" Type="http://schemas.openxmlformats.org/officeDocument/2006/relationships/customXml" Target="../ink/ink316.xml"/><Relationship Id="rId338" Type="http://schemas.openxmlformats.org/officeDocument/2006/relationships/customXml" Target="../ink/ink344.xml"/><Relationship Id="rId8" Type="http://schemas.openxmlformats.org/officeDocument/2006/relationships/customXml" Target="../ink/ink179.xml"/><Relationship Id="rId142" Type="http://schemas.openxmlformats.org/officeDocument/2006/relationships/customXml" Target="../ink/ink246.xml"/><Relationship Id="rId184" Type="http://schemas.openxmlformats.org/officeDocument/2006/relationships/customXml" Target="../ink/ink267.xml"/><Relationship Id="rId391" Type="http://schemas.openxmlformats.org/officeDocument/2006/relationships/image" Target="../media/image364.png"/><Relationship Id="rId405" Type="http://schemas.openxmlformats.org/officeDocument/2006/relationships/image" Target="../media/image371.png"/><Relationship Id="rId447" Type="http://schemas.openxmlformats.org/officeDocument/2006/relationships/image" Target="../media/image392.png"/><Relationship Id="rId251" Type="http://schemas.openxmlformats.org/officeDocument/2006/relationships/image" Target="../media/image294.png"/><Relationship Id="rId46" Type="http://schemas.openxmlformats.org/officeDocument/2006/relationships/customXml" Target="../ink/ink198.xml"/><Relationship Id="rId293" Type="http://schemas.openxmlformats.org/officeDocument/2006/relationships/image" Target="../media/image315.png"/><Relationship Id="rId307" Type="http://schemas.openxmlformats.org/officeDocument/2006/relationships/image" Target="../media/image322.png"/><Relationship Id="rId349" Type="http://schemas.openxmlformats.org/officeDocument/2006/relationships/image" Target="../media/image343.png"/><Relationship Id="rId88" Type="http://schemas.openxmlformats.org/officeDocument/2006/relationships/customXml" Target="../ink/ink219.xml"/><Relationship Id="rId111" Type="http://schemas.openxmlformats.org/officeDocument/2006/relationships/image" Target="../media/image224.png"/><Relationship Id="rId153" Type="http://schemas.openxmlformats.org/officeDocument/2006/relationships/image" Target="../media/image245.png"/><Relationship Id="rId195" Type="http://schemas.openxmlformats.org/officeDocument/2006/relationships/image" Target="../media/image266.png"/><Relationship Id="rId209" Type="http://schemas.openxmlformats.org/officeDocument/2006/relationships/image" Target="../media/image273.png"/><Relationship Id="rId360" Type="http://schemas.openxmlformats.org/officeDocument/2006/relationships/customXml" Target="../ink/ink355.xml"/><Relationship Id="rId416" Type="http://schemas.openxmlformats.org/officeDocument/2006/relationships/customXml" Target="../ink/ink383.xml"/><Relationship Id="rId220" Type="http://schemas.openxmlformats.org/officeDocument/2006/relationships/customXml" Target="../ink/ink285.xml"/><Relationship Id="rId458" Type="http://schemas.openxmlformats.org/officeDocument/2006/relationships/customXml" Target="../ink/ink404.xml"/><Relationship Id="rId15" Type="http://schemas.openxmlformats.org/officeDocument/2006/relationships/image" Target="../media/image176.png"/><Relationship Id="rId57" Type="http://schemas.openxmlformats.org/officeDocument/2006/relationships/image" Target="../media/image197.png"/><Relationship Id="rId262" Type="http://schemas.openxmlformats.org/officeDocument/2006/relationships/customXml" Target="../ink/ink306.xml"/><Relationship Id="rId318" Type="http://schemas.openxmlformats.org/officeDocument/2006/relationships/customXml" Target="../ink/ink334.xml"/><Relationship Id="rId99" Type="http://schemas.openxmlformats.org/officeDocument/2006/relationships/image" Target="../media/image218.png"/><Relationship Id="rId122" Type="http://schemas.openxmlformats.org/officeDocument/2006/relationships/customXml" Target="../ink/ink236.xml"/><Relationship Id="rId164" Type="http://schemas.openxmlformats.org/officeDocument/2006/relationships/customXml" Target="../ink/ink257.xml"/><Relationship Id="rId371" Type="http://schemas.openxmlformats.org/officeDocument/2006/relationships/image" Target="../media/image354.png"/><Relationship Id="rId427" Type="http://schemas.openxmlformats.org/officeDocument/2006/relationships/image" Target="../media/image382.png"/><Relationship Id="rId469" Type="http://schemas.openxmlformats.org/officeDocument/2006/relationships/image" Target="../media/image403.png"/><Relationship Id="rId26" Type="http://schemas.openxmlformats.org/officeDocument/2006/relationships/customXml" Target="../ink/ink188.xml"/><Relationship Id="rId231" Type="http://schemas.openxmlformats.org/officeDocument/2006/relationships/image" Target="../media/image284.png"/><Relationship Id="rId273" Type="http://schemas.openxmlformats.org/officeDocument/2006/relationships/image" Target="../media/image305.png"/><Relationship Id="rId329" Type="http://schemas.openxmlformats.org/officeDocument/2006/relationships/image" Target="../media/image333.png"/><Relationship Id="rId68" Type="http://schemas.openxmlformats.org/officeDocument/2006/relationships/customXml" Target="../ink/ink209.xml"/><Relationship Id="rId133" Type="http://schemas.openxmlformats.org/officeDocument/2006/relationships/image" Target="../media/image235.png"/><Relationship Id="rId175" Type="http://schemas.openxmlformats.org/officeDocument/2006/relationships/image" Target="../media/image256.png"/><Relationship Id="rId340" Type="http://schemas.openxmlformats.org/officeDocument/2006/relationships/customXml" Target="../ink/ink345.xml"/><Relationship Id="rId200" Type="http://schemas.openxmlformats.org/officeDocument/2006/relationships/customXml" Target="../ink/ink275.xml"/><Relationship Id="rId382" Type="http://schemas.openxmlformats.org/officeDocument/2006/relationships/customXml" Target="../ink/ink366.xml"/><Relationship Id="rId438" Type="http://schemas.openxmlformats.org/officeDocument/2006/relationships/customXml" Target="../ink/ink394.xml"/><Relationship Id="rId242" Type="http://schemas.openxmlformats.org/officeDocument/2006/relationships/customXml" Target="../ink/ink296.xml"/><Relationship Id="rId284" Type="http://schemas.openxmlformats.org/officeDocument/2006/relationships/customXml" Target="../ink/ink317.xml"/><Relationship Id="rId37" Type="http://schemas.openxmlformats.org/officeDocument/2006/relationships/image" Target="../media/image187.png"/><Relationship Id="rId79" Type="http://schemas.openxmlformats.org/officeDocument/2006/relationships/image" Target="../media/image208.png"/><Relationship Id="rId102" Type="http://schemas.openxmlformats.org/officeDocument/2006/relationships/customXml" Target="../ink/ink226.xml"/><Relationship Id="rId144" Type="http://schemas.openxmlformats.org/officeDocument/2006/relationships/customXml" Target="../ink/ink247.xml"/><Relationship Id="rId90" Type="http://schemas.openxmlformats.org/officeDocument/2006/relationships/customXml" Target="../ink/ink220.xml"/><Relationship Id="rId186" Type="http://schemas.openxmlformats.org/officeDocument/2006/relationships/customXml" Target="../ink/ink268.xml"/><Relationship Id="rId351" Type="http://schemas.openxmlformats.org/officeDocument/2006/relationships/image" Target="../media/image344.png"/><Relationship Id="rId393" Type="http://schemas.openxmlformats.org/officeDocument/2006/relationships/image" Target="../media/image365.png"/><Relationship Id="rId407" Type="http://schemas.openxmlformats.org/officeDocument/2006/relationships/image" Target="../media/image372.png"/><Relationship Id="rId449" Type="http://schemas.openxmlformats.org/officeDocument/2006/relationships/image" Target="../media/image393.png"/><Relationship Id="rId211" Type="http://schemas.openxmlformats.org/officeDocument/2006/relationships/image" Target="../media/image274.png"/><Relationship Id="rId253" Type="http://schemas.openxmlformats.org/officeDocument/2006/relationships/image" Target="../media/image295.png"/><Relationship Id="rId295" Type="http://schemas.openxmlformats.org/officeDocument/2006/relationships/image" Target="../media/image316.png"/><Relationship Id="rId309" Type="http://schemas.openxmlformats.org/officeDocument/2006/relationships/image" Target="../media/image323.png"/><Relationship Id="rId460" Type="http://schemas.openxmlformats.org/officeDocument/2006/relationships/customXml" Target="../ink/ink405.xml"/><Relationship Id="rId48" Type="http://schemas.openxmlformats.org/officeDocument/2006/relationships/customXml" Target="../ink/ink199.xml"/><Relationship Id="rId113" Type="http://schemas.openxmlformats.org/officeDocument/2006/relationships/image" Target="../media/image225.png"/><Relationship Id="rId320" Type="http://schemas.openxmlformats.org/officeDocument/2006/relationships/customXml" Target="../ink/ink335.xml"/><Relationship Id="rId155" Type="http://schemas.openxmlformats.org/officeDocument/2006/relationships/image" Target="../media/image246.png"/><Relationship Id="rId197" Type="http://schemas.openxmlformats.org/officeDocument/2006/relationships/image" Target="../media/image267.png"/><Relationship Id="rId362" Type="http://schemas.openxmlformats.org/officeDocument/2006/relationships/customXml" Target="../ink/ink356.xml"/><Relationship Id="rId418" Type="http://schemas.openxmlformats.org/officeDocument/2006/relationships/customXml" Target="../ink/ink384.xml"/><Relationship Id="rId222" Type="http://schemas.openxmlformats.org/officeDocument/2006/relationships/customXml" Target="../ink/ink286.xml"/><Relationship Id="rId264" Type="http://schemas.openxmlformats.org/officeDocument/2006/relationships/customXml" Target="../ink/ink307.xml"/><Relationship Id="rId17" Type="http://schemas.openxmlformats.org/officeDocument/2006/relationships/image" Target="../media/image177.png"/><Relationship Id="rId59" Type="http://schemas.openxmlformats.org/officeDocument/2006/relationships/image" Target="../media/image198.png"/><Relationship Id="rId124" Type="http://schemas.openxmlformats.org/officeDocument/2006/relationships/customXml" Target="../ink/ink237.xml"/><Relationship Id="rId70" Type="http://schemas.openxmlformats.org/officeDocument/2006/relationships/customXml" Target="../ink/ink210.xml"/><Relationship Id="rId166" Type="http://schemas.openxmlformats.org/officeDocument/2006/relationships/customXml" Target="../ink/ink258.xml"/><Relationship Id="rId331" Type="http://schemas.openxmlformats.org/officeDocument/2006/relationships/image" Target="../media/image334.png"/><Relationship Id="rId373" Type="http://schemas.openxmlformats.org/officeDocument/2006/relationships/image" Target="../media/image355.png"/><Relationship Id="rId429" Type="http://schemas.openxmlformats.org/officeDocument/2006/relationships/image" Target="../media/image383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285.png"/><Relationship Id="rId440" Type="http://schemas.openxmlformats.org/officeDocument/2006/relationships/customXml" Target="../ink/ink395.xml"/><Relationship Id="rId28" Type="http://schemas.openxmlformats.org/officeDocument/2006/relationships/customXml" Target="../ink/ink189.xml"/><Relationship Id="rId275" Type="http://schemas.openxmlformats.org/officeDocument/2006/relationships/image" Target="../media/image306.png"/><Relationship Id="rId300" Type="http://schemas.openxmlformats.org/officeDocument/2006/relationships/customXml" Target="../ink/ink325.xml"/><Relationship Id="rId81" Type="http://schemas.openxmlformats.org/officeDocument/2006/relationships/image" Target="../media/image209.png"/><Relationship Id="rId135" Type="http://schemas.openxmlformats.org/officeDocument/2006/relationships/image" Target="../media/image236.png"/><Relationship Id="rId177" Type="http://schemas.openxmlformats.org/officeDocument/2006/relationships/image" Target="../media/image257.png"/><Relationship Id="rId342" Type="http://schemas.openxmlformats.org/officeDocument/2006/relationships/customXml" Target="../ink/ink346.xml"/><Relationship Id="rId384" Type="http://schemas.openxmlformats.org/officeDocument/2006/relationships/customXml" Target="../ink/ink367.xml"/><Relationship Id="rId202" Type="http://schemas.openxmlformats.org/officeDocument/2006/relationships/customXml" Target="../ink/ink276.xml"/><Relationship Id="rId244" Type="http://schemas.openxmlformats.org/officeDocument/2006/relationships/customXml" Target="../ink/ink297.xml"/><Relationship Id="rId39" Type="http://schemas.openxmlformats.org/officeDocument/2006/relationships/image" Target="../media/image188.png"/><Relationship Id="rId286" Type="http://schemas.openxmlformats.org/officeDocument/2006/relationships/customXml" Target="../ink/ink318.xml"/><Relationship Id="rId451" Type="http://schemas.openxmlformats.org/officeDocument/2006/relationships/image" Target="../media/image394.png"/><Relationship Id="rId50" Type="http://schemas.openxmlformats.org/officeDocument/2006/relationships/customXml" Target="../ink/ink200.xml"/><Relationship Id="rId104" Type="http://schemas.openxmlformats.org/officeDocument/2006/relationships/customXml" Target="../ink/ink227.xml"/><Relationship Id="rId146" Type="http://schemas.openxmlformats.org/officeDocument/2006/relationships/customXml" Target="../ink/ink248.xml"/><Relationship Id="rId188" Type="http://schemas.openxmlformats.org/officeDocument/2006/relationships/customXml" Target="../ink/ink269.xml"/><Relationship Id="rId311" Type="http://schemas.openxmlformats.org/officeDocument/2006/relationships/image" Target="../media/image324.png"/><Relationship Id="rId353" Type="http://schemas.openxmlformats.org/officeDocument/2006/relationships/image" Target="../media/image345.png"/><Relationship Id="rId395" Type="http://schemas.openxmlformats.org/officeDocument/2006/relationships/image" Target="../media/image366.png"/><Relationship Id="rId409" Type="http://schemas.openxmlformats.org/officeDocument/2006/relationships/image" Target="../media/image373.png"/><Relationship Id="rId92" Type="http://schemas.openxmlformats.org/officeDocument/2006/relationships/customXml" Target="../ink/ink221.xml"/><Relationship Id="rId213" Type="http://schemas.openxmlformats.org/officeDocument/2006/relationships/image" Target="../media/image275.png"/><Relationship Id="rId420" Type="http://schemas.openxmlformats.org/officeDocument/2006/relationships/customXml" Target="../ink/ink385.xml"/><Relationship Id="rId255" Type="http://schemas.openxmlformats.org/officeDocument/2006/relationships/image" Target="../media/image296.png"/><Relationship Id="rId297" Type="http://schemas.openxmlformats.org/officeDocument/2006/relationships/image" Target="../media/image317.png"/><Relationship Id="rId462" Type="http://schemas.openxmlformats.org/officeDocument/2006/relationships/customXml" Target="../ink/ink406.xml"/><Relationship Id="rId115" Type="http://schemas.openxmlformats.org/officeDocument/2006/relationships/image" Target="../media/image226.png"/><Relationship Id="rId157" Type="http://schemas.openxmlformats.org/officeDocument/2006/relationships/image" Target="../media/image247.png"/><Relationship Id="rId322" Type="http://schemas.openxmlformats.org/officeDocument/2006/relationships/customXml" Target="../ink/ink336.xml"/><Relationship Id="rId364" Type="http://schemas.openxmlformats.org/officeDocument/2006/relationships/customXml" Target="../ink/ink357.xml"/><Relationship Id="rId61" Type="http://schemas.openxmlformats.org/officeDocument/2006/relationships/image" Target="../media/image199.png"/><Relationship Id="rId199" Type="http://schemas.openxmlformats.org/officeDocument/2006/relationships/image" Target="../media/image26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FD90904-2AEC-DC55-E020-F92BEB4AEBDA}"/>
              </a:ext>
            </a:extLst>
          </p:cNvPr>
          <p:cNvGrpSpPr/>
          <p:nvPr/>
        </p:nvGrpSpPr>
        <p:grpSpPr>
          <a:xfrm>
            <a:off x="1167097" y="386261"/>
            <a:ext cx="1191600" cy="666720"/>
            <a:chOff x="1167097" y="386261"/>
            <a:chExt cx="1191600" cy="66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325989-37D0-C45F-8B1F-C1551005B6A2}"/>
                    </a:ext>
                  </a:extLst>
                </p14:cNvPr>
                <p14:cNvContentPartPr/>
                <p14:nvPr/>
              </p14:nvContentPartPr>
              <p14:xfrm>
                <a:off x="1167097" y="386261"/>
                <a:ext cx="406440" cy="5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6325989-37D0-C45F-8B1F-C1551005B6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0977" y="380141"/>
                  <a:ext cx="418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12D5DDF-C6D4-1EBC-89A9-03F3D9FA30B9}"/>
                    </a:ext>
                  </a:extLst>
                </p14:cNvPr>
                <p14:cNvContentPartPr/>
                <p14:nvPr/>
              </p14:nvContentPartPr>
              <p14:xfrm>
                <a:off x="1365817" y="431981"/>
                <a:ext cx="18360" cy="422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12D5DDF-C6D4-1EBC-89A9-03F3D9FA3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59697" y="425861"/>
                  <a:ext cx="3060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AB48CB-A8B0-7449-5B62-339ADCE4A31E}"/>
                    </a:ext>
                  </a:extLst>
                </p14:cNvPr>
                <p14:cNvContentPartPr/>
                <p14:nvPr/>
              </p14:nvContentPartPr>
              <p14:xfrm>
                <a:off x="1197697" y="734741"/>
                <a:ext cx="209160" cy="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AB48CB-A8B0-7449-5B62-339ADCE4A3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91577" y="728621"/>
                  <a:ext cx="2214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4F5BDC1-5C3B-A599-585F-5F2956E80466}"/>
                    </a:ext>
                  </a:extLst>
                </p14:cNvPr>
                <p14:cNvContentPartPr/>
                <p14:nvPr/>
              </p14:nvContentPartPr>
              <p14:xfrm>
                <a:off x="1514137" y="579581"/>
                <a:ext cx="114840" cy="118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4F5BDC1-5C3B-A599-585F-5F2956E804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08017" y="573461"/>
                  <a:ext cx="1270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82F31B2-1CF4-E5A4-6D38-1865D5AC7DDD}"/>
                    </a:ext>
                  </a:extLst>
                </p14:cNvPr>
                <p14:cNvContentPartPr/>
                <p14:nvPr/>
              </p14:nvContentPartPr>
              <p14:xfrm>
                <a:off x="1790257" y="504341"/>
                <a:ext cx="2880" cy="248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82F31B2-1CF4-E5A4-6D38-1865D5AC7D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84137" y="498221"/>
                  <a:ext cx="151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9D0D341-34A9-1899-9CC6-58D4F6D04A1A}"/>
                    </a:ext>
                  </a:extLst>
                </p14:cNvPr>
                <p14:cNvContentPartPr/>
                <p14:nvPr/>
              </p14:nvContentPartPr>
              <p14:xfrm>
                <a:off x="1942177" y="547541"/>
                <a:ext cx="158760" cy="176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9D0D341-34A9-1899-9CC6-58D4F6D04A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36057" y="541421"/>
                  <a:ext cx="1710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0C23CC6-9D73-BB88-F949-09ED55DD8C39}"/>
                    </a:ext>
                  </a:extLst>
                </p14:cNvPr>
                <p14:cNvContentPartPr/>
                <p14:nvPr/>
              </p14:nvContentPartPr>
              <p14:xfrm>
                <a:off x="2046217" y="465821"/>
                <a:ext cx="29160" cy="244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0C23CC6-9D73-BB88-F949-09ED55DD8C3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40097" y="459701"/>
                  <a:ext cx="414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A0F9518-A5DC-6C50-FC2E-0EA12E2A6DCC}"/>
                    </a:ext>
                  </a:extLst>
                </p14:cNvPr>
                <p14:cNvContentPartPr/>
                <p14:nvPr/>
              </p14:nvContentPartPr>
              <p14:xfrm>
                <a:off x="2261857" y="462581"/>
                <a:ext cx="96840" cy="197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A0F9518-A5DC-6C50-FC2E-0EA12E2A6D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55737" y="456461"/>
                  <a:ext cx="1090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11BBD24-4DA5-3D85-E5F8-617257A9D163}"/>
                    </a:ext>
                  </a:extLst>
                </p14:cNvPr>
                <p14:cNvContentPartPr/>
                <p14:nvPr/>
              </p14:nvContentPartPr>
              <p14:xfrm>
                <a:off x="1490377" y="941381"/>
                <a:ext cx="358560" cy="32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11BBD24-4DA5-3D85-E5F8-617257A9D1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84257" y="935261"/>
                  <a:ext cx="370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D91CB68-1F57-15C2-F4FF-9B5D0DAA5925}"/>
                    </a:ext>
                  </a:extLst>
                </p14:cNvPr>
                <p14:cNvContentPartPr/>
                <p14:nvPr/>
              </p14:nvContentPartPr>
              <p14:xfrm>
                <a:off x="1527097" y="1002941"/>
                <a:ext cx="4680" cy="9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D91CB68-1F57-15C2-F4FF-9B5D0DAA592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20977" y="996821"/>
                  <a:ext cx="169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6DDDC7F-618A-551D-1C2F-E75891FA9495}"/>
                    </a:ext>
                  </a:extLst>
                </p14:cNvPr>
                <p14:cNvContentPartPr/>
                <p14:nvPr/>
              </p14:nvContentPartPr>
              <p14:xfrm>
                <a:off x="1531777" y="1002941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6DDDC7F-618A-551D-1C2F-E75891FA949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25657" y="9968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B73F422-5443-7F19-7582-D1C8403549CE}"/>
                    </a:ext>
                  </a:extLst>
                </p14:cNvPr>
                <p14:cNvContentPartPr/>
                <p14:nvPr/>
              </p14:nvContentPartPr>
              <p14:xfrm>
                <a:off x="1531777" y="1002941"/>
                <a:ext cx="366480" cy="50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B73F422-5443-7F19-7582-D1C8403549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25657" y="996821"/>
                  <a:ext cx="37872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D7D337C-4EC5-AB18-B134-1A1F09887258}"/>
              </a:ext>
            </a:extLst>
          </p:cNvPr>
          <p:cNvGrpSpPr/>
          <p:nvPr/>
        </p:nvGrpSpPr>
        <p:grpSpPr>
          <a:xfrm>
            <a:off x="640057" y="1643741"/>
            <a:ext cx="1167120" cy="363960"/>
            <a:chOff x="640057" y="1643741"/>
            <a:chExt cx="116712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2A2207C-3DBD-038B-E9B9-E0750F3432A1}"/>
                    </a:ext>
                  </a:extLst>
                </p14:cNvPr>
                <p14:cNvContentPartPr/>
                <p14:nvPr/>
              </p14:nvContentPartPr>
              <p14:xfrm>
                <a:off x="779017" y="1728701"/>
                <a:ext cx="7200" cy="263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2A2207C-3DBD-038B-E9B9-E0750F3432A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2897" y="1722581"/>
                  <a:ext cx="194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FE95626-D758-E281-6944-4E82C2B19DC3}"/>
                    </a:ext>
                  </a:extLst>
                </p14:cNvPr>
                <p14:cNvContentPartPr/>
                <p14:nvPr/>
              </p14:nvContentPartPr>
              <p14:xfrm>
                <a:off x="640057" y="1688741"/>
                <a:ext cx="246960" cy="42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FE95626-D758-E281-6944-4E82C2B19DC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3937" y="1682621"/>
                  <a:ext cx="2592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65AD38D-7D5A-2FB5-549B-A5CAD790D788}"/>
                    </a:ext>
                  </a:extLst>
                </p14:cNvPr>
                <p14:cNvContentPartPr/>
                <p14:nvPr/>
              </p14:nvContentPartPr>
              <p14:xfrm>
                <a:off x="962617" y="1883141"/>
                <a:ext cx="110520" cy="124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65AD38D-7D5A-2FB5-549B-A5CAD790D7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6497" y="1877021"/>
                  <a:ext cx="122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1E7046-73B7-F167-6959-7B1E98151D86}"/>
                    </a:ext>
                  </a:extLst>
                </p14:cNvPr>
                <p14:cNvContentPartPr/>
                <p14:nvPr/>
              </p14:nvContentPartPr>
              <p14:xfrm>
                <a:off x="1100497" y="1727981"/>
                <a:ext cx="113760" cy="236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1E7046-73B7-F167-6959-7B1E98151D8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94377" y="1721861"/>
                  <a:ext cx="1260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B5B1847-5662-C983-3455-1062C05AF1E1}"/>
                    </a:ext>
                  </a:extLst>
                </p14:cNvPr>
                <p14:cNvContentPartPr/>
                <p14:nvPr/>
              </p14:nvContentPartPr>
              <p14:xfrm>
                <a:off x="1306777" y="1643741"/>
                <a:ext cx="38160" cy="275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B5B1847-5662-C983-3455-1062C05AF1E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00657" y="1637621"/>
                  <a:ext cx="504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348D5A5-232C-1F9E-2302-5DF0607224A3}"/>
                    </a:ext>
                  </a:extLst>
                </p14:cNvPr>
                <p14:cNvContentPartPr/>
                <p14:nvPr/>
              </p14:nvContentPartPr>
              <p14:xfrm>
                <a:off x="1393537" y="1783061"/>
                <a:ext cx="88560" cy="135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348D5A5-232C-1F9E-2302-5DF0607224A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87417" y="1776941"/>
                  <a:ext cx="1008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BA480F-91C9-66FC-A7A7-CAF388DDFE88}"/>
                    </a:ext>
                  </a:extLst>
                </p14:cNvPr>
                <p14:cNvContentPartPr/>
                <p14:nvPr/>
              </p14:nvContentPartPr>
              <p14:xfrm>
                <a:off x="1655617" y="1663181"/>
                <a:ext cx="45720" cy="280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6BA480F-91C9-66FC-A7A7-CAF388DDFE8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49497" y="1657061"/>
                  <a:ext cx="579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7BCFC76-6189-923A-B205-C4F9B1AE0967}"/>
                    </a:ext>
                  </a:extLst>
                </p14:cNvPr>
                <p14:cNvContentPartPr/>
                <p14:nvPr/>
              </p14:nvContentPartPr>
              <p14:xfrm>
                <a:off x="1637257" y="1916621"/>
                <a:ext cx="169920" cy="29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7BCFC76-6189-923A-B205-C4F9B1AE096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31137" y="1910501"/>
                  <a:ext cx="18216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2FEB17-C39B-71A0-CD76-4640F1269132}"/>
              </a:ext>
            </a:extLst>
          </p:cNvPr>
          <p:cNvGrpSpPr/>
          <p:nvPr/>
        </p:nvGrpSpPr>
        <p:grpSpPr>
          <a:xfrm>
            <a:off x="1046497" y="2160701"/>
            <a:ext cx="585720" cy="47520"/>
            <a:chOff x="1046497" y="2160701"/>
            <a:chExt cx="585720" cy="4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EC82B6-6970-74D5-BF34-07C8759532DA}"/>
                    </a:ext>
                  </a:extLst>
                </p14:cNvPr>
                <p14:cNvContentPartPr/>
                <p14:nvPr/>
              </p14:nvContentPartPr>
              <p14:xfrm>
                <a:off x="1046497" y="2175821"/>
                <a:ext cx="585720" cy="32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EC82B6-6970-74D5-BF34-07C8759532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0377" y="2169701"/>
                  <a:ext cx="5979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D480C71-696A-C092-2D60-4EAF4B603BD3}"/>
                    </a:ext>
                  </a:extLst>
                </p14:cNvPr>
                <p14:cNvContentPartPr/>
                <p14:nvPr/>
              </p14:nvContentPartPr>
              <p14:xfrm>
                <a:off x="1610257" y="2160701"/>
                <a:ext cx="2160" cy="5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D480C71-696A-C092-2D60-4EAF4B603BD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04137" y="2154581"/>
                  <a:ext cx="14400" cy="1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F3B86E3-ED30-3CBD-E665-40508BCB19D0}"/>
              </a:ext>
            </a:extLst>
          </p:cNvPr>
          <p:cNvGrpSpPr/>
          <p:nvPr/>
        </p:nvGrpSpPr>
        <p:grpSpPr>
          <a:xfrm>
            <a:off x="9225697" y="1506941"/>
            <a:ext cx="1277280" cy="479160"/>
            <a:chOff x="9225697" y="1506941"/>
            <a:chExt cx="1277280" cy="47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C791292-B8FD-8B2F-B46A-6C45D05C5F28}"/>
                    </a:ext>
                  </a:extLst>
                </p14:cNvPr>
                <p14:cNvContentPartPr/>
                <p14:nvPr/>
              </p14:nvContentPartPr>
              <p14:xfrm>
                <a:off x="9348097" y="1562741"/>
                <a:ext cx="6840" cy="249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C791292-B8FD-8B2F-B46A-6C45D05C5F2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341977" y="1556621"/>
                  <a:ext cx="19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8451DC0-0AC1-16F6-D83B-C3B214801B4B}"/>
                    </a:ext>
                  </a:extLst>
                </p14:cNvPr>
                <p14:cNvContentPartPr/>
                <p14:nvPr/>
              </p14:nvContentPartPr>
              <p14:xfrm>
                <a:off x="9225697" y="1506941"/>
                <a:ext cx="290520" cy="20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8451DC0-0AC1-16F6-D83B-C3B214801B4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219577" y="1500821"/>
                  <a:ext cx="302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79D31BF-12C1-5A6A-EFAB-71695CAD827F}"/>
                    </a:ext>
                  </a:extLst>
                </p14:cNvPr>
                <p14:cNvContentPartPr/>
                <p14:nvPr/>
              </p14:nvContentPartPr>
              <p14:xfrm>
                <a:off x="9515497" y="1584701"/>
                <a:ext cx="326880" cy="221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79D31BF-12C1-5A6A-EFAB-71695CAD827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509377" y="1578581"/>
                  <a:ext cx="3391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5DB15D2-F562-DBC3-AC3D-7ED14A7F36D3}"/>
                    </a:ext>
                  </a:extLst>
                </p14:cNvPr>
                <p14:cNvContentPartPr/>
                <p14:nvPr/>
              </p14:nvContentPartPr>
              <p14:xfrm>
                <a:off x="9913657" y="1537541"/>
                <a:ext cx="39600" cy="238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5DB15D2-F562-DBC3-AC3D-7ED14A7F36D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907537" y="1531421"/>
                  <a:ext cx="518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41C60A4-E207-25CB-B902-0DE84AFAB2DB}"/>
                    </a:ext>
                  </a:extLst>
                </p14:cNvPr>
                <p14:cNvContentPartPr/>
                <p14:nvPr/>
              </p14:nvContentPartPr>
              <p14:xfrm>
                <a:off x="10028137" y="1640501"/>
                <a:ext cx="113040" cy="129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41C60A4-E207-25CB-B902-0DE84AFAB2D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22017" y="1634381"/>
                  <a:ext cx="1252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D16C4CE-CC7B-3660-B1BD-4A850DA606D1}"/>
                    </a:ext>
                  </a:extLst>
                </p14:cNvPr>
                <p14:cNvContentPartPr/>
                <p14:nvPr/>
              </p14:nvContentPartPr>
              <p14:xfrm>
                <a:off x="10239097" y="1548701"/>
                <a:ext cx="106560" cy="182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D16C4CE-CC7B-3660-B1BD-4A850DA606D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232977" y="1542581"/>
                  <a:ext cx="1188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35E5804-50D1-6F82-EB8D-EFB716F2A09B}"/>
                    </a:ext>
                  </a:extLst>
                </p14:cNvPr>
                <p14:cNvContentPartPr/>
                <p14:nvPr/>
              </p14:nvContentPartPr>
              <p14:xfrm>
                <a:off x="9487057" y="1910141"/>
                <a:ext cx="802800" cy="75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35E5804-50D1-6F82-EB8D-EFB716F2A09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80937" y="1904021"/>
                  <a:ext cx="8150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8302E15-B877-8B14-2DB2-7BE466D60047}"/>
                    </a:ext>
                  </a:extLst>
                </p14:cNvPr>
                <p14:cNvContentPartPr/>
                <p14:nvPr/>
              </p14:nvContentPartPr>
              <p14:xfrm>
                <a:off x="10476337" y="1843541"/>
                <a:ext cx="26640" cy="16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8302E15-B877-8B14-2DB2-7BE466D6004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0217" y="1837421"/>
                  <a:ext cx="3888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89D4588-9155-0A74-37F7-CEC4F288C08C}"/>
              </a:ext>
            </a:extLst>
          </p:cNvPr>
          <p:cNvGrpSpPr/>
          <p:nvPr/>
        </p:nvGrpSpPr>
        <p:grpSpPr>
          <a:xfrm>
            <a:off x="374737" y="2615741"/>
            <a:ext cx="4067640" cy="4056480"/>
            <a:chOff x="374737" y="2615741"/>
            <a:chExt cx="4067640" cy="40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64F848E-E6EA-526D-D41E-2CAAD83046E1}"/>
                    </a:ext>
                  </a:extLst>
                </p14:cNvPr>
                <p14:cNvContentPartPr/>
                <p14:nvPr/>
              </p14:nvContentPartPr>
              <p14:xfrm>
                <a:off x="402457" y="2615741"/>
                <a:ext cx="3937320" cy="50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64F848E-E6EA-526D-D41E-2CAAD83046E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96337" y="2609621"/>
                  <a:ext cx="3949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F1A6FF4-2405-5D31-CB4D-4D48EE5E8CDA}"/>
                    </a:ext>
                  </a:extLst>
                </p14:cNvPr>
                <p14:cNvContentPartPr/>
                <p14:nvPr/>
              </p14:nvContentPartPr>
              <p14:xfrm>
                <a:off x="374737" y="2624021"/>
                <a:ext cx="32400" cy="2183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F1A6FF4-2405-5D31-CB4D-4D48EE5E8CD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68617" y="2617901"/>
                  <a:ext cx="44640" cy="21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5A1B1B4-19C3-383E-583C-63BECBFDDB28}"/>
                    </a:ext>
                  </a:extLst>
                </p14:cNvPr>
                <p14:cNvContentPartPr/>
                <p14:nvPr/>
              </p14:nvContentPartPr>
              <p14:xfrm>
                <a:off x="428737" y="4731101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5A1B1B4-19C3-383E-583C-63BECBFDDB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2617" y="472498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48AF465-6690-5875-D050-4A1B01C507AD}"/>
                    </a:ext>
                  </a:extLst>
                </p14:cNvPr>
                <p14:cNvContentPartPr/>
                <p14:nvPr/>
              </p14:nvContentPartPr>
              <p14:xfrm>
                <a:off x="376897" y="4644341"/>
                <a:ext cx="57600" cy="1148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48AF465-6690-5875-D050-4A1B01C507A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0777" y="4638221"/>
                  <a:ext cx="69840" cy="11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084EB14-5CED-A79F-2114-576C060414E3}"/>
                    </a:ext>
                  </a:extLst>
                </p14:cNvPr>
                <p14:cNvContentPartPr/>
                <p14:nvPr/>
              </p14:nvContentPartPr>
              <p14:xfrm>
                <a:off x="406777" y="5830541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084EB14-5CED-A79F-2114-576C060414E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0657" y="58244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AC46452-376B-3178-8CEA-5331745DACAB}"/>
                    </a:ext>
                  </a:extLst>
                </p14:cNvPr>
                <p14:cNvContentPartPr/>
                <p14:nvPr/>
              </p14:nvContentPartPr>
              <p14:xfrm>
                <a:off x="4115857" y="2656781"/>
                <a:ext cx="310680" cy="2973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AC46452-376B-3178-8CEA-5331745DACA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109737" y="2650661"/>
                  <a:ext cx="322920" cy="29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F5C98A1-793D-20DC-924E-3329D5292AA9}"/>
                    </a:ext>
                  </a:extLst>
                </p14:cNvPr>
                <p14:cNvContentPartPr/>
                <p14:nvPr/>
              </p14:nvContentPartPr>
              <p14:xfrm>
                <a:off x="2154217" y="2657861"/>
                <a:ext cx="65520" cy="288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F5C98A1-793D-20DC-924E-3329D5292AA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148097" y="2651741"/>
                  <a:ext cx="77760" cy="28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F7407A1-5051-17DC-1F82-61CDEC6E4EE1}"/>
                    </a:ext>
                  </a:extLst>
                </p14:cNvPr>
                <p14:cNvContentPartPr/>
                <p14:nvPr/>
              </p14:nvContentPartPr>
              <p14:xfrm>
                <a:off x="2208937" y="5483501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F7407A1-5051-17DC-1F82-61CDEC6E4EE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02817" y="547738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8AEA96A-616B-FB8F-4B71-2D475E894353}"/>
                    </a:ext>
                  </a:extLst>
                </p14:cNvPr>
                <p14:cNvContentPartPr/>
                <p14:nvPr/>
              </p14:nvContentPartPr>
              <p14:xfrm>
                <a:off x="497857" y="3184541"/>
                <a:ext cx="3727800" cy="155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8AEA96A-616B-FB8F-4B71-2D475E89435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1737" y="3178421"/>
                  <a:ext cx="3740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09D4BD5-6FF2-EC17-756F-07BE3B428896}"/>
                    </a:ext>
                  </a:extLst>
                </p14:cNvPr>
                <p14:cNvContentPartPr/>
                <p14:nvPr/>
              </p14:nvContentPartPr>
              <p14:xfrm>
                <a:off x="1226857" y="2832821"/>
                <a:ext cx="181080" cy="221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09D4BD5-6FF2-EC17-756F-07BE3B42889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220737" y="2826701"/>
                  <a:ext cx="1933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7902EE2-888A-FCDB-44B5-45355DE73AB3}"/>
                    </a:ext>
                  </a:extLst>
                </p14:cNvPr>
                <p14:cNvContentPartPr/>
                <p14:nvPr/>
              </p14:nvContentPartPr>
              <p14:xfrm>
                <a:off x="1523857" y="2769461"/>
                <a:ext cx="56520" cy="266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7902EE2-888A-FCDB-44B5-45355DE73AB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517737" y="2763341"/>
                  <a:ext cx="687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647FD32-77CE-6D82-2467-D5D724B4C1B8}"/>
                    </a:ext>
                  </a:extLst>
                </p14:cNvPr>
                <p14:cNvContentPartPr/>
                <p14:nvPr/>
              </p14:nvContentPartPr>
              <p14:xfrm>
                <a:off x="1522057" y="2984021"/>
                <a:ext cx="198000" cy="58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647FD32-77CE-6D82-2467-D5D724B4C1B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15937" y="2977901"/>
                  <a:ext cx="2102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281273F-5EF9-6A90-B4D1-748B54B350C2}"/>
                    </a:ext>
                  </a:extLst>
                </p14:cNvPr>
                <p14:cNvContentPartPr/>
                <p14:nvPr/>
              </p14:nvContentPartPr>
              <p14:xfrm>
                <a:off x="3029017" y="2843621"/>
                <a:ext cx="181800" cy="257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281273F-5EF9-6A90-B4D1-748B54B350C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22897" y="2837501"/>
                  <a:ext cx="1940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63BFAD1-0BA9-82C8-D0C8-8171B21148C7}"/>
                    </a:ext>
                  </a:extLst>
                </p14:cNvPr>
                <p14:cNvContentPartPr/>
                <p14:nvPr/>
              </p14:nvContentPartPr>
              <p14:xfrm>
                <a:off x="3328537" y="2804741"/>
                <a:ext cx="239760" cy="208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63BFAD1-0BA9-82C8-D0C8-8171B21148C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22417" y="2798621"/>
                  <a:ext cx="252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F34683B-5967-990D-EB53-6342A213B8C1}"/>
                    </a:ext>
                  </a:extLst>
                </p14:cNvPr>
                <p14:cNvContentPartPr/>
                <p14:nvPr/>
              </p14:nvContentPartPr>
              <p14:xfrm>
                <a:off x="1313617" y="3446261"/>
                <a:ext cx="82080" cy="242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F34683B-5967-990D-EB53-6342A213B8C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07497" y="3440141"/>
                  <a:ext cx="943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244EE87-3480-2463-DCFB-EFE62617CD1B}"/>
                    </a:ext>
                  </a:extLst>
                </p14:cNvPr>
                <p14:cNvContentPartPr/>
                <p14:nvPr/>
              </p14:nvContentPartPr>
              <p14:xfrm>
                <a:off x="1257097" y="3660461"/>
                <a:ext cx="312120" cy="77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244EE87-3480-2463-DCFB-EFE62617CD1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50977" y="3654341"/>
                  <a:ext cx="3243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F4A9D00-7A9E-E1A5-DEA1-F061DD663673}"/>
                    </a:ext>
                  </a:extLst>
                </p14:cNvPr>
                <p14:cNvContentPartPr/>
                <p14:nvPr/>
              </p14:nvContentPartPr>
              <p14:xfrm>
                <a:off x="3017137" y="3401981"/>
                <a:ext cx="127080" cy="259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F4A9D00-7A9E-E1A5-DEA1-F061DD66367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11017" y="3395861"/>
                  <a:ext cx="1393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3798E76-108F-5884-8B6C-C5B82558A7B7}"/>
                    </a:ext>
                  </a:extLst>
                </p14:cNvPr>
                <p14:cNvContentPartPr/>
                <p14:nvPr/>
              </p14:nvContentPartPr>
              <p14:xfrm>
                <a:off x="3014617" y="3482621"/>
                <a:ext cx="142920" cy="63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3798E76-108F-5884-8B6C-C5B82558A7B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08497" y="3476501"/>
                  <a:ext cx="1551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920C739-12D5-6B2D-63F6-FA4A34808968}"/>
                    </a:ext>
                  </a:extLst>
                </p14:cNvPr>
                <p14:cNvContentPartPr/>
                <p14:nvPr/>
              </p14:nvContentPartPr>
              <p14:xfrm>
                <a:off x="1282657" y="4031261"/>
                <a:ext cx="72720" cy="234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920C739-12D5-6B2D-63F6-FA4A3480896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76537" y="4025141"/>
                  <a:ext cx="84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793415D-3916-175F-059C-DE3DCF8D56D6}"/>
                    </a:ext>
                  </a:extLst>
                </p14:cNvPr>
                <p14:cNvContentPartPr/>
                <p14:nvPr/>
              </p14:nvContentPartPr>
              <p14:xfrm>
                <a:off x="1230097" y="4226741"/>
                <a:ext cx="334080" cy="59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793415D-3916-175F-059C-DE3DCF8D56D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223977" y="4220621"/>
                  <a:ext cx="3463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16E9058-9F9D-C384-0CD6-A96C9C5A64FE}"/>
                    </a:ext>
                  </a:extLst>
                </p14:cNvPr>
                <p14:cNvContentPartPr/>
                <p14:nvPr/>
              </p14:nvContentPartPr>
              <p14:xfrm>
                <a:off x="3084457" y="3920021"/>
                <a:ext cx="29160" cy="253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16E9058-9F9D-C384-0CD6-A96C9C5A64F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78337" y="3913901"/>
                  <a:ext cx="414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A785E06-7B5E-A0FB-1062-C49A3D4ED142}"/>
                    </a:ext>
                  </a:extLst>
                </p14:cNvPr>
                <p14:cNvContentPartPr/>
                <p14:nvPr/>
              </p14:nvContentPartPr>
              <p14:xfrm>
                <a:off x="3078697" y="3867461"/>
                <a:ext cx="137880" cy="258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A785E06-7B5E-A0FB-1062-C49A3D4ED14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72577" y="3861341"/>
                  <a:ext cx="1501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4D75C1A-AEBB-EA8F-E0B0-D1D06BA308B7}"/>
                    </a:ext>
                  </a:extLst>
                </p14:cNvPr>
                <p14:cNvContentPartPr/>
                <p14:nvPr/>
              </p14:nvContentPartPr>
              <p14:xfrm>
                <a:off x="1311457" y="4517981"/>
                <a:ext cx="275760" cy="3564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4D75C1A-AEBB-EA8F-E0B0-D1D06BA308B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05337" y="4511861"/>
                  <a:ext cx="2880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ED50245-369F-7B65-183A-ED27518FBAD0}"/>
                    </a:ext>
                  </a:extLst>
                </p14:cNvPr>
                <p14:cNvContentPartPr/>
                <p14:nvPr/>
              </p14:nvContentPartPr>
              <p14:xfrm>
                <a:off x="2989057" y="4401341"/>
                <a:ext cx="185760" cy="260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ED50245-369F-7B65-183A-ED27518FBAD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82937" y="4395221"/>
                  <a:ext cx="1980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15ED35E-E6C0-D239-ABEF-C41E992898B7}"/>
                    </a:ext>
                  </a:extLst>
                </p14:cNvPr>
                <p14:cNvContentPartPr/>
                <p14:nvPr/>
              </p14:nvContentPartPr>
              <p14:xfrm>
                <a:off x="397057" y="5754941"/>
                <a:ext cx="3808800" cy="917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15ED35E-E6C0-D239-ABEF-C41E992898B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0937" y="5748821"/>
                  <a:ext cx="3821040" cy="9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F6BF798-48DA-1865-2887-85E1A918A1F5}"/>
                    </a:ext>
                  </a:extLst>
                </p14:cNvPr>
                <p14:cNvContentPartPr/>
                <p14:nvPr/>
              </p14:nvContentPartPr>
              <p14:xfrm>
                <a:off x="4003177" y="5426261"/>
                <a:ext cx="439200" cy="1155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F6BF798-48DA-1865-2887-85E1A918A1F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97057" y="5420141"/>
                  <a:ext cx="451440" cy="11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F056E46-A024-140E-5C00-D2973E89D30A}"/>
                    </a:ext>
                  </a:extLst>
                </p14:cNvPr>
                <p14:cNvContentPartPr/>
                <p14:nvPr/>
              </p14:nvContentPartPr>
              <p14:xfrm>
                <a:off x="2225137" y="5525261"/>
                <a:ext cx="29520" cy="1014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F056E46-A024-140E-5C00-D2973E89D30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219017" y="5519141"/>
                  <a:ext cx="41760" cy="10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C2CB98C-39FA-184C-C12E-9EE0BA0CEE43}"/>
                    </a:ext>
                  </a:extLst>
                </p14:cNvPr>
                <p14:cNvContentPartPr/>
                <p14:nvPr/>
              </p14:nvContentPartPr>
              <p14:xfrm>
                <a:off x="2316577" y="6426701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C2CB98C-39FA-184C-C12E-9EE0BA0CEE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10457" y="642058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DE1686C-4F27-EADB-114B-F9904D5C43C5}"/>
                    </a:ext>
                  </a:extLst>
                </p14:cNvPr>
                <p14:cNvContentPartPr/>
                <p14:nvPr/>
              </p14:nvContentPartPr>
              <p14:xfrm>
                <a:off x="1013017" y="5151581"/>
                <a:ext cx="215640" cy="237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DE1686C-4F27-EADB-114B-F9904D5C43C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06897" y="5145461"/>
                  <a:ext cx="2278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4DB0CF5-8D3C-63C6-215C-A6B9C7ADFA6B}"/>
                    </a:ext>
                  </a:extLst>
                </p14:cNvPr>
                <p14:cNvContentPartPr/>
                <p14:nvPr/>
              </p14:nvContentPartPr>
              <p14:xfrm>
                <a:off x="1264657" y="5117021"/>
                <a:ext cx="158760" cy="195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4DB0CF5-8D3C-63C6-215C-A6B9C7ADFA6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258537" y="5110901"/>
                  <a:ext cx="1710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3EEE723-0B08-1809-C1C9-4AEE2A1FDADC}"/>
                    </a:ext>
                  </a:extLst>
                </p14:cNvPr>
                <p14:cNvContentPartPr/>
                <p14:nvPr/>
              </p14:nvContentPartPr>
              <p14:xfrm>
                <a:off x="1542217" y="5117741"/>
                <a:ext cx="21240" cy="195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3EEE723-0B08-1809-C1C9-4AEE2A1FDAD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536097" y="5111621"/>
                  <a:ext cx="33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26DB902-B717-E5C8-955F-D8FC255ADA9A}"/>
                    </a:ext>
                  </a:extLst>
                </p14:cNvPr>
                <p14:cNvContentPartPr/>
                <p14:nvPr/>
              </p14:nvContentPartPr>
              <p14:xfrm>
                <a:off x="1649137" y="5079581"/>
                <a:ext cx="5040" cy="221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26DB902-B717-E5C8-955F-D8FC255ADA9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643017" y="5073461"/>
                  <a:ext cx="17280" cy="23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5E3B426-E326-E1FC-B83B-0FA9997FB48C}"/>
              </a:ext>
            </a:extLst>
          </p:cNvPr>
          <p:cNvGrpSpPr/>
          <p:nvPr/>
        </p:nvGrpSpPr>
        <p:grpSpPr>
          <a:xfrm>
            <a:off x="2993737" y="4910381"/>
            <a:ext cx="291600" cy="499680"/>
            <a:chOff x="2993737" y="4910381"/>
            <a:chExt cx="291600" cy="49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F03A5CB-412B-FF1B-2316-E8737F3D6E23}"/>
                    </a:ext>
                  </a:extLst>
                </p14:cNvPr>
                <p14:cNvContentPartPr/>
                <p14:nvPr/>
              </p14:nvContentPartPr>
              <p14:xfrm>
                <a:off x="3114337" y="4972301"/>
                <a:ext cx="4680" cy="316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F03A5CB-412B-FF1B-2316-E8737F3D6E2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108217" y="4966181"/>
                  <a:ext cx="169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F107F73-7656-BCF6-CF37-F3FAA5EFE8E5}"/>
                    </a:ext>
                  </a:extLst>
                </p14:cNvPr>
                <p14:cNvContentPartPr/>
                <p14:nvPr/>
              </p14:nvContentPartPr>
              <p14:xfrm>
                <a:off x="2993737" y="4910381"/>
                <a:ext cx="291600" cy="499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F107F73-7656-BCF6-CF37-F3FAA5EFE8E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987617" y="4904261"/>
                  <a:ext cx="303840" cy="51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C49730B-7D57-FE57-3464-682FDCAB8FA1}"/>
                  </a:ext>
                </a:extLst>
              </p14:cNvPr>
              <p14:cNvContentPartPr/>
              <p14:nvPr/>
            </p14:nvContentPartPr>
            <p14:xfrm>
              <a:off x="1307857" y="5655941"/>
              <a:ext cx="199440" cy="3355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C49730B-7D57-FE57-3464-682FDCAB8FA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301737" y="5649821"/>
                <a:ext cx="211680" cy="34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6113BD5-E3BF-7A1C-4AA5-7D284AD8CDEB}"/>
              </a:ext>
            </a:extLst>
          </p:cNvPr>
          <p:cNvGrpSpPr/>
          <p:nvPr/>
        </p:nvGrpSpPr>
        <p:grpSpPr>
          <a:xfrm>
            <a:off x="2925697" y="5559821"/>
            <a:ext cx="223200" cy="291240"/>
            <a:chOff x="2925697" y="5559821"/>
            <a:chExt cx="22320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2F86F91-67D6-C853-8B45-1DF981050FAD}"/>
                    </a:ext>
                  </a:extLst>
                </p14:cNvPr>
                <p14:cNvContentPartPr/>
                <p14:nvPr/>
              </p14:nvContentPartPr>
              <p14:xfrm>
                <a:off x="2925697" y="5614541"/>
                <a:ext cx="141840" cy="236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2F86F91-67D6-C853-8B45-1DF981050FA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919577" y="5608421"/>
                  <a:ext cx="1540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F085DAC-51F6-2A70-FDEE-0C4DA894DDE5}"/>
                    </a:ext>
                  </a:extLst>
                </p14:cNvPr>
                <p14:cNvContentPartPr/>
                <p14:nvPr/>
              </p14:nvContentPartPr>
              <p14:xfrm>
                <a:off x="2951617" y="5559821"/>
                <a:ext cx="150840" cy="34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F085DAC-51F6-2A70-FDEE-0C4DA894DDE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945497" y="5553701"/>
                  <a:ext cx="1630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DEB9C74-183C-D5C9-96BD-850CA5452595}"/>
                    </a:ext>
                  </a:extLst>
                </p14:cNvPr>
                <p14:cNvContentPartPr/>
                <p14:nvPr/>
              </p14:nvContentPartPr>
              <p14:xfrm>
                <a:off x="2956297" y="5743061"/>
                <a:ext cx="192600" cy="50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DEB9C74-183C-D5C9-96BD-850CA545259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950177" y="5736941"/>
                  <a:ext cx="20484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A00E0D7-29A5-4A40-DD39-EAE5801BAA8A}"/>
              </a:ext>
            </a:extLst>
          </p:cNvPr>
          <p:cNvGrpSpPr/>
          <p:nvPr/>
        </p:nvGrpSpPr>
        <p:grpSpPr>
          <a:xfrm>
            <a:off x="1295617" y="6192701"/>
            <a:ext cx="321120" cy="375840"/>
            <a:chOff x="1295617" y="6192701"/>
            <a:chExt cx="321120" cy="37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1A74DF2-06F0-ADE9-5ECA-24FDEA3814CC}"/>
                    </a:ext>
                  </a:extLst>
                </p14:cNvPr>
                <p14:cNvContentPartPr/>
                <p14:nvPr/>
              </p14:nvContentPartPr>
              <p14:xfrm>
                <a:off x="1295617" y="6192701"/>
                <a:ext cx="182520" cy="375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1A74DF2-06F0-ADE9-5ECA-24FDEA3814C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289497" y="6186581"/>
                  <a:ext cx="1947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8D34CC4-26E6-78D4-BC98-B375D94CA6E0}"/>
                    </a:ext>
                  </a:extLst>
                </p14:cNvPr>
                <p14:cNvContentPartPr/>
                <p14:nvPr/>
              </p14:nvContentPartPr>
              <p14:xfrm>
                <a:off x="1387417" y="6370901"/>
                <a:ext cx="229320" cy="67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8D34CC4-26E6-78D4-BC98-B375D94CA6E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381297" y="6364781"/>
                  <a:ext cx="24156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4F652A3-9C84-3D61-6834-79B79AD0F751}"/>
              </a:ext>
            </a:extLst>
          </p:cNvPr>
          <p:cNvGrpSpPr/>
          <p:nvPr/>
        </p:nvGrpSpPr>
        <p:grpSpPr>
          <a:xfrm>
            <a:off x="2955217" y="6109901"/>
            <a:ext cx="460080" cy="398880"/>
            <a:chOff x="2955217" y="6109901"/>
            <a:chExt cx="460080" cy="39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D45D7C2-C45E-6D53-F8B7-D96E8A1930AD}"/>
                    </a:ext>
                  </a:extLst>
                </p14:cNvPr>
                <p14:cNvContentPartPr/>
                <p14:nvPr/>
              </p14:nvContentPartPr>
              <p14:xfrm>
                <a:off x="3063577" y="6162461"/>
                <a:ext cx="31680" cy="261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D45D7C2-C45E-6D53-F8B7-D96E8A1930A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057457" y="6156341"/>
                  <a:ext cx="439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E25B8DC-7A6B-2F44-59EB-4BF17696F384}"/>
                    </a:ext>
                  </a:extLst>
                </p14:cNvPr>
                <p14:cNvContentPartPr/>
                <p14:nvPr/>
              </p14:nvContentPartPr>
              <p14:xfrm>
                <a:off x="2955217" y="6109901"/>
                <a:ext cx="192600" cy="398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E25B8DC-7A6B-2F44-59EB-4BF17696F38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949097" y="6103781"/>
                  <a:ext cx="2048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A256260-A93D-A762-5ACB-3E1199434C8A}"/>
                    </a:ext>
                  </a:extLst>
                </p14:cNvPr>
                <p14:cNvContentPartPr/>
                <p14:nvPr/>
              </p14:nvContentPartPr>
              <p14:xfrm>
                <a:off x="3242857" y="6115661"/>
                <a:ext cx="144360" cy="321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A256260-A93D-A762-5ACB-3E1199434C8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236737" y="6109541"/>
                  <a:ext cx="1566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619DD83-7A95-39BE-8F2B-15F37D03FFCB}"/>
                    </a:ext>
                  </a:extLst>
                </p14:cNvPr>
                <p14:cNvContentPartPr/>
                <p14:nvPr/>
              </p14:nvContentPartPr>
              <p14:xfrm>
                <a:off x="3276697" y="6208901"/>
                <a:ext cx="138600" cy="48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619DD83-7A95-39BE-8F2B-15F37D03FFC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270577" y="6202781"/>
                  <a:ext cx="15084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65AE920-9AC0-0943-83A8-5ACDD349EA0B}"/>
              </a:ext>
            </a:extLst>
          </p:cNvPr>
          <p:cNvGrpSpPr/>
          <p:nvPr/>
        </p:nvGrpSpPr>
        <p:grpSpPr>
          <a:xfrm>
            <a:off x="7359097" y="2391101"/>
            <a:ext cx="4348440" cy="4328640"/>
            <a:chOff x="7359097" y="2391101"/>
            <a:chExt cx="4348440" cy="432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C6D47BD-4048-F1E0-8A91-BC96BA378401}"/>
                    </a:ext>
                  </a:extLst>
                </p14:cNvPr>
                <p14:cNvContentPartPr/>
                <p14:nvPr/>
              </p14:nvContentPartPr>
              <p14:xfrm>
                <a:off x="7518217" y="2391101"/>
                <a:ext cx="4189320" cy="81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C6D47BD-4048-F1E0-8A91-BC96BA37840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512097" y="2384981"/>
                  <a:ext cx="42015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9582658-7D11-CD6F-C2C4-6200DB5CF084}"/>
                    </a:ext>
                  </a:extLst>
                </p14:cNvPr>
                <p14:cNvContentPartPr/>
                <p14:nvPr/>
              </p14:nvContentPartPr>
              <p14:xfrm>
                <a:off x="7359097" y="2395781"/>
                <a:ext cx="191880" cy="3567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9582658-7D11-CD6F-C2C4-6200DB5CF08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352977" y="2389661"/>
                  <a:ext cx="204120" cy="357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8771AF1-FA94-B220-4C3E-1ECBDF7D8531}"/>
                    </a:ext>
                  </a:extLst>
                </p14:cNvPr>
                <p14:cNvContentPartPr/>
                <p14:nvPr/>
              </p14:nvContentPartPr>
              <p14:xfrm>
                <a:off x="11478937" y="2487581"/>
                <a:ext cx="129600" cy="3433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8771AF1-FA94-B220-4C3E-1ECBDF7D853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472817" y="2481461"/>
                  <a:ext cx="141840" cy="34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1AA29DE-8A0F-A6E5-C7C7-2E192D4381DE}"/>
                    </a:ext>
                  </a:extLst>
                </p14:cNvPr>
                <p14:cNvContentPartPr/>
                <p14:nvPr/>
              </p14:nvContentPartPr>
              <p14:xfrm>
                <a:off x="7539097" y="2922101"/>
                <a:ext cx="4055040" cy="54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1AA29DE-8A0F-A6E5-C7C7-2E192D4381D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532977" y="2915981"/>
                  <a:ext cx="4067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E5A8528-F106-EA7B-71A3-6CCAFF106474}"/>
                    </a:ext>
                  </a:extLst>
                </p14:cNvPr>
                <p14:cNvContentPartPr/>
                <p14:nvPr/>
              </p14:nvContentPartPr>
              <p14:xfrm>
                <a:off x="9330817" y="2487941"/>
                <a:ext cx="75960" cy="3206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E5A8528-F106-EA7B-71A3-6CCAFF10647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324697" y="2481821"/>
                  <a:ext cx="88200" cy="32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D764982-C85C-8E1F-4C53-6DC8635F5A66}"/>
                    </a:ext>
                  </a:extLst>
                </p14:cNvPr>
                <p14:cNvContentPartPr/>
                <p14:nvPr/>
              </p14:nvContentPartPr>
              <p14:xfrm>
                <a:off x="8368177" y="2595221"/>
                <a:ext cx="136080" cy="186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D764982-C85C-8E1F-4C53-6DC8635F5A6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362057" y="2589101"/>
                  <a:ext cx="1483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E87AB9A-8C6E-01DA-5667-A2348F71BFA9}"/>
                    </a:ext>
                  </a:extLst>
                </p14:cNvPr>
                <p14:cNvContentPartPr/>
                <p14:nvPr/>
              </p14:nvContentPartPr>
              <p14:xfrm>
                <a:off x="8589577" y="2555981"/>
                <a:ext cx="63360" cy="219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E87AB9A-8C6E-01DA-5667-A2348F71BFA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583457" y="2549861"/>
                  <a:ext cx="756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08DB858-34F4-4E7A-65F0-B8E8E0A58412}"/>
                    </a:ext>
                  </a:extLst>
                </p14:cNvPr>
                <p14:cNvContentPartPr/>
                <p14:nvPr/>
              </p14:nvContentPartPr>
              <p14:xfrm>
                <a:off x="8583457" y="2752181"/>
                <a:ext cx="161280" cy="44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08DB858-34F4-4E7A-65F0-B8E8E0A5841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577337" y="2746061"/>
                  <a:ext cx="173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16CBDD0-C483-EE89-B347-99BE78797761}"/>
                    </a:ext>
                  </a:extLst>
                </p14:cNvPr>
                <p14:cNvContentPartPr/>
                <p14:nvPr/>
              </p14:nvContentPartPr>
              <p14:xfrm>
                <a:off x="10349977" y="2590901"/>
                <a:ext cx="155520" cy="193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16CBDD0-C483-EE89-B347-99BE7879776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343857" y="2584781"/>
                  <a:ext cx="1677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B4015C5-CEA6-2AED-5DE4-EAC17DF690F5}"/>
                    </a:ext>
                  </a:extLst>
                </p14:cNvPr>
                <p14:cNvContentPartPr/>
                <p14:nvPr/>
              </p14:nvContentPartPr>
              <p14:xfrm>
                <a:off x="10648417" y="2533301"/>
                <a:ext cx="112320" cy="213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B4015C5-CEA6-2AED-5DE4-EAC17DF690F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642297" y="2527181"/>
                  <a:ext cx="1245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807DFFD-ACAC-1B7C-8CCC-95EAA26B78DC}"/>
                    </a:ext>
                  </a:extLst>
                </p14:cNvPr>
                <p14:cNvContentPartPr/>
                <p14:nvPr/>
              </p14:nvContentPartPr>
              <p14:xfrm>
                <a:off x="8355217" y="3206861"/>
                <a:ext cx="66960" cy="240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807DFFD-ACAC-1B7C-8CCC-95EAA26B78D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349097" y="3200741"/>
                  <a:ext cx="792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C0C8D15-76F0-0C23-67A4-5AB64C7AE264}"/>
                    </a:ext>
                  </a:extLst>
                </p14:cNvPr>
                <p14:cNvContentPartPr/>
                <p14:nvPr/>
              </p14:nvContentPartPr>
              <p14:xfrm>
                <a:off x="8267017" y="3455981"/>
                <a:ext cx="311040" cy="22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C0C8D15-76F0-0C23-67A4-5AB64C7AE26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260897" y="3449861"/>
                  <a:ext cx="323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79E904B-CF43-51F6-DD93-9ACD667DB6B4}"/>
                    </a:ext>
                  </a:extLst>
                </p14:cNvPr>
                <p14:cNvContentPartPr/>
                <p14:nvPr/>
              </p14:nvContentPartPr>
              <p14:xfrm>
                <a:off x="10260337" y="3194981"/>
                <a:ext cx="114840" cy="243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79E904B-CF43-51F6-DD93-9ACD667DB6B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254217" y="3188861"/>
                  <a:ext cx="1270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E93C0D5-4E8C-55C7-F3F6-1105F7FDECC3}"/>
                    </a:ext>
                  </a:extLst>
                </p14:cNvPr>
                <p14:cNvContentPartPr/>
                <p14:nvPr/>
              </p14:nvContentPartPr>
              <p14:xfrm>
                <a:off x="10272577" y="3256901"/>
                <a:ext cx="183240" cy="1285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E93C0D5-4E8C-55C7-F3F6-1105F7FDECC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266457" y="3250781"/>
                  <a:ext cx="195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7448E0B-D572-0A51-98CE-E2EC0BDDCB3D}"/>
                    </a:ext>
                  </a:extLst>
                </p14:cNvPr>
                <p14:cNvContentPartPr/>
                <p14:nvPr/>
              </p14:nvContentPartPr>
              <p14:xfrm>
                <a:off x="10529617" y="3183101"/>
                <a:ext cx="165600" cy="293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7448E0B-D572-0A51-98CE-E2EC0BDDCB3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523497" y="3176981"/>
                  <a:ext cx="1778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6ED1502-8750-D58E-6942-6F3C34F548C7}"/>
                    </a:ext>
                  </a:extLst>
                </p14:cNvPr>
                <p14:cNvContentPartPr/>
                <p14:nvPr/>
              </p14:nvContentPartPr>
              <p14:xfrm>
                <a:off x="10545457" y="3293261"/>
                <a:ext cx="130680" cy="56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6ED1502-8750-D58E-6942-6F3C34F548C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539337" y="3287141"/>
                  <a:ext cx="1429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F61FBB9-241B-CC5D-8FB7-A9F322B0B3C1}"/>
                    </a:ext>
                  </a:extLst>
                </p14:cNvPr>
                <p14:cNvContentPartPr/>
                <p14:nvPr/>
              </p14:nvContentPartPr>
              <p14:xfrm>
                <a:off x="8363497" y="3763061"/>
                <a:ext cx="147960" cy="228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F61FBB9-241B-CC5D-8FB7-A9F322B0B3C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357377" y="3756941"/>
                  <a:ext cx="1602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FF5D179-3D29-AE27-D6D1-5EDB521FA28C}"/>
                    </a:ext>
                  </a:extLst>
                </p14:cNvPr>
                <p14:cNvContentPartPr/>
                <p14:nvPr/>
              </p14:nvContentPartPr>
              <p14:xfrm>
                <a:off x="10276537" y="3761981"/>
                <a:ext cx="8280" cy="233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FF5D179-3D29-AE27-D6D1-5EDB521FA28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270417" y="3755861"/>
                  <a:ext cx="205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D7A0904-8547-4722-87AA-7408D802FD9F}"/>
                    </a:ext>
                  </a:extLst>
                </p14:cNvPr>
                <p14:cNvContentPartPr/>
                <p14:nvPr/>
              </p14:nvContentPartPr>
              <p14:xfrm>
                <a:off x="10251697" y="3738581"/>
                <a:ext cx="299160" cy="276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D7A0904-8547-4722-87AA-7408D802FD9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245577" y="3732461"/>
                  <a:ext cx="3114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EB6DEF3-563C-8B77-CA78-A9CD03A19904}"/>
                    </a:ext>
                  </a:extLst>
                </p14:cNvPr>
                <p14:cNvContentPartPr/>
                <p14:nvPr/>
              </p14:nvContentPartPr>
              <p14:xfrm>
                <a:off x="10671097" y="3786461"/>
                <a:ext cx="10080" cy="235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EB6DEF3-563C-8B77-CA78-A9CD03A1990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664977" y="3780341"/>
                  <a:ext cx="223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70E8350-870A-2918-BC7F-CA7583D2BE04}"/>
                    </a:ext>
                  </a:extLst>
                </p14:cNvPr>
                <p14:cNvContentPartPr/>
                <p14:nvPr/>
              </p14:nvContentPartPr>
              <p14:xfrm>
                <a:off x="10656697" y="3726701"/>
                <a:ext cx="160920" cy="3009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70E8350-870A-2918-BC7F-CA7583D2BE0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650577" y="3720581"/>
                  <a:ext cx="1731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D81F4F4-C7EA-E182-2A6A-E3C69E0F82EB}"/>
                    </a:ext>
                  </a:extLst>
                </p14:cNvPr>
                <p14:cNvContentPartPr/>
                <p14:nvPr/>
              </p14:nvContentPartPr>
              <p14:xfrm>
                <a:off x="8384017" y="4350941"/>
                <a:ext cx="210960" cy="263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D81F4F4-C7EA-E182-2A6A-E3C69E0F82E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377897" y="4344821"/>
                  <a:ext cx="2232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AD67AAA-B6EF-62E2-DD0C-1C0D6A0151E9}"/>
                    </a:ext>
                  </a:extLst>
                </p14:cNvPr>
                <p14:cNvContentPartPr/>
                <p14:nvPr/>
              </p14:nvContentPartPr>
              <p14:xfrm>
                <a:off x="10315417" y="4384061"/>
                <a:ext cx="176040" cy="172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AD67AAA-B6EF-62E2-DD0C-1C0D6A0151E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309297" y="4377941"/>
                  <a:ext cx="1882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B7CDC63-99D5-8E94-9507-4621DA50A898}"/>
                    </a:ext>
                  </a:extLst>
                </p14:cNvPr>
                <p14:cNvContentPartPr/>
                <p14:nvPr/>
              </p14:nvContentPartPr>
              <p14:xfrm>
                <a:off x="10482817" y="4287221"/>
                <a:ext cx="15480" cy="253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B7CDC63-99D5-8E94-9507-4621DA50A89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476697" y="4281101"/>
                  <a:ext cx="27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75A9B8C-9311-34F9-4FCC-AB7502DA3A58}"/>
                    </a:ext>
                  </a:extLst>
                </p14:cNvPr>
                <p14:cNvContentPartPr/>
                <p14:nvPr/>
              </p14:nvContentPartPr>
              <p14:xfrm>
                <a:off x="10618177" y="4322861"/>
                <a:ext cx="126000" cy="25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75A9B8C-9311-34F9-4FCC-AB7502DA3A5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612057" y="4316741"/>
                  <a:ext cx="1382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80F7E00-5329-7DAC-4ADF-265A1C22E781}"/>
                    </a:ext>
                  </a:extLst>
                </p14:cNvPr>
                <p14:cNvContentPartPr/>
                <p14:nvPr/>
              </p14:nvContentPartPr>
              <p14:xfrm>
                <a:off x="10628617" y="4352741"/>
                <a:ext cx="152280" cy="167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80F7E00-5329-7DAC-4ADF-265A1C22E78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622497" y="4346621"/>
                  <a:ext cx="1645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9D367B5-0A2C-742B-DB1E-5164458B0288}"/>
                    </a:ext>
                  </a:extLst>
                </p14:cNvPr>
                <p14:cNvContentPartPr/>
                <p14:nvPr/>
              </p14:nvContentPartPr>
              <p14:xfrm>
                <a:off x="8266297" y="4974821"/>
                <a:ext cx="156960" cy="1695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9D367B5-0A2C-742B-DB1E-5164458B028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260177" y="4968701"/>
                  <a:ext cx="169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DA7F7A6-3493-5B54-5FEC-B8C8167BC46C}"/>
                    </a:ext>
                  </a:extLst>
                </p14:cNvPr>
                <p14:cNvContentPartPr/>
                <p14:nvPr/>
              </p14:nvContentPartPr>
              <p14:xfrm>
                <a:off x="8497417" y="4933781"/>
                <a:ext cx="100440" cy="186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DA7F7A6-3493-5B54-5FEC-B8C8167BC46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491297" y="4927661"/>
                  <a:ext cx="112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F723333-E686-1634-82B5-E56CE4D11CF0}"/>
                    </a:ext>
                  </a:extLst>
                </p14:cNvPr>
                <p14:cNvContentPartPr/>
                <p14:nvPr/>
              </p14:nvContentPartPr>
              <p14:xfrm>
                <a:off x="8706577" y="4891301"/>
                <a:ext cx="8640" cy="231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F723333-E686-1634-82B5-E56CE4D11CF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700457" y="4885181"/>
                  <a:ext cx="20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1F63CA9-8212-16C1-BF2B-8614A3CF692B}"/>
                    </a:ext>
                  </a:extLst>
                </p14:cNvPr>
                <p14:cNvContentPartPr/>
                <p14:nvPr/>
              </p14:nvContentPartPr>
              <p14:xfrm>
                <a:off x="8781817" y="4885901"/>
                <a:ext cx="25560" cy="2394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1F63CA9-8212-16C1-BF2B-8614A3CF692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775697" y="4879781"/>
                  <a:ext cx="378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E514024-7514-9319-DE56-AD5952D5E449}"/>
                    </a:ext>
                  </a:extLst>
                </p14:cNvPr>
                <p14:cNvContentPartPr/>
                <p14:nvPr/>
              </p14:nvContentPartPr>
              <p14:xfrm>
                <a:off x="10213177" y="4866101"/>
                <a:ext cx="21600" cy="216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E514024-7514-9319-DE56-AD5952D5E44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207057" y="4859981"/>
                  <a:ext cx="338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ABE5B37-0100-FA88-A113-70BAF80D19D2}"/>
                    </a:ext>
                  </a:extLst>
                </p14:cNvPr>
                <p14:cNvContentPartPr/>
                <p14:nvPr/>
              </p14:nvContentPartPr>
              <p14:xfrm>
                <a:off x="10217857" y="4836221"/>
                <a:ext cx="263520" cy="278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ABE5B37-0100-FA88-A113-70BAF80D19D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211737" y="4830101"/>
                  <a:ext cx="2757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4E280A5-7187-C4D4-AEF0-13CDB281BF33}"/>
                    </a:ext>
                  </a:extLst>
                </p14:cNvPr>
                <p14:cNvContentPartPr/>
                <p14:nvPr/>
              </p14:nvContentPartPr>
              <p14:xfrm>
                <a:off x="10568137" y="4858541"/>
                <a:ext cx="163440" cy="164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4E280A5-7187-C4D4-AEF0-13CDB281BF3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562017" y="4852421"/>
                  <a:ext cx="175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FBC89C5-0D6C-9442-1B51-9EEDDDECC3D5}"/>
                    </a:ext>
                  </a:extLst>
                </p14:cNvPr>
                <p14:cNvContentPartPr/>
                <p14:nvPr/>
              </p14:nvContentPartPr>
              <p14:xfrm>
                <a:off x="7373857" y="5920901"/>
                <a:ext cx="4095360" cy="798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FBC89C5-0D6C-9442-1B51-9EEDDDECC3D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367737" y="5914781"/>
                  <a:ext cx="4107600" cy="81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F5E3DA1-C183-DC14-AE1B-8BC2C550A5EE}"/>
                    </a:ext>
                  </a:extLst>
                </p14:cNvPr>
                <p14:cNvContentPartPr/>
                <p14:nvPr/>
              </p14:nvContentPartPr>
              <p14:xfrm>
                <a:off x="11492617" y="5889581"/>
                <a:ext cx="11520" cy="583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F5E3DA1-C183-DC14-AE1B-8BC2C550A5E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486497" y="5883461"/>
                  <a:ext cx="2376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8AC5031-4136-9BF0-3865-60B7233DBF98}"/>
                    </a:ext>
                  </a:extLst>
                </p14:cNvPr>
                <p14:cNvContentPartPr/>
                <p14:nvPr/>
              </p14:nvContentPartPr>
              <p14:xfrm>
                <a:off x="9370777" y="5714261"/>
                <a:ext cx="21960" cy="8139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8AC5031-4136-9BF0-3865-60B7233DBF9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364657" y="5708141"/>
                  <a:ext cx="34200" cy="82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96B84ED-26EA-EAA0-15E0-204253F76432}"/>
                    </a:ext>
                  </a:extLst>
                </p14:cNvPr>
                <p14:cNvContentPartPr/>
                <p14:nvPr/>
              </p14:nvContentPartPr>
              <p14:xfrm>
                <a:off x="9471217" y="6440741"/>
                <a:ext cx="360" cy="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96B84ED-26EA-EAA0-15E0-204253F764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65097" y="64346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EC2B147-2F3B-90C1-95CC-3F75646DBC92}"/>
              </a:ext>
            </a:extLst>
          </p:cNvPr>
          <p:cNvGrpSpPr/>
          <p:nvPr/>
        </p:nvGrpSpPr>
        <p:grpSpPr>
          <a:xfrm>
            <a:off x="8359897" y="5531741"/>
            <a:ext cx="223200" cy="325800"/>
            <a:chOff x="8359897" y="5531741"/>
            <a:chExt cx="22320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031D865-26DF-663F-EC65-27186F272BDF}"/>
                    </a:ext>
                  </a:extLst>
                </p14:cNvPr>
                <p14:cNvContentPartPr/>
                <p14:nvPr/>
              </p14:nvContentPartPr>
              <p14:xfrm>
                <a:off x="8359897" y="5531741"/>
                <a:ext cx="223200" cy="158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031D865-26DF-663F-EC65-27186F272BD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353777" y="5525621"/>
                  <a:ext cx="235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BCCCDA5-D02D-994D-45D6-582045A6C0DD}"/>
                    </a:ext>
                  </a:extLst>
                </p14:cNvPr>
                <p14:cNvContentPartPr/>
                <p14:nvPr/>
              </p14:nvContentPartPr>
              <p14:xfrm>
                <a:off x="8549977" y="5584301"/>
                <a:ext cx="7920" cy="273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BCCCDA5-D02D-994D-45D6-582045A6C0D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543857" y="5578181"/>
                  <a:ext cx="2016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859ECAA-30AF-9617-3169-ACD6A4FE791B}"/>
              </a:ext>
            </a:extLst>
          </p:cNvPr>
          <p:cNvGrpSpPr/>
          <p:nvPr/>
        </p:nvGrpSpPr>
        <p:grpSpPr>
          <a:xfrm>
            <a:off x="10287697" y="5420141"/>
            <a:ext cx="454680" cy="379800"/>
            <a:chOff x="10287697" y="5420141"/>
            <a:chExt cx="454680" cy="3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9F3A3C0-55DC-2680-8CE0-BE76606D0A14}"/>
                    </a:ext>
                  </a:extLst>
                </p14:cNvPr>
                <p14:cNvContentPartPr/>
                <p14:nvPr/>
              </p14:nvContentPartPr>
              <p14:xfrm>
                <a:off x="10290937" y="5420141"/>
                <a:ext cx="158400" cy="379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9F3A3C0-55DC-2680-8CE0-BE76606D0A1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284817" y="5414021"/>
                  <a:ext cx="1706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C544896-F622-EC31-DBD4-E5F7A92D9DFC}"/>
                    </a:ext>
                  </a:extLst>
                </p14:cNvPr>
                <p14:cNvContentPartPr/>
                <p14:nvPr/>
              </p14:nvContentPartPr>
              <p14:xfrm>
                <a:off x="10287697" y="5523821"/>
                <a:ext cx="259200" cy="1324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C544896-F622-EC31-DBD4-E5F7A92D9DF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281577" y="5517701"/>
                  <a:ext cx="2714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651FD53-0FB8-D800-BCCC-7BACDF588BED}"/>
                    </a:ext>
                  </a:extLst>
                </p14:cNvPr>
                <p14:cNvContentPartPr/>
                <p14:nvPr/>
              </p14:nvContentPartPr>
              <p14:xfrm>
                <a:off x="10641577" y="5430941"/>
                <a:ext cx="100800" cy="3416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651FD53-0FB8-D800-BCCC-7BACDF588BE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635457" y="5424821"/>
                  <a:ext cx="1130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2DDAA2A-4069-47A2-1021-2F159364B0AE}"/>
                    </a:ext>
                  </a:extLst>
                </p14:cNvPr>
                <p14:cNvContentPartPr/>
                <p14:nvPr/>
              </p14:nvContentPartPr>
              <p14:xfrm>
                <a:off x="10617817" y="5503301"/>
                <a:ext cx="80640" cy="734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2DDAA2A-4069-47A2-1021-2F159364B0A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611697" y="5497181"/>
                  <a:ext cx="9288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484389E-87B2-5862-2ACE-92AFA49CF44B}"/>
              </a:ext>
            </a:extLst>
          </p:cNvPr>
          <p:cNvGrpSpPr/>
          <p:nvPr/>
        </p:nvGrpSpPr>
        <p:grpSpPr>
          <a:xfrm>
            <a:off x="8377177" y="6125381"/>
            <a:ext cx="249480" cy="289440"/>
            <a:chOff x="8377177" y="6125381"/>
            <a:chExt cx="24948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8189A41-CB86-C3C8-32BA-32E68F059EF0}"/>
                    </a:ext>
                  </a:extLst>
                </p14:cNvPr>
                <p14:cNvContentPartPr/>
                <p14:nvPr/>
              </p14:nvContentPartPr>
              <p14:xfrm>
                <a:off x="8495257" y="6125381"/>
                <a:ext cx="131400" cy="176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8189A41-CB86-C3C8-32BA-32E68F059EF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489137" y="6119261"/>
                  <a:ext cx="143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D2B0302-6ED6-6996-F3DE-849A4617330E}"/>
                    </a:ext>
                  </a:extLst>
                </p14:cNvPr>
                <p14:cNvContentPartPr/>
                <p14:nvPr/>
              </p14:nvContentPartPr>
              <p14:xfrm>
                <a:off x="8377177" y="6161741"/>
                <a:ext cx="196560" cy="253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D2B0302-6ED6-6996-F3DE-849A4617330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371057" y="6155621"/>
                  <a:ext cx="20880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09C3F97-B760-D3CC-DA4A-CF9FF86EF4AA}"/>
              </a:ext>
            </a:extLst>
          </p:cNvPr>
          <p:cNvGrpSpPr/>
          <p:nvPr/>
        </p:nvGrpSpPr>
        <p:grpSpPr>
          <a:xfrm>
            <a:off x="10200217" y="6069581"/>
            <a:ext cx="589320" cy="353880"/>
            <a:chOff x="10200217" y="6069581"/>
            <a:chExt cx="58932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0F39406-91E6-7A7B-2EB0-EE5C896A8FF4}"/>
                    </a:ext>
                  </a:extLst>
                </p14:cNvPr>
                <p14:cNvContentPartPr/>
                <p14:nvPr/>
              </p14:nvContentPartPr>
              <p14:xfrm>
                <a:off x="10317217" y="6143741"/>
                <a:ext cx="360" cy="2797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0F39406-91E6-7A7B-2EB0-EE5C896A8FF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311097" y="6137621"/>
                  <a:ext cx="126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3F2648C-4F3B-2120-7C4D-9B6D4ABF67E9}"/>
                    </a:ext>
                  </a:extLst>
                </p14:cNvPr>
                <p14:cNvContentPartPr/>
                <p14:nvPr/>
              </p14:nvContentPartPr>
              <p14:xfrm>
                <a:off x="10200217" y="6074981"/>
                <a:ext cx="300240" cy="230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3F2648C-4F3B-2120-7C4D-9B6D4ABF67E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194097" y="6068861"/>
                  <a:ext cx="3124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CA70560-D64C-9B70-BC29-82BEAC0184C3}"/>
                    </a:ext>
                  </a:extLst>
                </p14:cNvPr>
                <p14:cNvContentPartPr/>
                <p14:nvPr/>
              </p14:nvContentPartPr>
              <p14:xfrm>
                <a:off x="10618537" y="6155261"/>
                <a:ext cx="30960" cy="267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CA70560-D64C-9B70-BC29-82BEAC0184C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612417" y="6149141"/>
                  <a:ext cx="432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BE37800-B3AD-6AD5-C8ED-DB5F7269059B}"/>
                    </a:ext>
                  </a:extLst>
                </p14:cNvPr>
                <p14:cNvContentPartPr/>
                <p14:nvPr/>
              </p14:nvContentPartPr>
              <p14:xfrm>
                <a:off x="10604137" y="6069581"/>
                <a:ext cx="103680" cy="388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BE37800-B3AD-6AD5-C8ED-DB5F7269059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598017" y="6063461"/>
                  <a:ext cx="115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6F919A0-0940-9165-256B-7309C47E8176}"/>
                    </a:ext>
                  </a:extLst>
                </p14:cNvPr>
                <p14:cNvContentPartPr/>
                <p14:nvPr/>
              </p14:nvContentPartPr>
              <p14:xfrm>
                <a:off x="10634737" y="6201701"/>
                <a:ext cx="154800" cy="586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6F919A0-0940-9165-256B-7309C47E817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628257" y="6195581"/>
                  <a:ext cx="167040" cy="7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B7C4F4CA-3D11-3FF7-E3F8-6210D8449AC5}"/>
                  </a:ext>
                </a:extLst>
              </p14:cNvPr>
              <p14:cNvContentPartPr/>
              <p14:nvPr/>
            </p14:nvContentPartPr>
            <p14:xfrm>
              <a:off x="335137" y="1296341"/>
              <a:ext cx="258840" cy="5050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B7C4F4CA-3D11-3FF7-E3F8-6210D8449AC5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26497" y="1287341"/>
                <a:ext cx="27648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C019F29-AD27-A22A-2BB7-6316EA16A0FB}"/>
                  </a:ext>
                </a:extLst>
              </p14:cNvPr>
              <p14:cNvContentPartPr/>
              <p14:nvPr/>
            </p14:nvContentPartPr>
            <p14:xfrm>
              <a:off x="2292097" y="1404701"/>
              <a:ext cx="498600" cy="3726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C019F29-AD27-A22A-2BB7-6316EA16A0FB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2283097" y="1396061"/>
                <a:ext cx="5162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C54C550-1A4E-BFA2-B663-97792F9C8027}"/>
                  </a:ext>
                </a:extLst>
              </p14:cNvPr>
              <p14:cNvContentPartPr/>
              <p14:nvPr/>
            </p14:nvContentPartPr>
            <p14:xfrm>
              <a:off x="10779457" y="1393901"/>
              <a:ext cx="477720" cy="3214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C54C550-1A4E-BFA2-B663-97792F9C8027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770817" y="1384901"/>
                <a:ext cx="49536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EC73F01A-DC67-9063-0DFE-0CA52B4FCDEC}"/>
                  </a:ext>
                </a:extLst>
              </p14:cNvPr>
              <p14:cNvContentPartPr/>
              <p14:nvPr/>
            </p14:nvContentPartPr>
            <p14:xfrm>
              <a:off x="1591177" y="3637781"/>
              <a:ext cx="9000" cy="208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EC73F01A-DC67-9063-0DFE-0CA52B4FCDE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582177" y="3628781"/>
                <a:ext cx="266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6AE11E15-ADF9-426A-A4EB-1ED69410F042}"/>
                  </a:ext>
                </a:extLst>
              </p14:cNvPr>
              <p14:cNvContentPartPr/>
              <p14:nvPr/>
            </p14:nvContentPartPr>
            <p14:xfrm>
              <a:off x="3087337" y="3587381"/>
              <a:ext cx="2160" cy="648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6AE11E15-ADF9-426A-A4EB-1ED69410F042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3078337" y="3578381"/>
                <a:ext cx="198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51C1279-2FF3-9254-1795-4A833CB69FB4}"/>
                  </a:ext>
                </a:extLst>
              </p14:cNvPr>
              <p14:cNvContentPartPr/>
              <p14:nvPr/>
            </p14:nvContentPartPr>
            <p14:xfrm>
              <a:off x="8672737" y="3412061"/>
              <a:ext cx="466920" cy="2613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51C1279-2FF3-9254-1795-4A833CB69FB4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663737" y="3403421"/>
                <a:ext cx="4845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74303DBF-A1C8-439B-E3F6-075532FF0D66}"/>
                  </a:ext>
                </a:extLst>
              </p14:cNvPr>
              <p14:cNvContentPartPr/>
              <p14:nvPr/>
            </p14:nvContentPartPr>
            <p14:xfrm>
              <a:off x="1681897" y="2138741"/>
              <a:ext cx="387720" cy="4075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74303DBF-A1C8-439B-E3F6-075532FF0D66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672897" y="2130101"/>
                <a:ext cx="40536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B27AC34A-48C6-3C89-9109-C8E2BFE6B1B4}"/>
                  </a:ext>
                </a:extLst>
              </p14:cNvPr>
              <p14:cNvContentPartPr/>
              <p14:nvPr/>
            </p14:nvContentPartPr>
            <p14:xfrm>
              <a:off x="8764897" y="3371381"/>
              <a:ext cx="378360" cy="2210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B27AC34A-48C6-3C89-9109-C8E2BFE6B1B4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8755897" y="3362381"/>
                <a:ext cx="3960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3A3650E4-C70B-6D56-54F9-57B328872802}"/>
                  </a:ext>
                </a:extLst>
              </p14:cNvPr>
              <p14:cNvContentPartPr/>
              <p14:nvPr/>
            </p14:nvContentPartPr>
            <p14:xfrm>
              <a:off x="1700257" y="4277141"/>
              <a:ext cx="214200" cy="1159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3A3650E4-C70B-6D56-54F9-57B328872802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691617" y="4268501"/>
                <a:ext cx="2318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3C041622-F846-FCE8-F659-E3A505177B7E}"/>
                  </a:ext>
                </a:extLst>
              </p14:cNvPr>
              <p14:cNvContentPartPr/>
              <p14:nvPr/>
            </p14:nvContentPartPr>
            <p14:xfrm>
              <a:off x="3293977" y="4061861"/>
              <a:ext cx="215280" cy="1774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3C041622-F846-FCE8-F659-E3A505177B7E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285337" y="4052861"/>
                <a:ext cx="232920" cy="19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oup 197">
            <a:extLst>
              <a:ext uri="{FF2B5EF4-FFF2-40B4-BE49-F238E27FC236}">
                <a16:creationId xmlns:a16="http://schemas.microsoft.com/office/drawing/2014/main" id="{39518E50-2D0F-8FF5-BE54-F5B01484611C}"/>
              </a:ext>
            </a:extLst>
          </p:cNvPr>
          <p:cNvGrpSpPr/>
          <p:nvPr/>
        </p:nvGrpSpPr>
        <p:grpSpPr>
          <a:xfrm>
            <a:off x="8203657" y="3068981"/>
            <a:ext cx="858960" cy="589680"/>
            <a:chOff x="8203657" y="3068981"/>
            <a:chExt cx="858960" cy="58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F1461B5-BC54-A82F-2B77-9B52E6F6C5E0}"/>
                    </a:ext>
                  </a:extLst>
                </p14:cNvPr>
                <p14:cNvContentPartPr/>
                <p14:nvPr/>
              </p14:nvContentPartPr>
              <p14:xfrm>
                <a:off x="8203657" y="3113261"/>
                <a:ext cx="564480" cy="545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F1461B5-BC54-A82F-2B77-9B52E6F6C5E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195017" y="3104261"/>
                  <a:ext cx="58212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A7E1F7C-A14E-74C5-366E-C05F7046FA0A}"/>
                    </a:ext>
                  </a:extLst>
                </p14:cNvPr>
                <p14:cNvContentPartPr/>
                <p14:nvPr/>
              </p14:nvContentPartPr>
              <p14:xfrm>
                <a:off x="8641057" y="3068981"/>
                <a:ext cx="379800" cy="2383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A7E1F7C-A14E-74C5-366E-C05F7046FA0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632417" y="3059981"/>
                  <a:ext cx="397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220A8D3-AED2-D684-FD73-FA9A2AB8B680}"/>
                    </a:ext>
                  </a:extLst>
                </p14:cNvPr>
                <p14:cNvContentPartPr/>
                <p14:nvPr/>
              </p14:nvContentPartPr>
              <p14:xfrm>
                <a:off x="8790457" y="3258341"/>
                <a:ext cx="272160" cy="120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220A8D3-AED2-D684-FD73-FA9A2AB8B68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781817" y="3249341"/>
                  <a:ext cx="28980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53AB623-90B8-5295-FCB0-6EF4F6343A68}"/>
                  </a:ext>
                </a:extLst>
              </p14:cNvPr>
              <p14:cNvContentPartPr/>
              <p14:nvPr/>
            </p14:nvContentPartPr>
            <p14:xfrm>
              <a:off x="10739497" y="3441221"/>
              <a:ext cx="159480" cy="10800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53AB623-90B8-5295-FCB0-6EF4F6343A68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730497" y="3432221"/>
                <a:ext cx="1771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7BBB20B6-521E-BB32-CE52-34781197335F}"/>
                  </a:ext>
                </a:extLst>
              </p14:cNvPr>
              <p14:cNvContentPartPr/>
              <p14:nvPr/>
            </p14:nvContentPartPr>
            <p14:xfrm>
              <a:off x="7274137" y="3270221"/>
              <a:ext cx="675720" cy="3463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7BBB20B6-521E-BB32-CE52-34781197335F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7265497" y="3261581"/>
                <a:ext cx="6933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4114EE0A-F7BF-8C2A-E545-E7BA216C0E25}"/>
                  </a:ext>
                </a:extLst>
              </p14:cNvPr>
              <p14:cNvContentPartPr/>
              <p14:nvPr/>
            </p14:nvContentPartPr>
            <p14:xfrm>
              <a:off x="193297" y="4695461"/>
              <a:ext cx="582840" cy="2365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4114EE0A-F7BF-8C2A-E545-E7BA216C0E25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84297" y="4686821"/>
                <a:ext cx="6004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89906EBE-B1F7-D9CE-2040-1A7AFE6E6A86}"/>
                  </a:ext>
                </a:extLst>
              </p14:cNvPr>
              <p14:cNvContentPartPr/>
              <p14:nvPr/>
            </p14:nvContentPartPr>
            <p14:xfrm>
              <a:off x="8164777" y="3662981"/>
              <a:ext cx="480240" cy="52884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89906EBE-B1F7-D9CE-2040-1A7AFE6E6A86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8156137" y="3653981"/>
                <a:ext cx="49788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4698716F-0BA6-3D58-B001-567116520F6A}"/>
                  </a:ext>
                </a:extLst>
              </p14:cNvPr>
              <p14:cNvContentPartPr/>
              <p14:nvPr/>
            </p14:nvContentPartPr>
            <p14:xfrm>
              <a:off x="8238937" y="1907621"/>
              <a:ext cx="321120" cy="40032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4698716F-0BA6-3D58-B001-567116520F6A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8230297" y="1898981"/>
                <a:ext cx="33876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CFF71A2C-F8DD-2D3F-CCA5-01D1CE5A7F05}"/>
                  </a:ext>
                </a:extLst>
              </p14:cNvPr>
              <p14:cNvContentPartPr/>
              <p14:nvPr/>
            </p14:nvContentPartPr>
            <p14:xfrm>
              <a:off x="3095977" y="4566581"/>
              <a:ext cx="10800" cy="169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CFF71A2C-F8DD-2D3F-CCA5-01D1CE5A7F0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3086977" y="4557941"/>
                <a:ext cx="284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B1881A7A-00E5-9B2C-CA74-932B74F31796}"/>
                  </a:ext>
                </a:extLst>
              </p14:cNvPr>
              <p14:cNvContentPartPr/>
              <p14:nvPr/>
            </p14:nvContentPartPr>
            <p14:xfrm>
              <a:off x="7199257" y="3881861"/>
              <a:ext cx="523080" cy="2746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B1881A7A-00E5-9B2C-CA74-932B74F31796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190257" y="3872861"/>
                <a:ext cx="540720" cy="29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" name="Group 214">
            <a:extLst>
              <a:ext uri="{FF2B5EF4-FFF2-40B4-BE49-F238E27FC236}">
                <a16:creationId xmlns:a16="http://schemas.microsoft.com/office/drawing/2014/main" id="{AA70725A-0F7A-A5F2-9FDB-5471503FA92B}"/>
              </a:ext>
            </a:extLst>
          </p:cNvPr>
          <p:cNvGrpSpPr/>
          <p:nvPr/>
        </p:nvGrpSpPr>
        <p:grpSpPr>
          <a:xfrm>
            <a:off x="187537" y="3330341"/>
            <a:ext cx="1936080" cy="1670760"/>
            <a:chOff x="187537" y="3330341"/>
            <a:chExt cx="1936080" cy="167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EFE32ED-F543-82DE-E219-BBC380F7C119}"/>
                    </a:ext>
                  </a:extLst>
                </p14:cNvPr>
                <p14:cNvContentPartPr/>
                <p14:nvPr/>
              </p14:nvContentPartPr>
              <p14:xfrm>
                <a:off x="187537" y="3484781"/>
                <a:ext cx="376920" cy="2498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EFE32ED-F543-82DE-E219-BBC380F7C11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78537" y="3476141"/>
                  <a:ext cx="3945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F1EFD0F-D513-4091-07D9-620FCEA8213C}"/>
                    </a:ext>
                  </a:extLst>
                </p14:cNvPr>
                <p14:cNvContentPartPr/>
                <p14:nvPr/>
              </p14:nvContentPartPr>
              <p14:xfrm>
                <a:off x="1257097" y="3347261"/>
                <a:ext cx="455760" cy="4946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F1EFD0F-D513-4091-07D9-620FCEA8213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248457" y="3338261"/>
                  <a:ext cx="47340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B395053-4736-D972-3724-D67CAF83B4CE}"/>
                    </a:ext>
                  </a:extLst>
                </p14:cNvPr>
                <p14:cNvContentPartPr/>
                <p14:nvPr/>
              </p14:nvContentPartPr>
              <p14:xfrm>
                <a:off x="1591897" y="3330341"/>
                <a:ext cx="217800" cy="1526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B395053-4736-D972-3724-D67CAF83B4C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582897" y="3321701"/>
                  <a:ext cx="2354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075CAB8-AF58-D542-97CD-364052C03493}"/>
                    </a:ext>
                  </a:extLst>
                </p14:cNvPr>
                <p14:cNvContentPartPr/>
                <p14:nvPr/>
              </p14:nvContentPartPr>
              <p14:xfrm>
                <a:off x="237217" y="4161581"/>
                <a:ext cx="560880" cy="1656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075CAB8-AF58-D542-97CD-364052C0349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28577" y="4152941"/>
                  <a:ext cx="578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1847CD3-D610-C5ED-C536-82CFD52B7909}"/>
                    </a:ext>
                  </a:extLst>
                </p14:cNvPr>
                <p14:cNvContentPartPr/>
                <p14:nvPr/>
              </p14:nvContentPartPr>
              <p14:xfrm>
                <a:off x="1177897" y="3914621"/>
                <a:ext cx="600120" cy="525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1847CD3-D610-C5ED-C536-82CFD52B790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69257" y="3905621"/>
                  <a:ext cx="61776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798C778-EDD2-3120-40EA-6E83D3115769}"/>
                    </a:ext>
                  </a:extLst>
                </p14:cNvPr>
                <p14:cNvContentPartPr/>
                <p14:nvPr/>
              </p14:nvContentPartPr>
              <p14:xfrm>
                <a:off x="1634737" y="3760541"/>
                <a:ext cx="408600" cy="3769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798C778-EDD2-3120-40EA-6E83D311576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626097" y="3751541"/>
                  <a:ext cx="4262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9D7FD06-472F-5295-7FD4-AC16952CF588}"/>
                    </a:ext>
                  </a:extLst>
                </p14:cNvPr>
                <p14:cNvContentPartPr/>
                <p14:nvPr/>
              </p14:nvContentPartPr>
              <p14:xfrm>
                <a:off x="1153417" y="4469021"/>
                <a:ext cx="585000" cy="532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9D7FD06-472F-5295-7FD4-AC16952CF58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44417" y="4460381"/>
                  <a:ext cx="60264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4F94D2D-E973-A3FD-3BC4-89E5168A33F8}"/>
                    </a:ext>
                  </a:extLst>
                </p14:cNvPr>
                <p14:cNvContentPartPr/>
                <p14:nvPr/>
              </p14:nvContentPartPr>
              <p14:xfrm>
                <a:off x="1667857" y="4557221"/>
                <a:ext cx="390600" cy="2167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4F94D2D-E973-A3FD-3BC4-89E5168A33F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659217" y="4548221"/>
                  <a:ext cx="4082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C237F24-C813-33D1-41BA-C373F56D5F3A}"/>
                    </a:ext>
                  </a:extLst>
                </p14:cNvPr>
                <p14:cNvContentPartPr/>
                <p14:nvPr/>
              </p14:nvContentPartPr>
              <p14:xfrm>
                <a:off x="1663537" y="4490261"/>
                <a:ext cx="460080" cy="3225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C237F24-C813-33D1-41BA-C373F56D5F3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654897" y="4481621"/>
                  <a:ext cx="477720" cy="34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0C63E1F9-D4DA-D87A-43D6-7A2D170DBD21}"/>
              </a:ext>
            </a:extLst>
          </p:cNvPr>
          <p:cNvGrpSpPr/>
          <p:nvPr/>
        </p:nvGrpSpPr>
        <p:grpSpPr>
          <a:xfrm>
            <a:off x="7136977" y="4190741"/>
            <a:ext cx="1590120" cy="732600"/>
            <a:chOff x="7136977" y="4190741"/>
            <a:chExt cx="1590120" cy="73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AFAD734-66FC-2AD6-35D4-3FC6300D383E}"/>
                    </a:ext>
                  </a:extLst>
                </p14:cNvPr>
                <p14:cNvContentPartPr/>
                <p14:nvPr/>
              </p14:nvContentPartPr>
              <p14:xfrm>
                <a:off x="8238937" y="4190741"/>
                <a:ext cx="488160" cy="6969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AFAD734-66FC-2AD6-35D4-3FC6300D383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230297" y="4182101"/>
                  <a:ext cx="505800" cy="7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853DB06-0797-B7B4-48F2-2ADC2C88DC5C}"/>
                    </a:ext>
                  </a:extLst>
                </p14:cNvPr>
                <p14:cNvContentPartPr/>
                <p14:nvPr/>
              </p14:nvContentPartPr>
              <p14:xfrm>
                <a:off x="7136977" y="4611221"/>
                <a:ext cx="703080" cy="3121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853DB06-0797-B7B4-48F2-2ADC2C88DC5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128337" y="4602581"/>
                  <a:ext cx="720720" cy="32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D12AB08-41B6-9B6F-AAA1-761E7CDC3DE5}"/>
              </a:ext>
            </a:extLst>
          </p:cNvPr>
          <p:cNvGrpSpPr/>
          <p:nvPr/>
        </p:nvGrpSpPr>
        <p:grpSpPr>
          <a:xfrm>
            <a:off x="6992977" y="4500341"/>
            <a:ext cx="818280" cy="520200"/>
            <a:chOff x="6992977" y="4500341"/>
            <a:chExt cx="818280" cy="52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9CF14A4-001C-CA82-FBF6-1959AAD15FD5}"/>
                    </a:ext>
                  </a:extLst>
                </p14:cNvPr>
                <p14:cNvContentPartPr/>
                <p14:nvPr/>
              </p14:nvContentPartPr>
              <p14:xfrm>
                <a:off x="6992977" y="4582061"/>
                <a:ext cx="785880" cy="4384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9CF14A4-001C-CA82-FBF6-1959AAD15FD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983977" y="4573061"/>
                  <a:ext cx="80352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BCCC926-3411-5CCD-39CA-FD865C9C2C79}"/>
                    </a:ext>
                  </a:extLst>
                </p14:cNvPr>
                <p14:cNvContentPartPr/>
                <p14:nvPr/>
              </p14:nvContentPartPr>
              <p14:xfrm>
                <a:off x="7089097" y="4500341"/>
                <a:ext cx="717840" cy="4618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BCCC926-3411-5CCD-39CA-FD865C9C2C7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080457" y="4491701"/>
                  <a:ext cx="7354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F4B22F4-D322-CC5D-84C1-A347ABBA0123}"/>
                    </a:ext>
                  </a:extLst>
                </p14:cNvPr>
                <p14:cNvContentPartPr/>
                <p14:nvPr/>
              </p14:nvContentPartPr>
              <p14:xfrm>
                <a:off x="7080817" y="4521581"/>
                <a:ext cx="730440" cy="4471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F4B22F4-D322-CC5D-84C1-A347ABBA012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072177" y="4512581"/>
                  <a:ext cx="7480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BB435C8F-06DB-3D9C-4F94-8028874AC153}"/>
                  </a:ext>
                </a:extLst>
              </p14:cNvPr>
              <p14:cNvContentPartPr/>
              <p14:nvPr/>
            </p14:nvContentPartPr>
            <p14:xfrm>
              <a:off x="173497" y="5300981"/>
              <a:ext cx="484200" cy="29664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BB435C8F-06DB-3D9C-4F94-8028874AC153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164857" y="5291981"/>
                <a:ext cx="501840" cy="31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297605C-4483-2BFD-46CC-B1AC447CCB12}"/>
              </a:ext>
            </a:extLst>
          </p:cNvPr>
          <p:cNvGrpSpPr/>
          <p:nvPr/>
        </p:nvGrpSpPr>
        <p:grpSpPr>
          <a:xfrm>
            <a:off x="277537" y="5530301"/>
            <a:ext cx="1695960" cy="1096920"/>
            <a:chOff x="277537" y="5530301"/>
            <a:chExt cx="1695960" cy="10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0B2C82B-4626-CBF6-875D-291A7E80498D}"/>
                    </a:ext>
                  </a:extLst>
                </p14:cNvPr>
                <p14:cNvContentPartPr/>
                <p14:nvPr/>
              </p14:nvContentPartPr>
              <p14:xfrm>
                <a:off x="326497" y="5972021"/>
                <a:ext cx="591480" cy="2592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0B2C82B-4626-CBF6-875D-291A7E80498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17497" y="5963021"/>
                  <a:ext cx="6091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EBC6A1B-9B43-BDE2-F9D0-ED7DBE5FEF6B}"/>
                    </a:ext>
                  </a:extLst>
                </p14:cNvPr>
                <p14:cNvContentPartPr/>
                <p14:nvPr/>
              </p14:nvContentPartPr>
              <p14:xfrm>
                <a:off x="1175377" y="5530301"/>
                <a:ext cx="556200" cy="473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EBC6A1B-9B43-BDE2-F9D0-ED7DBE5FEF6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66377" y="5521301"/>
                  <a:ext cx="57384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E95813A-2467-F0AC-753A-A35A05421823}"/>
                    </a:ext>
                  </a:extLst>
                </p14:cNvPr>
                <p14:cNvContentPartPr/>
                <p14:nvPr/>
              </p14:nvContentPartPr>
              <p14:xfrm>
                <a:off x="1869817" y="5620301"/>
                <a:ext cx="57240" cy="2044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E95813A-2467-F0AC-753A-A35A0542182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861177" y="5611661"/>
                  <a:ext cx="748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7C3408B-894D-B72A-18B7-2C81176DCCE6}"/>
                    </a:ext>
                  </a:extLst>
                </p14:cNvPr>
                <p14:cNvContentPartPr/>
                <p14:nvPr/>
              </p14:nvContentPartPr>
              <p14:xfrm>
                <a:off x="1807897" y="5678621"/>
                <a:ext cx="165600" cy="482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7C3408B-894D-B72A-18B7-2C81176DCCE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798897" y="5669981"/>
                  <a:ext cx="1832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FA0F9D3-8C8D-1675-A168-F3330A50A7DA}"/>
                    </a:ext>
                  </a:extLst>
                </p14:cNvPr>
                <p14:cNvContentPartPr/>
                <p14:nvPr/>
              </p14:nvContentPartPr>
              <p14:xfrm>
                <a:off x="277537" y="6343541"/>
                <a:ext cx="479160" cy="2037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FA0F9D3-8C8D-1675-A168-F3330A50A7D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68537" y="6334541"/>
                  <a:ext cx="496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B04A4F1-08C2-DD69-3117-9E75BB22C3BF}"/>
                    </a:ext>
                  </a:extLst>
                </p14:cNvPr>
                <p14:cNvContentPartPr/>
                <p14:nvPr/>
              </p14:nvContentPartPr>
              <p14:xfrm>
                <a:off x="1243057" y="6081461"/>
                <a:ext cx="536040" cy="5457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B04A4F1-08C2-DD69-3117-9E75BB22C3B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234417" y="6072461"/>
                  <a:ext cx="553680" cy="56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1DA15020-E0CC-7AB8-E584-4997A78AC307}"/>
              </a:ext>
            </a:extLst>
          </p:cNvPr>
          <p:cNvGrpSpPr/>
          <p:nvPr/>
        </p:nvGrpSpPr>
        <p:grpSpPr>
          <a:xfrm>
            <a:off x="9165937" y="797381"/>
            <a:ext cx="1691280" cy="1294200"/>
            <a:chOff x="9165937" y="797381"/>
            <a:chExt cx="1691280" cy="12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5D4C5CC-9241-128A-7940-D64053363130}"/>
                    </a:ext>
                  </a:extLst>
                </p14:cNvPr>
                <p14:cNvContentPartPr/>
                <p14:nvPr/>
              </p14:nvContentPartPr>
              <p14:xfrm>
                <a:off x="9165937" y="957581"/>
                <a:ext cx="1316520" cy="11340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5D4C5CC-9241-128A-7940-D6405336313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157297" y="948941"/>
                  <a:ext cx="1334160" cy="11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44D093D-B911-6501-0854-B04C1DFFAAAD}"/>
                    </a:ext>
                  </a:extLst>
                </p14:cNvPr>
                <p14:cNvContentPartPr/>
                <p14:nvPr/>
              </p14:nvContentPartPr>
              <p14:xfrm>
                <a:off x="10089337" y="797381"/>
                <a:ext cx="767880" cy="4179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44D093D-B911-6501-0854-B04C1DFFAAA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080337" y="788741"/>
                  <a:ext cx="785520" cy="43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4D4FDD0E-E097-666D-FE81-1C81220962F3}"/>
                  </a:ext>
                </a:extLst>
              </p14:cNvPr>
              <p14:cNvContentPartPr/>
              <p14:nvPr/>
            </p14:nvContentPartPr>
            <p14:xfrm>
              <a:off x="8158657" y="5335181"/>
              <a:ext cx="649800" cy="61452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4D4FDD0E-E097-666D-FE81-1C81220962F3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8149657" y="5326541"/>
                <a:ext cx="66744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9CCC617-2817-8FC6-DB26-061E2236B765}"/>
                  </a:ext>
                </a:extLst>
              </p14:cNvPr>
              <p14:cNvContentPartPr/>
              <p14:nvPr/>
            </p14:nvContentPartPr>
            <p14:xfrm>
              <a:off x="424777" y="2154221"/>
              <a:ext cx="186120" cy="37152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9CCC617-2817-8FC6-DB26-061E2236B765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415777" y="2145581"/>
                <a:ext cx="203760" cy="38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Group 240">
            <a:extLst>
              <a:ext uri="{FF2B5EF4-FFF2-40B4-BE49-F238E27FC236}">
                <a16:creationId xmlns:a16="http://schemas.microsoft.com/office/drawing/2014/main" id="{656FD681-75CA-9CD7-3C37-A47B4138CC60}"/>
              </a:ext>
            </a:extLst>
          </p:cNvPr>
          <p:cNvGrpSpPr/>
          <p:nvPr/>
        </p:nvGrpSpPr>
        <p:grpSpPr>
          <a:xfrm>
            <a:off x="8928697" y="5341301"/>
            <a:ext cx="183960" cy="219960"/>
            <a:chOff x="8928697" y="5341301"/>
            <a:chExt cx="18396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6CF5A46-F409-9EDE-828D-777B2AA5E02B}"/>
                    </a:ext>
                  </a:extLst>
                </p14:cNvPr>
                <p14:cNvContentPartPr/>
                <p14:nvPr/>
              </p14:nvContentPartPr>
              <p14:xfrm>
                <a:off x="8983417" y="5341301"/>
                <a:ext cx="115920" cy="2199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6CF5A46-F409-9EDE-828D-777B2AA5E02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974777" y="5332661"/>
                  <a:ext cx="1335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A222CE8-3F42-2D8D-41DB-DD8930045852}"/>
                    </a:ext>
                  </a:extLst>
                </p14:cNvPr>
                <p14:cNvContentPartPr/>
                <p14:nvPr/>
              </p14:nvContentPartPr>
              <p14:xfrm>
                <a:off x="8928697" y="5446781"/>
                <a:ext cx="183960" cy="918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A222CE8-3F42-2D8D-41DB-DD893004585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919697" y="5437781"/>
                  <a:ext cx="20160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0B30B1D6-E4E9-1F1D-43AC-B1616212EFB3}"/>
                  </a:ext>
                </a:extLst>
              </p14:cNvPr>
              <p14:cNvContentPartPr/>
              <p14:nvPr/>
            </p14:nvContentPartPr>
            <p14:xfrm>
              <a:off x="8255497" y="5874461"/>
              <a:ext cx="695160" cy="78120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0B30B1D6-E4E9-1F1D-43AC-B1616212EFB3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8246857" y="5865821"/>
                <a:ext cx="712800" cy="79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1836719D-77E7-6E55-41B4-9AC2916E589E}"/>
                  </a:ext>
                </a:extLst>
              </p14:cNvPr>
              <p14:cNvContentPartPr/>
              <p14:nvPr/>
            </p14:nvContentPartPr>
            <p14:xfrm>
              <a:off x="1051537" y="2227301"/>
              <a:ext cx="215640" cy="30888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1836719D-77E7-6E55-41B4-9AC2916E589E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1042897" y="2218301"/>
                <a:ext cx="233280" cy="32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8C3F3A6-A631-9C70-C191-E0760CC5A107}"/>
              </a:ext>
            </a:extLst>
          </p:cNvPr>
          <p:cNvGrpSpPr/>
          <p:nvPr/>
        </p:nvGrpSpPr>
        <p:grpSpPr>
          <a:xfrm>
            <a:off x="9060457" y="6018821"/>
            <a:ext cx="195840" cy="224280"/>
            <a:chOff x="9060457" y="6018821"/>
            <a:chExt cx="19584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E8A65EE-AD99-6BEE-B251-289855080C9A}"/>
                    </a:ext>
                  </a:extLst>
                </p14:cNvPr>
                <p14:cNvContentPartPr/>
                <p14:nvPr/>
              </p14:nvContentPartPr>
              <p14:xfrm>
                <a:off x="9094657" y="6018821"/>
                <a:ext cx="86760" cy="2242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E8A65EE-AD99-6BEE-B251-289855080C9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086017" y="6010181"/>
                  <a:ext cx="1044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F78637D3-39D8-E1A8-3993-8F6A254A9152}"/>
                    </a:ext>
                  </a:extLst>
                </p14:cNvPr>
                <p14:cNvContentPartPr/>
                <p14:nvPr/>
              </p14:nvContentPartPr>
              <p14:xfrm>
                <a:off x="9060457" y="6069581"/>
                <a:ext cx="195840" cy="1285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F78637D3-39D8-E1A8-3993-8F6A254A9152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051817" y="6060941"/>
                  <a:ext cx="213480" cy="14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899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E8AB9C0-252A-2CBA-0566-4FA0750788A7}"/>
              </a:ext>
            </a:extLst>
          </p:cNvPr>
          <p:cNvGrpSpPr/>
          <p:nvPr/>
        </p:nvGrpSpPr>
        <p:grpSpPr>
          <a:xfrm>
            <a:off x="890617" y="294101"/>
            <a:ext cx="1004760" cy="331560"/>
            <a:chOff x="890617" y="294101"/>
            <a:chExt cx="100476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C0D2763-C3B0-A759-2CBA-9C8AEDE34126}"/>
                    </a:ext>
                  </a:extLst>
                </p14:cNvPr>
                <p14:cNvContentPartPr/>
                <p14:nvPr/>
              </p14:nvContentPartPr>
              <p14:xfrm>
                <a:off x="890617" y="377981"/>
                <a:ext cx="123840" cy="247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C0D2763-C3B0-A759-2CBA-9C8AEDE341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1617" y="369341"/>
                  <a:ext cx="1414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2E77DA7-917B-BD09-2FA9-1A3DBFF0695A}"/>
                    </a:ext>
                  </a:extLst>
                </p14:cNvPr>
                <p14:cNvContentPartPr/>
                <p14:nvPr/>
              </p14:nvContentPartPr>
              <p14:xfrm>
                <a:off x="1113457" y="428381"/>
                <a:ext cx="122040" cy="137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2E77DA7-917B-BD09-2FA9-1A3DBFF069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04817" y="419741"/>
                  <a:ext cx="139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3CE50BA-C892-E5B6-049A-360273B8FC83}"/>
                    </a:ext>
                  </a:extLst>
                </p14:cNvPr>
                <p14:cNvContentPartPr/>
                <p14:nvPr/>
              </p14:nvContentPartPr>
              <p14:xfrm>
                <a:off x="1333057" y="310661"/>
                <a:ext cx="38880" cy="293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3CE50BA-C892-E5B6-049A-360273B8FC8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24417" y="302021"/>
                  <a:ext cx="565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81A1D22-C44E-CED5-3F9D-E8F90032E699}"/>
                    </a:ext>
                  </a:extLst>
                </p14:cNvPr>
                <p14:cNvContentPartPr/>
                <p14:nvPr/>
              </p14:nvContentPartPr>
              <p14:xfrm>
                <a:off x="1476697" y="421901"/>
                <a:ext cx="93960" cy="113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81A1D22-C44E-CED5-3F9D-E8F90032E6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7697" y="412901"/>
                  <a:ext cx="111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66867C5-E80F-8009-D6F3-2F047B24CB34}"/>
                    </a:ext>
                  </a:extLst>
                </p14:cNvPr>
                <p14:cNvContentPartPr/>
                <p14:nvPr/>
              </p14:nvContentPartPr>
              <p14:xfrm>
                <a:off x="1693777" y="294101"/>
                <a:ext cx="147600" cy="302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66867C5-E80F-8009-D6F3-2F047B24CB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84777" y="285461"/>
                  <a:ext cx="1652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2D0C848-7D64-F0AD-1AF8-80B186D65256}"/>
                    </a:ext>
                  </a:extLst>
                </p14:cNvPr>
                <p14:cNvContentPartPr/>
                <p14:nvPr/>
              </p14:nvContentPartPr>
              <p14:xfrm>
                <a:off x="1825177" y="362501"/>
                <a:ext cx="70200" cy="52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2D0C848-7D64-F0AD-1AF8-80B186D6525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16537" y="353861"/>
                  <a:ext cx="8784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B5619E-CC0C-3E52-52C8-7D59756BCBCC}"/>
              </a:ext>
            </a:extLst>
          </p:cNvPr>
          <p:cNvGrpSpPr/>
          <p:nvPr/>
        </p:nvGrpSpPr>
        <p:grpSpPr>
          <a:xfrm>
            <a:off x="2519257" y="317141"/>
            <a:ext cx="195840" cy="221040"/>
            <a:chOff x="2519257" y="317141"/>
            <a:chExt cx="19584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1164FAA-C2E1-6915-8D0B-D4574DBB7CBE}"/>
                    </a:ext>
                  </a:extLst>
                </p14:cNvPr>
                <p14:cNvContentPartPr/>
                <p14:nvPr/>
              </p14:nvContentPartPr>
              <p14:xfrm>
                <a:off x="2528977" y="317141"/>
                <a:ext cx="79560" cy="221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1164FAA-C2E1-6915-8D0B-D4574DBB7CB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20337" y="308141"/>
                  <a:ext cx="972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C1344B4-1433-5438-12CD-694CE66F192C}"/>
                    </a:ext>
                  </a:extLst>
                </p14:cNvPr>
                <p14:cNvContentPartPr/>
                <p14:nvPr/>
              </p14:nvContentPartPr>
              <p14:xfrm>
                <a:off x="2534737" y="351701"/>
                <a:ext cx="131400" cy="160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C1344B4-1433-5438-12CD-694CE66F192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26097" y="342701"/>
                  <a:ext cx="1490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398005B-4643-B755-59E3-31147CF73036}"/>
                    </a:ext>
                  </a:extLst>
                </p14:cNvPr>
                <p14:cNvContentPartPr/>
                <p14:nvPr/>
              </p14:nvContentPartPr>
              <p14:xfrm>
                <a:off x="2519257" y="381581"/>
                <a:ext cx="195840" cy="44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398005B-4643-B755-59E3-31147CF730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10617" y="372581"/>
                  <a:ext cx="21348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F1BF64-AA4C-F195-9B94-C62C02087804}"/>
              </a:ext>
            </a:extLst>
          </p:cNvPr>
          <p:cNvGrpSpPr/>
          <p:nvPr/>
        </p:nvGrpSpPr>
        <p:grpSpPr>
          <a:xfrm>
            <a:off x="3558217" y="246581"/>
            <a:ext cx="805320" cy="335880"/>
            <a:chOff x="3558217" y="246581"/>
            <a:chExt cx="80532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2140366-1150-3512-4954-20A0F852A1CC}"/>
                    </a:ext>
                  </a:extLst>
                </p14:cNvPr>
                <p14:cNvContentPartPr/>
                <p14:nvPr/>
              </p14:nvContentPartPr>
              <p14:xfrm>
                <a:off x="3558217" y="294101"/>
                <a:ext cx="8280" cy="288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2140366-1150-3512-4954-20A0F852A1C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49577" y="285101"/>
                  <a:ext cx="259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7751A73-3030-A87E-2505-2FF76DC77195}"/>
                    </a:ext>
                  </a:extLst>
                </p14:cNvPr>
                <p14:cNvContentPartPr/>
                <p14:nvPr/>
              </p14:nvContentPartPr>
              <p14:xfrm>
                <a:off x="3563617" y="271421"/>
                <a:ext cx="141480" cy="25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7751A73-3030-A87E-2505-2FF76DC7719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54617" y="262421"/>
                  <a:ext cx="159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1279F40-290D-601F-84CA-B5F494B4768E}"/>
                    </a:ext>
                  </a:extLst>
                </p14:cNvPr>
                <p14:cNvContentPartPr/>
                <p14:nvPr/>
              </p14:nvContentPartPr>
              <p14:xfrm>
                <a:off x="3585217" y="376901"/>
                <a:ext cx="114120" cy="45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1279F40-290D-601F-84CA-B5F494B476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76577" y="367901"/>
                  <a:ext cx="131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81F51B2-1A48-A8F2-5EFB-6468C3B0B1A1}"/>
                    </a:ext>
                  </a:extLst>
                </p14:cNvPr>
                <p14:cNvContentPartPr/>
                <p14:nvPr/>
              </p14:nvContentPartPr>
              <p14:xfrm>
                <a:off x="3779617" y="246581"/>
                <a:ext cx="136080" cy="280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81F51B2-1A48-A8F2-5EFB-6468C3B0B1A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70977" y="237941"/>
                  <a:ext cx="1537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67C71D-4AC8-00F9-0A95-80904F128AFE}"/>
                    </a:ext>
                  </a:extLst>
                </p14:cNvPr>
                <p14:cNvContentPartPr/>
                <p14:nvPr/>
              </p14:nvContentPartPr>
              <p14:xfrm>
                <a:off x="3942697" y="357821"/>
                <a:ext cx="87840" cy="97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67C71D-4AC8-00F9-0A95-80904F128A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34057" y="348821"/>
                  <a:ext cx="1054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D5929DA-343B-B543-9888-0F90A5DF7C9C}"/>
                    </a:ext>
                  </a:extLst>
                </p14:cNvPr>
                <p14:cNvContentPartPr/>
                <p14:nvPr/>
              </p14:nvContentPartPr>
              <p14:xfrm>
                <a:off x="4119457" y="368261"/>
                <a:ext cx="12600" cy="156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D5929DA-343B-B543-9888-0F90A5DF7C9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10457" y="359261"/>
                  <a:ext cx="302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41F4D0A-6959-AF68-5BDB-9BEB6545826E}"/>
                    </a:ext>
                  </a:extLst>
                </p14:cNvPr>
                <p14:cNvContentPartPr/>
                <p14:nvPr/>
              </p14:nvContentPartPr>
              <p14:xfrm>
                <a:off x="4125577" y="259181"/>
                <a:ext cx="237960" cy="243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41F4D0A-6959-AF68-5BDB-9BEB6545826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16577" y="250541"/>
                  <a:ext cx="25560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3BF7D7-B551-153A-1DC9-3A02073F866B}"/>
              </a:ext>
            </a:extLst>
          </p:cNvPr>
          <p:cNvGrpSpPr/>
          <p:nvPr/>
        </p:nvGrpSpPr>
        <p:grpSpPr>
          <a:xfrm>
            <a:off x="4996057" y="196541"/>
            <a:ext cx="992160" cy="296280"/>
            <a:chOff x="4996057" y="196541"/>
            <a:chExt cx="99216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13F2F05-70E9-2948-02AA-1339C4B79B1C}"/>
                    </a:ext>
                  </a:extLst>
                </p14:cNvPr>
                <p14:cNvContentPartPr/>
                <p14:nvPr/>
              </p14:nvContentPartPr>
              <p14:xfrm>
                <a:off x="5108737" y="245501"/>
                <a:ext cx="4680" cy="247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13F2F05-70E9-2948-02AA-1339C4B79B1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99737" y="236501"/>
                  <a:ext cx="223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99DC8C3-DC3A-36C2-76F7-8B14BA30F600}"/>
                    </a:ext>
                  </a:extLst>
                </p14:cNvPr>
                <p14:cNvContentPartPr/>
                <p14:nvPr/>
              </p14:nvContentPartPr>
              <p14:xfrm>
                <a:off x="4996057" y="197621"/>
                <a:ext cx="221040" cy="51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99DC8C3-DC3A-36C2-76F7-8B14BA30F60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87057" y="188621"/>
                  <a:ext cx="2386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E37693B-2B00-B2B0-0881-0C2366BA9F60}"/>
                    </a:ext>
                  </a:extLst>
                </p14:cNvPr>
                <p14:cNvContentPartPr/>
                <p14:nvPr/>
              </p14:nvContentPartPr>
              <p14:xfrm>
                <a:off x="5248057" y="357101"/>
                <a:ext cx="129240" cy="93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E37693B-2B00-B2B0-0881-0C2366BA9F6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39057" y="348461"/>
                  <a:ext cx="146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BC071F1-D769-E210-949A-8739C4D10F89}"/>
                    </a:ext>
                  </a:extLst>
                </p14:cNvPr>
                <p14:cNvContentPartPr/>
                <p14:nvPr/>
              </p14:nvContentPartPr>
              <p14:xfrm>
                <a:off x="5440657" y="224261"/>
                <a:ext cx="92160" cy="228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BC071F1-D769-E210-949A-8739C4D10F8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32017" y="215261"/>
                  <a:ext cx="1098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8BB65A0-85F1-7B37-E635-EED17A9665FB}"/>
                    </a:ext>
                  </a:extLst>
                </p14:cNvPr>
                <p14:cNvContentPartPr/>
                <p14:nvPr/>
              </p14:nvContentPartPr>
              <p14:xfrm>
                <a:off x="5612017" y="201221"/>
                <a:ext cx="50040" cy="224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8BB65A0-85F1-7B37-E635-EED17A9665F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03377" y="192581"/>
                  <a:ext cx="676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A908079-6768-766E-5F8B-B3DBEE86299F}"/>
                    </a:ext>
                  </a:extLst>
                </p14:cNvPr>
                <p14:cNvContentPartPr/>
                <p14:nvPr/>
              </p14:nvContentPartPr>
              <p14:xfrm>
                <a:off x="5707417" y="285461"/>
                <a:ext cx="72000" cy="143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A908079-6768-766E-5F8B-B3DBEE8629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98417" y="276821"/>
                  <a:ext cx="89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A7268BB-1EBD-0D6B-3233-CFDC18CE52F4}"/>
                    </a:ext>
                  </a:extLst>
                </p14:cNvPr>
                <p14:cNvContentPartPr/>
                <p14:nvPr/>
              </p14:nvContentPartPr>
              <p14:xfrm>
                <a:off x="5857537" y="196541"/>
                <a:ext cx="49680" cy="199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A7268BB-1EBD-0D6B-3233-CFDC18CE52F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48897" y="187901"/>
                  <a:ext cx="67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B142B20-11EC-3170-3CA5-CB15CFA0113C}"/>
                    </a:ext>
                  </a:extLst>
                </p14:cNvPr>
                <p14:cNvContentPartPr/>
                <p14:nvPr/>
              </p14:nvContentPartPr>
              <p14:xfrm>
                <a:off x="5856817" y="382301"/>
                <a:ext cx="131400" cy="41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B142B20-11EC-3170-3CA5-CB15CFA0113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47817" y="373301"/>
                  <a:ext cx="14904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54AB4C1-4058-1257-5AC1-83694CA6CDAD}"/>
              </a:ext>
            </a:extLst>
          </p:cNvPr>
          <p:cNvGrpSpPr/>
          <p:nvPr/>
        </p:nvGrpSpPr>
        <p:grpSpPr>
          <a:xfrm>
            <a:off x="6725497" y="240101"/>
            <a:ext cx="949320" cy="244800"/>
            <a:chOff x="6725497" y="240101"/>
            <a:chExt cx="94932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DEB1320-A883-7703-646F-8651ED73EB9B}"/>
                    </a:ext>
                  </a:extLst>
                </p14:cNvPr>
                <p14:cNvContentPartPr/>
                <p14:nvPr/>
              </p14:nvContentPartPr>
              <p14:xfrm>
                <a:off x="6735937" y="309941"/>
                <a:ext cx="360" cy="15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DEB1320-A883-7703-646F-8651ED73EB9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26937" y="300941"/>
                  <a:ext cx="18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D9AE3D8-7EFA-A935-C833-C6C2BBB15807}"/>
                    </a:ext>
                  </a:extLst>
                </p14:cNvPr>
                <p14:cNvContentPartPr/>
                <p14:nvPr/>
              </p14:nvContentPartPr>
              <p14:xfrm>
                <a:off x="6725497" y="240101"/>
                <a:ext cx="5760" cy="19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D9AE3D8-7EFA-A935-C833-C6C2BBB1580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16497" y="231101"/>
                  <a:ext cx="234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7E2D281-5AC7-3594-4928-64CD67B2F761}"/>
                    </a:ext>
                  </a:extLst>
                </p14:cNvPr>
                <p14:cNvContentPartPr/>
                <p14:nvPr/>
              </p14:nvContentPartPr>
              <p14:xfrm>
                <a:off x="6865177" y="327941"/>
                <a:ext cx="91440" cy="150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E2D281-5AC7-3594-4928-64CD67B2F76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56177" y="319301"/>
                  <a:ext cx="1090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A58392C-1CFB-9F48-4BE2-9A36621D3FFA}"/>
                    </a:ext>
                  </a:extLst>
                </p14:cNvPr>
                <p14:cNvContentPartPr/>
                <p14:nvPr/>
              </p14:nvContentPartPr>
              <p14:xfrm>
                <a:off x="7072537" y="308141"/>
                <a:ext cx="116640" cy="165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A58392C-1CFB-9F48-4BE2-9A36621D3F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63537" y="299501"/>
                  <a:ext cx="134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3979FE-F576-EB4E-B011-2FBB690C51DF}"/>
                    </a:ext>
                  </a:extLst>
                </p14:cNvPr>
                <p14:cNvContentPartPr/>
                <p14:nvPr/>
              </p14:nvContentPartPr>
              <p14:xfrm>
                <a:off x="7267657" y="276101"/>
                <a:ext cx="124200" cy="168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3979FE-F576-EB4E-B011-2FBB690C51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58657" y="267461"/>
                  <a:ext cx="141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AFE06A9-8011-AC75-9FBD-7433CB2F47B6}"/>
                    </a:ext>
                  </a:extLst>
                </p14:cNvPr>
                <p14:cNvContentPartPr/>
                <p14:nvPr/>
              </p14:nvContentPartPr>
              <p14:xfrm>
                <a:off x="7463497" y="263501"/>
                <a:ext cx="211320" cy="221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AFE06A9-8011-AC75-9FBD-7433CB2F47B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54857" y="254501"/>
                  <a:ext cx="22896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8730206-F24C-7397-70D8-DE292641F272}"/>
              </a:ext>
            </a:extLst>
          </p:cNvPr>
          <p:cNvGrpSpPr/>
          <p:nvPr/>
        </p:nvGrpSpPr>
        <p:grpSpPr>
          <a:xfrm>
            <a:off x="8115817" y="218861"/>
            <a:ext cx="699840" cy="291240"/>
            <a:chOff x="8115817" y="218861"/>
            <a:chExt cx="69984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F4A110A-5DB2-7FEE-A1DA-012F10F02D47}"/>
                    </a:ext>
                  </a:extLst>
                </p14:cNvPr>
                <p14:cNvContentPartPr/>
                <p14:nvPr/>
              </p14:nvContentPartPr>
              <p14:xfrm>
                <a:off x="8115817" y="329741"/>
                <a:ext cx="97200" cy="179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F4A110A-5DB2-7FEE-A1DA-012F10F02D4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07177" y="320741"/>
                  <a:ext cx="1148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E7E0226-CB3C-8297-E06D-E0679305C540}"/>
                    </a:ext>
                  </a:extLst>
                </p14:cNvPr>
                <p14:cNvContentPartPr/>
                <p14:nvPr/>
              </p14:nvContentPartPr>
              <p14:xfrm>
                <a:off x="8115817" y="243701"/>
                <a:ext cx="231840" cy="57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E7E0226-CB3C-8297-E06D-E0679305C5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07177" y="235061"/>
                  <a:ext cx="249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F48DB99-38FB-6C20-8ACC-9F4537A75BDC}"/>
                    </a:ext>
                  </a:extLst>
                </p14:cNvPr>
                <p14:cNvContentPartPr/>
                <p14:nvPr/>
              </p14:nvContentPartPr>
              <p14:xfrm>
                <a:off x="8389417" y="328661"/>
                <a:ext cx="83520" cy="102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F48DB99-38FB-6C20-8ACC-9F4537A75BD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80417" y="320021"/>
                  <a:ext cx="1011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315F9B4-F2B0-A359-E3ED-8C0B1E20D35B}"/>
                    </a:ext>
                  </a:extLst>
                </p14:cNvPr>
                <p14:cNvContentPartPr/>
                <p14:nvPr/>
              </p14:nvContentPartPr>
              <p14:xfrm>
                <a:off x="8532697" y="351701"/>
                <a:ext cx="10800" cy="158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315F9B4-F2B0-A359-E3ED-8C0B1E20D35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24057" y="342701"/>
                  <a:ext cx="284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9BFD160-05AB-7A9E-E08E-4EA82279C292}"/>
                    </a:ext>
                  </a:extLst>
                </p14:cNvPr>
                <p14:cNvContentPartPr/>
                <p14:nvPr/>
              </p14:nvContentPartPr>
              <p14:xfrm>
                <a:off x="8617657" y="218861"/>
                <a:ext cx="198000" cy="253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9BFD160-05AB-7A9E-E08E-4EA82279C29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08657" y="209861"/>
                  <a:ext cx="215640" cy="2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48AD36E-FEA6-68EB-0301-D419AD5169C8}"/>
              </a:ext>
            </a:extLst>
          </p:cNvPr>
          <p:cNvGrpSpPr/>
          <p:nvPr/>
        </p:nvGrpSpPr>
        <p:grpSpPr>
          <a:xfrm>
            <a:off x="9364657" y="200861"/>
            <a:ext cx="1214280" cy="310320"/>
            <a:chOff x="9364657" y="200861"/>
            <a:chExt cx="121428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F60B0C1-9ADE-14B7-2FF1-1B0D262F525C}"/>
                    </a:ext>
                  </a:extLst>
                </p14:cNvPr>
                <p14:cNvContentPartPr/>
                <p14:nvPr/>
              </p14:nvContentPartPr>
              <p14:xfrm>
                <a:off x="9441337" y="221741"/>
                <a:ext cx="29520" cy="289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F60B0C1-9ADE-14B7-2FF1-1B0D262F52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432697" y="213101"/>
                  <a:ext cx="471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8437F92-B9E5-D67C-A739-D8412A2B0B18}"/>
                    </a:ext>
                  </a:extLst>
                </p14:cNvPr>
                <p14:cNvContentPartPr/>
                <p14:nvPr/>
              </p14:nvContentPartPr>
              <p14:xfrm>
                <a:off x="9364657" y="200861"/>
                <a:ext cx="261360" cy="62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8437F92-B9E5-D67C-A739-D8412A2B0B1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56017" y="192221"/>
                  <a:ext cx="279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89B5964-545A-A015-2B73-FDF4514AE734}"/>
                    </a:ext>
                  </a:extLst>
                </p14:cNvPr>
                <p14:cNvContentPartPr/>
                <p14:nvPr/>
              </p14:nvContentPartPr>
              <p14:xfrm>
                <a:off x="9639697" y="241541"/>
                <a:ext cx="322560" cy="237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89B5964-545A-A015-2B73-FDF4514AE73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630697" y="232901"/>
                  <a:ext cx="3402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0707C61-6EC7-F3EB-7AC6-29F0631EF88B}"/>
                    </a:ext>
                  </a:extLst>
                </p14:cNvPr>
                <p14:cNvContentPartPr/>
                <p14:nvPr/>
              </p14:nvContentPartPr>
              <p14:xfrm>
                <a:off x="10050817" y="237581"/>
                <a:ext cx="11880" cy="236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0707C61-6EC7-F3EB-7AC6-29F0631EF88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041817" y="228581"/>
                  <a:ext cx="29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39D6F7A-3AEE-F226-C41B-81419B49B2C5}"/>
                    </a:ext>
                  </a:extLst>
                </p14:cNvPr>
                <p14:cNvContentPartPr/>
                <p14:nvPr/>
              </p14:nvContentPartPr>
              <p14:xfrm>
                <a:off x="10139737" y="332261"/>
                <a:ext cx="135360" cy="132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39D6F7A-3AEE-F226-C41B-81419B49B2C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30737" y="323621"/>
                  <a:ext cx="153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3104183-0FC1-0D91-4B8C-BEFB71C4F18F}"/>
                    </a:ext>
                  </a:extLst>
                </p14:cNvPr>
                <p14:cNvContentPartPr/>
                <p14:nvPr/>
              </p14:nvContentPartPr>
              <p14:xfrm>
                <a:off x="10348897" y="281861"/>
                <a:ext cx="230040" cy="183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3104183-0FC1-0D91-4B8C-BEFB71C4F18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339897" y="272861"/>
                  <a:ext cx="24768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53BF498-EA70-4BD4-1C3B-00EA72F160B1}"/>
              </a:ext>
            </a:extLst>
          </p:cNvPr>
          <p:cNvGrpSpPr/>
          <p:nvPr/>
        </p:nvGrpSpPr>
        <p:grpSpPr>
          <a:xfrm>
            <a:off x="960097" y="907901"/>
            <a:ext cx="424080" cy="314280"/>
            <a:chOff x="960097" y="907901"/>
            <a:chExt cx="424080" cy="3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BF3383A-785A-7102-91B8-B51E2CCFC57C}"/>
                    </a:ext>
                  </a:extLst>
                </p14:cNvPr>
                <p14:cNvContentPartPr/>
                <p14:nvPr/>
              </p14:nvContentPartPr>
              <p14:xfrm>
                <a:off x="960097" y="1048661"/>
                <a:ext cx="137520" cy="173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BF3383A-785A-7102-91B8-B51E2CCFC57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51097" y="1039661"/>
                  <a:ext cx="1551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C905629-6AE1-6393-4FC0-E63BDE146948}"/>
                    </a:ext>
                  </a:extLst>
                </p14:cNvPr>
                <p14:cNvContentPartPr/>
                <p14:nvPr/>
              </p14:nvContentPartPr>
              <p14:xfrm>
                <a:off x="1202017" y="907901"/>
                <a:ext cx="182160" cy="297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C905629-6AE1-6393-4FC0-E63BDE14694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93377" y="898901"/>
                  <a:ext cx="199800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6B91906-0F55-BA82-FEDB-25AC59645E46}"/>
              </a:ext>
            </a:extLst>
          </p:cNvPr>
          <p:cNvGrpSpPr/>
          <p:nvPr/>
        </p:nvGrpSpPr>
        <p:grpSpPr>
          <a:xfrm>
            <a:off x="2183737" y="876221"/>
            <a:ext cx="1213920" cy="348480"/>
            <a:chOff x="2183737" y="876221"/>
            <a:chExt cx="121392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A665868-A94B-81AF-F5AA-7746E8CB1502}"/>
                    </a:ext>
                  </a:extLst>
                </p14:cNvPr>
                <p14:cNvContentPartPr/>
                <p14:nvPr/>
              </p14:nvContentPartPr>
              <p14:xfrm>
                <a:off x="2311897" y="921941"/>
                <a:ext cx="27360" cy="296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A665868-A94B-81AF-F5AA-7746E8CB150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03257" y="912941"/>
                  <a:ext cx="450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CBEA265-12CD-415F-C0CA-1FC620589F88}"/>
                    </a:ext>
                  </a:extLst>
                </p14:cNvPr>
                <p14:cNvContentPartPr/>
                <p14:nvPr/>
              </p14:nvContentPartPr>
              <p14:xfrm>
                <a:off x="2183737" y="876221"/>
                <a:ext cx="255600" cy="41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CBEA265-12CD-415F-C0CA-1FC620589F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74737" y="867581"/>
                  <a:ext cx="2732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37FF550-785C-A564-81AE-31B6CC6389F1}"/>
                    </a:ext>
                  </a:extLst>
                </p14:cNvPr>
                <p14:cNvContentPartPr/>
                <p14:nvPr/>
              </p14:nvContentPartPr>
              <p14:xfrm>
                <a:off x="2463817" y="986381"/>
                <a:ext cx="155520" cy="198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37FF550-785C-A564-81AE-31B6CC6389F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54817" y="977741"/>
                  <a:ext cx="173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B2CD35F-2527-495C-27A3-6EF489F7270E}"/>
                    </a:ext>
                  </a:extLst>
                </p14:cNvPr>
                <p14:cNvContentPartPr/>
                <p14:nvPr/>
              </p14:nvContentPartPr>
              <p14:xfrm>
                <a:off x="2674057" y="914741"/>
                <a:ext cx="118080" cy="309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B2CD35F-2527-495C-27A3-6EF489F7270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65417" y="905741"/>
                  <a:ext cx="1357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F996A87-3706-C1C4-E506-2D103110EAAC}"/>
                    </a:ext>
                  </a:extLst>
                </p14:cNvPr>
                <p14:cNvContentPartPr/>
                <p14:nvPr/>
              </p14:nvContentPartPr>
              <p14:xfrm>
                <a:off x="2868817" y="891341"/>
                <a:ext cx="65880" cy="272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F996A87-3706-C1C4-E506-2D103110EAA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59817" y="882341"/>
                  <a:ext cx="835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9D77FE3-6994-632C-ECFF-2741CFACF292}"/>
                    </a:ext>
                  </a:extLst>
                </p14:cNvPr>
                <p14:cNvContentPartPr/>
                <p14:nvPr/>
              </p14:nvContentPartPr>
              <p14:xfrm>
                <a:off x="3012097" y="988901"/>
                <a:ext cx="124560" cy="208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9D77FE3-6994-632C-ECFF-2741CFACF29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03097" y="979901"/>
                  <a:ext cx="1422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D373556-81F5-706B-7050-569826FBC3A7}"/>
                    </a:ext>
                  </a:extLst>
                </p14:cNvPr>
                <p14:cNvContentPartPr/>
                <p14:nvPr/>
              </p14:nvContentPartPr>
              <p14:xfrm>
                <a:off x="3208657" y="922301"/>
                <a:ext cx="66600" cy="249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D373556-81F5-706B-7050-569826FBC3A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00017" y="913661"/>
                  <a:ext cx="842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C9FB996-5F07-DB56-E7E2-A3D92F2EA080}"/>
                    </a:ext>
                  </a:extLst>
                </p14:cNvPr>
                <p14:cNvContentPartPr/>
                <p14:nvPr/>
              </p14:nvContentPartPr>
              <p14:xfrm>
                <a:off x="3198217" y="1115981"/>
                <a:ext cx="199440" cy="56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C9FB996-5F07-DB56-E7E2-A3D92F2EA08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89217" y="1107341"/>
                  <a:ext cx="217080" cy="7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D186544-456D-163A-3E71-8F018EDF4A65}"/>
                  </a:ext>
                </a:extLst>
              </p14:cNvPr>
              <p14:cNvContentPartPr/>
              <p14:nvPr/>
            </p14:nvContentPartPr>
            <p14:xfrm>
              <a:off x="3592057" y="1097261"/>
              <a:ext cx="48600" cy="50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D186544-456D-163A-3E71-8F018EDF4A6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583417" y="1088261"/>
                <a:ext cx="662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AA2AB78-F245-B026-B783-8648FDF87EBB}"/>
                  </a:ext>
                </a:extLst>
              </p14:cNvPr>
              <p14:cNvContentPartPr/>
              <p14:nvPr/>
            </p14:nvContentPartPr>
            <p14:xfrm>
              <a:off x="3911737" y="865061"/>
              <a:ext cx="204480" cy="223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AA2AB78-F245-B026-B783-8648FDF87EB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903097" y="856061"/>
                <a:ext cx="22212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121B182F-C297-FCB9-B2AD-863F9B1DDD94}"/>
              </a:ext>
            </a:extLst>
          </p:cNvPr>
          <p:cNvGrpSpPr/>
          <p:nvPr/>
        </p:nvGrpSpPr>
        <p:grpSpPr>
          <a:xfrm>
            <a:off x="4269577" y="821501"/>
            <a:ext cx="239760" cy="258480"/>
            <a:chOff x="4269577" y="821501"/>
            <a:chExt cx="23976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6E5F78A-66CC-2772-9D49-C1F8FDD8D914}"/>
                    </a:ext>
                  </a:extLst>
                </p14:cNvPr>
                <p14:cNvContentPartPr/>
                <p14:nvPr/>
              </p14:nvContentPartPr>
              <p14:xfrm>
                <a:off x="4287937" y="821501"/>
                <a:ext cx="78840" cy="240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6E5F78A-66CC-2772-9D49-C1F8FDD8D91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79297" y="812501"/>
                  <a:ext cx="964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CB33BF7-04C3-B09C-3CEE-11AFD6F88310}"/>
                    </a:ext>
                  </a:extLst>
                </p14:cNvPr>
                <p14:cNvContentPartPr/>
                <p14:nvPr/>
              </p14:nvContentPartPr>
              <p14:xfrm>
                <a:off x="4269577" y="1018421"/>
                <a:ext cx="239760" cy="61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CB33BF7-04C3-B09C-3CEE-11AFD6F8831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260937" y="1009781"/>
                  <a:ext cx="257400" cy="7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B64C26C-F799-32B5-0696-2CEFD6853618}"/>
                  </a:ext>
                </a:extLst>
              </p14:cNvPr>
              <p14:cNvContentPartPr/>
              <p14:nvPr/>
            </p14:nvContentPartPr>
            <p14:xfrm>
              <a:off x="5176057" y="864341"/>
              <a:ext cx="97200" cy="6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B64C26C-F799-32B5-0696-2CEFD685361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167057" y="855701"/>
                <a:ext cx="1148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62CCF45-8819-A6E8-54FF-BCF0BEE714DF}"/>
                  </a:ext>
                </a:extLst>
              </p14:cNvPr>
              <p14:cNvContentPartPr/>
              <p14:nvPr/>
            </p14:nvContentPartPr>
            <p14:xfrm>
              <a:off x="5160937" y="968381"/>
              <a:ext cx="156960" cy="208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62CCF45-8819-A6E8-54FF-BCF0BEE714D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152297" y="959381"/>
                <a:ext cx="17460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F008CAAA-8E6D-C4A0-147E-6DF85949C46B}"/>
              </a:ext>
            </a:extLst>
          </p:cNvPr>
          <p:cNvGrpSpPr/>
          <p:nvPr/>
        </p:nvGrpSpPr>
        <p:grpSpPr>
          <a:xfrm>
            <a:off x="5673937" y="720341"/>
            <a:ext cx="1386000" cy="375480"/>
            <a:chOff x="5673937" y="720341"/>
            <a:chExt cx="138600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1AC45D2-D87A-ED10-9C91-C28B161DA393}"/>
                    </a:ext>
                  </a:extLst>
                </p14:cNvPr>
                <p14:cNvContentPartPr/>
                <p14:nvPr/>
              </p14:nvContentPartPr>
              <p14:xfrm>
                <a:off x="5796337" y="813221"/>
                <a:ext cx="8280" cy="282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1AC45D2-D87A-ED10-9C91-C28B161DA39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87697" y="804581"/>
                  <a:ext cx="259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30AB926-8957-7718-2000-DB89E0D6386C}"/>
                    </a:ext>
                  </a:extLst>
                </p14:cNvPr>
                <p14:cNvContentPartPr/>
                <p14:nvPr/>
              </p14:nvContentPartPr>
              <p14:xfrm>
                <a:off x="5673937" y="720341"/>
                <a:ext cx="289080" cy="96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30AB926-8957-7718-2000-DB89E0D6386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665297" y="711701"/>
                  <a:ext cx="306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67BA124-2BCC-94A1-72E4-E9B1CEA3BEE6}"/>
                    </a:ext>
                  </a:extLst>
                </p14:cNvPr>
                <p14:cNvContentPartPr/>
                <p14:nvPr/>
              </p14:nvContentPartPr>
              <p14:xfrm>
                <a:off x="6014137" y="816101"/>
                <a:ext cx="361440" cy="232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67BA124-2BCC-94A1-72E4-E9B1CEA3BEE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05137" y="807461"/>
                  <a:ext cx="3790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5784491-1834-E266-98A8-CE015FE360A8}"/>
                    </a:ext>
                  </a:extLst>
                </p14:cNvPr>
                <p14:cNvContentPartPr/>
                <p14:nvPr/>
              </p14:nvContentPartPr>
              <p14:xfrm>
                <a:off x="6443977" y="816461"/>
                <a:ext cx="38880" cy="211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5784491-1834-E266-98A8-CE015FE360A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435337" y="807461"/>
                  <a:ext cx="56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8986E5D-30B1-A598-178C-679BCE86B533}"/>
                    </a:ext>
                  </a:extLst>
                </p14:cNvPr>
                <p14:cNvContentPartPr/>
                <p14:nvPr/>
              </p14:nvContentPartPr>
              <p14:xfrm>
                <a:off x="6556297" y="894581"/>
                <a:ext cx="86400" cy="154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8986E5D-30B1-A598-178C-679BCE86B53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47657" y="885941"/>
                  <a:ext cx="104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93E7855-1255-F45F-CEEF-10973AA6D971}"/>
                    </a:ext>
                  </a:extLst>
                </p14:cNvPr>
                <p14:cNvContentPartPr/>
                <p14:nvPr/>
              </p14:nvContentPartPr>
              <p14:xfrm>
                <a:off x="6751777" y="831941"/>
                <a:ext cx="132840" cy="211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93E7855-1255-F45F-CEEF-10973AA6D9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42777" y="822941"/>
                  <a:ext cx="1504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0590300-8BB4-33FE-0685-B1E6576960A8}"/>
                    </a:ext>
                  </a:extLst>
                </p14:cNvPr>
                <p14:cNvContentPartPr/>
                <p14:nvPr/>
              </p14:nvContentPartPr>
              <p14:xfrm>
                <a:off x="7025737" y="940661"/>
                <a:ext cx="34200" cy="40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0590300-8BB4-33FE-0685-B1E6576960A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17097" y="931661"/>
                  <a:ext cx="51840" cy="5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9E6D20A-4326-C34C-0C4B-0130AA678265}"/>
                  </a:ext>
                </a:extLst>
              </p14:cNvPr>
              <p14:cNvContentPartPr/>
              <p14:nvPr/>
            </p14:nvContentPartPr>
            <p14:xfrm>
              <a:off x="7248577" y="810701"/>
              <a:ext cx="121320" cy="1699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9E6D20A-4326-C34C-0C4B-0130AA67826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239577" y="801701"/>
                <a:ext cx="1389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971FB23-0A2C-C103-CF82-095744723CC8}"/>
                  </a:ext>
                </a:extLst>
              </p14:cNvPr>
              <p14:cNvContentPartPr/>
              <p14:nvPr/>
            </p14:nvContentPartPr>
            <p14:xfrm>
              <a:off x="5264257" y="491741"/>
              <a:ext cx="570960" cy="1130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971FB23-0A2C-C103-CF82-095744723CC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258137" y="485621"/>
                <a:ext cx="5832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7FD9C3D-CCA5-8576-B1A8-DD0237C5CDFA}"/>
                  </a:ext>
                </a:extLst>
              </p14:cNvPr>
              <p14:cNvContentPartPr/>
              <p14:nvPr/>
            </p14:nvContentPartPr>
            <p14:xfrm>
              <a:off x="9482377" y="606581"/>
              <a:ext cx="513720" cy="468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7FD9C3D-CCA5-8576-B1A8-DD0237C5CDF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476257" y="600461"/>
                <a:ext cx="5259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212E547-4AC4-3B55-CD69-04BA575919C3}"/>
                  </a:ext>
                </a:extLst>
              </p14:cNvPr>
              <p14:cNvContentPartPr/>
              <p14:nvPr/>
            </p14:nvContentPartPr>
            <p14:xfrm>
              <a:off x="3046297" y="1263221"/>
              <a:ext cx="1083240" cy="1731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212E547-4AC4-3B55-CD69-04BA575919C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040177" y="1257101"/>
                <a:ext cx="1095480" cy="18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518E8D53-F1BF-39E5-D38E-B6F106D4AAFE}"/>
              </a:ext>
            </a:extLst>
          </p:cNvPr>
          <p:cNvGrpSpPr/>
          <p:nvPr/>
        </p:nvGrpSpPr>
        <p:grpSpPr>
          <a:xfrm>
            <a:off x="7469977" y="769301"/>
            <a:ext cx="311400" cy="257400"/>
            <a:chOff x="7469977" y="769301"/>
            <a:chExt cx="31140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F09AA70-AFCF-1EAF-87CC-9242B33CB807}"/>
                    </a:ext>
                  </a:extLst>
                </p14:cNvPr>
                <p14:cNvContentPartPr/>
                <p14:nvPr/>
              </p14:nvContentPartPr>
              <p14:xfrm>
                <a:off x="7516417" y="769301"/>
                <a:ext cx="51840" cy="233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F09AA70-AFCF-1EAF-87CC-9242B33CB80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507417" y="760301"/>
                  <a:ext cx="694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795ACDC-AE6F-500C-5C92-013F35520093}"/>
                    </a:ext>
                  </a:extLst>
                </p14:cNvPr>
                <p14:cNvContentPartPr/>
                <p14:nvPr/>
              </p14:nvContentPartPr>
              <p14:xfrm>
                <a:off x="7469977" y="932021"/>
                <a:ext cx="311400" cy="94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795ACDC-AE6F-500C-5C92-013F3552009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461337" y="923381"/>
                  <a:ext cx="329040" cy="11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53BE07B-8B18-3BEA-83DD-184BCC28112C}"/>
                  </a:ext>
                </a:extLst>
              </p14:cNvPr>
              <p14:cNvContentPartPr/>
              <p14:nvPr/>
            </p14:nvContentPartPr>
            <p14:xfrm>
              <a:off x="5985337" y="1258541"/>
              <a:ext cx="775080" cy="856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53BE07B-8B18-3BEA-83DD-184BCC28112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979217" y="1252421"/>
                <a:ext cx="787320" cy="9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165B835-C5F2-BDA4-F2AA-7438F0B92F64}"/>
              </a:ext>
            </a:extLst>
          </p:cNvPr>
          <p:cNvGrpSpPr/>
          <p:nvPr/>
        </p:nvGrpSpPr>
        <p:grpSpPr>
          <a:xfrm>
            <a:off x="82777" y="1338821"/>
            <a:ext cx="11255760" cy="910800"/>
            <a:chOff x="82777" y="1338821"/>
            <a:chExt cx="11255760" cy="91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F161390-3EB0-E308-44BD-0E36F126C9B1}"/>
                    </a:ext>
                  </a:extLst>
                </p14:cNvPr>
                <p14:cNvContentPartPr/>
                <p14:nvPr/>
              </p14:nvContentPartPr>
              <p14:xfrm>
                <a:off x="82777" y="1338821"/>
                <a:ext cx="11255760" cy="324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F161390-3EB0-E308-44BD-0E36F126C9B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657" y="1332701"/>
                  <a:ext cx="112680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FD7E630-B068-6A53-3B79-F0E896985C73}"/>
                    </a:ext>
                  </a:extLst>
                </p14:cNvPr>
                <p14:cNvContentPartPr/>
                <p14:nvPr/>
              </p14:nvContentPartPr>
              <p14:xfrm>
                <a:off x="660217" y="1836701"/>
                <a:ext cx="80280" cy="69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FD7E630-B068-6A53-3B79-F0E896985C7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54097" y="1830581"/>
                  <a:ext cx="925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615D7F7-0F78-A102-6856-E0CD0E991EF9}"/>
                    </a:ext>
                  </a:extLst>
                </p14:cNvPr>
                <p14:cNvContentPartPr/>
                <p14:nvPr/>
              </p14:nvContentPartPr>
              <p14:xfrm>
                <a:off x="865777" y="1805741"/>
                <a:ext cx="68760" cy="86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615D7F7-0F78-A102-6856-E0CD0E991EF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9657" y="1799621"/>
                  <a:ext cx="81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594A7A5-3F83-FAC9-6886-F6FAE8A75589}"/>
                    </a:ext>
                  </a:extLst>
                </p14:cNvPr>
                <p14:cNvContentPartPr/>
                <p14:nvPr/>
              </p14:nvContentPartPr>
              <p14:xfrm>
                <a:off x="1037137" y="1739861"/>
                <a:ext cx="14400" cy="258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594A7A5-3F83-FAC9-6886-F6FAE8A755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31017" y="1733741"/>
                  <a:ext cx="266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ADEAF39-0B4C-6E4E-C03F-C503EAB52836}"/>
                    </a:ext>
                  </a:extLst>
                </p14:cNvPr>
                <p14:cNvContentPartPr/>
                <p14:nvPr/>
              </p14:nvContentPartPr>
              <p14:xfrm>
                <a:off x="984577" y="1812221"/>
                <a:ext cx="100080" cy="23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ADEAF39-0B4C-6E4E-C03F-C503EAB5283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8457" y="1806101"/>
                  <a:ext cx="112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F5C7AD8-DBD8-E5F9-3A85-825175D6F542}"/>
                    </a:ext>
                  </a:extLst>
                </p14:cNvPr>
                <p14:cNvContentPartPr/>
                <p14:nvPr/>
              </p14:nvContentPartPr>
              <p14:xfrm>
                <a:off x="1155937" y="1812941"/>
                <a:ext cx="18720" cy="217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F5C7AD8-DBD8-E5F9-3A85-825175D6F54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49817" y="1806821"/>
                  <a:ext cx="309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F1764D4-71FD-5651-A5F9-52114FE84B07}"/>
                    </a:ext>
                  </a:extLst>
                </p14:cNvPr>
                <p14:cNvContentPartPr/>
                <p14:nvPr/>
              </p14:nvContentPartPr>
              <p14:xfrm>
                <a:off x="1134697" y="1761821"/>
                <a:ext cx="87480" cy="93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F1764D4-71FD-5651-A5F9-52114FE84B0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28577" y="1755701"/>
                  <a:ext cx="997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02A6B3A-5E06-0470-14FE-43CDB4513C65}"/>
                    </a:ext>
                  </a:extLst>
                </p14:cNvPr>
                <p14:cNvContentPartPr/>
                <p14:nvPr/>
              </p14:nvContentPartPr>
              <p14:xfrm>
                <a:off x="1301737" y="1808261"/>
                <a:ext cx="74520" cy="113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02A6B3A-5E06-0470-14FE-43CDB4513C6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295617" y="1802141"/>
                  <a:ext cx="86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045673A-12EA-C6F7-790F-3E7377B9A74E}"/>
                    </a:ext>
                  </a:extLst>
                </p14:cNvPr>
                <p14:cNvContentPartPr/>
                <p14:nvPr/>
              </p14:nvContentPartPr>
              <p14:xfrm>
                <a:off x="1436377" y="1757861"/>
                <a:ext cx="113040" cy="237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045673A-12EA-C6F7-790F-3E7377B9A74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30257" y="1751741"/>
                  <a:ext cx="1252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37DAD83-1B4D-584D-CB6F-7E5EFDFBF35E}"/>
                    </a:ext>
                  </a:extLst>
                </p14:cNvPr>
                <p14:cNvContentPartPr/>
                <p14:nvPr/>
              </p14:nvContentPartPr>
              <p14:xfrm>
                <a:off x="853537" y="2097701"/>
                <a:ext cx="327960" cy="46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37DAD83-1B4D-584D-CB6F-7E5EFDFBF3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47417" y="2091581"/>
                  <a:ext cx="3402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6970340-DDBB-423A-B667-AFF1301FA14E}"/>
                    </a:ext>
                  </a:extLst>
                </p14:cNvPr>
                <p14:cNvContentPartPr/>
                <p14:nvPr/>
              </p14:nvContentPartPr>
              <p14:xfrm>
                <a:off x="924097" y="2184101"/>
                <a:ext cx="230040" cy="65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6970340-DDBB-423A-B667-AFF1301FA14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17977" y="2177981"/>
                  <a:ext cx="24228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42B1D75-65FF-96EB-383A-B8461D076335}"/>
              </a:ext>
            </a:extLst>
          </p:cNvPr>
          <p:cNvGrpSpPr/>
          <p:nvPr/>
        </p:nvGrpSpPr>
        <p:grpSpPr>
          <a:xfrm>
            <a:off x="2327737" y="2948741"/>
            <a:ext cx="303480" cy="291600"/>
            <a:chOff x="2327737" y="2948741"/>
            <a:chExt cx="30348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16348B6-0F68-39D2-2F8F-38193B7AC5DB}"/>
                    </a:ext>
                  </a:extLst>
                </p14:cNvPr>
                <p14:cNvContentPartPr/>
                <p14:nvPr/>
              </p14:nvContentPartPr>
              <p14:xfrm>
                <a:off x="2378497" y="2948741"/>
                <a:ext cx="62280" cy="2772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16348B6-0F68-39D2-2F8F-38193B7AC5D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369497" y="2939741"/>
                  <a:ext cx="799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7E1E03E-28DF-882B-7697-DEB690CA2EE4}"/>
                    </a:ext>
                  </a:extLst>
                </p14:cNvPr>
                <p14:cNvContentPartPr/>
                <p14:nvPr/>
              </p14:nvContentPartPr>
              <p14:xfrm>
                <a:off x="2327737" y="3194981"/>
                <a:ext cx="303480" cy="45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7E1E03E-28DF-882B-7697-DEB690CA2EE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319097" y="3185981"/>
                  <a:ext cx="32112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C98B2EB-F491-82DD-42D1-E34E8081F2D9}"/>
              </a:ext>
            </a:extLst>
          </p:cNvPr>
          <p:cNvGrpSpPr/>
          <p:nvPr/>
        </p:nvGrpSpPr>
        <p:grpSpPr>
          <a:xfrm>
            <a:off x="3776737" y="2888981"/>
            <a:ext cx="194400" cy="282960"/>
            <a:chOff x="3776737" y="2888981"/>
            <a:chExt cx="1944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10A393C-0E78-EBFB-D639-DF7D5F6E8540}"/>
                    </a:ext>
                  </a:extLst>
                </p14:cNvPr>
                <p14:cNvContentPartPr/>
                <p14:nvPr/>
              </p14:nvContentPartPr>
              <p14:xfrm>
                <a:off x="3776737" y="2888981"/>
                <a:ext cx="140400" cy="282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10A393C-0E78-EBFB-D639-DF7D5F6E854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768097" y="2880341"/>
                  <a:ext cx="1580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5D82791-36D8-3E29-C584-836E7DCB90DA}"/>
                    </a:ext>
                  </a:extLst>
                </p14:cNvPr>
                <p14:cNvContentPartPr/>
                <p14:nvPr/>
              </p14:nvContentPartPr>
              <p14:xfrm>
                <a:off x="3790777" y="3056381"/>
                <a:ext cx="180360" cy="18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5D82791-36D8-3E29-C584-836E7DCB90D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781777" y="3047741"/>
                  <a:ext cx="198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A8F92FF-C6B0-3B69-473B-8D3602CB3136}"/>
              </a:ext>
            </a:extLst>
          </p:cNvPr>
          <p:cNvGrpSpPr/>
          <p:nvPr/>
        </p:nvGrpSpPr>
        <p:grpSpPr>
          <a:xfrm>
            <a:off x="5413657" y="2805821"/>
            <a:ext cx="277200" cy="308160"/>
            <a:chOff x="5413657" y="2805821"/>
            <a:chExt cx="27720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00D28D9-7409-A72F-BFA4-287A22ED061F}"/>
                    </a:ext>
                  </a:extLst>
                </p14:cNvPr>
                <p14:cNvContentPartPr/>
                <p14:nvPr/>
              </p14:nvContentPartPr>
              <p14:xfrm>
                <a:off x="5413657" y="2805821"/>
                <a:ext cx="137520" cy="306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00D28D9-7409-A72F-BFA4-287A22ED061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04657" y="2796821"/>
                  <a:ext cx="1551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497C5BE-FEAF-1F15-2148-552231D9003F}"/>
                    </a:ext>
                  </a:extLst>
                </p14:cNvPr>
                <p14:cNvContentPartPr/>
                <p14:nvPr/>
              </p14:nvContentPartPr>
              <p14:xfrm>
                <a:off x="5452897" y="3065021"/>
                <a:ext cx="237960" cy="48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497C5BE-FEAF-1F15-2148-552231D9003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44257" y="3056381"/>
                  <a:ext cx="25560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AFB1364-4928-0E6C-AA7B-67DCB8DFDDB3}"/>
              </a:ext>
            </a:extLst>
          </p:cNvPr>
          <p:cNvGrpSpPr/>
          <p:nvPr/>
        </p:nvGrpSpPr>
        <p:grpSpPr>
          <a:xfrm>
            <a:off x="6515977" y="2847941"/>
            <a:ext cx="446040" cy="307080"/>
            <a:chOff x="6515977" y="2847941"/>
            <a:chExt cx="44604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1DE34DC-BF3F-9DEF-F9FB-A7285C903750}"/>
                    </a:ext>
                  </a:extLst>
                </p14:cNvPr>
                <p14:cNvContentPartPr/>
                <p14:nvPr/>
              </p14:nvContentPartPr>
              <p14:xfrm>
                <a:off x="6515977" y="2847941"/>
                <a:ext cx="133920" cy="307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1DE34DC-BF3F-9DEF-F9FB-A7285C90375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507337" y="2839301"/>
                  <a:ext cx="1515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EEE437A-8D14-8D54-98F3-02D4A0DEA9A8}"/>
                    </a:ext>
                  </a:extLst>
                </p14:cNvPr>
                <p14:cNvContentPartPr/>
                <p14:nvPr/>
              </p14:nvContentPartPr>
              <p14:xfrm>
                <a:off x="6552337" y="2937581"/>
                <a:ext cx="141840" cy="1785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EEE437A-8D14-8D54-98F3-02D4A0DEA9A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43697" y="2928941"/>
                  <a:ext cx="159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C6870A3-715F-2636-9AEF-6EF23DAD7784}"/>
                    </a:ext>
                  </a:extLst>
                </p14:cNvPr>
                <p14:cNvContentPartPr/>
                <p14:nvPr/>
              </p14:nvContentPartPr>
              <p14:xfrm>
                <a:off x="6806137" y="2865941"/>
                <a:ext cx="141480" cy="2721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C6870A3-715F-2636-9AEF-6EF23DAD778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797137" y="2856941"/>
                  <a:ext cx="1591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FA1D3BB-CFDF-FC0C-FB36-5B6CE101AB2E}"/>
                    </a:ext>
                  </a:extLst>
                </p14:cNvPr>
                <p14:cNvContentPartPr/>
                <p14:nvPr/>
              </p14:nvContentPartPr>
              <p14:xfrm>
                <a:off x="6819097" y="2973941"/>
                <a:ext cx="142920" cy="43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FA1D3BB-CFDF-FC0C-FB36-5B6CE101AB2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810097" y="2964941"/>
                  <a:ext cx="16056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11A2F8B-9EA8-AA55-05CD-F4B18A19BF6C}"/>
              </a:ext>
            </a:extLst>
          </p:cNvPr>
          <p:cNvGrpSpPr/>
          <p:nvPr/>
        </p:nvGrpSpPr>
        <p:grpSpPr>
          <a:xfrm>
            <a:off x="2355817" y="3508181"/>
            <a:ext cx="284040" cy="315720"/>
            <a:chOff x="2355817" y="3508181"/>
            <a:chExt cx="2840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0C4FED7-43ED-96CE-6082-DDE000A84FEB}"/>
                    </a:ext>
                  </a:extLst>
                </p14:cNvPr>
                <p14:cNvContentPartPr/>
                <p14:nvPr/>
              </p14:nvContentPartPr>
              <p14:xfrm>
                <a:off x="2415217" y="3508181"/>
                <a:ext cx="65160" cy="2757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0C4FED7-43ED-96CE-6082-DDE000A84FE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406217" y="3499541"/>
                  <a:ext cx="828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D5B7BB6-07A8-3BBD-F95B-B5722052033A}"/>
                    </a:ext>
                  </a:extLst>
                </p14:cNvPr>
                <p14:cNvContentPartPr/>
                <p14:nvPr/>
              </p14:nvContentPartPr>
              <p14:xfrm>
                <a:off x="2355817" y="3750101"/>
                <a:ext cx="284040" cy="738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D5B7BB6-07A8-3BBD-F95B-B5722052033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346817" y="3741101"/>
                  <a:ext cx="30168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02D314F-E61D-7E07-8481-B004C2A0CDB7}"/>
              </a:ext>
            </a:extLst>
          </p:cNvPr>
          <p:cNvGrpSpPr/>
          <p:nvPr/>
        </p:nvGrpSpPr>
        <p:grpSpPr>
          <a:xfrm>
            <a:off x="3837937" y="3388301"/>
            <a:ext cx="140040" cy="318240"/>
            <a:chOff x="3837937" y="3388301"/>
            <a:chExt cx="14004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A27630A-85D1-5079-A605-63B1BADA4FCA}"/>
                    </a:ext>
                  </a:extLst>
                </p14:cNvPr>
                <p14:cNvContentPartPr/>
                <p14:nvPr/>
              </p14:nvContentPartPr>
              <p14:xfrm>
                <a:off x="3837937" y="3459221"/>
                <a:ext cx="30960" cy="247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A27630A-85D1-5079-A605-63B1BADA4FC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829297" y="3450221"/>
                  <a:ext cx="486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DB7EF3D-A33D-CBDF-D006-501732363076}"/>
                    </a:ext>
                  </a:extLst>
                </p14:cNvPr>
                <p14:cNvContentPartPr/>
                <p14:nvPr/>
              </p14:nvContentPartPr>
              <p14:xfrm>
                <a:off x="3838657" y="3388301"/>
                <a:ext cx="139320" cy="3074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DB7EF3D-A33D-CBDF-D006-50173236307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830017" y="3379661"/>
                  <a:ext cx="156960" cy="32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BFC388F-DB5C-12AA-0FCF-6ADDFEF1ED0D}"/>
              </a:ext>
            </a:extLst>
          </p:cNvPr>
          <p:cNvGrpSpPr/>
          <p:nvPr/>
        </p:nvGrpSpPr>
        <p:grpSpPr>
          <a:xfrm>
            <a:off x="5430217" y="3369941"/>
            <a:ext cx="253800" cy="297360"/>
            <a:chOff x="5430217" y="3369941"/>
            <a:chExt cx="25380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AF2C37F-3FD6-7EA9-4122-ACEAF62E4BB1}"/>
                    </a:ext>
                  </a:extLst>
                </p14:cNvPr>
                <p14:cNvContentPartPr/>
                <p14:nvPr/>
              </p14:nvContentPartPr>
              <p14:xfrm>
                <a:off x="5472337" y="3369941"/>
                <a:ext cx="92160" cy="2671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AF2C37F-3FD6-7EA9-4122-ACEAF62E4BB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463337" y="3360941"/>
                  <a:ext cx="1098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28DFE0B-EFCE-5C52-3693-8105C0F762E6}"/>
                    </a:ext>
                  </a:extLst>
                </p14:cNvPr>
                <p14:cNvContentPartPr/>
                <p14:nvPr/>
              </p14:nvContentPartPr>
              <p14:xfrm>
                <a:off x="5430217" y="3641741"/>
                <a:ext cx="253800" cy="255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28DFE0B-EFCE-5C52-3693-8105C0F762E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421577" y="3632741"/>
                  <a:ext cx="27144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7153DFD-7C34-076B-0307-51B5F57CE606}"/>
              </a:ext>
            </a:extLst>
          </p:cNvPr>
          <p:cNvGrpSpPr/>
          <p:nvPr/>
        </p:nvGrpSpPr>
        <p:grpSpPr>
          <a:xfrm>
            <a:off x="6566377" y="3392621"/>
            <a:ext cx="533520" cy="289440"/>
            <a:chOff x="6566377" y="3392621"/>
            <a:chExt cx="53352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FDF8134-E642-4618-07AE-DAADD2FC85D4}"/>
                    </a:ext>
                  </a:extLst>
                </p14:cNvPr>
                <p14:cNvContentPartPr/>
                <p14:nvPr/>
              </p14:nvContentPartPr>
              <p14:xfrm>
                <a:off x="6904417" y="3392621"/>
                <a:ext cx="159480" cy="2782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FDF8134-E642-4618-07AE-DAADD2FC85D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895777" y="3383981"/>
                  <a:ext cx="1771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9ADBEE5-E9DC-1556-A4A5-B75A3586FC5A}"/>
                    </a:ext>
                  </a:extLst>
                </p14:cNvPr>
                <p14:cNvContentPartPr/>
                <p14:nvPr/>
              </p14:nvContentPartPr>
              <p14:xfrm>
                <a:off x="6944737" y="3496301"/>
                <a:ext cx="155160" cy="80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9ADBEE5-E9DC-1556-A4A5-B75A3586FC5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936097" y="3487301"/>
                  <a:ext cx="1728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4382866-76BF-5B2F-2795-35FACC51D5C7}"/>
                    </a:ext>
                  </a:extLst>
                </p14:cNvPr>
                <p14:cNvContentPartPr/>
                <p14:nvPr/>
              </p14:nvContentPartPr>
              <p14:xfrm>
                <a:off x="6592657" y="3435461"/>
                <a:ext cx="91080" cy="2466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4382866-76BF-5B2F-2795-35FACC51D5C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83657" y="3426821"/>
                  <a:ext cx="1087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EF7CFFD-AF41-BC66-177E-A430092CC26C}"/>
                    </a:ext>
                  </a:extLst>
                </p14:cNvPr>
                <p14:cNvContentPartPr/>
                <p14:nvPr/>
              </p14:nvContentPartPr>
              <p14:xfrm>
                <a:off x="6566377" y="3499901"/>
                <a:ext cx="164520" cy="1544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EF7CFFD-AF41-BC66-177E-A430092CC26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557377" y="3491261"/>
                  <a:ext cx="18216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9F674970-4DE7-2EA9-B2F1-701722ECBB66}"/>
                  </a:ext>
                </a:extLst>
              </p14:cNvPr>
              <p14:cNvContentPartPr/>
              <p14:nvPr/>
            </p14:nvContentPartPr>
            <p14:xfrm>
              <a:off x="2366977" y="4110821"/>
              <a:ext cx="163800" cy="228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9F674970-4DE7-2EA9-B2F1-701722ECBB6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358337" y="4101821"/>
                <a:ext cx="1814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D2CAE294-66D1-7770-B5E8-C38C962CC16F}"/>
                  </a:ext>
                </a:extLst>
              </p14:cNvPr>
              <p14:cNvContentPartPr/>
              <p14:nvPr/>
            </p14:nvContentPartPr>
            <p14:xfrm>
              <a:off x="3865657" y="3973301"/>
              <a:ext cx="169200" cy="1936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D2CAE294-66D1-7770-B5E8-C38C962CC16F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857017" y="3964661"/>
                <a:ext cx="1868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7F154929-FBA8-26EA-50B3-9F812CF3FCA5}"/>
                  </a:ext>
                </a:extLst>
              </p14:cNvPr>
              <p14:cNvContentPartPr/>
              <p14:nvPr/>
            </p14:nvContentPartPr>
            <p14:xfrm>
              <a:off x="5406817" y="3900941"/>
              <a:ext cx="225000" cy="2581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7F154929-FBA8-26EA-50B3-9F812CF3FCA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397817" y="3891941"/>
                <a:ext cx="242640" cy="27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4C624B0-E197-6098-6E4D-6C5ABD398687}"/>
              </a:ext>
            </a:extLst>
          </p:cNvPr>
          <p:cNvGrpSpPr/>
          <p:nvPr/>
        </p:nvGrpSpPr>
        <p:grpSpPr>
          <a:xfrm>
            <a:off x="6569977" y="3922901"/>
            <a:ext cx="514440" cy="322200"/>
            <a:chOff x="6569977" y="3922901"/>
            <a:chExt cx="51444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81F4920-9C21-579F-114D-FD5124CC5738}"/>
                    </a:ext>
                  </a:extLst>
                </p14:cNvPr>
                <p14:cNvContentPartPr/>
                <p14:nvPr/>
              </p14:nvContentPartPr>
              <p14:xfrm>
                <a:off x="6569977" y="3979781"/>
                <a:ext cx="14400" cy="2653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81F4920-9C21-579F-114D-FD5124CC573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560977" y="3971141"/>
                  <a:ext cx="320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C83DD41-3DBB-B949-87E2-CB74361E4A6C}"/>
                    </a:ext>
                  </a:extLst>
                </p14:cNvPr>
                <p14:cNvContentPartPr/>
                <p14:nvPr/>
              </p14:nvContentPartPr>
              <p14:xfrm>
                <a:off x="6571777" y="3932981"/>
                <a:ext cx="265320" cy="277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C83DD41-3DBB-B949-87E2-CB74361E4A6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562777" y="3924341"/>
                  <a:ext cx="2829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862A66D-2536-DF9E-3D6B-5162BF6A2548}"/>
                    </a:ext>
                  </a:extLst>
                </p14:cNvPr>
                <p14:cNvContentPartPr/>
                <p14:nvPr/>
              </p14:nvContentPartPr>
              <p14:xfrm>
                <a:off x="6929977" y="4016141"/>
                <a:ext cx="14400" cy="1789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862A66D-2536-DF9E-3D6B-5162BF6A254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20977" y="4007141"/>
                  <a:ext cx="32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58ACC27-473D-ECC6-7979-4557D20753A1}"/>
                    </a:ext>
                  </a:extLst>
                </p14:cNvPr>
                <p14:cNvContentPartPr/>
                <p14:nvPr/>
              </p14:nvContentPartPr>
              <p14:xfrm>
                <a:off x="6912337" y="3922901"/>
                <a:ext cx="172080" cy="2642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58ACC27-473D-ECC6-7979-4557D20753A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903697" y="3914261"/>
                  <a:ext cx="189720" cy="28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8C62582A-579F-1BA6-499C-9DC2B442D570}"/>
                  </a:ext>
                </a:extLst>
              </p14:cNvPr>
              <p14:cNvContentPartPr/>
              <p14:nvPr/>
            </p14:nvContentPartPr>
            <p14:xfrm>
              <a:off x="2383537" y="4643621"/>
              <a:ext cx="273960" cy="2192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8C62582A-579F-1BA6-499C-9DC2B442D570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2374897" y="4634621"/>
                <a:ext cx="2916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B2E80B2-9F5C-FA68-ECBC-9BF4BE273D84}"/>
                  </a:ext>
                </a:extLst>
              </p14:cNvPr>
              <p14:cNvContentPartPr/>
              <p14:nvPr/>
            </p14:nvContentPartPr>
            <p14:xfrm>
              <a:off x="3851617" y="4530221"/>
              <a:ext cx="163080" cy="2365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B2E80B2-9F5C-FA68-ECBC-9BF4BE273D84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3842977" y="4521221"/>
                <a:ext cx="18072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9FD2288-A343-644F-E0C1-281F69F734E0}"/>
                  </a:ext>
                </a:extLst>
              </p14:cNvPr>
              <p14:cNvContentPartPr/>
              <p14:nvPr/>
            </p14:nvContentPartPr>
            <p14:xfrm>
              <a:off x="5436337" y="4579181"/>
              <a:ext cx="237960" cy="2314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9FD2288-A343-644F-E0C1-281F69F734E0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427697" y="4570181"/>
                <a:ext cx="25560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26301C09-537B-3CDB-1629-69CC47941EB8}"/>
              </a:ext>
            </a:extLst>
          </p:cNvPr>
          <p:cNvGrpSpPr/>
          <p:nvPr/>
        </p:nvGrpSpPr>
        <p:grpSpPr>
          <a:xfrm>
            <a:off x="6596977" y="4478381"/>
            <a:ext cx="495720" cy="268560"/>
            <a:chOff x="6596977" y="4478381"/>
            <a:chExt cx="49572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E287B2C-64CA-DF92-E171-2F426985F248}"/>
                    </a:ext>
                  </a:extLst>
                </p14:cNvPr>
                <p14:cNvContentPartPr/>
                <p14:nvPr/>
              </p14:nvContentPartPr>
              <p14:xfrm>
                <a:off x="6596977" y="4532741"/>
                <a:ext cx="189000" cy="2041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E287B2C-64CA-DF92-E171-2F426985F24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588337" y="4524101"/>
                  <a:ext cx="2066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7BD7BEE-2353-68C5-82AF-C9E1EB3DBE5F}"/>
                    </a:ext>
                  </a:extLst>
                </p14:cNvPr>
                <p14:cNvContentPartPr/>
                <p14:nvPr/>
              </p14:nvContentPartPr>
              <p14:xfrm>
                <a:off x="6775177" y="4478381"/>
                <a:ext cx="30960" cy="2685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7BD7BEE-2353-68C5-82AF-C9E1EB3DBE5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766537" y="4469741"/>
                  <a:ext cx="486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84605B1-FADF-1418-4772-3510DB0FFA72}"/>
                    </a:ext>
                  </a:extLst>
                </p14:cNvPr>
                <p14:cNvContentPartPr/>
                <p14:nvPr/>
              </p14:nvContentPartPr>
              <p14:xfrm>
                <a:off x="6958777" y="4493501"/>
                <a:ext cx="89640" cy="204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84605B1-FADF-1418-4772-3510DB0FFA7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949777" y="4484501"/>
                  <a:ext cx="107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2556E60-A2AE-7D0E-BDE2-3770569646D7}"/>
                    </a:ext>
                  </a:extLst>
                </p14:cNvPr>
                <p14:cNvContentPartPr/>
                <p14:nvPr/>
              </p14:nvContentPartPr>
              <p14:xfrm>
                <a:off x="6928177" y="4528781"/>
                <a:ext cx="164520" cy="1648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2556E60-A2AE-7D0E-BDE2-3770569646D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919537" y="4520141"/>
                  <a:ext cx="18216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DB2C0CE-A5CB-94E9-6412-E3CDC7D7EEEB}"/>
              </a:ext>
            </a:extLst>
          </p:cNvPr>
          <p:cNvGrpSpPr/>
          <p:nvPr/>
        </p:nvGrpSpPr>
        <p:grpSpPr>
          <a:xfrm>
            <a:off x="7983697" y="1830941"/>
            <a:ext cx="4198320" cy="4588200"/>
            <a:chOff x="7983697" y="1830941"/>
            <a:chExt cx="4198320" cy="458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553BF5C-94D4-7769-1673-92EA198C5CA4}"/>
                    </a:ext>
                  </a:extLst>
                </p14:cNvPr>
                <p14:cNvContentPartPr/>
                <p14:nvPr/>
              </p14:nvContentPartPr>
              <p14:xfrm>
                <a:off x="7983697" y="1937141"/>
                <a:ext cx="199080" cy="4482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553BF5C-94D4-7769-1673-92EA198C5CA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974697" y="1928501"/>
                  <a:ext cx="216720" cy="449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A6844D6-33D0-E064-3C6C-6E2230601FAA}"/>
                    </a:ext>
                  </a:extLst>
                </p14:cNvPr>
                <p14:cNvContentPartPr/>
                <p14:nvPr/>
              </p14:nvContentPartPr>
              <p14:xfrm>
                <a:off x="8025097" y="1830941"/>
                <a:ext cx="4156920" cy="188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A6844D6-33D0-E064-3C6C-6E2230601FA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016097" y="1822301"/>
                  <a:ext cx="4174560" cy="20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C52B257-AB63-3443-D40A-F6DEC86B9AB6}"/>
                  </a:ext>
                </a:extLst>
              </p14:cNvPr>
              <p14:cNvContentPartPr/>
              <p14:nvPr/>
            </p14:nvContentPartPr>
            <p14:xfrm>
              <a:off x="5286937" y="1672901"/>
              <a:ext cx="804600" cy="9028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C52B257-AB63-3443-D40A-F6DEC86B9AB6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5277937" y="1664261"/>
                <a:ext cx="822240" cy="9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FBBB3563-6EA6-5501-3BEC-C76BA4FC6FDA}"/>
                  </a:ext>
                </a:extLst>
              </p14:cNvPr>
              <p14:cNvContentPartPr/>
              <p14:nvPr/>
            </p14:nvContentPartPr>
            <p14:xfrm>
              <a:off x="1969537" y="1654541"/>
              <a:ext cx="957960" cy="1008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FBBB3563-6EA6-5501-3BEC-C76BA4FC6FDA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960537" y="1645541"/>
                <a:ext cx="975600" cy="10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EBDC267-9CD3-2B8E-6EB7-0909996F010A}"/>
              </a:ext>
            </a:extLst>
          </p:cNvPr>
          <p:cNvGrpSpPr/>
          <p:nvPr/>
        </p:nvGrpSpPr>
        <p:grpSpPr>
          <a:xfrm>
            <a:off x="2310457" y="118061"/>
            <a:ext cx="808920" cy="698040"/>
            <a:chOff x="2310457" y="118061"/>
            <a:chExt cx="808920" cy="69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65EB799-157F-454B-8767-1F2A14E04CF7}"/>
                    </a:ext>
                  </a:extLst>
                </p14:cNvPr>
                <p14:cNvContentPartPr/>
                <p14:nvPr/>
              </p14:nvContentPartPr>
              <p14:xfrm>
                <a:off x="2310457" y="118061"/>
                <a:ext cx="628560" cy="6980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65EB799-157F-454B-8767-1F2A14E04CF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304337" y="111941"/>
                  <a:ext cx="640800" cy="7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D466406-F362-EAA6-DBB4-EF0517089015}"/>
                    </a:ext>
                  </a:extLst>
                </p14:cNvPr>
                <p14:cNvContentPartPr/>
                <p14:nvPr/>
              </p14:nvContentPartPr>
              <p14:xfrm>
                <a:off x="2818417" y="196541"/>
                <a:ext cx="261000" cy="170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D466406-F362-EAA6-DBB4-EF051708901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812297" y="190421"/>
                  <a:ext cx="273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053856F-E5CD-0FF3-EF50-0EDD66DF9D74}"/>
                    </a:ext>
                  </a:extLst>
                </p14:cNvPr>
                <p14:cNvContentPartPr/>
                <p14:nvPr/>
              </p14:nvContentPartPr>
              <p14:xfrm>
                <a:off x="2802217" y="175661"/>
                <a:ext cx="317160" cy="2239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053856F-E5CD-0FF3-EF50-0EDD66DF9D7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796097" y="169541"/>
                  <a:ext cx="32940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B0E7FC6-8006-F5BF-C6B4-FBD6FF4B8FDE}"/>
              </a:ext>
            </a:extLst>
          </p:cNvPr>
          <p:cNvGrpSpPr/>
          <p:nvPr/>
        </p:nvGrpSpPr>
        <p:grpSpPr>
          <a:xfrm>
            <a:off x="11164297" y="73061"/>
            <a:ext cx="470520" cy="271080"/>
            <a:chOff x="11164297" y="73061"/>
            <a:chExt cx="47052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8FBD9A2-4846-7E5A-48FA-2CC067C482C3}"/>
                    </a:ext>
                  </a:extLst>
                </p14:cNvPr>
                <p14:cNvContentPartPr/>
                <p14:nvPr/>
              </p14:nvContentPartPr>
              <p14:xfrm>
                <a:off x="11166457" y="165221"/>
                <a:ext cx="428760" cy="178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8FBD9A2-4846-7E5A-48FA-2CC067C482C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160337" y="159101"/>
                  <a:ext cx="4410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58E4AE2-75B8-A5FC-6192-1CD4149BADCA}"/>
                    </a:ext>
                  </a:extLst>
                </p14:cNvPr>
                <p14:cNvContentPartPr/>
                <p14:nvPr/>
              </p14:nvContentPartPr>
              <p14:xfrm>
                <a:off x="11164297" y="73061"/>
                <a:ext cx="470520" cy="238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58E4AE2-75B8-A5FC-6192-1CD4149BADC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158177" y="66941"/>
                  <a:ext cx="48276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1706AA25-470A-6FAB-8EAE-9C439D4C0841}"/>
              </a:ext>
            </a:extLst>
          </p:cNvPr>
          <p:cNvGrpSpPr/>
          <p:nvPr/>
        </p:nvGrpSpPr>
        <p:grpSpPr>
          <a:xfrm>
            <a:off x="8405977" y="2555621"/>
            <a:ext cx="889200" cy="306360"/>
            <a:chOff x="8405977" y="2555621"/>
            <a:chExt cx="88920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569B297-5485-72E6-21F7-A8900868C5B4}"/>
                    </a:ext>
                  </a:extLst>
                </p14:cNvPr>
                <p14:cNvContentPartPr/>
                <p14:nvPr/>
              </p14:nvContentPartPr>
              <p14:xfrm>
                <a:off x="8405977" y="2607461"/>
                <a:ext cx="116640" cy="2376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569B297-5485-72E6-21F7-A8900868C5B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399857" y="2601341"/>
                  <a:ext cx="128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8437ED4-C7AC-B6AF-C438-6EAA3DEDDB9E}"/>
                    </a:ext>
                  </a:extLst>
                </p14:cNvPr>
                <p14:cNvContentPartPr/>
                <p14:nvPr/>
              </p14:nvContentPartPr>
              <p14:xfrm>
                <a:off x="8624137" y="2666501"/>
                <a:ext cx="109800" cy="1162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8437ED4-C7AC-B6AF-C438-6EAA3DEDDB9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618017" y="2660381"/>
                  <a:ext cx="1220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8878C35-DE4B-27DF-8012-CD02210027F1}"/>
                    </a:ext>
                  </a:extLst>
                </p14:cNvPr>
                <p14:cNvContentPartPr/>
                <p14:nvPr/>
              </p14:nvContentPartPr>
              <p14:xfrm>
                <a:off x="8775697" y="2592341"/>
                <a:ext cx="24840" cy="2696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8878C35-DE4B-27DF-8012-CD02210027F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769577" y="2586221"/>
                  <a:ext cx="370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435A41B-7066-13F9-724A-361CE49E549B}"/>
                    </a:ext>
                  </a:extLst>
                </p14:cNvPr>
                <p14:cNvContentPartPr/>
                <p14:nvPr/>
              </p14:nvContentPartPr>
              <p14:xfrm>
                <a:off x="8869657" y="2682701"/>
                <a:ext cx="127440" cy="126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435A41B-7066-13F9-724A-361CE49E549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863537" y="2676581"/>
                  <a:ext cx="139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F13E2A9-31B6-2042-1F43-7EC09481AD2D}"/>
                    </a:ext>
                  </a:extLst>
                </p14:cNvPr>
                <p14:cNvContentPartPr/>
                <p14:nvPr/>
              </p14:nvContentPartPr>
              <p14:xfrm>
                <a:off x="9066217" y="2674061"/>
                <a:ext cx="115560" cy="1256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F13E2A9-31B6-2042-1F43-7EC09481AD2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060097" y="2667941"/>
                  <a:ext cx="1278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E9AAED5-6674-94BE-A66F-8AF03B38DC22}"/>
                    </a:ext>
                  </a:extLst>
                </p14:cNvPr>
                <p14:cNvContentPartPr/>
                <p14:nvPr/>
              </p14:nvContentPartPr>
              <p14:xfrm>
                <a:off x="9223537" y="2555621"/>
                <a:ext cx="36000" cy="300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E9AAED5-6674-94BE-A66F-8AF03B38DC2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217417" y="2549501"/>
                  <a:ext cx="482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AF645ED-BB60-C28B-FC88-A99C8B5BE47B}"/>
                    </a:ext>
                  </a:extLst>
                </p14:cNvPr>
                <p14:cNvContentPartPr/>
                <p14:nvPr/>
              </p14:nvContentPartPr>
              <p14:xfrm>
                <a:off x="9198697" y="2634101"/>
                <a:ext cx="96480" cy="468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AF645ED-BB60-C28B-FC88-A99C8B5BE47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192577" y="2627981"/>
                  <a:ext cx="10872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708B09B-2362-DF61-6A40-C16A6CD49111}"/>
              </a:ext>
            </a:extLst>
          </p:cNvPr>
          <p:cNvGrpSpPr/>
          <p:nvPr/>
        </p:nvGrpSpPr>
        <p:grpSpPr>
          <a:xfrm>
            <a:off x="8400217" y="3435461"/>
            <a:ext cx="672840" cy="325800"/>
            <a:chOff x="8400217" y="3435461"/>
            <a:chExt cx="67284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22924DB-6ABC-8B1E-356A-7BF8D67A77B9}"/>
                    </a:ext>
                  </a:extLst>
                </p14:cNvPr>
                <p14:cNvContentPartPr/>
                <p14:nvPr/>
              </p14:nvContentPartPr>
              <p14:xfrm>
                <a:off x="8400217" y="3487301"/>
                <a:ext cx="24480" cy="2739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22924DB-6ABC-8B1E-356A-7BF8D67A77B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394097" y="3481181"/>
                  <a:ext cx="367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11BD90A-7A13-7C62-5069-BE7D58374752}"/>
                    </a:ext>
                  </a:extLst>
                </p14:cNvPr>
                <p14:cNvContentPartPr/>
                <p14:nvPr/>
              </p14:nvContentPartPr>
              <p14:xfrm>
                <a:off x="8407057" y="3435461"/>
                <a:ext cx="87840" cy="295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11BD90A-7A13-7C62-5069-BE7D5837475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400937" y="3429341"/>
                  <a:ext cx="100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62B9AC8-96E2-DBF4-28C4-51C1B761E458}"/>
                    </a:ext>
                  </a:extLst>
                </p14:cNvPr>
                <p14:cNvContentPartPr/>
                <p14:nvPr/>
              </p14:nvContentPartPr>
              <p14:xfrm>
                <a:off x="8430457" y="3567581"/>
                <a:ext cx="135720" cy="162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62B9AC8-96E2-DBF4-28C4-51C1B761E45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424337" y="3561461"/>
                  <a:ext cx="1479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F976384-95D1-8621-F813-E18D48200B90}"/>
                    </a:ext>
                  </a:extLst>
                </p14:cNvPr>
                <p14:cNvContentPartPr/>
                <p14:nvPr/>
              </p14:nvContentPartPr>
              <p14:xfrm>
                <a:off x="8555017" y="3487301"/>
                <a:ext cx="140400" cy="1828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F976384-95D1-8621-F813-E18D48200B9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548897" y="3481181"/>
                  <a:ext cx="1526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2FB103B-6FE4-36E8-1736-E1B90EC998AF}"/>
                    </a:ext>
                  </a:extLst>
                </p14:cNvPr>
                <p14:cNvContentPartPr/>
                <p14:nvPr/>
              </p14:nvContentPartPr>
              <p14:xfrm>
                <a:off x="8696137" y="3544901"/>
                <a:ext cx="77040" cy="84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2FB103B-6FE4-36E8-1736-E1B90EC998A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690017" y="3538781"/>
                  <a:ext cx="89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3CB3D98-1A1E-6F03-AC77-4A31373CEECC}"/>
                    </a:ext>
                  </a:extLst>
                </p14:cNvPr>
                <p14:cNvContentPartPr/>
                <p14:nvPr/>
              </p14:nvContentPartPr>
              <p14:xfrm>
                <a:off x="8861377" y="3553541"/>
                <a:ext cx="7200" cy="1278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3CB3D98-1A1E-6F03-AC77-4A31373CEEC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855257" y="3547421"/>
                  <a:ext cx="194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9EDE4F9-AB2F-244E-8EA6-6EE32D69CF63}"/>
                    </a:ext>
                  </a:extLst>
                </p14:cNvPr>
                <p14:cNvContentPartPr/>
                <p14:nvPr/>
              </p14:nvContentPartPr>
              <p14:xfrm>
                <a:off x="8855257" y="3454541"/>
                <a:ext cx="217800" cy="198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9EDE4F9-AB2F-244E-8EA6-6EE32D69CF6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849137" y="3448421"/>
                  <a:ext cx="23004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3ED8546-1C8E-41DB-9F78-678849946133}"/>
              </a:ext>
            </a:extLst>
          </p:cNvPr>
          <p:cNvGrpSpPr/>
          <p:nvPr/>
        </p:nvGrpSpPr>
        <p:grpSpPr>
          <a:xfrm>
            <a:off x="9441697" y="3348341"/>
            <a:ext cx="922320" cy="302760"/>
            <a:chOff x="9441697" y="3348341"/>
            <a:chExt cx="92232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B4657F8-634F-651F-8DCA-9CC9B80DCA0F}"/>
                    </a:ext>
                  </a:extLst>
                </p14:cNvPr>
                <p14:cNvContentPartPr/>
                <p14:nvPr/>
              </p14:nvContentPartPr>
              <p14:xfrm>
                <a:off x="9518017" y="3473981"/>
                <a:ext cx="20160" cy="1771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B4657F8-634F-651F-8DCA-9CC9B80DCA0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511897" y="3467861"/>
                  <a:ext cx="32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B094A3A-664A-E3FE-6BB9-4EF8A6EBEEC0}"/>
                    </a:ext>
                  </a:extLst>
                </p14:cNvPr>
                <p14:cNvContentPartPr/>
                <p14:nvPr/>
              </p14:nvContentPartPr>
              <p14:xfrm>
                <a:off x="9441697" y="3434741"/>
                <a:ext cx="191880" cy="302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B094A3A-664A-E3FE-6BB9-4EF8A6EBEEC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435577" y="3428621"/>
                  <a:ext cx="204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31D51A7-56DF-A10C-21D0-04AB6A81CA58}"/>
                    </a:ext>
                  </a:extLst>
                </p14:cNvPr>
                <p14:cNvContentPartPr/>
                <p14:nvPr/>
              </p14:nvContentPartPr>
              <p14:xfrm>
                <a:off x="9652297" y="3438701"/>
                <a:ext cx="264600" cy="2001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31D51A7-56DF-A10C-21D0-04AB6A81CA5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646177" y="3432581"/>
                  <a:ext cx="2768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811C1A1-C02F-FA65-62B5-48E6E99C08DF}"/>
                    </a:ext>
                  </a:extLst>
                </p14:cNvPr>
                <p14:cNvContentPartPr/>
                <p14:nvPr/>
              </p14:nvContentPartPr>
              <p14:xfrm>
                <a:off x="9990337" y="3407381"/>
                <a:ext cx="27360" cy="2214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811C1A1-C02F-FA65-62B5-48E6E99C08D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984217" y="3401261"/>
                  <a:ext cx="39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ED05891-9599-5CCA-C212-E4E25FEF1749}"/>
                    </a:ext>
                  </a:extLst>
                </p14:cNvPr>
                <p14:cNvContentPartPr/>
                <p14:nvPr/>
              </p14:nvContentPartPr>
              <p14:xfrm>
                <a:off x="10046137" y="3489821"/>
                <a:ext cx="94680" cy="1044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ED05891-9599-5CCA-C212-E4E25FEF174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040017" y="3483701"/>
                  <a:ext cx="1069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B5161FB-DA8B-5A79-D06B-5602633EAB7D}"/>
                    </a:ext>
                  </a:extLst>
                </p14:cNvPr>
                <p14:cNvContentPartPr/>
                <p14:nvPr/>
              </p14:nvContentPartPr>
              <p14:xfrm>
                <a:off x="10214977" y="3348341"/>
                <a:ext cx="69480" cy="1890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B5161FB-DA8B-5A79-D06B-5602633EAB7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208857" y="3342221"/>
                  <a:ext cx="81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7DD0E6B-68FA-03B8-EB3B-7987729562DD}"/>
                    </a:ext>
                  </a:extLst>
                </p14:cNvPr>
                <p14:cNvContentPartPr/>
                <p14:nvPr/>
              </p14:nvContentPartPr>
              <p14:xfrm>
                <a:off x="10228297" y="3522941"/>
                <a:ext cx="135720" cy="414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7DD0E6B-68FA-03B8-EB3B-7987729562D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222177" y="3516821"/>
                  <a:ext cx="14796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B922F3A-7BBA-B6D8-06AA-87E087E91BA5}"/>
              </a:ext>
            </a:extLst>
          </p:cNvPr>
          <p:cNvGrpSpPr/>
          <p:nvPr/>
        </p:nvGrpSpPr>
        <p:grpSpPr>
          <a:xfrm>
            <a:off x="9807817" y="3895541"/>
            <a:ext cx="631800" cy="218520"/>
            <a:chOff x="9807817" y="3895541"/>
            <a:chExt cx="63180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60B183F-9C4C-4D66-6BC5-005705E28582}"/>
                    </a:ext>
                  </a:extLst>
                </p14:cNvPr>
                <p14:cNvContentPartPr/>
                <p14:nvPr/>
              </p14:nvContentPartPr>
              <p14:xfrm>
                <a:off x="9807817" y="3956381"/>
                <a:ext cx="77400" cy="1519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60B183F-9C4C-4D66-6BC5-005705E2858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801697" y="3950261"/>
                  <a:ext cx="89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74FF12A-57BA-CF22-142F-923A0826BC1E}"/>
                    </a:ext>
                  </a:extLst>
                </p14:cNvPr>
                <p14:cNvContentPartPr/>
                <p14:nvPr/>
              </p14:nvContentPartPr>
              <p14:xfrm>
                <a:off x="9827977" y="3895541"/>
                <a:ext cx="147240" cy="687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74FF12A-57BA-CF22-142F-923A0826BC1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821857" y="3889421"/>
                  <a:ext cx="1594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2D258B8-7AA0-5C8D-2E07-39BEB6ED5234}"/>
                    </a:ext>
                  </a:extLst>
                </p14:cNvPr>
                <p14:cNvContentPartPr/>
                <p14:nvPr/>
              </p14:nvContentPartPr>
              <p14:xfrm>
                <a:off x="10017337" y="3976541"/>
                <a:ext cx="64440" cy="97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2D258B8-7AA0-5C8D-2E07-39BEB6ED523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011217" y="3970421"/>
                  <a:ext cx="766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76FDE18-5207-4F7A-6D9F-B07BFF9D1624}"/>
                    </a:ext>
                  </a:extLst>
                </p14:cNvPr>
                <p14:cNvContentPartPr/>
                <p14:nvPr/>
              </p14:nvContentPartPr>
              <p14:xfrm>
                <a:off x="10183657" y="4007501"/>
                <a:ext cx="2880" cy="1065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76FDE18-5207-4F7A-6D9F-B07BFF9D162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177537" y="4001381"/>
                  <a:ext cx="151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2FB9473-2AD9-E821-28A4-06E87F95FC5E}"/>
                    </a:ext>
                  </a:extLst>
                </p14:cNvPr>
                <p14:cNvContentPartPr/>
                <p14:nvPr/>
              </p14:nvContentPartPr>
              <p14:xfrm>
                <a:off x="10291297" y="3910661"/>
                <a:ext cx="148320" cy="2016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2FB9473-2AD9-E821-28A4-06E87F95FC5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285177" y="3904541"/>
                  <a:ext cx="16056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2202844-55B7-777A-00E8-05C9CB7ED826}"/>
              </a:ext>
            </a:extLst>
          </p:cNvPr>
          <p:cNvGrpSpPr/>
          <p:nvPr/>
        </p:nvGrpSpPr>
        <p:grpSpPr>
          <a:xfrm>
            <a:off x="8542417" y="4363541"/>
            <a:ext cx="1209600" cy="321480"/>
            <a:chOff x="8542417" y="4363541"/>
            <a:chExt cx="1209600" cy="32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709FC68-8F84-BDCF-E614-8A832B334F17}"/>
                    </a:ext>
                  </a:extLst>
                </p14:cNvPr>
                <p14:cNvContentPartPr/>
                <p14:nvPr/>
              </p14:nvContentPartPr>
              <p14:xfrm>
                <a:off x="8630617" y="4536701"/>
                <a:ext cx="3960" cy="1483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709FC68-8F84-BDCF-E614-8A832B334F1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624497" y="4530581"/>
                  <a:ext cx="162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44345FA-395F-8BD6-4365-506F48616DCE}"/>
                    </a:ext>
                  </a:extLst>
                </p14:cNvPr>
                <p14:cNvContentPartPr/>
                <p14:nvPr/>
              </p14:nvContentPartPr>
              <p14:xfrm>
                <a:off x="8542417" y="4474421"/>
                <a:ext cx="210960" cy="482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44345FA-395F-8BD6-4365-506F48616DC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536297" y="4468301"/>
                  <a:ext cx="2232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EF6F4C4-5873-E80B-61E2-8B42FBFB406A}"/>
                    </a:ext>
                  </a:extLst>
                </p14:cNvPr>
                <p14:cNvContentPartPr/>
                <p14:nvPr/>
              </p14:nvContentPartPr>
              <p14:xfrm>
                <a:off x="8792257" y="4483781"/>
                <a:ext cx="100080" cy="1825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EF6F4C4-5873-E80B-61E2-8B42FBFB406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786137" y="4477661"/>
                  <a:ext cx="112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69301FE-9274-BFE6-13A7-8A3E62AAF5FB}"/>
                    </a:ext>
                  </a:extLst>
                </p14:cNvPr>
                <p14:cNvContentPartPr/>
                <p14:nvPr/>
              </p14:nvContentPartPr>
              <p14:xfrm>
                <a:off x="8821057" y="4553261"/>
                <a:ext cx="122760" cy="295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69301FE-9274-BFE6-13A7-8A3E62AAF5F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814937" y="4547141"/>
                  <a:ext cx="135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91732D2-A0D6-511A-A5D7-150E3B719953}"/>
                    </a:ext>
                  </a:extLst>
                </p14:cNvPr>
                <p14:cNvContentPartPr/>
                <p14:nvPr/>
              </p14:nvContentPartPr>
              <p14:xfrm>
                <a:off x="9020497" y="4474421"/>
                <a:ext cx="114840" cy="1857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91732D2-A0D6-511A-A5D7-150E3B71995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014377" y="4468301"/>
                  <a:ext cx="1270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64E6CEA-7405-117F-C78B-5C9A7CC1CE55}"/>
                    </a:ext>
                  </a:extLst>
                </p14:cNvPr>
                <p14:cNvContentPartPr/>
                <p14:nvPr/>
              </p14:nvContentPartPr>
              <p14:xfrm>
                <a:off x="9222097" y="4474421"/>
                <a:ext cx="80280" cy="1382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64E6CEA-7405-117F-C78B-5C9A7CC1CE5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215977" y="4468301"/>
                  <a:ext cx="92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680DDDB-CF95-E455-747D-4288070CE097}"/>
                    </a:ext>
                  </a:extLst>
                </p14:cNvPr>
                <p14:cNvContentPartPr/>
                <p14:nvPr/>
              </p14:nvContentPartPr>
              <p14:xfrm>
                <a:off x="9375097" y="4442381"/>
                <a:ext cx="95760" cy="1429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680DDDB-CF95-E455-747D-4288070CE09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368977" y="4436261"/>
                  <a:ext cx="108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14815BE-0355-2F91-28A3-19E8B516A5A5}"/>
                    </a:ext>
                  </a:extLst>
                </p14:cNvPr>
                <p14:cNvContentPartPr/>
                <p14:nvPr/>
              </p14:nvContentPartPr>
              <p14:xfrm>
                <a:off x="9407497" y="4363541"/>
                <a:ext cx="45000" cy="342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14815BE-0355-2F91-28A3-19E8B516A5A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401377" y="4357421"/>
                  <a:ext cx="5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720B1C6-C91D-DECB-61FA-8A4BDCDBAAD0}"/>
                    </a:ext>
                  </a:extLst>
                </p14:cNvPr>
                <p14:cNvContentPartPr/>
                <p14:nvPr/>
              </p14:nvContentPartPr>
              <p14:xfrm>
                <a:off x="9389137" y="4458941"/>
                <a:ext cx="45720" cy="316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720B1C6-C91D-DECB-61FA-8A4BDCDBAAD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383017" y="4452821"/>
                  <a:ext cx="57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1FFC2C3-4208-5DF2-687C-76C01877B497}"/>
                    </a:ext>
                  </a:extLst>
                </p14:cNvPr>
                <p14:cNvContentPartPr/>
                <p14:nvPr/>
              </p14:nvContentPartPr>
              <p14:xfrm>
                <a:off x="9573817" y="4399901"/>
                <a:ext cx="178200" cy="1767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1FFC2C3-4208-5DF2-687C-76C01877B49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567697" y="4393781"/>
                  <a:ext cx="19044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3FA6015D-282E-F9D8-8D14-DE4D88766BDF}"/>
              </a:ext>
            </a:extLst>
          </p:cNvPr>
          <p:cNvGrpSpPr/>
          <p:nvPr/>
        </p:nvGrpSpPr>
        <p:grpSpPr>
          <a:xfrm>
            <a:off x="10843897" y="4332941"/>
            <a:ext cx="392400" cy="237600"/>
            <a:chOff x="10843897" y="4332941"/>
            <a:chExt cx="39240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0D73A85-4780-CA30-BA55-4FD17622D529}"/>
                    </a:ext>
                  </a:extLst>
                </p14:cNvPr>
                <p14:cNvContentPartPr/>
                <p14:nvPr/>
              </p14:nvContentPartPr>
              <p14:xfrm>
                <a:off x="10843897" y="4403141"/>
                <a:ext cx="75600" cy="1353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0D73A85-4780-CA30-BA55-4FD17622D52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837777" y="4397021"/>
                  <a:ext cx="87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4B09C07-9533-3F42-F746-D8D7A4F26A4B}"/>
                    </a:ext>
                  </a:extLst>
                </p14:cNvPr>
                <p14:cNvContentPartPr/>
                <p14:nvPr/>
              </p14:nvContentPartPr>
              <p14:xfrm>
                <a:off x="11086537" y="4462541"/>
                <a:ext cx="149760" cy="1080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4B09C07-9533-3F42-F746-D8D7A4F26A4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080417" y="4456421"/>
                  <a:ext cx="1620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6230568-722B-4D92-EA69-7A30AFA50637}"/>
                    </a:ext>
                  </a:extLst>
                </p14:cNvPr>
                <p14:cNvContentPartPr/>
                <p14:nvPr/>
              </p14:nvContentPartPr>
              <p14:xfrm>
                <a:off x="11200297" y="4332941"/>
                <a:ext cx="27720" cy="2192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6230568-722B-4D92-EA69-7A30AFA5063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194177" y="4326821"/>
                  <a:ext cx="3996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DF594160-848E-0588-B70B-5592A9F9A46B}"/>
              </a:ext>
            </a:extLst>
          </p:cNvPr>
          <p:cNvGrpSpPr/>
          <p:nvPr/>
        </p:nvGrpSpPr>
        <p:grpSpPr>
          <a:xfrm>
            <a:off x="8547457" y="3916781"/>
            <a:ext cx="1029960" cy="234720"/>
            <a:chOff x="8547457" y="3916781"/>
            <a:chExt cx="102996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D105FDE-E7AC-5F26-69A8-AE9F267BF00E}"/>
                    </a:ext>
                  </a:extLst>
                </p14:cNvPr>
                <p14:cNvContentPartPr/>
                <p14:nvPr/>
              </p14:nvContentPartPr>
              <p14:xfrm>
                <a:off x="8547457" y="4024421"/>
                <a:ext cx="2160" cy="125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D105FDE-E7AC-5F26-69A8-AE9F267BF00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541337" y="4018301"/>
                  <a:ext cx="14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A6AF635-8209-6D45-D7AC-20FB3298AA6B}"/>
                    </a:ext>
                  </a:extLst>
                </p14:cNvPr>
                <p14:cNvContentPartPr/>
                <p14:nvPr/>
              </p14:nvContentPartPr>
              <p14:xfrm>
                <a:off x="8632417" y="3953141"/>
                <a:ext cx="150120" cy="1818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A6AF635-8209-6D45-D7AC-20FB3298AA6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626297" y="3947021"/>
                  <a:ext cx="162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E4E284D-EDD6-2DDF-4784-C7E50E5BDF90}"/>
                    </a:ext>
                  </a:extLst>
                </p14:cNvPr>
                <p14:cNvContentPartPr/>
                <p14:nvPr/>
              </p14:nvContentPartPr>
              <p14:xfrm>
                <a:off x="8859217" y="3935861"/>
                <a:ext cx="172800" cy="1767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E4E284D-EDD6-2DDF-4784-C7E50E5BDF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853097" y="3929741"/>
                  <a:ext cx="1850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5E94D6D-BF27-CE38-7EF3-FB19A9ED3710}"/>
                    </a:ext>
                  </a:extLst>
                </p14:cNvPr>
                <p14:cNvContentPartPr/>
                <p14:nvPr/>
              </p14:nvContentPartPr>
              <p14:xfrm>
                <a:off x="9151537" y="3976541"/>
                <a:ext cx="6480" cy="1159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5E94D6D-BF27-CE38-7EF3-FB19A9ED371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145417" y="3970421"/>
                  <a:ext cx="187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5A2F85A-5D80-90EF-AE2F-09333C236C11}"/>
                    </a:ext>
                  </a:extLst>
                </p14:cNvPr>
                <p14:cNvContentPartPr/>
                <p14:nvPr/>
              </p14:nvContentPartPr>
              <p14:xfrm>
                <a:off x="9145417" y="3920021"/>
                <a:ext cx="103320" cy="1090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5A2F85A-5D80-90EF-AE2F-09333C236C1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139297" y="3913901"/>
                  <a:ext cx="1155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3DEA7E7-AE33-376A-B654-831171CD14AF}"/>
                    </a:ext>
                  </a:extLst>
                </p14:cNvPr>
                <p14:cNvContentPartPr/>
                <p14:nvPr/>
              </p14:nvContentPartPr>
              <p14:xfrm>
                <a:off x="9183937" y="4077341"/>
                <a:ext cx="100800" cy="453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3DEA7E7-AE33-376A-B654-831171CD14A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177817" y="4071221"/>
                  <a:ext cx="1130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059FCC3-74B3-BCD1-AD97-5E816B326B64}"/>
                    </a:ext>
                  </a:extLst>
                </p14:cNvPr>
                <p14:cNvContentPartPr/>
                <p14:nvPr/>
              </p14:nvContentPartPr>
              <p14:xfrm>
                <a:off x="9390937" y="3939821"/>
                <a:ext cx="8280" cy="2116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059FCC3-74B3-BCD1-AD97-5E816B326B6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384817" y="3933701"/>
                  <a:ext cx="205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CE93C4A-475B-1D5F-F41F-45E1477C6EA7}"/>
                    </a:ext>
                  </a:extLst>
                </p14:cNvPr>
                <p14:cNvContentPartPr/>
                <p14:nvPr/>
              </p14:nvContentPartPr>
              <p14:xfrm>
                <a:off x="9390937" y="3916781"/>
                <a:ext cx="186480" cy="2232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CE93C4A-475B-1D5F-F41F-45E1477C6EA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384817" y="3910661"/>
                  <a:ext cx="198720" cy="23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4D7DB814-3B10-D9D5-98D0-68940289892C}"/>
                  </a:ext>
                </a:extLst>
              </p14:cNvPr>
              <p14:cNvContentPartPr/>
              <p14:nvPr/>
            </p14:nvContentPartPr>
            <p14:xfrm>
              <a:off x="10629697" y="3332501"/>
              <a:ext cx="132840" cy="15228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4D7DB814-3B10-D9D5-98D0-68940289892C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10621057" y="3323501"/>
                <a:ext cx="1504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B1846802-A303-EFC5-BB5B-2E0DF1018081}"/>
                  </a:ext>
                </a:extLst>
              </p14:cNvPr>
              <p14:cNvContentPartPr/>
              <p14:nvPr/>
            </p14:nvContentPartPr>
            <p14:xfrm>
              <a:off x="10192297" y="4361381"/>
              <a:ext cx="96480" cy="2073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B1846802-A303-EFC5-BB5B-2E0DF1018081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10183657" y="4352381"/>
                <a:ext cx="114120" cy="22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7" name="Group 256">
            <a:extLst>
              <a:ext uri="{FF2B5EF4-FFF2-40B4-BE49-F238E27FC236}">
                <a16:creationId xmlns:a16="http://schemas.microsoft.com/office/drawing/2014/main" id="{6080627D-51E8-635E-FA53-CB0D2AE169C3}"/>
              </a:ext>
            </a:extLst>
          </p:cNvPr>
          <p:cNvGrpSpPr/>
          <p:nvPr/>
        </p:nvGrpSpPr>
        <p:grpSpPr>
          <a:xfrm>
            <a:off x="8858137" y="5118821"/>
            <a:ext cx="321840" cy="191880"/>
            <a:chOff x="8858137" y="5118821"/>
            <a:chExt cx="32184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DA1048A-BCB7-6539-3279-25D34AE9EECB}"/>
                    </a:ext>
                  </a:extLst>
                </p14:cNvPr>
                <p14:cNvContentPartPr/>
                <p14:nvPr/>
              </p14:nvContentPartPr>
              <p14:xfrm>
                <a:off x="8858137" y="5118821"/>
                <a:ext cx="124200" cy="1918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DA1048A-BCB7-6539-3279-25D34AE9EEC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849137" y="5110181"/>
                  <a:ext cx="1418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C4EF8A4-F36C-32C3-8573-B4BBDB40246F}"/>
                    </a:ext>
                  </a:extLst>
                </p14:cNvPr>
                <p14:cNvContentPartPr/>
                <p14:nvPr/>
              </p14:nvContentPartPr>
              <p14:xfrm>
                <a:off x="9147217" y="5199101"/>
                <a:ext cx="32760" cy="284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C4EF8A4-F36C-32C3-8573-B4BBDB40246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138217" y="5190101"/>
                  <a:ext cx="504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AF3CA492-E8BF-4248-B6D2-45F1627B1477}"/>
              </a:ext>
            </a:extLst>
          </p:cNvPr>
          <p:cNvGrpSpPr/>
          <p:nvPr/>
        </p:nvGrpSpPr>
        <p:grpSpPr>
          <a:xfrm>
            <a:off x="9395617" y="5056901"/>
            <a:ext cx="254520" cy="187200"/>
            <a:chOff x="9395617" y="5056901"/>
            <a:chExt cx="25452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D5167C8-06AD-0A1D-DCF4-233CC647E1D7}"/>
                    </a:ext>
                  </a:extLst>
                </p14:cNvPr>
                <p14:cNvContentPartPr/>
                <p14:nvPr/>
              </p14:nvContentPartPr>
              <p14:xfrm>
                <a:off x="9395617" y="5056901"/>
                <a:ext cx="111240" cy="1753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D5167C8-06AD-0A1D-DCF4-233CC647E1D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386617" y="5047901"/>
                  <a:ext cx="128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3AF42AC-0D7A-1667-CFB8-4B181D54ABFA}"/>
                    </a:ext>
                  </a:extLst>
                </p14:cNvPr>
                <p14:cNvContentPartPr/>
                <p14:nvPr/>
              </p14:nvContentPartPr>
              <p14:xfrm>
                <a:off x="9638977" y="5068421"/>
                <a:ext cx="11160" cy="1756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3AF42AC-0D7A-1667-CFB8-4B181D54ABF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630337" y="5059421"/>
                  <a:ext cx="2880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0F97866A-AFBB-107B-73B5-EE8539AAAE8B}"/>
              </a:ext>
            </a:extLst>
          </p:cNvPr>
          <p:cNvGrpSpPr/>
          <p:nvPr/>
        </p:nvGrpSpPr>
        <p:grpSpPr>
          <a:xfrm>
            <a:off x="10182577" y="5090381"/>
            <a:ext cx="133920" cy="116280"/>
            <a:chOff x="10182577" y="5090381"/>
            <a:chExt cx="133920" cy="1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6E6B9D3-C9C7-51BC-62DB-28FEF88774B7}"/>
                    </a:ext>
                  </a:extLst>
                </p14:cNvPr>
                <p14:cNvContentPartPr/>
                <p14:nvPr/>
              </p14:nvContentPartPr>
              <p14:xfrm>
                <a:off x="10185457" y="5090381"/>
                <a:ext cx="93960" cy="162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6E6B9D3-C9C7-51BC-62DB-28FEF88774B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176457" y="5081741"/>
                  <a:ext cx="111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B03A29D7-4F30-D4D1-2FBA-0762C8016B9A}"/>
                    </a:ext>
                  </a:extLst>
                </p14:cNvPr>
                <p14:cNvContentPartPr/>
                <p14:nvPr/>
              </p14:nvContentPartPr>
              <p14:xfrm>
                <a:off x="10182577" y="5186501"/>
                <a:ext cx="133920" cy="201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B03A29D7-4F30-D4D1-2FBA-0762C8016B9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173937" y="5177501"/>
                  <a:ext cx="15156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0DD04895-59D3-58B1-4D13-88613A3C8C8F}"/>
              </a:ext>
            </a:extLst>
          </p:cNvPr>
          <p:cNvGrpSpPr/>
          <p:nvPr/>
        </p:nvGrpSpPr>
        <p:grpSpPr>
          <a:xfrm>
            <a:off x="10562737" y="4897421"/>
            <a:ext cx="739800" cy="292320"/>
            <a:chOff x="10562737" y="4897421"/>
            <a:chExt cx="73980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514E78F-A86A-FF9C-BA23-24BE7E00308A}"/>
                    </a:ext>
                  </a:extLst>
                </p14:cNvPr>
                <p14:cNvContentPartPr/>
                <p14:nvPr/>
              </p14:nvContentPartPr>
              <p14:xfrm>
                <a:off x="10562737" y="4901741"/>
                <a:ext cx="147960" cy="2880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514E78F-A86A-FF9C-BA23-24BE7E00308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554097" y="4892741"/>
                  <a:ext cx="1656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57D0A27C-7625-3164-FD40-3A10AC389C8F}"/>
                    </a:ext>
                  </a:extLst>
                </p14:cNvPr>
                <p14:cNvContentPartPr/>
                <p14:nvPr/>
              </p14:nvContentPartPr>
              <p14:xfrm>
                <a:off x="10870177" y="5070221"/>
                <a:ext cx="16200" cy="345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57D0A27C-7625-3164-FD40-3A10AC389C8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861177" y="5061581"/>
                  <a:ext cx="33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D03C7B7-4D25-1302-B4CE-F43B1C03C5F4}"/>
                    </a:ext>
                  </a:extLst>
                </p14:cNvPr>
                <p14:cNvContentPartPr/>
                <p14:nvPr/>
              </p14:nvContentPartPr>
              <p14:xfrm>
                <a:off x="11055937" y="4897421"/>
                <a:ext cx="140400" cy="1749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D03C7B7-4D25-1302-B4CE-F43B1C03C5F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046937" y="4888781"/>
                  <a:ext cx="158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6407BFF-5A86-9B69-A096-862F8858BDD0}"/>
                    </a:ext>
                  </a:extLst>
                </p14:cNvPr>
                <p14:cNvContentPartPr/>
                <p14:nvPr/>
              </p14:nvContentPartPr>
              <p14:xfrm>
                <a:off x="11300377" y="4911101"/>
                <a:ext cx="2160" cy="1623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6407BFF-5A86-9B69-A096-862F8858BDD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291737" y="4902101"/>
                  <a:ext cx="1980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4C002663-6BB6-9D4E-0968-2EB786D6CB91}"/>
              </a:ext>
            </a:extLst>
          </p:cNvPr>
          <p:cNvGrpSpPr/>
          <p:nvPr/>
        </p:nvGrpSpPr>
        <p:grpSpPr>
          <a:xfrm>
            <a:off x="9646537" y="2558861"/>
            <a:ext cx="629640" cy="239760"/>
            <a:chOff x="9646537" y="2558861"/>
            <a:chExt cx="62964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BA1D01E-CA51-92B6-B944-456F90876C9B}"/>
                    </a:ext>
                  </a:extLst>
                </p14:cNvPr>
                <p14:cNvContentPartPr/>
                <p14:nvPr/>
              </p14:nvContentPartPr>
              <p14:xfrm>
                <a:off x="9646537" y="2609261"/>
                <a:ext cx="130680" cy="1893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BA1D01E-CA51-92B6-B944-456F90876C9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637897" y="2600621"/>
                  <a:ext cx="1483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4FBCE22A-644B-67D4-9281-89D47C0BA8E3}"/>
                    </a:ext>
                  </a:extLst>
                </p14:cNvPr>
                <p14:cNvContentPartPr/>
                <p14:nvPr/>
              </p14:nvContentPartPr>
              <p14:xfrm>
                <a:off x="9883057" y="2716541"/>
                <a:ext cx="25560" cy="378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4FBCE22A-644B-67D4-9281-89D47C0BA8E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874057" y="2707901"/>
                  <a:ext cx="432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FCA3AA59-7357-511D-401F-55FF644A39BF}"/>
                    </a:ext>
                  </a:extLst>
                </p14:cNvPr>
                <p14:cNvContentPartPr/>
                <p14:nvPr/>
              </p14:nvContentPartPr>
              <p14:xfrm>
                <a:off x="10045417" y="2562821"/>
                <a:ext cx="119520" cy="1612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FCA3AA59-7357-511D-401F-55FF644A39B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036417" y="2554181"/>
                  <a:ext cx="1371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B193506-E66D-6527-209E-E7BB8BACA661}"/>
                    </a:ext>
                  </a:extLst>
                </p14:cNvPr>
                <p14:cNvContentPartPr/>
                <p14:nvPr/>
              </p14:nvContentPartPr>
              <p14:xfrm>
                <a:off x="10250977" y="2558861"/>
                <a:ext cx="25200" cy="1965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B193506-E66D-6527-209E-E7BB8BACA66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241977" y="2549861"/>
                  <a:ext cx="42840" cy="21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8BBFF66F-138D-B1EA-1D7E-4B1A59D3136D}"/>
                  </a:ext>
                </a:extLst>
              </p14:cNvPr>
              <p14:cNvContentPartPr/>
              <p14:nvPr/>
            </p14:nvContentPartPr>
            <p14:xfrm>
              <a:off x="10423057" y="2737421"/>
              <a:ext cx="108360" cy="22500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8BBFF66F-138D-B1EA-1D7E-4B1A59D3136D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10414417" y="2728781"/>
                <a:ext cx="12600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8" name="Group 287">
            <a:extLst>
              <a:ext uri="{FF2B5EF4-FFF2-40B4-BE49-F238E27FC236}">
                <a16:creationId xmlns:a16="http://schemas.microsoft.com/office/drawing/2014/main" id="{9E4B7AFC-C31C-16AE-046B-3B55B62BED5F}"/>
              </a:ext>
            </a:extLst>
          </p:cNvPr>
          <p:cNvGrpSpPr/>
          <p:nvPr/>
        </p:nvGrpSpPr>
        <p:grpSpPr>
          <a:xfrm>
            <a:off x="10726177" y="2501261"/>
            <a:ext cx="1434960" cy="424080"/>
            <a:chOff x="10726177" y="2501261"/>
            <a:chExt cx="1434960" cy="42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0A4843BF-38AC-1DBD-FAAC-257CE3C8E420}"/>
                    </a:ext>
                  </a:extLst>
                </p14:cNvPr>
                <p14:cNvContentPartPr/>
                <p14:nvPr/>
              </p14:nvContentPartPr>
              <p14:xfrm>
                <a:off x="10726177" y="2620061"/>
                <a:ext cx="141840" cy="1537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0A4843BF-38AC-1DBD-FAAC-257CE3C8E42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717537" y="2611421"/>
                  <a:ext cx="159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12C196E8-672C-1A08-57B0-E57681A48919}"/>
                    </a:ext>
                  </a:extLst>
                </p14:cNvPr>
                <p14:cNvContentPartPr/>
                <p14:nvPr/>
              </p14:nvContentPartPr>
              <p14:xfrm>
                <a:off x="10955137" y="2718701"/>
                <a:ext cx="13680" cy="298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12C196E8-672C-1A08-57B0-E57681A4891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946137" y="2710061"/>
                  <a:ext cx="31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D0CC62F-0D29-314B-FFA7-946920F868C9}"/>
                    </a:ext>
                  </a:extLst>
                </p14:cNvPr>
                <p14:cNvContentPartPr/>
                <p14:nvPr/>
              </p14:nvContentPartPr>
              <p14:xfrm>
                <a:off x="11080057" y="2611061"/>
                <a:ext cx="112320" cy="1267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D0CC62F-0D29-314B-FFA7-946920F868C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071057" y="2602061"/>
                  <a:ext cx="129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C7F7BDD-082F-D15A-6410-B2C98EB57377}"/>
                    </a:ext>
                  </a:extLst>
                </p14:cNvPr>
                <p14:cNvContentPartPr/>
                <p14:nvPr/>
              </p14:nvContentPartPr>
              <p14:xfrm>
                <a:off x="11278777" y="2599901"/>
                <a:ext cx="157680" cy="1314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C7F7BDD-082F-D15A-6410-B2C98EB5737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269777" y="2591261"/>
                  <a:ext cx="1753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04FCC76-4ABD-4F83-52B5-BBDFE03DD727}"/>
                    </a:ext>
                  </a:extLst>
                </p14:cNvPr>
                <p14:cNvContentPartPr/>
                <p14:nvPr/>
              </p14:nvContentPartPr>
              <p14:xfrm>
                <a:off x="11478217" y="2763341"/>
                <a:ext cx="71280" cy="1620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04FCC76-4ABD-4F83-52B5-BBDFE03DD72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469217" y="2754701"/>
                  <a:ext cx="88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610CE9F-9C0A-0483-A684-9C11D4B926EE}"/>
                    </a:ext>
                  </a:extLst>
                </p14:cNvPr>
                <p14:cNvContentPartPr/>
                <p14:nvPr/>
              </p14:nvContentPartPr>
              <p14:xfrm>
                <a:off x="11640577" y="2501261"/>
                <a:ext cx="137160" cy="2678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610CE9F-9C0A-0483-A684-9C11D4B926EE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631577" y="2492261"/>
                  <a:ext cx="1548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95DC47C-0FF8-1A27-65C8-9AA18EFBE47F}"/>
                    </a:ext>
                  </a:extLst>
                </p14:cNvPr>
                <p14:cNvContentPartPr/>
                <p14:nvPr/>
              </p14:nvContentPartPr>
              <p14:xfrm>
                <a:off x="11847937" y="2729141"/>
                <a:ext cx="25920" cy="118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95DC47C-0FF8-1A27-65C8-9AA18EFBE47F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839297" y="2720501"/>
                  <a:ext cx="435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EA0E1E1B-B924-1A59-8F3F-C2EE62C25F18}"/>
                    </a:ext>
                  </a:extLst>
                </p14:cNvPr>
                <p14:cNvContentPartPr/>
                <p14:nvPr/>
              </p14:nvContentPartPr>
              <p14:xfrm>
                <a:off x="11901217" y="2575421"/>
                <a:ext cx="119160" cy="1346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EA0E1E1B-B924-1A59-8F3F-C2EE62C25F1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1892577" y="2566781"/>
                  <a:ext cx="136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18C8374-89B3-CF8C-B4FD-4C4D1FE041C3}"/>
                    </a:ext>
                  </a:extLst>
                </p14:cNvPr>
                <p14:cNvContentPartPr/>
                <p14:nvPr/>
              </p14:nvContentPartPr>
              <p14:xfrm>
                <a:off x="12086257" y="2593781"/>
                <a:ext cx="74880" cy="1627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18C8374-89B3-CF8C-B4FD-4C4D1FE041C3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2077257" y="2585141"/>
                  <a:ext cx="9252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98992A65-0B6D-74DC-264F-44EB50F7FE96}"/>
              </a:ext>
            </a:extLst>
          </p:cNvPr>
          <p:cNvGrpSpPr/>
          <p:nvPr/>
        </p:nvGrpSpPr>
        <p:grpSpPr>
          <a:xfrm>
            <a:off x="10103377" y="1469141"/>
            <a:ext cx="1177200" cy="834840"/>
            <a:chOff x="10103377" y="1469141"/>
            <a:chExt cx="1177200" cy="83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29D2DE0-14F7-A502-A7CF-AED0F75923E9}"/>
                    </a:ext>
                  </a:extLst>
                </p14:cNvPr>
                <p14:cNvContentPartPr/>
                <p14:nvPr/>
              </p14:nvContentPartPr>
              <p14:xfrm>
                <a:off x="10189417" y="1518101"/>
                <a:ext cx="1082520" cy="6512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29D2DE0-14F7-A502-A7CF-AED0F75923E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180777" y="1509101"/>
                  <a:ext cx="110016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89EBC4F1-73CA-CE49-EB7D-A78E54D70BA7}"/>
                    </a:ext>
                  </a:extLst>
                </p14:cNvPr>
                <p14:cNvContentPartPr/>
                <p14:nvPr/>
              </p14:nvContentPartPr>
              <p14:xfrm>
                <a:off x="10103377" y="1469141"/>
                <a:ext cx="1061280" cy="6418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89EBC4F1-73CA-CE49-EB7D-A78E54D70BA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094737" y="1460501"/>
                  <a:ext cx="1078920" cy="6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EF1815B5-94EB-8EEF-D1C8-BA418523D5F1}"/>
                    </a:ext>
                  </a:extLst>
                </p14:cNvPr>
                <p14:cNvContentPartPr/>
                <p14:nvPr/>
              </p14:nvContentPartPr>
              <p14:xfrm>
                <a:off x="10144777" y="1502261"/>
                <a:ext cx="1074600" cy="6616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EF1815B5-94EB-8EEF-D1C8-BA418523D5F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135777" y="1493261"/>
                  <a:ext cx="109224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CDD64EE5-5348-6285-F4A1-E6398DC37FAF}"/>
                    </a:ext>
                  </a:extLst>
                </p14:cNvPr>
                <p14:cNvContentPartPr/>
                <p14:nvPr/>
              </p14:nvContentPartPr>
              <p14:xfrm>
                <a:off x="10195897" y="1543301"/>
                <a:ext cx="1084680" cy="7606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CDD64EE5-5348-6285-F4A1-E6398DC37FA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186897" y="1534661"/>
                  <a:ext cx="1102320" cy="77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CEDA6B6C-6A18-2FAC-6378-83EA78CC4619}"/>
              </a:ext>
            </a:extLst>
          </p:cNvPr>
          <p:cNvGrpSpPr/>
          <p:nvPr/>
        </p:nvGrpSpPr>
        <p:grpSpPr>
          <a:xfrm>
            <a:off x="10148737" y="5641181"/>
            <a:ext cx="1441800" cy="933480"/>
            <a:chOff x="10148737" y="5641181"/>
            <a:chExt cx="1441800" cy="93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A7E81E0F-946A-730A-3C1F-526C31945F09}"/>
                    </a:ext>
                  </a:extLst>
                </p14:cNvPr>
                <p14:cNvContentPartPr/>
                <p14:nvPr/>
              </p14:nvContentPartPr>
              <p14:xfrm>
                <a:off x="10148737" y="5641181"/>
                <a:ext cx="1208880" cy="7578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A7E81E0F-946A-730A-3C1F-526C31945F09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139737" y="5632181"/>
                  <a:ext cx="1226520" cy="77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4EA1327-E515-132C-577D-57B9F3337C84}"/>
                    </a:ext>
                  </a:extLst>
                </p14:cNvPr>
                <p14:cNvContentPartPr/>
                <p14:nvPr/>
              </p14:nvContentPartPr>
              <p14:xfrm>
                <a:off x="10285537" y="5665661"/>
                <a:ext cx="1305000" cy="9090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4EA1327-E515-132C-577D-57B9F3337C8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276537" y="5657021"/>
                  <a:ext cx="1322640" cy="9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C79A1285-8DF1-1D02-2F9D-600431F42F27}"/>
              </a:ext>
            </a:extLst>
          </p:cNvPr>
          <p:cNvGrpSpPr/>
          <p:nvPr/>
        </p:nvGrpSpPr>
        <p:grpSpPr>
          <a:xfrm>
            <a:off x="1738417" y="1504421"/>
            <a:ext cx="5684040" cy="5117400"/>
            <a:chOff x="1738417" y="1504421"/>
            <a:chExt cx="5684040" cy="511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85D0661-E635-7CA9-FF97-162738CD1F1F}"/>
                    </a:ext>
                  </a:extLst>
                </p14:cNvPr>
                <p14:cNvContentPartPr/>
                <p14:nvPr/>
              </p14:nvContentPartPr>
              <p14:xfrm>
                <a:off x="2143777" y="2303261"/>
                <a:ext cx="170640" cy="265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85D0661-E635-7CA9-FF97-162738CD1F1F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137657" y="2297141"/>
                  <a:ext cx="1828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0D69C42-6B38-E9AA-846A-5CDE286A151A}"/>
                    </a:ext>
                  </a:extLst>
                </p14:cNvPr>
                <p14:cNvContentPartPr/>
                <p14:nvPr/>
              </p14:nvContentPartPr>
              <p14:xfrm>
                <a:off x="2466697" y="2253221"/>
                <a:ext cx="47160" cy="206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0D69C42-6B38-E9AA-846A-5CDE286A151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460577" y="2247101"/>
                  <a:ext cx="594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98BC5FF-A3AD-24CF-8BEC-328AED158660}"/>
                    </a:ext>
                  </a:extLst>
                </p14:cNvPr>
                <p14:cNvContentPartPr/>
                <p14:nvPr/>
              </p14:nvContentPartPr>
              <p14:xfrm>
                <a:off x="2440417" y="2470301"/>
                <a:ext cx="176400" cy="8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98BC5FF-A3AD-24CF-8BEC-328AED158660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434297" y="2464181"/>
                  <a:ext cx="1886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9AE0873-C129-7986-1606-B6F1C41C49E6}"/>
                    </a:ext>
                  </a:extLst>
                </p14:cNvPr>
                <p14:cNvContentPartPr/>
                <p14:nvPr/>
              </p14:nvContentPartPr>
              <p14:xfrm>
                <a:off x="3842257" y="2288501"/>
                <a:ext cx="143640" cy="189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9AE0873-C129-7986-1606-B6F1C41C49E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836137" y="2282381"/>
                  <a:ext cx="1558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7CD4CDE-C39A-78F7-0EAD-E813C7927FA4}"/>
                    </a:ext>
                  </a:extLst>
                </p14:cNvPr>
                <p14:cNvContentPartPr/>
                <p14:nvPr/>
              </p14:nvContentPartPr>
              <p14:xfrm>
                <a:off x="4079137" y="2265821"/>
                <a:ext cx="233640" cy="200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7CD4CDE-C39A-78F7-0EAD-E813C7927FA4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073017" y="2259701"/>
                  <a:ext cx="2458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A544961-F430-9E83-B707-FE9CECC7825C}"/>
                    </a:ext>
                  </a:extLst>
                </p14:cNvPr>
                <p14:cNvContentPartPr/>
                <p14:nvPr/>
              </p14:nvContentPartPr>
              <p14:xfrm>
                <a:off x="5368297" y="2157461"/>
                <a:ext cx="157680" cy="221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A544961-F430-9E83-B707-FE9CECC7825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362177" y="2151341"/>
                  <a:ext cx="1699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32FE865-2E5A-953D-5CA8-73D56E13A77D}"/>
                    </a:ext>
                  </a:extLst>
                </p14:cNvPr>
                <p14:cNvContentPartPr/>
                <p14:nvPr/>
              </p14:nvContentPartPr>
              <p14:xfrm>
                <a:off x="6639457" y="2099861"/>
                <a:ext cx="152640" cy="2149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32FE865-2E5A-953D-5CA8-73D56E13A77D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633337" y="2093741"/>
                  <a:ext cx="164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230DDA9-EED9-B79A-DB60-A0AC778423C8}"/>
                    </a:ext>
                  </a:extLst>
                </p14:cNvPr>
                <p14:cNvContentPartPr/>
                <p14:nvPr/>
              </p14:nvContentPartPr>
              <p14:xfrm>
                <a:off x="6930697" y="2050541"/>
                <a:ext cx="121680" cy="217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230DDA9-EED9-B79A-DB60-A0AC778423C8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924577" y="2044421"/>
                  <a:ext cx="1339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2C284D0-8E44-7866-7E85-140CAD2FDB2A}"/>
                    </a:ext>
                  </a:extLst>
                </p14:cNvPr>
                <p14:cNvContentPartPr/>
                <p14:nvPr/>
              </p14:nvContentPartPr>
              <p14:xfrm>
                <a:off x="3091657" y="1966301"/>
                <a:ext cx="90360" cy="4655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2C284D0-8E44-7866-7E85-140CAD2FDB2A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085537" y="1960181"/>
                  <a:ext cx="102600" cy="46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2023848-D6BC-3DBB-147B-929010EF8965}"/>
                    </a:ext>
                  </a:extLst>
                </p14:cNvPr>
                <p14:cNvContentPartPr/>
                <p14:nvPr/>
              </p14:nvContentPartPr>
              <p14:xfrm>
                <a:off x="4750177" y="1990061"/>
                <a:ext cx="138600" cy="4434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2023848-D6BC-3DBB-147B-929010EF8965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744057" y="1983941"/>
                  <a:ext cx="150840" cy="444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7EC9AA4-5AAE-5E0B-4E3B-B4A42C790EA0}"/>
                    </a:ext>
                  </a:extLst>
                </p14:cNvPr>
                <p14:cNvContentPartPr/>
                <p14:nvPr/>
              </p14:nvContentPartPr>
              <p14:xfrm>
                <a:off x="6193057" y="1886741"/>
                <a:ext cx="96120" cy="45338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7EC9AA4-5AAE-5E0B-4E3B-B4A42C790EA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186937" y="1880621"/>
                  <a:ext cx="108360" cy="45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D4F8B97-EC31-DE46-CA57-D054E0770C6C}"/>
                    </a:ext>
                  </a:extLst>
                </p14:cNvPr>
                <p14:cNvContentPartPr/>
                <p14:nvPr/>
              </p14:nvContentPartPr>
              <p14:xfrm>
                <a:off x="1738417" y="2531141"/>
                <a:ext cx="5684040" cy="289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D4F8B97-EC31-DE46-CA57-D054E0770C6C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732297" y="2525021"/>
                  <a:ext cx="56962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BF7659C-12C4-D083-764E-C9045579E99A}"/>
                    </a:ext>
                  </a:extLst>
                </p14:cNvPr>
                <p14:cNvContentPartPr/>
                <p14:nvPr/>
              </p14:nvContentPartPr>
              <p14:xfrm>
                <a:off x="2481097" y="1741301"/>
                <a:ext cx="303120" cy="246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BF7659C-12C4-D083-764E-C9045579E99A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474977" y="1735181"/>
                  <a:ext cx="3153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0753E4C-E2D7-7FCC-3702-306F7ABF052D}"/>
                    </a:ext>
                  </a:extLst>
                </p14:cNvPr>
                <p14:cNvContentPartPr/>
                <p14:nvPr/>
              </p14:nvContentPartPr>
              <p14:xfrm>
                <a:off x="5677897" y="1653461"/>
                <a:ext cx="279720" cy="306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0753E4C-E2D7-7FCC-3702-306F7ABF052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671777" y="1647341"/>
                  <a:ext cx="2919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6B306BC-85A0-7B50-5A4A-14F783D89B1E}"/>
                    </a:ext>
                  </a:extLst>
                </p14:cNvPr>
                <p14:cNvContentPartPr/>
                <p14:nvPr/>
              </p14:nvContentPartPr>
              <p14:xfrm>
                <a:off x="5707417" y="2139461"/>
                <a:ext cx="49320" cy="218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6B306BC-85A0-7B50-5A4A-14F783D89B1E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701297" y="2133341"/>
                  <a:ext cx="615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368CF0A-216C-44DE-C7FB-A37E44937EAD}"/>
                    </a:ext>
                  </a:extLst>
                </p14:cNvPr>
                <p14:cNvContentPartPr/>
                <p14:nvPr/>
              </p14:nvContentPartPr>
              <p14:xfrm>
                <a:off x="5654137" y="2361221"/>
                <a:ext cx="247680" cy="45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368CF0A-216C-44DE-C7FB-A37E44937EA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648017" y="2355101"/>
                  <a:ext cx="2599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78F2B76-4BB4-2C1E-A79D-8768C10CACF2}"/>
                    </a:ext>
                  </a:extLst>
                </p14:cNvPr>
                <p14:cNvContentPartPr/>
                <p14:nvPr/>
              </p14:nvContentPartPr>
              <p14:xfrm>
                <a:off x="4687537" y="1504421"/>
                <a:ext cx="1847160" cy="49802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78F2B76-4BB4-2C1E-A79D-8768C10CACF2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681417" y="1498301"/>
                  <a:ext cx="1859400" cy="49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E70516CF-994E-2DB4-BED0-6537D240C01C}"/>
                    </a:ext>
                  </a:extLst>
                </p14:cNvPr>
                <p14:cNvContentPartPr/>
                <p14:nvPr/>
              </p14:nvContentPartPr>
              <p14:xfrm>
                <a:off x="5180377" y="4829021"/>
                <a:ext cx="949320" cy="12751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E70516CF-994E-2DB4-BED0-6537D240C01C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174257" y="4822901"/>
                  <a:ext cx="961560" cy="12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E9A8ED59-96B9-2D03-811C-1E16A414A984}"/>
                    </a:ext>
                  </a:extLst>
                </p14:cNvPr>
                <p14:cNvContentPartPr/>
                <p14:nvPr/>
              </p14:nvContentPartPr>
              <p14:xfrm>
                <a:off x="5583937" y="5293061"/>
                <a:ext cx="740160" cy="119448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E9A8ED59-96B9-2D03-811C-1E16A414A984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577817" y="5286941"/>
                  <a:ext cx="752400" cy="12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0608A1D-EEF4-62D3-A9BE-ADD53535D40B}"/>
                    </a:ext>
                  </a:extLst>
                </p14:cNvPr>
                <p14:cNvContentPartPr/>
                <p14:nvPr/>
              </p14:nvContentPartPr>
              <p14:xfrm>
                <a:off x="5796337" y="5899301"/>
                <a:ext cx="500760" cy="6991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0608A1D-EEF4-62D3-A9BE-ADD53535D40B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790217" y="5893181"/>
                  <a:ext cx="513000" cy="71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3C235526-8200-97D8-05D5-599FB2AA79CC}"/>
              </a:ext>
            </a:extLst>
          </p:cNvPr>
          <p:cNvGrpSpPr/>
          <p:nvPr/>
        </p:nvGrpSpPr>
        <p:grpSpPr>
          <a:xfrm>
            <a:off x="8659777" y="1217861"/>
            <a:ext cx="874080" cy="1128240"/>
            <a:chOff x="8659777" y="1217861"/>
            <a:chExt cx="874080" cy="11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A22C5A71-4650-6F0E-5800-94BD979559DE}"/>
                    </a:ext>
                  </a:extLst>
                </p14:cNvPr>
                <p14:cNvContentPartPr/>
                <p14:nvPr/>
              </p14:nvContentPartPr>
              <p14:xfrm>
                <a:off x="8878657" y="1574621"/>
                <a:ext cx="112320" cy="5774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A22C5A71-4650-6F0E-5800-94BD979559D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872537" y="1568501"/>
                  <a:ext cx="1245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42EBC10-EC2D-95AC-26C7-1F9475BCB185}"/>
                    </a:ext>
                  </a:extLst>
                </p14:cNvPr>
                <p14:cNvContentPartPr/>
                <p14:nvPr/>
              </p14:nvContentPartPr>
              <p14:xfrm>
                <a:off x="8996737" y="1588661"/>
                <a:ext cx="171000" cy="6418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42EBC10-EC2D-95AC-26C7-1F9475BCB18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990617" y="1582541"/>
                  <a:ext cx="18324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2BA86DCC-B75A-973D-C6B1-70D8E438F60F}"/>
                    </a:ext>
                  </a:extLst>
                </p14:cNvPr>
                <p14:cNvContentPartPr/>
                <p14:nvPr/>
              </p14:nvContentPartPr>
              <p14:xfrm>
                <a:off x="8736457" y="1715381"/>
                <a:ext cx="652320" cy="44208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2BA86DCC-B75A-973D-C6B1-70D8E438F60F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730337" y="1709261"/>
                  <a:ext cx="6645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ADB64471-1F6C-F883-E504-8A19F4338130}"/>
                    </a:ext>
                  </a:extLst>
                </p14:cNvPr>
                <p14:cNvContentPartPr/>
                <p14:nvPr/>
              </p14:nvContentPartPr>
              <p14:xfrm>
                <a:off x="8843377" y="1461581"/>
                <a:ext cx="193320" cy="6696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ADB64471-1F6C-F883-E504-8A19F4338130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837257" y="1455461"/>
                  <a:ext cx="20556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DFBB8C7E-ED9B-FE3F-CE48-276DE032C084}"/>
                    </a:ext>
                  </a:extLst>
                </p14:cNvPr>
                <p14:cNvContentPartPr/>
                <p14:nvPr/>
              </p14:nvContentPartPr>
              <p14:xfrm>
                <a:off x="9023737" y="1309661"/>
                <a:ext cx="200520" cy="7380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DFBB8C7E-ED9B-FE3F-CE48-276DE032C084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017617" y="1303541"/>
                  <a:ext cx="21276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3903F4EE-594F-EE39-BDA2-BC21D5736C56}"/>
                    </a:ext>
                  </a:extLst>
                </p14:cNvPr>
                <p14:cNvContentPartPr/>
                <p14:nvPr/>
              </p14:nvContentPartPr>
              <p14:xfrm>
                <a:off x="9057937" y="1217861"/>
                <a:ext cx="75600" cy="8100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3903F4EE-594F-EE39-BDA2-BC21D5736C56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051817" y="1211741"/>
                  <a:ext cx="87840" cy="82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AA582E22-6A41-2C30-38F2-7CA0227D5560}"/>
                    </a:ext>
                  </a:extLst>
                </p14:cNvPr>
                <p14:cNvContentPartPr/>
                <p14:nvPr/>
              </p14:nvContentPartPr>
              <p14:xfrm>
                <a:off x="8862097" y="1349621"/>
                <a:ext cx="253080" cy="8391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AA582E22-6A41-2C30-38F2-7CA0227D5560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855977" y="1343501"/>
                  <a:ext cx="265320" cy="85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59DA7A4-DF4A-FCA0-BA61-0672F03C7534}"/>
                    </a:ext>
                  </a:extLst>
                </p14:cNvPr>
                <p14:cNvContentPartPr/>
                <p14:nvPr/>
              </p14:nvContentPartPr>
              <p14:xfrm>
                <a:off x="8952457" y="1418021"/>
                <a:ext cx="101520" cy="5608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59DA7A4-DF4A-FCA0-BA61-0672F03C753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946337" y="1411901"/>
                  <a:ext cx="11376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76172297-065F-6E2B-83D3-03D3FCCE626E}"/>
                    </a:ext>
                  </a:extLst>
                </p14:cNvPr>
                <p14:cNvContentPartPr/>
                <p14:nvPr/>
              </p14:nvContentPartPr>
              <p14:xfrm>
                <a:off x="8974057" y="1340981"/>
                <a:ext cx="70200" cy="7923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76172297-065F-6E2B-83D3-03D3FCCE626E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967937" y="1334861"/>
                  <a:ext cx="82440" cy="8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BC29B90-C521-1B57-8D14-9761A8C32750}"/>
                    </a:ext>
                  </a:extLst>
                </p14:cNvPr>
                <p14:cNvContentPartPr/>
                <p14:nvPr/>
              </p14:nvContentPartPr>
              <p14:xfrm>
                <a:off x="8659777" y="1584341"/>
                <a:ext cx="874080" cy="7617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BC29B90-C521-1B57-8D14-9761A8C32750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653657" y="1578221"/>
                  <a:ext cx="886320" cy="77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1795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55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96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93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 DNG Data</dc:creator>
  <cp:lastModifiedBy>Jayant DNG Data</cp:lastModifiedBy>
  <cp:revision>2</cp:revision>
  <dcterms:created xsi:type="dcterms:W3CDTF">2024-08-17T13:55:28Z</dcterms:created>
  <dcterms:modified xsi:type="dcterms:W3CDTF">2024-08-17T19:39:12Z</dcterms:modified>
</cp:coreProperties>
</file>