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1" r:id="rId6"/>
    <p:sldId id="262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3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3 8724,'0'0'1377,"-17"-2"-1377,12 2 0,1 10-176,1 8-529,-2-3-1568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4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50 9076,'0'0'1710,"13"3"-1307,114 15 959,142 0 0,288-13-991,-308-7-278,376 4-20,463-2 1191,-623-13-1209,68 0-25,-296 12-27,947 24 48,-272 8-28,2-32 677,294-67-136,-855 41-517,645 2-1749,-961 25 1163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0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 12902,'0'0'5715,"17"-3"-4699,213-36 1324,-189 37-2554,-40 2-530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1.3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0 15751,'0'0'3442,"0"21"-3370,0-14-69,-19 290 23,-8-152 1041,32-156-1038,0 0 0,1 1 0,1-1 0,0 1 0,0 1-1,17-18 1,-20 23-28,0-1-1,1 1 0,0 1 1,0-1-1,0 1 1,1 0-1,-1 0 0,1 0 1,-1 1-1,1-1 1,0 1-1,0 1 0,0-1 1,0 1-1,10 0 0,-10 0-2,0 1 0,0 1 0,0-1 0,0 1 0,-1 0 0,1 0 0,0 1-1,10 3 1,-13-2 1,1-1 0,-1 1 0,1-1 0,-1 1 0,0 0 0,0 0 0,0 1 0,-1-1 0,1 0 0,-1 1 0,1 0 0,2 7 0,1 5 4,-1 0-1,0 1 0,-2 0 1,0-1-1,0 2 0,-2-1 1,0 0-1,-2 28 0,0-21 1,1-7 7,-1 0 1,-1 0-1,0 0 0,-2 0 0,0-1 0,-1 1 0,0-1 0,-1 0 0,-15 27 0,16-35 26,1 0 1,-2-1-1,1 1 1,-1-1-1,0 0 1,0-1-1,-1 1 1,0-1-1,0-1 1,0 1-1,-1-1 0,0-1 1,0 1-1,0-1 1,-1-1-1,1 1 1,-1-2-1,0 1 1,-17 2-1,17-4-16,0 0-1,0 0 1,0-1-1,-1 0 1,1-1 0,0 0-1,0 0 1,0-1-1,0 0 1,0-1-1,0 0 1,1 0-1,-1-1 1,1 0 0,0-1-1,0 1 1,0-1-1,1-1 1,0 0-1,-11-10 1,14 12-227,-5-5 478,6 6-3766,3 14-1750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2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13430,'0'0'9004,"0"10"-8836,0 630 1518,0-744-8643,0 63-1138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2.5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0 101 12086,'0'0'6197,"30"-10"-5402,1-2-568,-6 1-48,0 2-1,1 1 1,1 1 0,-1 1 0,32-2-1,63-2 576,61-7 93,-177 15-3507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2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11589,'0'0'8503,"-2"15"-8466,0 9-14,0-1-1,1 0 0,2 1 1,3 24-1,24 191 740,7 45 1323,-37-305-4014,3-36 0,0 12-2742,-1-10-3565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3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1 151 12246,'0'0'7195,"9"-9"-6984,8-7-145,1 1 0,1 1 1,1 1-1,0 0 0,0 1 1,38-15-1,-37 19-55,-10 4-10,0 0 0,0 0 0,0 1 0,0 0 0,1 1 0,-1 0 0,20 1 0,-35 26-4369,-5-13-690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3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1 193 12550,'0'0'7710,"10"-6"-7286,54-28 334,1 4-1,2 2 1,0 3 0,114-26 0,-177 51-830,10-3-41,-14 3 9,0 0 0,0 0 1,1 0-1,-1-1 0,0 1 1,0 0-1,0 0 0,1 0 0,-1 0 1,0 0-1,0 0 0,0-1 1,0 1-1,0 0 0,1 0 0,-1 0 1,0 0-1,0-1 0,0 1 1,0 0-1,0 0 0,0 0 0,0-1 1,0 1-1,0 0 0,1 0 1,-1 0-1,0-1 0,0 1 0,0 0 1,0 0-1,0-1 0,0 1 1,-1 0-1,1 0 0,0 0 0,0-1 1,0 1-1,0 0 0,0 0 0,0 0 1,0-1-1,0 1 0,0 0 1,0 0-1,-1 0 0,1 0 0,0-1 1,0 1-1,-8-6-9121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03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9492,'0'0'6798,"0"13"-5744,-1-2-858,-24 509 3239,25-519-3425,0 0 0,0 1 0,0-1 0,0 1 1,1-1-1,-1 0 0,1 1 0,-1-1 0,1 0 0,-1 1 0,1-1 1,0 0-1,-1 0 0,1 0 0,0 1 0,0-1 0,0 0 0,0 0 0,0 0 1,2 1-1,0 0 12,0 0 1,1-1 0,-1 1-1,1 0 1,-1-1-1,1 0 1,6 1 0,6 1 60,0-1 1,29-1-1,-40-1-65,52 0 115,-28 0-2852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04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12 141 9780,'0'0'4557,"0"20"-4197,0 143 262,0-64 2350,0-102-2324,-5-347 473,-2 297 1395,7 52-2218,57 3-292,-30-1-73,1 0 0,34-5 1,-43-3-1337,-9-1-3501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0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5170,'0'0'14247,"15"0"-13783,9 0-208,-2-4-176,-3-1-64,-2 5-16,0 0-192,-7 0-832,-5 5-1778,-5 10-2032,0 0-4066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5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17384,'0'0'0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0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12278,'0'0'5122,"80"0"-5058,-48 0 16,2 0-80,-3 0-48,-4 0-1585,-5 0-3713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05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77 2369,'0'0'12550,"3"22"-12115,-1 6-316,2 9 146,12 55-1,-6-46 274,-3 1-1,-1-1 1,0 52-1,-6-97-513,0-27-3545,0-1-233,0-3-1801</inkml:trace>
  <inkml:trace contextRef="#ctx0" brushRef="#br0" timeOffset="1">1 81 11797,'0'0'8212,"141"-50"-7908,-86 37-32,-4 4-224,-7 5-48,-5-1-80,-7 5-656,-11 0-2609,-6 0-3395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05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13254,'0'0'2956,"2"21"-2076,1 6-689,1 0-19,0-1 0,11 39 0,-3-13 333,-2 0 0,-3 1 0,1 100 0,-8-153-507,0 0-9,1 0 1,-1 0 0,0 0-1,0 0 1,0 0-1,1 0 1,-1 0 0,0 0-1,0 0 1,1 0-1,-1 0 1,0 0 0,0 0-1,0 0 1,1 0-1,-1 0 1,0 0 0,0 0-1,0 0 1,1 0-1,-1 0 1,0 0 0,0 0-1,0-1 1,1 1-1,-1 0 1,0 0 0,0 0-1,0 0 1,0 0-1,1-1 1,-1 1 0,0 0-1,0 0 1,0 0-1,0 0 1,0-1 0,5-35-3864,-5 14-1123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06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15399,'0'0'4738,"119"0"-4530,-80 0-96,-3 0-80,-6 0-32,-4 0-688,-6 0-3042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06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10853,'0'0'4461,"4"17"-4189,-4-15-262,12 44 460,22 58 0,-26-81-84,0 0 0,-2 0 0,0 1 0,-2-1 0,0 1 1,-2 0-1,0 29 0,-3-51-336,1 0 0,0-1 0,0 1-1,-1-1 1,1 1 0,-1 0 0,1-1 0,-1 1 0,0-1 0,1 1 0,-1-1 0,0 1-1,0-1 1,0 0 0,0 0 0,0 1 0,-1-1 0,1 0 0,0 0 0,-1 0-1,1 0 1,0 0 0,-1 0 0,1-1 0,-1 1 0,1 0 0,-1-1 0,0 1-1,1-1 1,-1 0 0,0 1 0,-2-1 0,-8 2 121,0-1 0,-1-1 0,-18-1 0,10 0-201,-36 1 9,45 0-3329,-1 0-3492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07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 12118,'0'0'7859,"160"-17"-7651,-94 1-80,-8 1-128,-7 0 48,-5 0-48,-14 1 0,-8 6 0,-9 3 0,-10 3-272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07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77 4274,'0'0'13897,"0"16"-13734,1 48-115,0-62-46,-1 1-1,1 0 1,-1-1 0,1 1 0,0 0 0,0-1 0,0 1 0,1-1-1,-1 1 1,0-1 0,1 0 0,0 0 0,-1 1 0,1-1-1,0 0 1,0-1 0,0 1 0,0 0 0,1 0 0,-1-1 0,0 0-1,1 1 1,-1-1 0,1 0 0,-1 0 0,1 0 0,-1 0-1,5 0 1,-4 0 3,0-1-1,0 1 1,0-1 0,0 1-1,0-1 1,1 0-1,-1 0 1,0-1 0,0 1-1,0-1 1,0 1-1,0-1 1,0 0 0,0 0-1,0 0 1,-1-1-1,1 1 1,0-1 0,0 0-1,-1 1 1,3-4-1,-1 1 11,-2-1 0,1 0 0,0 0 0,-1-1 0,0 1-1,0 0 1,-1-1 0,1 1 0,-1-1 0,0 1 0,-1-1-1,0-10 1,1 12 35,-1 0 0,-1-1 0,1 1 0,-1 0 0,1-1-1,-1 1 1,-1 0 0,1 0 0,0 0 0,-1 0 0,0 0 0,0 0 0,0 0-1,-1 0 1,1 1 0,-6-7 0,3 6-36,-1-1 0,1 1 0,0 0 0,-1 1 0,0-1 0,0 1-1,0 1 1,0-1 0,0 1 0,-1 0 0,1 0 0,-1 1 0,1 0 0,-1 0 0,1 0 0,-1 1 0,-10 0 0,16 1-149,1-1 1,-1 0 0,0 0-1,1 0 1,-1 1 0,0-1-1,1 0 1,-1 1-1,1-1 1,-1 0 0,0 1-1,1-1 1,-1 1 0,1-1-1,-1 1 1,1-1 0,0 1-1,-1-1 1,1 1-1,-1 0 1,1-1 0,0 1-1,-1 0 1,1-1 0,0 1-1,0 0 1,0-1-1,0 1 1,-1 0 0,1-1-1,0 1 1,0 0 0,0-1-1,0 1 1,1 0 0,-1 0-1,0-1 1,0 2-1,0 0-507,0 17-7396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07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10757,'0'0'5045,"0"22"-4621,-3 169 729,3-121-667,0-44-155,0-26-78,0-11 83,-2-40-849,0 42-4105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08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1761,'0'0'13291,"4"22"-13005,24 150 1010,-22-125-611,-6-31-302,-7-27 145,0-8-430,2 0 0,1 0 0,0 0-1,1 0 1,1 0 0,1-36 0,1 52-62,0 0-1,1 0 0,-1 0 0,1 0 1,-1 0-1,1 0 0,0 0 0,0 0 1,0 1-1,1-1 0,-1 0 0,1 0 1,-1 1-1,1-1 0,0 1 0,0 0 0,0 0 1,0-1-1,0 1 0,1 0 0,-1 1 1,1-1-1,-1 0 0,1 1 0,0-1 1,-1 1-1,6-2 0,-3 2-16,0 0 0,0 0 1,-1 0-1,1 0 0,0 1 0,0 0 0,0 0 0,0 0 0,0 0 1,0 1-1,0 0 0,0 0 0,0 0 0,-1 1 0,1 0 0,0-1 0,5 4 1,0 2 88,0 0 0,-1 0 1,0 1-1,0 0 0,0 0 0,10 14 1,40 64 365,-43-59-402,2-2 0,24 28 0,-20-33-70,-13-21-7,-5-14 3,-2-9-34,-1 3-81,0 1-1,-1-1 0,0 0 0,-7-35 1,6 54 93,0-1 0,0 0 0,-1 0 0,1 1 1,-1-1-1,0 0 0,1 1 0,-1-1 0,-4-2 1,-7-13-5286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08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16263,'0'0'2338,"-10"160"-1778,13-95-80,11 1-144,3-1-32,-2-10 32,-8-11 1,5-16-177,-5-13-128,1-8-32,-3-7-144,-3 0-1441,-2-9-4562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7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5298,'0'0'4109,"0"12"-3104,0-6 5105,-2 197-5940,5 235 15,15-125-22,66 526 61,8-2-210,-36 4 12,-10-178-19,8 141 2,23 1127 103,-61-843-83,10-281-9,-1-35 3,21 1143 6,-36-1675-23,-3-266-2906,-7-8-1190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09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21 5202,'0'0'13172,"-2"6"-13068,0 3-96,0 0 0,1 1 0,0-1 0,0 1 0,1-1 0,0 1 0,1-1 0,0 1 0,0-1 0,5 17 0,-4-18-3,1-1 0,-1 1 1,1-1-1,1 0 0,-1 0 0,1 0 0,0 0 0,1-1 0,0 1 0,0-1 1,0 0-1,1-1 0,0 1 0,9 6 0,-13-10-10,1-1 0,-1 1 0,1-1 0,-1 1 0,1-1-1,-1 0 1,1 0 0,0 0 0,-1-1 0,1 1 0,0-1 0,0 1 0,0-1 0,0 0-1,-1 0 1,1 0 0,0 0 0,5-2 0,-5 1-1,-1 0-1,1-1 1,-1 1-1,0-1 1,1 1 0,-1-1-1,0 0 1,0 0 0,0 0-1,0 0 1,-1 0-1,1 0 1,0-1 0,-1 1-1,3-5 1,0-3 5,0-1 0,-1 0 0,0 0-1,0-1 1,-1 1 0,-1 0 0,1-21 0,-2 24 40,0 1-1,0 0 1,-1 0-1,0 0 1,0 0 0,-1 1-1,0-1 1,0 0-1,0 0 1,-5-8 0,5 12-20,0 0 1,-1 1 0,1-1 0,0 1 0,-1-1-1,1 1 1,-1 0 0,0 0 0,0 0 0,0 0 0,0 0-1,0 1 1,0 0 0,-1-1 0,1 1 0,0 0 0,-1 0-1,1 1 1,-1-1 0,1 1 0,-1 0 0,-5 0 0,7 0-65,0 0 1,0 0 0,1 0-1,-1 0 1,0 0 0,0 1-1,0-1 1,1 1 0,-1-1-1,0 1 1,1 0 0,-1-1-1,1 1 1,-1 0 0,1 0 0,-1 0-1,1 0 1,-1 0 0,1 1-1,0-1 1,0 0 0,-1 1-1,1-1 1,-1 3 0,0 1-704,0 0-1,1 0 1,-1 0 0,1 0-1,0 0 1,0 0 0,1 9 0,-1 30-8625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10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14487,'0'0'1712,"-3"129"-1616,8-74-48,2-1 33,-2 3 191,2-4 112,-4-7-128,-1-12-64,-2-9-144,3-10-48,-3-11 0,2-4-176,3 0-1057,2-24-1712,1-15-4242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10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43 104 11493,'0'0'4029,"20"-17"-4011,64-51-15,-81 66-3,-1 0 0,0 0 0,1 1 0,-1-1 0,1 1 0,-1-1 0,1 1 0,0 0 0,-1 0 0,1 0 0,0 0 0,0 1 0,0-1 0,0 1 0,0 0 0,0-1 0,-1 1 0,5 1 0,4 0-3,-10-1 4,1 0-1,-1 0 0,1 1 0,-1-1 0,1 1 0,-1-1 0,0 1 0,1-1 1,-1 1-1,0 0 0,0 0 0,0 0 0,1-1 0,-1 1 0,0 0 1,0 0-1,0 1 0,0-1 0,0 0 0,-1 0 0,1 0 0,0 1 0,0-1 1,-1 0-1,1 1 0,-1-1 0,1 0 0,-1 1 0,0-1 0,0 1 0,1-1 1,-1 1-1,0-1 0,0 2 0,0 7 46,0-1 0,0 0 0,-1 0 0,-2 15 0,0-14-14,-1 1 0,0-1-1,0 0 1,-1 0-1,0 0 1,-1-1 0,0 0-1,-1 0 1,0 0 0,-8 7-1,-6 6 126,-2 0 0,-34 23 0,24-25 298,-6 6 1414,51-24-1223,34 0-518,0 2 0,-1 1 0,84 23 0,-47-4 298,94 42-1,-173-65-966,14 7 1491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11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 10261,'0'0'7577,"-4"-5"-7209,3 35-168,1-16-80,-2 356 1449,2-369-1568,0 1 0,0-1 0,0 1 0,0-1 0,1 1 0,-1-1 0,0 1 0,1-1 0,-1 0 0,1 1 0,-1-1 0,1 0 0,0 0 0,0 1 0,-1-1 0,1 0 0,0 0 0,0 0 0,0 0 0,0 0 0,0 0 0,1 0 0,-1 0 0,2 1 0,1-1-1,-1 1 0,1-1 1,0 0-1,-1 0 1,1-1-1,0 1 0,0-1 1,-1 0-1,7 0 0,1-1 0,1 0 1,-1-1-1,0 0 0,0-1 0,20-8 0,100-60 13,-116 68-2286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11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45 188 9764,'0'0'3303,"-2"19"-2596,-4 321 1073,6-318-1221,0-55-144,0 30-439,0 1 34,1-91 591,-4 0 0,-19-111 1,18 182 42,-4-36 3759,42 58-4463,-2 1 223,45-5 0,-67 2-340,0 0-1,0 0 1,-1 0-1,1-1 1,0-1-1,-1 0 1,0 0 0,14-9-1,-9 1-1729,-9 3-4131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12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13206,'0'0'6035,"151"-61"-5971,-108 43-64,-4 5-272,-12 4-2161,-10 7-1921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12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14887,'0'0'5939,"146"-61"-5875,-90 37-64,0 6-337,-5 3-1007,-12 4-2834,-5 4-4066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13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231 219 11077,'0'0'7966,"-3"17"-7766,0-1-154,-2 3 23,2 1-1,1-1 1,-1 31 0,15 271 422,-10-312-630,1-9-845,-1-16-1850,-2-11-2945,0-7-3996</inkml:trace>
  <inkml:trace contextRef="#ctx0" brushRef="#br0" timeOffset="1">1 119 10981,'0'0'9380,"143"-39"-8915,-87 28-257,0-2-160,-8 2-48,-11-2-176,-8 4-1297,-5-4-3073,-9 4-3586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13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11317,'0'0'8148,"53"2"-7796,-12-2-288,-2-17-64,-2-3-96,1-2-1617,-1 0-3825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13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13062,'0'0'4909,"1"22"-4477,7 140 614,-6-67-250,3 53-349,-2-138-662,2-12-1051,1-17-2186,-5-8-2495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8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 5234,'0'0'3925,"3"-2"-3658,6-2-67,-1 0 1,1 0-1,0 1 1,0 0-1,0 1 1,1 0-1,-1 1 1,11-1-1,85 0 556,-64 3-483,767-12 2325,-328 28-2117,511 27-25,-576-55-376,555-17-64,-486 21 5,820 0 40,-869 8-47,1714 5 677,-1468-7 204,760 2-120,-296 65-449,-1116-63-327,169 24-49,-184-20-220,-14-7 204,0 0 1,0 0-1,-1 0 1,1 0-1,0 0 1,0 0-1,0 0 1,-1 0-1,1 0 1,0 0-1,0 0 0,0 1 1,0-1-1,0 0 1,-1 0-1,1 0 1,0 0-1,0 0 1,0 0-1,0 0 1,0 1-1,0-1 1,0 0-1,-1 0 0,1 0 1,0 0-1,0 1 1,0-1-1,0 0 1,0 0-1,0 0 1,0 0-1,0 1 1,0-1-1,0 0 1,0 0-1,0 0 1,0 0-1,0 1 0,0-1 1,0 0-1,0 0 1,0 0-1,0 0 1,0 1-1,0-1 1,1 0-1,-1 0 1,0 0-1,0 0 1,0 0-1,0 1 1,0-1-1,0 0 0,0 0 1,1 0-1,-1 0 1,0 0-1,0 0 1,0 0-1,0 1 1,0-1-1,1 0 1,-1 0-1,0 0 1,0 0-1,-18 1-4627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14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18072,'0'0'4594,"114"-53"-4530,-68 38-64,-2 2-144,-5 4-1104,-12 1-1986,-13 1-6754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14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53 14903,'0'0'4210,"0"16"-4122,-1 5-54,1 0 1,0 0-1,2 0 0,7 32 1,-8-47-40,1-1 1,-1 1 0,1-1-1,1 0 1,-1 0-1,1 0 1,-1 0 0,2 0-1,-1-1 1,0 1 0,7 6-1,-7-9-13,-1 0 0,1-1 0,0 1 0,0 0 0,0-1 0,0 0 0,0 0 0,1 0 0,-1 0 0,0 0 0,0 0 0,1-1 0,-1 0 0,0 1 0,1-1 0,-1-1 0,0 1-1,1 0 1,-1-1 0,0 0 0,6-1 0,-6 1 3,-1 0-1,0 0 0,0-1 1,0 1-1,1 0 1,-1-1-1,-1 1 0,1-1 1,0 0-1,0 0 0,-1 1 1,1-1-1,-1 0 0,1-1 1,-1 1-1,0 0 1,0 0-1,0 0 0,0-1 1,0 1-1,0 0 0,-1-1 1,1-3-1,1-7 25,0 0 0,-1 0 0,-1-15 0,0 20 2,0 1 39,-1-1-1,0 0 1,0 1 0,-1-1-1,0 1 1,0-1-1,0 1 1,-1 0-1,-1 0 1,1 0 0,-1 0-1,0 1 1,-8-10-1,9 12-29,-1-1-1,0 1 0,0 0 1,-1 0-1,1 1 0,-1-1 1,0 1-1,0 0 1,0 0-1,-1 1 0,1-1 1,0 1-1,-1 0 0,0 1 1,1-1-1,-1 1 0,0 1 1,-8-1-1,14 0-77,-1 1 0,0 0 0,1 0 1,-1 0-1,0 0 0,1 1 0,-1-1 0,0 0 1,1 0-1,-1 0 0,0 0 0,1 1 0,-1-1 0,1 0 1,-1 1-1,0-1 0,1 0 0,-1 1 0,1-1 0,-1 1 1,1-1-1,-1 1 0,1-1 0,-1 1 0,1-1 0,0 1 1,-1-1-1,1 1 0,0 0 0,-1-1 0,1 1 0,0-1 1,0 1-1,0 0 0,-1-1 0,1 1 0,0 0 0,0 0 1,0-1-1,0 1 0,0 0 0,0-1 0,1 1 0,-1 0 1,0-1-1,0 1 0,1 1 0,-1 4-778,0 31-5252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15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14695,'0'0'696,"7"21"-483,23 70-146,-25-79-18,0 1 0,0-1 1,2 0-1,-1 0 0,13 16 0,-17-26-42,-1 0 0,1 0-1,-1 0 1,1 0 0,0-1 0,0 1 0,0 0-1,0-1 1,0 0 0,0 1 0,0-1 0,0 0-1,1 0 1,-1 0 0,0 0 0,1-1 0,-1 1-1,0-1 1,1 1 0,-1-1 0,1 0-1,-1 0 1,1 0 0,-1 0 0,1 0 0,-1-1-1,1 1 1,-1-1 0,0 1 0,1-1 0,3-2-1,-2 1 15,0-1 0,0-1 0,0 1 0,-1 0-1,1-1 1,-1 0 0,0 0 0,0 0-1,0 0 1,0 0 0,-1-1 0,0 1 0,4-10-1,-1-2 125,0 0 0,0 0-1,1-16 1,-2-4 1124,-2-62 0,-2 67-918,0 30-569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15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166 147 10421,'0'0'7811,"-4"25"-7453,1-4-299,-17 148 301,17-110-204,2-8 94,-3-1 0,-17 85 1,13-116-222,5-29-1500,2-37-3758,1 40 3917,0-27-5435</inkml:trace>
  <inkml:trace contextRef="#ctx0" brushRef="#br0" timeOffset="1">1 56 8452,'0'0'10677,"131"-38"-10085,-85 32-272,-2 2-224,-8-1-80,-9 3-16,-8 2-400,-11 0-1793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16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13686,'0'0'4786,"-4"25"-4657,-14 83-31,15-79-37,0-1 1,4 48-1,0-30 75,-1-35-115,0 15 20,4 41 0,-3-62-38,0 1 0,0 0 1,1 0-1,-1 0 0,1-1 0,0 1 0,1-1 0,-1 1 1,1-1-1,0 0 0,1 0 0,6 8 0,-8-11 3,1 0-1,-1-1 0,0 1 0,1-1 0,0 1 0,-1-1 1,1 0-1,0 0 0,-1 0 0,1 0 0,0-1 0,0 1 0,0-1 1,0 0-1,0 1 0,0-1 0,0-1 0,0 1 0,0 0 1,-1-1-1,1 1 0,0-1 0,0 0 0,4-2 0,1 0 0,0-1 0,0 0 0,-1-1 0,1 1 0,-1-1-1,12-12 1,78-84-1024,-81 81-1420,21-35 1,-22 25-2444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16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16600,'0'0'4065,"95"-39"-4065,-61 28-256,-5 2-1072,-5 5-2962,-11 4-3778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16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1 219 7652,'0'0'12565,"121"-78"-12549,-75 54-32,1 2-880,-9 2-3890,-9 5-5939</inkml:trace>
  <inkml:trace contextRef="#ctx0" brushRef="#br0" timeOffset="1">586 1 10453,'0'0'7043,"-5"137"-6259,5-82-255,0 11 15,-2 1-80,-1 1-256,1-7-160,-1-17-48,3-18 0,0-13-96,0-39-7699,0-16-321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17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46 159 8436,'0'0'6923,"15"-21"-5933,50-68-387,-62 85-565,0 0 0,0 0 1,0 1-1,1-1 0,-1 1 0,1 0 1,0 0-1,0 0 0,0 1 1,0 0-1,0-1 0,1 1 0,-1 1 1,0-1-1,1 0 0,0 1 0,-1 0 1,1 0-1,0 1 0,0-1 1,-1 1-1,1 0 0,0 0 0,0 1 1,5 0-1,-9 0-36,0-1 0,0 0-1,0 1 1,0-1 0,0 0 0,-1 1 0,1-1-1,0 1 1,0 0 0,0-1 0,0 1 0,-1 0 0,1-1-1,0 1 1,0 0 0,-1 0 0,1 0 0,-1-1 0,1 1-1,-1 0 1,1 0 0,-1 0 0,1 0 0,-1 0 0,0 0-1,0 0 1,1 0 0,-1 2 0,1 34 36,-1-27-36,-1 0-3,0-1 1,-1 1-1,0-1 0,-1 1 0,1-1 1,-2 0-1,1 0 0,-2-1 0,1 1 1,-1-1-1,0 0 0,-1 0 0,-11 13 1,1-3-23,-1-1 1,-1 0-1,-1-1 1,-28 17 0,42-28 84,-1-1 0,0-1 0,0 1 0,0-1 0,0 0 0,-1 0 0,1-1 0,-1 0 0,0 0 0,0 0 0,-6 0 0,13-16 461,1 12-521,0-1 0,1 1 0,-1 0 0,0 0 0,1 0 0,-1 0 0,1 0 0,0 0 0,0 0 0,0 1 0,0-1 0,0 1 0,0-1 0,0 1 0,0 0 1,0 0-1,1-1 0,-1 2 0,0-1 0,1 0 0,-1 0 0,1 1 0,-1 0 0,4-1 0,2 0 3,-1 0-1,0 1 1,0 0-1,0 0 1,0 0 0,1 1-1,12 3 1,-12-1 7,-1 1-1,0-1 1,0 1 0,0 0 0,-1 0 0,1 1-1,9 9 1,39 45 327,-49-52-279,78 104 709,-24-27-20,-58-82-724,0 0 0,-1 1 0,1-1 0,0 0 0,1 0 0,-1 0 0,0 0 0,0 0 0,1-1 0,-1 1 0,1-1 0,0 0 0,-1 0-1,1 1 1,4 0 0,-6-2-7,1-1-1,0 1 0,0 0 1,0 0-1,0-1 0,-1 1 1,1-1-1,0 0 0,0 1 1,-1-1-1,1 0 0,0 0 1,-1 0-1,1 0 0,-1 0 1,0-1-1,1 1 0,-1 0 1,0-1-1,1 1 0,-1-1 1,0 1-1,0-1 0,1-2 1,15-25 12,-2-2-1,-1 1 1,-1-2 0,-2 1 0,14-66 0,-21 65-1450,-16 32-7835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17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1 9108,'0'0'10786,"0"8"-10569,0 19-42,-1 9 237,2 0 1,1 0-1,8 39 0,-3-39-87,-1 0 0,-1 0 0,-1 54 0,-4-87-315,0-1 0,0 0 0,-1 0 1,1 1-1,0-1 0,-1 0 0,0 0 1,1 0-1,-1 0 0,0 0 0,0 0 1,0 0-1,-1 0 0,1 0 0,0 0 1,-1 0-1,1-1 0,-3 3 0,0-1 3,0 0 0,0-1 0,0 0 0,0 1-1,0-1 1,-1-1 0,1 1 0,-7 1 0,-7 0 12,-1 0 1,1-1 0,-27-1 0,44-1-26,-23-1 2,1 0-1,-1-2 1,0-1 0,1-1-1,-1-1 1,1 0 0,-32-16 0,45 18-156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18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17560,'0'0'4402,"134"-20"-4226,-66 7-48,2-2-32,-2-3-48,-7-1-48,-12 3 0,-13 1-80,-12 9-480,-14 6-705,-10 26-14166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9.8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1 293 6227,'0'-1'10622,"16"-9"-10530,47-10 100,0 3 0,1 2 0,90-8 0,60-12-157,-149 17 2,-2-4-1,117-55 1,-106 42-27,-67 32-8,-2 0 4,1 1 0,0 0-1,-1-1 1,1 2 0,0-1 0,0 1-1,10-2 1,-16 3-6,1 0-1,0 0-1,0 0 0,0 1 1,-1-1-1,1 0 0,0 0 1,0 0-1,0 1 1,-1-1-1,1 0 0,0 1 1,0-1-1,0 0 1,-1 1-1,1-1 0,0 1 1,-1-1-1,1 1 0,-1 0 1,1-1-1,0 1 1,-1 0-1,1-1 0,-1 1 1,0 0-1,1 0 0,0 0 1,-1 6 1245,0-5-1560,0-1 1,0 0-1,0 1 1,0-1-1,0 1 1,0-1 0,0 1-1,0-1 1,0 0-1,-1 1 1,1-1 0,-1 1-1,0 0 1,-11 6-5288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18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 8900,'0'0'10749,"0"22"-10202,1 74-150,-1-92-373,0 0 0,0 0 0,0 1-1,1-1 1,0 0 0,0 0-1,0 0 1,0 0 0,0 0 0,1 0-1,0-1 1,-1 1 0,2 0-1,-1-1 1,0 0 0,1 1 0,-1-1-1,1 0 1,0 0 0,0 0-1,0-1 1,6 5 0,-6-6-28,0 0 0,1 0 0,-1 0 0,0 0 0,0 0 0,1-1 0,-1 0 0,0 0 0,0 0 0,1 0 1,-1 0-1,0 0 0,1-1 0,-1 0 0,0 1 0,0-1 0,0-1 0,0 1 0,0 0 0,0-1 0,0 1 0,0-1 0,5-4 0,-2 0-40,1 1-1,-1-2 0,-1 1 0,1-1 1,-1 0-1,0 0 0,0 0 0,-1 0 1,0-1-1,0 0 0,4-16 0,-6 19 79,0-1-1,-1 0 1,0 0-1,0 0 1,0 0-1,-1 0 1,0 0-1,0 0 0,-1 0 1,1 0-1,-1 0 1,-1 0-1,1 0 1,-1 0-1,0 0 1,0 1-1,-1-1 1,-3-6-1,0 4 59,-1 0-1,1 0 1,-1 1 0,-1 0-1,1 0 1,-14-9 0,16 13-97,1 0 0,-1 1 0,0-1 0,0 1 0,0 0 0,0 0 1,0 0-1,0 1 0,0-1 0,-1 1 0,1 1 0,0-1 0,-1 1 0,-7 0 0,12 0-110,1 1 1,-1-1-1,0 0 0,1 0 0,-1 1 0,1-1 0,-1 0 0,0 1 1,1-1-1,-1 1 0,1-1 0,-1 1 0,1-1 0,-1 1 0,1-1 1,-1 1-1,1-1 0,0 1 0,-1 0 0,1-1 0,0 1 1,-1 0-1,1-1 0,0 1 0,0 0 0,0-1 0,0 1 0,0 0 1,0-1-1,0 1 0,0 0 0,0-1 0,0 1 0,0 0 0,0 0 1,1 1-1,-1 2-1369,0 20-9212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19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16952,'0'0'3137,"-15"144"-3041,15-85-64,5 5 16,-3-8 48,6-3 144,-3-16-15,-1-15-193,1-11-32,0-11-225,2-7-1391,3-26-4259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19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21 13094,'0'0'1323,"0"18"-221,-3 151 85,3-159-1058,0 0 160,0 0-1,-1 1 1,-1-1-1,-4 19 1,6-29-284,0 0 0,0 1 0,0-1 0,0 0 1,-1 0-1,1 0 0,0 0 0,0 0 0,0 0 0,-1 0 0,1 0 1,0 0-1,0 0 0,0 0 0,-1 0 0,1 0 0,0 0 1,0 0-1,0 0 0,-1 0 0,1 0 0,0 0 0,0 0 1,0 0-1,-1 0 0,1 0 0,0 0 0,0 0 0,0 0 1,0 0-1,-1 0 0,1-1 0,0 1 0,0 0 0,0 0 1,0 0-1,-1 0 0,1-1 0,0 1 0,0 0 0,0 0 1,0 0-1,0 0 0,0-1 0,0 1 0,-8-20-63,0 0 0,-4-24 0,-1-3 16,11 40 162,0 1 0,0 0 0,0 0 0,1-1 0,0 1 0,1-1 0,-1 1 0,1-1 0,1 1 0,-1 0 0,2-8 0,-1 10-32,1 1 0,-1-1 0,1 1 1,0 0-1,0 0 0,0 0 0,0 0 0,0 0 1,1 0-1,-1 0 0,1 1 0,0-1 0,0 1 1,0 0-1,0 0 0,0 0 0,0 0 1,0 0-1,1 1 0,5-2 0,2-1-43,2 1 0,-1 0 0,0 1 0,0 1 0,1 0 0,-1 0 0,1 1 0,-1 1 0,1 0 0,-1 1 0,0 0 0,0 1 0,1 0 0,-2 1 0,1 1 0,17 8 0,-6-1-20,-1 0 1,0 2-1,-1 0 1,-1 2-1,0 0 1,-1 1-1,19 22 1,-36-37-40,0 0 1,-1 0 0,1 0 0,0 0 0,-1 0 0,1 1-1,-1-1 1,1 1 0,-1-1 0,0 1 0,0-1 0,0 1-1,-1-1 1,1 1 0,0 4 0,-7-15-4224,-7-18-2718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19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3522,'0'0'17432,"-17"116"-16536,17-40-576,0 16-80,0 6 0,0 1-192,0-12-48,0-15-96,2-26-1088,5-22-2162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21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3810,'0'0'3060,"22"4"-2596,7 3-366,5 0 129,64 5 0,778 7 2861,-611-20-2667,73 0 1967,990 19-1716,-350 52-632,-261-26 3473,-718-81-7520,-5 17-4519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46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1982 13334,'0'0'4338,"4"2"-4164,12 3 28,-5 0-77,-1-2 0,1 1 0,0-2 0,19 3 0,53-4-75,130-17 1,80-29 43,-118 16-73,202-7-1079,5 24-298,-310 10 1289,451 8 35,76-2 429,-314-39-355,-200 21-306,150-6 0,-220 20 258,19-1-41,-33 0 44,1 1-1,-1-1 1,0 1 0,0-1 0,0 1-1,0-1 1,0 0 0,0 1-1,-1-1 1,1 0 0,0 0 0,0 0-1,0 1 1,-1-1 0,1 0-1,0 0 1,-1 0 0,1 0 0,-1 0-1,1 0 1,-1-1 0,0 1 0,1 0-1,-1 0 1,0-2 0,5-31-4,-2-1 0,-2 1 0,-1-1 0,-6-41 0,-3 27-4,-2 1 1,-3 0-1,-27-65 1,-1-3 7,7-5 331,-29-185 0,18-130 406,41 172 682,5 259-1374,-1 1-1,1-1 0,-1 1 0,0-1 1,0 1-1,0-1 0,0 1 0,-1-1 0,-2-4 1,3 8-21,0-1 1,-1 1 0,1-1-1,0 1 1,-1 0-1,1-1 1,-1 1 0,1 0-1,-1 0 1,0 0 0,1 0-1,-1 0 1,0 1-1,0-1 1,0 0 0,0 1-1,0-1 1,1 1 0,-1 0-1,0 0 1,0 0-1,-4 0 1,-45 2 60,-93 18 0,26-3 253,-653 6 919,354-22-963,-84 2-311,306-4 10,115 5 12,-98 17-1,70-6 2,-469 85 13,531-91 144,0-1 0,-79 1 0,124-8-153,0-1 0,0 0 0,0 0-1,0 1 1,0-1 0,0 1 0,0-1 0,0 1 0,0-1 0,0 1 0,0 0 0,0-1 0,0 1 0,0 0-1,0 0 1,1-1 0,-1 1 0,0 0 0,1 0 0,-1 0 0,1 0 0,-1 0 0,1 0 0,-1 0-1,0 2 1,-8 32 27,9-32-34,-5 29 6,2-1 0,3 59 0,0-40-5,2 10 35,3-1-1,17 84 1,40 117 149,-39-170-138,22 94 65,58 211 120,-94-371-118,-6-20-48,-1 1 0,0-1 0,-1 1 0,1 0 0,-1-1 1,0 1-1,0 5 0,-1-9-13,31-1-4858,-13 0-2697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47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1 391 12054,'0'0'4474,"5"8"-3909,57 113 1596,-9-11-1059,-52-108-1093,1 0-1,-1 0 1,0 0 0,1 0-1,-1 0 1,1 0 0,0 0 0,-1 0-1,1 0 1,0-1 0,0 1-1,0-1 1,0 1 0,0-1-1,1 0 1,-1 0 0,0 0 0,4 1-1,-3-2-1,0 1-1,0-2 1,0 1-1,0 0 0,0 0 1,-1-1-1,1 0 1,0 0-1,0 1 1,0-2-1,-1 1 1,1 0-1,-1 0 0,1-1 1,-1 0-1,5-3 1,22-19 104,-1-1 0,33-39-1,7-7-42,-59 63-66,435-401 506,-388 365-575,-66 71-1128,-7-1-910,4-5-2255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49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1 409 13078,'0'0'832,"30"-6"-816,343-56 331,575-51 1330,89-13-1412,-952 113-266,370-48-34,1 34 7,-82 32-3,156-1-66,-411-4-4,-118 0 99,0 0 1,0 0-1,0 1 0,0-1 0,0 0 1,0 1-1,0-1 0,-1 1 0,1 0 1,0-1-1,0 1 0,0-1 1,-1 1-1,1 0 0,0 0 0,-1-1 1,1 1-1,0 0 0,-1 0 1,1 0-1,-1 0 0,0 0 0,1 0 1,-1 0-1,0 0 0,1 0 1,-1 0-1,0 0 0,0 0 0,0 0 1,0 0-1,0 1 0,0 44 14,-1-31-12,-1 19 7,-2-1 0,-1 1 0,-2 0 0,-11 34 1,-8 37 4,5 25 448,7 1 0,5 1-1,5 0 1,18 164 0,2-131-128,57 250 1,-66-391-347,0 0 0,2-1 0,11 23 0,-20-45-40,0-1 0,0 1 0,0-1 0,0 1 0,0-1 0,0 1 0,0-1 0,0 0 0,0 1 0,0-1 0,0 1 0,0-1 0,-1 1 0,1-1 0,0 0 0,0 1 0,0-1 0,-1 1 1,1-1-1,0 0 0,0 1 0,-1-1 0,1 0 0,0 1 0,-1-1 0,1 0 0,0 1 0,-1-1 0,1 0 0,-1 0 0,1 0 0,0 1 0,-1-1 0,1 0 0,-1 0 0,1 0 0,-1 0 0,1 0 1,-1 0-1,1 0 0,0 0 0,-1 0 0,1 0 0,-1 0 0,1 0 0,-1 0 0,1 0 0,-1 0 0,-34 0-1007,26-1 766,-3 1 144,-9 0 4,-1 0 0,1 1 1,-1 1-1,1 1 0,-34 9 0,-20 15 150,45-15 37,-1 0 1,0-3-1,-1 0 0,0-2 1,0-1-1,-49 1 0,-610-7 2241,545 7-1653,-192 34-1,199-20-529,-22 1 458,-542 62-245,438-56-872,-384 91-1,479-77 643,-350 77 566,468-112-62,52-17-511,0-12-106,1 0 0,1 0 0,1 0 0,1 1 0,7-23 0,6-18 21,-3 0-1,-3 0 1,6-101-1,-15-195-26,-4 184 31,2-544-2340,0 725-2525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50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0 265 1153,'0'0'17053,"9"5"-16720,-3-2-265,0 0-1,0 1 0,-1 0 1,1 0-1,-1 1 1,0 0-1,0 0 1,0 0-1,-1 0 0,4 7 1,-5-9-36,4 10 128,1 0 1,1-1 0,20 23-1,-25-31-136,0-1 1,1 1-1,-1-1 0,1 0 0,0 0 1,0-1-1,0 1 0,0-1 0,0 0 0,0 0 1,1-1-1,-1 0 0,1 0 0,8 1 1,0-2 43,0 0 0,1-1 1,-1 0-1,0-1 1,0-1-1,0 0 0,0-1 1,14-5-1,14-10 112,47-27-1,-61 31-132,97-53 222,25-15 561,224-89 0,-365 168-965,-6 3-84,-1 0-1,1 0 1,-1 0-1,1 1 1,0-1-1,-1 1 1,1-1-1,3 1 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9:02.7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0 420 8116,'0'0'6624,"13"9"-4495,-9-2-1803,1-1 0,1 0 0,-1-1-1,1 1 1,0-1 0,1 0 0,-1 0 0,11 5-1,-14-9-277,-1 0-1,2 0 0,-1 0 0,0 0 0,0 0 0,0-1 1,0 0-1,0 1 0,1-1 0,-1 0 0,0-1 0,0 1 0,0-1 1,1 1-1,-1-1 0,0 0 0,0 0 0,0 0 0,0 0 0,0-1 1,-1 1-1,1-1 0,0 0 0,3-3 0,32-26 594,52-59 0,-26 25-322,-53 54-289,125-116 798,-104 100-537,1 2 0,53-32 0,-82 54-273,-3 3-15,0-1-1,0 1 1,0-1 0,-1 1 0,1-1 0,0 1 0,0-1 0,0 1 0,0 0 0,0 0 0,0-1-1,0 1 1,0 0 0,0 0 0,0 0 0,0 0 0,1 0 0,2-14-2973,1-2-1250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1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40 172 4130,'0'0'3570,"-9"-6"-3021,-22-18 5137,47 22-4522,18 1-1117,65 1 661,120-15 0,-131 3-414,1 4-1,0 5 1,-1 3-1,108 14 1,-107-6 67,106-3 1,-179-5-333,0-2 0,0 1 0,-1-2 0,1 0 0,-1-1 0,0-1 0,23-9 0,3-6 60,50-33 0,-90 52-86,7-3-2,0 1-1,1 0 1,-1 0 0,0 1-1,1 0 1,0 0 0,-1 1-1,1 0 1,0 1 0,0 0-1,-1 0 1,14 2 0,-8-1 2,1 0 0,-1-1 0,20-3 0,-34 3-2,0 0 0,0-1 0,1 1 0,-1 0 0,0 0 0,0 0-1,0 0 1,1 0 0,-1 0 0,0 0 0,0 0 0,0 0-1,1 0 1,-1 0 0,0 0 0,0 0 0,0 0 0,1 0-1,-1 1 1,0-1 0,0 0 0,0 0 0,0 0 0,1 0 0,-1 0-1,0 0 1,0 0 0,0 0 0,0 1 0,1-1 0,-1 0-1,0 0 1,0 0 0,0 0 0,0 1 0,0-1 0,0 0 0,0 0-1,0 0 1,0 1 0,1-1 0,-1 0 0,0 0 0,0 0-1,0 0 1,0 1 0,0-1 0,0 0 0,0 0 0,0 0-1,0 1 1,-1-1 0,1 0 0,0 0 0,0 0 0,0 1 0,0-1-1,0 0 1,0 0 0,0 0 0,0 0 0,0 1 0,-1-1-1,1 0 1,0 0 0,0 0 0,0 1 0,-12 15-28,9-12 20,-7 14 10,1-1 0,1 1 0,1 0 0,-10 35-1,-11 82-53,16-28 50,3 151 1,8-170 14,13 1007-28,-5-787 15,-2 97 51,12 335-77,13-331 5,8 292 34,-55 1000-19,-12 1119 32,60-2155-1,38-2-24,4 37-220,-33-164-102,-20-263 249,9 261 25,-29-78 49,0-455-30,-2 19 94,1-20-171,1 1 0,-1-1-1,1 1 1,-1-1 0,1 1 0,-1-1 0,1 1 0,-1-1-1,1 1 1,-1-1 0,0 0 0,1 1 0,-1-1 0,0 0-1,1 0 1,-1 1 0,0-1 0,1 0 0,-1 0 0,0 0-1,0 0 1,1 0 0,-1 0 0,-1 0 0,-18 0-3583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9:03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0 354 15383,'0'0'5579,"3"0"-5507,0 0-63,0 1 0,0-1 0,0 1 0,-1 0 1,1 0-1,0 0 0,0 0 0,-1 0 0,1 0 0,-1 1 1,1-1-1,-1 1 0,0 0 0,1 0 0,-1 0 0,0 0 1,0 0-1,0 0 0,2 5 0,0-3 95,-1 0 0,0 0 0,1-1 1,-1 0-1,1 1 0,0-1 0,6 3 0,-9-6-59,1 1-1,0 0 1,-1-1 0,1 1-1,0-1 1,0 0 0,-1 1-1,1-1 1,0 0 0,0 0-1,0 0 1,-1 0 0,1-1-1,0 1 1,0 0 0,0-1-1,-1 1 1,1-1-1,0 0 1,-1 0 0,1 1-1,2-3 1,30-28 358,-28 25-318,74-76 571,3 3-1,180-131 1,-258 206-3212,-11 5-3697,5-1 5086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9:05.2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1 534 13846,'0'0'7028,"14"22"-5044,-12-19-1934,0-1 0,0 1 0,0-1 0,0 1-1,0-1 1,0 0 0,1 1 0,-1-1-1,1 0 1,-1-1 0,1 1 0,0 0 0,0-1-1,0 0 1,0 1 0,0-1 0,0 0-1,0-1 1,0 1 0,0 0 0,0-1 0,1 0-1,-1 0 1,0 0 0,0 0 0,0 0-1,1-1 1,-1 1 0,0-1 0,0 0 0,0 0-1,0 0 1,0 0 0,0-1 0,0 1-1,0-1 1,2-2 0,26-20 244,-1-1 0,-1-2 0,33-40 0,-5 6 24,12-9 236,3 3 1,3 4-1,96-63 0,-161 120-5327,2 3 1815,7-5-1847,27-22-10944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9:06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1 391 1553,'0'0'15433,"3"-4"-14541,-3 4-873,15-18 857,-14 17-843,-1 1-1,1-1 0,0 1 1,-1-1-1,1 1 1,0-1-1,0 1 0,-1 0 1,1-1-1,0 1 1,0 0-1,-1 0 0,1 0 1,0 0-1,0-1 1,0 1-1,0 0 1,-1 0-1,1 0 0,0 1 1,0-1-1,0 0 1,0 0-1,-1 0 0,1 1 1,0-1-1,0 0 1,-1 1-1,1-1 0,0 0 1,0 1-1,-1-1 1,1 1-1,-1-1 0,2 2 1,28 34 818,-25-28-686,1-1 1,0 0 0,0 0 0,11 9 0,-13-14-79,0 1 1,-1-1 0,1 0-1,0 0 1,0-1 0,0 1 0,1-1-1,-1 0 1,0 0 0,0 0 0,1 0-1,-1-1 1,6 0 0,-4 0 19,-1 0 1,1-1-1,-1 0 1,1 0-1,-1 0 1,0-1-1,1 0 1,-1 0-1,0 0 1,0 0-1,0-1 1,7-5-1,1-3 135,0 0 0,20-24 1,-9 9 5,-1 3-59,58-62 517,4 4 0,97-71 0,-175 145-965,7-4 541,-11 9-4028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05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45 142 5827,'-1'2'9211,"7"-4"-8308,46-31-714,90-75 0,-142 107 60,-2 2 145,-8 3-351,2 1 0,-1 0 0,0 1 0,1 0-1,0 0 1,1 0 0,-10 10 0,-17 14-95,20-19 38,3-1 16,-1-1 0,0-1 0,0 0 0,-1 0 0,-26 10 0,44-21-15,0 0 0,1 0 1,-1-1-1,0 1 0,-1-1 1,7-6-1,10-9 11,16-8 2,51-33 19,-86 59 151,-6 3 148,-49 37-25,-85 55-271,125-86 115,24-14 230,33-26-219,-29 19-164,1 2 0,0 0 1,0 0-1,36-15 0,-51 26-452,1 0 1039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07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7 135 7203,'0'0'3538,"3"-3"-3229,18-14 164,1 1-1,1 1 1,0 1-1,1 1 1,1 1-1,0 1 1,0 1-1,1 2 1,32-7-1,-82 15 1319,-26 8-1901,-15 18 101,36-13 32,-51 15 0,66-22 760,29-4-636,30-5-170,-23-3 45,1 0-1,-1-2 0,24-12 0,50-16-2,-126 42 52,22-4-47,0-1 0,0 1 1,0 1-1,-7 3 1,-197 97 281,244-104 559,41-22-823,-53 16-36,-1 1 1,30-6-1,-57 11-2048,2 1-64,-16 0-3590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9:56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800 171 8180,'0'0'6758,"0"-6"-5875,0 0-928,1 3 216,-1 1-1,0-1 0,0 0 1,0 0-1,0 0 0,-1 1 1,1-1-1,-1 0 0,0 1 1,1-1-1,-1 0 0,-1 1 1,1-1-1,0 1 0,0-1 1,-1 1-1,0 0 0,1-1 1,-1 1-1,0 0 0,-3-2 1,-12-10-102,-1 1 0,-1 0 1,1 2-1,-26-11 0,31 16-45,-1 2-1,0-1 0,0 2 1,0 0-1,0 0 0,-1 1 1,-21 1-1,24 1-24,-86 4-46,87-3 40,-1 1 1,1 1-1,-1 0 1,1 1 0,0 0-1,-14 8 1,4-2-2,1 2-1,0 1 1,1 1 0,0 0 0,1 1-1,1 1 1,0 1 0,1 0 0,1 1 0,1 1-1,-22 36 1,22-28-32,2 0-1,0 0 1,1 1-1,2 1 1,-5 30-1,6-15-34,2 0-1,1 78 1,4-56-34,2 81-268,4-124 368,1 0 1,0 0-1,2 0 0,1-1 1,19 36-1,-17-35 8,-5-10 1,1 1 0,1-1 0,0 0 0,1-1 0,1 0 0,0 0 0,0-1 0,1 0 0,0-1 0,1 0 0,0-1 0,0-1 0,1 1 0,1-2 0,-1 0 0,23 8 0,-10-7 14,0-1 0,0-2-1,54 5 1,82-7 66,-104-3-71,-39-2 7,0 1 1,1-2-1,-1-1 1,0 0-1,0-2 1,-1 0-1,0-1 1,0 0-1,0-2 1,-1 0-1,0-1 1,16-13-1,-1-2 35,0-1 0,-2-1 0,-1-2 0,44-57 0,-65 76 7,0 0 0,-1 0 0,-1 0 0,0-1 0,0 0 0,-1 0 0,0 0 0,-1-1 0,-1 0 0,0 1 0,0-1 0,-1-1 0,0 1 0,-1-14 0,1-27 414,-2-44 233,-1 86-622,0 1 0,-1-1 0,0 1 0,0 0 0,-1-1 0,-8-16 0,-9-14 27,4 12 372,1-1 0,2 0 0,1-1 0,1 0 0,-8-43-1,18 69-371,0-1-1,0 1 1,-1-1-1,1 1 0,-1 0 1,-1 0-1,1 0 1,-1 0-1,0 0 0,0 0 1,-7-7 523,9 11-1792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9:57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10 333 9716,'0'0'8684,"0"-1"-8639,-1 1-1,1 0 1,0 0-1,0-1 0,-1 1 1,1 0-1,0 0 1,0 0-1,-1-1 0,1 1 1,0 0-1,-1 0 1,1 0-1,0 0 1,0 0-1,-1 0 0,1 0 1,0 0-1,-1-1 1,1 1-1,0 0 0,-1 0 1,1 0-1,0 0 1,-1 1-1,1-1 0,0 0 1,-1 0-1,1 0 1,-1 0-1,1 2-17,0 0 0,0 0 1,0 0-1,1-1 0,-1 1 0,0 0 0,1 0 0,0-1 1,-1 1-1,1 0 0,0 0 0,0-1 0,0 1 0,0-1 1,0 1-1,0-1 0,0 1 0,0-1 0,1 0 0,-1 0 1,2 2-1,0-1 36,1-1 1,-1 1-1,0-1 0,1 1 1,-1-1-1,1 0 1,-1 0-1,1-1 0,0 1 1,4 0-1,2-1 88,-1-1 0,1 1 0,-1-1 0,1-1 0,-1 0 0,1 0 0,17-7 0,46-30 674,-2-3 0,127-98 0,-160 111-566,12-10 29,-20 15-85,36-22 0,-61 43-142,-4 3 235,-17 16-5058,-5 7 355,-5 1-3269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9:57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2 324 11781,'0'0'7265,"-2"0"-6953,3 5 6,2 0-272,-1 0 0,1 0 0,0 0 0,0 0 0,1-1 0,-1 0 0,1 1 0,0-1 0,0-1-1,1 1 1,-1-1 0,1 1 0,-1-1 0,1 0 0,0-1 0,0 1 0,1-1 0,-1 0 0,0-1 0,1 1 0,-1-1 0,1 0 0,-1 0 0,1-1 0,0 1 0,-1-1 0,1 0 0,-1-1 0,1 0 0,0 0 0,-1 0 0,1 0 0,5-3 0,13-8 271,0-1-1,-1-1 1,-1-1-1,30-25 1,-17 13 77,89-70 918,112-79 513,-236 176-1838,0-1-1,1 1 0,-1 0 0,0 0 0,0 0 0,0-1 0,1 1 1,-1 0-1,0 0 0,1 0 0,-1 0 0,0-1 0,0 1 1,1 0-1,-1 0 0,0 0 0,1 0 0,-1 0 0,0 0 0,1 0 1,-1 0-1,0 0 0,1 0 0,-1 0 0,0 0 0,1 0 1,-1 0-1,0 0 0,0 0 0,1 0 0,-1 1 0,0-1 0,1 0 1,-1 0-1,0 0 0,0 0 0,1 1 0,-1-1 0,0 0 1,0 0-1,1 1 0,-1-1 0,0 0 0,0 0 0,0 1 0,0-1 1,1 0-1,-1 0 0,0 1 0,0-1 0,0 0 0,0 1 0,0-1 1,0 0-1,0 1 0,0-1 0,0 0 0,0 1 0,0-1 1,0 0-1,0 1 0,0-1 0,0 1 0,-4 21-3125,-6 0-1901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12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0 526 2225,'0'0'14553,"0"-7"-11303,1 14-3102,-1-1 1,1 1 0,0 0-1,1 0 1,-1-1 0,1 1-1,1-1 1,-1 1 0,1-1-1,0 0 1,1 0 0,-1 0-1,9 10 1,-9-15-32,0 0-1,0 0 1,-1-1 0,1 1 0,0-1 0,0 0-1,0 0 1,-1 0 0,1 0 0,0 0 0,0 0-1,0-1 1,-1 0 0,1 1 0,0-1 0,-1 0-1,5-2 1,17-10 220,0 0 0,-1-2 1,-1 0-1,34-31 0,-19 16-89,85-69 236,25-22 561,209-131 1,-339 242-2050,-12 9-2874,-34 21-9971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12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33 538 7940,'0'0'13630,"-5"-3"-12968,2 1-533,2 1-84,0-1 0,0 1 0,-1 0 1,1 0-1,-1 0 0,1 0 1,-1 0-1,1 0 0,-1 0 0,0 0 1,1 1-1,-1-1 0,-3 0 403,5 4-381,0 9 10,0 0 0,1 0 0,0 1-1,1-1 1,1 0 0,4 13 0,-7-22-49,1-1-1,0 1 1,1-1 0,-1 1-1,0-1 1,1 0 0,-1 1-1,1-1 1,0 0 0,-1 0-1,1 0 1,0 0 0,1 0-1,-1-1 1,0 1 0,0-1-1,1 1 1,-1-1 0,0 0-1,1 0 1,0 0 0,-1 0-1,1 0 1,0-1 0,-1 1-1,1-1 1,0 0 0,-1 0-1,1 0 1,0 0 0,0 0-1,-1 0 1,1-1 0,0 1-1,3-2 1,6-2 102,0-1 0,-1-1 0,0 1 1,0-2-1,0 1 0,-1-2 0,0 1 0,12-13 0,-10 11-23,189-165 893,44-35-78,-178 156-548,130-75 1,-186 120-336,-9 7-36,-1 0 0,1-1 0,0 1 0,0 0 0,0 0-1,0 0 1,0 0 0,0 1 0,0-1 0,0 0 0,0 1 0,0-1 0,3 1 0,-4 18-716,-2-9 106,1 17-1234,6-13-3696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2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9989,'0'0'0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13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21 344 11077,'0'0'11421,"-3"-3"-10524,0 1-936,-7-3 1062,10 5-991,-1 1 0,1-1-1,0 1 1,-1-1 0,1 1 0,0-1 0,-1 1 0,1 0 0,0-1 0,0 1 0,-1-1 0,1 1 0,0 0 0,0-1-1,0 1 1,0-1 0,0 1 0,0 0 0,0-1 0,0 1 0,0 0 0,1 0 0,-1 0-24,0 0 0,0 1 0,0-1 0,0 0-1,0 0 1,1 0 0,-1 0 0,0 0 0,1 0 0,-1 0 0,1-1 0,-1 1 0,1 0 0,-1 0 0,1 0 0,0 0 0,0 0-1,-1-1 1,1 1 0,0 0 0,0-1 0,0 1 0,0-1 0,0 1 0,3 1 13,-1-1 0,0 0 1,1 0-1,-1 0 0,1 0 0,-1 0 1,6-1-1,4 1 80,0-2-1,1 1 1,15-5 0,-12 2 55,-1-2 0,1-1 1,-2 0-1,1-1 0,28-16 0,73-57 256,-81 54-326,67-52 117,89-59 467,-185 136-3967,-11 8 956,-11 11-1546,-18 9-3735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13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10 355 17608,'0'0'6774,"-1"-3"-6433,1 3-335,0 0-1,0 0 0,0-1 0,0 1 1,0 0-1,-1-1 0,1 1 0,0 0 1,0 0-1,0-1 0,0 1 1,0 0-1,0 0 0,0-1 0,0 1 1,-1 0-1,1 0 0,0 0 0,0-1 1,0 1-1,-1 0 0,1 0 1,0 0-1,0-1 0,0 1 0,-1 0 1,1 0-1,0 0 0,0 0 0,-1 0 1,1 0-1,0 0 0,-1 0 0,1-1 1,0 1-1,0 0 0,-1 0 1,1 0-1,0 0 0,0 0 0,-1 1 1,1-1-1,0 0 0,-1 0 0,1 15 121,10 26 208,-8-38-315,-1 1 0,1-1 0,-1 0 0,1 0 0,0 0 0,1-1 0,-1 1 0,0 0 1,1-1-1,-1 0 0,1 1 0,0-1 0,0 0 0,0 0 0,0-1 0,0 1 0,0-1 0,5 2 1,-2-1 21,0-1 0,0 0 0,0-1 0,0 1 0,1-1 0,-1 0 0,0-1 0,0 1 0,11-4 0,3-2 88,0-1 1,0 0-1,0-2 1,-1 0-1,19-13 1,223-161 476,12-7 122,-243 175-603,-28 15-74,-17 16-281,-34 32-3135,39-39 211,-2-1 0,-23 14 0,-5-3-8795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14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6 241 16472,'0'0'6792,"-1"6"-6741,-1 2-25,1 0-1,0-1 1,1 1 0,-1 0 0,2-1 0,-1 1 0,1 0-1,0-1 1,4 15 0,-4-19-12,0 0 1,1 1-1,-1-1 0,1 0 0,0 0 1,0 0-1,0 0 0,0 0 1,0-1-1,1 1 0,-1-1 0,1 1 1,0-1-1,0 0 0,0 0 1,0 0-1,0 0 0,0-1 0,0 1 1,0-1-1,1 0 0,-1 0 0,1 0 1,-1 0-1,6 0 0,2 0 86,0-1-1,0-1 1,0 0 0,-1 0-1,1-1 1,0 0-1,-1-1 1,1 0-1,-1-1 1,0 0 0,0 0-1,-1-1 1,15-10-1,9-8 251,0-3 0,36-34 0,-33 27-142,27-25 174,113-90 559,-176 147-951,0 1 0,0 0 0,1 0 0,-1 0-1,0 0 1,0-1 0,0 1 0,0 0-1,1 0 1,-1 0 0,0 0 0,0 0 0,0 0-1,1-1 1,-1 1 0,0 0 0,0 0 0,1 0-1,-1 0 1,0 0 0,0 0 0,0 0-1,1 0 1,-1 0 0,0 0 0,0 0 0,1 0-1,-1 0 1,0 0 0,0 0 0,0 1-1,1-1 1,-1 0 0,0 0 0,0 0 0,0 0-1,1 0 1,-1 0 0,0 0 0,0 1-1,0-1 1,0 0 0,1 0 0,-1 0 0,0 1-1,0-1 1,0 0 0,0 0 0,0 0 0,0 1-1,0-1 1,0 0 0,1 0 0,-1 0-1,0 1 1,0-1 0,0 0 0,0 0 0,0 1-1,0-1 1,0 0 0,0 0 0,-2 20-806,2-15 509,-7 34-2531,-4-1-2357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02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1204 233 1649,'0'0'7846,"-4"-11"-7051,0 0-460,0 1 1,0-1-1,-2 1 0,1 0 0,-1 1 1,-1-1-1,1 1 0,-2 1 0,1-1 1,-1 1-1,-18-14 0,9 11-86,-1 2 0,0 0 0,-1 1 0,1 0 0,-36-7 1,5 4 440,-57-5 1,-119 9-315,169 7-349,37 1-23,0 1 1,-1 1-1,1 1 0,1 0 0,-1 2 1,0 0-1,1 1 0,1 0 0,-1 2 1,1 0-1,0 1 0,1 1 1,0 0-1,-22 22 0,12-9 5,1 3 0,0 0 1,2 1-1,2 1 0,0 1 0,-30 61 0,42-72-12,2 1 1,0 0-1,1 0 0,1 0 1,1 0-1,-2 28 0,4 126 59,3-97 67,0-57-45,1 0 0,0-1-1,2 1 1,0 0 0,1-1 0,1 0 0,1 0-1,1 0 1,0-1 0,1-1 0,1 1-1,1-1 1,18 22 0,-10-16 9,1-2 0,1 0 0,1-1 0,0-1 1,2-1-1,0-2 0,1 0 0,39 18 0,6 1 26,-22-11-35,94 33 1,-97-47-41,1-2 0,-1-2 0,1-2 1,81-3-1,-84-1 3,-26-1-36,0 0 0,0-1 0,0 0 0,0-1-1,-1-1 1,1-1 0,-1 0 0,24-13 0,-19 7 35,-1-1-1,0-1 0,-1 0 0,0-2 1,26-27-1,-23 19 39,-1-1-1,-1-2 1,-1 1 0,-1-2 0,-2-1 0,-1 0-1,-1-1 1,-1 0 0,-1-1 0,-2-1 0,7-34-1,20-60 460,-25 90-293,-1 0-1,-1-2 1,-3 1 0,0-1-1,1-48 1,-1-99 682,-7 184-830,0-3-354,0-10 735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03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8820,'0'0'5723,"1"7"-4880,10 46 701,1-1 1,34 89 0,-45-139-1513,0 0 0,1 0 1,-1 0-1,0 0 0,1 0 1,-1-1-1,1 1 0,-1 0 1,1-1-1,0 1 0,0-1 1,-1 0-1,1 1 0,0-1 1,0 0-1,0 0 0,1 0 1,-1 0-1,0-1 0,0 1 0,0-1 1,1 1-1,-1-1 0,0 0 1,1 0-1,-1 0 0,0 0 1,0 0-1,1 0 0,-1-1 1,0 1-1,4-2 0,6-1 132,-1 0 1,0-1-1,1 0 0,-2-1 0,12-6 0,134-82 996,-77 43-197,2 3 1,122-50-1,-185 93-830,-17 7-1616,-8 5-1310,-8 0-3258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15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0 196 8420,'0'0'11290,"2"67"-8598,-1-65-2652,-1 0 0,1 0 0,0 0-1,0 0 1,1-1 0,-1 1 0,0 0-1,0-1 1,1 1 0,-1-1 0,1 1-1,-1-1 1,1 0 0,0 0 0,0 0-1,-1 0 1,1 0 0,0 0 0,0 0-1,0 0 1,0-1 0,0 1 0,0-1-1,0 1 1,0-1 0,3 0 0,6 1 141,1-1 0,0 0 0,16-3 0,-24 3-133,16-3 148,-1-1-1,0-1 0,-1-1 1,26-11-1,74-39 470,-81 37-439,297-162 1770,-353 180-10624,-12 6 893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15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30 253 14247,'0'0'9692,"-5"-1"-9062,-12-3-305,12 2-237,4 26-37,0-14-47,1 1 0,0-1 0,0 0 0,3 13 0,-3-21-4,0 0 1,0-1-1,1 1 0,0 0 0,-1 0 1,1-1-1,0 1 0,-1-1 1,1 1-1,0-1 0,0 1 1,0-1-1,1 1 0,-1-1 1,0 0-1,0 0 0,1 0 0,-1 1 1,1-1-1,-1 0 0,1-1 1,-1 1-1,1 0 0,0 0 1,-1-1-1,1 1 0,0-1 1,-1 1-1,5-1 0,3 1 40,1-2 0,0 1-1,0-1 1,0 0 0,-1-1 0,1-1-1,-1 1 1,1-1 0,17-9 0,4-4 212,42-30 0,-39 24-95,98-64 541,147-89 1160,-276 175-1954,-6 7 4,-6 7-109,-63 80-4156,60-73-205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41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46 371 9524,'0'0'10448,"-3"1"-9736,-12 0-114,11 0-11,8-1-78,11-2-419,0-1 0,0 0 0,-1 0 0,0-2 0,1 1 0,-2-2 0,16-8 0,-4 3-28,606-300 1077,-631 311-1146,12-8 459,-12 5-38,-11 3-142,-17 5-219,0 1-1,0 2 1,-53 22-1,15-5-16,-51 17 3,5-2 681,-137 32 1,226-69-264,23-3-273,4 0-139,19-1-37,0-1 0,0-1-1,-1-1 1,0-1 0,22-8-1,111-47-1,-89 33-5,127-50 66,-183 75-62,-8 1 11,-3 1-13,0 0-1,-1-1 0,1 1 0,0 0 0,-1 0 0,1 0 0,0 0 0,0 1 0,-1-1 0,1 0 0,0 0 0,0 1 0,-2 0 0,-1 0 1,-36 12 14,0 2 0,-47 24-1,17-6-7,46-22-7,-355 146 68,373-154-58,11-2 14,18-3 11,35-15-39,-1-1 0,80-39 1,-71 29-7,53-23 5,176-66 30,-294 117-38,-21 2-2,-35 16 27,-91 42 1,59-23-2,-340 135 38,403-164-48,23-8 13,14-2 26,21-11-53,-1 0 1,58-34-1,-1 0-5,-42 25 15,47-23 8,129-41 1,-223 86-14,-2 0 6,-9 1-4,-1 0 0,1 1 0,0 0 0,0 1 0,0 0 0,1 1 0,-11 5 0,0 0 7,-109 41 40,-179 77 18,301-125-61,-10 9 8,41-14-48,35-17 20,76-37 0,-40 15 9,-51 24 7,251-91-8,-282 104-3,-27 10-2,-206 101 26,96-44 33,74-38-30,-95 42 24,213-87-95,80-44 20,191-75-116,-551 238 205,2-2 89,254-106-112,13-13-69,65-36 0,-66 29-16,63-22 0,-208 71 159,28 2-165,0 3 0,2 2 0,-56 35 0,106-56-299,-14 10-256,9-1-3460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48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8084,'0'0'9609,"0"28"-4916,0-15-4297,1 0 0,0 0-1,1 0 1,0 0 0,1 0-1,9 24 1,-10-33-355,0 0 1,-1 0-1,1 0 1,1 0-1,-1 0 0,1 0 1,-1-1-1,1 0 1,0 1-1,0-1 0,1 0 1,-1 0-1,1-1 0,-1 1 1,1-1-1,0 0 1,0 1-1,0-2 0,0 1 1,0 0-1,0-1 1,1 0-1,-1 0 0,7 0 1,9 0 120,0-1 1,0-1-1,0-1 0,-1-1 1,1 0-1,-1-2 1,31-10-1,5-8 247,63-35 0,-95 46-315,245-128 1851,-260 134-1970,-9 3-1222,-19 3-1146,-16 9-1775,-10 4-2467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48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39 221 16440,'0'0'8233,"-5"-2"-7750,1-1-406,3 2-56,-1-1 0,1 1 0,-1 0 0,1 0 0,-1 0 0,1 0 0,-1 1 0,0-1 0,0 0 0,1 1 0,-1-1 0,0 1-1,-2-1 1,2 42 145,1-18-134,0-13 7,1-1 0,0 1 0,0-1-1,4 18 1,-4-25-14,1 0 0,-1 0-1,1 1 1,0-1 0,0 0-1,0 0 1,0 0 0,1 0-1,-1 0 1,1 0 0,-1 0-1,1-1 1,-1 1 0,1 0-1,0-1 1,0 1 0,0-1-1,0 0 1,0 0 0,0 0-1,0 0 1,0 0-1,0 0 1,4 1 0,4 0 72,-1-1 0,1 0 0,-1 0 0,1-1 0,-1-1 1,1 1-1,0-1 0,-1-1 0,0 0 0,1 0 0,17-8 0,4-3 329,60-36 0,-88 47-410,217-137 1303,12-7 515,-215 134-1644,-17 12-257,0 3-328,0 19-768,2 44-2804,-1-64 3649,-1 0-1,0-1 1,1 1 0,-1 0 0,1-1-1,-1 1 1,1 0 0,0-1 0,0 1 0,0-1-1,0 1 1,0-1 0,0 0 0,0 1-1,0-1 1,0 0 0,2 2 0,3 0-1577,-1-1 0,1 1-1,0-1 1,-1 0 0,8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3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0 523 10421,'0'0'1729,"7"1"-1017,256 33 1790,96 9-2160,50-31 395,-282-13-671,246-10 26,-184 2-99,264-21 584,-71 4 191,458-40-289,-45 3-465,336-13 269,-545 39-340,255-23 141,238-51 76,-196 37 19,-658 58-75,899-16 59,-755 57-71,-172-7 96,208 21 17,-395-38-250,-14-5-508,-20-16-1346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16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36 12246,'0'0'7438,"0"-1"-7425,0 1 0,0 0 0,0 0 0,0 0 1,0 0-1,0 0 0,0 0 0,0 0 0,-1 0 0,1 0 1,0-1-1,0 1 0,0 0 0,0 0 0,0 0 0,0 0 1,0 0-1,0 0 0,0 0 0,-1 0 0,1 0 1,0 0-1,0 0 0,0 0 0,0 0 0,0 0 0,0 0 1,0 0-1,0 0 0,-1 0 0,1 0 0,0 0 0,0 0 1,0 0-1,0 0 0,0 0 0,0 0 0,0 0 1,-1 0-1,1 0 0,0 0 0,0 0 0,0 0 0,0 0 1,0 0-1,0 0 0,0 0 0,0 1 0,0-1 0,0 0 1,0 0-1,-1 0 0,1 0 0,0 0 0,0 0 0,0 0 1,0 0-1,0 0 0,0 1 0,0-1 0,0 0 1,0 0-1,0 0 0,0 0 0,0 6 67,-1 0 0,1 0 0,1 1 0,-1-1 0,1 0 0,0 0 0,0-1-1,1 1 1,0 0 0,0 0 0,0-1 0,1 1 0,0-1 0,0 0 0,0 0 0,1 0 0,-1 0 0,1 0 0,0-1 0,1 1 0,-1-1-1,1 0 1,7 4 0,-2-2 90,0-1-1,0 0 0,0-1 0,0 0 0,1-1 1,0 0-1,0 0 0,0-1 0,0-1 1,0 0-1,0 0 0,0-1 0,0-1 1,0 0-1,0 0 0,0-1 0,0 0 1,0-1-1,0 0 0,-1-1 0,1 0 0,10-7 1,87-56 721,-59 34-158,84-40 1,-132 73-678,-5 0-933,-1 1 290,1 0 1,0 0-1,0 0 1,0 0-1,0 1 1,-7 3-1,-8 4-1900,-17 0-2977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17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75 15399,'0'0'8500,"-3"-1"-8111,2 0-376,0 1 0,0 0-1,1-1 1,-1 1 0,0 0-1,0 0 1,0 0-1,1 0 1,-1 0 0,0 0-1,0 0 1,0 0 0,1 0-1,-1 0 1,0 0 0,0 0-1,1 0 1,-1 1-1,0-1 1,0 0 0,1 1-1,-1-1 1,0 0 0,1 1-1,-1-1 1,0 1-1,1-1 1,-1 2 0,-1 0-7,1 1-1,-1-1 1,1 1 0,0-1 0,0 1 0,0 0 0,0 0-1,0 4 1,-3 12 74,1 0 0,1 1 0,1 21 0,1-39-68,0-1 0,0 0 0,0 0-1,0 0 1,0 0 0,1 0-1,-1 0 1,0 0 0,1 0-1,-1 0 1,1 0 0,-1 0 0,1 0-1,0 0 1,-1 0 0,1 0-1,0 0 1,0 0 0,0-1-1,-1 1 1,1 0 0,2 0 0,0 1 24,0-1 1,0 1-1,0-1 1,0 0-1,0 0 1,0 0-1,7 0 1,5 0 178,1-1 0,24-2 0,-38 2-192,19-3 161,1-1 0,0-1 0,-1-1 0,30-12 0,83-43 317,-77 34-310,208-85 1503,-264 111-1547,-3 6-1954,-1-2 1153,0 0-1,0 1 1,0-1-1,0 0 0,-1-1 1,1 1-1,-7 3 0,-14 4-4819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17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26 187 15207,'0'0'9375,"-4"-1"-8948,-12-2-272,15 3-155,1 1 1,-1-1-1,1 0 1,0 1 0,-1-1-1,1 1 1,0-1 0,-1 1-1,1-1 1,0 0 0,0 1-1,-1-1 1,1 1 0,0-1-1,0 1 1,0 0 0,0-1-1,0 1 1,0-1 0,0 1-1,0-1 1,0 1-1,0-1 1,0 1 0,0-1-1,0 1 1,0-1 0,1 2-1,-1-1 0,-1 5-2,1-1 0,0 0-1,1 0 1,-1 0 0,1 0-1,0 0 1,1 0 0,-1 0-1,4 9 1,-3-12 7,0 1 1,0-1-1,0 0 1,0 0-1,1 0 1,-1 0-1,0 0 0,1 0 1,-1-1-1,1 1 1,0-1-1,-1 1 1,1-1-1,0 0 0,0 0 1,0-1-1,0 1 1,0 0-1,5-1 1,9 2 142,1-1 1,0-1 0,0-1-1,-1 0 1,1-2 0,0 0 0,-1 0-1,0-2 1,0 0 0,0-1 0,19-10-1,19-12 691,94-66 1,-123 76-646,24-13 230,-23 14 195,0-1 0,26-24 0,-52 42-373,0 5-3797,8 37-2529,-5-24-518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49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0 273 13958,'0'0'5907,"3"13"-4802,2-6-810,1 0 0,0 0 0,0-1 1,1 0-1,-1 0 0,1 0 0,1-1 1,-1 0-1,1-1 0,0 1 0,10 3 1,-9-6-123,-1 0 1,0-1-1,1 0 1,-1-1 0,1 0-1,-1 0 1,0 0 0,1-1-1,-1-1 1,0 1-1,1-1 1,-1-1 0,0 1-1,0-1 1,13-8 0,7-5 141,-1-2 0,46-37 1,-31 21-25,8-4-62,-2 0 308,2 1 1,2 3 0,69-34-1,-121 68-598,0 0 0,0 0-1,0 0 1,0 0 0,0 0-1,0 0 1,0 0-1,0 0 1,0 0 0,0 1-1,0-1 1,-9 12-3494,-23 15-24,-5-7-2293,-7-2-5178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49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17 228 14503,'0'0'8580,"-1"0"-8550,1 0 0,0-1 0,-1 1 1,1-1-1,-1 1 0,1 0 0,0 0 0,-1-1 1,1 1-1,-1 0 0,1 0 0,-1-1 1,1 1-1,-1 0 0,1 0 0,-1 0 1,1 0-1,-1 0 0,1 0 0,-2 0 1,1 5 44,0 1 0,0-1 1,0 1-1,0 0 1,1-1-1,0 1 0,1 8 1,-1-7 113,0-3-119,0-1 0,0 1 1,0 0-1,0-1 0,1 1 1,-1 0-1,1-1 0,0 1 0,2 3 1,-2-6-34,0 0 1,0 1 0,0-1-1,1 0 1,-1 1 0,0-1-1,1 0 1,-1 0 0,1 0-1,-1-1 1,1 1 0,0 0-1,-1 0 1,1-1 0,0 1-1,-1-1 1,1 0 0,0 1-1,0-1 1,-1 0 0,3 0-1,17 1 236,0-1-1,0-1 1,0-1-1,-1 0 1,1-2-1,-1 0 1,1-2-1,-1 0 1,31-14-1,13-12 654,89-58 0,-74 42-228,-12 11-113,-35 21-152,54-39 0,-86 55-431,1 0 0,-1-1 0,1 1-1,-1-1 1,1 1 0,-1-1 0,1 1 0,-1-1 0,1 1-1,-1-1 1,0 0 0,1 1 0,-1-1 0,0 1 0,0-1-1,1 0 1,-1 1 0,0-1 0,0 0 0,0 0 0,0 1-1,0-1 1,0 0 0,0 0-22,0 1-1,0 0 0,0 0 1,0 0-1,0-1 1,0 1-1,0 0 1,0 0-1,-1 0 1,1-1-1,0 1 1,0 0-1,0 0 1,0 0-1,0-1 0,-1 1 1,1 0-1,0 0 1,0 0-1,0 0 1,0 0-1,-1 0 1,1-1-1,0 1 1,0 0-1,0 0 1,-1 0-1,1 0 0,0 0 1,0 0-1,-1 0 1,1 0-1,0 0 1,0 0-1,0 0 1,-1 0-1,1 0 1,0 0-1,0 0 1,-1 0-1,1 0 0,0 0 1,0 1-1,0-1 1,-1 0-1,1 0 1,0 0-1,-16 13-3466,7-4-3383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08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850 63 9428,'0'0'6739,"-11"-7"-6032,10 7-699,-10-7 193,-1 0 1,0 1-1,0 0 1,-1 1-1,0 0 1,0 1-1,-16-3 1,-7 3-52,0 1 0,0 2 0,0 1 0,-42 6-1,50 1-73,-1 2-1,2 1 0,-1 1 0,-36 21 0,29-14 118,14-8 4,0 2 1,1 0-1,0 1 0,-20 18 1,30-22-104,0 1 1,0 1-1,0 0 0,2 1 1,-1-1-1,1 2 0,-12 24 1,5 0 97,2 1 0,1 0 0,2 1 0,2 0 0,-4 42 0,0 200 1593,12-263-1714,2 1 0,0-1 0,1 1 0,1-1 0,1 0 0,0 0-1,1-1 1,1 0 0,1 0 0,0 0 0,2-1 0,-1 0 0,2-1 0,0 0 0,17 17-1,-11-15 20,1 0-1,0-2 0,1 0 1,0-1-1,1-1 1,1-1-1,0 0 0,1-2 1,0-1-1,1 0 0,34 7 1,-11-6 62,1-3 1,1-2-1,-1-2 1,1-1-1,65-8 1,-91 2-104,1 0 1,-1-2-1,-1 0 0,1-2 1,-1 0-1,38-21 1,-26 10 63,0-2-1,-2-2 1,36-31 0,-53 40-74,0 0 0,0-1 1,-2 0-1,0-1 0,0 0 0,-2-1 0,0-1 0,-1 1 0,0-1 0,-2-1 0,0 0 0,-1 0 0,-1 0 0,-1 0 0,-1-1 1,1-25-1,0 1 0,-2-1 0,-2 0 0,-2 0 1,-2 0-1,-2 0 0,-13-49 0,7 42 521,-5-18 753,17 70-1339,0 0 0,0 0 0,0-1 0,0 1 0,0 0 0,-1 0 0,1 0 0,0 0-1,0 0 1,0-1 0,0 1 0,0 0 0,0 0 0,0 0 0,0 0 0,0 0 0,-1 0-1,1-1 1,0 1 0,0 0 0,0 0 0,0 0 0,0 0 0,-1 0 0,1 0 0,0 0 0,0 0-1,0 0 1,0 0 0,0 0 0,-1 0 0,1 0 0,0 0 0,0 0 0,0 0 0,0 0 0,-1 0-1,1 0 1,0 0 0,0 0 0,0 0 0,0 0 0,0 0 0,-1 0 0,1 0 0,0 0 0,0 0-1,0 0 1,0 1 0,0-1 0,-1 0 0,1 0 0,0 0 0,0 0 0,0 0 0,0 0 0,0 1-1,0-1 1,0 0 0,0 0 0,0 0 0,0 0 0,0 0 0,-1 1 0,1-1 0,-5 10-1191,5-10 1214,-11 44-8046,10-27-3122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09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755 2 13286,'0'0'6280,"-15"-2"-4724,10 3-1434,1 0 1,0 1-1,0-1 1,-1 1-1,1-1 1,0 1-1,0 0 1,1 1-1,-6 2 1,-36 31 605,26-21-446,-110 92 1126,-58 45-189,139-117-757,-1-3 0,-57 29 0,105-61-435,1 0 0,0 0 0,-1 1 0,1-1 0,0 0 0,-1 0 0,1 0 0,-1 0 0,1 0 0,0 1 0,-1-1 0,1 0 0,0 0 0,-1 0 0,1 0 0,-1 0 0,1 0 0,0 0 0,-1 0 0,1-1 0,0 1 0,-1 0 0,1 0 0,-1 0 0,1 0 0,0 0 0,-1-1 0,1 1 0,0 0 0,0 0 0,-1-1 0,1 1 0,0 0 0,-1 0 0,1-1 0,0 1 0,0 0 0,0-1 1,-1 1-1,1 0 0,0-1 0,0 1 0,0 0 0,0-1 0,0 1 0,-1 0 0,1-1 0,0 1 0,0-1 0,0 1 0,0-1 0,0-28-66,1 17 146,-1 0-103,-1-18 6,2 0-1,0 0 1,3 0 0,12-58 0,-9 68 7,-4 13 42,0 0 0,-1 0 0,0 0 0,-1-1 0,1-9 829,-2 23-912,-2 9 14,-1 0 0,0-1-1,-1 0 1,-1 1 0,0-1-1,-1-1 1,-8 16 0,-4 8 52,-57 134 86,75-170-118,-1 0 0,1 1-1,0-1 1,-1 0-1,1 0 1,0 0-1,0 0 1,0 1-1,0-1 1,0 0-1,0 0 1,0 0 0,0 0-1,1 1 1,-1-1-1,0 0 1,1 0-1,-1 0 1,0 0-1,1 0 1,0 0-1,-1 0 1,1 0 0,0 0-1,-1 0 1,1 0-1,0 0 1,0 0-1,0-1 1,0 1-1,0 0 1,0-1-1,0 1 1,2 1-1,4 1 68,1 0-1,-1 0 1,1 0-1,10 1 1,-6-1-4,35 9 234,1-3 1,81 5-1,99-9 223,-194-5-450,-32 0 77,-5-37-23928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16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15 179 14887,'0'0'6464,"0"0"-6430,-1 0-1,1 0 0,-1 0 1,1 0-1,-1 0 1,0 0-1,1 0 1,-1 0-1,1 0 1,-1 0-1,0 0 1,1 0-1,-1 1 0,1-1 1,-1 0-1,1 0 1,-1 1-1,1-1 1,-1 0-1,1 0 1,-1 1-1,1-1 0,-1 1 1,1-1-1,-1 1 1,1 57 1129,0-58-1148,0 1 0,0-1 0,0 1 0,1-1 0,-1 1 0,0-1 0,0 1 0,0-1 0,1 0 0,-1 1 0,0-1 0,1 1 0,-1-1 0,0 0 0,1 1 0,-1-1 0,0 0 0,1 0 0,-1 1 0,0-1 0,1 0 0,-1 0 0,1 0 0,-1 1 0,1-1 0,-1 0 0,1 0 0,-1 0 0,1 0 0,-1 0 0,1 0 0,-1 0 0,23 1 482,-16-2-248,5 1 3,-1-1-1,1-1 1,-1 0 0,1-1 0,-1 0 0,0-1 0,18-8 0,75-46 665,-55 28-483,-12 10-104,19-13 722,112-47 0,-157 77-890,-11 3-151,-27 14-12849,-11-2 2858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16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8 166 16151,'0'0'8185,"-1"0"-8145,1 0 0,-1 0-1,1 0 1,0 0 0,-1 1-1,1-1 1,0 0 0,-1 0-1,1 1 1,0-1 0,-1 0-1,1 0 1,0 1 0,-1-1-1,1 0 1,0 1 0,0-1-1,-1 1 1,1-1 0,0 0-1,0 1 1,0-1 0,0 1-1,0-1 1,-1 0 0,1 1-1,0-1 1,0 1 0,0 0-1,0 4-9,1-1-1,-1 1 0,1 0 1,0 0-1,0-1 0,1 1 1,-1-1-1,1 1 0,0-1 0,0 1 1,0-1-1,1 0 0,0 0 1,0 0-1,0-1 0,0 1 1,0-1-1,1 1 0,-1-1 1,1 0-1,0 0 0,0-1 0,0 1 1,0-1-1,1 0 0,-1 0 1,0 0-1,1-1 0,5 2 1,2 0 105,1 0-1,0-1 1,0 0 0,0-1 0,0-1 0,0 0 0,0-1 0,0 0 0,0-1 0,13-3 0,3-4 170,-1-1 0,-1-1 0,41-22 0,76-55 674,-119 73-793,5-4 25,109-76 1859,-134 90-2011,-5 25-4922,0-18 4177,-3 18-3474,-6-10-2045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15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8644,'0'0'14817,"0"10"-14195,0 78 1451,11-88-1569,16-1-107,0-1 0,-1-1 0,0-2 1,50-14-1,101-49 616,-49 16 179,-142 54-6144,-22 5 732,-16 8-3549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7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9188,'0'0'2060,"0"14"-1100,26 336 2999,-8-157-3321,-17-187-618,25 468 539,-2 326 463,-33 273-601,-5-618-269,-21 346 54,-5 36 102,36 1-204,4-617-119,24 735 7,78 85 38,12 201-70,-67-754 66,-2-51-18,67 867-298,-68-1006 260,-18-157 186,-21-109-6624,-7-56 337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15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16456,'0'0'9092,"0"-13"-8439,0 22-617,0 1-1,0-1 1,1 0 0,0 1-1,1-1 1,0 0-1,7 17 1,-8-22-11,1-1 1,0 0 0,0 1-1,1-1 1,-1 0-1,1-1 1,0 1 0,-1 0-1,1-1 1,0 1 0,0-1-1,1 0 1,-1 0-1,0 0 1,1-1 0,-1 1-1,1-1 1,0 0-1,-1 0 1,1 0 0,0 0-1,0-1 1,5 1-1,13 0 173,0-1-1,0-1 0,0 0 0,0-2 1,0-1-1,0 0 0,-1-2 0,0 0 0,37-17 1,7-9 575,101-67 0,-72 39 156,-93 60-980,-1 0 1,0 0 0,0 0-1,0 0 1,1 0-1,-1 0 1,0 0 0,0 0-1,0 0 1,1-1 0,-1 1-1,0 0 1,0 0-1,1 0 1,-1 1 0,0-1-1,0 0 1,1 0 0,-1 0-1,0 0 1,0 0-1,0 0 1,1 0 0,-1 0-1,0 0 1,0 0 0,0 1-1,1-1 1,-1 0-1,0 0 1,0 0 0,0 0-1,0 1 1,1-1-1,-1 0 1,0 0 0,0 0-1,0 1 1,0-1 0,6 14-1365,-5-11 962,-1-1-1,1 0 0,0 0 0,0 0 0,0 0 0,0 0 1,0 0-1,0 0 0,0 0 0,1-1 0,-1 1 0,1 0 0,1 1 1,22 2-10475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30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216 206 8132,'0'0'9866,"-9"5"-3690,28-3-4868,32-3-727,150-28 1040,-82 9-1153,-41 11-226,-86 9-11,1 1 0,-1 1 0,0-1 0,1 1 0,-1 1-1,-11 4 1,-52 27-568,39-17 411,-7 2-111,-150 71-387,139-69 273,-94 25 0,120-41 341,10-3 144,31-1-116,431-16 795,-366 15-1047,-82 0 122,-1 0-97,-1 0 0,0 1 0,0-1 0,0 0 0,0 0 0,0 0 1,0-1-1,1 1 0,-1 0 0,0-1 0,0 1 0,-3-2 0,-3-1-70,-21-4-354,0-2 0,0-1 0,1-1 0,1-1 0,-51-32 0,-118-98-652,77 52 1132,117 88 52,0 0 1,0 0-1,0 0 0,0 0 1,0-1-1,1 1 1,-1-1-1,1 1 1,0-1-1,-2-4 1,3 7-76,-1-1 0,1 0 0,-1 0 0,1 0 0,0 0 1,0 0-1,-1 1 0,1-1 0,0 0 0,0 0 0,0 0 1,0 0-1,0 0 0,0 0 0,0 0 0,0 0 1,0 0-1,0 0 0,1 0 0,-1 1 0,0-1 0,1 0 1,-1 0-1,0 0 0,1 0 0,-1 1 0,1-1 0,0 0 1,-1 0-1,1 1 0,0-2 0,1 2-10,6 0-17,0 1 1,0 0-1,0 1 1,0 0 0,0 0-1,-1 1 1,1 0 0,-1 0-1,0 1 1,1 0-1,-1 0 1,-1 0 0,1 1-1,-1 0 1,0 1-1,0-1 1,0 1 0,-1 0-1,6 9 1,6 9-362,-2 0-1,0 1 1,20 50 0,-16-35-3262,-4-16-4479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30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 10069,'1'-2'14462,"-1"2"-14459,0 0 0,0-1 0,1 1 1,-1 0-1,0 0 0,0 0 0,1 0 0,-1 0 0,0 0 0,0-1 1,1 1-1,-1 0 0,0 0 0,1 0 0,-1 0 0,0 0 0,1 0 1,-1 0-1,0 0 0,0 0 0,1 0 0,-1 0 0,0 1 0,1-1 1,-1 0-1,0 0 0,0 0 0,1 0 0,-1 0 0,0 0 1,0 1-1,1-1 0,-1 0 0,13 8 18,0 0 1,0 1-1,-1 0 0,0 1 1,11 12-1,53 61 136,-60-64-107,-1 0-1,-1 1 0,0 1 0,-2 0 0,0 1 1,8 23-1,-16-36 4,-1 0-1,0 0 1,-1 0 0,0 1 0,-1-1 0,0 0-1,0 1 1,-1-1 0,0 1 0,0-1-1,-1 1 1,-1-1 0,0 1 0,0-1 0,-1 0-1,0 0 1,0 0 0,-9 15 0,1-7 105,-1-1 1,0 0-1,-1-1 0,-1-1 1,-31 26-1,12-15 317,-69 40-1,76-53-164,25-11-246,6-32-12921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31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16408,'0'0'7398,"5"4"-7145,4 5-215,0-1-1,-1 1 1,0 1 0,0-1 0,-1 2-1,-1-1 1,11 21 0,-3 0 107,19 59 0,-26-68-120,-2-1 1,0 1-1,-2 1 0,0-1 0,-1 0 0,-2 1 1,0-1-1,-4 24 0,2-32 27,0-1 0,-2 0 0,1 0 0,-2 0 0,0 0 0,0-1 0,-1 1 0,0-2-1,-2 1 1,1-1 0,-1 0 0,-1 0 0,0-1 0,-14 14 0,10-13 95,0 0 0,0-1 0,-1-1 1,0 0-1,-1 0 0,-29 11 0,59-24-1210,8-2-1099,31-13 0,19-16-3563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3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1192 357 7523,'0'0'3330,"-8"-22"-1289,-24-70-542,29 84-1236,-1 0 0,0 0-1,0 1 1,0 0 0,-1-1-1,0 1 1,-1 1-1,0-1 1,0 1 0,0 0-1,0 0 1,-12-7 0,5 6 73,1 0-1,-2 1 1,1 1 0,0 0 0,-23-5-1,11 4-129,0 1 1,-1 2-1,1 0 0,-1 2 0,0 1 0,0 1 0,1 1 0,-1 1 0,1 1 0,-1 2 0,1 0 0,1 2 0,-1 0 0,1 2 0,1 1 0,-31 18 0,31-14-68,0 2-1,1 0 0,1 1 0,1 1 0,0 1 1,2 1-1,0 0 0,1 1 0,1 1 0,2 1 1,0 0-1,1 1 0,2 1 0,1-1 0,0 2 1,2-1-1,1 1 0,2 1 0,0-1 0,-1 54 1,6 85 241,1-143-328,2 0 0,1 0 0,1 0 0,0 0 0,11 23 0,-5-18 48,1 0 0,2-1 0,1-1 0,1 0 0,1-1 0,1-1 0,2 0 0,39 37 0,-43-47-54,1-1 0,0-1-1,1-1 1,0 0 0,0-1 0,1-1 0,1-1-1,0-1 1,0 0 0,0-1 0,0-2 0,1 0 0,33 2-1,-27-4-25,-1-1-1,0-1 0,1-2 1,-1 0-1,0-2 1,0-1-1,0 0 0,25-11 1,-13 0 6,-2-2-1,0-1 1,-1-2 0,-1-2 0,33-27-1,-46 32-11,-1-1 0,0-1 0,-2 0 0,0-1 0,-1-1-1,-1-1 1,-2 0 0,17-35 0,-24 39 2,0 0 1,-1 0-1,-1-1 0,-1 0 1,2-37-1,-6-103-6,0 156-9,-1-16 0,-1 1 0,-1 0 1,-1 0-1,0 1 0,-2-1 0,0 1 0,-1 0 0,-15-28 0,9 23-1,-2 1 0,0 0 0,-1 1 0,-1 1 0,-37-34 0,28 33 3,0 0 0,-1 2 0,-1 1 0,-1 1 0,-1 1 0,0 1 0,-1 2 0,0 2-1,-1 0 1,-48-8 0,14 11-4,0 4 0,0 2 0,-67 7 0,116-3 1,1 1 1,-1 0-1,0 1 0,1 1 0,0 0 0,0 1 0,1 1 1,0 0-1,0 1 0,0 1 0,1 0 0,0 1 0,1 1 1,0 0-1,1 1 0,-15 17 0,-7 14 4,1 2 0,3 0 0,-43 86 0,48-81 28,1 1 1,-20 68-1,36-92-27,1 1 0,1 0 0,2 0 0,1 0 0,1 1 0,2 41 0,2-59-3,0 0 0,0-1 0,1 1-1,1 0 1,0-1 0,0 0 0,1 0-1,1 0 1,-1 0 0,2-1 0,9 12-1,12 11 28,50 46-1,-54-57-16,1-1 0,0-1-1,1-2 1,1 0 0,1-1-1,1-2 1,0-1 0,0-2-1,1 0 1,1-2 0,-1-1-1,1-2 1,1-1 0,59 2-1,-61-6 0,0-1 0,0-1 0,1-2 0,-1-1-1,0-1 1,-1-1 0,0-2 0,0-1-1,0-2 1,-1 0 0,49-29 0,-41 17 19,-1-2 1,-1-1 0,-1-2-1,-1-1 1,-2-1-1,-1-2 1,44-62 0,-54 66 40,-2-2 0,0 0 1,-2-1-1,-1-1 1,-1 0-1,-2 0 0,-2-2 1,-1 1-1,-1-1 1,2-39-1,-6 36 50,-2 0 0,-6-61-1,2 81-93,0 0-1,-1 1 0,-1-1 1,-1 1-1,0 0 0,-1 0 0,0 1 1,-10-15-1,0 5-27,-2 1 0,0 1 0,-1 1 0,-1 1 1,-1 0-1,-45-31 0,11 15-68,-117-57 1,162 88-2,0 0 58,-1 1 0,1 0 0,-1 1 0,-13-3-1,23 6-61,-1 0-1,1 1 0,0 0 1,0-1-1,0 1 0,0 0 0,0 0 1,0 0-1,-1 0 0,1 1 0,0-1 1,0 1-1,0-1 0,0 1 1,0 0-1,0-1 0,0 1 0,0 0 1,0 0-1,0 1 0,1-1 1,-1 0-1,0 1 0,1-1 0,-1 1 1,1-1-1,-1 1 0,1 0 0,0-1 1,-2 5-1,-15 51-3077,3 21-2794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37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1 288 10325,'0'0'11010,"14"-2"-7464,21-10-2791,0 0 1,58-32 0,-16 8-265,355-146 2068,-495 203-1935,-21 19-600,-3 3 32,-155 53 0,240-96 721,6 0-687,8-3-56,1 0-1,0-1 1,-1 0-1,0-1 1,0 0-1,14-9 1,6-3 17,46-18 5,113-60 69,-190 95 6,-10 4 34,-372 225 14,369-221-271,16-8-6,2-1-19,39 0-1287,1-1-1,0-3 0,-1-1 1,0-3-1,66-21 0,-1-13-7436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39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0 315 14727,'0'0'8718,"3"-1"-7901,15-10-595,0 1-1,0 1 1,1 0 0,1 2 0,21-6 0,20-9 144,8-4 20,3-1 266,134-70 1,-200 92-159,-19 4-225,-30 3-205,-1 2 0,1 1 0,0 3 0,-44 13 0,18 0-12,42-12 34,-1 0-1,-1-2 1,1-1 0,-1-1-1,-33 1 1,61-6 202,9 0 128,21-3-253,1-1 0,-1-1-1,47-15 1,-15 4-54,-7 3-52,154-32 273,-288 48 572,25 7-770,0 2-1,-100 38 1,192-50 188,24-12-320,0-2 0,-2-4 0,60-25 0,-24 9 0,-19 8 0,-104 25 0,1 8-19,-1 1 0,-39 18 0,57-22-28,2 2-2112,20-5-2325,18-1-1991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2:08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17128,'0'0'3281,"-5"15"-3209,-43 174 406,-12 44 277,55-213-716,3-15-24,1 1 0,-1-1 1,0 0-1,0 1 0,-4 6 1,7-26 288,7-24-21,2 0 1,23-59 0,-3 13-231,-15 33 39,-4 13 560,20-47 0,-30 84-597,-1 0 1,0 1-1,0-1 1,0 1 0,1-1-1,-1 1 1,0-1-1,1 1 1,-1-1 0,0 1-1,1-1 1,-1 1-1,1 0 1,-1-1 0,1 1-1,-1-1 1,1 1 0,-1 0-1,1-1 1,-1 1-1,1 0 1,-1 0 0,1 0-1,0-1 1,-1 1-1,1 0 1,-1 0 0,2 0-1,18 10-83,7 12 1,-1 2-1,0 0 0,36 48 1,-32-37 36,48 60 11,40 43 2,-95-114-57,1 0 0,2-2-1,34 24 1,-54-41-284,1-1-1,-1 0 1,1 0 0,0 0-1,0-1 1,1-1 0,-1 1-1,1-1 1,12 2 0,-19-4 10,0 1 0,0-1 0,1 0 0,-1 0 1,0 0-1,1 0 0,-1 0 0,0 0 0,0 0 1,1-1-1,-1 1 0,0 0 0,0-1 0,1 1 1,-1-1-1,0 1 0,0-1 0,0 0 0,2-1 1,-1-1-1628,1-1 0,-1 0 0,0 0 1,0 0-1,0 0 0,1-7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2:08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18360,'0'0'5827,"-29"199"-5827,20-74 16,-4 17 0,-1-5-16,-3-14-272,5-27-720,7-35-401,5-24-160,0-20-1360,22-17-2274,9-4-5617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2:08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17928,'0'0'3621,"2"26"-3595,0-5-25,-1 2-1,1 0 0,1 0 0,1 1 0,1-2-1,13 38 1,-13-48-10,0 1 0,1-1 1,0 0-1,1-1 0,0 1 0,17 18 0,-20-26-8,0 0 1,0-1-1,0 1 1,1-1-1,-1 0 0,1 0 1,0-1-1,0 1 0,0-1 1,0 0-1,1 0 1,-1-1-1,0 1 0,1-1 1,-1-1-1,1 1 1,0-1-1,-1 0 0,8 0 1,-9-1 15,1 1 0,-1-1 0,0 0 0,0 0 0,0-1 0,0 1 0,0-1 1,0 0-1,0 0 0,-1 0 0,1-1 0,-1 1 0,7-6 0,-5 2 21,0 0-1,0 0 1,0-1 0,-1 1-1,0-1 1,0 0 0,3-8-1,0-3 157,-2 0 0,0 0 0,0-1-1,-2 1 1,2-31 0,-4 34-25,0 0 1,-2 0-1,1 1 0,-2-1 0,0 0 1,-7-22-1,7 30-138,0 1-1,-1 0 0,0 0 1,-1 0-1,0 0 0,1 0 1,-2 1-1,1-1 1,-1 1-1,1 0 0,-2 1 1,1-1-1,0 1 1,-1 0-1,0 0 0,-7-3 1,6 4-100,0 0-1,0 0 1,0 0 0,0 1 0,0 0 0,0 1 0,-1 0-1,1 0 1,-1 0 0,1 1 0,-13 1 0,16 0-215,1-1 0,0 1 0,0 0 0,-1-1 0,1 1 0,0 1 0,0-1 0,0 0 0,0 1 0,0 0 0,1-1 0,-1 1 0,0 0 0,1 1 1,-1-1-1,1 0 0,0 1 0,0-1 0,0 1 0,0 0 0,0-1 0,1 1 0,-1 0 0,1 0 0,-1 0 0,1 0 0,-1 5 0,-1 42-9229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8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12118,'0'0'0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2:09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0 18504,'0'0'3021,"2"31"-2741,11 339-8,-32 71 501,16-408-757,3-31-333,0-6-801,1-17-2401,5-13-5669</inkml:trace>
  <inkml:trace contextRef="#ctx0" brushRef="#br0" timeOffset="1">0 464 3105,'0'0'19225,"131"-62"-17576,-53 38-1153,2 11-352,-5 5-144,-11 8-128,-18 6-1745,-29 22-2865,-17 7-10341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2:09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24 288 14551,'0'0'5394,"5"28"-5381,-1-4-12,3 23-5,-1 0-1,-1 54 0,-5-78 3,0 15-9,-5 45 1,3-70 11,0-1 0,-1 1 0,0 0 0,-1-1 0,-1 0-1,0 0 1,-9 16 0,14-28 2,0 0-1,0 0 1,0 0-1,0-1 1,0 1 0,0 0-1,-1 0 1,1 0-1,0 0 1,0 0-1,0-1 1,0 1 0,0 0-1,0 0 1,0 0-1,0 0 1,-1 0 0,1 0-1,0 0 1,0 0-1,0 0 1,0-1-1,0 1 1,0 0 0,-1 0-1,1 0 1,0 0-1,0 0 1,0 0-1,0 0 1,-1 0 0,1 0-1,0 0 1,0 0-1,0 0 1,0 0 0,0 0-1,-1 0 1,1 0-1,0 0 1,0 0-1,0 0 1,0 1 0,0-1-1,-1 0 1,1 0-1,0 0 1,0 0-1,0 0 1,0 0 0,0 0-1,0 0 1,0 1-1,-1-1 1,1 0-1,0 0 1,0 0 0,0 0-1,-1-15 168,1 14-156,3-47 31,1-1-1,3 1 0,2 0 1,2 1-1,2 0 0,2 0 1,34-71-1,-42 105-33,-5 7 19,1-1 1,0 1-1,0 0 1,0 1 0,1-1-1,-1 0 1,1 1-1,1 0 1,-1 0-1,8-6 1,-11 10-15,0 1 0,0-1 0,-1 1 0,1 0 0,0 0 0,0 0 0,-1-1 0,1 1 0,0 0 0,0 0 0,-1 0 0,1 0 0,0 0 0,0 0 0,0 0 0,-1 0 0,1 1 0,0-1 0,0 0 0,-1 0 0,1 1 0,0-1 0,0 0 0,-1 1 0,1-1 0,0 1 0,-1-1 0,1 1 0,0 0 0,16 22-30,-12-16 60,34 59 254,49 111-1,-24-45-100,-62-127-195,2 3-3,0-1 1,0 1-1,1-1 1,0 1-1,8 7 0,-12-13 1,1-1 0,0 1-1,0-1 1,0 1 0,0-1-1,0 0 1,0 0-1,0 0 1,1 0 0,-1 0-1,0 0 1,1-1 0,-1 1-1,0-1 1,1 0 0,-1 1-1,0-1 1,1 0-1,-1 0 1,1-1 0,-1 1-1,0 0 1,1-1 0,2-1-1,1 0 18,0-1-1,0 1 0,0-2 1,-1 1-1,1-1 1,-1 0-1,0 0 0,0 0 1,0-1-1,-1 1 1,8-10-1,4-9 51,20-36-1,-22 35-50,206-410 74,-175 338-80,-41 85 1,-3 9-7,0 1-1,-1-1 1,1 0 0,0 0 0,0 1 0,0-1 0,0 0-1,0 1 1,1-1 0,-1 1 0,0 0 0,3-3-1,-3 6-3,0 0 0,0 1 0,0-1-1,0 0 1,0 0 0,0 0-1,-1 1 1,1-1 0,-1 0-1,0 3 1,46 207 109,-23-117 130,15 141-1,-31-120-650,-7-114 123,2 11-1475,7-12-4953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2:10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312 104 16808,'0'0'2067,"-24"-18"-1797,-76-54-118,98 70-144,1 1 0,-1 0 0,0-1 0,0 1 0,0 0-1,0 0 1,0 0 0,0 1 0,0-1 0,0 0 0,0 1 0,-1 0 0,1-1 0,0 1 0,0 0 0,0 0 0,-1 0 0,1 0 0,0 1 0,0-1 0,-4 1 0,4 1 0,0-1 1,0 1-1,1-1 1,-1 1-1,0 0 1,1-1 0,-1 1-1,1 0 1,-1 0-1,1 0 1,0 0 0,-1 3-1,-4 5 26,-8 15 108,0 0 0,1 0 0,2 1 0,1 1 0,-12 45 0,13-34-42,2 1 0,2 0-1,-1 61 1,6-93-98,0-1-2,0 0 0,0 0 0,0 0 0,1 0 1,0 0-1,2 7 0,-2-11-3,0 0 1,0-1-1,0 1 1,-1-1 0,2 0-1,-1 1 1,0-1-1,0 0 1,0 0-1,0 0 1,1 1-1,-1-1 1,1-1-1,-1 1 1,1 0-1,-1 0 1,1 0 0,-1-1-1,1 1 1,0-1-1,-1 1 1,1-1-1,0 0 1,-1 0-1,4 0 1,1 0-3,0 0 1,0-1-1,0 0 1,0 0-1,0 0 1,0-1-1,0 0 1,-1 0-1,1 0 1,-1-1-1,1 0 1,-1 0-1,0-1 0,0 1 1,0-1-1,-1 0 1,1 0-1,6-9 1,7-8-4,0-1 0,23-41 0,-18 27 183,-3-1-1,0 0 0,-3-2 1,-1 0-1,14-53 0,-26 78 1300,-1 22-344,0 7-1346,46 172 209,-21-85-688,19 121-1,-46-210-190,1 4-1054,2-7-3416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2:10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21402,'0'0'2897,"31"129"-2897,-9-41 32,-2 12 80,-8 5-80,-5 0-32,-2-16 16,-3-19-32,1-24 0,-1-20-464,3-17-1185,2-9-2064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2:11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21450,'0'0'3746,"182"-24"-3746,-114 9 0,0-1-993,-12 5-1904,-15 0-6420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2:11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112 371 19161,'0'0'1961,"-14"7"-1873,9-5-80,0 0 6,0 0 0,0 0 1,0 1-1,1-1 0,-1 1 0,1 0 0,-1 1 0,1-1 1,0 1-1,0 0 0,0 0 0,1 0 0,0 0 0,-1 0 1,2 1-1,-1 0 0,0-1 0,1 1 0,0 0 1,0 0-1,-2 8 0,-1 24 295,1 0 0,3 60 1,1-73-238,0-14-55,0-1-1,1 0 0,0 1 0,0-1 1,1 0-1,1 0 0,-1 0 1,2 0-1,6 14 0,-8-18-17,1-1-1,0 0 1,0 0-1,0 0 1,1-1-1,-1 1 0,1-1 1,0 0-1,0 0 1,0 0-1,0 0 1,0-1-1,1 1 1,-1-1-1,1 0 1,0-1-1,-1 1 1,1-1-1,0 0 1,6 1-1,-1-2-57,-1 1 1,1-2-1,-1 1 1,1-1-1,-1-1 0,1 0 1,-1 0-1,0-1 1,0 0-1,0 0 1,0-1-1,0 0 0,-1-1 1,0 0-1,0 0 1,0-1-1,11-10 0,4-6-233,-1-1 0,-1-1 0,-1-1-1,18-29 1,-15 19 176,-2-1 0,-1-1-1,15-41 1,-25 52 266,-2 1-1,-1-2 1,0 1-1,-2-1 1,2-47-1,-5 35 387,0 11 35,-1 1 0,-1-1 0,-2 0 0,-5-30 0,-1 37 572,4 21-445,1 15-647,-64 825-166,63-806 120,4-33-5,-1-1 0,1 0 0,0 0 0,0 1 0,0-1 0,0 0 0,-1 1-1,1-1 1,0 0 0,0 0 0,0 1 0,0-1 0,0 0 0,0 1 0,0-1 0,0 0-1,0 1 1,0-1 0,0 0 0,0 1 0,0-1 0,0 0 0,0 1 0,1-1-1,-1 0 1,0 1 0,0-1 0,0 0 0,0 0 0,1 1 0,-1-1 0,0 0-1,0 0 1,0 1 0,1-1 0,-1 0 0,0 0 0,1 0 0,-1 1 0,0-1-1,0 0 1,1 0 0,-1 0 0,6-3 5,-1 0-1,1-1 1,-1 1-1,0-1 1,-1-1-1,1 1 1,6-8-1,8-8 11,-10 12-14,5-6 2,2 0 1,-1 1-1,2 1 1,0 0-1,18-9 0,-32 19-6,1 1-1,0-1 1,-1 0-1,1 1 1,0 0-1,0 0 0,0 0 1,0 1-1,0-1 1,0 1-1,-1 0 1,1 0-1,0 0 1,0 1-1,0-1 0,0 1 1,0 0-1,0 0 1,0 0-1,-1 1 1,1-1-1,0 1 0,-1 0 1,0 0-1,1 0 1,-1 0-1,0 1 1,0 0-1,0-1 0,0 1 1,-1 0-1,5 6 1,4 5-128,-2 0 1,1 1-1,-2 0 1,0 1-1,-1-1 1,0 1-1,-1 1 1,-1-1-1,-1 1 1,0 0-1,-1 0 1,0 25-1,2-71-9145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2:12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0 278 13478,'0'0'7011,"202"-48"-5490,-93 15-528,10-2-737,0 0-48,-10 1-192,-12 3-16,-14 3-64,-20 6-929,-24 11-287,-30 11-673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2:12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25115,'0'0'1361,"179"-39"-1361,-113 34-944,4-1-2386,-2-5-4465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2:13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25 115 15015,'0'0'7958,"-2"1"-7243,11 0-643,37-2 77,0-3 1,0-2-1,-1-1 0,46-15 0,-7 3 12,-46 11-57,50-18 0,-86 26 11,-7 0-59,-28 3-11,0 1-1,0 2 1,1 1 0,-58 21-1,16-5-32,40-13 224,-51 7 0,95-18 870,6 0-1025,0-1 1,19-4-1,37-14-59,229-70 113,-307 89-112,-16 3 8,-14 8-9,-62 27 1,28-9-12,1-3 1,-166 54-13,222-76 38,33-8 112,0-1 1,-1 0-1,0-2 1,18-9-1,31-12-128,-30 15-20,12-5-6,1 2 1,76-14-1,-174 42 83,0 2-1,-71 29 1,-20 7-135,137-49 38,12-1 29,0 0 0,-1-1 1,1 0-1,0-1 0,-1 0 0,0-1 0,17-7 0,7-3 3,-13 6-6,172-60-12,-223 74-182,-11 5-271,-111 51-5043,72-37-2132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2:45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2084 297 7075,'0'0'1926,"-22"-22"-1365,-114-107 1074,124 119-1413,0 0 0,-1 1 1,0 1-1,0 0 0,-1 1 0,0 0 0,0 1 0,-19-5 1,-19-4-150,-55-6 0,64 13-53,-50-5-5,-1 4-1,-160 5 0,184 9 16,1 4 0,0 2 1,-97 29-1,80-18 12,29-8 53,0 3 0,-95 40 0,130-46-96,1 0 0,1 1 0,0 1 0,0 1 0,1 1 0,1 0 0,1 2 0,0 0 0,-25 33 0,19-16-3,3 2 1,0 0 0,3 0-1,-18 51 1,14-20-3,-22 118-1,30-85 16,5 2-1,6 121 1,2-136-5,1-50 7,2 0 1,1-1-1,1 0 0,2 0 1,2 0-1,1-1 1,2 0-1,1-1 0,29 52 1,-26-57 21,2-2 1,1 0 0,0-2-1,2 0 1,1-1 0,1-1-1,1-1 1,1-1-1,1-1 1,0-2 0,34 18-1,-7-10 105,0-3-1,1-3 0,1-2 0,81 16 1,-24-14 169,147 7 1,-124-19-224,231-18 0,-290 0-76,-2-4-1,122-39 0,135-70 22,-275 100-42,0-2-1,-2-3 1,-1-3 0,-2-1-1,94-78 1,-120 87 37,-1-1 1,-1-2-1,-1 0 1,-2-1-1,19-32 0,-27 38 82,-1-1 0,-1 0 0,-1-1-1,0 0 1,-2-1 0,-1 1 0,5-45-1,-7 36-45,-1 0 0,-2-1 0,-1 1-1,-2 0 1,-1 0 0,-1 0 0,-2 0-1,-1 0 1,-20-51 0,0 25 300,-2 1 0,-3 2 0,-2 1 1,-3 1-1,-2 2 0,-2 2 0,-77-72 0,30 52 446,88 69-910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4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8612,'0'0'9164,"0"6"-8969,-1 163 425,-3-20 168,29 259 0,-23-398-761,-2-3 5,1-1-1,0 1 0,1-1 0,0 0 0,0 0 0,4 11 0,-6-17-34,1 0 1,-1 0-1,0 0 1,0 1-1,0-1 1,0 0-1,1 0 1,-1 0-1,0 0 1,0 1-1,0-1 1,1 0-1,-1 0 1,0 0-1,0 0 0,1 0 1,-1 0-1,0 0 1,0 0-1,1 0 1,-1 0-1,0 0 1,0 0-1,0 0 1,1 0-1,-1 0 1,0 0-1,0 0 0,1 0 1,-1 0-1,0 0 1,0 0-1,1 0 1,-1-1-1,0 1 1,0 0-1,0 0 1,1 0-1,-1 0 1,0 0-1,0-1 1,0 1-1,0 0 0,0 0 1,1 0-1,-1-1 1,0 1-1,0 0 1,0 0-1,0-1 1,0 1-1,0 0 1,8-15-488,14-83-4318,-10 28-1528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9.0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350 2 10069,'0'0'2694,"-21"0"-1453,-9-1-843,4 0 275,-46 4 1,64-2-516,1 1 0,0 0 1,-1 0-1,1 1 0,0 0 1,0 0-1,0 0 1,0 1-1,1 0 0,-1 1 1,1-1-1,0 1 0,1 1 1,-1-1-1,1 1 1,0 0-1,0 0 0,1 0 1,-5 9-1,-2 3-30,2 0-1,0 0 1,1 1-1,1 0 1,1 0 0,-5 25-1,6-3 21,1-1 1,2 64-1,2-71-78,1-27-60,-1 1 0,1-1-1,-1 0 1,2 1 0,-1-1 0,1 0 0,0 0-1,0 0 1,1 0 0,0 0 0,0-1 0,0 1 0,0-1-1,1 0 1,0 0 0,0 0 0,1 0 0,-1-1-1,1 0 1,0 0 0,0 0 0,1 0 0,-1-1-1,1 0 1,-1 0 0,1 0 0,10 2 0,1 1-1,1-1 0,0-1-1,0-1 1,0-1 0,1 0 0,-1-1 0,0-1 0,30-4 0,-33 1-28,1 0 0,-1-2 0,0 0-1,0-1 1,15-8 0,-10 5-168,-19 8 98,-1 1 1,0 0-1,1 0 0,-1 0 0,0 0 0,1 0 0,-1 0 0,0-1 1,0 1-1,1 0 0,-1 0 0,0-1 0,0 1 0,1 0 0,-1 0 1,0-1-1,0 1 0,0 0 0,1 0 0,-1-1 0,0 1 0,0 0 0,0-1 1,0 1-1,0 0 0,0-1 0,0 1 0,0 0 0,0-1 0,0 1 1,0 0-1,0-1 0,0 1 0,0 0 0,0-1 0,0-2-831,0-9-4085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46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13 440 16760,'0'0'8566,"-2"-3"-7843,-6-7-264,6 8 67,2 9-470,0 1 1,0 0 1,1-1 0,0 1 0,0 0-1,4 13 1,-4-19-41,0 0 0,-1 0 0,1 0 0,0 0 0,0 0 0,0 0 0,1 0 0,-1-1 0,0 1 0,1 0 0,-1-1 0,1 1 0,0-1 0,0 1 0,-1-1 0,1 0 0,0 0 0,0 1 0,0-1 0,0-1 0,0 1 0,0 0 0,0 0 0,1-1 0,-1 0 0,4 1 0,3-1 44,-1 0 0,0-1-1,0 0 1,0 0-1,1-1 1,-1 0-1,-1-1 1,1 0-1,0 0 1,11-7 0,6-5 192,39-31 0,-40 27-158,188-150 552,55-42 384,-200 170-375,-66 40-485,-9 3-3074,-66 34-4231,16-9-571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46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2 534 18745,'0'0'8841,"0"-1"-8810,0 1 0,0 0 1,0 0-1,-1-1 0,1 1 0,0 0 0,0-1 0,0 1 1,0 0-1,0 0 0,0-1 0,0 1 0,-1 0 0,1-1 1,0 1-1,0 0 0,0-1 0,0 1 0,0 0 1,1-1-1,-1 1 0,0 0 0,0-1 0,0 1 0,0 0 1,0 0-1,0-1 0,0 1 0,1 0 0,-1-1 1,0 1-1,10 5 30,-1 1 0,1 1 1,-2-1-1,1 1 0,12 14 1,-12-12 4,0 0 0,1-1 1,0 0-1,0-1 0,11 7 0,-14-12-16,-1 1 0,1-1 0,0 0 0,-1 0 0,1 0 0,0-1 0,0 0 0,0-1 0,0 0-1,1 0 1,-1 0 0,0-1 0,0 0 0,0 0 0,-1-1 0,1 0 0,0 0 0,-1-1 0,1 1 0,6-5-1,11-7 127,-1-1 0,-1-1 0,38-33 0,-40 31-100,103-88 241,367-293 956,-489 398-1273,-1 1 0,1-1-1,0 0 1,-1 1 0,1-1-1,0 1 1,0-1 0,-1 1 0,1 0-1,0-1 1,0 1 0,0 0 0,-1-1-1,1 1 1,0 0 0,0 0 0,0 0-1,0 0 1,0 0 0,1 0 0,-3 13 10,-22 29-59,20-36 5,-6 11-216,3-6-1049,0 0 0,-1 0 1,0 0-1,-14 16 1,-5-6-4959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13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6 285 14791,'0'0'10076,"-4"-8"-6695,2 69-3183,3-32 116,-1-28-271,17-2 58,0 0 0,0-2 0,0 0 0,0-1 0,0 0 0,-1-1 0,0-1 0,15-8 0,20-13 370,48-33 0,-62 36-276,296-188 1723,-333 212-1931,0 0 1,0 0-1,0 0 1,0 0-1,0 0 1,0 0-1,0 0 1,0 0-1,-1 0 1,1 0-1,0 0 0,0 0 1,0 0-1,0 0 1,0 0-1,0 0 1,0 0-1,0 0 1,0 0-1,0 0 1,0 0-1,0 0 0,0 0 1,-1 0-1,1 0 1,0 0-1,0 0 1,0 0-1,0-1 1,0 1-1,0 0 1,0 0-1,0 0 0,0 0 1,0 0-1,0 0 1,0 0-1,0 0 1,0 0-1,0 0 1,0 0-1,0 0 1,0 0-1,0-1 1,0 1-1,0 0 0,0 0 1,0 0-1,0 0 1,0 0-1,0 0 1,0 0-1,0 0 1,0 0-1,0 0 1,0 0-1,0 0 0,0 0 1,0-1-1,1 1 1,-10 0-761,8 0 702,-14 1-1464,-1 0 0,1 1 0,0 0 0,-1 2 0,1 0 0,0 0 0,-20 10 0,-38 17-11532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13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40 283 16648,'0'0'10175,"-6"-4"-9770,-17-15-188,23 19-214,0 0 0,0 0 0,0 0 1,0 1-1,0-1 0,0 0 1,0 0-1,0 1 0,0-1 0,0 0 1,0 0-1,0 0 0,0 0 1,0 1-1,-1-1 0,1 0 0,0 0 1,0 0-1,0 0 0,0 1 1,0-1-1,0 0 0,-1 0 0,1 0 1,0 0-1,0 0 0,0 0 0,-1 1 1,1-1-1,0 0 0,0 0 1,0 0-1,-1 0 0,1 0 0,0 0 1,0 0-1,0 0 0,-1 0 1,1 0-1,0 0 0,0 0 0,0 0 1,-1 0-1,1 0 0,0 0 1,0 0-1,0 0 0,-1 0 0,1-1 1,0 1-1,0 0 0,0 0 1,0 0-1,-1 0 0,1 3 14,-1 46 110,0-24 65,0-1-1,2 1 0,1-1 0,8 45 0,-9-67-178,-1 0 1,1 0-1,0 0 0,0 1 1,0-1-1,0 0 0,1 0 0,-1 0 1,0 0-1,1-1 0,-1 1 0,1 0 1,0-1-1,-1 1 0,1-1 1,0 1-1,0-1 0,0 0 0,4 2 1,-2-2 12,-1 0 0,1 0-1,0 0 1,0 0 0,0-1 0,1 0 0,-1 0 0,0 0 0,0 0 0,6-2 0,4-1 112,0-1 1,0-1-1,0 0 1,-1-1 0,19-11-1,82-57 880,133-112 1,14-11-396,-216 171-623,-44 27-37,0 0 1,-1 0-1,1 0 1,-1 1-1,1-1 1,-1 0-1,0 0 0,1 0 1,-1 0-1,0 0 1,0 1-1,0-1 1,1 0-1,-1 0 0,-1 0 1,1 0-1,0 1 1,0 0-1,0-1-60,0 32-2669,0-11-5279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34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8 490 10309,'0'0'8742,"-8"5"-4882,14-8-2523,144-113 1222,59-42-1150,-19 33 602,-188 124-1221,-7 7-673,-160 130-54,88-75-84,-117 117 1,183-168 369,8-12 360,7-7-412,10-11-255,1 0 0,1 1 1,0 0-1,2 2 0,30-25 0,-20 17-39,58-50-3,112-75 0,-252 199 0,-249 176 0,301-223 0,9-3 0,16-9 0,147-89-703,-23 12-2097,-107 66 1675,114-65-8011,-65 29-5545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36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175 203 13334,'0'0'9508,"11"0"-8592,7-1-604,1 0 1,-1-2 0,0 0 0,0-2 0,0 0-1,-1 0 1,34-17 0,75-43 1146,62-27 889,-238 128-1934,-20-2-456,-129 44 1,101-42-23,-72 23 136,208-74 520,0-2-1,61-37 1,-13 6-390,-52 31-135,0 1-1,1 2 1,65-18 0,-134 63 50,-34 16-126,-1-3 1,-2-3-1,-2-4 1,-150 54-1,207-84 43,16-7-34,0 0 1,1 0-1,-1 0 0,0 0 0,0 0 0,0 0 0,0 0 1,0 0-1,0 0 0,0 0 0,0 0 0,0 0 0,0 0 1,0 0-1,0 0 0,0 0 0,0 0 0,1 0 0,-1 0 1,0 0-1,0 1 0,0-1 0,0 0 0,0 0 1,0 0-1,0 0 0,0 0 0,0 0 0,0 0 0,0 0 1,0 0-1,0 0 0,0 0 0,0 0 0,0 0 0,0 0 1,0 1-1,0-1 0,0 0 0,0 0 0,0 0 0,0 0 1,0 0-1,0 0 0,0 0 0,0 0 0,0 0 0,0 0 1,0 0-1,0 0 0,0 0 0,0 0 0,0 1 0,0-1 1,0 0-1,0 0 0,0 0 0,-1 0 0,1 0 1,0 0-1,0 0 0,0 0 0,0 0 0,0 0 0,0 0 1,27 0-7,-11 0 9,-3-1-3,0 0 0,-1-1 0,1 0 0,0-1 0,-1 0 0,23-10 0,71-40 0,-76 37 0,48-27 0,-17 8 0,98-39 0,-219 101 0,42-15 113,1 0 0,-17 16-1,7-4-5727,15-13-137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3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875 107 8628,'0'0'8428,"-11"-6"-7561,-33-16-56,-2 2 0,-89-26 0,105 41-788,-1 1 0,0 2 0,0 1 0,-59 5 0,72-1-22,0 0 0,0 1 1,1 1-1,-1 1 0,1 0 0,1 2 1,-31 16-1,25-10 6,0 1 1,0 1 0,2 1-1,-33 34 1,41-36-1,0 0 0,1 1 1,0 1-1,2-1 0,0 2 1,1-1-1,0 1 0,2 1 1,0-1-1,1 1 1,-3 27-1,0 20 47,4-1 1,3 68-1,2-67-4,0-49 12,1 1 0,0-1 0,2 0 0,0 0 0,0 0 0,13 27 1,50 95 474,-59-124-479,3 5 59,1 0-1,0-1 1,1 0-1,1-1 1,1 0 0,27 25-1,-31-35-76,1 1 0,-1-1-1,1-1 1,1 0-1,-1 0 1,1-1 0,0-1-1,1-1 1,-1 1-1,1-2 1,0 0 0,14 1-1,15 0 50,1-2 0,-1-1-1,55-7 1,-69 1-68,-1-2 0,0 0 0,-1-2 0,0-1 0,0-1-1,-1-1 1,45-29 0,-33 16 120,-1-2-1,-2-2 1,-1-1-1,37-43 1,-60 60-57,0-1-1,0-1 1,-1 0 0,-1 0-1,-1 0 1,0-1 0,-1-1-1,-1 1 1,0-1 0,-2 0 0,1-1-1,-2 1 1,-1-1 0,0 1-1,-1-23 1,1 10-5,-1 1 0,-1-1 0,-2 1 0,-1-1 0,-2 1 0,0 0 0,-14-40 0,0 22 398,-3 1 0,-1 1 0,-34-49 0,53 86-624,-4-3 816,0 8-6383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37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499 8 4306,'9'-7'19302,"-51"56"-18745,-3-2 0,-1-1-1,-3-3 1,-1-2 0,-70 44-1,103-74-461,1 1-1,-18 17 683,27-60-193,7 28-583,-3-66-4,9-126 0,-2 175 51,-4 21-43,0-1 0,0 0 0,0 0 0,0 0 0,0 0 0,0 0 0,0 0 0,0 0 0,0 0 0,0 0 0,0 0 0,0 0 0,0 0 0,0 0 0,0 0 0,0 0 0,0 0 0,0 0 0,1 0 0,-1 0 0,0 0 0,-11 34 45,-10 16 36,-22 74-1,35-98-48,6-22-12,1-1 0,0 1-1,0 0 1,1 0-1,-1 0 1,1 0 0,0-1-1,0 1 1,1 6 0,-1-8-15,1 0 1,-1-1-1,1 1 1,0 0-1,-1-1 1,1 1-1,0-1 1,0 1-1,0-1 1,0 1-1,1-1 1,-1 0-1,0 1 1,0-1-1,1 0 1,-1 0-1,1 0 1,-1 0-1,1 0 1,-1-1-1,1 1 1,2 1-1,9 2 105,1-1 0,0 0 0,0 0 0,0-1-1,24-1 1,71-5 365,-101 3-456,114-18 322,-29 2-92,-93 17-257,0 0-1,0 0 0,0 0 1,0 0-1,0 0 0,0-1 1,0 1-1,-1 0 1,1 0-1,0 0 0,0 0 1,0 0-1,0-1 0,0 1 1,0 0-1,0 0 0,0 0 1,0 0-1,0 0 1,0-1-1,0 1 0,0 0 1,1 0-1,-1 0 0,0 0 1,0 0-1,0 0 1,0-1-1,0 1 0,0 0 1,0 0-1,0 0 0,0 0 1,0 0-1,0 0 0,1 0 1,-1-1-1,0 1 1,0 0-1,-15-3-3063,0 0-2976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44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1 206 4978,'0'0'10835,"0"0"-10730,0 0 0,0 0 1,0 0-1,0 0 1,1 0-1,-1 0 0,0 0 1,0 0-1,0 0 1,0 0-1,0 0 1,1 0-1,-1 0 0,0 0 1,0 0-1,0 0 1,0 0-1,1 0 0,-1 0 1,0 0-1,1 1 528,-1-1-528,0 0 0,0 0 1,0 0-1,0 1 1,0-1-1,0 0 1,0 0-1,0 0 0,0 0 1,0 1-1,0-1 1,0 0-1,0 0 0,0 0 1,1 0-1,-1 1 1,-1-1-1,1 0 0,0 0 1,1 13 172,0-1 0,0 0 0,1 0 1,0 0-1,6 15 0,-7-23-201,1 0 1,-1 0-1,1 1 0,0-1 0,0 0 1,0-1-1,1 1 0,-1 0 1,1-1-1,0 1 0,0-1 0,0 0 1,1 0-1,-1 0 0,1 0 0,-1-1 1,1 1-1,5 1 0,-3-2 5,1 0 0,0-1 0,-1 0 0,1 0 0,0-1-1,0 0 1,0 0 0,-1-1 0,1 1 0,0-2 0,-1 1 0,13-5-1,6-3 319,45-24-1,-61 29-333,257-143 1250,40-19 79,-300 163-3398,-15 8-360,-18 8-3121,-12 4-4966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4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8 370 16119,'0'0'7588,"-1"-3"-7263,-6-5-79,9 16 118,12 19 304,-3-13-443,0 0 0,1 0 0,0-1 0,1-1 0,1 0 0,0-1 0,25 15-1,-33-23-189,1 0 0,0 0 0,0 0-1,0-1 1,0 0 0,0-1 0,1 1-1,-1-1 1,1-1 0,-1 1 0,0-1 0,1-1-1,-1 1 1,1-1 0,-1-1 0,0 1-1,0-1 1,0-1 0,0 1 0,0-1-1,12-7 1,28-19 306,-1-3 0,74-66 0,-68 53-161,24-20 131,-18 14 319,1 3 0,127-78 0,-180 123-581,-5 2-32,1 0-1,-1 0 1,1 0 0,0 0 0,0 0 0,-1 1 0,1-1 0,0 1-1,0-1 1,0 1 0,3 0 0,-3 0 181,2 24-9667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9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1 166 8404,'0'0'5208,"4"-8"-4371,103-146 2389,-106 154-3205,-1 0 1,0 0-1,0-1 1,0 1-1,0 0 1,0 0-1,1 0 1,-1-1-1,0 1 1,0 0-1,0 0 1,1 0-1,-1 0 1,0-1-1,0 1 1,1 0-1,-1 0 1,0 0-1,0 0 1,0 0-1,1 0 1,-1 0-1,0 0 1,1 0-1,-1 0 1,0 0-1,0 0 1,1 0-1,-1 0 1,0 0-1,0 0 1,1 0-1,-1 0 1,0 0 0,0 0-1,1 0 1,-1 0-1,0 0 1,0 1-1,1-1 1,-1 0-1,0 0 1,0 0-1,0 0 1,1 1-1,-1-1 1,0 0-1,0 0 1,0 0-1,0 1 1,0-1-1,1 0 1,-1 0-1,0 1 1,0-1-1,0 0 1,5 15-26,4 36 186,-3-1 0,-3 1-1,-3 76 1,-1-58 112,0 2-46,-1-24 139,6 56 0,5-64 96,-5-23-873,-4-20-2384,-6-18-3143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05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974 256 9716,'0'0'9151,"-3"-7"-8609,-6-7-174,0 0 0,0 1-1,-1 0 1,-1 1 0,-16-15 0,2 4 336,-52-37 0,62 50-610,0 1 0,-1 1 0,0 1 0,0 0 0,-1 1 0,0 0 0,0 2 0,-22-4 1,-3 3 63,-1 3 1,-53 2 0,80 1-143,-1 0 0,0 1-1,1 1 1,0 1 0,-1 0-1,1 2 1,1-1 0,-1 2-1,1 0 1,0 1 0,1 0-1,0 1 1,0 1 0,1 0-1,0 1 1,1 0 0,0 1 0,1 1-1,0 0 1,1 0 0,0 1-1,1 0 1,1 0 0,-7 17-1,-3 13 28,1 0-1,3 1 0,1 0 0,3 1 0,-8 79 0,6 238 563,12-304-430,0-31-114,3 0-1,0-1 1,1 1 0,2-1 0,1 0 0,1 0 0,1-1-1,1 0 1,2-1 0,0 0 0,2-1 0,0 0 0,2-1-1,21 24 1,-26-36-26,0 0-1,0-2 0,1 1 1,1-1-1,-1-1 0,2 0 1,-1-1-1,1-1 0,0 0 1,0-1-1,25 6 1,-2-4 88,1-1 0,0-3 0,54-1 0,-70-3-95,-1-1 0,0-1 1,0-1-1,0-1 1,0 0-1,-1-2 1,0-1-1,0 0 0,0-1 1,-2-1-1,23-15 1,-5-1 30,0-2 1,-2-1 0,0-1 0,38-48 0,-56 59-6,-1-2 0,-1 0 0,0-1 1,-2 0-1,-1-1 0,0 0 0,-2-1 0,-1 0 0,10-46 0,-8 7 152,-3 0-1,-1-111 1,-6 157-119,0-1 1,-2 1-1,0-1 0,-7-27 1,6 36 29,0 1 1,0 0-1,-1-1 0,0 1 1,-1 1-1,0-1 1,0 0-1,0 1 1,-1 0-1,-13-11 1,19 18-14,-6 0-2684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06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440 29 4626,'0'0'10914,"4"-5"-9131,19-19 5254,-26 27-6912,1 0 0,-1 0 0,0 0 0,1 0 0,-1 0 0,-6 3-1,3-1 0,-179 188 1920,-2 2-878,187-196-1128,0 1 1,-1 0 0,1 0 0,-1-1-1,1 1 1,0 0 0,-1-1-1,1 1 1,0 0 0,-1-1-1,1 1 1,0 0 0,0-1 0,-1 1-1,1-1 1,0 1 0,0-1-1,0 1 1,0 0 0,0-1-1,-1 1 1,1-1 0,0 1-1,0-1 1,0 1 0,0-1 0,0 1-1,0-1 1,1 1 0,-1-1-1,0 1 1,0-1 0,0 0-1,0-26-115,0 24 157,12-171-22,0-4-26,-12 178 203,-10 15-219,-1 4-17,2 2 0,0-1 1,1 1-1,1 0 0,1 1 0,1 0 0,-4 29 0,0 163 933,9-197-755,2-16-164,-1 0 1,0 0-1,0 0 1,1 0-1,-1 0 1,0-1-1,1 1 1,-1-1-1,1 1 1,-1-1-1,1 1 1,-1-1-1,1 0 1,-1 0-1,1 0 0,-1 0 1,1 0-1,-1 0 1,4 0-1,-2 0 27,40-1 186,0-1 0,-1-2 0,1-1-1,76-22 1,-78 15-226,-19 5 0,1 1 0,-1 1 0,1 1 0,27-2 0,-46 6 0,-4-2 0,0 0-224,-1 11-3312,-12 5 794,13-14 2606,-22 14-5264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1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4 120 6163,'0'0'12608,"0"2"-12546,-1-1 0,1 1 0,-1-1-1,1 0 1,-1 1 0,1-1 0,0 1-1,0-1 1,0 1 0,0-1 0,0 1 0,0 2-1,5 5 287,0 0-1,1 0 1,0-1-1,11 13 1,8 10 660,-22-25-867,1-1 0,0 1 0,0-1 0,0 0 0,7 6 0,-8-9-91,0-1-1,-1 1 1,1-1-1,0 1 1,0-1-1,0 0 1,0 0-1,0-1 1,0 1-1,0-1 1,1 1-1,-1-1 0,5 0 1,3-1 103,0 1 0,0-2 0,0 0 0,0 0 0,0-1 0,-1 0 0,13-6 0,69-39 563,-57 28-508,323-160 1867,-334 170-845,-27 10-2214,-43 0-4739,7 0-763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12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10 337 17560,'0'0'7998,"0"0"-7986,0-1 0,-1 1-1,1 0 1,0 0-1,-1 0 1,1 0-1,0 0 1,-1 0 0,1 0-1,0 0 1,0 0-1,-1 0 1,1 0 0,0 0-1,-1 0 1,1 1-1,0-1 1,-1 0-1,1 0 1,0 0 0,0 0-1,-1 0 1,1 1-1,0-1 1,0 0 0,-1 0-1,1 1 1,0-1-1,0 0 1,0 0-1,-1 1 1,1-1 0,0 0-1,0 0 1,0 1-1,0-1 1,0 1 0,0 10 47,2 0 0,0 0 1,0 0-1,1 0 0,0 0 1,7 13-1,33 63 486,-42-85-531,0 0 1,0-1-1,1 1 1,-1 0-1,0-1 0,1 1 1,0 0-1,-1-1 1,1 0-1,0 1 0,0-1 1,0 0-1,0 0 1,0 0-1,0 0 0,0 0 1,0-1-1,0 1 1,0-1-1,0 1 0,1-1 1,-1 0-1,0 0 1,0 0-1,0 0 0,1 0 1,-1 0-1,0-1 1,0 1-1,0-1 0,1 1 1,2-2-1,5-2 76,0-1 1,0 0-1,0 0 0,-1-1 0,14-10 0,164-135 996,33-24-54,-165 135-686,3 2 0,65-31 1,-112 63-287,-6 3-30,1 0 1,0 0 0,0 1-1,0 0 1,0 0 0,0 0-1,0 0 1,8 0 0,-12 2-47,8 0-8564,-1 0 1795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27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65 118 11429,'0'0'10205,"-5"1"-9287,-8 0-377,17 0-20,33-1 367,-13-1-525,502-31 2488,-374 19-2181,-139 12-597,0 0 99,0 0 0,0-1 0,21-6 0,-34 8-143,0 0 0,0 0-1,0 0 1,0 0 0,0 0 0,0-1 0,0 1 0,0 0 0,0 0 0,0 0 0,0 0 0,0 0 0,0 0 0,0 0 0,0 0 0,0 0 0,0 0 0,0 0 0,0 0-1,0 0 1,0 0 0,0 0 0,0-1 0,0 1 0,0 0 0,0 0 0,0 0 0,0 0 0,0 0 0,0 0 0,0 0 0,0 0 0,0 0 0,0 0 0,0 0-1,0 0 1,0 0 0,0 0 0,0 0 0,0 0 0,0 0 0,0 0 0,1-1 0,-1 1 0,0 0 0,0 0 0,0 0 0,0 0 0,0 0 0,0 0 0,0 0 0,-11-1 273,-16 0-373,-9 4-41,1 1 0,-1 2 0,1 2 0,1 0 0,-62 26-1,-16 3-169,45-19 362,-2-3-1,0-3 1,0-3-1,-109 1 1,176-10 341,1 2-134,7 0-213,178 0 378,-92-4-211,218-9 174,5 0-283,-315 11-111,0 0-15,0 0-1,0-1 0,0 1 1,0-1-1,0 1 1,0 0-1,0-1 0,-1 1 1,1 0-1,0-1 0,0 1 1,0 0-1,0-1 0,-1 1 1,1 0-1,0-1 0,0 1 1,-1 0-1,1-1 0,0 1 1,-1 0-1,1 0 0,0-1 1,-1 1-1,1 0 0,0 0 1,-1 0-1,1-1 0,0 1 1,-1 0-1,1 0 0,-1 0 1,-123-52-765,-145-39 0,215 77 785,-1 2 1,0 3 0,0 2-1,-97 0 385,174 6-344,444 5 557,-237 28-458,-221-32-153,-7 0-2,-4 1-1593,-17-1-134,14-2-1986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27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14215,'0'0'8758,"6"4"-8350,30 16-40,-1 2 0,-1 1 0,-1 2-1,-2 1 1,37 38 0,-55-50-303,-1 0 1,-1 1-1,0 1 1,-1-1-1,0 2 1,-1-1-1,-1 1 0,-1 0 1,-1 1-1,0 0 1,-1 0-1,-1 0 1,0 1-1,0 20 1,-3-22 29,0 0 0,-1 1 0,-1-1 0,-1 0 0,0 1 0,-1-1 1,-1 0-1,-1-1 0,0 1 0,-1-1 0,-12 24 0,-70 98 777,73-118-625,-1-1-1,-1 0 1,0-1 0,-31 24-1,26-27 147,21-15-369,1-3-324,1 0 19,0-1 0,-1 1 1,1 0-1,1 0 0,-1 0 0,0 0 0,1 1 0,-1-1 1,1 0-1,0 0 0,0 1 0,0-1 0,0 1 1,5-4-1,13-18-6181,-11 5-1400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28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22 16311,'0'0'8917,"-16"-4"-8109,-34-11-508,45 12-251,8 3-10,37 11 8,-34-9-44,189 58 140,-172-51-131,0 1 0,0 1-1,-1 1 1,-1 1 0,0 1 0,22 19 0,-33-23 20,0 0 1,-1 0-1,0 1 0,-1 0 0,-1 1 1,1 0-1,-2 0 0,0 1 0,0-1 1,-1 1-1,-1 1 0,0-1 0,-1 0 1,0 1-1,-1 0 0,0 0 0,-1 23 1,-2-14 145,-1 0 0,-1 0 0,-1 0 0,-1-1 0,-1 0 0,-1 1 0,-1-2 0,0 1 0,-23 37 0,-9 3 424,-4-2 0,-1-1 0,-4-3 0,-103 93 0,145-142-566,6-5-47,0-1 0,0 0 0,-1 0 0,1 1 0,0-1 0,0 0 1,-1 0-1,1 0 0,0-1 0,-1 1 0,1 0 0,-1 0 0,1-1 0,-1 1 0,0-1 0,-1 1 0,12-20-1864,-1 10 959,0-1 1,1 1 0,10-9-1,20-20-7625,-10 1-8838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3:34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13 243 10853,'0'0'8236,"-1"0"-8128,1 0 1,-1 0-1,0 0 1,1 0-1,-1 0 1,1 0-1,-1 0 1,1 1-1,-1-1 1,1 0-1,0 0 1,-1 1 0,1-1-1,-1 0 1,1 0-1,-1 1 1,1-1-1,0 1 1,-1-1-1,1 0 1,0 1-1,-1-1 1,1 1-1,0-1 1,0 1-1,-1-1 1,1 0-1,0 1 1,0-1-1,0 1 1,0-1-1,0 1 1,-1 0-1,2 2-113,-1 1 0,1-1 0,0 1 0,-1-1-1,1 0 1,1 0 0,-1 1 0,0-1-1,1 0 1,0 0 0,0 0 0,0 0 0,0-1-1,0 1 1,0-1 0,1 1 0,-1-1-1,4 3 1,-2-2 6,1 0 0,-1 0 0,0-1 0,1 1 1,-1-1-1,1 0 0,-1 0 0,1-1 0,0 0 0,0 1 0,0-1 0,10 0 0,-6-1-9,1 1 0,-1-2-1,1 1 1,-1-1 0,0-1 0,1 0-1,-1 0 1,0 0 0,0-2 0,14-6-1,-20 9 9,166-84-290,-148 76 235,0 2 0,1 0-1,0 1 1,0 2-1,1 0 1,30 0 0,-36 3-22,-1 0 0,0 2 0,1 0 1,-1 1-1,0 1 0,0 0 0,0 1 0,29 12 1,-32-10 63,1-1 1,1 0 0,-1 0-1,1-2 1,14 3 0,-21-5 9,0-1 1,0 0-1,0 0 1,0 0-1,0-1 1,0 0-1,0-1 1,0 0-1,-1 0 1,1-1-1,8-3 1,69-38-34,-59 28 2,1 2 0,0 1 0,1 1-1,1 1 1,0 1 0,49-9 0,-15 12-53,-17 2 63,80-18-1,-96 16 54,23-8 641,-52 15-760,-1 0 1,1-1-1,-1 1 1,0-1-1,1 1 1,-1 0-1,0-1 1,1 1-1,-1-1 1,0 1-1,1-1 1,-1 1-1,0-1 1,0 1-1,0-1 1,1 1-1,-1-1 1,0 0-1,0 1 1,0-1-1,0 1 1,0-1-1,0 1 1,0-1-1,0 1 1,0-1-1,0 0 1,-1 1-1,1-1 1,0 1-1,0-1 1,-1 0-1,-3-17-4816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3:39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1871 8580,'0'0'1734,"4"1"-1120,14 7 101,0 2 0,-1 0 0,0 0 0,-1 2 1,0 0-1,19 18 0,-18-14-772,2-1-1,0 0 1,0-2 0,38 20-1,-51-30 56,1-1-1,0 1 1,0-1-1,1-1 1,-1 1-1,0-1 1,1-1-1,-1 1 0,0-1 1,1 0-1,-1-1 1,0 0-1,1 0 1,-1 0-1,0-1 1,0 0-1,0-1 1,0 0-1,11-5 0,5-6-43,-1-1 0,0-1-1,22-22 1,-20 17-226,52-34 1,-61 46 244,1 2-1,-1-1 1,2 2-1,-1 0 1,1 1 0,-1 1-1,1 1 1,1 0-1,-1 1 1,0 1 0,1 0-1,-1 1 1,0 1-1,1 1 1,-1 1-1,0 0 1,24 8 0,72 36 59,34 11 89,-123-50-109,0-2-1,0 0 0,1-2 1,35 2-1,-22-4 18,-1-3-1,1-1 0,0-2 0,70-16 1,5-7-55,0 4 1,2 6 0,229-6-1,-226 19-123,225-37 0,-20 0-242,-245 37 335,0 3 1,92 10-1,161 20 62,-267-28-115,-1-2-1,1-2 0,77-16 1,220-57-483,111-22 600,-28 28 90,3 40 289,-390 31-332,-26 1 65,0-2 0,45-5 0,-68 4-103,1-1 1,-1 0-1,0 0 0,0 0 0,0-1 1,0-1-1,0 1 0,-1-1 0,1-1 0,-1 1 1,0-1-1,-1 0 0,11-10 0,-1 1-236,-14 12 182,0 1 0,0 0 1,-1 0-1,1-1 0,0 1 0,-1-1 1,0 0-1,1 1 0,-1-1 1,0 0-1,0 0 0,0 0 1,0 0-1,0 0 0,0 0 0,0 0 1,0-4-1,3-21 57,-2 0-1,-1-1 1,-3-36 0,0 2-118,-1-2-775,-23-125 0,11 100 893,-15-79 280,13 86 22,4 0-1,-4-118 1,17 157-334,2-1 1,15-81-1,-15 116 18,-1 1-1,0-1 1,0 0 0,-1 1-1,0-1 1,-1 0 0,-1-9-1,2 16-2,0 0-1,-1 0 1,1 0 0,-1 0-1,0-1 1,0 1-1,0 1 1,0-1 0,0 0-1,0 0 1,0 0-1,0 0 1,-1 1 0,1-1-1,-1 1 1,1-1-1,-1 1 1,0-1 0,1 1-1,-1 0 1,0 0-1,0 0 1,0 0-1,0 0 1,0 0 0,0 1-1,0-1 1,0 1-1,0-1 1,0 1 0,-1 0-1,-2 0 1,-19 1 13,0 2 0,0 1 0,0 1 0,-29 10 0,-48 9 187,2-13 439,-117-2 1,61-5-653,-239 13-46,-397 26 443,435-2-392,172-17-462,-198 2 0,130-24 443,-273-5 64,57-7-379,363 12 73,0 5 0,-164 32 0,77 5-209,-263 97 0,307-94 778,-292 51 0,416-93-80,1 0 1,0 1-1,-38 17 1,60-21-197,0 0 1,1 0-1,-1 0 0,1 0 1,-1 1-1,1-1 1,0 0-1,0 0 1,0 0-1,0 0 1,1 4-1,-1-1 4,12 203 338,0-3-2358,-12-140-2909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3:13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1060 74 6515,'0'0'5771,"-11"-10"-4862,-39-30-311,46 37-516,0 0-1,-1 0 1,0 1-1,0 0 1,1 0-1,-1 0 1,0 0-1,-1 1 1,1 0-1,0 0 1,0 0 0,0 1-1,-1-1 1,1 1-1,0 1 1,-10 0-1,-8 1 80,0-2-127,-15-2 55,-1 3 1,1 1 0,0 2-1,-1 1 1,-45 13-1,36-2-72,2 3-1,0 1 0,2 2 1,0 2-1,2 2 1,-60 46-1,84-56 0,0 0 0,0 1 0,2 1 0,0 1 0,2 0 0,0 1 0,0 0 0,2 1 0,1 1 0,1 0 0,0 0 0,2 1 0,1 0 0,0 0 0,2 1 0,1 0 0,-3 39 0,7-49-1,-1 6 60,0-1 0,1 1 1,2 0-1,0-1 0,0 1 0,10 29 1,4-3 131,2-2 0,2-1 1,2 0-1,40 59 0,-43-77-94,1 0 0,1-1 0,1-1 0,1-1 0,1-1 0,1-1-1,48 30 1,-49-36-42,0 0 0,1-3 0,0 0 0,1-1-1,0-1 1,0-2 0,1 0 0,0-2 0,0-1-1,44 1 1,48-11 146,-104 4-197,0 0 0,-1-2 0,1 0 0,-1 0 0,26-13-1,-10 1-5,-1-2-1,-1-1 0,-1-1 0,0-1 0,-2-2 0,0 0 0,-2-2 1,0 0-1,36-56 0,-36 44 1,-2 0 0,-1-1 0,-2-2 0,-2 1-1,-2-2 1,-1 0 0,10-60 0,-17 48 22,-2 1-1,-4-81 1,-1 115 19,-1-1-1,-1 1 1,-1 0 0,0 0 0,-1 0 0,-1 0-1,-1 1 1,0 0 0,-1 0 0,-1 1-1,-1 0 1,0 1 0,-1 0 0,-1 0-1,0 1 1,-25-22 0,34 34 111,0 0 1,0 1-1,0-1 0,0 0 1,0 1-1,0-1 0,-1 1 1,1 0-1,0 0 0,-1 1 1,1-1-1,-1 1 1,-3-1-1,-15 1-2821,8 0-2128,3 0-1695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0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83 8292,'0'0'10554,"-6"0"-9991,4 0-525,5 0 220,343-30 1155,-241 17-1321,-39 3-49,-32 4 65,58-2-1,-91 8-77,-1-6-4776,0-4-2898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3:14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1 400 8628,'0'0'5562,"8"0"-5092,186-10 2435,711-25 147,-804 30-3049,-100 3 7,-1 1-1,-1-1 1,1 1 0,0-1-1,0 1 1,0-1 0,-1 1-1,1 0 1,-1-1 0,1 1-1,-1-1 1,0 1 0,0 0 0,1-1-1,-3-1 1,-15-14-102,0 1-1,-25-17 1,-13-10-26,-12-13 134,-147-92 0,216 148-4,-1 0 0,0 0 0,0 0-1,1 0 1,-1 0 0,0 0 0,0-1 0,1 1 0,-1 0 0,0 0 0,0 0-1,0 0 1,1 0 0,-1-1 0,0 1 0,0 0 0,0 0 0,1 0-1,-1 0 1,0-1 0,0 1 0,0 0 0,0 0 0,0-1 0,0 1-1,1 0 1,-1 0 0,0 0 0,0-1 0,0 1 0,0 0 0,0 0-1,0-1 1,0 1 0,0 0 0,0-1 0,0 1 0,0 0 0,0 0 0,0 0-1,0-1 1,-1 1 0,1 0 0,0 0 0,0-1 0,0 1 0,0 0-1,0 0 1,0 0 0,-1-1 0,1 1 0,0 0 0,0 0 0,0 0-1,-1-1 1,1 1 0,29-1-30,-26 1 78,17 0-26,0 1 0,-1 1 0,1 0 0,-1 1 0,0 1 0,1 1 0,-2 1 0,1 1 0,-1 0 0,0 2 0,0 0 0,16 11 1,-26-15-30,-1 0 1,1 0 0,-1 0 0,0 1-1,0 0 1,-1 0 0,0 1 0,0 0 0,0 0-1,-1 0 1,0 1 0,-1 0 0,0 0-1,0 0 1,0 0 0,-1 1 0,0-1 0,-1 1-1,0 0 1,0 0 0,-1 0 0,0 0 0,-1 14-1,1-6 41,-1-1 0,0 1-1,-2-1 1,0 1-1,0-1 1,-2 0 0,0 0-1,-1 0 1,-10 24-1,-15 16 577,-59 85-1,68-113-240,-1-2 0,-1 0 0,-1-1 1,-46 37-1,70-62-403,-8 9 131,8-2-4532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4:02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1144 213 7171,'0'0'5704,"-10"-9"-5106,-9-9 10,-1 1 0,-29-18 1,5 7 358,-82-35 0,105 55-895,-1 0-1,0 1 1,0 1 0,-1 2-1,1 0 1,-32-1-1,25 4-32,0 2-1,1 1 1,-1 1-1,0 2 0,1 0 1,0 2-1,1 1 0,-1 2 1,1 0-1,1 2 1,0 1-1,-36 23 0,42-21-38,1 0 0,0 1 0,1 1 0,1 1 0,1 0 0,0 1 0,1 1 0,1 0 0,1 1 0,1 1 0,1 0 0,1 0 0,1 1 0,1 1 0,1-1 0,-7 38 0,-23 221 42,28-197-36,3-29 37,3-1 0,6 95-1,0-132-34,0 0 0,1 0 0,2 0 0,-1-1-1,13 25 1,-1-7 56,34 51-1,-36-65-48,1-1 1,1-1-1,0 0 1,2-1-1,0-1 1,1-1 0,0-1-1,1 0 1,1-2-1,36 17 1,-26-16 31,0-2 1,1-1 0,0-2-1,1-1 1,0-1 0,0-2-1,45 1 1,-43-4 17,1-2 1,-1-1-1,0-2 1,0-2-1,0-1 0,-1-1 1,40-14-1,-52 12-15,1-1 1,-1-1-1,-1 0 0,0-2 0,-1-1 1,0-1-1,28-26 0,-35 28 53,-1-2-1,-1 1 1,-1-1-1,0-1 0,-1 0 1,0-1-1,-2 0 1,0 0-1,-1-1 0,9-31 1,-6 6 229,-3 0 1,5-75 0,-10-91 542,-3 111-483,0 77-226,-1-1 0,0 1 0,-2 0 0,0 0 0,-1 0 1,-1 1-1,-1 0 0,-1 0 0,-1 0 0,-11-18 0,17 34-44,1-1 0,-1 1 1,0 0-1,1 1 0,-2-1 0,1 0 0,0 1 0,-6-4 0,9 7 28,0 0-113,0-2-31,0-44-12305,0 22 1534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4:03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1 466 11141,'0'0'2847,"25"-2"-1865,35-4-131,103-23 0,201-52 1599,-265 65-1924,173-4 1,24 19 1628,-298-1-1632,-120-91-373,31 24-697,57 43 357,15 13 143,1-1 1,1-1-1,1-1 0,0 0 1,-17-23-1,33 39 50,-1 0-1,1-1 1,0 1-1,0 0 1,0 0 0,0 0-1,0-1 1,0 1-1,0 0 1,0 0 0,0-1-1,0 1 1,0 0-1,0 0 1,0 0 0,0-1-1,0 1 1,0 0-1,0 0 1,0-1 0,1 1-1,-1 0 1,0 0-1,0 0 1,0-1 0,0 1-1,0 0 1,0 0-1,1 0 1,-1 0 0,0 0-1,0-1 1,0 1-1,1 0 1,-1 0 0,0 0-1,0 0 1,0 0-1,1 0 1,-1 0 0,0 0-1,0 0 1,0 0-1,1-1 1,-1 1 0,0 0-1,0 0 1,1 0-1,-1 0 1,0 1 0,0-1-1,0 0 1,1 0-1,-1 0 1,0 0-1,20 0-34,-14 0 42,19 0-8,-6-1 1,0 1-1,-1 1 0,1 1 0,27 6 1,-40-6-4,0 0 0,1 0 0,-1 1 0,0 0 1,0 0-1,-1 1 0,1 0 0,-1 0 0,0 0 0,0 0 1,0 1-1,0 0 0,-1 0 0,0 0 0,0 1 1,5 8-1,-2-1 4,-1-1 1,-1 1-1,0 0 1,-1 1-1,0-1 0,-1 1 1,2 20-1,-1 101 181,-5-124-155,0 17 109,-2 0 0,-1-1-1,-1 1 1,-1-1 0,-2 0 0,0 0 0,-22 44 0,11-33 256,-2-2 1,-1 0 0,-2-1-1,-42 47 1,66-82-448,0 0-1,0 0 1,0 0 0,0 0 0,0 0-1,0 0 1,0 0 0,-1 0 0,1 1-1,0-1 1,0 0 0,0 0 0,0 0-1,0 0 1,0 0 0,0 0 0,-1 0-1,1 0 1,0 0 0,0 0 0,0 0-1,0 0 1,0 0 0,0 0-1,0 0 1,-1 0 0,1 0 0,0 0-1,0 0 1,0 0 0,0 0 0,0 0-1,0 0 1,0 0 0,-1 0 0,1 0-1,0 0 1,0-1 0,0 1 0,0 0-1,0 0 1,0 0 0,0 0 0,0 0-1,0 0 1,-1 0 0,1 0-1,0 0 1,0-1 0,0 1 0,0 0-1,0 0 1,0 0 0,0 0 0,0 0-1,0 0 1,0 0 0,0-1 0,0 1-1,0 0 1,0 0 0,0 0 0,0 0-1,0 0 1,0 0 0,0-1 0,-1-13-1667,0 7 13,-5-40-7759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4:10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9172,'0'0'5219,"14"-2"-4488,-11 3-729,0 0-1,0-1 1,0 1 0,-1 0 0,1 1 0,0-1 0,-1 0 0,1 1 0,-1 0 0,1-1 0,-1 1 0,0 0 0,3 3 0,34 37 54,-24-25-11,-8-9-39,1-1 1,-1 0-1,2 0 1,-1 0-1,1-1 1,0 0-1,0-1 1,17 7-1,-20-10-4,0 0-1,0-1 1,0 0 0,0 0-1,1 0 1,-1-1-1,0 0 1,0 0-1,0 0 1,0-1 0,1 0-1,-1 0 1,0 0-1,0-1 1,0 0-1,8-4 1,8-6-23,0-1 0,26-20 0,-36 23 5,0 1-1,1 0 1,0 1-1,1 0 0,0 1 1,0 1-1,0 0 0,1 1 1,0 0-1,16-2 1,0 5-6,1 2 1,0 1 0,-1 1-1,1 2 1,-1 1 0,0 1-1,49 18 1,-32-10 23,1-3 0,0-1 0,68 4 0,-82-12-40,0-1 0,0-2 0,1-2 1,-1-1-1,54-14 0,-45 6-164,1 2 1,0 2-1,0 2 0,55 0 1,-88 8 199,-1 0 0,0 0 0,0 1 1,0 0-1,0 1 0,0 0 0,-1 1 1,0 0-1,0 0 0,0 1 0,13 11 0,-12-9 4,1 0 0,0-1 0,1 0 0,-1-1 0,1 0 0,0-1 0,21 5 0,-21-8-11,0 0 0,0-1 1,1 0-1,-1-1 0,0-1 0,1 0 0,-1-1 0,0 0 0,0-1 0,0 0 0,22-10 1,-18 5-88,152-63-939,-145 63 951,1 1 0,-1 1 0,1 1 0,1 2-1,29-2 1,-6 4-22,0 3 0,0 1 0,78 16 0,220 84 178,-103-26 12,-173-58-58,105 14 0,-121-27 290,1-3 1,0-2-1,0-2 0,-1-3 1,1-2-1,99-25 0,-85 12-72,1 4-1,98-8 1,-135 20-241,1 2 0,0 2 0,0 1 0,0 2 0,-1 1 0,1 2 0,33 11 0,46 23-26,72 21 397,-154-54-301,-1-1 0,2-2 0,-1-1 0,35 0-1,1-5 8,98-15 0,-154 14 135,-1 0-1,1 0 0,-1 1 0,1 1 1,0 0-1,-1 1 0,1 0 0,0 0 1,21 7-1,-22-4-117,0-1 0,1 0 0,0 0 0,0-1 0,0 0 0,0-1 0,0-1 0,13-1-1,-14 1-80,-10 0 40,0 0 0,-1 0 1,1 0-1,0 0 0,0 0 0,0 0 0,-1 0 0,1 0 0,0 0 1,0-1-1,0 1 0,-1 0 0,1-1 0,0 1 0,0-1 0,-1 1 1,1-1-1,0 1 0,-1-1 0,1 1 0,-1-1 0,1 1 0,-1-1 1,1 0-1,-1 1 0,1-1 0,-1 0 0,0 1 0,1-1 0,-1 0 1,1-1-1,-1-28-3096,-1 14 626,1-13-4864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3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3 8724,'0'0'1377,"-17"-2"-1377,12 2 0,1 10-176,1 8-529,-2-3-1568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2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9989,'0'0'0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8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12118,'0'0'0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36.3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0 11301,'0'0'5360,"-10"8"-4520,8-7-818,-5 4 120,0 0 0,0 1-1,0 0 1,0 0-1,1 1 1,0 0-1,0 0 1,1 0 0,0 1-1,-7 14 1,7-6-49,0 2 0,1-1 1,1 1-1,0-1 1,1 1-1,2 0 0,0 18 1,0-35-94,0 0 1,1 0 0,-1 0 0,0 0-1,1 0 1,-1 0 0,1 0 0,-1 0-1,1 0 1,-1 0 0,1 0-1,0-1 1,-1 1 0,1 0 0,0 0-1,0-1 1,0 1 0,0 0 0,-1-1-1,1 1 1,0-1 0,0 1-1,0-1 1,0 1 0,0-1 0,0 0-1,0 0 1,1 1 0,-1-1-1,0 0 1,0 0 0,2 0 0,45 0 38,-32-1-28,61-2 24,23 0-136,-99 3 96,1 0 1,-1 1-1,1-1 1,-1 0-1,1 1 1,-1-1-1,0 1 1,1-1-1,-1 1 1,0-1-1,1 1 1,-1 0-1,0 0 1,0 0-1,1 0 1,-1 0 0,0 0-1,0 0 1,0 0-1,0 0 1,0 2-1,1 0-4,0 0 0,-1 1 0,1-1 0,-1 1 0,0 0 0,0-1-1,-1 1 1,2 5 0,-2 2-13,1 0 0,-2 0 0,1 0 0,-5 21 0,2-22 25,0-1 1,-1 0 0,0 0-1,0 0 1,-1 0-1,0-1 1,0 0-1,-14 15 1,16-19-29,-1 0 1,0 0 0,0 0 0,0 0-1,-1-1 1,1 1 0,-1-1-1,0 0 1,0-1 0,0 1-1,0-1 1,0 0 0,-1 0-1,1-1 1,-1 1 0,-9 0-1,14-20-7397,1-3-2798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36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6 12486,'0'0'1134,"8"17"-1084,27 51-10,-34-66-16,-1-1 0,1 1 0,0 0 0,0-1 0,1 1 0,-1-1 0,0 1 0,0-1 0,1 1 0,-1-1 0,1 0 0,-1 0 0,1 0 0,0 0 0,-1 0 0,1 0 0,0 0 0,-1-1-1,1 1 1,0 0 0,0-1 0,0 0 0,0 1 0,0-1 0,0 0 0,0 0 0,-1 0 0,1 0 0,0 0 0,0-1 0,0 1 0,0 0 0,0-1 0,0 0 0,-1 1 0,1-1 0,0 0 0,0 0 0,-1 0 0,1 0 0,-1 0 0,1 0-1,-1 0 1,1-1 0,-1 1 0,0-1 0,1 1 0,-1-1 0,0 1 0,1-4 0,0 2 12,-1-1 0,0 1-1,0 0 1,0-1 0,0 1-1,-1-1 1,1 1 0,-1-1 0,0 0-1,0 1 1,0-1 0,0 1-1,-2-8 1,1 9-3,0 0-1,1 0 0,-1 1 1,0-1-1,0 0 1,0 0-1,-1 0 0,1 1 1,0-1-1,-1 1 1,1-1-1,-1 1 0,1-1 1,-1 1-1,1 0 1,-1 0-1,0 0 0,0 0 1,0 0-1,0 0 1,0 0-1,0 1 0,0-1 1,-2 0-1,-1 0 38,1 0 1,0 1-1,-1-1 0,1 1 0,-1 0 0,1 0 1,-1 1-1,1-1 0,-1 1 0,1 0 1,0 0-1,-1 0 0,1 1 0,0 0 0,0 0 1,-5 2-1,6-1-44,0-1-1,0 1 1,0 0-1,1 0 1,-1 0 0,1 0-1,-1 1 1,1-1 0,0 1-1,0-1 1,1 1-1,-1 0 1,1 0 0,-1 0-1,1-1 1,1 1 0,-1 0-1,0 6 1,-1 10 10,0 0 0,2 0 0,0 0 0,5 32 0,-4-45-34,1 0 0,0 0 0,0-1-1,0 1 1,1 0 0,-1-1 0,2 0 0,-1 1-1,1-1 1,0 0 0,0-1 0,0 1-1,1-1 1,0 0 0,0 0 0,10 7 0,-12-10-12,1 0 1,0 0 0,0 0 0,-1-1-1,1 1 1,0-1 0,1 0 0,-1 0 0,0 0-1,0-1 1,0 1 0,1-1 0,-1 0-1,0 0 1,0-1 0,0 1 0,1-1 0,7-2-1,-5 0-1,0 0-1,0 0 1,0 0-1,-1-1 1,1 0-1,-1 0 0,0-1 1,0 0-1,8-8 1,-8 7-303,1-2 425,1 0 1,-1 0-1,7-11 0,-13 17-493,1-1-1,-1 0 1,0 1-1,0-1 1,0 0-1,0 1 1,0-1-1,0 0 0,-1 0 1,1-4-1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37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13606,'0'0'5357,"0"29"-5261,-1-4-49,1 26 118,11 91 0,9 22 225,8 54-335,-28-216-54,1 1 0,0 0 0,-1 0 0,1 0 0,0-1 0,0 1 0,1-1-1,-1 1 1,3 3 0,-4-6-16,1 1 0,-1-1-1,0 0 1,1 1-1,-1-1 1,0 0 0,1 0-1,-1 1 1,1-1-1,-1 0 1,0 0 0,1 0-1,-1 1 1,1-1-1,-1 0 1,0 0 0,1 0-1,-1 0 1,1 0 0,-1 0-1,1 0 1,-1 0-1,1 0 1,-1 0 0,1 0-1,0-1-74,0 1 0,0-1 0,0 0 0,0 0 0,0 1 0,0-1 0,0 0 0,0 0 0,0 0 0,0 0 0,-1 0 0,1 0 0,1-2 0,12-29-2741,3-10-2820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1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27 6243,'0'0'6341,"-6"-2"-3292,-32-9-2683,18 6-178,-1 1-1,1 2 0,-1 0 0,-30 1 1,48 2-156,0-1 1,-1 0 0,1 1-1,0-1 1,0 1-1,0 0 1,-1 0 0,1 1-1,0-1 1,0 0 0,1 1-1,-1 0 1,0 0-1,0 0 1,-2 2 0,0 2 14,0-1-1,0 0 1,1 1 0,0 0 0,0 0 0,-5 12 0,2-4 61,1 1 0,1 1 0,1-1 1,0 1-1,-3 28 0,5-26-7,1 1-1,1-1 1,3 33-1,-2-46-81,0 1 0,1 0 0,-1-1 0,1 1 0,0-1 0,1 0 0,-1 1 0,1-1 0,0 0 1,1-1-1,-1 1 0,1-1 0,0 1 0,0-1 0,0 0 0,5 3 0,2 1 13,0-2 1,0 1-1,1-2 1,0 1-1,0-2 1,1 1-1,-1-2 1,1 0-1,19 3 1,-8-4-28,1 0 0,0-2 1,-1 0-1,29-5 1,-42 3 44,-1 0 1,0-1-1,0 0 1,14-7-1,6-9-1482,-28 17 928,0 1 0,0-1 0,-1 0 0,1 1 0,-1-1 0,0 0 0,0 0 0,1 0 0,-1-1 1,0 1-1,0-3 0,3-18-7652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37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43 14215,'0'0'189,"9"9"-290,31 31-345,-38-39 376,-1 0 0,0 0 0,1 1 0,-1-1 0,1 0 0,0-1 0,-1 1 0,1 0-1,-1 0 1,1-1 0,0 1 0,0 0 0,-1-1 0,1 0 0,0 0 0,0 1 0,0-1 0,3 0 0,-4-1 22,1 1 1,-1-1-1,0 0 1,0 1-1,0-1 1,0 0-1,1 0 1,-1 1-1,0-1 1,0 0-1,-1 0 1,1 0-1,0 0 1,0 0-1,0 0 1,-1-1-1,1 1 1,0 0-1,0-2 1,0-2 44,1 0 0,-1 0 0,1 0 0,-2 0 0,1 0 0,0-1 0,-1 1 0,0 0 1,-1-8-1,0 11 88,1 1 0,-1 0 0,1 0-1,-1-1 1,0 1 0,0 0 0,0 0 0,1 0 0,-1 0 0,0 0 0,0 0 0,-1 0 0,1 0 0,0 0 0,0 0 0,0 1 0,-1-1 0,1 0 0,0 1 0,-1-1 0,1 1 0,0-1 0,-1 1 0,1 0 0,-3-1 0,-40-1 1410,37 2-1206,3 0-144,0 0-1,0 0 1,0 1-1,0-1 1,0 1-1,1 0 1,-1 0-1,0 1 1,0-1-1,1 1 1,-1-1-1,1 1 1,-1 0-1,1 1 1,0-1 0,-3 3-1,2-1-25,0 1 0,1-1 1,-1 1-1,1 0 0,0 0 0,0 0 1,1 0-1,0 1 0,-4 10 0,2 6-18,0 1 0,1 0 0,1 1 0,2 30 0,0-48-90,0-4-15,-1 11 9,1 0 0,1 0 0,0 0 0,1 0-1,4 14 1,-5-24-20,0 0 0,0 0 1,1 0-1,-1 0 0,1 0 0,0 0 0,-1 0 0,1-1 0,1 1 0,-1-1 0,0 1 0,1-1 0,-1 0 0,1 0 0,-1 0 0,1 0 1,0 0-1,0-1 0,0 1 0,0-1 0,0 0 0,0 0 0,1 0 0,-1 0 0,4 0 0,-3 0-222,1 0 0,-1-1 1,0 0-1,0 0 0,0 0 0,0 0 0,1-1 0,-1 1 0,0-1 0,0 0 0,0 0 1,0-1-1,0 1 0,-1-1 0,1 0 0,0 0 0,-1 0 0,1 0 0,-1-1 0,0 1 1,0-1-1,0 0 0,0 0 0,0 0 0,-1-1 0,1 1 0,-1 0 0,4-8 0,12-19-5368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38.0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 17224,'0'0'3148,"-15"11"-2988,-2 1-84,-27 28 0,41-35-40,0 0 0,0 0 0,0 0 0,1 1 0,0-1 0,0 1 0,0-1 0,0 1 0,1 0 0,0 0 1,1 0-1,-1 0 0,1 0 0,0 0 0,0-1 0,3 12 0,-2 6 77,-1-13-84,0 0 1,1 0 0,1 0 0,-1-1-1,2 1 1,-1-1 0,1 1-1,1-1 1,0 0 0,6 12-1,-7-16-25,1 0 1,-1 0-1,1 0 0,0-1 0,0 1 0,1-1 0,-1 0 1,1-1-1,0 1 0,0-1 0,0 0 0,0 0 0,0 0 1,1-1-1,0 0 0,-1 0 0,1 0 0,9 1 0,-10-2-24,1 0 0,-1-1 0,1 1-1,-1-1 1,1 0 0,-1-1 0,1 1-1,-1-1 1,1 0 0,-1-1 0,0 1 0,0-1-1,1 0 1,-1 0 0,0-1 0,-1 0-1,1 0 1,7-5 0,-8 4-428,0 0 0,0-1-1,0 0 1,-1 1 0,0-1 0,1-1 0,-2 1-1,1 0 1,-1-1 0,1 1 0,0-8 0,3-17-6305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38.3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17096,'0'0'3393,"1"19"-3299,0 20 38,14 76 0,5-6 74,-5 0 1,1 162-1,-15-260-535,1-18-623,2-18-2615,-1-15-2214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38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14887,'0'0'6659,"109"21"-6659,-77-21-192,-5 0-1681,-8 0-5330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39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233 0 15063,'0'0'3938,"-72"112"-3810,52-73-16,-2 0-48,0 3 32,1-7-80,1-7 16,6-6-16,-1-7-16,3-6-432,5-9-2209,-1 0-3186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39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12806,'0'0'7107,"131"122"-6963,-97-78-128,-5 0-32,-5-5-80,-7-8-1457,-7-12-2721,-10-8-4690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39.8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71 14311,'0'0'4658,"131"-29"-4274,-55 18-304,1 3-80,-4-5-1153,-12 4-6754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40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0 6787,'0'0'8580,"-1"26"-7537,-3 162 953,4 85-280,0 79-3643,0-377-1557,-2-7-1991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40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1 118 15127,'0'0'3906,"126"-56"-3826,-80 38-64,-7 5-32,-2 0-80,-11 2-913,-9 7-1424,-12 1-2305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41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 7587,'0'0'11366,"141"-17"-11654,-110 6-2834,-6 0-5490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1.9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9588,'0'0'6865,"0"-14"-6697,6-46-32,-6 58-117,1 0 0,-1 0 0,1 0 0,-1 0 0,1 0 1,0 0-1,0 0 0,0 0 0,0 1 0,0-1 0,0 0 0,0 0 0,1 1 0,-1-1 0,1 1 1,-1-1-1,1 1 0,-1 0 0,1-1 0,0 1 0,0 0 0,2-1 0,1 1 6,-1-1-1,1 1 0,0 1 0,0-1 1,-1 1-1,1 0 0,5 0 1,-4 0-45,-5 0 24,1 0-1,-1 1 1,0-1 0,0 0 0,0 1 0,0-1 0,0 1 0,1-1 0,-1 1 0,0 0 0,0 0 0,0-1-1,-1 1 1,1 0 0,0 0 0,0 0 0,0 0 0,-1 0 0,1 0 0,0 0 0,-1 0 0,1 0-1,-1 0 1,1 0 0,-1 0 0,1 1 0,-1-1 0,0 0 0,1 2 0,3 42 395,-4-39-307,2 20 6,-2 0 1,-1 0-1,-1 0 0,-2 0 1,0 0-1,-1-1 1,-11 30-1,1-16 158,-1-2 0,-34 58 0,124-118 977,-58 17-1200,71-28 45,1 3 0,122-24 0,-207 54-18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41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89 278 12726,'0'0'4156,"5"-9"-4062,5-12-42,-1 1 0,10-33 0,-16 42-68,0 0 0,0 0 0,-1-1 0,-1 1 0,0 0 1,-1-1-1,0 1 0,-1-13 0,0 21 12,0 1 0,0-1 0,0 1 0,0-1 0,0 1 0,-1 0 0,1 0 0,-1 0 0,1 0 0,-1 0 0,0 0 0,0 0 0,0 0 0,0 1 0,0-1 0,0 1 0,0 0 0,-1-1 0,1 1 0,0 0 0,-1 0 0,1 0 0,-1 1 0,-4-2 0,0 1 146,-1-1 0,1 1 0,-1 0 0,0 1 0,1 0-1,-1 0 1,-9 2 0,16-1-126,-1 0-1,1 0 0,0 0 0,-1 0 1,1 0-1,0 0 0,0 0 0,-1 0 1,1 0-1,0 1 0,0-1 0,1 0 1,-1 1-1,0-1 0,0 1 0,1-1 1,-1 1-1,0-1 0,1 1 0,0-1 1,-1 4-1,0-3-12,1-1 0,0 1 1,-1 0-1,1 0 0,0 0 0,0 0 0,0-1 1,0 1-1,0 0 0,0 0 0,0 0 1,1 0-1,-1-1 0,1 1 0,-1 0 1,1 0-1,0-1 0,0 1 0,1 1 0,2-1-7,1 0 0,0 0-1,0-1 1,0 0-1,0 0 1,0 0-1,0-1 1,1 1-1,-1-1 1,0 0-1,0-1 1,6 0-1,4 0-49,-5-1-103,0 1-1,0-1 0,0-1 0,-1 0 0,1 0 0,0-1 1,-1 0-1,0-1 0,0 0 0,-1 0 0,12-10 1,44-22-826,-63 36 1288,-1 24 828,-1 48-441,-1-26-632,3 0 0,1 0 0,8 46-1,-4-72 173,-6-19-299,0 0 0,0 0 0,0 0 0,0-1 0,0 1 0,1 0 0,-1 0 0,0-1 0,0 1 0,0 0-1,0 0 1,0 0 0,1 0 0,-1-1 0,0 1 0,0 0 0,0 0 0,1 0 0,-1 0 0,0 0 0,0 0 0,0-1 0,1 1 0,-1 0 0,0 0 0,0 0 0,1 0 0,-1 0 0,0 0 0,0 0 0,1 0 0,-1 0 0,0 0 0,0 0 0,0 0 0,1 0 0,-1 0 0,0 0 0,0 0 0,1 1 0,-1-1 0,0 0 0,0 0 0,0 0 0,1 0 0,-1 0 0,0 0 0,0 1 0,0-1 0,1 0 0,-1 0 0,0 0 0,0 1 0,0-1 0,0 0 0,0 0 0,0 0 0,0 1 0,1-1 0,-1 0 0,0 0 0,0 1 0,0-1 0,5-18-5021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41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 10597,'0'0'6024,"1"20"-5909,8 61-94,-9-77-55,1-1 0,0 1 0,0-1 0,1 1 0,-1-1 0,1 0 0,0 0 0,-1 0 0,1 0 0,1 0 0,-1 0 0,0 0 0,1 0 0,-1-1 0,1 0 0,0 1 0,0-1 0,0 0 0,0 0 0,0-1 0,0 1 0,1 0 0,-1-1 0,1 0 0,-1 0 0,1 0 0,-1 0 0,1-1 0,-1 1 0,1-1 0,0 0 0,-1 0 0,1 0 0,-1-1 0,1 1 0,-1-1 0,1 0 0,-1 0 0,1 0 0,-1-1 0,1 1 0,-1-1 0,0 1 0,0-1 0,0 0 0,0 0 0,0-1 0,0 1 0,-1-1 0,1 1 0,-1-1 0,0 0 0,4-5 0,-4 2 29,0-1-1,0 0 0,-1 1 0,1-1 1,-2 0-1,1 0 0,-1 0 0,-1-11 1,1 4 123,0 12-47,0-1 1,0 1-1,-1 0 0,1-1 1,-1 1-1,0 0 0,0-1 1,1 1-1,-1 0 0,-1 0 0,1 0 1,0 0-1,0 0 0,-1 0 1,0 0-1,1 1 0,-1-1 1,0 0-1,1 1 0,-1-1 0,0 1 1,0 0-1,0-1 0,-1 1 1,1 0-1,0 1 0,0-1 1,0 0-1,-1 0 0,-2 0 0,-9-1 98,1 0 0,0 0 0,-1 1 0,-13 1 0,23 0-233,-11 2-1686,2 9-3098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42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0 146 9428,'0'0'8057,"0"21"-7739,0-19-307,0 26 187,2 0 0,0 0 0,11 51 0,-10-69-113,-1-1 1,0 1-1,1 19 0,9-287-431,-12 256 352,0 0 1,1-1-1,-1 1 1,0 0-1,1 0 1,-1 0-1,1 0 1,0 0-1,-1 0 1,1 0-1,0 0 1,0 0-1,1 0 1,-1 1-1,0-1 1,1 0-1,-1 1 1,1-1-1,-1 1 1,1-1-1,-1 1 1,1 0 0,0 0-1,0 0 1,0 0-1,0 0 1,0 0-1,0 0 1,3 0-1,-2 0-4,0 0 0,0 1 0,0-1 1,0 1-1,0 0 0,1 0 0,-1 0 0,0 1 0,0-1 0,0 1 0,0 0 0,0-1 0,0 1 0,0 1 1,0-1-1,0 0 0,0 1 0,0-1 0,4 5 0,-1 0-3,0 0-1,0 1 1,-1 0 0,0 0-1,0 0 1,-1 1 0,0-1-1,0 1 1,-1 0 0,0 0-1,0 0 1,-1 1 0,2 13-1,0 11 19,-1 0 0,-1 38 0,-2-69 60,0-6 6,0-22 2,-1-24-90,8-51 1,-6 87-8,1 0 0,1 0 1,1 1-1,-1-1 0,2 1 1,0 0-1,1 0 0,12-20 1,-17 31 15,1-1 1,-1 1 0,1 0-1,0 0 1,0 0 0,0 0-1,0 0 1,0 0-1,0 1 1,1-1 0,-1 1-1,0-1 1,1 1 0,-1 0-1,1 0 1,0 0 0,-1 0-1,1 1 1,0-1 0,-1 1-1,1-1 1,0 1-1,0 0 1,0 0 0,-1 0-1,1 1 1,0-1 0,0 0-1,-1 1 1,1 0 0,0 0-1,-1 0 1,1 0-1,-1 0 1,1 0 0,-1 1-1,0-1 1,1 1 0,-1 0-1,0 0 1,0-1 0,0 1-1,0 1 1,-1-1 0,3 3-1,2 6 79,0 0-1,-1 0 1,0 1-1,-1 0 1,0 0-1,-1 0 1,2 13-1,5 89 931,-2-16 113,-8-97-1107,0 0 0,0 1 0,0-1 0,0 0 0,1 0 0,-1 0 0,0 1 0,1-1 0,-1 0 1,1 0-1,-1 0 0,1 0 0,0 0 0,-1 0 0,1 0 0,0 0 0,0 0 0,0 0 0,0 0 0,1 1 0,-1-2-11,0 0-1,0 0 0,0 1 0,0-1 1,0 0-1,-1 0 0,1 0 0,0 0 1,0 0-1,0-1 0,0 1 0,0 0 1,0 0-1,0-1 0,0 1 0,0 0 1,0-1-1,-1 1 0,1-1 0,1 0 1,4-3 12,-1-1 1,1 1 0,-1-1 0,0-1 0,7-7-1,35-45 15,40-54-3386,-81 100-1424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53.9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3 5891,'0'0'5626,"-15"-2"1684,16 132-7031,-6 280 344,4-384-917,2-45-4772,-1-8-3188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54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79 13078,'0'0'4274,"131"-2"-2961,-68-15-785,5-1-256,-3-2-208,-11 7-48,-11 7-16,-9 4-208,-9 2-881,-8 0-1376,-10 0-2241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54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219 120 10277,'0'0'3564,"-17"-19"-2929,-54-58-13,69 75-545,1 0 1,0 1-1,0-1 1,-1 0-1,1 1 1,-1 0-1,0-1 1,1 1-1,-1 0 1,0 0-1,1 0 1,-1 0-1,0 0 1,0 0-1,0 0 1,0 1-1,0-1 1,0 1-1,0-1 1,-4 1-1,4 1-44,1-1-1,0 1 0,0 0 1,0-1-1,0 1 1,0 0-1,0 0 0,1 0 1,-1 0-1,0 0 1,0 0-1,1 0 0,-1 0 1,0 0-1,1 0 1,-1 1-1,0 1 1,-1 1-3,-11 25 103,1 1 1,1 0 0,2 0 0,1 1-1,1 0 1,2 1 0,-2 62-1,12-95-117,6-9 11,-1 1-1,0-2 1,0 1-1,-1-1 0,-1-1 1,0 0-1,8-15 0,-8 13-28,0 1-1,1-1 0,0 2 1,1 0-1,23-22 0,-33 33 7,1 1 0,-1 0 0,1-1 0,-1 1 0,0 0 0,1-1 0,-1 1 0,1 0 0,-1 0 0,1-1 0,0 1 0,-1 0 0,1 0 0,-1 0 0,1 0 0,-1 0 0,1-1 0,-1 1 0,1 0 0,0 0 0,-1 1 0,1-1 0,-1 0 0,1 0 0,-1 0 0,1 0 0,0 0 0,-1 1 0,1-1 0,-1 0 0,1 0 0,-1 1 0,1-1 0,-1 0 0,0 1 0,1-1 0,-1 1 0,1-1 0,-1 0 0,1 2 0,9 21 459,-8-18-308,4 9-16,3 12 286,22 40 1,-28-60-392,0-1-1,0 0 0,0 0 0,1 0 1,0 0-1,0 0 0,0-1 1,1 0-1,-1 0 0,1 0 1,0-1-1,0 1 0,10 4 1,-15-8-103,1 0 1,-1 0 0,0 0 0,0 0 0,1 0-1,-1 0 1,0 0 0,1 0 0,-1 0 0,0 0-1,0 0 1,1 0 0,-1 0 0,0 0 0,1 0-1,-1 0 1,0-1 0,0 1 0,1 0 0,-1 0-1,0 0 1,0 0 0,1-1 0,-1 1 0,0 0 0,0 0-1,1 0 1,-1-1 0,0 1 0,0 0 0,0 0-1,0-1 1,0 1 0,1 0 0,-1 0 0,0-1-1,0 1 1,0 0 0,0-1 0,0 1 0,0 0-1,0 0 1,0-1 0,0 1 0,0 0 0,0-1-1,0 1 1,0 0 0,0-1 0,0 1 0,0 0 0,0 0-1,-1-1 1,1 1 0,0 0 0,0-1 0,0-3-1448,0-18-5519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55.3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15207,'0'0'4936,"-2"12"-4867,1 24-62,1 0 1,2-1-1,8 46 0,43 303 409,-47-534-82,-5 142-344,1 0 0,-1 0 0,2 1 0,-1-1 1,1 1-1,0-1 0,0 1 0,1 0 0,0 0 0,0 1 0,1-1 0,9-9 0,-11 13-9,0-1-1,0 1 0,1 1 0,-1-1 1,1 0-1,0 1 0,0 0 0,0 0 1,0 0-1,0 0 0,0 1 0,0-1 0,1 1 1,-1 0-1,0 1 0,1-1 0,-1 1 1,1-1-1,-1 1 0,1 1 0,-1-1 1,1 1-1,7 2 0,-10-2 13,0 0 0,0 0 0,0 0-1,0 0 1,0 1 0,0-1 0,-1 1 0,1 0 0,0-1-1,-1 1 1,1 0 0,-1 0 0,0 0 0,0 0 0,0 0-1,0 0 1,0 0 0,0 1 0,0-1 0,-1 0 0,1 0 0,-1 1-1,1 2 1,0 9 2,1 1-1,-2 22 1,0-25-7,0-3 12,0-1 1,-1 1 0,0 0-1,-1-1 1,1 1-1,-2-1 1,1 0-1,-1 0 1,0 0-1,-1 0 1,0 0-1,0-1 1,-1 1-1,0-1 1,0 0-1,0-1 1,-1 1 0,0-1-1,-8 6 1,-1-2-119,14-10 14,1 0 1,0 1 0,-1-1 0,1 0-1,0 0 1,-1 0 0,1 0 0,-1 0-1,1 1 1,-1-1 0,1 0 0,0 0-1,-1 0 1,1 0 0,-1 0 0,1 0 0,-1 0-1,1 0 1,0 0 0,-1-1 0,1 1-1,-1 0 1,1 0 0,0 0 0,-1 0-1,1-1 1,-1 1 0,1 0 0,0 0-1,-1-1 1,1 1 0,0 0 0,0 0-1,-1-1 1,1 1 0,-1-1 0,-2-17-5353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55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13926,'0'0'2527,"5"25"-2010,0-1-420,26 151 327,-18-42 426,-9-72-546,3 0 1,17 70-1,-23-127-332,0 0 47,0 0 0,1 1 0,-1-1 0,1 0 0,0 0 1,2 4-1,-3-7-56,0 1 0,0-1 1,0 0-1,0-1 0,0 1 1,1 0-1,-1 0 0,0 0 1,1-1-1,-1 1 0,0 0 1,1-1-1,-1 0 0,0 1 1,1-1-1,-1 0 0,1 1 1,-1-1-1,1 0 1,2 0-1,-3-1-139,0 1-1,0 0 1,0 0 0,0 0 0,0-1 0,0 1 0,0 0-1,0-1 1,-1 1 0,1-1 0,0 1 0,0-1 0,0 0-1,-1 1 1,1-1 0,0 0 0,0 1 0,-1-1 0,1 0-1,-1 0 1,1 0 0,-1 1 0,1-1 0,-1 0 0,1 0-1,-1 0 1,1-2 0,0 1-491,9-23-6096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56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145 55 8292,'0'0'7168,"3"8"-7045,-1-4-118,-1-2 5,-1 1 0,1-1 0,0 0 0,0 0 0,0 1 0,0-1 0,1 0 0,-1 0 1,1 0-1,-1-1 0,1 1 0,-1 0 0,1 0 0,0-1 0,0 1 0,0-1 0,0 0 0,0 1 0,0-1 0,0 0 0,1 0 0,-1 0 0,0-1 1,1 1-1,-1-1 0,0 1 0,1-1 0,-1 0 0,3 1 0,-3-1 4,1 0 1,-1 0-1,1 0 1,-1 0-1,0-1 0,1 1 1,-1 0-1,0-1 1,1 0-1,-1 1 0,0-1 1,0 0-1,0 0 1,0-1-1,3 0 0,-4 0-6,1 0-1,-1 0 0,0 0 0,0 0 1,0 0-1,0-1 0,0 1 1,0 0-1,-1 0 0,1-1 0,-1 1 1,1-1-1,-1 1 0,0 0 0,0-3 1,0 2 10,1 1 1,-1 0 0,0 0-1,0 0 1,0 0-1,-1 0 1,1 0 0,0 0-1,-1-1 1,0 1-1,1 0 1,-1 0 0,0 0-1,0 1 1,0-1-1,0 0 1,0 0 0,0 0-1,-2-1 1,0 1 78,0 0 0,0 0 1,0 1-1,0-1 0,0 1 0,0 0 1,-1-1-1,1 2 0,0-1 1,-1 0-1,-5 0 0,0 0 98,1 0 0,-1 0 0,1 1 0,-1 0 0,1 1 0,-1 0 0,1 0 0,-12 3 0,15-2-121,-1 1 1,1-1 0,0 1 0,0 0-1,0 0 1,0 0 0,0 1 0,1 0 0,-1 0-1,1 0 1,0 0 0,-6 9 0,4-3-25,0-1 1,1 1-1,0 1 1,1-1-1,0 1 1,1 0-1,0-1 1,1 1-1,0 1 1,0-1-1,1 0 1,1 0-1,1 14 1,-1-20-50,0 0 0,0 0 1,1-1-1,0 1 0,0 0 1,0-1-1,0 1 1,1 0-1,0-1 0,0 0 1,0 1-1,1-1 0,-1 0 1,1 0-1,0 0 0,0-1 1,0 1-1,1-1 0,4 5 1,-2-4-4,0 0 0,0-1 0,1 1 0,-1-1 0,1 0 1,0-1-1,0 0 0,0 0 0,0 0 0,0-1 0,0 0 0,11 0 0,-10-1-1,0 1-63,0 0-1,0-1 1,0 0-1,0 0 1,0-1-1,0 0 1,0-1-1,-1 1 1,1-2-1,0 1 1,-1-1 0,1 0-1,8-5 1,35-34-1439,-47 39 876,-1-1-1,1 0 0,-1 0 1,0 0-1,-1 0 0,1 0 1,-1-1-1,1 1 0,-1-1 1,2-8-1,-2-2-5279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56.5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17096,'0'0'3513,"8"28"-3291,2 3-148,4 11 138,-3 2 0,7 44 0,-2 100 1340,-7-51-551,-9-136-1006,0-1 0,0 1 0,0 0 0,0 0-1,0 0 1,0 0 0,0 0 0,0 0 0,0 0 0,0 0 0,1-1 0,-1 1 0,0 0 0,1 0 0,-1 0 0,0 0 0,1-1 0,-1 1 0,1 0 0,0 0 0,-1-1 0,1 1 0,-1 0 0,1-1 0,0 1 0,0-1 0,-1 1-1,1-1 1,0 1 0,0-1 0,-1 0 0,1 1 0,0-1 0,1 1 0,-1-2-139,0 0-1,0 1 1,0-1-1,0 0 1,0 1-1,0-1 1,0 0-1,0 0 1,0 0-1,0 0 1,-1 0-1,1 0 1,0 0 0,-1 0-1,1 0 1,-1 0-1,1 0 1,-1 0-1,1 0 1,-1 0-1,0-1 1,1 1-1,-1 0 1,0-2-1,3-21-4073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5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0 275 7940,'0'0'3447,"15"-20"-2954,47-67 227,-54 75-358,0 0-1,-1 0 1,0 0-1,-1-1 1,0 0-1,-1 0 1,5-21-1,-3 7 717,-6 26-999,-1 0 0,0 0 0,0 0 0,1 0 0,-1 0 0,1 0 0,-1 0 0,1 0 0,-1 0 0,1 0 0,-1 1 0,1-1 0,0 0 0,0 0 0,-1 1 0,1-1 0,0 0 0,0 1 0,0-1 0,0 1 0,0-1 1,0 1-1,0-1 0,0 1 0,1-1 0,-2 37 75,1 27-85,0 0 116,-2-1 0,-14 87 1,-18 5 1166,32-150-1632,-5 18 1005,0-17-2489,-2-12-3651,-1-15-3501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58.2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0 12886,'0'0'6832,"-1"19"-6781,1-16-46,-2 24 73,1 1 0,2 0 0,7 47 1,8 31 1193,2 176 1,-18-340-9352,0 26-1176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58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1 131 1489,'0'0'18776,"143"9"-18151,-70-35-369,2-5-144,0-1-112,-9 5-16,-13 10-609,-19 10-1584,-17 7-3489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59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0 247 18729,'0'0'2350,"2"21"-2305,0-2-43,16 112-9,-8 33-39,-10-163 76,0-35-46,1-89-99,-29-236 1,27 358 269,1-1 0,-1 0 0,1 0 0,0 0 1,-1 0-1,1 1 0,0-1 0,0 0 1,0 0-1,1 0 0,-1 0 0,1-2 0,0 3-70,0 0 0,0 1 0,0-1 0,0 1-1,1 0 1,-1-1 0,0 1 0,0 0-1,0 0 1,0-1 0,1 1 0,-1 0-1,0 0 1,0 0 0,0 1 0,2-1 0,7 0-530,16 1 129,-5 0 580,36-4 0,-53 3-682,1-1 0,-1 0 0,0 1 0,0-2 0,0 1 0,0 0 0,0-1 0,0 0 0,0 1 0,-1-2 0,1 1 0,0 0 0,-1-1 0,6-5-1,-5 1-5853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59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97 16392,'0'0'5186,"165"-35"-5122,-104 15-64,-6 5-400,-4 2-1985,-9 0-3394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7:59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15431,'0'0'2385,"0"24"-2097,0 150 419,0-141-450,-1 12-34,2 0 0,2-1 1,11 57-1,-15-100-246,1 0 1,0 0-1,0-1 0,1 1 1,-1 0-1,0-1 0,0 1 1,0 0-1,0-1 0,1 1 0,-1 0 1,0-1-1,1 1 0,-1 0 1,0-1-1,1 1 0,-1-1 1,1 1-1,-1 0 0,1-1 1,-1 1-1,2 0 0,2-15-1414,0-28-3348,-4 7-2237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00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1 101 13846,'0'0'6980,"170"-46"-6740,-127 33-240,-1 2 0,-8 0-929,-8 2-2881,-9-2-4930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00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0 10517,'0'0'10778,"-3"25"-10271,-2 9-319,1 0 33,1 1 0,1 37 0,2-13 12,1 11 47,-11 98-1,9-163-249,1-4-52,0-76-8854,0 40 1358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00.8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94 15127,'0'0'7331,"140"-41"-6674,-69 26-353,-1 1-288,-7 1-16,-12 5-849,-12 5-1792,-19 3-3666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01.5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77 9428,'0'0'7924,"94"-28"-7236,-62 19-560,-3 2-128,0 3-16,0 0-992,-2-7-2290,-3-2-3313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02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1 14743,'0'0'5082,"-2"13"-5023,-4 66 549,4 1 0,11 109 1,-6-149-379,-1 0 0,-4 44 1,1-81-218,0-1 0,0 1 0,0-1 0,0 1 0,0-1 0,0 0 0,-1 1 1,1-1-1,-1 0 0,0 0 0,1 0 0,-1 0 0,0 0 0,0-1 0,0 1 0,0 0 1,-1-1-1,1 0 0,0 1 0,-1-1 0,1 0 0,0 0 0,-1 0 0,0-1 0,1 1 1,-5 0-1,-9 2 20,1-1 1,-1 0-1,-17-1 1,31 0-32,-25-1-34,12 2-60,0-1 1,0-1-1,0-1 1,0 0-1,0-1 1,0 0-1,0-1 1,-16-6-1,31 9-16,-1 0 0,0 0 0,1-1 0,-1 1 0,0 0 0,1 0 0,-1-1 0,1 1 0,-1 0 0,0-1 0,1 1-1,-1-1 1,1 1 0,-1-1 0,1 1 0,-1-1 0,1 1 0,-1-1 0,1 1 0,0-1 0,-1 1 0,1-1 0,0 0 0,0 1 0,-1-1 0,1 0 0,0 1 0,0-1 0,0 0 0,0 1 0,0-2 0,0-9-5247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5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60 11221,'0'0'6136,"7"0"-5845,80-2 1350,103-14 0,-115 9-1489,98 3 1,-147 4-200,-24 0-19,-1 0-72,1 1 0,-1-1 0,0 0 1,0 0-1,1 0 0,-1 0 1,0-1-1,0 1 0,1 0 0,-1 0 1,0-1-1,0 1 0,0-1 0,1 1 1,-1-1-1,0 0 0,0 1 1,0-1-1,0 0 0,0 0 0,0 1 1,0-1-1,1-2 0,6-16-6585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02.4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94 2545,'0'0'16136,"156"-24"-14792,-76 5-832,9-1-127,-4 5-305,-4 4-80,-21 6-16,-16 5-657,-17 0-639,-18 0-1906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02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62 14407,'0'0'4258,"1"25"-3375,8 83-590,-8-101-284,0 0-1,0-1 1,1 1 0,0-1-1,1 0 1,-1 0 0,1 0-1,0 0 1,0 0 0,1 0-1,0-1 1,0 0 0,0 0-1,1 0 1,7 7-1,-8-9-5,1 0 0,0 0 0,0 0-1,0-1 1,0 0 0,1 0-1,-1 0 1,1 0 0,-1-1-1,1 0 1,-1 0 0,1 0-1,0-1 1,-1 0 0,10-1 0,-12 1-6,1-1 1,-1 0-1,1 1 1,-1-1-1,1-1 1,-1 1-1,0 0 1,0-1-1,0 0 1,0 1-1,0-1 1,0-1 0,0 1-1,-1 0 1,4-4-1,-2 1-6,0 0 0,-1 0 0,1-1 0,-1 1 0,0-1 0,-1 0 0,1 0 0,1-6 0,-1-3-8,0 1 0,0-1 1,-2 0-1,0 1 0,0-1 1,-3-26-1,1 36 21,0 1 0,0-1-1,0 1 1,-1-1 0,1 1 0,-1 0-1,0-1 1,0 1 0,-1 0 0,1 0 0,-1 1-1,0-1 1,0 0 0,0 1 0,-1 0-1,1 0 1,-1 0 0,1 0 0,-1 0-1,0 1 1,0 0 0,-7-3 0,0 0-34,0 1-1,-1 1 1,1 0 0,-1 1 0,0 0 0,0 0-1,-19 1 1,27 1-233,-13 2-1241,11 6-3516,4 6-6574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03.2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17192,'0'0'1377,"-2"137"-1281,7-71-64,4 4 16,1-9-48,0-13-176,2-15-1089,2-20-1632,1-13-2834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03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4 208 14070,'0'0'3965,"-1"20"-3234,0 7-630,-1 14-36,4 40 1,5-7-16,2 38-647,-12-287-225,-1-6 3472,4 180-2600,0 0-1,0 0 1,1 0 0,-1 0 0,0 0 0,1 0 0,-1 0 0,1 0 0,-1 0-1,1 0 1,0 0 0,-1 0 0,1 0 0,0 0 0,0 0 0,0 1 0,-1-1 0,1 0-1,0 1 1,0-1 0,0 0 0,0 1 0,0-1 0,0 1 0,0 0 0,0-1 0,0 1-1,1 0 1,-1 0 0,0-1 0,0 1 0,0 0 0,0 0 0,0 0 0,2 1 0,1-2-16,1 1 0,-1 1 0,1-1 0,-1 1 0,0 0 0,1 0 0,-1 0 0,7 3 0,1 4 12,-1 0 0,0 1 1,0 1-1,-1 0 0,0 0 0,-1 1 1,16 23-1,-9-13 24,44 63 96,-36-48-106,2-1-1,31 32 0,-56-65-58,0-1 0,1 0 0,-1 0 0,0 1-1,1-1 1,-1 0 0,1 0 0,-1-1 0,1 1 0,-1 0-1,4 1 1,-5-2 1,1 0-1,-1 0 0,1 0 1,-1 0-1,1 0 1,-1 0-1,1 0 0,-1-1 1,1 1-1,-1 0 1,1 0-1,-1 0 0,1 0 1,-1-1-1,1 1 1,-1 0-1,0 0 0,1-1 1,-1 1-1,1 0 0,-1-1 1,0 1-1,1 0 1,-1-1-1,0 1 0,1-1 1,1-4 11,0 1 0,-1-1 0,0 0 0,1 1 0,-2-1 0,2-9 0,4-64 12,-5-101-1,-3 83 10,2 75-31,1 6 14,-1 0 0,0 1-1,-2-1 1,1 0 0,-8-27 0,8 42-16,1-1 1,0 1 0,0-1 0,0 1-1,0-1 1,0 0 0,-1 1-1,1-1 1,0 1 0,0-1-1,-1 1 1,1 0 0,0-1 0,-1 1-1,1-1 1,0 1 0,-1-1-1,1 1 1,-1 0 0,1-1-1,-1 1 1,1 0 0,-1 0 0,1-1-1,-2 1 1,-7 8-161,-1 19-745,5 7-1570,2-3-2189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04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47 13110,'0'0'8054,"-2"-11"-7675,2 10-365,-4-25 91,1 17-69,2 15 7,13 151 620,0-5 88,-11 361-111,-2-512-676,1 0-1,0 0 1,0 0-1,0 0 1,0 0 0,0 0-1,1 0 1,-1-1 0,0 1-1,0 0 1,1 0 0,-1 0-1,0 0 1,1 0-1,-1 0 1,1-1 0,-1 1-1,1 0 1,-1 0 0,1-1-1,1 2 1,-1-2-25,0 1 0,-1-1-1,1 0 1,0 0 0,0 0 0,0 0 0,0 0 0,0 0 0,0-1-1,0 1 1,0 0 0,0 0 0,0-1 0,-1 1 0,1 0 0,0-1-1,0 1 1,0-1 0,0 1 0,-1-1 0,1 1 0,1-2 0,7-8-604,0 0 1,0 0 0,-1 0-1,-1-1 1,0-1 0,7-13-1,14-31-4636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04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1 128 2769,'0'0'19257,"169"-20"-18937,-96-4-272,-2-2-48,-11 2 16,-14 6-32,-14 5-272,-15 11-832,-12 2-977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05.3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146 534 15463,'0'0'2916,"-15"-21"-1891,-46-61-380,60 80-552,-1 0 0,1 0 0,-1 0 0,0 0 0,1 0 0,-1 0 0,0 1 0,0-1 0,0 1 1,-1 0-1,1-1 0,-3 0 0,4 2-77,1-1 0,-1 1 0,0 0 0,1 0 0,-1 0 0,0 0 0,1 0 0,-1 0 0,0 1 0,1-1 0,-1 0 0,0 0 0,1 0 0,-1 1 0,1-1 0,-1 0 0,0 0 0,1 1 0,-1-1 0,1 1 0,-1-1 0,1 0 0,-1 1 0,1-1 0,0 1 0,-1-1 0,0 2 0,-1 2-14,0 0 0,0 1 0,1-1 0,-1 0 0,1 1 0,0-1 0,0 8 0,0-8 50,-5 42-42,1 0 0,3 70 0,3-86-5,-2-28-14,1-1 1,0 1 0,0-1-1,0 1 1,0-1-1,0 1 1,1-1-1,-1 1 1,0-1-1,1 1 1,-1-1-1,1 0 1,-1 1-1,1-1 1,0 0-1,-1 1 1,1-1-1,0 0 1,0 0-1,0 0 1,0 0-1,0 0 1,0 0-1,1 0 1,-1 0-1,0 0 1,0 0-1,1 0 1,-1-1-1,0 1 1,1-1-1,-1 1 1,1-1-1,-1 1 1,0-1-1,1 0 1,2 0-1,-1 0-18,0 0-1,1-1 0,-1 1 0,0-1 0,0 0 1,1 0-1,-1 0 0,0 0 0,0-1 1,0 1-1,0-1 0,-1 0 0,1 1 0,0-2 1,-1 1-1,4-4 0,4-6-22,-1 0 0,0 0 0,-1-1 0,0-1 0,-1 1 0,9-26 0,-5 5 242,13-64 1,-21 100 945,3 12-940,5 18-270,-6-15 84,0-1-1,2-1 1,0 1-1,0-1 1,15 20 0,-19-31-21,1 1 1,-1-1-1,1 0 1,1 0-1,-1 0 1,0 0-1,1-1 1,0 1 0,5 2-1,-7-5-11,0 0-1,0 0 1,0 0 0,0 0-1,0 0 1,0-1 0,0 1-1,0-1 1,1 0 0,-1 0-1,0 0 1,0 0-1,0-1 1,0 1 0,0-1-1,1 0 1,3-2 0,-3 1-58,0 0 1,0-1 0,0 0 0,0 0-1,0 0 1,-1 0 0,1-1 0,-1 0-1,0 1 1,0-1 0,-1 0 0,1 0-1,-1-1 1,0 1 0,0 0 0,2-7-1,3-7-149,-2-1 0,6-35-1,-6 7 226,-2-1 1,-6-88-1,0 107 236,-1 1-1,-14-47 1,10 51 550,2-1 0,1 0 0,2 0 0,-2-26 0,5 50-622,1 4-130,40 153 7,9 39-70,-46-174 26,-2-8-15,1 0 0,0 0 0,9 25 0,-5-30-11,-2-13-34,1-15-56,-6 20 119,3-19-76,0 1-1,2 0 0,0 0 1,2 0-1,0 0 0,17-31 1,-20 44 46,0-1 0,0 0 1,0 1-1,1 0 1,0 0-1,0 0 0,0 1 1,0 0-1,1 0 0,0 0 1,0 1-1,0-1 1,0 1-1,0 1 0,1-1 1,-1 1-1,1 0 0,-1 1 1,1 0-1,0 0 1,0 0-1,8 1 0,-13 0 13,-1 0-1,1 0 0,0 0 1,-1 1-1,1-1 1,0 1-1,-1-1 0,1 1 1,-1 0-1,1-1 0,-1 1 1,1 0-1,-1 0 1,0 0-1,1 0 0,-1 0 1,0 1-1,0-1 0,0 0 1,0 1-1,0-1 1,0 0-1,0 1 0,0-1 1,0 1-1,-1-1 1,1 1-1,-1 0 0,1-1 1,-1 1-1,0 0 0,1 2 1,0 8-80,0 0 0,0-1 0,-2 22 0,0-22 54,0 1 22,-1-1 0,0 1-1,0-1 1,-1 0 0,-1 0 0,0 0 0,0-1 0,-8 14 0,1-6-60,0 1 0,-2-2 1,-21 24-1,0-10-637,14-21-1103,19-10 1560,0 0 1,0 0 0,1 0-1,-1 0 1,0 0 0,0 0-1,0 0 1,1 0 0,-1 0 0,0 0-1,0 0 1,0 0 0,1 0-1,-1-1 1,0 1 0,0 0-1,1-1 1,-1 1 0,0 0-1,0-2 1,-6-14-10559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05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14663,'0'0'6013,"2"26"-5591,22 177 47,-13-73-296,-9-80-155,3 0 0,19 83 0,-24-131-87,0-1-1,0 1 1,1-1 0,-1 0 0,1 0-1,-1 1 1,1-1 0,0 0-1,-1 0 1,1 1 0,0-1-1,0 0 1,-1 0 0,1 0 0,0 0-1,0 0 1,0 0 0,1-1-1,-1 1 1,0 0 0,0 0-1,0-1 1,0 1 0,1-1 0,-1 1-1,0-1 1,1 1 0,-1-1-1,3 0 1,-2 0-411,0 0 0,0-1 0,1 1 1,-1-1-1,0 0 0,0 1 0,0-1 0,0 0 0,0 0 0,0-1 0,0 1 0,0 0 1,-1 0-1,1-1 0,0 0 0,-1 1 0,3-4 0,17-23-9092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06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71 14375,'0'0'3977,"-1"15"-3878,-1 46-94,2-60-7,0 0-1,0 0 1,0 0 0,0 0-1,0 0 1,0 0-1,0 0 1,0 0-1,0 0 1,1 0-1,-1 0 1,0 0-1,1 0 1,-1 0-1,0 0 1,1-1-1,-1 1 1,1 0-1,-1 0 1,1 0-1,0 0 1,-1-1-1,1 1 1,0 0 0,0-1-1,-1 1 1,1-1-1,0 1 1,0-1-1,0 1 1,0-1-1,0 1 1,0-1-1,0 0 1,0 0-1,-1 1 1,1-1-1,0 0 1,0 0-1,0 0 1,2 0-1,-1 0-3,0-1-1,0 1 1,0-1-1,-1 0 1,1 1-1,0-1 1,0 0-1,-1 0 1,1 0-1,0 0 1,-1 0-1,1 0 1,-1-1-1,0 1 1,2-2-1,0-3 35,0 0 1,0 1-1,-1-1 0,0 0 0,-1-1 0,1 1 0,-1 0 0,0 0 0,-1-1 0,1 1 0,-1 0 1,-1-1-1,0-8 0,0 12 59,1 0-1,-1 0 1,0 0 0,0 0 0,0 0 0,0 1 0,0-1 0,0 0-1,-1 0 1,1 1 0,-1-1 0,0 1 0,0 0 0,0-1-1,0 1 1,0 0 0,0 0 0,-1 0 0,1 1 0,-1-1-1,1 0 1,-1 1 0,0 0 0,1 0 0,-1 0 0,0 0 0,0 0-1,0 0 1,-4 0 0,3 0-5,1 1 0,0 0 0,0-1 0,-1 1 0,1 1 0,0-1-1,-1 0 1,1 1 0,0-1 0,0 1 0,0 0 0,0 0 0,-1 1 0,1-1 0,1 1 0,-1-1 0,0 1 0,0 0-1,1 0 1,-5 3 0,4-1-70,1 1-1,-1-1 0,1 1 0,-1-1 1,2 1-1,-1 0 0,0-1 1,1 1-1,0 0 0,0 0 0,0 0 1,1 0-1,-1 6 0,0 6 5,0 1-1,2 0 0,-1-1 1,2 0-1,1 1 0,5 18 0,-7-31-36,0-1 0,0 0 0,1 0 0,0 0 0,0 0 0,0 0 0,0 0 0,1-1 0,-1 1 0,1-1 0,0 1 0,0-1 0,1 0 0,-1 0 0,0-1 0,1 1 0,0-1 0,-1 1 0,1-1 0,0 0 0,0-1 0,1 1 0,-1-1 0,0 1 0,0-1 0,1-1 0,-1 1 0,0-1 0,8 1 0,-6-2-236,0 1 0,-1-1 0,1 0 0,-1-1 0,1 1 0,-1-1 0,1 0 0,-1-1 0,0 1 0,0-1 0,0 0 0,-1 0 0,1-1 0,-1 1 0,1-1 0,-1 0 0,0 0 0,0 0 0,-1-1 0,4-5 0,21-29-5375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06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 7716,'0'0'13406,"5"-4"-13177,-1 1-226,0 0 1,0 0-1,0 1 0,0-1 0,0 1 0,0 0 1,0 0-1,7-1 0,-9 2-3,0 1 1,0 0-1,0-1 0,-1 1 0,1 0 0,0 0 0,0 0 1,0 0-1,0 0 0,0 0 0,-1 1 0,1-1 1,0 1-1,0-1 0,0 1 0,-1 0 0,1 0 1,0-1-1,-1 1 0,1 0 0,-1 1 0,1-1 1,-1 0-1,1 0 0,-1 1 0,0-1 0,0 0 1,2 4-1,1 1 0,-1 0-1,-1 1 1,1-1 0,-1 1 0,0-1 0,0 1 0,-1 0-1,1 11 1,-1 59 9,-2-43 21,1-13 123,-2-1 0,0 1 0,-1 0 0,-2-1 0,0 0 0,0 0 0,-2 0 0,-17 34 0,11-22 80,10-24-122,0 1 0,0 0 0,-1-1 0,-1 0-1,1 0 1,-1 0 0,-11 12 0,16-19 4,12-1 64,28-3-84,0-2 1,68-15-1,-9 0-74,-96 19-245,7 0 520,-7-2-3346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8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0 186 2225,'0'0'12590,"5"-1"-12347,1-1-97,0 0 0,-1 0 0,1-1 0,0 0 0,-1 0 1,0 0-1,1-1 0,-1 0 0,-1 0 0,1 0 0,6-8 1,51-62 1447,-51 60-1474,24-36 141,-34 52-220,0 0 0,0 0 0,-1 0 0,1 1 0,-1-1 0,1 0 0,-1 0-1,0 1 1,0-1 0,0 0 0,-1 4 0,1-5-14,-2 29-18,-1 0-1,-11 46 1,-2 23 13,10 95 114,6-150 211,-5-85-10064,3 19 3456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09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114 113 14647,'0'0'5472,"1"25"-4974,0 4-328,-1 1-9,1 1 1,2-1 0,7 35 0,-8-52-85,1 0 1,1 0 0,0 0-1,1-1 1,11 23-1,-14-32-70,-1-1 1,1 1-1,0 0 0,1 0 0,-1-1 1,0 1-1,1-1 0,-1 0 0,1 0 0,0 0 1,0 0-1,0 0 0,0-1 0,0 1 1,0-1-1,0 0 0,0 0 0,1 0 1,-1 0-1,0 0 0,1-1 0,-1 0 0,0 0 1,1 1-1,-1-2 0,1 1 0,-1 0 1,4-2-1,-3 1-2,0-1 0,0 1 0,0-1 0,0 0 0,0 0-1,-1-1 1,1 1 0,-1-1 0,1 0 0,-1 0 0,0 0 0,0 0 0,0-1 0,-1 1 0,1-1 0,-1 0 0,0 1 0,0-1 0,0 0 0,0 0 0,-1-1 0,0 1 0,1-5 0,3-7-1,-2-2 1,0 1-1,-1 0 1,0-28-1,-2 31-13,0 1 1,-1-1-1,-1 0 0,0 0 1,-1 1-1,-1-1 0,0 1 0,-1 0 1,-6-13-1,6 18-36,0-1 1,0 1-1,-1 1 0,0-1 0,0 1 1,-1 0-1,0 0 0,0 1 1,-1 0-1,1 0 0,-1 1 1,-1 0-1,1 0 0,-10-3 1,8 4-157,0 1 0,0 0 0,-1 0 1,0 1-1,1 1 0,-1-1 0,-21 2 1,29 0-67,-1 0 1,0 0 0,1 0 0,-1 0 0,1 1 0,-1 0-1,1 0 1,-1 0 0,1 0 0,-1 1 0,1-1-1,0 1 1,0 0 0,0-1 0,0 2 0,0-1 0,0 0-1,0 1 1,1-1 0,-1 1 0,1 0 0,0-1-1,0 1 1,0 0 0,-3 7 0,4-6-580,-1 1 0,2 0 1,-1 0-1,0 0 0,1 10 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10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16023,'0'0'4733,"5"12"-4711,4 14-5,-1 0 0,-1 1 1,-1 0-1,-2 0 0,2 35 1,-5 117 288,-2-249-271,-2 0 0,-15-78-1,16 137-9,1 8 78,0-1 0,0 1-1,1-1 1,-1 1-1,1-1 1,0 1 0,0-1-1,0 1 1,1-6 0,6 7 254,5 3-293,1 1 0,-1 0 0,0 0 0,-1 1 0,1 0 0,0 1 0,-1 1 0,0 0 0,16 9 0,15 12 174,40 32 1,-30-20-198,-35-26-56,51 31 82,-62-39-104,0-1 0,1-1 0,-1 1 1,1-1-1,0 0 0,0-1 0,0 1 0,13 0 0,-19-2-29,0 0 0,0 0 0,0 0-1,0 0 1,-1 0 0,1 0 0,0-1 0,0 1 0,0 0 0,0 0 0,-1-1 0,1 1 0,0 0-1,0-1 1,0 1 0,-1-1 0,1 1 0,0-1 0,-1 1 0,1-1 0,0 1 0,-1-1 0,1 0 0,-1 0-1,1 1 1,-1-1 0,1-1 0,2-22-2806,-3 17 2056,0-27-5859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10.4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8516,'0'0'13878,"15"129"-13157,4-50-593,-2 8-128,0 3-32,-2-7-1249,-5-20-2529,-1-17-7795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11.1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12694,'0'0'4554,"-2"27"-4327,-1 7-167,-1 10 178,2 83 0,28 271 2203,-25-382-2388,-1-7-14,1 1 0,0 0 0,4 16 0,-4-25-34,-1 1 1,1 0 0,0 0 0,-1-1-1,1 1 1,0 0 0,0-1 0,0 1-1,0-1 1,0 1 0,1-1 0,-1 0-1,0 1 1,1-1 0,-1 0-1,0 0 1,1 0 0,0 0 0,-1 0-1,1 0 1,0 0 0,-1-1 0,1 1-1,3 0 1,2 0 38,-1-1-1,1 0 0,-1 0 1,1-1-1,0 0 0,-1 0 1,0 0-1,1-1 0,-1 0 1,0 0-1,0-1 0,0 0 1,0 0-1,0 0 0,0-1 1,8-7-1,-5 4-472,-1 0 0,0-1 1,-1 0-1,0 0 0,0-1 0,-1 0 1,0 0-1,0 0 0,6-17 0,-3-5-5987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11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1 143 14871,'0'0'6243,"131"0"-6083,-63-29-160,-2-3-144,-8 1-833,-10 3-1472,-14 6-2833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11.9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310 223 11125,'0'0'1636,"-9"-19"530,9 18-2163,-11-21 485,0 1 1,-1-1-1,0 2 1,-2 0 0,-1 0-1,-18-18 1,29 34-320,-2-1 1,1 1 0,0 0-1,-1 0 1,0 0 0,0 1-1,0 0 1,-8-3 0,11 5-140,1 1 0,0-1 1,0 1-1,0 0 0,-1-1 0,1 1 1,0 0-1,0 0 0,0 1 1,-1-1-1,1 0 0,0 1 0,0-1 1,0 1-1,0 0 0,-1 0 1,1 0-1,0 0 0,1 0 1,-1 0-1,0 0 0,0 1 0,0-1 1,1 1-1,-1-1 0,1 1 1,-1 0-1,1-1 0,-2 4 1,-6 10-16,0 0 0,2 0 1,-1 1-1,2 0 1,0 0-1,1 1 1,-4 26-1,3-4 7,1 1 0,2 48 0,3-86-24,0-1-1,0 1 1,0-1 0,0 1 0,0-1-1,1 1 1,-1-1 0,0 1 0,1-1-1,-1 0 1,1 1 0,-1-1 0,1 0-1,0 1 1,0-1 0,-1 0 0,1 0-1,0 1 1,0-1 0,0 0 0,0 0-1,0 0 1,1 0 0,-1-1 0,0 1-1,0 0 1,1 0 0,-1-1 0,0 1-1,1-1 1,-1 1 0,1-1 0,-1 1-1,0-1 1,1 0 0,-1 0 0,1 0-1,-1 0 1,1 0 0,-1 0 0,1 0-1,2-1 1,1 1-12,0-1 1,0-1-1,0 1 0,0-1 0,-1 1 1,1-1-1,0-1 0,-1 1 1,1-1-1,-1 1 0,6-6 0,1-4 23,0-1 0,-1-1-1,-1 0 1,0 0 0,-1 0-1,0-1 1,-1-1 0,-1 1-1,7-26 1,1 2 315,-5 61 1296,-2 7-1258,1 0-1,16 32 1,-21-52-348,1 0 0,1-1 0,0 0 0,0 0 0,0 0 1,1-1-1,0 1 0,1-2 0,-1 1 0,1-1 0,13 9 0,-18-13-239,0-1 0,0 0 1,1 0-1,-1 0 0,0 0 1,1 0-1,-1-1 0,1 1 1,-1-1-1,1 1 0,-1-1 1,1 0-1,4 0 0,8-4-4540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12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17400,'0'0'4994,"1"10"-4951,16 80 102,13 90 150,-24-80-261,-5-57-30,2 0 0,14 65-1,-11-95-17,-3-29-19,-2-37-34,-1 47 61,0-8 5,1 0 0,0 0 0,1 1 0,0-1 0,2 0 0,-1 1 0,2-1 0,0 1 0,0 0 0,1 0 0,10-15 0,-11 21-17,1-1 1,0 1 0,0 0-1,0 0 1,1 1 0,0 0 0,0 0-1,1 1 1,-1 0 0,1 0-1,0 0 1,1 1 0,-1 1-1,1-1 1,0 1 0,0 1 0,0 0-1,10-2 1,-17 4 0,0-1-1,0 1 1,0 0-1,0 0 1,0 0-1,-1 0 1,1 0 0,0 0-1,0 0 1,0 1-1,0-1 1,0 1-1,0-1 1,0 1 0,0 0-1,0 0 1,-1 0-1,1 0 1,0 0-1,-1 0 1,1 0 0,-1 1-1,1-1 1,-1 0-1,0 1 1,1-1-1,-1 1 1,0 0 0,0-1-1,0 1 1,0 0-1,0 0 1,-1 0-1,2 1 1,0 7-44,-1 0 0,1-1 1,-2 1-1,1 0 0,-2 17 0,0-22 59,0 6-2,-1 1-1,0-1 0,-1 0 0,0 0 0,0 0 0,-2 0 0,1-1 0,-1 1 1,-1-1-1,0 0 0,-9 11 0,0-2-150,0-1 0,-1-1 1,-1 0-1,-27 21 0,41-36-79,1 0-1,-1 0 1,1 0 0,-1 0-1,0 0 1,0-1-1,0 1 1,0-1 0,0 0-1,0 0 1,0 0-1,0 0 1,-6 0 0,9-1 155,0 1 0,-1-1 0,1 0 1,0 0-1,0 0 0,0 0 0,-1 0 1,1 0-1,0 0 0,0 0 1,0 0-1,-1 0 0,1 0 0,0-1 1,0 1-1,0 0 0,0 0 0,-1 0 1,1 0-1,0 0 0,0 0 0,0 0 1,0 0-1,-1-1 0,1 1 1,0 0-1,0 0 0,0 0 0,0 0 1,0 0-1,0-1 0,-1 1 0,1 0 1,0 0-1,0 0 0,0-1 0,0 1 1,0 0-1,0 0 0,0 0 1,0-1-1,0 1 0,-1-22-5726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12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15975,'0'0'5923,"20"123"-5267,-6-51-528,1 15-64,-6 7 16,-4-2-80,0-11-64,0-20-560,2-19-785,8-21-575,-1-16-2370,6-5-3698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13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87 14391,'0'0'5640,"-2"9"-5558,-2 4-74,1 0-1,1 0 0,-2 26 1,4-38-9,0-1 1,0 1-1,0-1 1,1 1-1,-1 0 1,0-1-1,0 1 1,0-1-1,0 1 1,1 0-1,-1-1 1,0 1-1,0-1 1,1 1-1,-1-1 1,0 1-1,1-1 1,-1 1-1,1-1 1,-1 0-1,1 1 1,-1-1-1,0 1 1,1-1-1,0 0 1,-1 0-1,1 1 1,-1-1 0,1 0-1,0 1 1,25-2-106,-21 0 83,-1-1 1,1 1-1,0-1 0,0 0 1,-1 0-1,1-1 1,7-5-1,-7 4 5,-1-1 0,0 0-1,-1 0 1,1 0 0,-1-1 0,0 1 0,0-1-1,0 0 1,-1 0 0,3-11 0,-4 14 13,-1 1 1,1-1-1,-1 0 0,0 1 1,0-1-1,0 0 0,0 0 1,0 1-1,0-1 0,-1 0 1,0 1-1,1-1 1,-1 0-1,0 1 0,0-1 1,0 1-1,-1-1 0,1 1 1,-1 0-1,1-1 0,-1 1 1,0 0-1,0 0 0,0 0 1,0 0-1,-2-1 1,-2-1 32,0 0 1,0 1-1,0 0 1,0 0-1,0 1 1,-1 0-1,1 0 0,-1 0 1,1 1-1,-1 0 1,0 0-1,0 1 1,1-1-1,-1 2 1,0-1-1,0 1 1,1 0-1,-1 0 1,0 1-1,1-1 1,0 2-1,-1-1 1,1 1-1,0 0 1,0 0-1,0 0 1,1 1-1,-1 0 1,1 0-1,0 1 1,0 0-1,0-1 1,-5 9-1,2-1 66,0 0 1,1 0-1,0 1 0,1 0 0,1 0 1,0 0-1,-6 28 0,7-14-7,1 0 0,1 0 0,1 33 0,1-55-79,1 0 0,-1 0 1,1-1-1,-1 1 0,2 0 0,-1 0 1,0 0-1,1-1 0,0 1 0,0-1 0,0 1 1,1-1-1,-1 0 0,1 0 0,0 0 1,0 0-1,5 4 0,-2-4-19,-1 0-1,1 0 1,-1-1-1,1 0 1,0 0 0,0 0-1,1-1 1,-1 0-1,1 0 1,-1 0 0,1-1-1,9 1 1,0-1-204,0 0 0,0-1 0,0 0 0,0-1 0,-1-1 0,1 0 0,20-7 0,-25 5-522,0 0 0,0-1 0,0 0 0,0-1 1,-1 0-1,12-10 0,17-19-6319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13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15223,'0'0'5587,"0"26"-5001,0 180 940,-1-125-844,-2-43-336,3 1 1,1-1 0,2 1-1,14 74 1,-16-110-305,0 1 1,1 0-1,-1 0 1,1-1-1,0 1 1,-1 0-1,6 5 1,7 1-2543,6-6-6575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8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 13302,'0'0'4386,"49"0"-4114,-6 3 224,16-1 1,-1 4-321,5 1-112,0 0-64,-2-7-80,-3 0-913,-4-3-2816,-8-25-5076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14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23 16808,'0'0'2697,"-2"14"-2630,-8 45-174,10-57 84,-1-1 0,1 1 1,0-1-1,-1 1 0,1 0 0,0-1 1,0 1-1,0 0 0,0-1 0,1 1 1,-1-1-1,0 1 0,1 0 1,-1-1-1,1 1 0,-1-1 0,1 1 1,0-1-1,1 2 0,-1-2-3,-1-1 0,1 1 0,0-1 0,0 0 0,0 1 0,0-1-1,0 0 1,0 1 0,0-1 0,0 0 0,0 0 0,0 0 0,0 0 0,0 0 0,0 0 0,0 0 0,0-1 0,0 1 0,2-1-1,-2-1 41,0 0-1,-1 0 0,1-1 0,-1 1 0,1 0 0,-1-1 0,0 1 0,0 0 1,0-1-1,0 1 0,0 0 0,-1-3 0,1 1 35,0 1 9,0 0 0,0 0-1,0 0 1,0 0 0,-1 0-1,1 0 1,-1 0 0,0 0-1,0 0 1,0 1 0,-2-4 0,2 4-31,0 1 1,0 0-1,0 0 1,-1 0-1,1-1 1,0 2-1,-1-1 1,1 0 0,-1 0-1,1 0 1,-1 1-1,0-1 1,1 0-1,-1 1 1,1 0-1,-1-1 1,0 1 0,0 0-1,1 0 1,-1 0-1,-2 0 1,3 2-32,1-1 0,-1 0 0,1 1 1,0-1-1,-1 0 0,1 1 0,0-1 0,0 1 1,0-1-1,0 1 0,0-1 0,0 1 0,0-1 1,0 0-1,1 1 0,-1-1 0,1 1 0,-1-1 1,1 0-1,-1 1 0,1-1 0,0 0 0,0 0 1,1 3-1,27-1-109,-23-3 92,-5 0 80,-1-3 52,0-4 27,-1 1 0,1 0 1,-1-1-1,0 1 0,-4-10 0,5 14-146,-1 1 0,1-1 0,-1 1 0,1-1 0,-1 0 0,0 1 0,0 0 0,0-1 0,0 1 0,0-1 0,0 1 0,0 0 0,0 0 0,-1 0 0,1 0 0,0 0 0,-1 0 0,1 0 0,-1 0 0,1 0 0,-1 1 0,1-1 0,-1 0 0,0 1 0,1 0 0,-1-1 0,-3 1 0,1 2-2432,1 9-3936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14.7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311 30 11397,'0'0'10309,"-24"-7"-9509,-2 0-525,-53-9 0,76 16-261,-1 1 0,0-1 0,1 0 0,-1 1 0,1 0 0,-1-1 0,1 1 0,-1 1 0,1-1 0,0 0 1,-1 1-1,1 0 0,0 0 0,0 0 0,0 0 0,1 0 0,-1 1 0,0-1 0,1 1 0,-1 0 0,1-1 0,0 1 0,0 0 0,0 1 0,-1 2 0,-6 7 18,-2 3-12,0 0-1,1 1 1,1 0-1,1 1 1,0 0-1,2 0 1,-6 22-1,5-10-10,2 1 0,1 0 0,1 52 0,2-74-4,1-1-1,1 0 1,-1 0-1,1 1 1,1-1-1,0 0 1,0 0-1,0 0 1,1 0-1,0-1 1,1 1-1,0-1 1,0 0-1,0 0 1,1 0-1,0-1 1,1 1-1,-1-1 1,1 0-1,0-1 1,0 1-1,1-1 1,0-1-1,0 1 0,0-1 1,0 0-1,9 3 1,1-2 26,0-1 0,-1 0-1,1-1 1,1-1 0,-1 0 0,33-2 0,-49 0-28,0 0-1,0 0 0,0 0 1,-1 0-1,1 0 1,0 0-1,-1 0 0,1 0 1,0-1-1,0 1 1,-1 0-1,1 0 0,0-1 1,-1 1-1,1 0 1,0-1-1,-1 1 0,1 0 1,-1-1-1,1 1 0,-1-1 1,1 1-1,0-1 1,-1 1-1,0-1 0,1 0 1,-1 1-1,1-1 1,-1 1-1,1-2 0,0-21-2521,-2 13-1017,1 1-3809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16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7459,'0'0'7999,"1"8"-5897,28 279 1700,-8-62-2498,-20-213-1183,1 1 0,0 0-1,1-1 1,5 15-1,-6-94 950,-8 25-1066,-21-70 1,-1-3-19,23 85-170,0 8-155,1 1-1,2 0 1,0-1 0,1 0-1,2-22 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17.6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66 6307,'0'0'13014,"161"-33"-12870,-110 18-16,-13 6-64,-11 2-32,-15 5-32,-7 2 0,-15 0-304,-7 0-1361,5 0-3553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18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93 11813,'0'0'9685,"5"6"-9445,36-19-96,12-2-48,6 2-80,-6 0 16,-2 6-64,-12-2-80,-12 5-496,-10 0-721,-8-3-1248,-4-6-2705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18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21 11925,'0'0'9423,"-7"-4"-8868,-20-11-272,26 15-282,1 0 0,0 0-1,0 0 1,0 0 0,0 0-1,0 0 1,-1-1 0,1 1-1,0 0 1,0 0 0,0 0 0,0 0-1,-1 0 1,1 0 0,0 0-1,0 0 1,0 0 0,0 0-1,-1 0 1,1 0 0,0 0-1,0 0 1,0 0 0,-1 0 0,1 0-1,0 0 1,0 0 0,0 0-1,-1 0 1,1 0 0,0 0-1,0 0 1,0 0 0,0 1-1,0-1 1,-1 0 0,1 0 0,0 0-1,0 0 1,0 0 0,0 1-1,0-1 1,0 0 0,-1 0-1,1 0 1,0 0 0,0 0 0,0 1-1,0-1 1,0 0 0,0 0-1,0 0 1,0 1 0,0-1-1,0 0 1,0 0 0,0 0-1,0 1 1,0-1 0,0 0 0,0 0-1,0 0 1,0 0 0,0 1-1,0-1 1,0 0 0,0 0-1,1 1 1,-1 604 1322,0-594-1301,-1 9 3,2 0 1,0 0-1,1 0 0,6 24 0,-7-40-18,0 0-1,0 0 0,0 0 0,1 0 0,-1-1 0,1 1 0,0 0 1,0-1-1,0 0 0,1 1 0,-1-1 0,1 0 0,0 0 0,0 0 1,0-1-1,0 1 0,0-1 0,0 0 0,1 0 0,-1 0 1,1 0-1,0 0 0,0-1 0,-1 1 0,1-1 0,0 0 0,6 0 1,-4 0 12,-1-1 0,1 1 0,-1-1 0,0-1 0,1 1 0,-1-1 0,0 0 0,1 0 0,-1-1 0,0 1 0,0-1 0,0 0 0,0 0 0,8-6 0,-9 5-141,-1 1 1,0-1-1,-1 0 0,1 0 1,0 0-1,-1 0 0,0 0 1,4-6-1,-4 4-435,0-1 0,0 1 1,0 0-1,-1 0 0,1-1 0,-1 1 1,0-6-1,0-18-6932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18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50 16279,'0'0'7732,"51"-2"-7604,5-9 32,5 0-160,-6 1 0,-11 1-320,-10 4-849,-14 3-863,-6 2-738,-9 0-2624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19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237 354 11973,'0'0'2684,"-13"-19"-928,-42-60-412,53 75-1202,0 1-1,-1-1 1,1 1 0,-1 0-1,0 0 1,0 0-1,0 0 1,-1 1-1,1-1 1,0 1-1,-1 0 1,0 0-1,-6-3 1,8 5-107,1 0 1,-1-1-1,0 1 1,0 0-1,0 0 1,0 0-1,0 0 1,0 1-1,1-1 1,-1 0-1,0 1 1,0-1-1,0 1 1,1 0-1,-1 0 0,0 0 1,1-1-1,-1 1 1,0 1-1,-1 1 1,-4 3-24,2 1 1,-1 0-1,1 1 1,0-1-1,0 1 1,1 0-1,0 0 1,-4 12-1,2-5-12,0 0 0,1 0 0,1 0 0,1 0 0,0 1 0,1 0 0,0-1 0,2 1 0,1 27 0,0-42-3,-1 0-1,1 0 1,0-1 0,-1 1-1,1 0 1,0-1 0,-1 1-1,1 0 1,0-1 0,0 1-1,0-1 1,0 1 0,-1-1-1,1 0 1,0 1 0,0-1-1,0 0 1,0 0 0,0 1-1,0-1 1,0 0 0,0 0-1,0 0 1,0 0 0,0 0-1,0-1 1,0 1 0,0 0-1,1-1 1,29-6-94,-23 2 72,0 0 0,0-1 1,0 0-1,-1 0 0,1-1 1,-1 0-1,9-13 1,3-5-17,16-29 1,-31 48 106,0-1-1,0 1 1,-1-1 0,0 0-1,0 0 1,-1 0-1,0 0 1,0-1-1,0 1 1,-1-1 0,0-7-1,-1 14 362,7 32-44,-5-18-350,1-1-1,1 0 0,8 19 0,-7-19-25,1 1-1,1-2 1,0 1-1,1-1 1,0 0 0,1-1-1,17 17 1,-20-22-16,0-1 1,0 1-1,0-1 1,1 0-1,0-1 1,0 0 0,0 0-1,0 0 1,0-1-1,0 0 1,1 0-1,-1-1 1,1 0 0,-1 0-1,11-1 1,-13-1-29,0 1 1,-1-1-1,1-1 1,0 1-1,-1-1 1,1 1-1,-1-1 1,0 0-1,0-1 1,0 1-1,0-1 1,0 0-1,0 0 1,-1 0 0,1-1-1,-1 1 1,0-1-1,0 0 1,0 1-1,-1-1 1,4-6-1,3-8-57,0 1 0,-2-2 0,11-33-1,-12 27 194,-1 1 1,-1-1-1,-2 0 0,0 0 0,-2 0 0,0 0 0,-6-33 0,5 50 55,-1 0-1,0 0 1,-1 0 0,0 0 0,0 0 0,0 0 0,-1 1 0,-1 0-1,1-1 1,-1 1 0,-8-9 0,13 16-135,-3-2 176,1 9-126,8 107-107,27 152-1,-24-205 20,-8-56-38,3 20 136,-4-24-107,0 0-1,0 0 1,1-1 0,-1 1-1,0 0 1,0 0 0,0-1-1,1 1 1,-1 0 0,0-1-1,1 1 1,-1 0 0,0-1-1,1 1 1,-1 0-1,1-1 1,-1 1 0,1-1-1,0 1 1,-1-1 0,1 1-1,1 0 1,-2-2 13,1 0 0,0 1 0,-1-1 1,1 0-1,-1 0 0,1 0 0,-1 1 0,1-1 0,-1 0 0,0 0 0,1 0 0,-1 0 1,0 0-1,0 0 0,0 0 0,0 0 0,0-1 0,1-1-18,2-17-67,2 0 1,0 0-1,1 1 1,0 0-1,16-30 1,-19 44 88,0 0 1,1 0-1,-1 0 1,1 0-1,0 1 1,0-1-1,1 1 1,-1 0-1,1 0 1,0 1-1,0 0 1,0-1-1,1 2 1,-1-1-1,1 1 1,0-1 0,-1 1-1,1 1 1,0-1-1,0 1 1,0 0-1,0 1 1,9-1-1,-12 1 7,-1 0 0,1 0-1,-1 0 1,1 0-1,-1 0 1,1 1 0,-1-1-1,1 1 1,-1 0 0,1-1-1,-1 1 1,0 0 0,1 0-1,-1 1 1,0-1 0,0 0-1,0 1 1,0-1-1,3 4 1,-3-1 2,0 0 1,0 0-1,0-1 1,-1 1-1,0 0 0,0 0 1,0 1-1,0-1 0,-1 0 1,1 0-1,-2 8 1,2-4 7,-1 1 0,-1 0 0,0 0 0,0 0 0,-1 0 1,0-1-1,-1 1 0,1-1 0,-2 1 0,1-1 0,-1 0 1,-7 10-1,2-6-16,0 0 1,-1 0-1,-1-1 1,0-1-1,-1 0 0,-18 13 1,20-15-234,0-2 1,-1 1-1,-12 4 0,19-9-623,0 0 0,0-1 0,0 0 0,-1 0 0,1 0-1,0-1 1,-6 1 0,1-1-8866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19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17976,'0'0'4066,"7"142"-3986,8-64-16,-3 1 64,0 2 48,-2-5-64,-1-12-112,-1-14-16,-1-19-432,5-18-1073,5-13-928,-2 0-4290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20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69 13990,'0'0'1977,"9"14"-1929,33 45-58,-41-58 3,0 0 0,0 0 1,0 0-1,0 0 0,0 0 1,1 0-1,-1 0 0,0 0 1,1 0-1,-1 0 0,0-1 1,1 1-1,-1-1 0,1 1 0,-1-1 1,1 1-1,-1-1 0,1 0 1,0 0-1,-1 0 0,1 0 1,-1 0-1,1 0 0,-1 0 1,1-1-1,-1 1 0,1 0 1,-1-1-1,1 1 0,-1-1 1,1 0-1,-1 1 0,0-1 1,1 0-1,-1 0 0,0 0 1,0 0-1,2-1 0,0-1-27,0 0 1,0-1-1,0 1 0,0-1 0,-1 0 0,0 1 1,1-1-1,-1 0 0,-1 0 0,3-6 0,-3 6 41,0-1 0,0 0 0,0 1 0,-1-1 0,1 0 0,-1 0-1,0 0 1,-1 1 0,1-1 0,-2-6 0,1 9 77,0 0-1,0 0 1,0 0-1,0 0 1,0 0-1,0 0 1,0 1-1,-1-1 1,1 0 0,-1 1-1,1-1 1,-1 1-1,0-1 1,0 1-1,0 0 1,1-1-1,-1 1 1,0 0 0,0 1-1,-1-1 1,1 0-1,0 0 1,-3 0-1,-1 0 155,0-1 0,0 1-1,0 0 1,0 1 0,0 0-1,0 0 1,0 0 0,0 0-1,-12 3 1,14-1-168,0-1 0,0 1 0,1 0 0,-1 0 0,0 0 0,1 0 0,-1 1-1,1 0 1,-1-1 0,1 1 0,0 0 0,1 1 0,-1-1 0,-4 7 0,1-1-33,1 0 0,1 0 0,-1 0 0,1 0 0,1 1 0,0 0 0,0 0 0,1 0 0,0 0 0,1 0 0,0 0 0,1 0 0,0 1 0,0-1 0,1 0 0,3 15 1,-2-22-78,0 1 0,-1-1 1,1 0-1,1 0 1,-1 0-1,0-1 1,1 1-1,-1 0 1,1-1-1,0 0 0,0 1 1,0-1-1,0 0 1,0-1-1,0 1 1,1 0-1,-1-1 1,1 0-1,-1 0 1,1 0-1,-1 0 0,1 0 1,4-1-1,1 2-490,0-2 0,0 1-1,0-1 1,0-1-1,0 1 1,0-1 0,0-1-1,15-4 1,-19 4-437,1-1-1,-1 0 1,0 0-1,10-7 1,17-18-6781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1.3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1 246 9060,'0'0'4306,"8"-18"-3087,-5 9-1110,9-21 154,1 1 0,1 1 0,23-34 0,-31 56-225,-1-1 1,1 1-1,0 0 1,0 0-1,0 1 0,1-1 1,0 1-1,8-4 1,-11 7-31,0 0 0,0 1 0,0-1-1,0 1 1,0-1 0,0 1 0,1 0 0,-1 1 0,1-1 0,-1 1 0,0 0 0,1 0 0,-1 0-1,1 1 1,-1-1 0,0 1 0,6 2 0,-7-2 13,0 1-1,0 0 1,0 0-1,-1 0 1,1 0-1,0 1 1,-1-1-1,1 1 1,-1-1-1,0 1 1,0 0-1,0 0 1,0 0-1,-1 0 1,1 0-1,-1 0 1,0 1-1,0-1 1,1 5-1,1 5 33,0-1 0,-1 0 0,-1 1 0,0 14 0,0-5-49,-1 0-1,-1-1 0,-1 1 1,-1-1-1,-1 1 1,-12 38-1,-10-1-32,-42 68 1,9-18 72,58-108-2,0 0 0,0 1 0,0-1 1,1 0-1,-1 1 0,0-1 0,1 0 0,-1 1 1,1-1-1,-1 1 0,1-1 0,0 1 1,0-1-1,0 1 0,0-1 0,0 1 0,0-1 1,0 1-1,0 2 0,2-3 36,0-1 1,-1 1-1,1 0 1,0-1-1,-1 0 1,1 1-1,0-1 0,-1 0 1,1 0-1,0 0 1,0 0-1,-1 0 0,1 0 1,2 0-1,11-1-156,264-14 1519,-278 14-1522,-1 0 0,1 0 0,-1-1 0,0 1 0,1 0 0,-1 0 0,0-1 0,0 1 0,1 0 0,-1 0 0,0-1 0,0 1 0,0 0 0,-1 0 0,1-2 0,0 1-664,0-17-5031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20.8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 15703,'0'0'4029,"8"-7"-4045,-5 4-23,1-1 0,-1 1 0,1 0 1,0 0-1,0 0 0,0 1 0,0-1 1,1 1-1,-1 0 0,1 0 0,-1 1 1,1 0-1,0-1 0,-1 1 0,1 1 1,0-1-1,0 1 0,5 0 0,-8 0 34,0 1 1,0-1-1,0 1 0,0-1 0,0 1 0,0 0 0,0 0 0,0 0 1,-1 0-1,1 1 0,0-1 0,-1 0 0,1 1 0,-1-1 0,1 1 1,-1-1-1,0 1 0,1 0 0,-1 0 0,0 0 0,0-1 0,0 1 0,-1 0 1,1 0-1,0 0 0,-1 0 0,1 0 0,-1 1 0,1 1 0,1 10 45,0 1-1,-1-1 0,-1 16 0,0-26-15,1 25 211,-2 0 0,-1 0-1,-1-1 1,-1 0 0,-2 1 0,-13 41-1,-12 1 466,20-47-465,0 1-1,2-1 1,-8 32 0,17-55-235,0-1 1,0 1 0,0-1 0,0 0 0,0 1 0,0-1 0,0 1 0,0-1 0,0 1 0,0-1 0,1 1-1,-1-1 1,0 1 0,0-1 0,0 1 0,1-1 0,-1 0 0,0 1 0,1-1 0,-1 0 0,0 1 0,1-1-1,-1 0 1,0 1 0,1-1 0,-1 0 0,1 1 0,-1-1 0,0 0 0,1 0 0,-1 0 0,1 0 0,-1 1-1,1-1 1,-1 0 0,1 0 0,-1 0 0,1 0 0,-1 0 0,1 0 0,26 0-5,-17-1 11,6 1-13,0-2 0,0 0 1,0 0-1,-1-2 0,1 0 1,-1 0-1,26-12 0,-37 15-433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21.3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 17928,'0'0'363,"0"16"-430,3 50-271,3-42-299,-5-24 611,-1 1 0,0-1 0,0 1 0,1-1 0,-1 0 0,0 1 0,1-1 0,-1 0 0,0 1 0,1-1 0,-1 0 0,1 1 0,-1-1 0,0 0 0,1 0 0,-1 1 0,1-1 0,-1 0 0,1 0 0,-1 0 0,1 0 0,-1 0 0,1 0 0,0 0 29,0 0 0,0 0 0,-1-1 0,1 1-1,0 0 1,-1-1 0,1 1 0,0-1 0,-1 1-1,1-1 1,0 1 0,-1-1 0,1 1 0,-1-1-1,1 1 1,-1-1 0,1 0 0,-1 1 0,0-1-1,1 0 1,-1 1 0,0-1 0,1 0-1,-1 0 1,0 1 0,0-1 0,0-1 0,1-4 90,-1-44 1454,-7 28-498,6 22-1016,1-1 0,-1 1 1,1-1-1,-1 1 0,1 0 1,-1-1-1,1 1 0,-1 0 1,1-1-1,-1 1 1,1 0-1,-1-1 0,0 1 1,1 0-1,-1 0 0,0 0 1,1 0-1,-1 0 0,0 0 1,1 0-1,-1 0 0,0 0 1,1 0-1,-1 0 1,0 0-1,1 0 0,-2 1 1,1 0-35,1-1 0,-1 1 1,0 0-1,1 0 1,-1 0-1,1 0 0,-1 0 1,1 0-1,0 0 1,-1 0-1,1 0 0,0 1 1,-1-1-1,1 0 1,0 0-1,0 0 0,0 0 1,0 1-1,0 29-36,0-24 0,1-5-29,2-6 108,1-10 36,-4-54 666,-4 65-3207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21.8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16 15271,'0'0'5736,"-13"-4"-5437,5 1-264,3 2-23,1-1 1,-1 0 0,0 1-1,0 0 1,-9-1 0,12 2-7,0 0-1,0 0 1,0 1-1,0-1 1,0 0 0,0 1-1,0-1 1,1 1-1,-1 0 1,0-1 0,0 1-1,0 0 1,1 0-1,-1 0 1,1 1 0,-1-1-1,1 0 1,-1 0-1,1 1 1,0-1 0,-1 1-1,0 1 1,-4 7 55,0 0 0,1 0 0,0 0 0,1 1 0,0 0 0,1 0 0,0 0 0,-2 15 0,2 8 300,0 50 0,3-72-304,1-6-49,-1 0-1,1 1 0,0-1 1,1 0-1,-1 0 0,1 0 1,1 0-1,-1 0 0,1-1 1,0 1-1,0-1 0,0 1 1,1-1-1,0 0 0,0 0 1,0-1-1,1 1 0,-1-1 1,1 0-1,0 0 0,0-1 0,1 1 1,-1-1-1,1 0 0,0-1 1,-1 1-1,1-1 0,0-1 1,1 1-1,-1-1 0,0 0 1,0 0-1,0 0 0,8-1 1,-6 0-30,-1 0 0,0 0 0,1-1 0,-1 0 0,10-3 1,-14 3-118,1-1 0,0 0 1,-1 0-1,1 0 0,-1 0 0,0-1 1,1 1-1,-1-1 0,-1 0 1,6-6-1,19-23-5872,-17 20-600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22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18905,'0'0'3041,"29"135"-2705,-24-76-48,-2 0 16,-1-4-175,3-7-97,-3-13-32,1-11-16,-1-9-273,-2-11-975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26.1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1 470 9076,'0'0'3327,"14"1"-2351,220 3 1271,254-17-2124,157-36-165,-188 6 41,1037 8-2550,-1041 11 3346,0-29-615,259-18-128,-40 31-164,49 29 55,-455 13 53,142-3-10,448 3 4,-555 5 67,78 1-34,218 9-47,505 21 171,-147 17 325,-387-31-488,58 5 80,417 17-72,-173-43 247,712-4 349,-847-52-512,-522 32-35,105-11 3,720-45 38,1020 79 919,-1981-1-1047,652 37-96,-343-11 185,591 36 8,-369-61-102,-67-53 55,-274 21 30,2851-174-16,-1735 186-5,-624 13-39,1162 1-35,-1066 6 1528,-848-2-1259,21 3 39,0-2 1,0-1-1,53-8 1,-136 8-2841,-1 0-5683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35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7 15895,'0'0'5083,"-2"-2"-5062,1 2-21,1 0-1,0-1 1,0 1 0,0 0-1,0 0 1,0-1 0,0 1-1,-1 0 1,1 0-1,0 0 1,0-1 0,0 1-1,-1 0 1,1 0 0,0 0-1,0 0 1,-1 0 0,1-1-1,0 1 1,0 0 0,-1 0-1,1 0 1,0 0 0,0 0-1,-1 0 1,1 0 0,0 0-1,0 0 1,-1 0-1,1 0 1,0 0 0,0 0-1,-1 0 1,1 0 0,0 0-1,0 0 1,-1 0 0,1 1-1,0-1 1,0 0 0,-1 0-1,1 0 1,0 0 0,0 0-1,0 1 1,-1-1 0,1 0-1,0 0 1,0 0-1,0 1 1,0-1 0,-1 0-1,1 1 1,3 20 1,15 27 86,-17-45-83,5 10 24,0-1 0,0 0 0,13 16 0,-16-24-25,-1-1-1,1-1 1,0 1-1,0 0 1,0-1 0,0 1-1,0-1 1,0 0-1,1 0 1,-1 0 0,1-1-1,-1 1 1,1-1 0,0 0-1,0 0 1,7 1-1,0-1 4,1-1-1,-1 0 0,1 0 0,-1-2 0,0 1 0,1-1 1,-1-1-1,14-5 0,5-4 22,45-26 1,1-2-20,-56 33-1,-1 0 0,1 1 0,0 0 0,1 2 0,30-3 0,-12 4 1,-1 3-1,43 4 0,-53 0-39,1 1 0,-1 2 0,36 13 1,-30-8-18,57 10 1,-32-16 254,1-2 0,111-8 0,-23-2 45,-110 5-251,0-1-1,1-2 1,-2-2-1,67-19 1,-99 24-126,3-2-653,-6-2-3180,-2-4-3858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36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11125,'0'0'9396,"0"3"-8444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37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14455,'0'0'4065,"2"5"-3944,5 10-118,1 1 1,0-2 0,2 1 0,0-1 0,22 24 0,-26-31-3,-4-4 9,0-1 0,1 1 0,-1-1 1,1 0-1,0 0 0,0 0 1,-1 0-1,1 0 0,1-1 1,-1 1-1,0-1 0,0 0 1,0 0-1,1 0 0,-1 0 0,0-1 1,1 1-1,-1-1 0,1 0 1,-1 0-1,0 0 0,1 0 1,-1-1-1,1 1 0,-1-1 1,5-2-1,6-2 68,1-1-1,-1 0 1,-1-1 0,21-14 0,-18 10-44,-1 2-10,0 1-1,0 1 1,1 0-1,0 0 0,31-7 1,-40 13-18,1-1 0,-1 1 0,1 1 0,-1-1 0,1 2 0,-1-1 0,1 1 0,-1 0 0,1 0 0,-1 1 0,0 0 0,1 0 1,-1 1-1,0 0 0,10 6 0,6 5-5,0-1-1,35 13 1,-45-21 0,0-1-1,1-1 0,-1 0 1,1-1-1,0 0 1,19 0-1,-16-2 93,0 0 0,0-1 0,0-1 0,-1 0 0,1-1 0,26-9 0,53-23 167,2 5-1,169-29 1,-242 55-209,-14 4 165,0-2 0,1 0 0,-1 0 0,0-1 0,-1 0 0,19-8 0,-28 9-316,1 0 0,-1 1 0,1-1-1,-1-1 1,0 1 0,0 0 0,0 0-1,0 0 1,0-1 0,0 1 0,-1 0-1,1-1 1,-1 1 0,0 0 0,0-1-1,1 1 1,-1-1 0,-1-2-1,1-11-4237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41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4818,'0'0'14095,"27"12"-13588,-17-9-460,0-1 1,0-1 0,0 1 0,1-2-1,-1 1 1,1-2 0,-1 1 0,0-1 0,1-1-1,12-3 1,-6 0-44,23-7 8,1 1 0,0 3 0,1 1 0,57-2 0,-95 9-12,1 0 0,-1 0 0,0 1 0,0-1 0,1 1 0,-1 0 0,0 0 0,0 0 0,0 1 0,0-1 0,7 5 0,-4-1 0,-1 1 0,0 0 0,0 0 0,10 13 0,-16-18 0,3 1 2,0 1-1,0-1 0,0 1 1,0-1-1,0 0 0,0 0 1,0-1-1,0 1 0,1-1 1,-1 1-1,1-1 1,-1 0-1,1 0 0,0-1 1,-1 1-1,7-1 0,6 1 11,0-2 1,22-2-1,-33 3-10,83-17 29,-63 11-21,1 1 0,41-3 0,152 7-21,95-4-15,-242 2-4,-35 2 27,0-2-1,61-11 1,-11-9 8,-51 12-2,0 2-1,0 1 1,1 2 0,50-2-1,214 21 62,-159-13 3903,-142-10-8699,0-8-2186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44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9412,'0'0'8524,"0"4"-8280,0 0 0,0-1 0,1 1-1,-1 0 1,1-1 0,0 1 0,2 5-1,2-6-243,0 0 0,0-1 0,0 0 0,1 0 0,-1 0 0,1-1 0,0 0 0,-1 0 0,1 0 0,0-1 0,-1 0 0,11-1 0,5 0 13,-1-2-1,24-5 1,-23 3-20,1 1 1,-1 1 0,29 0-1,-41 3-2,1 1 0,0-1 0,0 2-1,-1 0 1,1 0 0,-1 0 0,1 1 0,-1 1 0,13 6-1,-4-1-25,1-1 0,0-1 0,0 0 0,0-2 0,1 0 0,0-1-1,25 2 1,147-3-359,-103-5 328,14-3-69,-63 2 27,0 2 0,59 5 0,-87-2 102,0 1 1,0 1 0,-1 0-1,1 0 1,-1 1-1,15 9 1,-17-8 137,0-1 0,0-1 0,1 0 0,-1 0 1,1-1-1,0 0 0,0 0 0,0-1 0,16 1 0,-19-3-252,16-3 2661,-22 3-2547,0-1 0,-1 1 0,1-1 0,0 1 0,-1-1 0,1 1 0,0-1 0,-1 0 0,1 1 0,-1-1 0,1 0 0,-1 0 0,0 1 0,1-1 0,-1 0 0,0 0 0,1 1 0,-1-1 1,0 0-1,0 0 0,0 0 0,0 0 0,0 0 0,0 1 0,0-1 0,0-1 0,-1-16-3070,-3-7-4872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5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83 8052,'0'0'8492,"3"0"-8050,103 0 691,134-17-1,-232 15-1119,64-7 123,-1-4 1,86-26-1,-145 36-1007,-3 3-4674,-9 0 5427,9 0-5626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7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94 9220,'0'0'10651,"0"22"-10606,-6 88 15,-5 0-1,-30 130 1,16-104 14,23-156-45,2 0-1,0-21 1,10-70-34,-5 22 4,5 1 1,29-122 0,-38 206 2,22-66 253,-21 65-233,0 1 0,0-1 0,1 1 0,-1 0 0,1 0 1,0 0-1,0 0 0,0 0 0,0 1 0,1-1 0,0 1 0,7-5 1,-10 7-18,1 1 0,-1-1 1,1 1-1,-1 0 1,1-1-1,0 1 1,-1 0-1,1 0 0,-1 0 1,1 0-1,-1 1 1,1-1-1,0 0 1,-1 1-1,1-1 0,-1 1 1,1-1-1,-1 1 1,0 0-1,1-1 0,-1 1 1,0 0-1,1 0 1,-1 0-1,0 0 1,0 0-1,0 0 0,0 1 1,0-1-1,0 0 1,1 2-1,5 8 46,0-1 0,0 1 0,4 12-1,-4-10 3,31 67 133,-3 1 0,-3 2 1,-4 2-1,24 126 0,-48-195-226,-2 0 0,2 30 0,-4-46-558,-1-18-5332,-5-7-1924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9:13.0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289 72 7668,'0'0'7803,"-24"-12"-6170,-78-34-286,98 44-1252,0 0 0,0 0-1,0 0 1,0 1 0,-1 0-1,1 0 1,0 0 0,-1 0 0,1 1-1,0-1 1,-1 1 0,1 0 0,0 1-1,-7 0 1,4 1 5,4-1-59,0 0 1,-1 0 0,1 1-1,0-1 1,0 1 0,0 0-1,0 0 1,0 0 0,1 0-1,-1 1 1,0-1 0,1 1-1,0-1 1,0 1-1,0 0 1,0 0 0,0 0-1,0 0 1,-2 6 0,-1 3 36,1 1 0,0-1 1,0 1-1,-1 13 0,1-4 103,2 0-1,0 1 0,1-1 0,1 1 0,1-1 0,7 36 1,-7-52-163,0 1 0,1-1 1,0 0-1,0 1 1,0-1-1,1 0 0,0-1 1,0 1-1,1 0 1,-1-1-1,1 0 0,0 0 1,1 0-1,-1 0 1,1-1-1,0 1 0,0-1 1,1-1-1,-1 1 1,1-1-1,-1 0 0,1 0 1,0 0-1,0-1 1,1 0-1,12 3 1,-7-3-56,0-1 1,0 0 0,0 0-1,0-1 1,0 0 0,1-2-1,-1 1 1,0-1 0,0-1-1,-1 0 1,1-1 0,20-8-1,-11 2-596,9-5-4680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9:13.5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83 14263,'0'0'4815,"4"-4"-4700,8-5 54,27-22 60,-37 29-134,0 0 1,0 0 0,0 0-1,-1 0 1,1 0 0,0 0-1,-1 0 1,0 0 0,1-1 0,-1 1-1,0 0 1,0-1 0,-1 1-1,1-1 1,0-3 1112,-1 9-1181,3 481 1400,-3-484-1451,0-2-975,0-1 172,0 0 1,0 1 0,0-1 0,0 0-1,-1 0 1,1 1 0,-1-1 0,-1-3-1,-7-14-7246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9:13.9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99 16536,'0'0'6210,"158"-51"-6034,-95 34-176,-5 2 0,-7 4-1408,-15 6-4035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9:14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256 11 7876,'0'0'8310,"-22"-1"-5903,-9-3-1720,-4 1 185,-42 0-1,74 3-810,0 1 1,0-1-1,0 0 1,0 1-1,0-1 0,0 1 1,0 0-1,1 0 0,-1 0 1,0 1-1,0-1 1,1 0-1,-1 1 0,1 0 1,-1 0-1,1 0 1,0 0-1,-4 3 0,3 0-6,-1 1 0,1-1-1,0 0 1,0 1 0,0 0-1,1-1 1,0 1 0,-2 11-1,0 2-2,2 2 0,0-1 0,1 0 0,3 34 0,-1-48-40,0 0-1,1 0 1,-1-1-1,1 1 1,0-1 0,1 1-1,-1-1 1,1 0-1,0 0 1,0 0-1,1 0 1,-1-1-1,1 1 1,0-1 0,1 0-1,-1 0 1,1-1-1,-1 1 1,1-1-1,0 0 1,0 0-1,1 0 1,-1-1 0,8 2-1,-2 1-59,1-2-1,1 1 0,-1-2 1,0 1-1,1-2 1,0 0-1,-1 0 0,1-1 1,-1-1-1,21-3 1,-30 3-201,0 0 1,0 0-1,1 0 1,-1-1-1,0 1 1,0-1-1,-1 0 1,1 0-1,0 0 1,0 0-1,-1-1 1,0 1-1,5-5 1,10-17-4674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9:15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62 15047,'0'0'4130,"13"-9"-4058,45-27-64,-55 34-8,0 0 0,0 0 0,0 0 0,1 1 0,-1-1 0,1 1 0,-1 0 0,1 0 0,0 0 0,-1 1 0,1-1 0,0 1 0,0 0 0,-1 0 0,6 1 0,-7-1 3,-1 1 0,1-1 0,-1 1 1,0 0-1,1 0 0,-1 0 1,0-1-1,1 1 0,-1 0 1,0 1-1,0-1 0,0 0 0,0 0 1,0 0-1,0 1 0,0-1 1,-1 0-1,1 1 0,0-1 1,-1 1-1,1-1 0,-1 1 0,1-1 1,-1 1-1,0-1 0,0 1 1,1-1-1,-1 1 0,0 1 1,1 15 74,-1 1 1,-1-1 0,0 0 0,-1 0 0,-1 0 0,0 0-1,-2 0 1,-10 27 0,15-45-78,0 0 0,0 1-1,0-1 1,0 0 0,0 0-1,0 0 1,0 1 0,0-1-1,-1 0 1,1 0 0,0 1 0,0-1-1,0 0 1,0 0 0,1 0-1,-1 1 1,0-1 0,0 0-1,0 0 1,0 1 0,0-1-1,0 0 1,0 0 0,0 0 0,0 1-1,0-1 1,1 0 0,-1 0-1,0 0 1,0 0 0,0 1-1,0-1 1,1 0 0,-1 0 0,0 0-1,0 0 1,0 0 0,1 0-1,-1 0 1,0 1 0,0-1-1,0 0 1,1 0 0,-1 0-1,0 0 1,0 0 0,1 0 0,-1 0-1,0 0 1,0 0 0,0 0-1,1 0 1,-1 0 0,0 0-1,0 0 1,0-1 0,1 1 0,-1 0-1,0 0 1,0 0 0,0 0-1,1 0 1,-1 0 0,20-7-11,-15 6 13,4-3-21,1 2 1,0-1 0,0 1 0,0 1 0,0 0 0,0 1 0,16 0 0,-23 0 12,0 0 0,1 1-1,-1-1 1,0 1 0,0 0 0,1 0 0,-1 0 0,0 0 0,0 1 0,0-1 0,0 1 0,0-1-1,0 1 1,-1 0 0,1 0 0,-1 1 0,1-1 0,-1 0 0,0 1 0,0 0 0,0-1-1,0 1 1,0 0 0,-1 0 0,3 6 0,-1 0 47,-1 1 0,0-1 1,-1 1-1,0-1 0,-1 1 0,0 0 0,0-1 1,-1 1-1,0-1 0,-1 1 0,0-1 0,0 1 1,-1-1-1,0 0 0,-1 0 0,0 0 0,-1-1 0,1 1 1,-13 14-1,11-15-9,0 0 0,-1-1 0,0 1 1,0-1-1,-1-1 0,0 0 0,0 0 0,-1 0 0,1-1 1,-1-1-1,0 1 0,-1-1 0,1-1 0,-1 0 1,0 0-1,1-1 0,-1 0 0,0-1 0,-11 1 0,16-2-197,5 0 57,-1 0 1,0 1-1,0-1 0,0 0 1,0 0-1,0 0 1,0 0-1,0 0 1,1 0-1,-1 0 1,0-1-1,0 1 0,0 0 1,0 0-1,0-1 1,1 1-1,-1-1 1,0 1-1,0 0 1,0-1-1,1 0 0,-1 1 1,0-1-1,1 1 1,-1-1-1,0 0 1,1 1-1,-2-3 1,1-18-5846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49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63 15351,'0'0'3858,"-1"0"-3856,1 0 1,0 1 0,-1-1-1,1 0 1,-1 0 0,1 0-1,0 0 1,-1 0 0,1 0-1,0 1 1,-1-1 0,1 0-1,0 0 1,-1 1 0,1-1-1,0 0 1,0 0 0,-1 1-1,1-1 1,0 0 0,0 1-1,0-1 1,-1 0 0,1 1-1,0-1 1,0 1 0,0-1-1,0 0 1,0 1 0,0-1-1,0 0 1,0 1 0,0-1 0,0 1-1,0 0 1,-2 15 11,1 0-1,0 1 1,2-1 0,0 1-1,0-1 1,2 1 0,5 19-1,-5-22-10,14 54 18,-16-63-27,1 0 0,-1 0 0,1-1 0,1 1 0,-1-1 0,1 0 0,-1 1 0,1-1 0,0 0 0,7 6 0,-9-9-7,1 0 0,-1 0 0,1 0 0,-1 0 0,1-1 0,-1 1 0,1 0 0,0-1 0,-1 1 0,1-1 0,0 0 0,-1 1 0,1-1 1,0 0-1,-1 0 0,1 0 0,0 0 0,0-1 0,-1 1 0,1 0 0,0-1 0,-1 1 0,1-1 0,-1 1 0,1-1 0,0 0 0,-1 0 1,0 0-1,1 0 0,-1 0 0,3-2 0,1-2 4,0 1 0,-1-1-1,0-1 1,1 1 0,-2-1 0,6-9 0,0-3 30,-1 0 0,0-1 0,9-37 1,-15 45 146,0 0 1,0-1-1,-1 1 0,0-1 1,-1 1-1,-1-1 1,0 1-1,-3-16 1,3 23-88,-1 0 1,0 0-1,1 0 1,-2 0-1,1 0 1,0 1-1,-1-1 1,0 1-1,0 0 1,0-1-1,0 1 1,0 1-1,0-1 1,-1 0-1,0 1 1,1 0-1,-1 0 1,0 0-1,0 0 1,-8-2-1,0 0-141,-1 1 1,0 0-1,1 1 0,-1 0 0,-22 0 0,30 2-185,4 0 156,1 0 0,-1-1 0,1 1-1,-1 0 1,1 0 0,-1 0 0,1 0 0,-1 0 0,1 0 0,-1 0 0,1 0-1,-1 0 1,1 0 0,-1 0 0,1 0 0,-1 0 0,1 1 0,-1-1 0,1 0-1,0 0 1,-1 0 0,1 1 0,-1-1 0,1 0 0,-1 1 0,1-1-1,0 0 1,-1 1 0,1-1 0,0 0 0,-1 1 0,1-1 0,0 1 0,-1-1-1,1 1 1,0-1 0,0 1 0,0-1 0,0 1 0,-1-1 0,1 1 0,0-1-1,0 1 1,0-1 0,0 1 0,0-1 0,0 1 0,0 0 0,0 19-6373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50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59 8196,'0'0'12331,"-4"1"-12267,3-1-63,0 0 1,0 0 0,0 1 0,1-1-1,-1 0 1,0 1 0,0-1 0,0 1-1,0-1 1,0 1 0,1-1-1,-1 1 1,0-1 0,1 1 0,-1 0-1,0 0 1,1-1 0,-1 1 0,1 0-1,-1 0 1,1 0 0,-1-1-1,1 1 1,0 0 0,-1 0 0,1 0-1,0 0 1,-1 1 0,1 3-1,-1 0 1,1 1-1,0-1 1,0 0-1,0 0 0,1 6 1,2 4 1,0-1 1,1 1 0,9 23-1,-10-31-2,1 0 1,0-1-1,0 1 0,0-1 0,1 0 0,-1 0 0,11 9 0,-13-14-3,-1 1 1,0-1-1,1 0 1,0 0-1,-1 0 1,1 0 0,0 0-1,-1 0 1,1-1-1,0 1 1,0 0-1,0-1 1,0 0-1,0 1 1,0-1-1,0 0 1,-1 0 0,1 0-1,0 0 1,0 0-1,0-1 1,0 1-1,0 0 1,0-1-1,0 0 1,-1 1 0,1-1-1,0 0 1,0 0-1,-1 0 1,1 0-1,-1 0 1,1 0-1,-1 0 1,1-1 0,1-1-1,4-5 8,-1-1 1,0 1-1,-1-1 0,0 0 1,0 0-1,-1-1 1,6-18-1,-2 3 70,8-50 0,-13 5 1271,2 75-4978,0 1-517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50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16840,'0'0'848,"0"30"-680,-2 204 19,2-104 39,-7 343 1370,7-459-1431,1-15-109,6-25-258,-1 2-316,5-13-1672,-3 2-2356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51.2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0 106 15399,'0'0'6243,"136"-20"-6003,-73 11-176,-7 0-64,-2 1-64,-11-3-1137,-9-2-1264,-4-3-2545,-9-3-5443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51.6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13814,'0'0'4424,"1"24"-3797,14 346 56,-13-206-531,4 107 843,-1-254-944,-5-17-62,0 0 1,0 0-1,1 0 0,-1 0 0,0 0 0,1 0 0,-1 0 0,0 0 0,1 0 0,-1-1 0,0 1 1,0 0-1,1 0 0,-1 0 0,0 0 0,0 0 0,1-1 0,-1 1 0,0 0 0,0 0 0,1 0 1,-1-1-1,0 1 0,0 0 0,0 0 0,0 0 0,1-1 0,-1 1 0,0 0 0,0-1 0,0 1 1,13-32-1302,-9 6-2458,3-37 1,-6 12-5281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7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64 8676,'0'0'11413,"155"-48"-11141,-96 37-256,-6 6-16,-9 5-544,-20 0-4194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52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58 16664,'0'0'2993,"21"-9"-2966,69-31-25,-86 39-3,0-1-1,0 1 0,0-1 1,0 1-1,0 1 0,0-1 1,0 1-1,0-1 0,0 1 1,0 0-1,0 0 0,0 1 1,0-1-1,0 1 1,0 0-1,0 0 0,0 1 1,5 1-1,-6-1 0,0 0 0,0 1 0,0-1 0,-1 1 1,1 0-1,-1 0 0,1-1 0,-1 2 0,0-1 0,0 0 0,0 0 0,-1 1 1,1-1-1,-1 1 0,2 6 0,-1 0 4,0 0 1,-1 0-1,0 0 1,0 0-1,-1 0 1,-1 0-1,0 0 1,0 0-1,-1 0 1,0 0-1,0-1 1,-5 11-1,2-10-11,0 0 0,-1 0 1,0-1-1,-1 0 0,0 0 0,-11 10 1,17-18-774,1-4-2225,0-14-3804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52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0 518 15959,'0'0'2503,"9"11"-2469,-3-4-29,9 11 0,0 1-1,11 20 1,-21-31 4,0 1 14,1 1-1,0-1 1,1 0 0,-1 0 0,2-1-1,14 14 1,-21-22-20,0 1-1,0 0 0,-1-1 1,1 1-1,0-1 0,0 1 1,0-1-1,0 0 0,0 1 1,0-1-1,0 0 0,1 0 1,-1 1-1,0-1 0,0 0 0,0 0 1,0 0-1,0 0 0,0-1 1,0 1-1,0 0 0,0 0 1,0-1-1,2 0 0,-1 0 10,-1 0 0,1-1 0,-1 1 0,1-1 0,-1 1-1,1-1 1,-1 1 0,0-1 0,0 0 0,0 0 0,2-3-1,1-6 66,0 1 0,-1-1 0,3-18 0,-6 27-65,24-187 2114,-23 183-1962,-1 1-210,1-3 213,1 6-2788</inkml:trace>
  <inkml:trace contextRef="#ctx0" brushRef="#br0" timeOffset="1">651 0 18232,'0'0'851,"-1"29"-813,8 203-17,3 391 811,-23-490-2528,19-172-2351,2-10-2981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52.8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17400,'0'0'4738,"167"6"-4466,-106 10-256,-1 3-32,-9 1-368,-7-2-1745,-12-5-3313,-15-7-7188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53.3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1 221 15975,'0'0'1489,"27"1"-94,376-22 1425,-237 2-2065,307-44 328,-326 37-1590,168-52 1,-300 73 253,-10 3-141,0 0 0,1 1 0,-1-1 0,1 1 0,7 0-1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53.7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90 17080,'0'0'3730,"158"13"-2466,-17-13-335,29-4-97,14-22-464,-2 2-112,-21 4-256,-16 9 0,-28 7-288,-27 4-1105,-30-5-1584,-28-4-6291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9:10.3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290 106 6915,'0'0'6139,"8"-6"-4658,22-18-139,-29 24-1241,0 0 0,-1-1 1,1 1-1,-1-1 1,1 1-1,-1-1 0,1 1 1,0-1-1,-1 1 1,0-1-1,1 1 0,-1-1 1,1 0-1,-1 1 1,0-1-1,1 1 0,-1-1 1,0 0-1,0 0 1,0 1-1,1-1 1,-1 0-1,0 1 0,0-1 1,0 0-1,0 0 1,0 1-1,0-1 0,0 0 1,-1 0-1,1 1 1,0-1-1,0 0 0,0 1 1,-1-1-1,0-1 1,-15-11 370,14 11-278,-9-3-43,1-1 1,-1 2 0,0-1-1,0 1 1,0 1 0,0 0 0,-1 1-1,1 0 1,-1 0 0,0 2-1,1-1 1,-1 1 0,0 1 0,-19 3-1,26-2-139,0 0 0,0 0 0,0 0 0,0 0 1,0 1-1,0 0 0,0 0 0,1 0 0,-1 1 0,1 0 0,0-1 0,0 1 0,1 1 0,-1-1 0,1 0 0,0 1 0,0 0 0,-4 10 0,0-1 0,1 1 0,0 0 0,2 1 1,-1-1-1,-2 22 0,3-7 9,1 0 1,1 0-1,5 61 0,-2-81-17,1 0 0,-1 0-1,2 1 1,-1-1 0,2-1-1,-1 1 1,1 0 0,1-1-1,-1 0 1,2 0 0,-1 0-1,1-1 1,1 0 0,-1 0-1,10 9 1,-11-14-8,0-1 0,-1 1 0,1-1 0,1 1 1,-1-2-1,0 1 0,0 0 0,1-1 0,-1 0 0,0 0 0,1-1 1,-1 0-1,1 0 0,-1 0 0,1 0 0,-1-1 0,1 0 1,-1 0-1,1 0 0,-1-1 0,0 0 0,0 0 0,0 0 0,0-1 1,0 0-1,7-5 0,-8 4-62,6-4-821,-1-1 1,0 0-1,15-19 1,-14 10-4055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9:10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0 16472,'0'0'4362,"-3"9"-4333,0 5-21,0-1 0,1 1 1,1 0-1,0 0 0,1 20 1,11 83 139,-2-22 30,-4 107 542,-5-202-763,0 0 0,0 0 0,0 0 0,0 0 0,0 0 0,0 0 0,0 0 0,1-1 0,-1 1 0,0 0 0,0 0 0,0 0 0,0 0 0,0 0 0,0 0 0,0 0 0,0 0 0,0 0 0,0-1 0,0 1 0,1 0 0,-1 0 0,0 0 0,0 0 0,0 0 0,0 0 0,0 0 0,0 0 0,0 0 0,1 0 0,-1 0 0,0 0 0,0 0 0,0 0 0,0 0 0,0 0 0,0 0 0,0 0 0,1 0 0,-1 0 0,0 0 0,0 0 0,0 0 0,0 0 0,0 0 0,0 0 0,0 1 0,0-1 0,1 0 0,-1 0 0,0 0 0,0 0 0,0 0 0,0 0 0,0 0 0,0 0 0,0 0 0,0 0 0,0 1 0,0-1 0,0 0 0,0 0 0,0 0 0,0 0 0,0 0 0,5-12-5152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9:11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208 64 6515,'0'0'9540,"-14"-10"-8451,-45-31-217,58 39-831,-1 1-1,0 0 1,1 0-1,-1 0 0,0 0 1,0 0-1,0 0 1,0 0-1,0 1 1,0-1-1,0 1 0,0-1 1,0 1-1,0 0 1,0 0-1,0 0 0,0 0 1,0 0-1,-1 0 1,1 1-1,0-1 1,0 1-1,0-1 0,0 1 1,0 0-1,1 0 1,-4 1-1,1 1-35,1 1 0,0-1 0,0 1 0,1 0 1,-1 0-1,1 0 0,-1 0 0,-2 7 0,1-2 18,-5 12 43,1 0 0,1 0 0,1 0 1,1 1-1,1 0 0,1 0 0,1 0 0,1 0 1,0 0-1,4 24 0,-3-42-47,1 0 0,-1-1 0,1 1 0,0 0 0,0-1 0,0 1 0,0-1 0,1 0 0,-1 1 0,1-1 0,0 0 0,0 0-1,0 0 1,0 0 0,6 5 0,-4-5 1,1 1 0,0-1 0,-1 0 0,2 0 0,-1 0 0,0-1 0,1 1 0,-1-1 0,7 1 0,5 0 22,-1 0 0,1-1 0,-1-1 0,1-1 0,-1 0 1,20-3-1,-28 1-70,0 1-1,0-2 1,0 1 0,-1-1-1,1 0 1,-1-1 0,0 0-1,1 0 1,-2 0 0,8-7 0,-10 8-501,0-1 1,0 0-1,0 1 1,-1-2 0,5-6-1,-2-4-4446,-6-2-5230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9:12.2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14535,'0'0'5501,"6"0"-5442,97 1-11,-101-1-47,0 1 1,0-1 0,-1 1 0,1-1-1,0 1 1,-1 0 0,1-1 0,-1 1 0,1 0-1,0 0 1,-1 0 0,0 0 0,1 1 0,-1-1-1,0 0 1,0 0 0,1 1 0,-1-1 0,0 1-1,0-1 1,-1 1 0,1-1 0,0 1-1,0 0 1,-1-1 0,1 1 0,-1 0 0,0 0-1,1 2 1,0 7 52,0 0 0,0 0 0,-2 20 1,0-11 83,0-9-84,0 0 0,0-1 0,-2 1 0,1-1 0,-1 1 0,-1-1 0,0 0 0,-5 11 0,-1-3 332,0 0 0,-2 0 0,-17 21 0,25-35-268,2-2 511,9-1-311,264-11 818,-256 9-1090,-13 1-149,1 1 1,-1-1-1,0-1 1,0 1-1,0 0 1,1-1-1,-1 1 1,0-1-1,0 1 1,0-1-1,2-1 1,-3 1-238,0 0 0,0 0 0,0 1 0,0-1 0,0 0 0,-1 0 0,1 0 0,0 0 0,-1-1 0,1 1 0,-1 0 0,1 0 0,-1 0 0,1 0 0,-1-2 0,3-20-10855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9:19.5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7940,'0'0'6917,"0"4"-4246,4 75-2646,27 140 1,-5-49 24,22 733 180,-28 97-210,-18-943-19,2 684-93,-5-431-85,-29 443-839,6-295 847,3 16 19,-11 537 87,30-700 56,5 355 16,5-431-8,5 308-39,-13-423-172,29 746-4745,-6-664 4230,36 458 185,-54-136 955,-5-418-200,-3-36 1019,-4 0 0,-17 79 0,-7 59-1190,-3 316 271,21-169 314,3-70-143,2 29 120,7-180-3933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9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5 7187,'0'0'7788,"-4"-5"-6941,4 5-815,0 0-1,0 0 1,0 0-1,0 0 0,0 1 1,0-1-1,0 0 1,0 0-1,0 0 0,0 0 1,0 0-1,-1 0 0,1 0 1,0 0-1,0 0 1,0 0-1,0 0 0,0 0 1,0 0-1,0 1 1,0-1-1,0 0 0,0 0 1,0 0-1,0 0 0,0 0 1,-1 0-1,1 0 1,0 0-1,0 0 0,0 0 1,0 0-1,0 0 1,0 0-1,0 0 0,0 0 1,0 0-1,0 0 0,-1 0 1,1 0-1,0 0 1,0 0-1,0 0 0,0 0 1,0 0-1,0 0 0,0-1 1,0 1-1,0 0 1,0 0-1,0 0 0,0 0 1,0 0-1,-1 0 1,1 0-1,0 0 0,0 0 1,0 301 531,0-184-2807,0-151-2049,0-7-1789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9:21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525 84 5603,'0'0'5720,"-3"-14"-4339,-1-1-857,2 8-55,0 1 0,1-1 0,0 0 0,0 0 0,0 1 0,1-8 1,0 14-148,-1 1-311,0 0-1,1-1 0,-1 1 0,1 0 0,-1 0 0,1 0 1,-1 0-1,1 0 0,0 1 0,0-1 0,-1 0 1,1 0-1,0 0 0,0 0 0,0 0 0,0 0 0,0 0 1,0 0-1,1 2 0,-1 0-6,8 703 194,4 131 472,-12-618-641,-10 254 1,0-68-17,-46 1114 48,-162 414-48,176-1653 7,-11 466 0,53-715-19,18 483 737,7-198-427,-20 429 0,-39-307-246,1-40 566,23 323-304,7-191-336,-12-235 21,1-57-32,12-190 20,-51 780-40,38-542 8,15-285 5,0-6-1459,-1-22-2209,-3-24-3244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9:24.3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11 289 8340,'0'0'6491,"-10"2"-5806,44-24-460,-12 9-214,1 2 1,0 0-1,1 2 1,0 1-1,0 0 1,1 2 0,39-5-1,12 4-5,93 2 0,-110 8 6,106 19 0,-10 0 22,306-16 105,-166-35-136,-29 1 13,645 14 2245,-671 14-1364,226 16-799,-84-1-9,109 3 300,-63-1-239,506-1-182,-458 0 51,-52 0 18,-252-12 11,696 6-107,-444-43 56,-3-33 40,-128 18-6,320-35 154,1 48 433,-574 35-559,14 1 65,-39-2-100,-14 0-33,-4 0-19,-24-9-2005,-10-2-2972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9:26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252 0 4738,'0'0'5291,"5"3"-476,-27 260-2694,6-115-1614,6 358 71,12-312-489,-2 1039 180,-37-584-235,6-238-6,12 999-22,21-958 6,-48 962 23,9-575-28,30-602 26,-8 95-26,-4 238-8,18-183 3,7 596 30,3-708 176,21 507-93,-16 234-166,-16-664 30,2 277 920,0-629-904,0 0 1,0 0-1,0 0 1,0 0-1,0 0 1,0 0-1,0 1 0,0-1 1,0 0-1,0 0 1,0 0-1,0 0 1,0 0-1,0 0 0,0 0 1,0 0-1,0 0 1,0 0-1,0 1 1,0-1-1,0 0 0,-1 0 1,1 0-1,0 0 1,0 0-1,0 0 1,0 0-1,0 0 0,0 0 1,0 0-1,0 0 1,0 0-1,0 0 1,0 0-1,-1 0 0,1 0 1,0 0-1,0 0 1,0 1-1,0-1 1,0 0-1,0 0 0,0 0 1,0 0-1,0-1 1,-1 1-1,1 0 0,0 0 1,0 0-1,0 0 1,0 0-1,0 0 1,0 0-1,0 0 0,0 0 1,0 0-1,0 0 1,-1 0-1,1 0 1,0 0-1,0 0 0,0 0 1,0 0-1,0 0 1,0-1-1,0 1 1,-7-10-1384,-2-25-2563,-5-17-3338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9:28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0 10005,'0'0'7115,"0"10"-7075,-5 2186 2305,-7-1260-2305,29-69-24,-6-657-15,31 994-18,-51-256-16,6-751 29,2 832 4,30-455 46,-1-60-23,-20 360 445,-9-579-386,-18 141-83,2-123-1,-51 821-8,10-261 20,49-182 16,10-481-9,2-121 4,-3-89-28,0 0-1,0 1 1,0-1 0,0 0 0,0 0 0,0 0-1,0 1 1,0-1 0,0 0 0,0 0-1,0 0 1,0 0 0,0 1 0,0-1-1,0 0 1,0 0 0,0 0 0,1 0 0,-1 1-1,0-1 1,0 0 0,0 0 0,0 0-1,0 0 1,0 0 0,1 0 0,-1 1 0,0-1-1,0 0 1,0 0 0,1 0 0,-1 0-1,0 0 1,0 0 0,0 0 0,0 0-1,1 0 1,-1 0 0,0 0 0,0 0 0,0 0-1,1 0 1,-1 0 0,0 0 0,0 0-1,2-5-4277,-2-16-1569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9:29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5475,'0'0'5992,"0"14"-5309,0-4-613,16 366 3053,73 127-1908,-15-95-202,-60-254-801,2 13-83,31 48-318,-41-210-1443,-3-14-8920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9:30.9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5186,'0'0'2983,"-2"2"-2636,-9 11 4551,11-7-4404,0 53-151,13 102-1,76 674 536,-76-343-26,-13-451-770,4-31 375,0-7-1411,-3-26-11801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9:31.2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11205,'0'0'0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9:43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47 229 7908,'0'0'10186,"-9"-2"-9458,-28-7-205,37 9-512,0 0 0,0 0 0,0-1 0,0 1 0,1 0 1,-1 0-1,0 0 0,0 0 0,0 0 0,0 0 0,0 0 0,0 0 0,0-1 0,0 1 1,0 0-1,0 0 0,0 0 0,0 0 0,0 0 0,0 0 0,0-1 0,0 1 0,0 0 1,0 0-1,0 0 0,0 0 0,0 0 0,0 0 0,0-1 0,0 1 0,0 0 0,0 0 1,0 0-1,0 0 0,0 0 0,0 0 0,0-1 0,0 1 0,0 0 0,0 0 0,0 0 1,0 0-1,-1 0 0,1 0 0,0 0 0,0 0 0,0 0 0,0-1 0,18-3 87,-18 4-95,346-41 707,-213 28-504,152-17 685,759-63 435,-948 91-1297,-43 2 63,61-9 0,-114 9-61,0 0 1,-1 0-1,1-1 1,0 1-1,0 0 1,0 0-1,0 0 1,0 0-1,-1 0 1,1 0-1,0 0 0,0 0 1,0 0-1,0-1 1,0 1-1,0 0 1,0 0-1,0 0 1,0 0-1,-1 0 1,1-1-1,0 1 0,0 0 1,0 0-1,0 0 1,0 0-1,0 0 1,0-1-1,0 1 1,0 0-1,0 0 1,0 0-1,0 0 0,0-1 1,0 1-1,0 0 1,0 0-1,0 0 1,0 0-1,1 0 1,-1-1-1,0 1 1,0 0-1,0 0 0,0 0 1,0 0-1,0 0 1,0 0-1,0-1 1,1 1-1,-1 0 1,0 0-1,0 0 1,0 0-1,0 0 0,0 0 1,-21-5 37,0 2 0,-1 0 0,0 2 0,-42 1 0,26 1-43,-101 5-224,-188 34 1,-216 10-413,-4-39 614,538-12 65,1 1-1,0-2 1,-1 1-1,-12-5 1,14 3-18,-1 1 0,0 1 0,1-1 0,-13 0 0,19 2 128,7 0-102,590 11 995,350-32-509,-671 12-469,-307 11-186,0 1-1,0 2 1,-39 11 0,-25 3-3453,61-16-1407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9:46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206 103 6003,'0'0'7027,"-5"0"-5818,-44 0 4924,55 0-5920,201-19 102,55-3-291,111 17 94,-253 5-41,-114 4 132,-15 1 265,-28 0-369,0-2-1,-1-1 1,-44-4 0,10 1-60,-620 1-272,670 0 242,0-1 0,0-1 0,0-1 0,-41-11 0,55 9 85,10 1-15,17-1-16,804-27 181,-460 25-180,-807 39 7,201-9-133,227-22 67,-449 22 256,464-23 47,12 0-290,719-24 131,-717 23-156,225-11 7,-356 18-15,-172 30-1,92-8-21,179-26 35,-238 18 101,257-20 69,2 0-165,0 1 1,0-1-1,0 1 1,0-1 0,0 0-1,0 0 1,0 0 0,0 0-1,0 0 1,0-1-1,4 0 1,6 0 5,314-34 45,-129 12-24,-16 1-65,-277 30-20,-102 20 0,56-5 35,7-6 19,-144 1 1,278-18 10,11 1-21,0 0 0,0 0 0,1-1 0,-1-1 0,0 1 1,18-5-1,-4 2-7,655-96-94,-821 102 103,-67 27 51,130-15 0,-159 7 0,267-24-52,-1-1 1,0-1 0,40-12-1,17-3 15,275-20-144,-400 41 132,1 3 1,-50 11-1,-18 2-19,-117 2 151,345-19-104,152-3 77,-169-10 888,-491 42-677,364-26-1394,46-5-2700,-6 0 2213,27-3-5122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21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89 10997,'0'0'7718,"0"0"-7675,0 0 0,1 0 0,-1 1-1,0-1 1,1 0 0,-1 0 0,0 1-1,1-1 1,-1 0 0,0 1 0,0-1 0,1 0-1,-1 1 1,0-1 0,0 0 0,0 1 0,0-1-1,0 1 1,1-1 0,-1 0 0,0 1-1,0-1 1,0 1 0,0-1 0,0 0 0,0 1-1,0 0 1,0 40 276,1 15-41,-2-1 1,-3 1-1,-14 75 1,11-100-258,-1 0-1,-1 0 1,-2-1 0,-17 36 0,25-101 536,4-10-504,2 1-1,1-1 0,3 1 0,1 1 0,15-45 0,-14 61 71,1 1 0,0 0 0,2 1 0,1 1 0,2 0 0,0 0 0,1 2 0,1 0-1,25-25 1,-41 46-116,0 0-1,0-1 0,0 1 1,0 0-1,0 0 0,1 0 1,-1 0-1,0 0 0,1 0 1,-1 1-1,0-1 0,1 0 1,-1 1-1,1-1 0,-1 1 1,1-1-1,0 1 0,-1 0 1,1 0-1,-1 0 0,1 0 0,-1 0 1,1 0-1,0 0 0,-1 0 1,1 0-1,-1 1 0,1-1 1,-1 1-1,1-1 0,-1 1 1,1 0-1,-1-1 0,1 1 1,-1 0-1,0 0 0,0 0 1,1 0-1,-1 0 0,0 0 1,0 1-1,0-1 0,0 0 1,0 0-1,0 1 0,-1-1 0,1 1 1,1 1-1,4 9 16,-1 0 1,0 0-1,-1 0 0,4 19 1,-8-30-20,11 55 33,-4 1 1,-2 0-1,-2 0 1,-5 61 0,1-19 190,1-98 19,0-19-3568,0 12-1205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0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0 270 9524,'0'0'4026,"2"-23"-3607,10-73-67,-11 90-321,1 0 0,0-1 0,0 1 1,0 1-1,1-1 0,-1 0 0,2 0 0,-1 1 0,0 0 0,1 0 0,0 0 0,1 0 0,-1 0 0,1 1 0,-1 0 0,1 0 0,9-5 0,-9 5 3,5-2 18,0 0 0,1 0 0,-1 1 0,1 0 1,0 1-1,1 0 0,-1 1 0,1 1 0,-1-1 1,1 2-1,0 0 0,0 0 0,19 2 0,-27-1-35,-1 0 0,1 0 0,-1 1-1,1 0 1,-1 0 0,1 0-1,-1 0 1,0 0 0,1 1-1,-1-1 1,0 1 0,0 0 0,0 0-1,0 0 1,0 0 0,-1 1-1,1-1 1,-1 1 0,1-1-1,-1 1 1,0 0 0,0 0-1,0 0 1,-1 0 0,1 1 0,-1-1-1,1 0 1,-1 1 0,0-1-1,0 1 1,0 3 0,2 11 96,0 0 1,-2 0-1,0 0 1,-3 34-1,1-43-96,-1 0-1,0-1 1,0 1-1,-1-1 0,0 1 1,0-1-1,-1 0 1,0 0-1,-1 0 1,0-1-1,0 0 0,-1 0 1,1 0-1,-2 0 1,1-1-1,-1 0 1,0 0-1,-12 7 0,19-13-6,-1 1-1,1-1 0,-1 1 1,1-1-1,-1 1 0,0-1 0,1 0 1,-1 1-1,0-1 0,1 0 1,-1 0-1,0 0 0,0 1 0,1-1 1,-1 0-1,0 0 0,1 0 1,-1 0-1,0 0 0,0 0 0,1-1 1,-1 1-1,0 0 0,0 0 1,1 0-1,-1-1 0,0 1 1,1 0-1,-1-1 0,0 1 0,1 0 1,-1-1-1,1 1 0,-1-1 1,1 1-1,-1-1 0,1 1 0,-1-1 1,1 1-1,-1-1 0,1 0 1,0 1-1,-1-1 0,1 0 0,0 1 1,0-1-1,-1 0 0,1 0 1,0 1-1,0-1 0,0 0 0,0 1 1,0-1-1,0 0 0,0 0 1,0 1-1,0-2 0,0-4-12,0-1-1,1 1 1,-1 0-1,1 0 1,4-11-1,-4 13 9,1 1 0,-1-1-1,1 0 1,0 1 0,0 0 0,1 0-1,-1 0 1,1 0 0,0 0 0,-1 0-1,1 0 1,0 1 0,1-1 0,-1 1-1,0 0 1,1 0 0,-1 1 0,1-1-1,6-2 1,2 1 10,0 0 0,-1 1 0,1 1-1,0-1 1,17 2 0,-25 0-11,-1 0 0,1 0 0,0 1 0,0 0 0,0-1 0,-1 1 0,1 1 1,0-1-1,-1 0 0,1 1 0,-1 0 0,1 0 0,-1 0 0,0 0 0,0 1 0,0-1 0,0 1 0,0-1 0,-1 1 0,1 0 0,-1 0 0,0 1 0,0-1 0,0 0 0,0 1 0,0-1 0,-1 1 0,2 4 0,0 3 50,0 1 0,-1 0-1,0 0 1,0 0 0,-2 0-1,1 0 1,-1 0 0,-3 14-1,1-17-3,0 0 0,-1 0 0,0-1-1,0 0 1,-1 1 0,0-1 0,-1 0-1,0-1 1,0 1 0,0-1 0,-1 0-1,0 0 1,-1-1 0,-7 7-1,-8 5 44,-1 0-1,0-2 0,-31 16 1,43-25-32,0-2 1,1 1-1,-2-2 1,1 1-1,0-2 1,-1 1-1,0-2 1,0 1 0,0-2-1,0 1 1,0-2-1,0 0 1,-19-2-1,30 2-58,0 0 0,0-1-1,0 1 1,0 0 0,0-1-1,1 1 1,-1-1-1,0 1 1,0-1 0,1 0-1,-1 1 1,0-1 0,1 0-1,-1 1 1,1-1 0,-1 0-1,0 0 1,1 0-1,0 0 1,-1 1 0,1-1-1,0 0 1,-1 0 0,1 0-1,0 0 1,0-1 0,-1-27-2419,1 21-394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21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17352,'0'0'7635,"167"-44"-7170,-99 24-129,-7 1-64,-10 3-224,-12 6-48,-18 1-80,-1 7-608,-13 2-1681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22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34 3426,'0'0'13921,"-3"-5"-12457,0-2-952,2 5-265,0 0 0,0 0 0,0-1 1,0 1-1,0 0 0,0 0 0,-1 1 0,1-1 1,-1 0-1,-5 0 3456,5 26-3728,-14 385 1282,8-194-1972,8-203-5318,0-33-3400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23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1 8244,'0'0'10365,"-1"0"-10273,1 0 0,-1 0 0,1 0-1,-1 0 1,1 0 0,-1 0 0,1 0 0,0 0 0,-1 1 0,1-1 0,-1 0 0,1 0 0,-1 0 0,1 1 0,0-1 0,-1 0 0,1 0 0,0 1 0,-1-1 0,1 0 0,0 1 0,0-1 0,-1 0 0,1 1 0,0-1 0,0 1 0,-1-1 0,1 1 0,-227 465 2963,225-490-5285,1-17-5392,1 15-2967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23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15911,'0'0'5902,"8"6"-5777,5 6 73,0 0 1,-1 1-1,0 1 1,10 15-1,44 73 535,-20-31-385,-27-41-255,-2-4-10,37 43 0,-54-69-354,7 5 752,-2-29-14428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24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9845,'0'0'7966,"0"14"-7851,14 278 946,-14-269-690,-1-51-13,0 8-406,0-24 90,4-47 0,-2 76 10,1 1 0,1-1 0,1 1-1,0 0 1,0 0 0,2 0 0,7-15 0,31-42 756,-39 63-548,1 1 0,0 0 0,0 0 0,1 0 0,-1 1 1,2 0-1,8-5 0,-15 10-223,-1 1 1,1-1-1,0 1 0,0-1 1,0 1-1,0-1 0,0 1 1,0 0-1,0-1 0,0 1 1,1 0-1,-1 0 0,0 0 1,0 0-1,0 0 0,0 0 1,0 0-1,0 0 0,0 1 1,0-1-1,0 0 0,0 1 1,0-1-1,0 0 1,0 1-1,0-1 0,0 1 1,0 0-1,0-1 0,-1 1 1,1 0-1,0 0 0,0-1 1,-1 1-1,1 0 0,0 0 1,-1 0-1,1 0 0,-1 0 1,1 0-1,-1 0 0,1 0 1,-1 2-1,4 6 60,-1 0-1,-1 0 1,3 19-1,-4-19 55,23 261 390,-14-104-157,-11-156-4128,-8-19-4608,-7-5-2063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24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17672,'0'0'6275,"146"-42"-5139,-78 31-367,-3 0-289,-9 3-480,-17 1-64,-12 3-912,-23-7-3683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29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1 229 8212,'0'0'8790,"7"-5"-8141,24-19-278,-1-1 1,-2-2-1,-1-1 0,33-43 1,-23 27-164,-37 44-178,1 0 1,-1-1-1,0 1 1,0 0 0,0 0-1,0-1 1,0 1-1,1 0 1,-1 0-1,0 0 1,0-1 0,0 1-1,1 0 1,-1 0-1,0 0 1,0 0-1,0-1 1,1 1 0,-1 0-1,0 0 1,1 0-1,-1 0 1,0 0-1,0 0 1,1 0 0,-1 0-1,0 0 1,0 0-1,1 0 1,-1 0-1,0 0 1,1 0 0,-1 0-1,0 0 1,1 0-1,1 11 232,-7 18-309,5-29 47,-19 102-37,3 1-1,-3 162 1,19-126 16,0-138-204,0-10-7082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29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15335,'0'0'4562,"165"0"-3633,-84 0-577,8 0-176,11 0-176,-3 0-32,3 4-1889,-23-4-4978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30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 8308,'0'0'10621,"11"0"-9754,-2-2-805,1 0 0,-1 0 1,0-1-1,0 0 0,0 0 0,-1-1 1,1 0-1,13-10 0,3 0 42,70-44-8,-92 57 38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30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7684,'0'0'11909,"2"0"-11797,42 0-16,21 0 560,11 0-239,6-7 15,-2-6-304,-7 4-80,-10 5-48,-12 2-1121,-17-2-2096,-17-10-6996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2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403 66 7716,'0'0'6651,"-9"-8"-5742,-28-27-12,31 32-719,1 0-1,-1 0 1,0 1 0,1-1 0,-1 1 0,0 1-1,-1-1 1,1 1 0,0 0 0,0 0 0,-1 1 0,1 0-1,0 0 1,-12 1 0,-2 0 7,12-1-160,0 0 1,0 0-1,0 1 1,-1 0-1,1 0 0,1 1 1,-1 0-1,0 1 1,0 0-1,1 0 1,-1 0-1,1 1 1,0 0-1,0 1 1,1-1-1,-1 1 0,1 1 1,0-1-1,0 1 1,1 0-1,0 0 1,0 1-1,-4 7 1,0-2 15,2 2 1,0-1 0,1 1 0,0 0 0,1 0-1,0 0 1,1 1 0,-2 19 0,1 8 38,1 72 0,4-105-76,1 1 0,1-1 1,-1 1-1,2-1 0,-1 0 0,1 0 0,0 0 1,1 0-1,0 0 0,1-1 0,0 1 1,0-1-1,0-1 0,1 1 0,11 10 0,-10-10 3,1-1-1,1 0 1,-1 0-1,1-1 1,0 0-1,1 0 0,0-1 1,-1-1-1,1 0 1,1 0-1,-1-1 0,1 0 1,16 3-1,-9-4 63,0-1 1,1-1-1,-1 0 0,0-1 0,0-1 0,0 0 0,0-2 0,0 0 1,-1-1-1,1-1 0,22-11 0,-30 13-236,8-5 344,-11 0-3911,-6 3-4273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52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13894,'0'0'5344,"21"-2"-4186,-11-3-872,-1 0 0,0-1 0,0 1 0,-1-2 0,1 1 0,6-9 0,47-49 545,-49 53 46,-12 25 420,-2 3-1584,-16 384 1124,10-276-423,6-82 39,1-43-333,0-15-9068,0-3 2433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53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7459,'0'0'14463,"6"1"-13785,41-1 503,1-2 1,71-12-1,-59 5-505,66 0-1,-30 14-1203,-95-6 283,0 1-1,0-1 1,0 0 0,-1 1-1,1-1 1,0 0 0,-1 1-1,1-1 1,0 0 0,-1 0-1,1 1 1,-1-1 0,1 0-1,-1 0 1,0 0 0,1 0-1,-1 0 1,0 0-1,1-1 1,-1-1-752,8-25-7388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56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9156,'0'4'11257,"0"32"-10967,-39 547 2911,36-565-2724,2-12-639,0-9-1740,1-45-5408,-2 16 275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57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85 156 9556,'0'0'9098,"0"-3"-8436,0 0-594,1 0 0,0 1 1,-1-1-1,1 0 0,0 0 1,0 1-1,1-1 0,-1 1 1,0-1-1,1 1 0,0-1 1,-1 1-1,1 0 0,0 0 1,0 0-1,3-2 0,43-33 240,-31 25-145,-3 2-86,0 1-1,1 0 1,23-10 0,-33 17-63,1 0 1,-1 0 0,1 0 0,-1 1-1,1 0 1,0 0 0,-1 0-1,1 1 1,0-1 0,0 1-1,0 1 1,-1-1 0,12 3-1,-16-2-13,1 0 0,-1 0-1,0 0 1,1 0 0,-1 0-1,0 0 1,0 0-1,1 0 1,-1 1 0,0-1-1,0 0 1,0 1-1,0-1 1,-1 1 0,1-1-1,0 1 1,-1-1-1,1 1 1,-1-1 0,1 1-1,-1 0 1,0 1-1,4 41 50,-4-37-33,1 12 5,-1-1 1,-2 1 0,1 0 0,-2-1 0,-1 0 0,0 0 0,-1 0 0,-1 0 0,-14 30 0,5-15 4,-2-1 0,-1-1 0,-2-1 0,-1 0 1,-30 33-1,41-58 301,10-5-311,0 0 0,-1 0-1,1 0 1,0-1 0,0 1-1,0 0 1,-1 0 0,1-1-1,0 1 1,0 0 0,0 0-1,0 0 1,0-1 0,0 1-1,-1 0 1,1-1 0,0 1 0,0 0-1,0 0 1,0-1 0,0 1-1,0 0 1,0 0 0,0-1-1,0 1 1,0 0 0,0-1-1,0 1 1,1 0 0,-1 0-1,0-1 1,0 1 0,0 0-1,0 0 1,0-1 0,0 1-1,1 0 1,-1 0 0,0 0-1,0-1 1,0 1 0,1 0 0,3-7 3,0 1 0,1 0 0,0 0 0,0 0 0,0 1 0,1-1 0,-1 1 0,1 1 0,0-1 0,1 1 0,-1 0 0,1 0 0,0 1 0,0 0 1,9-3-1,-4 2-19,1 0 1,0 1 0,-1 0-1,1 1 1,0 1 0,0 0-1,0 0 1,20 3 0,-31-2-4,0 1 1,1-1-1,-1 1 1,0 0-1,1 0 1,-1 0-1,0 0 1,0 0-1,0 0 1,0 0 0,0 1-1,0-1 1,-1 1-1,1 0 1,0-1-1,-1 1 1,1 0-1,-1 0 1,0 0-1,1 0 1,-1 0-1,0 0 1,0 1-1,0-1 1,-1 0-1,1 0 1,0 5 0,1 6 7,0-1 1,-1 1 0,-1 0 0,-1 12 0,1-16-3,-1 0 7,-1 0 0,0 0-1,-1-1 1,1 1 0,-2-1 0,1 1-1,-1-1 1,0 0 0,-1 0 0,0-1 0,0 1-1,-1-1 1,0 0 0,0-1 0,-14 12-1,-1 0 24,0-2-1,-1 0 0,-1-1 1,-27 12-1,36-20 184,-1 0 1,0-1-1,1-1 1,-2 0 0,1-1-1,0-1 1,-1 0-1,0-2 1,0 1-1,-30-3 1,44 1-151,0 0-1,-1-1 1,1 0-1,0 1 1,0-1 0,0 0-1,0 0 1,0 0-1,0 0 1,1 0-1,-1 0 1,0-1 0,0 1-1,1-1 1,-1 1-1,1-1 1,-1 1 0,1-1-1,0 0 1,0 0-1,0 0 1,0 0 0,0 0-1,0 0 1,0 0-1,0-2 1,-3-7-1849,8-10-1641,13-13-2678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59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1 212 8516,'0'0'14532,"3"-1"-14169,7-5-203,0 0 0,-1-1 0,1 1 0,-1-2 0,-1 1 0,0-2 0,9-9 0,51-70 199,-64 83-336,9-12 20,12-17 1170,-26 38-1209,0-1 0,0 1 0,1-1 0,-1 1 0,1-1 0,0 1 0,0-1 0,2 8 0,-2 11 3,-17 126 98,6-74 209,-1 90 1,11-124-148,0-25-52,0-1 0,1 1 0,1-1 0,2 15-1,-3-28-173,0-1-1,0 1 0,0-1 0,1 0 1,-1 1-1,0-1 0,0 0 0,0 1 1,1-1-1,-1 0 0,0 1 0,1-1 1,-1 0-1,0 0 0,0 1 0,1-1 0,-1 0 1,0 0-1,1 0 0,-1 1 0,1-1 1,-1 0-1,0 0 0,1 0 0,-1 0 1,1 0-1,-1 0 0,0 0 0,1 0 1,-1 0-1,1 0 0,-1 0 0,0 0 1,1 0-1,-1 0 0,0 0 0,1 0 1,-1 0-1,1-1 0,-1 1 0,0 0 0,1 0 1,-1 0-1,0-1 0,1 1 0,-1 0 1,0 0-1,1-1 0,-1 1 0,5-19-5081,-2-7-5421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0:59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0 219 20009,'0'0'5445,"30"-3"-4754,-11 1-581,9-1 9,-1 0-1,1-2 0,-1-1 0,0-1 0,48-20 0,51-37 438,16-7 4,-135 68-745,-1 1 1,1-1 0,-1 1 0,1 0 0,0 1 0,0-1 0,0 1 0,13 0 0,-10 0-3023,6-9-2657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00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0 6531,'0'0'8060,"0"3"-7001,1 12-390,0-1 0,0 1 0,-2-1 0,0 1 0,-1-1 0,0 1 0,-9 27 0,-42 100 443,30-88-528,-2 11-74,4-9 121,-37 70 0,59-129-863,-1-1 0,1 1 1,-1 0-1,0 0 0,0 0 1,0 0-1,0-1 0,-1-5 1,-1-5-1118,2-27-3592,-2-2-3342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00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13494,'0'0'8652,"24"14"-7806,1 1-614,-4-3-7,0 0 0,-1 2 0,-1 0 0,0 1 0,23 24 0,4 11 386,-9-10-149,64 55-1,-100-95-505,-1 1 0,0-1 0,0 0 0,0 0 1,1 1-1,-1-1 0,0 0 0,1 0 0,-1 0 0,0 1 0,1-1 0,-1 0 0,0 0 1,1 0-1,-1 0 0,0 0 0,1 1 0,-1-1 0,0 0 0,1 0 0,-1 0 0,0 0 1,1 0-1,-1 0 0,0 0 0,1 0 0,-1-1 0,1 1 0,-1 0 0,0 0 0,1 0 1,-1 0-1,0 0 0,0 0 0,1-1 0,-1 1 0,0 0 0,1 0 0,-1-1 0,0 1 1,0 0-1,1 0 0,-1-1 0,0 1 0,0 0 0,1-1 0,-1 1 0,0 0 0,0-1 1,0 1-1,0 0 0,0-1 0,0 1 0,0 0 0,1-1 0,-1 1 0,0 0 0,0-1 1,0 1-1,-1-1 0,2-28-4110,-1 22 2469,0-31-8752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01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59 19833,'0'0'1529,"2"25"-1476,1 11-26,4 111 205,-7-121-62,1 10 194,-1 1 1,-2 0-1,-1 0 0,-2-1 0,-15 54 1,13-72-302,5-15-56,0 1-1,0 0 1,1 0 0,-1 0-1,1 0 1,0 0-1,1 0 1,-2 7-1,2-10 66,0-5 64,-5-69 169,7-124-1,0 171-280,1 1-1,1-1 1,2 1 0,0 0 0,2 0 0,0 1-1,2 0 1,1 0 0,1 1 0,0 1 0,2 0-1,19-23 1,-32 44-8,-1-1 0,1 1 0,0 0 0,0 0-1,0 0 1,0 0 0,0 0 0,0 0 0,0 1 0,0-1 0,0 0-1,1 0 1,-1 1 0,0-1 0,0 1 0,1-1 0,-1 1-1,0 0 1,1-1 0,-1 1 0,1 0 0,-1 0 0,0 0 0,1 0-1,-1 0 1,0 0 0,1 0 0,-1 0 0,1 1 0,-1-1 0,0 1-1,1-1 1,-1 1 0,0-1 0,0 1 0,0 0 0,1-1-1,-1 1 1,0 0 0,0 0 0,0 0 0,0 0 0,1 1 0,2 4 53,0-1 1,0 1 0,0 0 0,-1 1 0,0-1 0,0 0 0,2 8 0,5 20 83,-1 0-1,-2 0 1,4 65 0,-6 110 263,-6-156-83,1-52-932,1 4 1631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01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17960,'0'0'9204,"22"-22"-8659,19 13 191,8 1-176,-3-1-15,-7 2-209,-3 3-240,-9 2-96,-10 2-32,-7 0-721,-3-5-1023,0-12-4179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9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18 142 9604,'0'0'4330,"1"3"-4151,5 133 1506,-6-76-1542,1 110 436,-2-178-193,0 0 1,0-1-1,-1 1 1,-3-9-1,-2-14-382,3 9 0,2 0 0,0 0 0,2 1 0,0-1 0,1 0-1,1 0 1,2 0 0,0 1 0,1-1 0,1 1-1,1 0 1,0 1 0,15-27 0,-21 45-4,33-55 53,-31 52-43,0 1 0,0 0 0,0 1 0,1-1 0,-1 0 0,1 1 0,0 0 0,0 0 0,0 0 0,6-3 0,-8 5-12,0 1 0,-1 0 1,1-1-1,-1 1 1,1 0-1,0 0 1,-1 0-1,1 0 0,0 0 1,-1 0-1,1 1 1,-1-1-1,1 1 1,-1-1-1,1 1 0,-1-1 1,1 1-1,-1 0 1,1-1-1,-1 1 1,1 0-1,-1 0 0,0 0 1,0 0-1,0 1 1,0-1-1,1 0 1,-1 0-1,-1 1 0,1-1 1,0 0-1,1 3 1,4 6 23,-1 0 1,0 1 0,5 16 0,-6-15 15,53 159 227,-20-54-178,18 29-76,-55-145-11,1 0 0,-1 0 0,1 0 0,-1 0 0,1 0 0,-1-1 0,1 1 0,0 0 0,0 0 0,-1-1 0,1 1 0,0 0 1,0-1-1,0 1 0,-1-1 0,1 1 0,0-1 0,0 0 0,0 1 0,0-1 0,0 0 0,0 0 0,0 1 0,0-1 0,0 0 0,0 0 0,0 0 0,0 0 1,0 0-1,0-1 0,0 1 0,1 0 0,0-1 9,1 0 0,-1 1 0,0-1 1,0 0-1,0 0 0,0 0 0,0 0 0,0-1 1,-1 1-1,1 0 0,0-1 0,-1 1 0,2-3 0,4-6 15,-1 0 0,-1-1-1,0 1 1,-1-1 0,0 0-1,0 0 1,3-23-1,3-7-3336,-6 32-1809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19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78 156 12534,'0'0'6923,"7"-7"-6558,23-23 676,2 1-1,71-50 1,-102 78-1035,20-8 123,-21 9-128,1 0 1,-1 0 0,0 0-1,1 0 1,-1 0 0,1 0 0,-1 0-1,1 0 1,-1 0 0,0 0-1,1 0 1,-1 0 0,1 0-1,-1 0 1,0 1 0,1-1-1,-1 0 1,1 0 0,-1 0 0,0 1-1,1-1 1,-1 0 0,0 1-1,1-1 1,-1 0 0,0 0-1,1 1 1,-1-1 0,0 1-1,0-1 1,0 0 0,1 1 0,-1-1-1,0 0 1,0 1 0,0-1-1,0 1 1,0-1 0,0 1-1,0-1 1,0 0 0,0 1-1,0-1 1,0 1 0,0-1 0,0 1-1,0 0 1,-1 20 24,-1 0 0,0 0 0,-2 0 0,0 0 0,-2 0 0,0-1 0,-16 34 0,-16 22 8,-2-1-1,-61 82 1,47-76 313,53-80-300,1-1-1,0 1 1,-1-1-1,1 0 1,0 1-1,0-1 1,0 0-1,-1 1 1,1-1-1,0 1 1,0-1-1,0 1 1,0-1 0,0 1-1,0-1 1,0 1-1,0-1 1,0 0-1,0 1 1,0-1-1,0 1 1,0-1-1,0 1 1,0-1-1,0 1 1,0-1-1,1 1 1,-1-1-1,0 1 1,15 5 486,34-6-476,-32-1 214,66 2 335,94-3 18,-170 2-591,-5 0-20,1 0-1,0 0 1,-1-1-1,1 1 1,0 0-1,-1-1 1,1 0-1,-1 1 1,1-1-1,4-3 1,-6-6-5624,-1-4-3494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20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54 8740,'0'0'9978,"-12"-8"-8946,-40-25-287,47 30-616,0 1-1,0 1 1,0-1 0,-1 1 0,1 0 0,0 0 0,0 0-1,-1 1 1,1 0 0,0 0 0,-1 0 0,1 1 0,0 0 0,-1 0-1,1 0 1,-7 3 0,5-1 7,0 1 1,1 0-1,0 1 0,0 0 1,0 0-1,0 0 0,1 0 1,0 1-1,0 0 0,0 0 1,1 0-1,0 1 0,-5 10 1,-1 4 79,1 0 1,1 0-1,-8 31 1,10-18 62,2 0 1,0 0-1,3 56 1,1-69-120,0-17-135,0-1 0,0 1 0,1 0 0,-1 0 0,1-1 0,0 1 0,0 0 0,0 0 0,0-1 0,1 1 0,-1-1 0,1 0 0,0 1 0,0-1 0,0 0 0,1 0 0,-1 0 0,1 0 0,-1 0 0,1-1 0,0 1 0,0-1 0,0 0 0,1 0 1,-1 0-1,0 0 0,1-1 0,-1 1 0,1-1 0,4 1 0,10 2 36,0-1 0,0 0 0,0-2 0,1 0 0,18-2 1,-12 1-42,-14-1 2,0 0 1,0-1-1,0-1 1,0 1-1,-1-2 1,1 0-1,-1 0 1,14-8-1,-1 2 123,-22 9-145,5-8-7132,-2-4 679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21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 4018,'0'-3'18672,"5"-13"-17586,-3 9-1028,1 1 0,0-1 0,0 1 0,1 0 0,0 0 0,0 0 0,0 0 0,1 1 0,0 0 0,0-1 0,0 2 0,0-1 0,1 1 0,0 0 0,0 0 0,0 0 0,1 1 0,-1 0 0,10-3 0,1 0-48,1 1 0,0 1-1,1 0 1,-1 1-1,0 2 1,24-1-1,-41 2-8,0 0-1,0 0 0,-1 1 1,1-1-1,0 0 0,0 0 1,-1 1-1,1-1 0,0 0 1,0 1-1,-1-1 0,1 1 1,0-1-1,-1 1 0,1-1 1,0 1-1,-1-1 0,1 1 1,-1 0-1,1-1 0,-1 1 0,0 0 1,1-1-1,-1 1 0,1 0 1,-1 0-1,0-1 0,0 1 1,1 0-1,-1 0 0,0 0 1,0 1-1,1 32 10,-1-24-7,-1 7 8,-1 0 0,-1-1 0,0 1 0,-1-1 0,-1 1 0,0-2 0,-2 1 0,1 0 0,-16 24 0,-5 3 18,-62 76 1,73-99 29,9-10 32,0 0 0,-1-1 0,1-1 0,-2 1 0,1-1-1,-1-1 1,0 0 0,-13 8 0,72-14 1910,19-3-1738,111-17 0,-117 9 240,108-1 0,-171 11-394,0 0-45,0-2-13,0 2-171,12-15-13166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22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0 9012,'-1'0'16566,"1"0"-16557,-1 1 0,1-1 0,-1 0 0,1 0 1,0 1-1,-1-1 0,1 0 0,0 1 0,-1-1 0,1 0 1,0 1-1,-1-1 0,1 0 0,0 1 0,0-1 0,0 1 1,-1-1-1,1 1 0,0-1 0,0 0 0,0 1 0,0-1 1,0 1-1,0-1 0,0 1 0,0 0 0,-1 2 0,-11 66 394,-4-1 0,-2 0 1,-34 81-1,42-131-258,7-13-80,1 0-1,-1-1 0,1 1 0,0 0 0,0 1 1,0-1-1,1 0 0,-2 8 0,3-13 240,0-31-4951,0 20 1139,0-6-2260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23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 7924,'0'0'14697,"8"-2"-14513,-3 1-147,0-1 0,0 2-1,1-1 1,-1 0 0,0 1 0,0 0 0,0 0-1,1 1 1,-1-1 0,0 1 0,0 0 0,0 1-1,0-1 1,0 1 0,0 0 0,0 0 0,-1 0-1,6 5 1,10 8 184,-1 1 1,-1 2-1,-1-1 0,-1 2 0,0 0 0,-2 1 1,0 1-1,-1 0 0,-1 1 0,-1 0 0,13 36 1,-15-37 184,-3-18 90,-3-13-11,0-28-427,2 0 1,2 0-1,1 1 0,14-38 1,-14 54-58,0 0 0,1 0 1,2 1-1,0 0 1,0 1-1,2 0 0,1 1 1,19-20-1,-26 31-4,-5 4 0,0 1-1,0-1 1,0 1 0,1 0-1,-1-1 1,1 1 0,0 0-1,-1 1 1,1-1-1,0 0 1,0 1 0,0 0-1,0-1 1,6 0 0,-9 7-35,2 187 259,-2 142 31,-11-227 348,11-107-392,1-25-4034,5 11-77,4 0-2361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23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18809,'0'0'5805,"0"6"-5704,-3 73 804,-4-1-1,-32 148 1,35-214-802,3-23-814,1-34-2460,0 30 1288,0-20-3573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24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1 225 9236,'0'0'11219,"0"-14"-10558,1-43-2,0 52-571,0 1 0,1-1-1,0 1 1,0 0 0,0 0-1,0 0 1,0 0-1,1 0 1,0 0 0,0 1-1,0-1 1,0 1 0,1 0-1,-1 0 1,1 0 0,0 1-1,5-4 1,3-3 103,2-2-59,1 0 1,1 1-1,0 0 0,17-7 1,-25 14-124,-1 0 0,1 1 1,0-1-1,0 1 0,0 1 1,0 0-1,0 0 0,1 0 1,-1 1-1,0 1 0,13 1 1,-19-1-8,0 0-1,-1 0 1,1 0 0,0 0 0,-1 0-1,1 0 1,-1 0 0,0 1-1,1-1 1,-1 1 0,0-1 0,0 1-1,0 0 1,0-1 0,0 1 0,0 0-1,0 0 1,0-1 0,-1 1 0,1 0-1,-1 0 1,0 0 0,1 0 0,-1 0-1,0 0 1,0 3 0,0 62 46,-1-57-42,0 3 6,-1 0-1,-1 0 1,0 0 0,-1 0-1,0 0 1,-1-1-1,0 0 1,-13 21-1,9-18 2,-1-1-1,0 0 0,-1 0 0,0-1 0,-1-1 0,-18 15 1,12-17 285,18-10-279,0 0-1,0 0 1,0 0 0,-1 0-1,1 0 1,0 1-1,0-1 1,0 0-1,0 0 1,-1 0 0,1 0-1,0 0 1,0-1-1,0 1 1,-1 0 0,1 0-1,0 0 1,0 0-1,0 0 1,0 0-1,-1 0 1,1 0 0,0 0-1,0 0 1,0 0-1,0-1 1,0 1-1,0 0 1,-1 0 0,1 0-1,0 0 1,0 0-1,0-1 1,0 1 0,0 0-1,0 0 1,0 0-1,0 0 1,0-1-1,0 1 1,0 0 0,-1 0-1,1-1 1,1-1 26,-1 0 1,1-1-1,0 1 1,-1 0-1,1-1 1,0 1-1,0 0 1,0 0-1,1 0 1,-1 0-1,2-2 1,2-3-42,0 1 0,0 1-1,0-1 1,1 1 0,0 0 0,0 0 0,0 0 0,0 1 0,1 0 0,0 0 0,10-4 0,-5 5-7,0-1 1,0 2 0,1-1 0,-1 2 0,1 0 0,16 0 0,-27 1 1,0 1 1,0-1-1,0 0 0,1 1 1,-1-1-1,0 1 1,-1 0-1,1 0 1,0-1-1,0 1 0,0 0 1,0 1-1,-1-1 1,1 0-1,0 0 1,-1 1-1,1-1 0,-1 1 1,0 0-1,1-1 1,-1 1-1,0 0 1,0 0-1,0-1 0,0 1 1,0 0-1,-1 0 1,1 0-1,-1 0 1,1 0-1,0 3 0,1 9 2,-1 0 0,1-1-1,-3 25 1,1-22 15,1-3 11,-2 0 0,1 0 0,-2 0 0,0 0 0,-4 16 0,4-24 17,0 0 0,0-1 0,0 1-1,0-1 1,-1 1 0,0-1 0,0 0 0,0 0-1,-1-1 1,1 1 0,-1-1 0,0 1 0,0-1-1,0 0 1,0-1 0,-8 4 0,2-1 35,-1 0 0,0-1 0,0 0 0,-1-1 0,1-1 0,-22 3 0,-71-3 1202,61-3-10,25-7 717,12 5-3054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41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10517,'0'0'8393,"7"-8"-7766,21-20 16,2 1-1,0 1 1,35-21 0,-54 39-512,0 2 0,1-1 0,0 1 1,0 1-1,0 0 0,1 1 0,0 0 0,0 1 0,0 1 1,0 0-1,0 1 0,1 0 0,21 1 0,-33 1-123,0 0-1,0-1 1,-1 1-1,1 0 1,0 0-1,-1-1 1,1 1-1,-1 1 1,1-1 0,-1 0-1,0 0 1,1 0-1,-1 1 1,0-1-1,0 1 1,0-1-1,0 1 1,0-1-1,0 1 1,-1 0-1,1-1 1,0 1-1,-1 0 1,1 0-1,-1-1 1,0 1-1,1 0 1,-1 0-1,0 3 1,1 9 21,-1 0 0,-3 25 0,3-30-14,-3 7-6,0 1 0,0-1 0,-1 1 0,-1-1-1,-1-1 1,-9 19 0,-54 88 23,52-94-24,-6 7 83,-1 0 0,-2-2 1,-1 0-1,-55 49 0,82-82-42,0 0 1,0 0-1,-1 1 0,1-1 1,0 0-1,0 0 0,0 0 1,0 0-1,0 1 0,-1-1 1,1 0-1,0 0 0,0 0 1,0 1-1,0-1 0,0 0 1,0 0-1,0 1 0,0-1 1,0 0-1,0 0 0,0 1 1,0-1-1,0 0 0,0 0 1,0 0-1,0 1 0,0-1 1,0 0-1,0 0 0,0 1 1,0-1-1,0 0 0,0 0 1,0 0-1,0 1 0,0-1 1,1 0-1,-1 0 0,0 0 1,0 1-1,0-1 0,0 0 0,1 0 1,-1 0-1,0 0 0,0 0 1,0 1-1,1-1 0,-1 0 1,0 0-1,0 0 0,0 0 1,1 0-1,22 6 586,32-2-400,176-7 1024,-47-2 470,-184-4-6243,2-13-2070,6-15-7588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42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390 193 7411,'0'0'12118,"-4"-20"-10877,-13-66-185,16 82-943,0 0-1,0 0 1,-1 0 0,1 0 0,-1 0-1,0 0 1,0 0 0,-1 0-1,1 0 1,-1 1 0,1 0-1,-1-1 1,0 1 0,-1 0 0,1 0-1,0 1 1,-1-1 0,0 1-1,1-1 1,-1 1 0,0 0 0,-5-1-1,-2 0 83,0 1 0,-1 0 0,1 0 0,0 1 0,-1 1-1,-11 0 1,9 0-58,5 0-32,0 0 1,0 1 0,0 0-1,0 0 1,1 1-1,-1 0 1,0 0 0,-12 6-1,16-5-61,-1 1 0,0-1 0,1 1 0,0 0 0,0 1-1,0-1 1,1 1 0,-1 0 0,1 0 0,0 1 0,1-1-1,-5 9 1,1-1-10,2 0 1,-1 0-1,2 0 0,0 1 0,0 0 0,1 0 1,-1 16-1,1 101 83,3-86-108,0-39 10,0 0 0,0-1 1,0 1-1,1 0 0,0 0 0,0-1 0,1 1 0,-1 0 0,1-1 0,0 1 0,1-1 0,-1 0 0,1 0 0,0 0 0,1 0 0,-1 0 0,1-1 0,0 0 0,0 1 0,0-1 0,0-1 0,1 1 0,0-1 1,0 1-1,0-1 0,0-1 0,0 1 0,0-1 0,1 0 0,-1 0 0,1 0 0,0-1 0,-1 0 0,1 0 0,8 0 0,2 0 50,0-1-1,0-1 1,0 0-1,0-1 1,0-1-1,29-8 0,-17 1-22,0-2 0,45-26-1,-48 25-44,-16 9 21,0-1 0,0 0 1,0-1-1,9-8 0,-17 7-349,-1 4-2632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43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9 138 7363,'0'0'9789,"-1"1"-9623,1-1 0,0 0 0,-1 0 0,1 0 0,0 0 0,-1-1 0,1 1 0,0 0 0,0 0 0,-1 0 0,1 0 0,0 0 0,-1 0 0,1 0 0,0 0 0,0-1 0,-1 1 0,1 0 0,0 0 0,0 0 0,-1-1 0,1 1 0,0 0 0,0 0 0,0-1 0,-1 1 0,1 0 0,0 0 0,0-1 0,0 1 0,0 0 0,0-1 0,0 1 0,0 0 0,0 0 0,-1-1 0,1 1 0,0 0 0,0-1 0,0 0 0,4-5-5,0 0 0,0 0 1,0 1-1,1-1 0,0 1 1,0 0-1,0 0 0,0 1 1,7-5-1,58-34 232,-60 38-349,0 0 0,1 1 0,-1 1 0,1 0 1,0 0-1,0 1 0,0 0 0,0 1 0,0 0 0,17 1 0,-26 0-40,0 1-1,-1-1 0,1 1 0,-1-1 1,1 1-1,-1 0 0,1-1 0,-1 1 1,1 0-1,-1 0 0,0 0 0,1 0 1,-1 0-1,0 0 0,0 1 0,0-1 1,0 0-1,0 0 0,0 1 0,0-1 1,0 1-1,0-1 0,-1 1 0,1-1 0,0 1 1,-1 0-1,0-1 0,1 1 0,-1-1 1,0 4-1,1 7 11,0-1 0,0 0 0,-3 16 1,2-20-2,-1 3-2,-1 1-1,0-1 1,-1 1-1,0-1 1,0 0-1,-1 0 1,-5 10-1,-42 66 5,32-57-12,-31 46 27,26-41 97,2 0 0,1 2-1,2 0 1,-16 42 0,35-77-92,-1-1-1,1 0 1,0 1-1,0-1 1,0 1 0,0-1-1,0 1 1,-1-1 0,1 1-1,0-1 1,0 1 0,0-1-1,0 1 1,0-1 0,0 1-1,1-1 1,-1 1 0,0-1-1,0 1 1,0-1-1,0 1 1,1-1 0,-1 1-1,0-1 1,0 1 0,1-1-1,-1 0 1,0 1 0,1-1-1,-1 0 1,0 1 0,1-1-1,-1 0 1,1 1 0,-1-1-1,0 0 1,1 0-1,-1 1 1,1-1 0,-1 0-1,1 0 1,-1 0 0,1 0-1,-1 0 1,1 0 0,-1 1-1,1-1 1,-1 0 0,1 0-1,-1-1 1,1 1 0,-1 0-1,1 0 1,-1 0-1,1 0 1,-1 0 0,1 0-1,0-1 1,44-12 137,-25 6 40,312-44 946,-293 50-954,-30 1-110,-1 0 1,0 0 0,0-1 0,1 0 0,12-3 0,-20 3-467,0 0-1,0 0 1,0 0-1,0 1 1,0-1 0,0 0-1,-1-1 1,1 1-1,0 0 1,-1 0-1,1 0 1,0 0-1,-1 0 1,0-1 0,1 1-1,-1-2 1,1 1-241,4-22-7268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9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75 10421,'0'0'3951,"1"0"-3903,0 0 0,-1 0 0,1 1 0,0-1-1,-1 0 1,1 0 0,0 0 0,0 1 0,-1-1 0,1 0 0,-1 1 0,1-1 0,0 1 0,-1-1-1,1 1 1,-1-1 0,1 1 0,-1-1 0,1 1 0,-1-1 0,1 1 0,0 1 0,12 22 211,-1 1 0,-1 0 1,-2 1-1,9 34 0,-9-30-168,1 0 0,26 56-1,-36-85-89,1 0 0,-1-1-1,0 1 1,0 0-1,1-1 1,-1 1 0,1 0-1,-1-1 1,0 1-1,1 0 1,-1-1 0,1 1-1,0-1 1,-1 1-1,1-1 1,-1 1 0,1-1-1,0 0 1,-1 1-1,1-1 1,0 0 0,-1 1-1,1-1 1,0 0-1,0 0 1,-1 0 0,1 1-1,0-1 1,0 0-1,-1 0 1,1 0 0,0 0-1,0-1 1,-1 1-1,1 0 1,0 0 0,-1 0-1,1 0 1,0-1-1,0 1 1,-1 0 0,1-1-1,0 1 1,-1-1-1,1 1 1,-1-1 0,1 1-1,-1-1 1,1 1-1,-1-1 1,1 1 0,-1-1-1,1 1 1,0-2-1,3-4 25,0 0-1,0 0 1,-1-1-1,4-8 0,54-163 367,-4 10 45,-57 167-670,4-7 979,0 8-4017,3 7-1474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44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13526,'0'0'8900,"-1"3"-8147,-35 182 743,-39 102 273,75-286-1625,4-69 32,2-1-1,23-98 1,-22 136-127,-3 10 13,1-8 708,17-53-1,-20 82-688,-1-1-1,1 1 1,-1-1 0,1 1-1,-1-1 1,1 1 0,-1 0-1,1 0 1,-1 0-1,1 0 1,-1 0 0,1 0-1,-1 1 1,1-1 0,-1 0-1,1 1 1,1 0 0,11 6 10,0 0 1,-1 2-1,0-1 1,-1 2-1,0-1 1,0 2-1,19 21 1,-16-17-43,105 129 201,-41-44-161,-42-63-66,-34-35-24,-1 0 0,1-1-1,0 1 1,0 0 0,0-1-1,-1 0 1,1 1 0,0-1 0,1 0-1,-1-1 1,0 1 0,0 0 0,4-1-1,-6 0-38,-3-42-2619,-5 15-4636,2 15-431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44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0 20201,'0'0'3663,"-8"21"-3540,3-10-101,-4 10 32,1-1-1,1 1 1,1 1 0,1-1-1,-3 33 1,-3 50 885,-3-1 0,-33 114 0,49-223-962,0-3-328,1-1 1,0 1-1,1 0 1,0 0 0,7-11-1,18-26-6345,-15 30-1353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45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1 15079,'0'0'6107,"-12"19"-5486,-3 3-438,1-2 42,1 1 0,1 0 0,-17 40 0,-43 125 2193,-30 70-540,100-249-1854,10-26-1089,5-14-4719,-10 18 342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1:45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14871,'0'0'10783,"6"0"-10166,4 1-487,0 1 0,0 0 1,-1 1-1,1 0 0,-1 0 0,0 1 1,0 0-1,0 1 0,-1 0 1,1 0-1,-1 1 0,0 0 0,10 10 1,7 8 283,0 1 1,35 46 0,-43-46-120,17 32 0,-5-7 382,-28-50-654,-1 1 1,0-1-1,0 0 1,0 1-1,0-1 1,0 0-1,1 1 1,-1-1-1,0 0 1,0 1-1,1-1 1,-1 0-1,0 0 1,1 1-1,-1-1 1,0 0-1,0 0 1,1 1-1,-1-1 1,0 0-1,1 0 1,-1 0-1,1 0 1,-1 0-1,0 0 1,1 1-1,-1-1 1,1 0-1,-1 0 1,0 0-1,1 0 1,-1 0-1,0 0 1,1-1-1,-1 1 1,1 0-1,-1 0 1,0 0-1,1 0 1,-1 0-1,0 0 0,1-1 1,-1 1-1,0 0 1,1 0-1,-1-1 1,0 1-1,1 0 1,-1 0-1,0-1 1,0 1-1,1 0 1,-1-1-1,0 1 1,0 0-1,0-1 1,8-20-331,-8-30-6059,0 33 1880,0-16-7896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2:38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21 8292,'0'0'6048,"0"12"-4962,7 131-459,-7 79-542,0-221 54,0-12 784,-14-213 373,12 185-1287,1 25-16,1 0 1,0 0-1,0 0 1,6-26-1,-5 38 1,-1 1-1,1-1 1,0 0-1,0 0 0,0 1 1,1-1-1,-1 1 0,0-1 1,1 1-1,-1 0 1,1-1-1,-1 1 0,1 0 1,-1 0-1,1 0 0,0 0 1,0 0-1,-1 1 1,1-1-1,0 0 0,0 1 1,0-1-1,0 1 0,0 0 1,0 0-1,0 0 1,0 0-1,3 0 0,-1 0-11,1 0-1,-1 1 0,0-1 1,1 1-1,-1 0 0,0 0 1,1 1-1,-1-1 0,0 1 1,0 0-1,7 4 0,-3 1 1,0 1-1,-1-1 0,0 1 0,0 1 0,0-1 1,-1 1-1,-1 1 0,1-1 0,-2 1 1,1-1-1,-1 1 0,-1 1 0,0-1 1,3 13-1,-1 14 12,-1 1 1,-1 65-1,0 5 36,-2-77-115,-1-28-1208,0-20-1861,0-18-5100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2:39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12486,'0'0'1918,"5"14"-1902,94 261 227,-72-154-123,-27-121-118,0 0 1,0 1 0,0-1 0,0 1-1,0-1 1,0 0 0,0 1-1,0-1 1,0 1 0,1-1-1,-1 0 1,0 1 0,0-1 0,0 1-1,0-1 1,1 0 0,-1 1-1,0-1 1,0 0 0,1 1-1,-1-1 1,0 0 0,1 0 0,-1 1-1,0-1 1,1 0 0,-1 0-1,0 1 1,1-1 0,-1 0 0,1 0-1,2-3 173,1-4 129,-1 0 0,0-1 0,0 1 0,0-1 0,-1 0 0,0 0-1,-1 0 1,2-12 0,2-11-109,37-193 520,-36 207 157,-6 17-357,0 8-979,5 11-1324,2-8-5151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2:39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12694,'0'0'2123,"0"22"-2021,-1 5-97,3 119 6,9 277 29,-6-454-3112,-2 18 1835,9-33-2754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2:39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9668,'0'0'8780,"-4"2"-8742,3-1-38,-1 0 0,1 0 1,0 1-1,0-1 0,-1 0 1,1 1-1,0-1 0,0 1 1,0-1-1,1 1 0,-1 0 1,0-1-1,1 1 0,-1 0 1,1 0-1,-1-1 0,1 1 1,0 0-1,-1 2 0,2 46 25,0-30-8,0 61 79,7 496 678,-10-557-789,1-2 404,2-16-1586,4-7-1782,16-22-3563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2:40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11381,'0'0'1505,"-1"20"-1401,-3 352 2505,4-132 144,0-313-6114,0 49 303,0-21-6698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2:40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12454,'0'0'3519,"14"4"-3052,200 74 1352,-150-53-1413,-29-12-349,-1 1 0,0 2 0,-1 2 0,32 22 0,-55-33-54,0 0 0,-1 1 0,0 0 0,0 1 0,-1 0 0,0 0 0,0 1 0,-1 0 0,-1 0 0,1 1 0,-2 0 0,1 0 0,-2 0 0,1 0 0,-2 1 0,4 16 0,-4-13 8,-2 0 1,1 1 0,-2-1-1,0 1 1,-1 0 0,0-1-1,-2 0 1,0 1 0,0-1-1,-1 0 1,-1 0 0,-1-1-1,0 0 1,0 0 0,-14 21-1,-12 10 503,-2-2 0,-2-1 0,-1-1-1,-3-2 1,0-2 0,-3-2-1,-1-2 1,-91 52 0,123-78-309,8-4-37,-1 0 1,0 0 0,0-1-1,0 1 1,0-1-1,-1-1 1,1 1 0,0-1-1,-1 0 1,-6 1 0,12-2-9,8-64-9797,1 21-1971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0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15783,'0'0'1505,"0"3"-1508,0 56-17,-2-2 324,3-1 0,15 99-1,3-56 40,31 133 171,-50-232-546,1 0 1,-1 0 0,0 0 0,0 0-1,0 0 1,0 0 0,0 0-1,0 0 1,0 0 0,0 0-1,0 0 1,0 0 0,0 0-1,0 0 1,1 0 0,-1 0 0,0 0-1,0 0 1,0 0 0,0 0-1,0 0 1,0 0 0,0 0-1,0 0 1,0-14-2016,-1 4-152,1-16-2729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3:04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74 9332,'0'0'7585,"-2"-3"-6964,1 6-159,3 82 586,0-29-889,-3 0 0,-1-1 0,-13 70 0,3-66-90,12-60-68,0 1 0,-1 0 0,1 0 1,0 0-1,0 0 0,0 0 0,0 0 0,0 0 0,0 0 1,0 0-1,0 0 0,0 0 0,0 0 0,0 0 0,0 0 0,0 0 1,0 0-1,0 0 0,0 0 0,0 0 0,0 0 0,0 0 1,0 0-1,-1 0 0,1 0 0,0 0 0,0 0 0,0 0 0,0 0 1,0 0-1,0 0 0,0 0 0,0 0 0,0 0 0,0 0 1,0 0-1,0 0 0,0 0 0,0 0 0,0 0 0,0 0 0,0 0 1,0 0-1,0 0 0,-1 1 0,1-10 91,0 8-90,-1-104 192,3-138-228,-1 232 34,0 0-1,1-1 1,0 1 0,1 0-1,0 1 1,0-1 0,8-15-1,-9 23 3,-1 0 1,1 0-1,-1 0 0,1 0 0,0 1 0,0-1 0,0 0 0,1 1 0,-1-1 0,1 1 1,-1 0-1,1 0 0,0 0 0,0 0 0,0 1 0,0-1 0,0 1 0,0-1 0,0 1 1,0 0-1,1 1 0,-1-1 0,0 0 0,1 1 0,-1 0 0,0 0 0,1 0 0,4 0 1,-5 1-4,1 0 0,-1 1 0,0-1 0,0 1 1,0-1-1,0 1 0,0 0 0,0 0 1,0 1-1,0-1 0,-1 0 0,1 1 0,-1 0 1,0-1-1,0 1 0,0 0 0,2 4 1,5 9-1,-1 0 0,7 19 1,-12-27-3,9 24-57,-2 0 1,-1 0-1,-1 1 1,3 46-1,-2 134-229,-14-167 286,5-45-39,0-13-1452,0-10-2308,0-6-4063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3:04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15031,'0'0'2572,"8"1"-2612,-5 0 34,1 0 0,-1 0 0,1 0 0,-1 0 0,0 1 0,0-1 0,1 1 0,-1 0 0,0 0 0,-1 0 0,1 0 0,0 1 0,4 4 1,-1 1-7,0 0 0,-1 0 1,0 1-1,7 17 0,24 70 14,-26-64 148,1 0-1,24 43 1,-34-73-134,0 0 1,-1 0-1,1 0 0,0-1 0,0 1 0,0-1 1,1 1-1,-1-1 0,0 1 0,0-1 0,1 1 1,-1-1-1,1 0 0,0 0 0,-1 0 0,1 0 0,0 0 1,-1 0-1,1 0 0,0-1 0,0 1 0,0-1 1,0 1-1,-1-1 0,1 0 0,0 1 0,0-1 1,0 0-1,0 0 0,0-1 0,0 1 0,0 0 1,0-1-1,0 1 0,-1-1 0,1 1 0,0-1 1,2-1-1,1-1 20,0-1-1,0 0 1,0 0 0,0 0-1,-1-1 1,0 1 0,0-1 0,0 0-1,0 0 1,4-9 0,12-27-19,-2-1 0,-2-1 0,-1-1 0,-3 0 0,-1 0 1,5-55-1,-14 83-307,-1 19-204,-3 26-1644,2-20 55,0 6-4550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3:05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12758,'0'0'1694,"-1"20"-1574,-5 349 101,3-315 69,-20 105-1,13-97 557,13-75-1567,1 1-1,8-22 1,-6 19-242,14-41-4044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3:05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13942,'0'0'4995,"-27"138"-4659,27-59 16,3 10 0,2 12 32,0 4-64,-5 0-159,0-11-81,0-18 0,0-26-80,0-24-16,0-21-353,0-31-4913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3:06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7860,'0'0'6869,"0"9"-6634,6 121 877,1-5-607,-7 0-286,10-341-30,-6 182-165,1 0-1,2 0 1,2 1-1,17-46 0,-24 73 60,1 0-1,0 1 0,0-1 0,0 1 0,1-1 0,0 1 0,0 0 0,0 0 0,8-6 0,-9 8-43,1 1 1,-1 0 0,1 0 0,0 0 0,-1 1-1,1-1 1,0 1 0,0 0 0,0 0 0,0 0-1,0 0 1,0 1 0,0 0 0,0-1 0,0 2-1,4-1 1,-5 1-37,0 0 1,0 0-1,0 0 0,-1 0 0,1 0 1,0 1-1,-1-1 0,1 1 0,-1-1 1,0 1-1,1 0 0,-1 0 0,0 0 1,0 0-1,0 1 0,0-1 0,-1 1 1,1-1-1,-1 1 0,1-1 0,-1 1 1,1 5-1,4 6 33,-2 0 0,0 1 0,3 17 0,-1 15 177,-2 0 1,-3 58-1,-2-59-85,3-1 0,9 65 0,-10-106-124,-1-1-1,1 0 0,0 1 0,0-1 0,0 0 0,1 0 0,-1 0 0,1 0 1,0 0-1,3 4 0,-4-6 1,0-1 0,0 1 0,-1 0 0,1-1 0,0 1 0,0-1 0,0 0 0,0 1 0,0-1 0,0 0 0,0 1 0,0-1-1,0 0 1,0 0 0,0 0 0,0 0 0,0 0 0,0 0 0,0 0 0,0 0 0,0-1 0,0 1 0,0 0 0,0-1 0,0 1 0,0 0 0,0-1 0,0 1 0,0-1 0,0 0 0,-1 1 0,1-1 0,0 0 0,0 1 0,-1-1 0,1 0 0,0 0 0,-1 0 0,1 1 0,0-2 0,13-16 15,-2-1 0,1 0 0,-2-1 0,-1 0 1,10-28-1,5-8-257,-17 38-1659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3:06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 14919,'0'0'3863,"7"17"-3767,14 37-84,26 108 0,-42-131-9,-4-20-3,1 0 1,0 0 0,7 20-1,-8-31 1,-1 1 0,1 0-1,-1-1 1,1 1-1,0 0 1,-1-1 0,1 1-1,0-1 1,-1 1 0,1-1-1,0 1 1,0-1-1,-1 0 1,1 1 0,0-1-1,0 0 1,0 0 0,0 0-1,0 1 1,-1-1-1,1 0 1,0 0 0,0 0-1,0 0 1,0-1 0,0 1-1,0 0 1,-1 0-1,1 0 1,0-1 0,0 1-1,0 0 1,-1-1 0,1 1-1,0-1 1,0 1-1,-1-1 1,1 1 0,0-1-1,-1 1 1,1-1 0,-1 0-1,1 1 1,-1-1-1,1 0 1,0-1 0,10-14 3,0-1 0,-2-1 0,0 0 0,-1 0 0,0-1 0,5-23 0,2-4 26,-6 23-14,7-16 68,-3-1-1,-1-1 0,8-50 1,-27 100-3637,-4 10-1877,6-1-4724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3:07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8436,'0'0'7283,"-2"23"-7221,-9 160 282,-19 126 1443,21-240-1312,5-6-53,5-68-887,0-1 1,0 0 0,0 1 0,1-1-1,0 1 1,4-7 0,-4 6-491,11-27-5517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3:07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18072,'0'0'1313,"0"29"-1020,-1 205-194,-51 304 3289,59-577-8595,2 0-2026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3:42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1 158 9428,'0'0'7097,"10"-2"-6750,-4-2-263,0-1 1,0 0 0,-1 0-1,0 0 1,0-1 0,0 0-1,7-12 1,8-9 1,-10 16-73,0 0 0,1 1 0,15-12 0,-22 19-17,-1 1 0,1 0 0,-1 0-1,1 0 1,0 0 0,0 1 0,-1-1 0,1 1-1,0 0 1,0 0 0,1 0 0,-1 1 0,0-1 0,0 1-1,0 0 1,9 1 0,-12 0 0,0-1 0,0 1 0,1 0 0,-1 0 0,0 0 0,0 0 0,0-1 0,0 1 0,0 1 0,0-1 0,0 0 0,0 0 0,0 0 0,-1 0-1,1 1 1,0-1 0,-1 0 0,1 1 0,-1-1 0,0 0 0,1 1 0,-1-1 0,0 1 0,0-1 0,0 2 0,2 45-25,-2-38 16,1 17-33,0-20-23,-1 1 0,1 0-1,-1 0 1,-1 0 0,0 0-1,0 0 1,0 0 0,-1 0-1,0-1 1,0 1 0,-1-1 0,0 1-1,-5 7 1,7-14-67,6-3-110,7-3 236,1 0 1,0 0-1,0 2 0,0 0 0,0 0 0,1 1 0,-1 0 0,1 2 1,18 0-1,-29 0 8,1 0 1,-1 1-1,0-1 0,1 1 1,-1 0-1,0 0 1,0 0-1,0 0 1,0 1-1,0-1 1,0 1-1,0-1 1,0 1-1,-1 0 1,1 0-1,0 1 0,-1-1 1,0 0-1,0 1 1,0 0-1,0-1 1,0 1-1,0 0 1,-1 0-1,1 0 1,-1 0-1,0 0 0,1 4 1,2 6 1,-1 1 0,-1 0 0,0 0 0,-1 0-1,0 19 1,-2-22 8,-1 0 0,0 0 0,0 0 0,-1-1 1,0 1-1,-1 0 0,0-1 0,-1 0 0,0 0 0,0 0 0,-1-1 0,0 1 0,-1-2 0,0 1 0,-16 14 0,9-9 16,-1-1-1,0-1 1,-1-1 0,-1 0-1,0-1 1,0 0-1,-1-2 1,-25 10 0,34-15 38,-1-1 0,-1 0 1,1-1-1,0 0 0,-20 0 0,30-1-79,-1 0 0,0 0 0,1 0 0,-1-1 0,1 1-1,-1 0 1,1 0 0,-1-1 0,0 1 0,1 0 0,-1 0-1,1-1 1,-1 1 0,1-1 0,0 1 0,-1 0 0,1-1-1,-1 1 1,1-1 0,0 1 0,-1-1 0,1 1 0,0-1 0,-1 0-1,1 1 1,0-1 0,0 1 0,0-1 0,-1 1 0,1-1-1,0 0 1,0 0 0,0-26-2211,0 19 658,0-24-6034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3:43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10789,'0'0'755,"0"19"-582,0 133 337,-1 133 2078,0-81-3922,1-242-2297,0-14-3002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0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 10901,'0'0'6286,"0"-4"-6086,0-10 23,0 20 15,0 33-40,1 72 466,20 159 0,-14-221-323,-5-26-232,1-1 0,0 1 0,2-1 1,1 0-1,1 0 0,13 30 0,-7-38 40,-12-13-226,-1-1 1,0 0 0,1 0 0,-1 1 0,1-1 0,-1 0-1,0 0 1,1 0 0,-1 0 0,1 0 0,-1 0 0,0 1-1,1-1 1,-1 0 0,1 0 0,-1 0 0,1 0 0,-1 0-1,0-1 1,1 1 0,-1 0 0,1 0 0,-1 0-1,0 0 1,1 0 0,-1-1 0,1 1 0,-1 0 0,0 0-1,1 0 1,-1-1 0,0 1 0,1 0 0,-1-1 0,0 1-1,0 0 1,1-1 0,-1 1 0,0 0 0,0-1 0,1 1-1,-1-1 1,0 1 0,0-1 0,5-19-5871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3:43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14215,'0'0'2513,"155"0"-2385,-119 0-64,1 0-64,-8 0-16,-7 0-272,-5 4-97,-5 3-95,-7 0-896,0-3-1730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3:44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14006,'0'0'2305,"131"0"-1952,-87 0-273,-3 0-80,-5 0 0,-6 7-176,-9 2-273,-8 2-1215,-11-5-2930</inkml:trace>
  <inkml:trace contextRef="#ctx0" brushRef="#br0" timeOffset="1">0 341 14935,'0'0'4722,"187"26"-4450,-114-26-176,-5-6-96,-7-7-80,-13 2-1104,-4 2-2818,-17 5-5747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3:56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85 9668,'0'0'7230,"-3"6"-6093,5 92-738,0-36-307,-2 0 0,-10 71 0,-1-109-25,10-55-65,1 1-1,2 0 1,1-1 0,1 1 0,1 0 0,18-54 0,-16 65-10,-1 1-1,2 1 1,1-1 0,0 1 0,1 1-1,0 0 1,2 0 0,0 1 0,17-17-1,-26 29 7,0 1 0,0 0 0,0-1 0,0 1 0,1 1 0,-1-1 0,5-1 0,-7 2 0,0 1-1,0 0 0,0 0 1,0-1-1,0 1 0,0 0 1,0 0-1,0 0 0,0 0 1,0 0-1,0 1 0,0-1 1,0 0-1,0 0 0,0 1 1,0-1-1,0 1 0,0-1 1,0 1-1,0-1 0,-1 1 1,1-1-1,0 1 0,0 0 1,-1-1-1,1 1 0,0 0 1,-1 0-1,1-1 0,0 1 1,-1 0-1,1 0 0,0 1 1,5 13 0,0-1 1,-1 1-1,-1 0 1,0 1-1,1 17 1,7 87 19,-7-49-11,-4-62-7,3 30 0,12 51 0,-13-79 0,0-1 0,0 1-1,1-1 1,0 0 0,1-1-1,0 1 1,0-1 0,1 0-1,14 16 1,-17-21-1,1-1 1,0 0-1,0 1 1,0-2-1,0 1 1,0 0-1,0-1 1,1 0-1,-1 0 1,1 0-1,0-1 1,0 1-1,0-1 1,-1 0-1,1 0 1,0-1-1,0 0 1,0 0-1,0 0 1,0 0-1,0-1 1,0 0-1,0 0 1,0 0-1,5-2 1,1-2-5,0 1 0,0-2 0,0 0 1,-1 0-1,0-1 0,0 0 0,-1-1 0,0 0 0,9-9 0,-15 13-65,37-42-693,-20 13-2992,-17 23-605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3:56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11141,'0'0'1491,"16"14"-1467,0-2-16,-7-6-7,-1 1 1,1 0 0,-1 0-1,-1 1 1,1 0 0,-1 0-1,-1 1 1,1 0 0,9 19-1,16 56 20,-25-61 10,1 0 1,15 28-1,-23-50-30,1 0 0,-1 0 0,1 0 0,-1 0 0,1-1 0,-1 1 0,1 0 1,-1 0-1,1-1 0,0 1 0,0 0 0,-1-1 0,1 1 0,0 0 0,0-1 0,0 1 0,0-1 0,-1 0 0,1 1 0,0-1 0,0 0 0,0 1 0,0-1 0,0 0 0,0 0 0,0 0 0,0 0 0,0 0 0,0 0 0,0 0 0,0 0 0,0 0 1,0 0-1,0-1 0,0 1 0,0 0 0,0-1 0,0 1 0,-1-1 0,1 1 0,0-1 0,0 1 0,0-1 0,0 0 0,-1 1 0,1-1 0,0 0 0,-1 1 0,1-1 0,0-2 0,5-3 22,-1 0 0,-1-1 0,1 0 0,5-11 0,19-51 45,38-134 0,-59 185-629,-5 30-3464,-3 6-1030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3:57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7972,'0'0'645,"1"23"-618,7 150 34,-6 153 2645,-3-204-5364,1-147-2125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3:57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9108,'0'0'5955,"0"90"-5955,0-31-32,0 9-64,0 6 80,0 2 16,0-1 0,0-10 0,0-8 0,0-9 0,0-15-96,0-14-1425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3:58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11205,'0'0'3300,"2"18"-2980,9 54-137,2 86 0,-13-121-293,0-33-316,0-24-57,1-10 309,1 0-1,1 0 1,1 0 0,2 0-1,1 1 1,1 0 0,2 0-1,15-33 1,-24 59 196,1 1-1,-1-1 1,1 0 0,0 1 0,-1-1-1,1 1 1,0-1 0,1 1-1,-1 0 1,0 0 0,1 0-1,-1 0 1,1 0 0,-1 0-1,1 1 1,0-1 0,0 1-1,0 0 1,-1 0 0,1 0 0,0 0-1,1 0 1,-1 1 0,0 0-1,0-1 1,0 1 0,0 0-1,0 0 1,0 1 0,0-1-1,1 1 1,3 1 0,-1 0-13,0 0 0,0 1 1,-1-1-1,1 1 0,-1 1 1,0-1-1,0 1 0,0 0 0,0 0 1,-1 0-1,0 0 0,0 1 1,0 0-1,0 0 0,5 9 1,-3 0-10,0 0 1,-1 0 0,0 1-1,-1-1 1,-1 1 0,3 23 0,-2 92 276,-4-53 281,0-72-512,1-1 0,-1 0 0,1 0 1,-1 1-1,1-1 0,0 0 0,1 0 0,1 5 1,-2-8-43,0 0 1,-1 0-1,1 0 1,0 0 0,-1-1-1,1 1 1,0 0-1,0-1 1,0 1-1,0 0 1,0-1 0,0 1-1,0-1 1,0 1-1,0-1 1,0 0-1,0 1 1,0-1 0,0 0-1,0 0 1,0 0-1,0 0 1,0 0-1,0 0 1,0 0 0,1 0-1,-1 0 1,0-1-1,0 1 1,0 0-1,0-1 1,0 1 0,0 0-1,0-1 1,0 0-1,0 1 1,1-2-1,3-1 8,-1 0 0,1 0 0,-1-1 0,0 0 0,0 0 0,-1 0 0,1 0 0,-1 0 0,1-1 0,1-5-1,29-54-292,-26 45-102,-1 7-209,4-16-3290,-10 12-469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3:58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5170,'0'0'9602,"0"8"-9535,4 27-67,2 0 0,2-1 0,18 52 0,-23-76 0,-1-4-2,0 1 0,0-1-1,1 1 1,5 9 0,-7-14 2,0-1-1,0 0 1,0 1 0,1-1-1,-1 0 1,0 0 0,0 0-1,1 0 1,-1 0 0,1 0-1,-1 0 1,0 0 0,1 0 0,0-1-1,-1 1 1,1-1 0,-1 1-1,1-1 1,0 0 0,-1 1-1,1-1 1,0 0 0,0 0-1,1 0 1,-1-1 0,-1 1 0,1-1-1,-1 1 1,1-1 0,-1 0 0,1 0-1,-1 0 1,1 1 0,-1-1-1,0 0 1,0-1 0,1 1 0,-1 0-1,0 0 1,0-1 0,0 1 0,0 0-1,-1-1 1,2-2 0,15-34 0,-15 32-3,10-28-139,-1 0 0,-2-1-1,-1 0 1,-2 0 0,2-56-1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3:59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9748,'0'0'849,"-7"164"-449,7-97-128,0 10 272,0 1 209,0 1-113,0-7-240,0-13-256,0-15-48,0-14 32,-3-12-64,3-14-64,0-32-5362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3:5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16119,'0'0'593,"0"131"-497,8-50-96,-6 13-48,-2 11-401,0 13-495,0-2-2225,-17-16-2002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3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91 9636,'0'0'6067,"8"-9"-4813,1 1-1047,0 0 0,0 1 0,0 0 0,1 1 0,0 0 0,1 0 0,-1 1 0,1 1 0,0 0 0,21-5 0,-9 5-179,-1 0 0,1 2 0,0 1 0,37 2 0,-56-1-23,0 1 0,1-1 0,-1 1 0,0 0 0,-1 0 0,1 0 0,0 0 0,0 1 0,0 0 0,-1 0 0,1 0 0,-1 0 0,1 0 0,-1 1 0,0-1 0,0 1 0,0 0 0,0 0 0,-1 0 0,1 0 0,-1 0 0,0 1 0,0-1 0,0 1 0,0 0 0,-1-1 0,1 1 0,0 5 0,2 9 35,0 0 1,-2 0 0,0 1-1,-2 35 1,0-35-31,0-9-10,0-1 0,-1 1 0,0 0 0,-1-1 0,0 1 0,0-1 1,-1 1-1,0-1 0,-1 0 0,0 0 0,0-1 0,-1 1 0,0-1 0,-1 0 0,0 0 1,0 0-1,0-1 0,-1 0 0,0 0 0,-1-1 0,1 0 0,-10 5 0,-3-5 36,12-4 18,17-2-48,54-7-101,34-1 81,-86 8 18,17 2-27,-27-1 22,-1 0 0,1-1 1,0 1-1,0 0 0,0-1 0,-1 1 0,1 0 1,0 0-1,-1 0 0,1-1 0,-1 1 0,1 0 1,-1 0-1,1 0 0,-1 0 0,0 0 0,0 0 0,1 0 1,-1 0-1,0 0 0,0 0 0,0 0 0,0 0 1,0 0-1,0 2 0,-1 10 5,0-1-1,-1 1 1,-1-1 0,0 0-1,0 0 1,-1 0 0,-1 0-1,0 0 1,-1-1 0,0 0-1,0 0 1,-1-1 0,-1 0-1,1 0 1,-2 0 0,1-1-1,-2 0 1,1-1 0,-1 0-1,0-1 1,0 0 0,-1 0-1,0-1 1,-1 0 0,1-1-1,-1-1 1,0 0 0,0 0-1,0-1 1,-1-1 0,-20 2-1,18-2 72,0-2-1,0 0 0,0-1 0,0 0 0,0-1 0,1-1 1,-1 0-1,1-1 0,-17-7 0,21 9 327,6 1-2773,2 1 421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4:1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9156,'0'0'5774,"12"0"-4526,5-2-1139,-1-1 0,1-1-1,-1 0 1,0-1 0,-1-1-1,1 0 1,19-12 0,-6 5-58,82-38 42,-108 50-50,-3 0 77,-18 240 678,2-69-382,12-102-414,2 12 25,-4 0 0,-4-1-1,-23 95 1,24-141 47,5-16 5,-1 0 0,0 0 0,-14 28-1,19-45-120,0 0 0,0 1-1,0-1 1,0 0-1,0 0 1,0 0 0,-1 0-1,1 1 1,0-1 0,0 0-1,0 0 1,0 0-1,0 0 1,0 1 0,-1-1-1,1 0 1,0 0-1,0 0 1,0 0 0,0 0-1,0 0 1,-1 1 0,1-1-1,0 0 1,0 0-1,0 0 1,-1 0 0,1 0-1,0 0 1,0 0-1,0 0 1,-1 0 0,1 0-1,0 0 1,0 0 0,0 0-1,-1 0 1,1 0-1,0 0 1,-7-8-3235,6 6 3052,-14-23-5209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4:12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13782,'0'0'2145,"139"-11"-848,-59-4-769,10-3-304,0 3-224,-5 2-144,-15 0-1473,-17 2-4705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4:13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13542,'0'0'14,"0"25"20,0 9-1,2 101 172,6 250 475,-8-373-679,0-8-7,0 1-1,1 0 1,-2 0 0,1 0 0,-1 0 0,0 0-1,0 0 1,0-1 0,-3 7 0,3-9-6,-1-8-2556,-2-21-847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4:13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12230,'0'0'1678,"25"11"-1593,151 60-10,-162-67-73,-1 2 1,0 0-1,0 0 1,-1 1-1,0 1 1,14 11-1,-21-15 0,0 1-1,0 0 0,0 1 0,-1-1 0,0 1 0,0 0 0,-1 0 0,1 0 1,-1 0-1,0 1 0,-1-1 0,0 1 0,0-1 0,2 15 0,-2 1 20,-1 0-1,0 1 1,-2-1-1,-1 0 1,0 0-1,-2 0 1,0 0-1,-2-1 1,0 1-1,-13 27 1,-11 14 650,-73 115 1,37-72 350,53-88-1637,17-31-4474,11-13 23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4:13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99 10645,'0'0'944,"4"25"-629,3 10-265,13 111-12,-15-74 698,-8 107 1,3-174-620,0-1 0,-1 0 0,0 1 1,0-1-1,0 0 0,-1 1 0,1-1 1,-1 0-1,0 0 0,0 0 0,-1-1 0,1 1 1,-1 0-1,0-1 0,-3 4 0,5-7-106,1 0 0,0 1 1,0-1-1,0 0 0,0 0 0,0 0 0,-1 0 0,1 0 0,0 0 0,0 0 0,0 0 0,0 1 0,-1-1 0,1 0 0,0 0 0,0 0 0,0 0 0,-1 0 0,1 0 0,0 0 0,0 0 1,0 0-1,0 0 0,-1 0 0,1 0 0,0 0 0,0-1 0,0 1 0,-1 0 0,1 0 0,0 0 0,0 0 0,0 0 0,0 0 0,-1 0 0,1 0 0,0-1 0,0 1 0,0 0 0,0 0 1,0 0-1,0 0 0,0 0 0,-1-1 0,1 1 0,0 0 0,0 0 0,0 0 0,0-1 0,0 1 0,0 0 0,-2-15 232,2 13-231,-2-31-16,2-1 0,1 0 0,2 1 0,1-1 0,12-47 0,5 9 20,4 0 0,61-126 0,-86 197-15,1 0 1,-1 0-1,1 1 0,-1-1 1,1 0-1,0 0 0,-1 0 1,1 0-1,0 1 0,0-1 1,-1 0-1,1 1 0,0-1 1,0 0-1,0 1 0,1-1 1,-1 1-1,-1 0 1,1 0-1,-1 0 0,1 0 1,-1 0-1,1 0 1,-1 0-1,0 0 0,1 0 1,-1 0-1,1 1 1,-1-1-1,1 0 0,-1 0 1,0 1-1,1-1 1,-1 0-1,0 1 0,1-1 1,-1 0-1,0 1 1,1-1-1,-1 0 1,1 1-1,12 32 145,-12-29-115,25 98 103,-5 1 0,-4 0 0,-5 2 0,-1 167-1,-11-270-1656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4:14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12742,'0'0'6883,"153"-20"-6611,-63 0-224,-3 1-48,-9 6-1505,-20 4-5394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4:2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2 9044,'0'0'6267,"0"-1"-6178,-1 1-1,1 0 1,0 0-1,-1 0 1,1 0-1,0 0 1,0 0 0,-1 0-1,1 0 1,0 0-1,-1 0 1,1 0-1,0 0 1,0 0 0,-1 0-1,1 0 1,0 0-1,0 1 1,-1-1-1,1 0 1,0 0 0,-1 0-1,1 0 1,0 0-1,0 1 1,0-1-1,-1 0 1,1 0 0,0 1-1,-2 7-72,0 0 1,1 1-1,0-1 0,0 1 0,1 16 0,0 4-9,-3 47-79,-5 0 0,-2-1 0,-24 88 0,28-151-29,1-17-70,-2-23-114,2-2 68,1-1 1,1 0-1,2-32 1,2 52 206,0-1 1,0 1-1,1-1 1,1 1-1,0 0 1,0 0 0,1 0-1,1 1 1,0-1-1,0 1 1,10-15-1,-4 11-4,1-1 0,0 1-1,1 1 1,19-14 0,-28 23 10,1 0 0,0 1 0,0-1 1,0 1-1,0 1 0,1-1 1,-1 1-1,1 0 0,0 0 0,-1 0 1,1 1-1,0 0 0,0 0 1,0 0-1,0 1 0,0 0 0,8 1 1,-11 0 3,0 1 1,1-1-1,-1 1 1,0 0 0,0 0-1,0 0 1,-1 0-1,1 0 1,0 1-1,-1-1 1,1 1-1,-1 0 1,0-1 0,0 1-1,0 0 1,0 1-1,-1-1 1,1 0-1,-1 0 1,0 1-1,1 3 1,5 13 25,-2 0 0,4 26 0,-8-41-26,8 69 33,0 128 0,-7-88-16,-2-112-16,0 0-1,0 0 0,0 0 1,0 0-1,0 0 1,1 0-1,-1 0 1,1-1-1,-1 1 0,1 0 1,0 0-1,-1 0 1,1-1-1,0 1 1,0 0-1,0-1 0,0 1 1,0-1-1,1 1 1,-1-1-1,0 0 1,1 1-1,-1-1 0,1 0 1,0 0-1,-1 0 1,1 0-1,0 0 1,2 1-1,0-2 4,-1 0-1,0 0 1,0 0 0,1 0 0,-1 0-1,0-1 1,0 0 0,0 1 0,1-1-1,-1 0 1,0 0 0,0-1-1,0 1 1,-1-1 0,1 1 0,0-1-1,2-2 1,11-9-49,-2-1 1,1-1-1,-2 1 0,0-2 0,-1 0 0,0-1 1,-1 0-1,12-28 0,-14 26-1636,-1 0-1,7-24 0,-7 5-3693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4:26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12726,'0'0'-547,"5"25"171,0 2 347,5 23-82,21 59 0,36 121-412,-65-223 522,1-1 0,-1 1 1,1-1-1,0 0 0,6 9 0,-8-15 1,0 1 0,-1 0 0,1 0 0,0 0 0,-1-1 0,1 1 0,0 0 0,0-1 0,0 1 0,0-1 0,0 1 0,0-1 0,0 1 0,-1-1 0,1 0 0,0 1 0,1-1 0,0 0 0,0 0 2,-1 0-1,0-1 0,1 1 1,-1-1-1,0 1 0,0-1 1,0 1-1,1-1 0,-1 0 0,0 1 1,0-1-1,0 0 0,0 0 1,0 0-1,0 0 0,0 0 1,-1 0-1,1 0 0,1-2 0,6-10 17,1-1-1,-2-1 1,0 1-1,7-23 0,18-70 31,-24 76-55,58-241 994,-56 226 729,-12 70 1021,6 20-2914,-1-17 304,9 497-213,-12-402 57,0-121-449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4:26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11957,'0'0'1879,"4"25"-1749,-1-1-101,17 153 108,-13 236 801,-7-304-243,0-108-829,7-28-5220,-2 13 3513,7-30-5731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4:27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13222,'0'0'2791,"0"20"-2778,-2 318 0,3-249-79,-3 123-513,-1-171 335,-2 0 0,-1-1-1,-13 46 1,13-69-1741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6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287 227 9828,'0'0'1260,"-14"-19"-665,-98-128 1795,106 140-2186,0 0 0,0 0 0,-1 1-1,0 0 1,0 0 0,-10-6 0,15 11-174,1 0-1,-1 0 1,1 0 0,-1 0 0,1 0-1,-1 0 1,1 1 0,-1-1 0,0 1-1,0-1 1,1 1 0,-1 0 0,0-1-1,0 1 1,1 0 0,-1 0 0,0 0 0,0 1-1,1-1 1,-1 0 0,0 1 0,0-1-1,1 1 1,-1-1 0,1 1 0,-1 0-1,0 0 1,1 0 0,-1 0 0,1 0-1,0 0 1,-1 0 0,1 0 0,0 0-1,0 1 1,0-1 0,0 1 0,0-1 0,-2 4-1,-3 8-34,0 0-1,0 0 0,2 1 0,-1 0 0,2 0 1,-4 29-1,2 89-43,5-112 48,0-18 0,0 0 1,1 1-1,-1-1 1,0 0-1,1 0 1,-1 0-1,1 1 1,0-1-1,0 0 1,0 0-1,0 0 1,0 0-1,0 0 1,0-1-1,1 1 1,-1 0-1,1 0 1,-1-1-1,1 1 1,0-1-1,-1 1 1,1-1-1,0 0 1,0 0-1,0 0 1,0 0-1,4 1 1,-3-1-2,0 0 1,1 0 0,-1-1 0,0 1-1,0-1 1,0 0 0,0 0 0,1 0-1,-1-1 1,0 1 0,0-1 0,0 0-1,0 0 1,0 0 0,0 0 0,0 0 0,0-1-1,0 1 1,0-1 0,2-2 0,4-4-26,-1 0 1,-1 0 0,0-1 0,0-1 0,0 1 0,-1-1 0,6-14 0,32-77-174,-44 100 200,2-4 18,8-17 483,-6 22-177,0 13-99,-1 5-158,0-1 1,1 0-1,0 0 1,2 0-1,0-1 1,1 1 0,0-2-1,11 18 1,-6-28-6191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1.3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 7796,'0'0'8107,"0"-1"-8033,0 1 0,1 0 0,-1 0 0,0 0-1,1 0 1,-1-1 0,0 1 0,1 0 0,-1 0-1,0 0 1,1 0 0,-1 0 0,0 0 0,1 0-1,-1 0 1,0 0 0,1 0 0,-1 0 0,0 0 0,1 0-1,-1 0 1,0 0 0,1 0 0,-1 1 0,0-1-1,1 0 1,-1 0 0,0 0 0,1 1 0,3 6 9,0 0 1,0 0-1,-1 1 0,0 0 1,-1-1-1,1 1 1,-2 0-1,3 15 1,-2-12-19,12 90 524,3 163 0,-11-108 154,-3-119-496,-3-37-260,0 0 0,0 0 0,1 0 0,-1 0 0,0 0 0,0 0 0,0 0 0,0 0 0,0 0 0,0 0 0,0 0 0,0 0 0,0 0 0,1 0 0,-1 0 0,0-59-2355,0 50 1888,0-52-4403,0-8-3542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4:27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7 15719,'0'0'1190,"0"19"-1206,0 131 8,2-75-29,0-28-23,-8 81 0,1-111 76,0-31-59,0-26-344,1-1 1,3-75-1,1 62 168,1 44 217,-1 0 1,1 0 0,1 0-1,0 0 1,0 0-1,1 0 1,0 1 0,1-1-1,0 1 1,8-14-1,-9 18 3,-1 1-1,1 1 1,0-1-1,0 0 1,1 1 0,-1-1-1,1 1 1,-1 0-1,1 0 1,0 0-1,0 1 1,1 0-1,-1-1 1,0 1-1,1 1 1,-1-1-1,1 1 1,0 0-1,-1 0 1,1 0-1,0 0 1,0 1-1,9 0 1,-10 1 1,-1 0-1,1 0 1,-1 0 0,1 1 0,-1-1-1,0 1 1,1 0 0,-1 0-1,0 0 1,0 0 0,0 0 0,0 1-1,-1 0 1,1-1 0,-1 1-1,1 0 1,-1 0 0,0 0 0,0 1-1,2 4 1,4 9 39,0 1 0,8 30 0,-14-45-32,9 44 170,-1-1 1,-2 2-1,1 58 1,6 38 127,-14-140-301,-1-1 1,1 0 0,0 1 0,0-1 0,0 0-1,1 1 1,-1-1 0,1 0 0,-1 0 0,1 0-1,0 0 1,3 2 0,-4-4-9,0 0 0,0 0-1,0-1 1,0 1 0,0 0 0,1-1-1,-1 1 1,0-1 0,0 0 0,1 1-1,-1-1 1,0 0 0,1 0 0,-1 0-1,0 0 1,1 0 0,-1 0 0,0 0-1,0 0 1,1-1 0,-1 1 0,0 0-1,1-1 1,-1 1 0,0-1 0,0 0-1,0 1 1,0-1 0,0 0 0,1 1-1,-1-1 1,0 0 0,-1 0 0,1 0-1,0 0 1,1-1 0,7-9-473,0 0 0,-1-1 0,-1 0 0,0 0 0,0-1 1,-1 0-1,8-24 0,3-15-4447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4:28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4 168 11877,'0'0'563,"-1"18"-528,0 1-39,0-4 3,0-1 1,1 1 0,1 0 0,0 0 0,6 28 0,-3-29 10,-2 0 31,1-1 0,0 1 0,2-1 1,-1 0-1,2 0 0,-1 0 1,2-1-1,10 17 0,-16-28-39,0 0 0,1 1-1,-1-1 1,0 0 0,1 0-1,-1 0 1,0 0 0,1 0-1,-1 0 1,1 0 0,0 0-1,-1-1 1,1 1 0,0 0 0,-1-1-1,1 0 1,0 1 0,-1-1-1,1 0 1,0 0 0,0 0-1,-1 0 1,1 0 0,0 0-1,0-1 1,-1 1 0,1-1-1,0 1 1,-1-1 0,1 1 0,0-1-1,-1 0 1,1 0 0,-1 0-1,1 0 1,-1 0 0,0 0-1,1 0 1,-1 0 0,0-1-1,0 1 1,1-2 0,5-6 3,0 1-1,-1-1 1,0-1 0,0 1 0,5-13 0,3-13-22,-1 0 0,-1 0 0,-2-1 0,-2 0 0,7-63 0,-9-25 4251,-7 124-4173,1 0 1,-1 0-1,0 0 0,1 0 0,-1 0 0,1 1 1,-1-1-1,1 0 0,-1 0 0,1 0 0,-1 1 1,1-1-1,-1 0 0,1 1 0,-1-1 0,1 1 1,0-1-1,-1 0 0,1 1 0,0-1 0,-1 1 1,1-1-1,0 1 0,-1-1 0,1 1 0,0-1 1,0 1-1,0-1 0,0 1 0,-1 0 1,1-1-1,0 1 0,0 0 0,-4 40-49,1 0 0,4 61 0,1-28-5,-2 33-10,-22 164 0,23-306-4799,3 3-363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4:28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4402,'0'0'9063,"-1"28"-8599,-3 183 526,4-207-959,1 97 847,-4 0 0,-23 140 0,22-224-821,4-26-721,5-31-1434,5-7-2731,2-1-4149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4:29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14695,'0'0'1088,"19"149"-656,-11-66 17,-6 15-193,-2 5 80,0-3 224,0-8-240,0-17-128,-10-16 97,3-18-113,0-19-176,4-13 0,3-18-2353,0-22-4050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4:43.8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491 0 9108,'0'0'1289,"0"20"-588,0 22 283,-2-1-1,-2 1 0,-12 58 0,-81 432 819,71-363-1654,-41 303-78,49-331-57,-47 536-85,-2 12 0,-35 411-24,76-475 80,34 399 18,-3-465-5,9 331 4,109 966-1,0-438 22,-79-873-23,22 991 46,-13-793 62,-45-792-3084,-6-27-1900,-2-22-4250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4:47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1 416 8948,'0'0'2577,"6"0"-2510,486-28 122,-318 14-178,248-21-30,420-23-47,101 40 584,181-7 114,-248-20-621,548-20 7,252 40-561,-439 10 64,1835-43-175,-286 45 2801,-1816 14-1956,-185-1-421,-700-3-1835,-79 3 1244,-1-2 0,0 1 0,0 0 0,0-1 0,0 0 0,7-4 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4:49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309 7 12486,'0'0'7827,"0"0"-7799,0-1-1,0 1 0,-1-1 0,1 1 1,0-1-1,-1 1 0,1 0 0,0-1 1,-1 1-1,1 0 0,-1-1 1,1 1-1,0 0 0,-1 0 0,1-1 1,-1 1-1,1 0 0,-1 0 0,1 0 1,-1 0-1,1-1 0,-1 1 1,1 0-1,-1 0 0,1 0 0,-2 0 1,-1 0-20,0 0 0,0 1 1,0-1-1,0 1 1,0-1-1,0 1 1,0 0-1,0 0 0,0 0 1,0 0-1,0 1 1,1-1-1,-6 4 1,-34 30-34,35-29 28,-26 24-13,2 1 0,2 1 1,1 1-1,-46 71 1,74-103-6,-1 0-1,0 0 1,0 1 0,0-1 0,1 1 0,-1-1 0,1 1-1,-1-1 1,1 1 0,0-1 0,-1 1 0,1-1 0,0 1 0,0-1-1,0 1 1,1 2 0,-1-3 2,1 0 1,-1 0-1,1 0 0,-1 0 1,1-1-1,-1 1 0,1 0 1,0 0-1,-1-1 0,1 1 1,0-1-1,0 1 0,-1 0 1,1-1-1,0 1 0,0-1 1,0 0-1,0 1 0,0-1 1,1 1-1,6 0-49,1 0 0,-1 0 0,1-1 1,0 0-1,9-1 0,1 0 39,-8 1 13,20-1-264,0 2 1,-1 1 0,60 12-1,-83-12 201,0-1-1,0 2 0,0-1 0,0 1 1,-1 0-1,1 0 0,-1 1 1,0 0-1,0 0 0,0 0 1,0 1-1,-1 0 0,1 0 1,-1 0-1,-1 1 0,1-1 0,-1 1 1,0 0-1,0 1 0,-1-1 1,0 1-1,4 10 0,-5-9 66,0 0 0,-1 1 0,0-1-1,0 0 1,-1 0 0,0 1 0,0-1 0,-1 0-1,0 0 1,0 1 0,-1-1 0,-1 0 0,1-1-1,-1 1 1,0 0 0,-1-1 0,0 1 0,0-1-1,0 0 1,-1-1 0,0 1 0,0-1 0,-11 10-1,1-2 91,-1-1 0,0-1 0,0 0-1,-2-1 1,1-1 0,-1-1 0,0 0-1,-33 9 1,50-17-76,-4 1 13,0 0 0,0-1 0,0 1-1,0-1 1,-1 0 0,1 0 0,0-1 0,-1 0 0,1 0 0,-1 0-1,-9-2 1,13-7-886,2-18-2556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4:49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1 14247,'0'0'48,"7"19"-35,27 60-10,-32-74-5,0 0 0,0 0 1,1 0-1,0-1 1,0 1-1,0-1 1,0 0-1,1 0 1,6 6-1,-8-8 32,1-1-1,0 0 0,0 1 0,-1-1 1,1 0-1,0-1 0,0 1 1,0 0-1,0-1 0,0 0 0,0 1 1,6-2-1,-9 1 7,1 0 1,0 0-1,-1 0 0,1 0 1,0-1-1,-1 1 0,1 0 1,0 0-1,-1-1 0,1 1 0,-1 0 1,1-1-1,-1 1 0,1-1 1,-1 1-1,1-1 0,-1 1 1,1-1-1,-1 1 0,1-1 1,-1 1-1,0-1 0,1 0 1,-1 1-1,0-1 0,0 1 0,1-1 1,-1 0-1,0 1 0,0-1 1,0 0-1,0-1 0,1-28 732,-2 19-434,1 8-277,0 0 0,0-1 0,0 1 1,-1 0-1,0 0 0,1 0 0,-1 0 0,0 0 1,-1 0-1,1 0 0,0 0 0,-1 0 0,0 0 0,1 0 1,-1 1-1,0-1 0,-1 1 0,1 0 0,0-1 1,-1 1-1,1 0 0,-1 0 0,1 1 0,-5-3 1,0 1-7,0 0 1,-1 0-1,1 1 1,-1 0-1,0 0 1,1 1-1,-1 0 1,0 0-1,-8 1 1,13 0-52,0 1 1,1-1 0,-1 1 0,1-1-1,-1 1 1,0 0 0,1 0 0,-1 0-1,1 0 1,0 0 0,-1 1 0,1-1-1,0 1 1,0-1 0,0 1-1,0 0 1,0 0 0,0 0 0,1 0-1,-1 0 1,1 1 0,-1-1 0,1 0-1,0 1 1,0-1 0,0 1 0,0-1-1,0 1 1,0-1 0,0 6 0,-2 8-15,1 1 0,0 0 0,1 29 1,1-35 15,0-3-9,0 20 12,1-1 0,1 1 1,7 36-1,-8-56-21,1-1-1,1 0 1,-1 1-1,1-1 1,0 0-1,1 0 1,0-1-1,0 1 1,0-1-1,1 0 1,-1 0-1,2 0 1,-1-1-1,1 1 1,-1-1-1,1-1 1,8 5 0,-9-6-70,0 0 1,0-1-1,1 0 1,-1 0-1,1 0 1,-1-1-1,1 1 1,0-2-1,-1 1 1,1 0-1,0-1 1,0 0-1,0-1 1,-1 1-1,1-1 1,0 0-1,-1 0 1,1-1-1,9-3 1,-6 0-259,0 1 1,1-2-1,-2 1 0,1-1 1,-1 0-1,0-1 0,0 0 1,-1 0-1,13-16 0,9-21-2985,-6 1-1874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4:50.1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15863,'0'0'2940,"1"32"-2718,7 226-190,-6 123 113,-3-208-106,1-173-83,0 1 0,0 0 0,0-1 1,0 1-1,0-1 0,0 1 0,0-1 0,0 1 1,0-1-1,0 1 0,0 0 0,0-1 0,1 1 1,-1-1-1,0 1 0,0-1 0,1 1 0,-1-1 1,0 0-1,1 1 0,-1-1 0,0 1 0,1-1 1,-1 0-1,1 1 0,-1-1 0,0 0 0,1 1 1,-1-1-1,1 0 0,-1 1 0,1-1 1,0 0-1,-1 0 0,1 0 0,-1 0 0,1 0 1,-1 0-1,1 0 0,-1 0 0,1 0 0,-1 0 1,1 0-1,0 0 0,-1 0 0,1 0 0,0-1 1,13 1-4242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4:50.5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47 11045,'0'0'59,"6"19"-27,21 61-64,-26-77-1,0-1 0,0 1 0,0-1-1,0 0 1,0 0 0,0 1 0,1-1 0,-1 0 0,1 0 0,0 0 0,-1-1 0,1 1 0,0 0 0,0-1 0,0 1-1,0-1 1,0 1 0,1-1 0,-1 0 0,0 0 0,1 0 0,-1 0 0,0-1 0,1 1 0,-1-1 0,1 1 0,-1-1-1,1 0 1,-1 0 0,1 0 0,-1 0 0,1 0 0,0-1 0,-1 1 0,0-1 0,1 1 0,-1-1 0,1 0 0,-1 0-1,0 0 1,0 0 0,1-1 0,-1 1 0,0-1 0,0 1 0,0-1 0,-1 0 0,1 0 0,0 1 0,-1-1 0,1 0-1,-1-1 1,1 1 0,1-4 0,-1 0 193,1 1-1,-1-1 1,-1 0 0,1 0-1,-1 0 1,0 1-1,-1-1 1,1 0 0,-1 0-1,0 0 1,-1 0-1,1 0 1,-3-10 0,2 13-52,0-1 1,-1 1 0,1 0 0,-1 0-1,0-1 1,0 2 0,0-1 0,0 0 0,0 0-1,0 0 1,-1 1 0,1 0 0,-1-1-1,0 1 1,0 0 0,0 0 0,0 0 0,0 1-1,0-1 1,0 1 0,-1 0 0,1 0-1,-7-2 1,6 2 30,-1 0 0,0 1-1,1-1 1,-1 1 0,1 0-1,-1 0 1,0 0 0,1 1-1,-8 1 1,9-1-114,1 0 0,-1 0 0,0 0-1,1 1 1,-1-1 0,1 1 0,0 0 0,-1 0 0,1 0 0,0 0 0,0 0-1,0 0 1,0 0 0,1 1 0,-4 4 0,-4 11 82,1 0 0,0 0 0,1 1 1,1 0-1,1 0 0,-4 24 0,4 0 346,-1 77 1,6-109-410,0 0 0,1 0 0,0 0 0,1 0 0,0 0 0,6 16 0,-6-24-43,-1 1 0,1 0 0,0-1 0,0 1 0,0-1 0,0 0 0,1 0 0,-1 0 0,1 0 0,0 0 0,0-1 0,0 1 0,0-1 0,0 0 0,1 1 0,-1-2 0,1 1 0,-1 0 0,1-1 0,0 1 1,5 0-1,-1 0-81,-1-1 0,1 0 0,-1-1 0,1 0 0,0 0 0,-1 0 0,1-1 0,0 0 0,-1-1 0,1 1 0,-1-1 0,10-5 0,-2 0-762,0-1 1,-1 0-1,0-1 0,20-17 1,18-17-3889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1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 11349,'0'0'4170,"13"-2"-3866,20-3-65,-1 2 1,1 0-1,0 3 0,0 0 0,0 3 1,-1 0-1,1 2 0,-1 1 0,0 2 0,-1 1 1,49 21-1,-64-22-204,1 1 1,-1 0-1,-1 1 1,0 0-1,0 2 1,13 13-1,-21-18-10,-1 0 0,0 0 0,-1 0 0,0 1 0,0 0 0,0 0 0,-1 0 0,0 1 0,-1-1 0,0 1 0,0 0 0,-1 0 0,2 18-1,-2-5 44,-1 0 0,-2 1-1,0-1 1,-1 0-1,-1 1 1,-2-1 0,0-1-1,-10 28 1,3-18 107,-2-1 1,-1 0-1,-2-1 1,-39 52 0,34-51 107,-1-2 1,-1-1 0,-2 0-1,-1-2 1,-1-1 0,-1-2-1,-1 0 1,-52 28 0,79-49-266,1 0 0,-1 0 1,1 0-1,-1 0 1,0 0-1,1 0 1,-1-1-1,0 1 0,-5-1 1,8 0-315,1-5-3938,5-1-633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4:50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212 1 13750,'0'0'3154,"-24"13"-2834,24-13-320,-101 60 403,96-57-347,0 1 0,1-1 0,-1 1 0,1 0 0,0 0 0,0 1 0,1 0 0,-1-1 0,1 1 0,0 0 0,0 0 0,1 1 0,-1-1 0,1 1 0,-2 10 0,-2 0 94,1-1-36,1 1 1,0-1 0,0 1-1,2-1 1,0 1 0,1 0 0,0 0-1,2 0 1,0 0 0,3 19 0,-3-29-111,1 1 0,0 0 0,0-1 1,1 0-1,0 1 0,0-1 0,0 0 1,1 0-1,-1-1 0,1 1 0,1-1 1,-1 0-1,1 0 0,0 0 0,0-1 1,0 1-1,1-1 0,0-1 0,0 1 1,0-1-1,0 0 0,0 0 0,0-1 0,1 0 1,-1 0-1,9 1 0,-3 0-190,1-1 0,-1-1 0,1-1 0,21 0 0,-27-1-184,-1 0 1,0 0 0,0 0 0,1-1 0,-1 0 0,0 0 0,0 0 0,-1-1 0,1 0 0,0 0-1,4-4 1,20-21-4572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4:51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15831,'0'0'2103,"-2"21"-2063,-1 43 5,6 72 0,3 328 1616,-5-100-1222,5-334-627,3-20-1361,5-9-3675,-9-5-888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4:51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77 19385,'0'0'944,"129"0"-447,-37-7-497,5-13-64,-12-6-2258,-17 2-8322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03.6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367 285 7812,'0'0'2443,"0"-19"-1914,2-4-273,0 4 291,-1-1-1,0 0 1,-2 1 0,-3-23 0,2 36-435,0-1 0,0 1-1,0-1 1,-1 1 0,0 0 0,0 0-1,-1 0 1,0 0 0,0 1-1,0 0 1,0 0 0,-1 0-1,0 0 1,0 0 0,0 1 0,-1 0-1,0 0 1,1 1 0,-1-1-1,0 1 1,-1 1 0,1-1 0,0 1-1,-1 0 1,0 0 0,1 1-1,-1 0 1,0 0 0,0 1 0,-8 0-1,9-1-90,-1 1 1,1 0-1,-1 1 0,1-1 0,0 1 1,0 0-1,-1 1 0,1 0 0,0 0 1,0 0-1,0 0 0,1 1 0,-1 0 0,1 0 1,-1 1-1,1 0 0,0-1 0,0 2 1,1-1-1,-1 1 0,1-1 0,-7 10 0,3-1 23,0 0-1,1 1 0,0 0 1,1 0-1,0 0 0,1 1 1,1 0-1,0 0 0,-2 25 1,1 15 269,3 72 0,2-89-135,-1 20 7,-1-16-25,6 53-1,-3-84-146,1 1 1,0-1 0,0 0 0,1 1-1,1-1 1,0 0 0,1-1-1,0 1 1,8 12 0,-11-19-12,1-1 0,-1 0 1,1 0-1,0 0 1,0 0-1,0-1 0,0 1 1,0-1-1,1 0 1,-1 0-1,1 0 0,-1 0 1,1-1-1,0 1 1,0-1-1,0 0 0,0 0 1,0 0-1,0-1 1,0 1-1,0-1 0,0 0 1,0 0-1,0-1 1,0 1-1,5-2 0,-1 0 2,0-1-1,0 1 0,0-1 0,0-1 1,0 0-1,-1 0 0,0 0 1,0-1-1,0 0 0,0-1 0,8-8 1,0-3 0,0 0-1,-1-1 1,-1-1 0,-1 0 0,0-1 0,-2 0 0,0 0-1,-1-1 1,-1-1 0,-2 0 0,0 0 0,-1 0 0,-1 0-1,-1-1 1,1-40 0,-4-126 306,0 107 2267,0 82-2329,2 29 71,-2 57 0,-2-27-138,0 46 121,0-18-38,12 106 0,-8-172-233,2 0 1,7 22-1,-9-36-23,0 0 1,1 1-1,0-1 1,1 0-1,-1-1 1,1 1-1,1-1 1,9 12-1,-14-17-4,1-1 0,-1 1 0,1 0 0,0-1 0,-1 1 0,1 0 0,0-1 0,0 1 0,-1-1 0,1 1-1,0-1 1,0 1 0,0-1 0,0 0 0,-1 1 0,1-1 0,0 0 0,0 0 0,0 0 0,0 0 0,2 0 0,-3 0-31,1 0 0,0-1 1,-1 1-1,1-1 0,-1 1 1,1-1-1,-1 1 1,1-1-1,-1 1 0,1-1 1,-1 0-1,1 1 0,-1-1 1,0 0-1,0 1 1,1-1-1,-1 0 0,0 1 1,0-1-1,1-1 0,0-46-3765,-1 41 2052,0-16-5005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04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9 7363,'0'0'12163,"2"7"-12035,0 2-74,-2-1-33,1-1 0,0 0 0,1 0 0,0 0 0,0 0 0,0 0 0,1 0 0,7 12 0,-10-18-19,0-1-1,0 0 1,1 0-1,-1 1 1,0-1-1,0 0 1,1 0 0,-1 0-1,0 0 1,0 0-1,1 1 1,-1-1-1,0 0 1,1 0-1,-1 0 1,0 0-1,1 0 1,-1 0 0,0 0-1,0 0 1,1 0-1,-1 0 1,0 0-1,1 0 1,-1 0-1,0 0 1,1 0 0,-1 0-1,0-1 1,0 1-1,1 0 1,-1 0-1,0 0 1,0 0-1,1 0 1,-1-1-1,0 1 1,0 0 0,1 0-1,-1-1 1,0 1-1,0 0 1,0 0-1,0-1 1,1 1-1,4-14 123,-4 8-93,0-1 1,0 0 0,0 1-1,-1-1 1,-1-10-1,1 15-22,0 1 0,-1-1-1,1 1 1,0-1 0,-1 1-1,1-1 1,-1 1 0,1 0-1,-1-1 1,0 1 0,1 0 0,-1-1-1,0 1 1,0 0 0,0 0-1,0 0 1,0 0 0,0 0-1,0 0 1,-1 0 0,1 0-1,0 0 1,-1 1 0,1-1 0,0 0-1,-1 1 1,1-1 0,0 1-1,-1 0 1,-1-1 0,-1 0 9,-1 1 1,1-1-1,-1 1 0,1 0 1,-1 0-1,1 0 1,0 0-1,-6 2 1,9-2-18,0 1 1,0 0 0,0-1 0,0 1 0,0 0 0,0 0 0,0 0-1,0 0 1,0 0 0,0 0 0,0 0 0,0 0 0,0 0 0,1 0-1,-1 0 1,1 1 0,-1-1 0,1 0 0,-1 0 0,1 1 0,-1-1-1,1 0 1,0 1 0,0-1 0,0 0 0,0 1 0,0-1-1,0 0 1,0 2 0,1-1-9,-1 1 0,0-1 0,1 1 0,-1-1 0,1 0 0,0 1 0,0-1 0,0 0 0,0 0 0,0 0 0,1 0 0,-1 0 0,0 0 0,1 0 0,0 0 0,-1 0 0,1-1 0,0 1 1,0-1-1,0 1 0,0-1 0,0 0 0,0 0 0,0 0 0,1 0 0,-1 0 0,0 0 0,0 0 0,1-1 0,-1 0 0,4 1 0,5 1-27,0-1 1,0 0-1,1 0 1,-1-1-1,18-3 1,-29 2 45,1 1 0,0-1 0,-1 0 1,1 0-1,0 0 0,-1 0 0,1 0 0,-1 0 0,0 0 0,1 0 1,-1 0-1,0-1 0,0 1 0,1 0 0,-1 0 0,0 0 0,0 0 1,0 0-1,0 0 0,-1 0 0,1-1 0,0 1 0,0 0 0,-1 0 1,1 0-1,0 0 0,-1 0 0,0-1 0,-4-1 34,1 1 0,-1-1 0,0 2 0,0-1 0,0 0 1,0 1-1,0 0 0,0 0 0,0 0 0,0 1 0,0 0 0,-1 0 0,-5 1 0,10-1-56,0 0-50,0 0 1,0 0-1,0 0 0,0 1 0,1-1 1,-1 0-1,0 1 0,0-1 1,0 1-1,0-1 0,0 1 0,1-1 1,-1 1-1,0 0 0,0-1 1,1 1-1,-1 0 0,1 0 0,-1 0 1,0-1-1,1 1 0,0 0 0,-1 0 1,1 0-1,-1 1 0,-6 26-4246,6-3-4079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05.3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523 125 8836,'0'0'6934,"-24"-19"-6280,-75-61-145,96 78-465,0-1 1,0 1-1,0-1 0,0 1 1,-1 0-1,1 0 0,-1 1 1,0-1-1,1 1 0,-1-1 0,0 1 1,0 0-1,0 1 0,1-1 1,-1 1-1,0-1 0,-6 2 1,-4-1 168,4 0-95,1-1 0,-1 1 0,1 1 0,-1 0 0,1 1 0,0-1-1,-1 2 1,1-1 0,0 1 0,0 1 0,0 0 0,1 0 0,0 0 0,-1 1 0,1 1 0,1-1-1,-1 1 1,1 0 0,0 1 0,-10 12 0,4-3 12,1 0 0,0 1 1,2 0-1,0 1 0,0 0 0,2 0 0,0 1 0,1 0 1,-6 32-1,5-7 77,1 1-1,3 0 1,2 53 0,2-77-150,1 0 1,0-1-1,2 0 0,1 1 1,0-1-1,1 0 1,2-1-1,14 34 0,-16-44-51,0-1 1,0 1-1,1-1 0,0 0 0,0 0 0,1-1 0,0 0 1,0 0-1,1 0 0,-1-1 0,2 0 0,-1-1 0,0 0 0,1 0 1,0-1-1,1 0 0,-1 0 0,0-1 0,1-1 0,10 3 1,-1-2-10,1-1 1,0-1 0,-1 0 0,1-2 0,31-4-1,-38 3 2,0-1 0,-1 0-1,0-1 1,0 0 0,0-1-1,0-1 1,-1 0 0,0 0-1,16-12 1,-25 17-15,-1-1 0,1 1 0,-1 0-1,1-1 1,-1 1 0,1-1 0,-1 1 0,0-1 0,0 0 0,0 0-1,0 1 1,0-1 0,0 0 0,0 0 0,0 0 0,-1 0 0,1 0-1,-1 0 1,1-3 0,-13 4-8425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06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8 315 13702,'0'0'5811,"-1"-5"-5502,-4-7-69,3 20 27,2 36 291,1-18-265,-1 497 1738,0-522-2030,0-1 1,0 0 0,0 0 0,0 0 0,1 0 0,-1 0-1,0 0 1,0 0 0,0 0 0,0 0 0,0 0 0,0 0-1,1 0 1,-1 1 0,0-1 0,0 0 0,0 0-1,0 0 1,0 0 0,1 0 0,-1 0 0,0 0 0,0-1-1,0 1 1,0 0 0,0 0 0,1 0 0,-1 0 0,0 0-1,0 0 1,0 0 0,0 0 0,0 0 0,0 0 0,1 0-1,-1 0 1,0 0 0,0-1 0,0 1 0,0 0-1,0 0 1,0 0 0,0 0 0,0 0 0,0 0 0,0-1-1,0 1 1,0 0 0,1 0 0,-1 0 0,0 0 0,0 0-1,0-1 1,0 1 0,0 0 0,0 0 0,0 0 0,-1 0-1,8-13 68,2-33-46,-3 0-1,-2-1 1,-2 0 0,-4-59 0,0 17-7,2-311 3,-1 393 116,1 0 0,0 0-1,1 0 1,-1 0 0,1 0-1,0 0 1,1 0 0,0 0 0,0 0-1,1 0 1,-1 1 0,1-1 0,4-5-1,-2 43 109,-2 312-176,-5-229-59,-8 261-134,10-374 43,0 0 0,0 1 0,0-1 0,0 0 0,0 1-1,0-1 1,0 0 0,1 0 0,-1 1 0,0-1 0,1 0 0,-1 0-1,1 0 1,-1 1 0,1-1 0,-1 0 0,1 0 0,0 0 0,0 0-1,0 0 1,-1 0 0,1 0 0,0 0 0,0 0 0,0-1-1,0 1 1,1 0 0,-1-1 0,0 1 0,0-1 0,0 1 0,0-1-1,1 1 1,-1-1 0,0 0 0,0 1 0,1-1 0,-1 0 0,0 0-1,1 0 1,1-1 0,6-2-4303,-3-11-5010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06.6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382 98 9845,'0'0'10284,"-8"-8"-9662,-21-27-185,29 34-431,0 1 0,0 0-1,0-1 1,0 1-1,0 0 1,0 0 0,0-1-1,-1 1 1,1 0-1,0-1 1,0 1 0,0 0-1,-1 0 1,1-1-1,0 1 1,0 0 0,0 0-1,-1-1 1,1 1 0,0 0-1,-1 0 1,1 0-1,0 0 1,0 0 0,-1-1-1,1 1 1,0 0-1,-1 0 1,1 0 0,0 0-1,-1 0 1,1 0-1,0 0 1,-1 0 0,1 0-1,0 0 1,-1 0-1,1 0 1,0 0 0,-1 0-1,1 1 1,0-1-1,-1 0 1,1 0 0,0 0-1,0 0 1,-1 0 0,1 1-1,0-1 1,0 0-1,-1 0 1,1 1 0,0-1-1,0 0 1,-1 0-1,1 1 1,0-1 0,0 0-1,0 1 1,-3 14-34,3-14 48,-5 70-85,5-71 20,0-15 40,0-96 234,1 110-226,-1 1 0,0-1 0,0 0 0,1 1 0,-1-1-1,0 0 1,1 1 0,-1-1 0,0 1 0,1-1 0,-1 0 0,1 1-1,-1-1 1,1 1 0,-1-1 0,1 1 0,0 0 0,-1-1 0,1 1-1,-1 0 1,1-1 0,0 1 0,-1 0 0,1 0 0,0-1 0,-1 1-1,1 0 1,0 0 0,0 0 0,-1 0 0,1 0 0,0 0 0,0 0-1,1 0-2,0 0-1,0 0 0,0 0 1,0 0-1,0 1 1,0-1-1,0 0 0,0 1 1,-1 0-1,1-1 0,0 1 1,0 0-1,1 1 0,2 3 0,0 1 0,0-1 0,-1 1 0,0 0 1,0 0-1,-1 0 0,0 1 0,0-1 0,0 1 0,-1 0 0,0-1 0,0 1 0,0 0 0,0 9 0,1 10 1,-1 1 1,-2 43-1,-2-51-1,0 1 0,-2-1 0,0 0 0,-2 0 0,0-1 0,-1 1 0,0-1 0,-2 0-1,0-1 1,-17 24 0,8-16-103,0-2 0,-1 0-1,-2-1 1,0-1 0,-1-1 0,-32 22-1,43-35-196,0-1-1,0 1 0,0-2 1,-17 7-1,-23-1-3942,6-10-6454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08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26 15399,'0'0'3895,"-4"8"-3801,0-3-82,1 1 1,0-1 0,0 1 0,1-1 0,0 1 0,0 0 0,0 0 0,1 0 0,0 0-1,0 1 1,0 11 0,6-115 1308,-6 96-1092,1 1-224,-1 0 0,0 1-1,1-1 1,-1 1-1,0-1 1,1 1 0,-1-1-1,1 1 1,-1-1 0,1 1-1,-1-1 1,1 1 0,-1 0-1,1-1 1,0 1-1,-1 0 1,1 0 0,0-1-1,-1 1 1,1 0 0,0 0-1,0-1 1,0 1 0,0 0-1,0 0 1,0 0-1,0-1 1,0 1 0,0 0-1,0 0 1,0-1 0,1 1-1,-1 1 1,0 1-8,0 12-129,1 14-447,-1-29 567,0 1 1,1 0-1,-1 0 0,0-1 1,1 1-1,-1 0 0,1-1 1,-1 1-1,1 0 0,0-1 1,-1 1-1,1-1 0,-1 1 1,1-1-1,0 1 0,0-1 1,-1 1-1,1-1 0,0 0 1,0 1-1,-1-1 0,1 0 1,0 0-1,0 1 0,0-1 1,0 0-1,-1 0 1,1 0-1,0 0 0,1 0 1,-1-1 14,-1 1 1,1 0-1,0-1 1,-1 1 0,1 0-1,-1-1 1,1 1 0,0-1-1,-1 1 1,1-1 0,-1 1-1,1-1 1,-1 1 0,0-1-1,1 0 1,-1 1-1,1-1 1,-1 1 0,0-1-1,0 0 1,1 0 0,-1 1-1,0-1 1,0 0 0,0 1-1,0-1 1,0 0-1,0 0 1,0 0 0,1-28 211,-1 25-169,0-46-1686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10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412 214 10501,'0'0'3625,"-8"-20"-2403,-27-64-525,32 76-559,-1 0-1,0 0 1,0 1 0,-1 0 0,1 0 0,-2 0-1,1 1 1,-1 0 0,0 0 0,0 0 0,-1 0 0,0 1-1,-12-7 1,15 10-96,0 0-1,0 1 1,0-1-1,0 1 1,0 0-1,0 1 1,-1-1 0,1 1-1,0-1 1,0 1-1,-1 1 1,1-1-1,0 0 1,0 1-1,0 0 1,0 0-1,-1 0 1,1 1-1,1-1 1,-1 1-1,0 0 1,0 0-1,1 1 1,-1-1 0,-3 4-1,-4 4-4,0 1 1,1-1-1,1 2 1,0 0-1,0 0 1,1 0-1,1 1 1,0 0-1,-7 20 0,-1 10 56,-18 79 0,22-75-77,3 0-1,2 1 1,1 0-1,3 51 1,2-98-18,0 1 0,1-1 0,-1 1 1,0-1-1,1 1 0,-1-1 0,1 1 1,-1-1-1,1 0 0,0 1 0,0-1 1,-1 0-1,1 1 0,0-1 0,0 0 0,0 0 1,0 0-1,1 0 0,-1 0 0,0 0 1,0 0-1,1 0 0,-1-1 0,0 1 1,1 0-1,-1-1 0,0 1 0,1-1 1,-1 0-1,1 1 0,-1-1 0,3 0 0,1 1-14,1-1 0,-1 0-1,0 0 1,0-1 0,0 1 0,-1-1-1,1 0 1,0-1 0,9-3-1,-4 0 6,-1 0-1,0-1 1,-1 0-1,1 0 1,-1-1 0,0 0-1,7-10 1,49-62-108,-60 73 110,20-27 31,-1-2 0,-2 0 0,-1-1 0,-2-1 0,-2-1 0,-1 0 0,-2-1 0,12-58 0,-23 74 567,-1 19 544,-1 18-641,0-9-556,0 535 72,0-533-20,0 0 0,0 0 0,0 0 0,1 0 0,1 0-1,-1-1 1,1 1 0,0 0 0,0-1 0,1 1 0,0-1 0,0 0-1,1 0 1,-1 0 0,1 0 0,1-1 0,-1 1 0,1-1 0,9 8-1,0-8-4992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3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 6995,'0'0'10469,"5"-5"-8846,-5 5-1610,0 0-1,0 0 1,0 0-1,0 0 1,1 0-1,-1 0 1,0 0-1,0 0 1,0 0-1,0 0 1,0-1-1,0 1 1,1 0-1,-1 0 1,0 0-1,0 0 1,0 0-1,0 0 1,0 0-1,0 0 1,1 0-1,-1 0 1,0 0-1,0 0 1,0 0-1,0 0 1,0 0-1,0 0 1,1 0-1,-1 0 1,0 1-1,0-1 1,0 0-1,0 0 1,0 0-1,0 0 1,0 0-1,1 0 1,-1 0-1,0 0 1,0 0-1,0 0 1,0 1-1,0-1 1,0 0-1,0 0 1,0 0-1,0 0 1,0 0-1,0 0 1,0 1-1,0-1 1,0 0-1,1 0 1,-1 0-1,0 0 1,0 0-1,0 0 1,0 1-1,-1-1 1,1 0-1,25 218 109,3 43 71,-20-196-179,-6-90-5453,-2-11 504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11.6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262 1 11189,'0'0'5723,"-23"5"-5294,6-1-343,6-3-46,0 2 0,1-1-1,-1 2 1,-16 6 0,23-8-1,-1 1-1,0 0 1,1 0 0,-1 0-1,1 1 1,0-1 0,0 1-1,0 0 1,1 0-1,-1 1 1,1-1 0,0 1-1,0-1 1,-3 11 0,-12 31 409,2 1 0,2 1-1,-13 95 1,18-62-72,3 134-1,6-209-367,0 0 0,1 0 0,-1 0 0,2 0 0,-1 0 0,1 0 0,-1 0-1,2 0 1,-1 0 0,1-1 0,4 8 0,-5-10-5,0 0 0,1 0 0,0 0 0,0 0 0,0-1 0,0 1 0,0-1 0,1 0 0,-1 0 0,0 0 0,1 0 0,0 0 0,-1-1 0,1 0 0,0 0 0,0 0 0,0 0 0,5 0 0,3 1-36,-1-1-1,1-1 1,0 0 0,0-1-1,0 0 1,0-1-1,-1 0 1,1 0 0,13-6-1,-17 5-436,0-1 1,0 0-1,-1-1 0,1 0 0,-1 0 0,0 0 1,13-13-1,8-17-4893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12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96 464,'0'0'18142,"3"-12"-17982,-1 7-158,0-1 4,0-1-1,0 0 1,1 1 0,0-1-1,5-7 1,-7 12-5,1-1 0,0 1 0,0 0 0,0 0 0,0-1 0,1 1 0,-1 1 0,1-1 0,-1 0 0,1 0 0,-1 1 0,1 0 0,0-1 0,0 1 0,-1 0 0,1 1 0,0-1 0,0 0 0,5 0 0,-7 1-4,0 0 1,0 0-1,1 0 0,-1 0 1,0 1-1,0-1 0,0 0 1,0 0-1,0 1 0,0-1 1,1 1-1,-1-1 0,0 1 1,0-1-1,0 1 0,-1 0 1,1-1-1,0 1 0,0 0 1,0 0-1,0 0 0,-1 0 1,1 0-1,0-1 0,-1 1 1,1 0-1,-1 1 0,1-1 1,-1 0-1,1 0 0,-1 0 1,0 0-1,0 0 0,1 2 1,0 6-14,0 0 1,-1-1 0,0 17 0,-1-9-7,1 7 25,-1 0 0,-1-1-1,0 1 1,-2 0 0,-1-1 0,-1 0 0,0 0 0,-2 0 0,-1-1 0,0 0-1,-2-1 1,-19 29 0,14-27 110,-26 26 1,-8 9 588,49-56-489,6-1-56,210-9 539,-124 3-1856,-77 5-2276,-6-3-3602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12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158 0 17816,'0'0'0,"-77"153"272,52-89 176,3-5-399,5-9-49,5-11-1185,7-21-2449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13.2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11189,'0'0'8199,"0"2"-7853,10 570 1941,-10-87-937,-1-555-1129,3-96-218,-1 157-9,1 1 0,-1-1 0,2 1 0,-1-1 0,1 1 0,1 0 0,-1 0 0,2 0 1,-1 1-1,1-1 0,0 1 0,0 0 0,1 0 0,0 1 0,0 0 0,0 0 0,1 0 0,0 1 0,0 0 0,8-4 1,-6 3-9,0 1 0,0 0 0,1 1 0,-1 0 0,1 1 0,0 0 0,0 0 1,0 1-1,0 0 0,0 1 0,1 0 0,-1 1 0,0 0 0,1 1 0,-1 0 1,20 4-1,-26-3 5,0 0 1,-1 0 0,1 0-1,-1 0 1,1 0 0,-1 1-1,0 0 1,0-1 0,0 1-1,0 0 1,-1 1 0,1-1-1,-1 0 1,0 1 0,0-1-1,0 1 1,0 0 0,-1 0-1,0-1 1,1 1 0,-1 0 0,1 7-1,0 1 2,-1 0-1,0-1 1,-1 1 0,0 0-1,0-1 1,-1 1-1,-3 12 1,0-11 3,0 0 0,-1 0 0,-1-1 0,0 1 0,-1-1 0,0 0 0,-1-1 0,0 0 0,-1 0 0,0-1 0,-12 11 0,2-4-2,-1 0 0,0-1 0,-2 0 0,-44 23 0,57-34-21,0-1-1,-1 0 0,1-1 1,-1 0-1,1 0 0,-1-1 0,0 0 1,0-1-1,-11 0 0,20-1-55,1 0 0,-1 0 0,0 0 1,0 0-1,1 0 0,-1 0 0,0-1 0,0 1 0,1 0 1,-1 0-1,0-1 0,1 1 0,-1-1 0,0 1 0,1-1 1,-1 1-1,0-1 0,1 1 0,-1-1 0,1 1 0,-1-1 0,1 1 1,0-1-1,-1 0 0,1 1 0,-1-1 0,1 0 0,0 0 1,0 1-1,-1-1 0,1 0 0,0 0 0,0 1 0,0-1 0,0 0 1,0 0-1,0-1 0,0-1-573,0-1-1,1 0 1,-1 0 0,1 0-1,0 1 1,0-1 0,2-4 0,26-38-9093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13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81 15239,'0'0'1969,"-10"19"-1913,10-24-73,0-1 1,-1 0-1,1 0 0,-1 1 1,-1-1-1,1 0 0,-5-9 1,6 13 13,-2 0 1,1 0-1,0 0 1,0 0 0,-1 0-1,1 0 1,-1 1 0,1-1-1,-1 0 1,0 1 0,1 0-1,-1-1 1,0 1-1,0 0 1,0 0 0,0 0-1,0 0 1,0 0 0,-1 1-1,1-1 1,0 1 0,0-1-1,0 1 1,-1 0 0,-3 0-1,5 0-4,0 1-1,0-1 1,0 1-1,0-1 1,0 1 0,0 0-1,0-1 1,0 1-1,1 0 1,-1 0-1,0 0 1,0 0 0,1 0-1,-1 0 1,0 0-1,1 0 1,-1 0-1,1 0 1,-1 0 0,1 0-1,0 0 1,0 0-1,-1 0 1,1 1-1,0-1 1,0 0 0,0 2-1,-2 34-101,2-37 109,0 44-563,0-43 575,0-1-1,0 0 1,0 0 0,1 0 0,-1 1 0,0-1 0,0 0 0,0 0-1,1 0 1,-1 0 0,0 0 0,0 1 0,1-1 0,-1 0 0,0 0-1,0 0 1,1 0 0,-1 0 0,0 0 0,0 0 0,1 0-1,-1 0 1,0 0 0,0 0 0,1 0 0,-1 0 0,0 0 0,0 0-1,1 0 1,-1 0 0,0 0 0,0-1 0,0 1 0,1 0 0,-1 0-1,0 0 1,0 0 0,1 0 0,-1-1 0,0 1 0,0 0-1,0-1 1,3-1 110,-1-1-1,0 0 0,-1-1 1,1 1-1,0 0 0,-1 0 1,0-1-1,0 1 0,0-1 1,0 1-1,0-1 1,0-4-1,0-49 1360,-1 40-781,-1 17-707,-1 0-1,1 0 0,0 0 1,-1 0-1,1 0 0,0 1 1,-1-1-1,1 0 0,0 1 1,0-1-1,-1 1 0,1 0 1,0-1-1,0 1 0,-2 1 1,2 1-470,-1 0 1,1 0 0,-1 0-1,1 0 1,0 0 0,0 0-1,0 1 1,0-1 0,1 0-1,-1 6 1,1 9-7784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14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324 128 11253,'0'0'5483,"-17"-19"-3803,-53-58-572,67 73-998,0 1 0,0 0 0,0 0 0,-1 1 0,1-1 0,-1 1 1,0 0-1,0 0 0,-7-3 0,9 4-68,0 1-1,-1 0 1,1-1 0,0 1 0,0 0-1,0 0 1,-1 0 0,1 0 0,0 0-1,0 1 1,-1-1 0,1 1-1,-4 1 1,1 0-6,1 1 0,-1 0-1,0 1 1,1-1 0,0 1-1,0 0 1,0 0 0,0 0-1,1 0 1,-3 5 0,-8 11 46,2-1-1,0 2 1,2-1 0,0 2 0,1-1-1,-11 45 1,12-31-51,1 1 0,3 1 0,-1 62 0,5-90-31,0 1 1,1-1-1,0 0 0,0 1 1,1-1-1,1 0 0,0 0 0,0 0 1,5 10-1,-5-13 2,1-1 1,-1 0 0,1 0-1,0 0 1,0 0 0,0-1 0,1 1-1,0-1 1,0-1 0,0 1-1,0 0 1,0-1 0,1 0-1,10 4 1,0-3-16,0 0 0,1-1 0,-1-1 0,1 0 0,0-1 0,-1-1 0,1 0 0,21-4 0,-31 3 6,-1 0 1,0-1 0,0 1 0,0-1 0,-1-1 0,1 1-1,0-1 1,5-3 0,12-15-1405,-21 18 913,-1 1 0,0 0 0,0-1 0,1 1 1,-1-1-1,-1 0 0,1 1 0,0-1 0,0-4 0,0-16-8749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14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220 73 12374,'0'0'5525,"2"-9"-5104,-2 6-398,1 0-2,-1 1 0,0-1 0,1 0 0,0 1 0,-1-1 0,1 0 0,0 1 0,0-1 0,1 1 0,-1 0 0,0-1 0,1 1 0,0 0 0,-1 0 0,1 0 0,0 0 0,0 0 0,0 0 0,0 1 0,1-1 0,-1 1 0,0-1 0,1 1 0,-1 0 0,0 0 0,1 0 0,3-1 0,-3 1-16,0 0 0,1 0 0,-1 1 0,0-1 0,0 1 0,0 0 0,0 0 0,0 0 0,1 1 0,-1-1 0,0 0-1,0 1 1,0 0 0,0 0 0,3 1 0,-4 0-4,0 0-1,-1-1 1,1 1-1,-1 0 1,1 0 0,-1 0-1,0 0 1,0 0-1,1 0 1,-1 0-1,-1 0 1,1 0 0,0 1-1,-1-1 1,1 0-1,-1 1 1,1-1-1,-1 0 1,0 1-1,0 2 1,0 9-1,0 0 0,0 0 0,-1 1-1,-1-1 1,-1 0 0,0 0 0,0-1 0,-2 1 0,1-1-1,-2 1 1,0-1 0,0-1 0,-1 1 0,-1-1 0,-15 18-1,3-5 19,-1 0 0,-39 35 0,59-60 83,72-14 206,-60 13-307,3 0-3,0 0 0,0 1 1,0 0-1,18 3 0,-29-3 3,0 1-1,0 0 0,0-1 1,0 1-1,-1 0 0,1 0 1,0 1-1,-1-1 0,1 0 1,-1 1-1,0 0 0,1-1 1,-1 1-1,0 0 0,0 0 0,0 0 1,0 1-1,0-1 0,-1 0 1,1 1-1,-1-1 0,1 1 1,-1 0-1,0-1 0,0 1 1,1 5-1,-1 1 23,0-1 0,-1 1-1,0 0 1,0-1 0,-1 1 0,0-1 0,0 1 0,-1-1 0,0 0-1,-1 1 1,0-1 0,0 0 0,-1-1 0,0 1 0,0-1 0,-1 1-1,0-1 1,0 0 0,0-1 0,-1 1 0,-11 8 0,0 0 214,-1-1 0,0 0 1,-1-2-1,0 0 1,-1-1-1,0-1 0,-27 9 1,32-14 163,0 0 0,0-1 0,0-1 0,-1-1 1,1 0-1,-20-1 0,34-2-359,0 1 0,0-1 0,0 1 1,0-1-1,0 0 0,0 0 0,0 1 0,0-1 0,0 0 1,0 0-1,0 0 0,0 0 0,1 0 0,-1 0 0,0-1 1,1 1-1,-1 0 0,1 0 0,-1 0 0,1-1 0,0 1 1,-1 0-1,1 0 0,0-1 0,0 1 0,0 0 0,0 0 1,0-1-1,0-1 0,0 1-86,0 0-1,0 0 1,0 0-1,0 0 1,0 0-1,0 0 1,0-1-1,1 1 1,-1 0-1,1 0 1,-1 0-1,1 0 1,0 0-1,0 1 1,0-1-1,0 0 1,2-2-1,6 3-4367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17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16 114 12246,'0'0'7216,"-3"-2"-6866,-6-7-107,6 7-78,3 7 59,0 6-206,0-1-1,1 0 1,0 1-1,1-1 1,0 0 0,1 0-1,0 0 1,0 0 0,1-1-1,0 1 1,1-1-1,0 0 1,1 0 0,12 15-1,-15-21-18,1-1 1,-1 0-1,1 0 0,0 0 0,0 0 1,0-1-1,0 0 0,0 1 0,0-2 1,1 1-1,-1 0 0,0-1 0,0 0 0,8 0 1,-1 0 0,1-1 0,-1 0 0,0-1 0,19-6 0,0-4-65,-1-2 0,0-1-1,0-2 1,32-24 0,18-11-59,-67 45 104,35-22-75,53-22-1,-84 44 80,0 1-1,1 0 1,0 1 0,0 1-1,0 1 1,1 0-1,25 0 1,-39 3 12,0 1 1,0-1-1,1 1 0,-1-1 1,0 1-1,0 0 0,0 1 1,0-1-1,0 1 0,0 0 1,-1 0-1,1 0 0,-1 0 0,1 1 1,-1-1-1,0 1 0,1 0 1,-2 0-1,1 0 0,0 0 1,4 6-1,1 6-12,0 1 0,-1-1 1,0 1-1,5 20 0,-7-19-2,1 0-1,13 24 0,-18-39 16,0-1 0,1 1 0,-1-1 1,0 1-1,1-1 0,-1 0 0,1 0 0,-1 0 0,1 0 0,-1 0 1,1 0-1,0 0 0,-1 0 0,1-1 0,0 1 0,0 0 1,0-1-1,-1 0 0,1 1 0,0-1 0,0 0 0,0 0 0,0 0 1,0 0-1,0-1 0,2 1 0,4-2 3,-1 0 0,0 0 0,0 0 0,0-1 0,9-4 0,52-30 9,48-22-10,-98 52-14,1 0 0,-1 1 0,1 1 0,35-5 0,-10 7-120,0 1 0,0 3 0,63 8 0,125 34-480,-196-36 572,-1 0 10,50 3 0,-33-9 3138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19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10501,'0'0'5528,"3"10"-5448,25 56 301,38 65 1,-65-130-378,0 1 0,0 0 0,0-1 0,0 1 1,0 0-1,0-1 0,1 0 0,-1 1 0,1-1 1,-1 0-1,1 1 0,-1-1 0,1 0 0,0 0 0,-1 0 1,1-1-1,0 1 0,0 0 0,0-1 0,0 1 1,0-1-1,0 0 0,0 1 0,-1-1 0,1 0 0,0 0 1,0 0-1,0 0 0,0-1 0,0 1 0,0-1 1,0 1-1,3-2 0,5-2 40,0-1 0,0 0 0,-1-1 1,17-13-1,-12 10-26,-4 1-10,59-40 49,90-48-1,-136 85-63,-1 0-1,2 2 0,-1 0 0,1 1 0,0 2 0,1 1 1,-1 0-1,46-1 0,-67 6 5,1 0 1,-1 1-1,1-1 0,0 1 1,-1 0-1,1 0 1,-1 0-1,0 1 0,1-1 1,-1 1-1,0 0 0,0 0 1,0 0-1,0 0 1,0 0-1,0 0 0,-1 1 1,1 0-1,-1-1 1,4 6-1,2 5-6,-1 0 1,0 1 0,9 24-1,-1-3 5,-13-29 4,1-1 0,0 0 0,-1 0 0,2 0 0,-1 0 0,0-1 0,1 0 0,0 1 0,0-1 0,9 7 0,-10-10 3,0 0 0,0 1-1,0-1 1,0 0 0,0-1 0,0 1 0,0-1 0,0 1 0,0-1 0,0 0 0,0 0-1,0 0 1,0 0 0,0-1 0,1 1 0,-1-1 0,0 0 0,0 0 0,-1 0 0,1 0-1,0-1 1,4-2 0,17-10 17,-1-1 0,27-22 0,-24 17-24,36-22 0,-52 36 0,0 1 0,0 0 0,1 1 0,-1 0 0,1 1-1,0 0 1,19-2 0,-11 3-7,1 1 1,-1 1-1,1 0 0,-1 2 1,0 0-1,1 1 0,33 11 1,-22-3 6,1-2 1,0-1 0,0-1 0,1-1 0,66 1 0,-84-7 17,-7 1 64,0-1 0,-1 1 1,1-2-1,0 1 0,0-1 1,0-1-1,-1 1 1,1-1-1,-1 0 0,1-1 1,-1 0-1,10-5 0,-2 0 4228,-10 6-4311,-1 1 1,1-1-1,0 1 1,0 0-1,0 1 1,7-1-1,-12 1-42,1 0 0,-1 1-1,0-1 1,0 0 0,1 0 0,-1 1-1,0-1 1,0 0 0,0 0 0,1 1-1,-1-1 1,0 0 0,0 0-1,0 1 1,0-1 0,0 0 0,0 1-1,0-1 1,1 0 0,-1 1-1,0-1 1,0 0 0,0 1 0,0-1-1,0 0 1,0 1 0,-1-1 0,1 0-1,0 1 1,0-1 0,0 0-1,0 1 1,0-1 0,0 0 0,-1 0-1,1 1 1,0-1 0,0 0-1,0 1 1,-1-1 0,1 0 0,-9 15-4856,-17-5-7826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21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6963,'0'0'4130,"6"9"-4090,48 91 133,-42-75 174,-10-23-311,-1 0-1,0-1 1,1 1-1,-1-1 1,1 0-1,-1 1 0,1-1 1,0 0-1,-1 0 1,1 0-1,0 0 1,0-1-1,0 1 1,0 0-1,0-1 1,0 1-1,0-1 0,0 0 1,0 1-1,0-1 1,0 0-1,0 0 1,0 0-1,0-1 1,0 1-1,3-1 1,6-1 215,-1 0 1,1-1-1,17-7 1,94-52 563,8-3-512,-114 59-261,1 0 0,0 1 0,0 0 0,0 2-1,1 0 1,21-1 0,-29 4-38,-1 0 0,0 0 0,0 1 0,0 0-1,17 4 1,-22-4 0,0 1-1,1 0 1,-1 0-1,-1 1 1,1-1-1,0 1 1,0 0-1,-1 0 1,0 0-1,1 0 1,-1 1-1,0-1 1,3 7-1,3 4 58,-2 0 0,0 1-1,0 0 1,8 29 0,1 4 153,-15-47-201,0 1 0,0-1 0,0 0 0,0 0 0,0 0 0,0 0 0,0 0 1,0 0-1,0 0 0,0 0 0,0 0 0,1 0 0,-1-1 0,0 1 0,1-1 0,-1 1 0,1-1 0,-1 1 1,1-1-1,-1 0 0,1 1 0,-1-1 0,0 0 0,1 0 0,-1 0 0,1 0 0,-1-1 0,4 1 1,3-2 32,0 1 1,0-1 0,0-1 0,8-3-1,25-13 112,57-35 0,19-10-153,-77 47-7,2 1 1,-1 3 0,2 1 0,0 2 0,0 2-1,1 2 1,-1 2 0,1 2 0,0 2-1,55 6 1,-77-2-6,1 1 1,-2 1-1,29 11 0,-27-8 102,1-2 1,36 8-1,-57-15 62,0 0 0,0 0 1,0-1-1,0 1 0,-1 0 0,1-1 1,0 0-1,0 0 0,0 0 0,-1 0 0,1 0 1,4-3-1,33-24 59,-19 12-147,-3 4-53,1 1 0,37-17 0,-52 27 0,-4 1 40,-2 1-59,0 1-1,0-1 0,0 1 1,0-1-1,0 1 1,0 0-1,0 0 1,1 0-1,-1 0 1,1 0-1,0 0 0,-1 0 1,1 1-1,-2 3 1,9-6-1513,22-1-2651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4.3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 12854,'0'0'4655,"11"0"-4212,272 0 1926,-283 0-2393,0 0 0,1 0 0,-1 0 0,0 0 0,1 0 1,-1 0-1,0 0 0,1 0 0,-1 0 0,0 0 0,1-1 0,-1 1 0,0 0 0,1 0 0,-1 0 0,0-1 0,1 1 0,-1 0 0,0 0 0,0-1 0,1 1 0,-1 0 0,0 0 0,0-1 0,0 1 0,1 0 0,-1-1 0,0 1 0,0 0 0,0-1 0,0 1 0,0 0 0,0-1 1,0 1-1,0 0 0,0-1 0,0 1 0,0 0 0,0-1 0,0 1 0,0-1 0,0 1 0,-3-11-4103,-7 4-4090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25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 11909,'-1'21'844,"-11"327"1108,-14-85-340,-3 57-310,30-294-1093,-1-26-211,0-1-1,0 1 1,0 0-1,0 0 1,0 0-1,0 0 0,0 0 1,0 0-1,0 0 1,1 0-1,-1 0 0,0 0 1,0 0-1,0-1 1,0 1-1,0 0 0,0 0 1,0 0-1,0 0 1,0 0-1,1 0 1,-1 0-1,0 0 0,0 0 1,0 0-1,0 0 1,0 0-1,0 0 0,0 0 1,0 0-1,1 0 1,-1 0-1,0 0 0,0 0 1,0 0-1,0 0 1,0 0-1,0 0 1,0 1-1,0-1 0,1 0 1,-1 0-1,0 0 1,0 0-1,0 0 0,0 0 1,0 0-1,0 0 1,0 0-1,0 0 0,0 0 1,0 1-1,0-1 1,0 0-1,0 0 1,0 0-1,0 0 0,0 0 1,0 0-1,0 0 1,0 0-1,0 1 0,0-1 1,0 0-1,0 0 1,0 0-1,0 0 0,15-36-1426,-6 13 101,9-32-3653,-2-8-3877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26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81 11445,'0'0'7284,"165"-76"-6980,-99 72-176,-5 4-128,-3 0-112,-5 0-1217,-14 2-2144,-12 0-6388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26.6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49 14711,'0'0'5858,"124"-24"-5858,-52 13-80,1 6-1168,-7 1-1489,-15 0-5459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27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0 687 7876,'0'0'9463,"8"-5"-9181,0-1-253,-1-1 0,1 0 0,-1 0 0,-1-1 0,1 0 0,-1 0 0,-1 0 0,0-1 0,0 0-1,0 0 1,3-10 0,2-12 11,-1 0 0,-1 0 0,-1-1 0,2-39 0,-3-129 42,-6 194-81,0-13 10,-1-1 0,-5-32 1,5 47-10,0 1 0,0-1 1,0 1-1,-1-1 1,1 1-1,-1-1 1,0 1-1,0 0 0,-1 0 1,1 0-1,-1 0 1,0 0-1,0 1 0,0-1 1,-1 1-1,-6-5 1,9 7 0,-1 0 1,1 0 0,-1 0-1,1 0 1,-1 0 0,1 0-1,-1 1 1,0-1-1,0 1 1,1-1 0,-1 1-1,0 0 1,0-1 0,0 1-1,1 0 1,-1 0 0,0 0-1,0 1 1,0-1-1,1 0 1,-1 1 0,0-1-1,0 1 1,1-1 0,-1 1-1,0 0 1,1 0 0,-1 0-1,1 0 1,-1 0-1,1 0 1,-1 0 0,1 0-1,0 1 1,0-1 0,0 1-1,-1-1 1,1 1 0,1-1-1,-1 1 1,0-1-1,0 1 1,0 0 0,1-1-1,-1 4 1,-3 6-13,1 0 0,1 0 1,-1 0-1,2 0 0,-1 18 0,1-23 3,1-1 0,0 0 0,0 1-1,1-1 1,-1 1 0,1-1-1,1 0 1,-1 0 0,1 1-1,-1-1 1,4 5 0,-3-8 1,0 1 1,0-1-1,0 0 1,1 1-1,-1-1 1,1 0-1,-1 0 1,1 0-1,0-1 1,0 1-1,-1-1 1,1 0-1,1 1 1,-1-1 0,0 0-1,0-1 1,0 1-1,0-1 1,5 1-1,7 0-51,0 0 1,1 0-1,-1-2 0,0 0 1,0-1-1,1 0 0,-1-1 1,-1-1-1,1 0 0,-1-1 1,1-1-1,-1 0 0,-1-1 1,20-12-1,-8 2-53,-6 5 41,34-18 0,-53 30 72,1 0 0,-1 0 0,0 0 1,0 0-1,1 0 0,-1 1 1,0-1-1,0 0 0,1 0 1,-1 0-1,0 0 0,0 0 0,1 1 1,-1-1-1,0 0 0,0 0 1,0 0-1,1 1 0,-1-1 1,0 0-1,0 0 0,0 1 0,0-1 1,0 0-1,1 0 0,-1 1 1,0-1-1,0 0 0,0 0 1,0 1-1,0-1 0,0 0 1,0 1-1,0-1 0,0 0 0,0 0 1,0 1-1,0-1 0,0 0 1,0 0-1,0 1 0,0-1 1,-1 0-1,1 1 0,0-1 0,0 0 1,0 0-1,0 1 0,-1-1 1,1 6 70,0 36 397,2 34-276,-4 0 0,-3 0 1,-21 105-1,23-171-146,3-29-12167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27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66 14711,'0'0'2307,"9"26"-2184,34 86-80,-36-95-72,0-1 1,0 0-1,2-1 1,0 0-1,21 27 1,-26-37-1,-3-3 15,1 0 1,-1-1 0,1 1 0,-1 0-1,1-1 1,-1 1 0,1-1 0,0 0-1,0 1 1,0-1 0,0 0-1,0 0 1,0 0 0,0 0 0,0-1-1,0 1 1,3 0 0,-3-1 14,-1 0 0,0-1 0,0 1 1,0 0-1,0 0 0,0-1 0,0 1 1,0-1-1,0 1 0,0-1 0,0 1 0,0-1 1,-1 0-1,1 0 0,0 1 0,0-1 1,0 0-1,-1 0 0,1 0 0,0 0 0,-1 0 1,1 0-1,-1 1 0,1-1 0,-1-1 1,0 1-1,1 0 0,-1 0 0,0 0 0,0 0 1,0 0-1,0 0 0,0-2 0,3-11 71,-1-1-1,-1 1 1,-1-1 0,0 0-1,0 1 1,-2-1-1,0 0 1,0 1-1,-2 0 1,0 0-1,0 0 1,-1 0-1,-1 0 1,0 1 0,-1 0-1,-1 0 1,0 1-1,0 0 1,-1 0-1,-1 1 1,-19-18-1,26 27-327,-5-4 264,2 4-3025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27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1 171 14503,'0'0'2046,"8"25"-2001,24 85-39,-29-97-12,0 1 0,-1-1 0,0 1 0,-1 0 0,-1 0 0,-2 22 0,1-7 0,0-23 9,1 0 0,-1 0 1,-1-1-1,1 1 0,-3 7 1,3-11-3,1-1 1,-1 1 0,1-1-1,-1 1 1,0-1 0,1 0-1,-1 1 1,0-1 0,0 0 0,0 0-1,0 1 1,0-1 0,0 0-1,0 0 1,-1 0 0,1 0-1,0-1 1,0 1 0,-1 0-1,1 0 1,-1-1 0,1 1 0,0-1-1,-1 1 1,-1-1 0,2-4 62,2-14-65,1 1 1,0 0 0,2 0-1,0 0 1,0 0 0,2 1-1,8-19 1,6-19-198,-9 21-135,19-37 0,-26 62 293,0-1 0,1 2 0,0-1 1,0 0-1,1 1 0,0 0 0,1 0 1,-1 1-1,11-8 0,-14 12 40,-1 0 0,1 1 0,0-1 0,0 0 0,-1 1 0,1 0 0,0 0 0,0 0 0,0 0 0,0 0 0,1 0 0,-1 1 0,0 0 0,0-1 0,0 1 0,0 0 0,0 1 0,1-1 0,-1 0 0,0 1 0,4 1 0,-4 0 1,0 0 0,0-1 0,0 2-1,0-1 1,0 0 0,-1 0 0,1 1 0,-1 0 0,0-1-1,0 1 1,1 0 0,-2 0 0,1 0 0,0 0 0,-1 0 0,1 1-1,-1-1 1,1 6 0,6 21 10,-2 0 0,-1 1-1,2 42 1,-6 98 268,-3-82 480,4-105-658,0 0 0,0 1 1,2-1-1,0 0 1,10-24-1,2-9-82,1-10 16,29-96-16,-35 125-18,0 1-1,32-55 1,-38 76 0,0 0 1,1 0 0,0 0-1,7-6 1,-11 12 12,1 0 1,0 0 0,-1 0-1,1 0 1,0 0-1,0 1 1,0-1-1,0 1 1,0 0-1,0 0 1,0 0 0,0 0-1,0 0 1,7 0-1,-8 2 11,-1-1-1,1 0 0,0 1 0,0-1 1,-1 1-1,1-1 0,0 1 0,-1 0 1,1 0-1,0 0 0,-1 0 0,1 0 0,-1 0 1,0 0-1,1 0 0,-1 1 0,0-1 1,0 0-1,0 1 0,0-1 0,0 1 1,0-1-1,0 1 0,0 0 0,-1-1 1,1 1-1,0 0 0,0 3 0,2 8 192,0 0 0,2 25 0,-4-30-102,6 192 1553,-8-149-1186,0-15-249,-1-1 0,-2 0 0,-2 1 0,-18 60 0,22-90-508,-2 7 610,4-4-3796,0-20-1834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28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19 12614,'0'0'7846,"-5"-6"-7593,5 5-251,-1 0 0,1 0-1,-1 0 1,1 1-1,-1-1 1,1 0-1,-1 1 1,1-1-1,-1 1 1,0-1 0,1 1-1,-1-1 1,0 1-1,1-1 1,-1 1-1,0-1 1,0 1-1,0 0 1,1 0 0,-1-1-1,0 1 1,0 0-1,-1 0 1,1 0 0,0 1-1,1-1 1,-1 1 0,1 0 0,-1-1-1,1 1 1,-1 0 0,1 0 0,-1-1 0,1 1-1,0 0 1,-1 0 0,1-1 0,0 1-1,-1 0 1,1 0 0,0 0 0,0 0-1,0 0 1,0 0 0,0 76 100,1-37-20,-1 523 820,0-540-882,-1-3-9,1 0 0,1 0 1,1 0-1,7 33 0,-8-48-10,0-1 0,1 0 0,-1 0 0,1 0 0,0 0 0,0-1-1,0 1 1,0 0 0,1-1 0,0 0 0,-1 1 0,1-1 0,0 0 0,1 0 0,-1-1 0,0 1-1,1-1 1,0 0 0,-1 0 0,1 0 0,0 0 0,0 0 0,0-1 0,0 0 0,0 0 0,1 0 0,6 0-1,4 0 6,0-1-1,0 0 0,0-1 1,0-1-1,-1-1 0,1 0 1,-1-1-1,1 0 0,20-10 0,-5 0-436,-1-2 0,0-1-1,32-25 1,-33 20-1906,-15 5-2327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28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1 156 16247,'0'0'3266,"146"-20"-3058,-69-6-208,1-2-16,-5-1-432,-8 7-1377,-16 3-1969,-15 8-3489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29.3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362 107 16472,'0'0'1923,"-22"-17"-1245,-73-53-414,92 67-260,0 1 0,0 0 0,0 0-1,-1 1 1,1-1 0,0 1 0,-1-1 0,1 1 0,-1 0 0,1 0 0,-1 1-1,1-1 1,-1 1 0,1 0 0,-1 0 0,0 0 0,1 0 0,-1 0 0,0 1 0,1 0-1,-1 0 1,-4 1 0,3 2 0,0-1 0,-1 0-1,2 1 1,-1 0 0,0 0 0,1 1-1,0-1 1,-6 9 0,7-9-2,-10 12-12,1 1 0,0 0 0,2 1 0,0 0 0,1 1 0,1 0 0,0 1-1,2-1 1,0 1 0,1 1 0,1-1 0,1 1 0,0 25 0,2-44 3,1 0 0,0 0 1,0 0-1,0 0 0,0 0 0,1 0 1,-1 0-1,0-1 0,1 1 1,-1 0-1,1 0 0,0 0 0,0-1 1,0 1-1,-1 0 0,2-1 0,-1 1 1,1 1-1,0-2-3,1 1 0,-1-1 1,0 0-1,1-1 0,-1 1 1,1 0-1,-1-1 0,1 1 0,-1-1 1,1 0-1,-1 0 0,1 0 0,2 0 1,3-1 3,-1 0 0,1 0 0,0-1 0,-1 0 0,1-1 0,-1 1 0,0-1 0,0-1 0,0 1 0,0-1 0,-1 0 0,0-1 0,0 0 0,11-10 0,4-7-10,-1 0 1,27-38 0,-38 47 76,0-1 0,0 0 1,-1 0-1,-1-1 0,0 0 1,8-28-1,1 103 1113,34 211-670,-49-264-835,12 39 463,0-29-2043,-13-17 1609,1 1 1,0-1-1,0 0 1,0 1-1,0-1 0,0 1 1,0-1-1,0 0 0,0 0 1,0 0-1,0 0 1,0 0-1,0 0 0,0 0 1,0 0-1,0 0 1,0 0-1,1-1 0,15-6-8659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29.8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0 18520,'0'0'3426,"-1"5"-3319,-2 12-102,1 0 0,1 0 0,1 0 1,3 33-1,0 8 3,-2 87 207,-22 186 0,14-284-194,1 72 1,20-148-220,-3-3-6,10-48-1,-15 54 88,1 0 0,20-49-1,-23 66 106,1 0 1,0 1-1,0-1 0,1 1 0,0 0 0,1 1 0,0 0 0,0 0 1,0 0-1,1 1 0,0 0 0,9-5 0,-9 6-48,1 0 0,0 1 0,0 0 0,0 0 0,0 1 1,1 0-1,0 1 0,-1 0 0,1 0 0,0 1 0,0 0 0,0 1 0,0 0 0,16 3 0,-25-3 39,1 1 0,0 0-1,0 0 1,0-1 0,-1 1 0,1 0-1,0 1 1,-1-1 0,1 0 0,-1 0 0,0 1-1,1-1 1,-1 0 0,0 1 0,0 0-1,0-1 1,0 1 0,0 0 0,0-1-1,0 1 1,0 0 0,-1 0 0,2 3 0,-1 4-23,0 1 0,0-1 0,-1 17 0,0-14 3,-1-2 30,0 0-1,0 0 1,-1 0 0,-1 0-1,0-1 1,0 1-1,-1-1 1,0 0-1,-1 0 1,0 0-1,0 0 1,-1-1-1,-10 13 1,-1-2-29,-2 0 0,1-1 0,-2-1 0,-26 17 0,40-29-395,-1 0 1,0-1-1,0 0 0,-1-1 0,1 1 0,-1-1 0,-13 3 0,2-5-5623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4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9812,'0'0'7924,"12"0"-7433,192 0 1175,-112 0-3559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30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6883,'0'0'12889,"4"22"-12505,-2-8-311,38 288 1036,-35-71-614,3 46-454,-7-268-256,0 1 129,0 1 0,0-1-1,7 21 1,-7-29-121,-1 0 0,1 0 0,0 0 0,-1-1 0,1 1-1,0 0 1,0-1 0,0 1 0,1-1 0,-1 1 0,0-1 0,0 0 0,1 1 0,-1-1 0,1 0 0,-1 0-1,1 0 1,0 0 0,-1 0 0,1 0 0,0-1 0,0 1 0,-1 0 0,1-1 0,0 0 0,0 1 0,0-1-1,2 0 1,19 0-6137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30.5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93 9300,'0'0'6662,"12"16"-6633,2 2-215,27 28-1,-39-44 141,0 0-1,1 0 1,-1-1 0,0 1 0,1-1 0,0 1-1,-1-1 1,1 0 0,0 0 0,-1 0 0,1 0-1,0-1 1,0 1 0,0-1 0,0 0 0,-1 0-1,1 0 1,0 0 0,0 0 0,0-1 0,0 1-1,0-1 1,-1 1 0,1-1 0,0 0 0,-1 0 0,4-2-1,1-1-43,-1 0 0,0 0 0,-1 0 0,1-1-1,-1 0 1,0 0 0,0 0 0,5-7 0,-8 9 137,1-1 0,-1 1 1,0 0-1,0-1 0,-1 1 1,1-1-1,-1 1 0,0-1 1,0 0-1,0 0 0,0 1 0,-1-1 1,1 0-1,-1 0 0,0 0 1,0 0-1,-1 1 0,1-1 1,-1 0-1,-1-5 0,1 6 81,-1-1-1,1 1 0,-1 1 1,0-1-1,1 0 0,-1 0 1,-1 1-1,1-1 0,0 1 1,-1-1-1,1 1 0,-1 0 1,1 0-1,-1 0 0,0 1 1,0-1-1,0 1 1,0-1-1,0 1 0,0 0 1,-1 0-1,1 0 0,-5 0 1,3 0-15,-1 0 0,0 1-1,0-1 1,0 1 0,1 0 0,-1 1 0,0-1 0,0 1 0,1 1 0,-1-1 0,0 1 0,1 0 0,0 0 0,-1 0 0,1 1 0,0 0 0,0 0-1,0 0 1,-5 5 0,3-1-87,0 1 0,0 0 0,1 0 1,1 1-1,-1-1 0,1 1 0,1 0 0,0 1 0,0-1 0,-3 15 0,2-2 4,0 0 0,2 1 1,1-1-1,1 1 0,1 27 0,0-46-31,1 0 0,-1 0 0,0 0-1,1 0 1,0 1 0,0-1 0,0 0 0,1 0-1,-1 0 1,1-1 0,0 1 0,0 0 0,0-1-1,1 1 1,-1-1 0,1 0 0,0 0 0,0 0-1,0 0 1,0 0 0,0 0 0,1-1 0,-1 0-1,1 0 1,0 0 0,7 3 0,0-1-254,1-1 1,-1-1 0,1 0 0,-1 0-1,1-1 1,0-1 0,0 0 0,19-3-1,-25 3-208,0-2 0,0 1-1,0-1 1,0 0 0,-1 0-1,1 0 1,-1-1 0,1 0-1,-1 0 1,0 0 0,6-5-1,21-18-4885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30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0 14711,'0'0'4802,"-2"25"-4044,-14 385 1680,-1-237-1350,-4 108-106,21-280-1061,1-1 1,-1 0-1,0 1 0,1-1 0,-1 0 0,0 1 0,1-1 0,-1 0 1,0 0-1,1 1 0,-1-1 0,0 0 0,1 0 0,-1 0 0,1 1 1,-1-1-1,1 0 0,-1 0 0,0 0 0,1 0 0,-1 0 0,1 0 0,-1 0 1,1 0-1,-1 0 0,1 0 0,-1 0 0,0 0 0,1-1 0,-1 1 1,1 0-1,-1 0 0,0 0 0,1 0 0,-1-1 0,1 1 0,-1 0 0,0 0 1,1-1-1,-1 0 0,11-15-4211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33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469 310 6067,'0'0'9116,"-4"-16"-8249,-1-3-687,-2-12 288,-1 0 1,-1 1-1,-19-40 0,24 61-355,-2-1 0,1 1 0,-1 0-1,-1 0 1,0 1 0,-11-11 0,14 15-102,-1 0 0,1 0 0,-1 1 0,0 0 0,0 0 0,-1 0 0,1 1-1,0 0 1,-1 0 0,0 0 0,1 0 0,-13-1 0,6 2 67,-1 0 0,0 1-1,1 0 1,-1 1 0,-23 4-1,29-3-45,0 0 0,-1 1-1,1 0 1,0 0-1,1 1 1,-1 0 0,0 0-1,1 0 1,0 1-1,-10 10 1,7-5-10,0 0 1,1 0-1,0 1 0,1 0 0,0 1 0,1 0 1,0 0-1,1 0 0,0 0 0,1 1 1,1 0-1,-3 15 0,1 11 0,1 0 0,4 71 0,0-102-19,0 1 1,1-1-1,1 0 0,-1 0 1,1 0-1,1 0 0,-1 0 1,2-1-1,-1 1 0,1-1 1,9 14-1,-10-16 1,0-1 0,1 0 0,0 0-1,0 0 1,0-1 0,0 0 0,1 1 0,-1-1 0,1-1 0,0 1 0,0-1-1,0 0 1,0 0 0,0 0 0,1-1 0,-1 0 0,0 0 0,1 0-1,5 0 1,0 0 2,-1-1 0,0 0 0,0-1-1,0 0 1,0 0 0,0-1-1,0-1 1,0 0 0,-1 0 0,1 0-1,-1-1 1,0-1 0,0 0 0,0 0-1,-1-1 1,0 1 0,0-2 0,0 1-1,7-10 1,-3 2 78,0 0 0,-1-1 0,-1 0 0,-1-1 0,0 0 0,-1-1 0,0 0 0,-1 0 0,-2 0 0,1-1 0,-2 0 0,0 0 1,-2 0-1,0-1 0,0 1 0,-2-1 0,-4-36 0,-2 46 464,6 8-527,0 1-1,0 0 1,0 0 0,0 0-1,0 0 1,0 0-1,0 0 1,0-1 0,0 1-1,0 0 1,0 0 0,0 0-1,0 0 1,0 0-1,-1 0 1,1 0 0,0-1-1,0 1 1,0 0-1,0 0 1,0 0 0,0 0-1,0 0 1,-1 0-1,1 0 1,0 0 0,0 0-1,0 0 1,0 0 0,0 0-1,0 0 1,-1 0-1,1 0 1,0 0 0,0 0-1,0 0 1,0 0-1,0 0 1,-1 0 0,1 0-1,0 0 1,0 0-1,0 0 1,0 0 0,0 0-1,0 0 1,-1 0 0,1 0-1,0 0 1,0 0-1,0 0 1,0 1 0,0-1-1,0 0 1,0 0-1,0 0 1,0 0 0,-1 0-1,1 0 1,0 0-1,0 1 1,0-1 0,0 0-1,-4 61 338,2 1-1,10 88 1,-5-124-234,2 0 0,0 0 0,2-1 1,0 0-1,2 0 0,1-1 0,1 0 0,22 35 1,-31-56-77,-1 0 1,1 0-1,0 0 1,0 0-1,0-1 0,1 1 1,-1-1-1,1 1 1,-1-1-1,1 0 1,0 0-1,0 0 1,-1-1-1,1 1 1,1 0-1,-1-1 1,0 0-1,0 0 1,1 0-1,-1 0 1,0-1-1,5 1 1,-8-1-23,1 0-262,0 0 0,0 1-1,0-1 1,0 0-1,0 0 1,0 0-1,0 0 1,0 0-1,0-1 1,0 1 0,0 0-1,0 0 1,0-1-1,0 1 1,0-1-1,0 1 1,1-1-1,9-4-5508,5-9-11002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35.4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1 8948,'0'0'8343,"0"9"-8213,-5 68 573,-3 0 0,-30 123-1,-7 50 448,43-234-1088,0-2 2,0-1 0,1 0 1,1 1-1,0-1 0,0 0 0,2 1 1,2 12-1,-3-24-57,0 0-1,0 0 1,0 0-1,0 0 1,0 0 0,0-1-1,1 1 1,-1 0-1,1-1 1,-1 1 0,1-1-1,-1 0 1,1 1 0,0-1-1,0 0 1,0 0-1,0 0 1,0 0 0,0-1-1,0 1 1,0 0-1,0-1 1,3 1 0,6 0 22,0 1 0,0-2 1,15 0-1,-13 0-6,16-1 0,0-1 0,-1-1 1,1-1-1,-1-2 0,0-1 0,52-20 1,-7 1-934,-71 25-477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35.8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46 259 16744,'0'0'2902,"-5"23"-2728,4-14-152,-9 38 120,-6 83 1,11-41 29,-4 107 363,9-194-493,3-20 166,11-31-127,3-12-51,19-114 1,-26 51-22,-8 71-2,3 0 1,15-70 0,-18 117 118,-1 1 0,1-1 1,0 0-1,1 0 0,-1 1 0,1-1 1,0 1-1,1 0 0,6-9 0,-7 12-37,0-1 0,0 0-1,1 1 1,-1 0 0,0-1-1,1 2 1,0-1 0,0 0-1,-1 1 1,1-1 0,0 1-1,0 0 1,0 0 0,0 1-1,6-1 1,136-6 314,-83 7-5189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36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62 448,'0'0'20602,"-3"7"-20298,57-14 32,9-13-256,0 3-80,-9 4-128,-8 4-833,-15 7-1328,-19 2-2849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36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0 101 6435,'0'0'10373,"136"-46"-8596,-82 31-1361,4 4-304,0 2-112,-4 4-128,-3-1-1409,-10-3-3601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37.0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47 372 11301,'0'0'7841,"0"18"-7601,0 17-148,1 32 61,-12 110 0,-3-108-110,6-30 5,-6 61-1,24-116 58,-3 8-73,3-9-24,-1-2 0,-1 1 0,-1-1 0,0 0 0,-2 0 1,0-1-1,-1 1 0,2-24 0,-1-166-107,-6 141 76,1 19 64,2-89-189,0 116 343,0 0 1,2 0-1,0 0 1,10-24-1,-13 43-56,0 0 0,0-1 1,1 1-1,-1 0 0,1 1 0,0-1 0,0 0 0,0 0 0,0 1 0,1-1 1,-1 1-1,1 0 0,-1 0 0,1 0 0,0 0 0,0 0 0,0 0 0,0 1 1,0 0-1,0-1 0,0 1 0,4-1 0,5 0-12,0 1-1,1 0 1,-1 0-1,22 3 1,1-1-275,54-4-492,-4 0-5876,-73 3-724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37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0 189 14118,'0'0'3522,"177"0"-3778,-123-20-1745,-1-2-4082</inkml:trace>
  <inkml:trace contextRef="#ctx0" brushRef="#br0" timeOffset="1">743 1 16840,'0'0'4130,"-20"170"-4002,16-98-112,-6 5 16,3-7-16,-6-9 32,9-15-48,1-16-80,1-12-288,2-12-353,0-10-3617,7-22-1585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5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11253,'0'0'8516,"153"0"-8148,-95 0 80,0 0-127,-4 2-209,-11 3-32,-9-1-80,-7 1 0,-7-3-48,-8-2 0,-7 0-1201,-5-9-4786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37.8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70 13910,'0'0'4338,"192"-30"-3345,-105 23-625,3 1-304,0-3-64,-5 2-912,-10-4-3474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38.3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445 146 15047,'0'0'1008,"-7"19"-402,0-1-330,0-3 12,1 0-1,1 1 1,0 0-1,2 0 1,-1 0-1,0 20 1,1 66 504,3-59-530,-1 0-1,-15 82 1,13-113-253,0 0 0,0 0 0,-1 0 0,-1-1 0,0 1 0,-1-1 0,0-1 0,0 1 0,-1-1 0,-1 0 1,0 0-1,0-1 0,-1 0 0,-17 13 0,19-18 12,0 1 0,0-2 0,-1 1 0,0-1 0,1 0 0,-1-1 0,0 0 0,0 0-1,-1 0 1,1-1 0,0-1 0,0 1 0,-1-1 0,-9-2 0,5 1-333,-1-1 0,1-1 0,-15-4 0,16 3-1079,0 0 1,0-1-1,-11-7 0,9 1-3779</inkml:trace>
  <inkml:trace contextRef="#ctx0" brushRef="#br0" timeOffset="1">120 118 15575,'0'0'2353,"126"-35"-1520,-51 20-609,13-1-224,-1 1 0,-7 2-32,-9 0-881,-23 6-1888,-16 3-3266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38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19 107 17224,'0'0'291,"-4"21"240,2-7-433,-3 17-2,1 0 0,1 1 0,3 59 0,0-87-128,1 0 0,-1-1 0,1 1-1,0 0 1,0 0 0,1-1-1,-1 1 1,1-1 0,-1 1 0,1-1-1,0 0 1,0 0 0,1 1-1,-1-2 1,1 1 0,0 0 0,-1 0-1,1-1 1,0 1 0,0-1-1,1 0 1,-1 0 0,0 0 0,1-1-1,-1 1 1,1-1 0,0 0-1,-1 0 1,1 0 0,0 0 0,0-1-1,0 1 1,-1-1 0,1 0-1,0 0 1,0-1 0,0 1 0,5-2-1,-5 1 51,0 0 0,0-1 1,0 1-1,-1-1 0,1 0 0,0 0 0,-1 0 0,0 0 0,1-1 1,-1 0-1,0 1 0,0-1 0,0 0 0,-1 0 0,1-1 0,-1 1 0,0 0 1,1-1-1,-2 0 0,1 1 0,0-1 0,-1 0 0,2-7 0,2-5 404,-1 0-1,-1 0 1,-1 0-1,1-28 1,-2 27-47,-1-1 0,-1 0-1,-1 1 1,-7-34 0,7 44-348,0 1-1,-1-1 1,1 1 0,-1 0-1,-1 0 1,1 0-1,-1 1 1,0-1-1,0 1 1,-1 0 0,1 0-1,-1 0 1,0 1-1,0-1 1,-11-5-1,13 8-110,0 0 0,0 1 0,0 0 0,0 0 0,0-1 0,0 2 0,0-1 0,-1 0 0,1 1 0,0-1 0,0 1 0,-7 0 0,8 1-175,0-1 1,1 0-1,-1 1 0,0-1 1,1 1-1,-1 0 0,0 0 0,1-1 1,-1 1-1,1 0 0,-1 0 1,1 0-1,0 1 0,-1-1 0,1 0 1,-2 2-1,-12 25-7750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39.0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15751,'0'0'3026,"-2"163"-3010,2-101 16,0-1-64,0-7-545,0-8-1712,0-13-2897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39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95 306 13894,'0'0'2260,"-8"21"-1753,0 0-388,-3 7 57,1 0-1,-11 52 1,9-24-79,4-24-74,2 0-1,-5 64 1,11-94 57,3-10-23,0 1 0,0 0 1,0 0-1,1 1 0,8-12 0,6-13-42,34-101-10,-38 92 880,1 1 0,30-56-1,-45 95-852,0-1 0,1 0-1,-1 0 1,0 0 0,1 0-1,-1 1 1,1-1-1,-1 0 1,1 0 0,-1 1-1,1-1 1,-1 0 0,1 1-1,0-1 1,-1 1-1,1-1 1,0 1 0,-1-1-1,1 1 1,0-1 0,0 1-1,0 0 1,-1-1-1,1 1 1,0 0 0,0 0-1,0 0 1,0-1 0,0 1-1,-1 0 1,1 0-1,0 0 1,0 1 0,0-1-1,0 0 1,0 0 0,0 0-1,-1 0 1,1 1-1,0-1 1,0 1 0,0-1-1,-1 0 1,1 1-1,0-1 1,0 1 0,-1-1-1,1 1 1,-1 0 0,1-1-1,0 1 1,-1 0-1,1-1 1,0 2 0,5 7-66,-1 0 0,0 0-1,8 19 1,-6-11 158,7 10-117,0-1 0,2-1 0,0 0 0,29 31 0,-39-49-9,1 0-1,0-1 1,1 1 0,0-1-1,-1-1 1,2 1-1,-1-2 1,1 1-1,0-1 1,0 0 0,0-1-1,0 0 1,0 0-1,1-1 1,0 0-1,-1-1 1,13 0 0,-20-1 1,0 0 0,0 0 0,0 0 1,0-1-1,0 1 0,0-1 0,0 0 1,-1 1-1,1-1 0,0 0 0,0 0 0,-1 0 1,1 0-1,0 0 0,-1-1 0,1 1 1,-1 0-1,0-1 0,1 1 0,-1-1 1,0 1-1,0-1 0,0 0 0,0 0 1,0 1-1,0-1 0,0 0 0,-1 0 1,1 0-1,0-3 0,1-8 2,0 0 0,0 0 0,-1-25 0,0 8-3,22-190 57,-16 176-154,2 1 0,29-83-1,-35 118-117,-3 7 105,0-1-1,1 1 1,-1-1-1,1 1 1,-1-1 0,1 1-1,0-1 1,0 1-1,-1-1 1,1 1 0,0 0-1,0-1 1,0 1-1,1 0 1,-1 0 0,0 0-1,0 0 1,3-1-1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40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 2577,'0'0'16704,"-2"8"-16368,-4 19-324,2 1 0,1 0 0,1-1 0,4 50 1,-1-19-2,-6 764 1454,4-820-1460,1 0 0,0 0 1,0 0-1,0 0 1,0 0-1,1 0 0,-1 0 1,0-1-1,1 1 0,-1 0 1,1 0-1,0 0 0,0 0 1,-1 0-1,1-1 1,0 1-1,1 0 0,-1-1 1,0 1-1,0-1 0,1 1 1,-1-1-1,1 1 0,-1-1 1,1 0-1,0 0 1,-1 0-1,1 0 0,2 1 1,3-1 13,1 1 0,-1-1 1,1-1-1,-1 1 0,1-1 1,13-2-1,-21 2-17,17-2 12,0-1 0,0-1 0,-1 0 0,0-1 0,0-1 0,0 0-1,29-17 1,-2-3-395,56-45 1,-37 17-1811,-13 1-2734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41.1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1 176 15303,'0'0'3586,"162"-51"-3458,-72 23-128,-2-3-16,-4 7 0,-8 7-1185,-16 1-2320,-16 8-4115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41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331 680 14134,'0'0'2207,"-12"-21"-943,-39-67-28,45 77-1073,-1 0 1,0 1-1,-1 0 1,0 0-1,-1 1 1,1 0-1,-14-10 1,18 16-131,0 1 1,1-1 0,-1 1-1,0 0 1,0 0 0,0 1-1,0-1 1,0 1-1,0 0 1,-1 0 0,1 0-1,0 1 1,-1-1 0,1 1-1,0 0 1,-1 0-1,1 1 1,-1-1 0,1 1-1,-6 2 1,7-2-19,-1 1 0,1 0 0,-1 0-1,1 0 1,0 0 0,0 1 0,0-1 0,0 1 0,0 0 0,1-1 0,-1 1-1,1 1 1,0-1 0,-4 7 0,-1 4 1,0 1 0,-5 19 0,11-30-15,-7 24 12,2-1 0,1 2 0,2-1 0,0 0-1,3 48 1,-1-74-15,1 0 0,0 1 0,0-1 0,0 0-1,1 1 1,-1-1 0,0 0 0,1 1 0,0-1 0,-1 0-1,1 0 1,0 1 0,0-1 0,0 0 0,0 0 0,1 0-1,-1 0 1,1-1 0,-1 1 0,1 0 0,-1 0-1,1-1 1,0 1 0,0-1 0,0 0 0,0 1 0,0-1-1,0 0 1,0 0 0,0 0 0,1-1 0,-1 1 0,0 0-1,0-1 1,1 0 0,-1 1 0,0-1 0,1 0-1,-1 0 1,0 0 0,1 0 0,-1-1 0,0 1 0,1-1-1,-1 1 1,0-1 0,0 0 0,3-1 0,2-1-7,-1 0 0,1-1 0,0 0 0,-1 0 1,0-1-1,0 0 0,0 0 0,-1 0 0,0-1 1,0 1-1,8-13 0,5-9-60,19-39 1,-34 60 60,18-38-25,31-90-1,-52 134 34,0 0 0,0-1 0,0 1 0,0 0 0,0 0 0,0 0 0,0 0 0,0 0 0,0-1 0,0 1 0,0 0 0,0 0 0,0 0 0,0 0 0,1 0 0,-1 0 0,0-1 0,0 1 0,0 0 0,0 0 0,0 0 0,0 0 0,0 0 0,1 0 0,-1 0 0,0 0 0,0 0 0,0 0 0,0-1 0,0 1 0,1 0 0,-1 0 0,0 0 0,0 0 0,0 0 0,0 0 0,0 0 0,1 0 0,-1 0 0,0 0 0,0 0 0,0 0 0,0 1 0,1-1 0,-1 0 0,0 0 0,0 0 0,0 0 0,0 0 0,0 0 0,0 0 0,1 0 0,-1 0 0,0 0 0,0 1 0,0-1 0,0 0 0,0 0 0,0 0 0,0 0 0,0 0 0,0 0 0,0 1 0,1-1 0,-1 0 0,0 0 0,0 0 0,0 1 0,6 12-2,14 71 39,6 19 32,-23-93-59,1 0-1,0 0 1,1-1 0,0 1 0,1-1-1,-1 0 1,12 12 0,-15-19-9,0 1 0,0-1 0,1-1 0,-1 1 0,1 0 0,0-1 0,-1 1 0,1-1 0,0 0 1,0 0-1,0 0 0,-1 0 0,1 0 0,0-1 0,0 1 0,0-1 0,1 0 0,-1 0 0,0 0 0,4-1 1,-2 0 1,-1 1 0,1-2 0,-1 1 0,0 0 0,1-1 0,-1 0 0,0 0 1,0 0-1,0-1 0,0 1 0,-1-1 0,1 0 0,3-4 0,8-11 5,0 0 0,-1-1 0,-1-1-1,-1 0 1,15-35 0,-12 19-6,-2-1 0,15-64 1,-20 62 95,-2-2 0,-2 1 0,-2 0 0,-1-1 0,-2 1 0,-2-1 0,-2 1 1,-18-74-1,15 93 1010,8 43-46,1 1-1271,2 43 233,11 65 0,4 50-19,-22 194-21,4-375 17,2-11-2,0-1-1,1 1 1,0 0-1,1 0 0,6-13 1,2 4-26,1 1 0,0 0 0,1 1 0,1 0 0,20-16 1,-26 25-12,0 1 1,1 0 0,1 0 0,-1 1-1,1 0 1,0 1 0,1 1 0,0 0-1,0 0 1,23-5 0,-33 9 28,0 0 0,0 1-1,-1 0 1,1-1 0,0 1-1,-1 0 1,1 0 0,0 0 0,0 0-1,-1 0 1,1 0 0,0 0 0,0 1-1,-1-1 1,1 1 0,0-1 0,-1 1-1,1 0 1,-1-1 0,1 1 0,-1 0-1,1 0 1,-1 0 0,1 0 0,-1 1-1,0-1 1,0 0 0,1 0 0,-1 1-1,0-1 1,1 3 0,-1 1-6,0 0 0,0 1 1,0-1-1,0 0 0,-1 1 1,0-1-1,0 1 0,-1-1 1,-1 9-1,-1-1 15,-1-1 0,0 0-1,0 0 1,-1 0 0,-1-1 0,0 0-1,0 0 1,-1 0 0,-1-1-1,0 0 1,-10 10 0,-6 5-10,0-2 0,-2-1 0,-28 19 0,52-39-29,-39 23 21,39-24-101,1 0 0,-1 0 1,0-1-1,0 1 0,0 0 0,0-1 0,0 1 1,0-1-1,0 1 0,0-1 0,0 0 1,0 0-1,0 0 0,0 0 0,0 0 0,0-1 1,0 1-1,0 0 0,-3-2 0,4 2-72,1-1 0,-1 0 0,1 1 0,-1-1 0,1 0-1,-1 1 1,1-1 0,0 0 0,-1 1 0,1-1 0,0 0 0,0 0-1,-1 1 1,1-1 0,0 0 0,0 0 0,0 0 0,0 1-1,0-3 1,-1-33-7615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42.3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17656,'0'0'3450,"1"24"-3320,2 53-60,5 177 439,-12 278 689,3-530-1216,1-1 0,0 0 0,0 1 0,0-1 1,0 1-1,0-1 0,0 0 0,1 1 0,-1-1 0,0 1 0,1-1 0,-1 0 0,1 1 0,0-1 0,-1 0 0,1 0 0,0 0 0,0 1 1,-1-1-1,1 0 0,2 1 0,-2-1-55,1-1 0,0 1 0,-1-1 0,1 0 0,0 1 0,0-1 1,-1 0-1,1 0 0,0 0 0,0 0 0,0-1 0,-1 1 0,1 0 0,0-1 0,2 0 0,4-2-560,1-1 0,-1 0 0,-1 0 0,1-1 0,0 0 0,-1 0 0,0-1 0,-1 0 0,11-12 0,30-31-6677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42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136 128 12438,'0'0'7742,"4"2"-7614,5 1-93,0 1-136,0 0-1,0-1 1,1 0 0,-1-1-1,1 0 1,0 0-1,0-1 1,0-1-1,0 1 1,17-3-1,-26 1 99,1 0 0,0 0 0,-1 0-1,1 0 1,-1-1 0,1 1-1,-1-1 1,1 1 0,-1-1-1,0 1 1,0-1 0,0 0-1,0 0 1,0 1 0,0-1-1,0 0 1,-1 0 0,1 0-1,-1 0 1,1 0 0,-1 0 0,0 0-1,0 0 1,0-2 0,1-1 23,-1 0 1,0 0 0,0 0 0,0 0 0,-1 1 0,1-1-1,-1 0 1,0 0 0,-3-7 0,1 8 12,0 0 1,-1 0-1,1 0 1,-1 0-1,0 1 1,0-1-1,0 1 0,0 0 1,0 0-1,-1 1 1,1-1-1,-1 1 1,0 0-1,0 0 0,0 1 1,0-1-1,0 1 1,0 0-1,0 0 1,0 1-1,-8 0 1,6-1 44,0 1 1,0 0 0,0 1 0,0 0 0,0 0 0,0 0 0,0 1 0,0 0 0,1 0 0,-1 0 0,1 1-1,-1 0 1,1 1 0,0-1 0,-9 9 0,8-5 26,0 0-1,1 1 0,1 0 1,-1 1-1,1-1 1,0 1-1,1 0 1,0 0-1,1 0 1,0 1-1,-2 9 1,1 0-50,1 1 0,1-1 0,1 0 0,3 34 0,-1-44-65,0 1-1,1-1 1,0 0 0,1 0 0,0 0-1,0 0 1,1-1 0,0 1 0,1-1 0,0 0-1,0 0 1,0-1 0,1 0 0,1 1-1,11 9 1,-13-12-165,1 0 0,1-1 0,-1 1 0,0-1 0,1 0 0,0-1-1,0 0 1,0 0 0,0-1 0,1 1 0,-1-2 0,1 1 0,-1-1 0,1 0 0,0 0 0,-1-1-1,1 0 1,0-1 0,12-2 0,-14 1-427,0 0-1,0 0 1,-1-1-1,1 0 0,-1 0 1,0 0-1,0-1 1,0 0-1,0 0 1,-1 0-1,1 0 1,5-8-1,20-29-6904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7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4786,'0'0'3746,"-1"0"-3744,-3 7 5863,2 66-5608,0-29-39,7 80 0,-6-124-226,1 1-1,0 0 0,0 0 1,0 0-1,0 0 0,0-1 1,0 1-1,1 0 1,-1 0-1,0 0 0,0 0 1,0-1-1,1 1 0,-1 0 1,0 0-1,1-1 0,-1 1 1,1 0-1,-1-1 1,1 1-1,-1 0 0,1-1 1,0 1-1,-1-1 0,1 1 1,0-1-1,-1 1 0,1-1 1,0 1-1,0-1 1,-1 0-1,1 1 0,0-1 1,0 0-1,0 0 0,-1 1 1,3-1-1,2 0-3038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43.1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55 129 3474,'0'0'14382,"-2"-11"-13696,2 10-677,-1-2 32,0 0 1,0 0-1,1 0 1,-1 0 0,1 0-1,0 0 1,0-1-1,0 1 1,0 0-1,0 0 1,1 0-1,-1 0 1,1 0-1,0-1 1,0 1-1,0 1 1,0-1 0,1 0-1,-1 0 1,1 0-1,0 1 1,-1-1-1,1 1 1,1-1-1,-1 1 1,0 0-1,0 0 1,1 0-1,-1 0 1,4-2-1,2 0 41,0 0 0,0 0 0,1 0 0,-1 1 0,15-2 0,-21 4-72,1 0 0,-1 0 0,0 1 0,1 0 0,-1-1 0,1 1 0,-1 0 0,0 0 0,1 0-1,-1 0 1,1 1 0,-1-1 0,1 1 0,-1-1 0,0 1 0,0 0 0,1 0 0,-1 0 0,0 0 0,0 0 0,0 1-1,0-1 1,0 1 0,0-1 0,3 4 0,-2 1-2,-1 0 0,0 0-1,0 0 1,0 0 0,0 0-1,-1 0 1,0 0 0,0 11-1,-2 57 11,-1-46-6,1-3 13,-2 0 1,-1 0-1,-1-1 0,-1 1 1,-2-1-1,-13 32 0,-76 134 1130,22-50 69,74-140-1219,1 1-1,0-1 1,-1 1 0,1-1 0,0 1 0,0 0 0,0-1 0,-1 1 0,1 0-1,0-1 1,0 1 0,0 0 0,0-1 0,0 1 0,0-1 0,0 1-1,0 0 1,0-1 0,0 1 0,1 0 0,-1-1 0,0 1 0,0 0 0,1-1-1,-1 1 1,0-1 0,1 1 0,-1-1 0,0 1 0,1 0 0,1 0 1,-1 0 1,1 0 0,-1-1-1,1 1 1,0 0 0,-1-1 0,1 1-1,0-1 1,-1 1 0,1-1-1,3 0 1,57-3 77,-52 2-58,50-7-8,0-2 0,82-27-1,-136 36-296,-1-1 0,1 1 0,-1-1 0,1 0 0,-1-1 0,0 0 0,0 1 0,0-1 0,-1-1-1,1 1 1,-1-1 0,8-8 0,-1-7-4795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44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 0 9973,'0'0'11029,"0"5"-10418,-2 17-291,2 0 0,0 0 0,2 0 1,4 25-1,2 29-27,-3 53 223,-6 0 1,-25 183 0,21-264-421,4-30-19,2-23 187,1-7-260,1 1-1,1-1 0,0 1 0,1 0 0,0 0 0,0 0 1,1 1-1,1 0 0,0 0 0,0 1 0,1-1 1,11-10-1,-3 5-35,0 1-1,1 0 1,0 1 0,1 1 0,38-19-1,-46 27-10,0 0 0,0 0 0,22-3-1,-29 6 29,0 1 0,0-1 0,0 1 0,0 0 0,1 1-1,-1-1 1,0 0 0,4 2 0,-6-2 11,0 0-1,0 1 1,0-1 0,0 1 0,0-1 0,0 1 0,0 0-1,0-1 1,0 1 0,0 0 0,-1 0 0,1-1 0,0 1-1,0 0 1,-1 0 0,1 0 0,0 0 0,-1 0-1,1 0 1,-1 0 0,0 0 0,1 2 0,1 6 1,-1-1 1,0 0-1,-1 1 1,0-1-1,0 1 1,0-1-1,-2 1 1,1-1-1,-1 1 1,0-1-1,0 0 0,-1 0 1,0 0-1,-1 0 1,0-1-1,0 1 1,-7 8-1,-5 6 8,-2-1-1,0 0 0,-1-2 0,-25 21 1,24-24 18,0 0 0,-1-1 0,-39 20 0,47-29 20,1 0 0,-1-1 0,-1-1 0,1 0 0,-1 0 1,1-2-1,-1 1 0,-21-1 0,34-1-35,-1-1-1,1 0 1,0 0 0,-1 0-1,1-1 1,0 1 0,-1 0-1,1 0 1,0-1 0,0 1 0,-1-1-1,1 1 1,0-1 0,0 0-1,0 1 1,0-1 0,-1 0-1,1 0 1,0 0 0,0 1-1,1-1 1,-1 0 0,0 0-1,0-1 1,0 1 0,1 0-1,-1 0 1,0 0 0,0-3 0,0 1-13,1 0 0,-1-1 0,1 1 1,0-1-1,0 1 0,0-1 1,0 1-1,1-1 0,0 1 0,1-6 1,-1 6-39,0 1 1,0 0-1,0 0 1,0 0-1,0 0 0,0 0 1,1 0-1,-1 0 1,0 1-1,1-1 1,0 0-1,0 1 1,-1-1-1,1 1 1,0 0-1,0-1 0,0 1 1,0 0-1,0 0 1,0 0-1,1 1 1,2-2-1,5 0-1393,-1 1-1,0-1 1,0 2-1,12-1 1,0 1-7955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44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83 7395,'0'0'12409,"-3"-6"-11382,-10-8-524,13 14-493,0 0 0,0 0 0,0 0 0,-1 0 1,1 0-1,0 0 0,0 0 0,-1 0 0,1 0 1,0 0-1,0 0 0,0 0 0,-1 0 0,1 0 1,0 0-1,0 0 0,-1 0 0,1 1 0,0-1 1,0 0-1,0 0 0,0 0 0,-1 0 0,1 0 1,0 0-1,0 1 0,0-1 0,0 0 0,-1 0 0,1 0 1,0 1-1,0-1 0,0 0 0,0 0 0,0 0 1,0 1-1,0-1 0,0 0 0,0 1 1,-5 43 609,3-15-377,-4 46 215,-10 206 301,16-279-759,0 4 6,0 1 1,0-1 0,1 0 0,-1 0-1,1 0 1,3 9 0,-3-13-6,0-1 0,0 1 0,0 0 0,0-1 0,0 0 0,0 1 0,0-1 0,1 0-1,-1 1 1,0-1 0,1 0 0,-1 0 0,1 0 0,0 0 0,-1 0 0,1-1 0,0 1 0,-1 0 0,1-1 0,0 1 0,0-1 0,-1 0 0,1 0 0,0 1 0,2-1 0,5-1-4,-1 1-1,0-1 1,1-1 0,-1 1 0,0-1 0,0-1 0,0 0 0,0 0 0,0 0 0,-1-1 0,1 0 0,-1-1-1,0 1 1,0-1 0,-1-1 0,1 1 0,8-12 0,3-1 6,-2-2 0,0 0 0,-2 0 0,22-40 1,-28 43 13,-1 0 0,0 0 1,-2-1-1,1 0 0,-2 0 1,-1 0-1,0-1 0,-1 1 1,-1-29-1,-1 40-8,0-1 0,-1 1-1,0-1 1,0 1 0,0-1 0,-1 1 0,-1 0 0,1-1-1,-1 1 1,0 0 0,0 1 0,-1-1 0,-5-6 0,5 8-17,0 0 1,0 1 0,-1 0 0,1 0 0,-1 0 0,0 1 0,-1-1 0,1 1 0,0 0-1,-1 1 1,0-1 0,1 1 0,-1 0 0,0 1 0,0-1 0,-10 0 0,12 1-95,-1 1 0,1 0 0,-1 0 0,1 0 0,-1 0 0,1 1 0,-1-1 0,1 1 0,-1 1 0,1-1 0,0 0 0,0 1 0,0 0 0,0 0 0,-6 4 0,6-3-337,0 1 1,0-1-1,0 1 1,1 0-1,-1 0 0,1 1 1,0-1-1,0 1 0,1 0 1,-1-1-1,1 1 0,-2 8 1,-9 47-8494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45.4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36 15799,'0'0'3404,"2"23"-3030,13 151-235,-14-138-127,-4 54-1,1-76-5,0-1 0,-1 0 0,0 1-1,-1-1 1,0-1 0,-1 1-1,-8 14 1,13-27-5,0-1 0,0 1 0,0 0 0,0 0 0,0 0-1,0 0 1,0 0 0,0 0 0,0 0 0,-1 0 0,1 0 0,0 0 0,0 0 0,0-1 0,0 1 0,0 0-1,0 0 1,0 0 0,-1 0 0,1 0 0,0 0 0,0 0 0,0 0 0,0 0 0,0 0 0,0 0-1,-1 0 1,1 0 0,0 0 0,0 0 0,0 1 0,0-1 0,0 0 0,0 0 0,0 0 0,-1 0-1,1 0 1,0 0 0,0 0 0,0 0 0,0 0 0,0 0 0,0 0 0,0 0 0,0 1 0,0-1-1,0 0 1,0 0 0,-1 0 0,1 0 0,0 0 0,0 0 0,0 0 0,0 1 0,0-1 0,0 0-1,0 0 1,0 0 0,0 0 0,0 0 0,0 0 0,0 1 0,0-1 0,0 0 0,0-12 127,0 10-104,0-32 130,2-1 1,1 1-1,1 0 1,3 0-1,0 0 1,2 1-1,2 0 1,1 0-1,1 2 1,21-37-1,-31 63-58,0 1-1,1-1 0,-1 0 0,1 1 1,0 0-1,0 0 0,1 0 0,-1 1 1,1-1-1,-1 1 0,1 0 1,0 0-1,10-3 0,-10 4-42,-1 1-1,0 0 1,1 0-1,-1 1 1,1 0-1,-1-1 1,1 1-1,-1 1 1,1-1-1,-1 1 1,0 0-1,1 0 1,-1 0-1,0 0 1,0 1-1,1-1 1,-1 1-1,5 4 1,12 9 96,-2 1 0,1 2 0,-2 0 0,0 0 1,-2 2-1,19 27 0,1-1 18,-9-12-143,-10-12-75,0-1 1,1 0-1,29 24 0,-45-43-79,0-1-1,1 1 1,-1-1 0,1 0-1,-1 1 1,1-1-1,-1 0 1,1-1-1,-1 1 1,6 0-1,-7 0-58,0-1-1,1 0 0,-1 0 1,0 0-1,0-1 0,1 1 1,-1 0-1,0 0 1,0-1-1,0 1 0,1 0 1,-1-1-1,0 1 0,0-1 1,0 0-1,0 1 1,0-1-1,0 0 0,0 0 1,0 0-1,0 0 1,0 1-1,-1-1 0,1 0 1,0-1-1,1 0 0,10-29-5348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45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1 19049,'0'0'7430,"-3"33"-6990,-14 261 187,14-145-412,-44 286-1,33-356-214,4-32-78,2 1 0,-2 67 0,10-115 46,0 1 1,0-1-1,0 1 1,0-1-1,0 0 1,0 1-1,0-1 1,0 1-1,1-1 1,-1 1-1,0-1 1,0 1-1,0-1 0,1 0 1,-1 1-1,0-1 1,0 1-1,1-1 1,-1 0-1,0 1 1,1-1-1,-1 0 1,0 1-1,1-1 1,-1 0-1,0 0 1,1 0-1,-1 1 1,1-1-1,-1 0 1,1 0-1,19-1-928,16-15-1271,9-20-4145,-1-10-8436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47.1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523 290 11317,'0'0'3482,"-14"-19"-1852,-85-115 464,88 120-1855,-1 0 0,-1 0 1,0 1-1,-1 1 0,-26-19 0,31 26-78,1 0 0,-1 0 0,0 1 0,0 0 0,0 1 0,0 0-1,-1 0 1,0 1 0,1 0 0,-1 1 0,0 0 0,-15 1 0,20 0-108,0 1 0,0 0 1,0 0-1,0 1 0,0 0 0,1 0 0,-1 0 0,0 0 1,1 1-1,0 0 0,-1-1 0,1 2 0,0-1 0,0 0 1,1 1-1,-1 0 0,1 0 0,0 0 0,-5 8 0,-2 4 31,2 0 0,0 1 0,1-1 0,-7 27 0,4-7 0,2 1 0,2 0 1,-3 63-1,9 115 64,1-179-128,0-2-12,2-1 0,9 51 1,-10-73-13,1-1-1,-1-1 1,2 1 0,-1 0 0,1-1 0,1 1-1,0-1 1,0 0 0,1-1 0,0 1 0,0-1 0,12 11-1,-15-17-2,0 0 0,0 1-1,0-1 1,0-1 0,1 1-1,-1 0 1,1-1-1,-1 0 1,1 0 0,0 0-1,-1 0 1,1 0 0,0-1-1,0 0 1,-1 0-1,1 0 1,0 0 0,0 0-1,-1-1 1,1 1 0,0-1-1,-1 0 1,1-1 0,-1 1-1,1 0 1,-1-1-1,1 0 1,-1 0 0,4-3-1,7-5-7,-1 0-1,0-2 0,-1 1 1,0-1-1,12-17 1,35-47-71,62-103 1,-93 132 71,-2-2 0,-2-1 0,28-88 0,-44 107 361,-1 1-1,-1-2 1,-2 1 0,-2 0 0,0-36 0,-10 91 298,1 25-526,2 0 0,2 1 0,5 62 0,-1-31-8,-2 13-40,-1-18 21,10 100 1,-6-166-105,-1-1-1,1 0 0,0 0 0,1 0 0,0 0 0,7 13 0,-9-19-7,1-1 0,-1 1 1,1-1-1,0 1 0,0-1 0,0 0 0,0 1 0,0-1 0,1 0 0,-1 0 0,1-1 0,-1 1 0,1 0 0,-1-1 0,1 0 1,0 1-1,0-1 0,0 0 0,0-1 0,0 1 0,0 0 0,0-1 0,5 1 0,32-3-4462,-18-3-840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47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22 19161,'0'0'2345,"-3"11"-2297,1-4-42,-1 2-3,0 0 1,1 0-1,1 0 1,-1 0-1,1 0 1,1 0-1,-1 0 1,2 11-1,-1-20-3,1 1 0,-1-1 0,0 0 0,0 0 1,0 1-1,0-1 0,0 0 0,0 0 0,0 1 0,1-1 0,-1 0 0,0 0 0,0 0 0,0 1 0,0-1 0,1 0 0,-1 0 0,0 0 0,0 0 0,0 0 0,1 1 1,-1-1-1,0 0 0,0 0 0,1 0 0,-1 0 0,0 0 0,0 0 0,1 0 0,-1 0 0,0 0 0,0 0 0,1 0 0,-1 0 0,0 0 0,0 0 0,1 0 0,-1 0 1,0 0-1,0 0 0,1 0 0,-1-1 0,0 1 0,0 0 0,1 0 0,-1 0 0,0 0 0,0 0 0,0-1 0,1 1 0,-1 0 0,0 0 0,0-1 0,10-10 93,-8 5-39,0 0 0,0 0 0,-1 0 0,0 0 0,-1-1 0,1 1-1,-1 0 1,-1-13 0,0 16-19,1 1 1,0-1-1,-1 0 0,1 0 0,-1 1 0,0-1 1,0 0-1,0 1 0,0-1 0,-1 0 1,1 1-1,-1 0 0,1-1 0,-1 1 0,0 0 1,0 0-1,0 0 0,0 0 0,0 0 1,-5-3-1,6 5-31,1 0 1,0 0-1,-1 0 1,1 0-1,-1 0 1,1 0-1,0 0 0,-1 0 1,1 0-1,-1 0 1,1 0-1,0 0 1,-1 0-1,1 0 1,0 1-1,-1-1 1,1 0-1,0 0 1,-1 0-1,1 0 0,0 1 1,-1-1-1,1 0 1,0 0-1,-1 1 1,1-1-1,0 0 1,0 1-1,-1-1 1,1 0-1,0 1 0,0-1 1,0 0-1,-1 1 1,1-1-1,0 0 1,0 1-1,0-1 1,0 1-1,0-1 1,0 0-1,0 1 0,0-1 1,0 1-1,0-1 1,0 0-1,0 1 1,0-1-1,0 23-74,0-21 82,0 3-56,0 0-1,0 0 1,0 0-1,1 0 1,0 0 0,-1 0-1,2 0 1,-1-1 0,0 1-1,1 0 1,0-1-1,0 1 1,1-1 0,-1 0-1,1 1 1,0-1 0,0-1-1,7 8 1,-9-9 6,-1-11 158,-1 1 0,0-1 0,0 0 0,-1 1 0,0-1-1,0 1 1,-1 0 0,0 0 0,0 0 0,-8-12-1,12 22-506,-1 0-1,1-1 1,-1 1-1,0 0 1,0 0 0,0 0-1,0-1 1,0 1-1,0 0 1,0 0-1,-1 3 1,0 5-2786,1 18-10097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48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422 51 10453,'0'0'4927,"-29"-9"-2646,-94-24-642,111 30-1365,1 1 0,-1 0 0,1 1 1,-1 1-1,1 0 0,-1 0 0,-13 3 1,18-2-121,1 1 1,-1 0-1,0 0 1,1 0-1,-1 1 1,1 0 0,0 1-1,0-1 1,-11 9-1,10-4-34,-1 0 1,1 0-1,1 1 0,-1-1 1,1 2-1,1-1 0,0 1 1,0 0-1,1 0 0,0 0 0,1 0 1,0 1-1,-2 16 0,-2 21 182,3 2 1,2-1-1,4 62 0,0-82-249,1-1-1,1 0 1,1 1 0,2-2 0,1 1 0,16 37-1,-19-53-58,0 0 0,1 0 0,1 0 0,0-1-1,0 0 1,1-1 0,1 1 0,0-2 0,0 1-1,1-1 1,0-1 0,0 1 0,1-2 0,0 0-1,1 0 1,12 5 0,-16-8 3,1-2 1,0 1-1,0-1 0,0 0 0,0-1 1,0 0-1,0 0 0,0-1 0,0 0 1,0-1-1,0 0 0,0 0 0,12-4 1,-11 2-369,-1-1 1,-1 1-1,1-2 1,0 1 0,7-6-1,-6 2-1771,0 1 0,0-2 0,14-15 0,-7 2-11064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48.5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0 7171,'0'0'16146,"0"7"-16071,3 142 165,1-36 48,-4-68 8,-2 0 1,-3 0-1,-1 0 0,-17 61 0,15-80-237,5-19-73,0 0-1,1 1 0,0-1 0,1 1 0,-2 14 1,19-27-3489,7-17-2177,4-10-6555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49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96 9941,'0'0'9940,"134"-11"-8675,-66-13-97,5 0-688,-8 5-207,-9 5-193,-15 10-80,-14 4-128,-12 0-289,-13 7-591,-2 8-737,-5-2-1392,-17-6-4963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4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8 138 7988,'0'0'5375,"-2"0"-4438,-4 3 1324,9-1-950,20 2-625,36 0-681,-38-3 149,0-2-1,1 0 1,-1-1 0,0-1-1,0 0 1,30-11-1,114-61 266,-63 25-360,-94 47 909,-21 13-922,-12 8-113,17-8 67,0-1 0,1 1 1,1 0-1,0 1 0,0 0 0,1 0 1,0 0-1,1 0 0,-5 18 0,0 14-15,-5 56 1,5-34 25,-7 63 80,1 213-1,15-215 54,0-126-147,0 0-1,0 0 1,0 0-1,0 0 0,0 0 1,0 0-1,0 0 1,0 1-1,0-1 0,0 0 1,0 0-1,0 0 0,0 0 1,0 0-1,0 0 1,0 0-1,0 1 0,0-1 1,0 0-1,0 0 1,0 0-1,0 0 0,0 0 1,0 0-1,0 0 0,0 1 1,0-1-1,0 0 1,-1 0-1,1 0 0,0 0 1,0 0-1,0 0 1,0 0-1,0 0 0,0 0 1,0 0-1,0 1 0,-1-1 1,1 0-1,0 0 1,0 0-1,0 0 0,0 0 1,0 0-1,0 0 1,0 0-1,-1 0 0,1 0 1,0 0-1,0 0 0,0 0 1,0 0-1,0 0 1,0 0-1,0 0 0,-1 0 1,1 0-1,0 0 1,0-1-1,-4-10-2123,4-16-1856,0-11-3119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49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1 145 18793,'0'0'4770,"177"-11"-4258,-77-15-320,2-3-192,-5 3-720,-10 0-2450,-16 0-5602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50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0 14054,'0'0'8612,"-1"5"-8217,0 1-337,0 1 0,0-1 0,0 1 0,1-1 0,0 1 0,1-1 0,-1 1 0,1-1 0,3 10 0,2 16 157,3 82 319,-7 156 0,-3-175-335,-35 343 560,5-110-114,25-545-506,7 202-144,1 1 0,1-1 0,0 1 1,0 0-1,1 0 0,1 1 1,1-1-1,0 1 0,0 0 0,2 1 1,-1-1-1,1 1 0,1 1 1,11-12-1,-5 6-27,1 1 1,0 1-1,1 0 1,1 2-1,0 0 0,1 1 1,0 0-1,31-12 1,-38 19-37,0 1 1,0 1-1,0 0 0,0 0 1,0 1-1,1 1 1,-1 0-1,15 1 0,-23 0 48,-1 0-1,1 1 0,-1-1 0,1 1 0,-1 0 0,1 0 0,-1 0 1,1 0-1,-1 0 0,0 1 0,0 0 0,0 0 0,0-1 1,0 2-1,0-1 0,0 0 0,0 1 0,-1-1 0,0 1 1,1 0-1,-1-1 0,0 1 0,0 0 0,0 1 0,-1-1 0,1 0 1,-1 0-1,0 1 0,0-1 0,0 1 0,1 6 0,-1 0 8,0 1 0,-1-1 0,0 1-1,0 0 1,-1-1 0,-1 1-1,1-1 1,-2 1 0,0-1-1,0 0 1,-1 0 0,-6 13-1,-3 0 17,-1-1 0,-2 0-1,-32 36 1,-79 75 0,104-112-4,-1 0-1,-2-2 1,-46 28-1,71-47-17,-37 17 20,38-17-40,-1 0 0,1 1 1,-1-1-1,1 0 0,-1 0 0,0 1 1,1-1-1,-1 0 0,1 0 0,-1 0 1,1 0-1,-1 0 0,0 0 0,1 0 1,-1 0-1,0 0 0,1 0 0,-1 0 1,1 0-1,-1 0 0,1 0 0,-1-1 0,0 1 1,1 0-1,-1 0 0,1-1 0,-1 1 1,1 0-1,-1-1 0,1 1 0,0-1 1,-1 1-1,1-1 0,-1 1 0,1-1 1,0 1-1,-1-1 0,1 1 0,0-1 1,-1 1-1,1-1 0,0 1 0,0-1 0,0 1 1,0-1-1,0 0 0,-1 1 0,1-1 1,0 1-1,0-1 0,0 0 0,1 1 1,-1-1-1,0 1 0,0-1 0,0 0 1,0 1-1,1-1 0,2-9-831,0 1 0,1-1 0,1 1 0,0 0 0,0 0 0,0 1 0,1 0 0,0 0 0,1 0 0,12-11 0,49-50-8507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50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91 142 17288,'0'0'4026,"-3"5"-3962,2-4-85,-10 23 92,10-23-81,1-1 0,0 0 0,0 1-1,-1-1 1,1 1 0,0-1-1,0 1 1,0-1 0,0 1-1,0-1 1,0 1 0,0-1 0,-1 1-1,2-1 1,-1 1 0,0-1-1,0 1 1,0-1 0,0 1-1,0-1 1,0 0 0,0 1-1,1-1 1,-1 1 0,0-1 0,0 1-1,1-1 1,-1 0 0,0 1-1,0-1 1,1 1 0,-1-1-1,1 0 1,-1 1 0,0-1 0,1 0-1,-1 0 1,1 1 0,-1-1-1,1 0 1,-1 0 0,0 0-1,1 1 1,-1-1 0,1 0-1,-1 0 1,1 0 0,-1 0 0,1 0-1,0 0 1,0 0 5,0-1 1,-1 1-1,1 0 1,0-1 0,0 1-1,-1-1 1,1 1-1,0-1 1,-1 1-1,1-1 1,0 0-1,-1 1 1,1-1-1,-1 0 1,1 1-1,-1-1 1,1 0-1,-1 0 1,0 1-1,1-1 1,-1 0-1,0 0 1,0 0 0,0 0-1,1-1 1,4-27 38,-5 25-32,3-84 728,-3 64-150,0 23-524,0 0 0,0 0 0,0 0 0,0 0 0,-1 0 0,1 0 0,0 0 0,-1 0 0,1 0-1,0 0 1,-1 0 0,1 0 0,-1 0 0,0 0 0,1 0 0,-1 0 0,0 0 0,1 1 0,-1-1 0,0 0 0,0 0 0,0 1 0,0-1 0,0 1 0,0-1 0,1 1 0,-1-1 0,-1 1 0,1-1 0,0 1 0,0 0 0,0 0 0,-1-1 0,0 1-26,0 0 0,0 0 0,0 0 0,0 0 0,1 0 0,-1 0 1,0 1-1,0-1 0,0 1 0,0-1 0,1 1 0,-1 0 0,0 0 0,0 0 0,1 0 1,-1 0-1,1 0 0,-1 0 0,-1 2 0,-2 3-33,0 0 0,1 1 0,0-1 0,1 1 0,-1-1 0,1 1-1,1 0 1,-1 0 0,-1 9 0,1-1-568,0 0 0,1 0-1,0 24 1,2-38 416,0 0-1,0 0 0,-1 0 1,1 0-1,0 0 0,0 0 1,0 0-1,1 0 0,-1 0 1,0 0-1,0 0 0,0 0 0,1 0 1,-1 0-1,1 0 0,-1 0 1,0-1-1,1 1 0,-1 0 1,1 0-1,0 0 0,-1-1 1,1 1-1,0 0 0,-1-1 1,1 1-1,0 0 0,0-1 1,0 1-1,0-1 0,-1 0 1,1 1-1,0-1 0,0 1 1,0-1-1,0 0 0,0 0 1,0 0-1,2 1 0,26 0-6719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51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355 196 14999,'0'0'3679,"-3"-19"-1918,-1-8-1191,3 10-131,-2 0 0,0 1 0,-10-30 0,12 44-367,1-1 0,-1 0 0,0 0 0,0 0 0,-1 1 0,1-1-1,0 1 1,-1-1 0,0 1 0,1-1 0,-1 1 0,0 0 0,0 0 0,-1 0 0,1 0 0,0 0 0,-1 0-1,1 1 1,-1-1 0,1 1 0,-1 0 0,1 0 0,-1 0 0,0 0 0,0 0 0,0 0 0,0 1 0,0-1-1,1 1 1,-1 0 0,0 0 0,0 0 0,0 0 0,0 1 0,0-1 0,-3 2 0,-3 0 7,0 1 1,1 1-1,0-1 1,-1 1-1,1 1 1,1-1-1,-1 2 1,1-1-1,0 1 1,-10 9-1,1 2 20,1 1-1,1 0 1,0 1-1,2 1 1,0 0 0,-18 42-1,23-44-44,1-1 0,1 1-1,1 0 1,0 0 0,1 1-1,1-1 1,1 1 0,1-1 0,2 24-1,-1-35-48,0 0-1,1 0 1,-1 0-1,1-1 1,1 1-1,-1 0 1,1-1-1,0 0 1,1 1-1,0-1 1,0-1-1,0 1 1,0 0-1,1-1 1,0 0-1,0 0 1,1-1-1,-1 1 1,1-1-1,0 0 1,0-1-1,0 1 1,1-1-1,-1-1 1,1 1-1,9 2 1,11 1-21,0-1 1,-1-1 0,1-1-1,0-2 1,41-2 0,-57 1-47,0 0 0,1-1 0,-1-1 1,0 0-1,0 0 0,0-1 0,0-1 1,0 1-1,-1-2 0,1 0 0,-1 0 1,0-1-1,9-7 0,-10-1-1420,-9 3-2856,0 7 1738,0-7-7332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51.6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 1 10917,'0'0'13862,"-2"1"-13493,0 1-348,1 0 0,-1 0 1,1 1-1,0-1 1,-1 0-1,1 0 1,0 1-1,0-1 1,1 0-1,-1 1 1,0-1-1,1 1 1,0-1-1,-1 1 1,1-1-1,0 1 1,0 0-1,0-1 1,1 1-1,0 3 0,0 11 89,-1 13 31,1 24 54,-2 0-1,-3 0 1,-18 94 0,21-143-179,-14 60 150,-4-1-1,-2-2 0,-34 72 1,64-151-1117,1 1 0,16-20 0,14-23-6665,-10 4-7540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57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638 13 8660,'0'0'277,"-21"2"-122,0-1-61,11-1-11,0 0-1,1 0 1,-1 1 0,0 1-1,0 0 1,1 0 0,-1 1-1,1 0 1,0 0 0,0 1-1,-13 7 1,0 5 386,0 1-1,1 0 1,1 2 0,0 0 0,2 1-1,-29 41 1,11-7 457,-50 101 0,56-93-558,2 3 0,3 0 1,3 1-1,3 2 0,3 0 0,3 0 0,3 2 0,-2 93 1,12-143-272,-1 14 178,1 0 0,2 1 0,2-1 0,14 64 0,3-34-103,2 0 0,4-1 0,2-2 0,2-1 0,4-1 0,60 80-1,-73-113-152,0 0-1,2-2 0,1-1 1,41 31-1,-51-44 5,0 0 0,0-1 0,1-1 0,0 0 0,1-1 0,-1-1 0,1-1 0,1 0 0,-1-2 0,25 4 0,-12-5-3,0-2 1,0-1-1,0-1 1,0-1-1,-1-1 1,1-2-1,-1-1 1,0-2-1,45-19 1,14-13-71,-1-4 0,149-105 1,-196 119 18,-1-1 0,-1-2-1,-3-2 1,0-2 0,-3 0 0,-1-3 0,37-62 0,-48 67 41,-1-1 0,-2 0 0,-1-1 0,-3-1 0,-1 0 0,-1-1 0,-3-1-1,-1 1 1,2-66 0,-8 92-5,0-14 9,-1-1 0,-1 1 1,-1-1-1,-2 1 1,-8-31-1,-5 8-6,-2 0 0,-2 2 0,-3 0 0,-2 2 0,-2 0 0,-1 3 0,-3 0 0,-2 2 0,-1 1 0,-2 2 0,-59-48 0,67 63 15,-1 2 0,-1 0-1,-1 3 1,-1 0 0,0 3 0,-1 0-1,-1 2 1,-1 2 0,0 1 0,0 2 0,-1 1-1,-60-4 1,70 11-10,-30-3 16,-1 4-1,-98 10 1,132-4-27,0 0 0,0 2 0,1 0 0,0 2 0,1 0 0,0 2 0,0 0 0,2 1 1,-1 2-1,2 0 0,0 1 0,1 0 0,-29 35 0,12-8 6,3 1 0,2 1 0,1 1 0,3 2 0,-25 62 0,35-71 34,2 1-1,2 0 1,-12 75 0,16-46 215,0 104-1,10-143-171,1-1 0,1 0 0,2-1-1,0 1 1,2-1 0,2 0-1,0-1 1,2 0 0,0-1-1,30 44 1,-11-23 30,3-2-1,1-2 1,2-1 0,75 64-1,-79-78-52,1-2 0,1-2 0,1-1 0,60 28 0,-65-38-36,-1-2 0,1 0 0,1-2 0,0-2-1,0-1 1,51 3 0,-78-8-32,61 3-114,0-3 0,84-9 1,-134 5-793,-1 0 1,1-1 0,-1-1 0,0 0 0,17-9 0,9-11-7178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5:58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781 342 5410,'0'0'678,"-29"8"501,-1 0-833,8-3-112,0 1-1,0 1 0,1 1 1,0 1-1,0 1 1,-31 20-1,4 3 662,2 1 1,1 3-1,2 2 0,2 1 1,2 3-1,1 0 1,-45 71-1,61-78-681,1 0 0,2 1 0,2 0 0,2 2-1,1 0 1,2 1 0,1 0 0,3 1 0,1-1 0,2 2 0,0 45 0,5-55-123,-2-2 41,3 0 0,0 1 0,2-1 0,1 0 0,13 51 0,-8-56-56,1-1 0,0 1 0,2-2 0,1 0 1,1 0-1,0-1 0,2-1 0,1 0 0,0-2 0,2 1 1,0-2-1,1-1 0,0 0 0,2-2 0,0 0 0,0-2 1,1 0-1,1-1 0,35 11 0,-9-7-43,1-3 1,1-1-1,98 7 0,160-15 77,-264-6-108,0-3 1,1-2 0,-2-2-1,1-1 1,-2-3-1,1-2 1,-2-1 0,0-3-1,59-34 1,-56 25-10,-2-3 0,-1-1 0,-1-2 0,-2-2 0,-1-2 0,-2-1 0,60-84 1,-79 97 6,-2 0 1,-1-1 0,-1-1 0,-1 0 0,-2-1 0,-1 0 0,-1-1 0,-1 0 0,-2-1-1,-1 1 1,1-52 0,-3 33 6,-3 0-1,-2 0 0,-3 0 1,-12-61-1,3 55-3,-3 0 0,-3 1 1,-1 1-1,-3 1 0,-2 2 0,-2 0 0,-63-83 0,67 104 41,0 2 0,-2 0 1,-1 1-1,-1 2 0,-1 1 0,-1 2 0,-1 0 0,-1 2 0,0 2 1,-1 0-1,-1 3 0,-1 0 0,-41-9 0,14 11 41,-1 3 0,0 3 0,0 2 0,-83 6-1,113 1-92,-1 1-1,1 2 0,0 1 0,1 1 0,-1 2 0,2 1 1,0 2-1,0 1 0,1 1 0,1 1 0,-36 27 1,28-15 3,1 1 1,1 2 0,2 2 0,1 0 0,2 3 0,1 0 0,-40 66 0,28-29-1,-43 103 0,70-141 7,2 0 0,1 0 0,2 1 0,1 1 0,-4 57 0,11-45 52,1 0-1,2 0 0,3 0 1,2 0-1,14 54 0,-12-70 14,2 0 0,1 0 0,2-2 0,1 0 0,1 0 0,2-2 0,0 0 0,28 31 0,-27-38-49,2-2-1,0 0 1,2-1 0,0-1-1,1-1 1,0-1-1,2-2 1,-1 0-1,2-2 1,0 0-1,43 11 1,-27-12-498,0-3 0,1-1 0,0-1 1,0-3-1,0-2 0,87-9 0,-101 4-1508,1-2-1,47-15 1,50-30-11287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6:00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1101 101 6355,'0'0'1283,"-25"-8"-312,-5-3-613,-15-5 617,-66-16 0,71 24-301,-1 1 0,-1 2 0,1 2 0,0 2 0,-75 6 1,95-1-544,1 1 0,0 1 0,0 0 0,0 2 0,1 0 0,0 1 0,1 1 0,0 1 0,0 1 0,1 0 0,-21 19 0,11-5 184,0 1-1,2 0 0,1 2 0,1 1 0,-29 51 0,31-41-10,2 0 0,2 2 1,1 0-1,2 1 0,-15 85 0,17-40 454,-2 180-1,15-206-593,3-2 1,3 1-1,2 0 0,3-2 0,3 1 0,23 61 0,-20-73-121,3-1 1,2-1-1,1-1 0,3-1 0,1-1 0,2-2 0,59 62 0,-65-80-32,2 0 0,0-2 0,2-1 0,0-1 0,1-1 1,1-2-1,1-1 0,0-1 0,0-2 0,37 9 0,-5-6 1,1-3 0,1-2 0,0-4 0,84-1 0,-110-7-18,-1-1 0,1-2 0,-1-1 0,1-3 0,-2-1 1,0-1-1,0-2 0,-1-2 0,39-22 0,-11 3 20,-2-4-1,-1-2 1,-2-3-1,-2-2 1,-1-3 0,-4-2-1,-1-3 1,-2-1-1,-4-3 1,42-65-1,-70 94 23,-1 0-1,-2-1 0,0-1 1,-2 0-1,-2 0 1,0-1-1,-2-1 0,-2 0 1,0 0-1,-3 0 0,1-53 1,-4 74-20,1-17 57,-2 0 1,0-1 0,-2 1 0,-1 0 0,-10-39 0,-6 6-3,-3 1 0,-1 2 0,-4 0 1,-2 2-1,-2 0 0,-57-71 0,63 98-21,-2 1 0,0 1-1,-2 1 1,-1 2 0,-65-39-1,36 30 26,-2 3 0,-98-34 0,100 46-10,-1 3 1,0 3-1,-1 2 0,0 3 0,0 3 0,-105 6 1,132 1-70,0 1 1,1 2 0,0 1 0,0 2 0,1 1-1,0 2 1,0 1 0,1 2 0,1 0 0,1 3 0,0 0-1,-35 30 1,25-14-7,1 1 1,2 2-1,2 1 0,2 2 0,1 1 0,2 2 0,-39 74 0,41-61-196,-34 93 0,52-118-959,1 1 1,1 0-1,2 0 1,-3 59 0,8-14-4938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6:03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974 1 13942,'0'0'5744,"-22"16"-4717,3-2-803,-4 3 96,0 0-1,1 2 0,1 1 0,-35 41 0,-322 498 3085,296-428-2942,-6 12-41,-130 189 529,197-308-833,21-23-66,0-3-1259,29-93-7426,-15 28 463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6:03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14807,'0'0'6293,"34"18"-4289,-30-15-1925,272 168 2667,-49-2-1525,285 188-142,-483-340-1011,55 30 161,-76-43-203,1-1-1,0 0 1,-1 0-1,1 0 1,0-1-1,0-1 1,16 2-1,-24-3-43,-17-4-8206,14 3 7228,-21-12-6539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4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 11029,'0'0'7049,"10"0"-6615,466 2 3352,-476-2-3832,0 0-1,0 0 1,1 0-1,-1 0 1,0-1 0,1 1-1,-1 0 1,0 0-1,0 0 1,1 0-1,-1 0 1,0 0 0,0-1-1,0 1 1,1 0-1,-1 0 1,0 0-1,0-1 1,0 1-1,1 0 1,-1 0 0,0 0-1,0-1 1,0 1-1,0 0 1,0-1-1,0 1 1,1 0 0,-1 0-1,0-1 1,0 1-1,0 0 1,0 0-1,0-1 1,0 1-1,0 0 1,0-1 0,0 1-1,0 0 1,0 0-1,-1-1 1,1 1-1,0 0 1,0-1 0,0-2-797,0-19-4885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6:04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938 0 12102,'0'0'4938,"-22"19"-3321,8-7-1399,-6 4 31,1 1 0,1 1 1,1 1-1,0 0 0,2 1 1,-20 32-1,-46 83 1060,-174 219-1,180-266-602,-3-3 0,-5-4-1,-105 81 1,213-175-3789,36-24 0,-23 6-2116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6:04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16552,'0'0'3401,"24"5"-1880,-4 0-1208,-1 1 0,0 0 0,0 2 1,0 0-1,-1 1 0,0 1 0,-1 0 1,0 1-1,29 26 0,199 202 1386,191 165-720,-428-397-1021,26 19 178,47 28 1,-72-48-265,1-1 1,0 0 0,1 0-1,-1-1 1,1-1 0,0 0-1,0 0 1,0-1 0,21 1-1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6:05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39 185 2017,'0'0'9410,"-4"-23"-5737,-1-12-2701,-15-75 2816,15 94-1089,2 22-471,2 32-1342,5 32-481,23 113-1,-10-81-156,49 362 475,47 284 603,-97-652-1178,21 93 85,-30-173-299,-7-16 55,0 0-1,0 0 1,1 0-1,-1 0 1,0 0-1,0 0 1,0 0-1,1 0 0,-1 0 1,0 0-1,0 0 1,0 0-1,1 0 1,-1 0-1,0 0 1,0 0-1,0 0 1,1 0-1,-1 0 1,0 0-1,0 0 0,0 0 1,1 0-1,-1-1 1,0 1-1,0 0 1,0 0-1,0 0 1,0 0-1,1 0 1,-1 0-1,0-1 1,0 1-1,0 0 0,0 0 1,0 0-1,0 0 1,0-1-1,1 1 1,9-30-1020,17-125-5353,-14 40-75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6:05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15575,'0'0'10757,"0"-13"-10263,2-21-391,0 33-67,1 8-7,15 76 90,-1-2 74,104 518 1137,-23 5-318,-89-541-941,25 136 66,-24-154-74,2 0 1,23 54-1,-24-81-201,-11-18 103,0 0 1,1 0-1,-1 0 0,0 1 0,0-1 1,0 0-1,1 0 0,-1 0 0,0 0 1,0 0-1,1 0 0,-1 0 1,0 0-1,0 0 0,1 0 0,-1 0 1,0 0-1,0 0 0,1 0 0,-1 0 1,0 0-1,0 0 0,1 0 0,-1 0 1,0 0-1,0 0 0,1 0 1,-1-1-1,0 1 0,0 0 0,0 0 1,1 0-1,-1 0 0,0-1 0,0 1 1,1 0-1,0-3-199,0 0 0,0 1 0,1-1 0,-2 0 0,1 1 0,0-1 0,0 0 0,-1 0 0,0 0 0,1-3 0,-1-42-3674,0-19-3554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6:05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88 149 17448,'-9'-19'2156,"-33"-62"21,37 72-1760,-11-20 1232,16 28-1504,-1 1-1,1-1 1,-1 0-1,1 1 1,-1-1-1,1 0 1,-1 1-1,0-1 1,1 1-1,-1-1 1,0 1 0,1-1-1,-1 1 1,0 0-1,0-1 1,1 1-1,-1 0 1,0-1-1,-1 1 1,1 23 516,4 21-535,2 1-1,2-1 1,23 78-1,-6-28 251,60 306 421,20 83-250,39-11-298,-135-456 72,-6-11-568,0 0 0,0-1 0,0 1-1,0 0 1,1 8 0,-3-12 73,0 0 1,0 0-1,0 0 0,0 0 1,0 0-1,0 0 1,0 0-1,0 0 0,-1-1 1,1 1-1,0 0 1,-1 0-1,1 0 0,0 0 1,-1 0-1,0 0 0,1 0 1,-1-1-1,1 1 1,-1 0-1,0 0 0,1-1 1,-1 1-1,0 0 1,0-1-1,0 1 0,0-1 1,1 1-1,-1-1 1,0 0-1,0 1 0,0-1 1,-1 1-1,-37 6-5167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6:06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1 996 20009,'0'0'3799,"20"13"-2729,141 96 197,-25-15-708,204 105 0,-282-172-539,0-3-1,89 25 1,-105-38 30,1-3 0,0-1 0,1-2 0,63-1 1,-86-5-30,0 0 0,0-2 0,0 0 0,0-2 1,-1 0-1,1-1 0,-1-1 0,27-14 1,-20 6 20,-1-1 0,-1-1 1,0-1-1,-2-2 1,28-27-1,12-20 157,-2-3 0,-3-3 0,-4-1 0,56-103 1,-59 82 30,-4-3 1,-5-1 0,40-138-1,-61 166-166,-3-1 0,-3 0 0,7-83 0,-28 191-639,-2-1 0,-1 1 0,-16 37 0,8-20-577,9-27 407,-2 8-2831,-28 60 0,4-37-4702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6:06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86 171 18424,'-10'-21'910,"-66"-128"3220,76 173-2900,10 50-1104,30 120 1,-9-54 212,64 455 691,-28 5-128,-63-560-838,3 30-2,1 14-21,3 0-1,30 116 1,-38-191-37,11 34 7,-13-42-10,-1 1-1,1-1 0,0 1 0,0-1 0,-1 1 0,1-1 1,0 0-1,0 1 0,0-1 0,0 0 0,1 0 0,-1 0 0,0 0 1,0 0-1,1 0 0,-1 0 0,0 0 0,1 0 0,-1-1 0,3 2 1,-3-2-2,1-1 1,-1 1 0,0 0-1,1-1 1,-1 1 0,0 0-1,0-1 1,1 0 0,-1 1-1,0-1 1,0 0 0,0 0-1,0 1 1,0-1 0,0 0 0,0 0-1,0 0 1,0 0 0,0 0-1,0 0 1,-1-1 0,1 1-1,0-2 1,16-34-99,-14 29 29,4-9-437,-2 0-1,0 0 1,-1 0-1,3-34 1,-3-33-4252,-4-4-4048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6:07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17704,'0'0'7668,"2"22"-7332,74 349 785,-54-278-962,35 153 196,86 353-69,-132-557-279,-2-3-6,2 0-1,1-1 1,2 0-1,1-1 1,25 42-1,-37-75-43,0 1-1,0-1 1,0 0-1,1 1 1,0-2-1,0 1 0,0 0 1,7 4-1,-10-8-30,0 1-1,0 0 1,0-1-1,1 1 0,-1-1 1,1 1-1,-1-1 1,0 0-1,1 1 1,-1-1-1,0 0 1,1 0-1,-1 0 0,1 0 1,-1 0-1,1 0 1,-1 0-1,0-1 1,1 1-1,-1-1 1,0 1-1,1-1 0,-1 1 1,0-1-1,1 0 1,-1 1-1,0-1 1,0 0-1,0 0 1,0 0-1,0 0 0,0 0 1,0 0-1,0 0 1,1-2-1,3-6-641,0-1-1,0 0 1,-1 0-1,-1 0 1,1 0-1,-2 0 1,1-1-1,0-16 1,2-55-6258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6:07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16840,'0'0'9420,"-16"6"-8924,11-4-488,0 0-1,1 0 1,-1 0-1,0 1 0,1-1 1,-1 1-1,1 0 1,0 1-1,0-1 1,0 1-1,1-1 0,-1 1 1,-3 5-1,6-5-4,-1 0-1,1 0 0,-1 0 1,1 1-1,1-1 1,-1 0-1,0 0 0,1 1 1,0 6-1,7 54 68,77 364 641,0 0-246,-44-151-973,8 424 0,-48-721-913,-1 0-1,-1 1 1,-1-1 0,-1 0 0,0 1-1,-13-33 1,-17-36-6668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6:07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0 222 16984,'0'0'8433,"23"29"-7819,17 25-328,-3 1 1,-1 2 0,32 74 0,70 244 223,-26 12-433,-33-104-40,-66-241-54,30 69-1,-42-107-79,1-1 0,0 0-1,-1 1 1,1-1 0,1 0-1,-1 0 1,0 0-1,1-1 1,0 1 0,3 3-1,-5-6 25,-1 0 0,0 1 0,1-1-1,-1 0 1,1 0 0,-1 0-1,1 0 1,-1 0 0,1 1 0,-1-1-1,1 0 1,0 0 0,-1 0 0,1 0-1,-1-1 1,1 1 0,-1 0-1,1 0 1,-1 0 0,1 0 0,-1 0-1,1-1 1,-1 1 0,0 0 0,1 0-1,-1-1 1,1 1 0,1-2-156,-1 0 0,0 1 0,0-1 0,1 0 1,-1 1-1,0-1 0,-1 0 0,1 0 0,0 0 0,1-4 0,6-51-5144,-6-22-5890</inkml:trace>
  <inkml:trace contextRef="#ctx0" brushRef="#br0" timeOffset="1">187 1 19177,'0'0'7040,"-15"16"-6717,8-9-321,1-1 0,0 2 1,1-1-1,-1 1 0,1 0 0,1 0 0,-1 0 0,2 0 0,-5 14 0,6-5 0,0 0 0,2 1 0,0-1 0,1 0 0,1 0-1,7 32 1,-9-47-1,168 1185 1047,-159-1113-1008,0 14-3,4-1 1,25 90-1,-37-172-37,14 38 12,-14-40-13,0-1 0,0 1 0,0-1 0,0 1-1,1-1 1,-1 0 0,1 0 0,0 0 0,-1 0 0,1 0 0,0 0 0,3 2 0,-4-4-17,-1 0 1,1 0 0,-1 1-1,1-1 1,-1 0-1,1 0 1,-1 0 0,1 0-1,-1 0 1,1 0 0,-1-1-1,1 1 1,-1 0-1,1 0 1,-1 0 0,1 0-1,-1-1 1,1 1 0,-1 0-1,1 0 1,-1-1-1,1 1 1,-1 0 0,0-1-1,1 1 1,-1 0 0,1-1-1,-1 1 1,0-1-1,0 1 1,1-1 0,-1 1-1,0-1 1,0 1-1,1 0 1,-1-2 0,7-13-785,0-1 1,-1 0 0,-1-1-1,0 1 1,-2-1 0,1 0-1,0-24 1,-2-34-3815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5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5 8244,'0'0'10319,"-2"-2"-9617,2 2-692,0 0 1,-1 0-1,1-1 1,0 1 0,0 0-1,0 0 1,-1 0-1,1 0 1,0 0-1,0-1 1,0 1-1,-1 0 1,1 0 0,0 0-1,0 0 1,-1 0-1,1 0 1,0 0-1,0 0 1,0 0 0,-1 0-1,1 0 1,0 0-1,0 0 1,-1 0-1,1 0 1,0 0-1,0 0 1,-1 0 0,1 0-1,0 1 1,0-1-1,0 0 1,-1 0-1,1 0 1,0 0-1,0 0 1,0 1 0,-1-1-1,1 0 1,0 0-1,0 0 1,0 0-1,0 1 1,0-1-1,-4 18 121,7 34-200,-2-41 122,12 147 221,43 196-1,-54-343-217,-1-7-44,-1 0 0,1-1 0,0 1 0,0-1 0,0 1 0,0-1 0,1 0 0,-1 1 0,1-1 0,0 0 0,3 4 0,-5-7-16,0 0 1,0 0-1,0-1 0,1 1 0,-1 0 1,0 0-1,0 0 0,0 0 1,1 0-1,-1 0 0,0 0 0,0-1 1,0 1-1,1 0 0,-1 0 1,0 0-1,0 0 0,0-1 0,0 1 1,0 0-1,0 0 0,1 0 0,-1-1 1,0 1-1,0 0 0,0 0 1,0-1-1,0 1 0,0 0 0,0 0 1,0-1-1,0 1 0,0 0 0,0 0 1,0 0-1,0-1 0,0 1 1,0 0-1,0 0 0,-1-1 0,1 1 1,0 0-1,0 0 0,0 0 1,0-1-1,0 1 0,-1 0 0,1-3-68,0-70-3972,0 28-1132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6:08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1 639 17560,'0'0'8489,"10"4"-8291,16 9-151,0 1 1,-2 1-1,30 24 1,68 64 223,-82-68-180,73 66 135,106 88-75,-175-155-137,1-3 1,2-1-1,57 28 1,-82-49 11,0 0 0,0-2-1,0 0 1,1-1 0,41 4 0,-47-8 9,0-1 1,0-1-1,0-1 0,0 0 0,0-1 0,-1-1 1,1-1-1,26-9 0,-24 4 34,0-1 0,-1 0-1,-1-1 1,0-1 0,0-1 0,-1 0-1,27-30 1,0-6 148,47-69 0,-38 40-144,-3-2-1,-4-2 1,-3-2-1,-4-1 0,-3-3 1,-5 0-1,34-163 0,-57 203-317,-2-1 0,-2-61-1,-27 164-2542,-34 125-2865,28-83-897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6:08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17112,'0'0'2449,"7"31"-915,76 264 1659,-18-104-2181,245 660 546,-292-808-1558,1-1 0,29 44 0,-46-82-25,0 0-9,0-1 1,0 1-1,1-1 0,-1 0 1,1 0-1,-1 0 0,1 0 0,0 0 1,0 0-1,0-1 0,1 1 1,-1-1-1,5 2 0,-8-5-60,1 0-1,-1 0 1,0 0-1,1 0 0,-1 0 1,0 0-1,1 0 0,-1 0 1,0 0-1,0 0 1,0 0-1,0 0 0,0 0 1,0 0-1,0 0 0,-1-1 1,1-1-194,-2-101-8052,-10 26-726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6:09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18825,'0'0'5906,"5"28"-4943,124 438 952,-55-223-1549,136 616-23,-169-678-347,-32-137-52,-6-28-38,0 1 0,1-1 1,1 0-1,0 0 0,1 0 1,13 24-1,-19-40 19,0 0 1,0 1-1,0-1 0,0 0 1,1 1-1,-1-1 0,0 0 1,0 1-1,0-1 0,1 0 1,-1 0-1,0 1 0,0-1 1,0 0-1,1 0 0,-1 1 1,0-1-1,1 0 0,-1 0 1,0 0-1,1 1 0,-1-1 1,0 0-1,1 0 0,-1 0 1,0 0-1,1 0 0,-1 0 1,0 0-1,1 0 1,-1 0-1,0 0 0,1 0 1,-1 0-1,0 0 0,1 0 1,-1 0-1,1 0 0,6-14-3347,-2-13-1422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6:10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7972,'0'0'14748,"6"20"-14396,64 187 822,-4-17-390,42 180 120,107 296-20,-210-653-870,-2-5-10,0 0 0,1 0 0,0-1-1,0 1 1,8 9 0,-12-17-29,0 0-1,0 1 1,0-1-1,1 0 1,-1 0 0,0 0-1,0 0 1,0 1-1,0-1 1,0 0 0,1 0-1,-1 0 1,0 0 0,0 0-1,0 0 1,1 0-1,-1 1 1,0-1 0,0 0-1,0 0 1,1 0-1,-1 0 1,0 0 0,0 0-1,1 0 1,-1 0 0,0 0-1,0 0 1,0 0-1,1 0 1,-1 0 0,0 0-1,0 0 1,0-1-1,1 1 1,-1 0 0,0 0-1,0 0 1,0 0 0,1 0-1,-1 0 1,0 0-1,0-1 1,0 1 0,0 0-1,1 0 1,-1 0-1,0-1 1,0 1 0,0 0-1,0 0 1,0 0-1,0 0 1,0-1 0,1 1-1,4-17-1732,-1-29-2783,-3-20-4893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6:10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18793,'0'0'6109,"12"27"-5925,37 80 87,102 229 869,157 559 219,-238-671-1242,-56-178-109,-7-22-8,0-1 0,1 0 0,2 0 0,13 25 0,-22-47-5,-1-1-1,1 1 1,-1 0 0,0 0 0,1 0-1,-1-1 1,1 1 0,0 0 0,-1-1-1,1 1 1,-1 0 0,1-1 0,0 1-1,0-1 1,-1 1 0,1-1 0,0 1 0,0-1-1,0 0 1,-1 1 0,1-1 0,0 0-1,0 0 1,0 0 0,1 1 0,-1-2-15,0 1 0,-1-1 0,1 1 0,0-1 0,0 1 0,0-1 0,0 0 0,-1 1 0,1-1 0,0 0 0,0 1 0,-1-1 0,1 0 0,-1 0 0,1 0 0,-1 0 0,1-2 0,14-45-1080,-15 47 1066,4-22-1720,-1 0 0,0-41 1,-3-1-3570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6:10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15543,'0'0'7238,"8"33"-6414,94 288 1321,168 500-653,-175-513-1415,-80-256-71,-5-17-20,1-1 0,1-1 0,22 41-1,-30-71-493,-4-10-320,0 1 518,0-10-608,0 3-327,0 0-1,0 0 0,-2 0 0,-2-15 0,-2 8-2724,-16-33 0,22 53 3952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6:11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16392,'0'0'8593,"8"3"-8422,-3 0-164,0 0 0,0 0 0,0 0 0,0 0 0,-1 1 0,1 0 0,5 6 0,25 33 73,-1 2 0,-3 2 0,51 98 0,-13 2 107,-5 4 0,54 198 0,55 330 208,-145-559-426,-21-86 11,-5-21-65,1 0 1,1 1-1,0-1 1,11 24 0,-10-59-2187,-2-101-4783,-3 34-416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6:11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16616,'0'0'5469,"-10"27"-4618,4-11-797,1-1-1,0 1 1,0 1 0,2-1 0,0 0-1,1 1 1,1 0 0,0-1-1,2 1 1,-1 0 0,2 0 0,0-1-1,9 32 1,107 305 1221,-32-103-808,-26-62-221,153 423 282,-205-591-519,3 9-8,1-1 1,1 0-1,2-1 1,24 35-1,-38-61-38,-1 0 0,0 0 0,0-1 0,1 1 0,-1 0 0,1 0 0,-1-1 0,1 1 0,-1 0 0,1-1 0,-1 1 0,1-1 1,0 1-1,-1-1 0,1 1 0,0-1 0,-1 1 0,1-1 0,0 0 0,0 1 0,-1-1 0,1 0 0,0 1 0,0-1 0,0 0 0,-1 0 0,1 0 0,1 0 0,-1-2-124,0 1 0,-1-1 0,1 0 0,-1 0 0,1 0 0,-1 1 0,0-1 0,0 0 0,0 0 0,0 0 0,0-3 0,-3-42-2984,-13-18-3496</inkml:trace>
  <inkml:trace contextRef="#ctx0" brushRef="#br0" timeOffset="1">1 321 15095,'0'0'8534,"24"22"-7677,10 10-467,-1 1 1,-1 2 0,-2 2-1,43 68 1,231 510 580,-61 30-1246,-237-631-639,-6-14 873,0 0-1,0 0 0,0 0 1,0 0-1,0 0 1,0 0-1,0 0 0,0 0 1,0 0-1,0 0 0,0-1 1,0 1-1,0 0 1,0 0-1,0 0 0,0 0 1,0 0-1,0 0 0,0 0 1,0 0-1,0 0 1,1 0-292,-1 0 291,0 0 0,0 0 1,0 0-1,0 0 0,0 0 1,0-1-1,0 1 1,0 0-1,0 0 0,0 0 1,0 0-1,0 0 0,0 0 1,0 0-1,0 0 1,1 1-1,-1-1 0,0 0 1,0 0-1,0 0 0,0 0 1,0 0-1,0 0 1,0 0-1,0 0 0,0 0 1,0 0-209,-2-27-4167,-12-25-3880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6:12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0 9268,'0'0'6625,"-11"19"-4499,-1 4-1873,1 0-1,1 0 1,1 1 0,1 0 0,1 1 0,2 0-1,-6 47 1,-16 453 3030,9-122-1825,-55 253-193,76-798-6713,8 24 411,-2-13-1817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6:12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0 159 14695,'34'-20'1390,"-21"12"-1199,115-64 1360,-105 62-1216,1 0-1,0 1 0,1 2 0,0 1 1,33-5-1,-17 7-15,1 3-1,-1 1 1,0 2-1,0 2 1,0 1-1,-1 3 1,0 1-1,0 2 1,-1 1-1,0 3 1,-1 1-1,37 21 1,39 33 520,174 139 0,23 16-570,-293-213-259,0 0 0,1-2 0,0-1 0,0 0 0,1-1 0,25 6 0,-45-14-33,0 0 1,0 0 0,1 0 0,-1 0 0,0-1-1,0 1 1,0 0 0,0 0 0,0 0-1,0-1 1,0 1 0,0 0 0,0 0 0,0 0-1,0 0 1,0-1 0,0 1 0,0 0 0,0 0-1,0 0 1,0-1 0,0 1 0,0 0-1,0 0 1,0 0 0,0-1 0,0 1 0,0 0-1,0 0 1,0 0 0,0-1 0,-1 1 0,1 0-1,0 0 1,0 0 0,0 0 0,0 0-1,0-1 1,-1 1 0,1 0 0,0 0 0,0 0-1,0 0 1,0 0 0,-1 0 0,-10-13-1994,0 2 0,0-1 1,-21-15-1,30 26 1739,-58-47-11054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6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3 13846,'0'0'3869,"-1"0"-3860,1-1 1,0 1 0,-1 0-1,1 0 1,0 0 0,-1-1-1,1 1 1,-1 0 0,1 0-1,0 0 1,-1 0 0,1 0-1,-1 0 1,1 0-1,0 0 1,-1 0 0,1 0-1,-1 0 1,1 0 0,-1 0-1,1 0 1,0 0 0,-1 1-1,1-1 1,0 0 0,-1 0-1,1 0 1,0 1 0,-1-1-1,1 0 1,0 0-1,-1 1 1,1-1 0,0 0-1,-1 1 1,1-1 0,0 0-1,0 1 1,-2 5-14,1 0 1,0 0 0,1 1-1,-1-1 1,1 0-1,1 0 1,-1 1-1,1-1 1,2 9-1,52 178 58,-13 32-28,-14-64-2,-25-140 46,-1-69 463,-2 23-510,0-8-21,0 1 0,9-48 0,-8 70-13,2 0 1,0 0-1,0 1 1,0-1-1,1 1 0,1-1 1,0 1-1,0 1 0,0-1 1,1 1-1,1 0 1,7-8-1,-11 13-6,0 0 0,1 1 1,-1-1-1,1 1 0,-1 0 1,1 0-1,0 0 0,0 1 0,7-3 1,-10 4 10,1-1 1,0 1-1,-1 0 1,1 0-1,-1-1 0,1 1 1,0 0-1,-1 0 1,1 1-1,-1-1 1,1 0-1,0 0 1,-1 1-1,1-1 0,-1 1 1,1-1-1,-1 1 1,1 0-1,-1 0 1,0 0-1,1 0 1,-1 0-1,0 0 0,0 0 1,1 0-1,-1 0 1,0 0-1,1 3 1,2 3-4,-1 1-1,0 0 1,0 0 0,-1 0 0,0 0 0,-1 1 0,0-1 0,1 14 0,-4 76-22,1-72 48,0-15-7,0 0 1,-1 0-1,0 0 1,-1 0-1,0 0 1,0-1 0,-10 20-1,11-26-11,0 0 0,0-1 0,0 1-1,-1 0 1,1-1 0,-1 0 0,0 0 0,0 0-1,0 0 1,0 0 0,-1 0 0,1-1 0,-1 0 0,0 1-1,1-1 1,-1-1 0,0 1 0,0 0 0,0-1-1,0 0 1,-1 0 0,1 0 0,-7 0 0,9-1-74,1 0 1,-1 0 0,0-1-1,0 1 1,1 0-1,-1-1 1,1 1 0,-1-1-1,0 1 1,1-1 0,-1 0-1,1 0 1,-1 0-1,1 0 1,0 0 0,-1 0-1,1 0 1,0 0 0,0 0-1,0 0 1,0-1 0,-2-2-1,0-1-485,1 0 1,0 0-1,0 0 0,0-1 0,-1-10 1,-4-38-4190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5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12438,'0'0'2724,"15"6"-2658,-10-3-51,12 5 60,1-1 0,-1-1 0,1 0 0,34 5 0,48-1 590,-69-9-503,0 1 0,-1 2 0,1 1 0,-1 1-1,-1 1 1,34 14 0,-57-18-137,0 0 1,0 0-1,0 1 1,-1 0-1,1 0 1,-1 0-1,0 1 1,0-1-1,-1 1 1,1 0-1,-1 1 1,5 8-1,-5-6 69,0 1-1,0-1 1,-1 1 0,-1 0-1,1 0 1,-2 0 0,1 0-1,0 16 1,0 1 29,-2-1 1,0 1-1,-2-1 0,0 1 1,-2-1-1,-1 0 1,-13 40-1,5-32 60,-2 0-1,-1-2 1,-1 0 0,-1-1 0,-2-1-1,-1 0 1,-1-2 0,-2 0 0,-40 34-1,53-51 46,5-6-1190,10-5-949,17-6-2167,5 1-3000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6:12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1 16103,'0'0'3730,"-73"113"-2513,44-15 15,2 34-527,6 45-65,-1 28 16,-3 13-208,-1-3-256,4-36-112,7-48-16,6-48-48,6-40-16,3-25-48,12-29-2401,20-41-128,-1-29-4210</inkml:trace>
  <inkml:trace contextRef="#ctx0" brushRef="#br0" timeOffset="1">342 151 18296,'0'0'1745,"132"-48"-672,-1 35 816,36 13-1009,30 18-192,12 38-144,-1 21-287,-11 10-97,-22-2-96,-30-15-48,-30-22 48,-33-19-64,-33-14-16,-28-13-80,-13-2-304,-23 0-4467,-29-17-6050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6:13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 17560,'0'0'1713,"-49"199"-545,42-64-47,0 40-209,4 28-303,-1 11-305,-4-6-32,3-36-128,1-39-64,1-50-80,3-37-16,0-28-128,24-60-4162,1-32-3730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6:13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1 149 3922,'0'0'17288,"177"-127"-15832,-36 105 49,36 22-753,27 31-527,12 54-193,-5 27 16,-9 10-96,-18-11-305,-23-25-1199,-33-34-1362,-38-37-3521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57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1064 164 11605,'0'0'7324,"-21"-17"-6863,-68-55-125,83 66-304,0 1-1,0 1 0,-1-1 0,1 1 0,-1 0 0,0 1 0,0 0 1,-1 0-1,1 0 0,-15-3 0,1 2-11,-28-6 32,-1 3-1,-1 2 1,-96 2-1,112 3-6,12 1-30,0 1 1,0 1-1,0 1 0,0 1 1,1 1-1,0 1 1,0 1-1,0 1 0,1 0 1,1 2-1,-1 1 0,2 0 1,-36 30-1,39-29-17,1 1 1,1 1-1,0 0 0,1 0 0,1 2 0,1-1 0,0 2 1,1-1-1,1 2 0,0-1 0,2 1 0,0 0 0,1 1 1,1-1-1,0 1 0,-1 24 0,3 138 75,3-122-42,3-24 22,1-1 0,1 0-1,3 0 1,0 0 0,2-1 0,2 0-1,1-1 1,20 36 0,-22-47-13,1-1-1,0-1 1,2 0 0,1-1-1,0 0 1,1-2-1,1 1 1,0-2 0,2 0-1,0-2 1,0 0 0,1-1-1,1 0 1,0-2 0,1-1-1,0 0 1,1-2-1,0 0 1,0-2 0,47 7-1,-36-10 2,-1-1 0,0-1-1,46-6 1,-57 2-26,0-1 1,0-1 0,0-1-1,-1-1 1,40-20-1,-30 11 38,-2-1 0,0-1-1,-1-2 1,-1-1-1,-1-1 1,-1-1-1,-1-2 1,-1 0-1,26-37 1,-33 38 69,-1 0 1,-1-1-1,-2-1 1,0 0-1,-2 0 1,0-1-1,-2-1 1,-1 1-1,-2-1 1,0-1 0,1-42-1,-9-73 749,1 124-631,-1 1 1,-1 0-1,0 1 0,-2-1 1,-10-25-1,11 34 442,-1-4-4097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58:57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8 519 2561,'0'0'13860,"-8"0"-9103,15-1-4471,0 1 1,0-1-1,0-1 1,0 1 0,0-1-1,0 0 1,-1-1-1,11-5 1,51-33 476,-50 28-501,226-167 1196,-152 107-926,183-109-1,-270 180-402,-3 1-78,-1 0 0,1 0-1,-1 0 1,1 1-1,-1-1 1,1 0 0,0 1-1,-1 0 1,1-1-1,0 1 1,0 0 0,-1 0-1,3 0 1,-3 0-211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6:15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1 304 15847,'0'0'6873,"0"0"-6852,0 0 0,0-1 0,0 1 0,1 0 0,-1 0 0,0-1 0,0 1 0,1 0 0,-1 0 0,0 0 1,0-1-1,1 1 0,-1 0 0,0 0 0,1 0 0,-1 0 0,0 0 0,0 0 0,1 0 0,-1 0 0,0-1 0,1 1 0,-1 0 0,0 0 1,1 0-1,-1 0 0,0 1 0,1-1 0,-1 0 0,0 0 0,1 0 0,-1 0 0,0 0 0,1 0 0,-1 0 0,0 1 0,0-1 0,1 0 1,-1 0-1,0 0 0,0 1 0,1-1 0,-1 0 0,0 0 0,0 1 0,0-1 0,1 0 0,-1 1 0,33 27 104,-21-17-96,0 0 0,1-1 1,0 0-1,16 8 0,-25-16-26,0 0 0,0 0 0,1-1 0,-1 1-1,0-1 1,1 0 0,-1 0 0,1-1 0,-1 1 0,1-1 0,-1 0-1,1 0 1,-1-1 0,1 1 0,-1-1 0,1 0 0,-1 0 0,1 0 0,6-4-1,4-4 5,0-1 1,0-1-1,-1 0 0,-1 0 0,24-27 0,-8 9-7,-8 8-1,18-17-15,61-48 0,-88 77 13,1 0 0,1 1-1,0 0 1,0 1 0,0 1 0,1 0 0,0 0 0,0 2 0,25-5 0,-25 7-5,0 1 0,1 0 0,-1 1-1,1 0 1,-1 1 0,0 1 0,0 1 0,0 0 0,0 1-1,0 0 1,0 1 0,-1 1 0,0 0 0,0 1 0,-1 1-1,15 10 1,14 12 1,-12-8 4,35 19 1,-55-36 4,0 0 1,0 0-1,1-1 0,0-1 0,-1 0 1,1 0-1,0-1 0,12 1 0,-17-2 2,1-1 0,-1 1 0,0-1 1,1 0-1,-1-1 0,0 0 0,1 0 0,-1 0 0,0-1 0,0 0 0,0 0 0,0 0 0,0-1 0,-1 0 0,1 0 0,-1 0 0,1-1 0,-1 0 0,-1 0 0,1 0 1,0 0-1,4-7 0,37-44 127,-34 39-162,0 1 1,1 0 0,0 1 0,1 1 0,0 0 0,19-12 0,-29 23-111,10-7-1311,-14 8 1266,0 1 0,0 0 1,1 0-1,-1-1 1,0 1-1,0 0 0,0-1 1,0 1-1,1 0 0,-1-1 1,0 1-1,0-1 1,0 1-1,0 0 0,0-1 1,0 1-1,0 0 1,0-1-1,0 1 0,0 0 1,0-1-1,0 1 1,0-1-1,0 1 0,-1 0 1,1-1-1,0 1 0,0 0 1,0-1-1,0 1 1,-1 0-1,1-1 0,0 1 1,0 0-1,-1 0 1,1-1-1,0 1 0,0 0 1,-1-1-1,-9-3-8479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0:06:15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1 308 17272,'0'0'5322,"5"4"-5194,22 19-80,-2 2 0,27 31 0,-24-23 75,38 31 0,-63-61-121,1-1-1,-1 1 1,1-1-1,0 0 1,-1 0 0,1-1-1,0 1 1,0-1-1,0 0 1,0 0 0,0 0-1,1 0 1,-1-1-1,0 1 1,0-1 0,1 0-1,-1-1 1,0 1-1,0-1 1,0 0 0,0 0-1,0 0 1,0 0-1,0-1 1,0 0 0,0 0-1,0 0 1,-1 0-1,1 0 1,-1-1 0,0 1-1,1-1 1,-1 0-1,3-4 1,97-125-13,-78 96-40,2 0-1,1 2 1,33-31 0,-36 44 25,1 1 1,1 1-1,0 2 1,2 0-1,0 2 1,0 1-1,50-16 1,-40 19 22,0 1 1,1 2-1,0 2 1,0 1 0,69 1-1,-93 5 29,-1 0 0,0 1-1,0 0 1,0 2 0,0-1 0,0 2-1,0 0 1,-1 1 0,0 0 0,16 10-1,-11-3 288,0 1 0,-1 1 0,0 1 0,-1 0 0,28 36 0,-44-51-293,0 0-1,-1 0 1,1-1 0,0 1-1,0 0 1,0-1-1,0 1 1,0 0 0,-1-1-1,1 1 1,0-1-1,0 1 1,1-1 0,-1 1-1,0-1 1,1 0 0,-1 0-661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3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3 8724,'0'0'1377,"-17"-2"-1377,12 2 0,1 10-176,1 8-529,-2-3-1568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2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9989,'0'0'0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8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12118,'0'0'0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6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9 306 16215,'0'0'3565,"-1"0"-3561,1 0 0,-1 0-1,1 1 1,-1-1 0,1 0 0,0 0 0,-1 1 0,1-1 0,-1 0 0,1 1 0,0-1 0,-1 0 0,1 1 0,0-1 0,0 1 0,-1-1-1,1 0 1,0 1 0,0-1 0,-1 1 0,1-1 0,0 1 0,0-1 0,0 1 0,0-1 0,0 1 0,0-1 0,0 1 0,0-1-1,0 1 1,0-1 0,0 1 0,0 0 0,5 639 1423,-4-662-1341,1 0 0,5-21-1,2-21-16,3-103-30,-6 51-32,41-222 0,-39 303-6,-4 14-3,1 1 0,0-1 0,2 1 1,0 0-1,11-20 0,-18 40 1,1-1 1,-1 0-1,0 1 1,1-1 0,-1 1-1,1-1 1,-1 0 0,1 1-1,-1-1 1,1 1-1,-1-1 1,1 1 0,-1 0-1,1-1 1,-1 1 0,1 0-1,0-1 1,-1 1-1,1 0 1,0 0 0,-1-1-1,1 1 1,0 0-1,0 0 1,-1 0 0,1 0-1,0 0 1,-1 0 0,1 0-1,0 0 1,-1 0-1,1 0 1,0 1 0,-1-1-1,1 0 1,0 0 0,-1 1-1,1-1 1,0 1-1,20 20-15,-3 8 43,-1 2 0,-1 0 0,-2 1 1,13 38-1,32 141 159,-53-188-170,104 463 446,-106-471-436,-1 2 20,0 0 1,1 30-1,-4-45-22,-1-10-248,-2-3-786,0 0-1,-1 1 1,-7-17-1,-6-11-4087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3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3 8724,'0'0'1377,"-17"-2"-1377,12 2 0,1 10-176,1 8-529,-2-3-1568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2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9989,'0'0'0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8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12118,'0'0'0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3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3 8724,'0'0'1377,"-17"-2"-1377,12 2 0,1 10-176,1 8-529,-2-3-1568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2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9989,'0'0'0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8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12118,'0'0'0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3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3 8724,'0'0'1377,"-17"-2"-1377,12 2 0,1 10-176,1 8-529,-2-3-1568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2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9989,'0'0'0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8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12118,'0'0'0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3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3 8724,'0'0'1377,"-17"-2"-1377,12 2 0,1 10-176,1 8-529,-2-3-1568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6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97 19257,'0'0'3217,"172"-72"-2801,-104 54-367,-5 12-49,-4 6-33,-18 0-2224,-19 0-5650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4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8612,'0'0'9164,"0"6"-8969,-1 163 425,-3-20 168,29 259 0,-23-398-761,-2-3 5,1-1-1,0 1 0,1-1 0,0 0 0,0 0 0,4 11 0,-6-17-34,1 0 1,-1 0-1,0 0 1,0 1-1,0-1 1,0 0-1,1 0 1,-1 0-1,0 0 1,0 1-1,0-1 1,1 0-1,-1 0 1,0 0-1,0 0 0,1 0 1,-1 0-1,0 0 1,0 0-1,1 0 1,-1 0-1,0 0 1,0 0-1,0 0 1,1 0-1,-1 0 1,0 0-1,0 0 0,1 0 1,-1 0-1,0 0 1,0 0-1,1 0 1,-1-1-1,0 1 1,0 0-1,0 0 1,1 0-1,-1 0 1,0 0-1,0-1 1,0 1-1,0 0 0,0 0 1,1 0-1,-1-1 1,0 1-1,0 0 1,0 0-1,0-1 1,0 1-1,0 0 1,8-15-488,14-83-4318,-10 28-1528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5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83 8052,'0'0'8492,"3"0"-8050,103 0 691,134-17-1,-232 15-1119,64-7 123,-1-4 1,86-26-1,-145 36-1007,-3 3-4674,-9 0 5427,9 0-5626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6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287 227 9828,'0'0'1260,"-14"-19"-665,-98-128 1795,106 140-2186,0 0 0,0 0 0,-1 1-1,0 0 1,0 0 0,-10-6 0,15 11-174,1 0-1,-1 0 1,1 0 0,-1 0 0,1 0-1,-1 0 1,1 1 0,-1-1 0,0 1-1,0-1 1,1 1 0,-1 0 0,0-1-1,0 1 1,1 0 0,-1 0 0,0 0 0,0 1-1,1-1 1,-1 0 0,0 1 0,0-1-1,1 1 1,-1-1 0,1 1 0,-1 0-1,0 0 1,1 0 0,-1 0 0,1 0-1,0 0 1,-1 0 0,1 0 0,0 0-1,0 1 1,0-1 0,0 1 0,0-1 0,-2 4-1,-3 8-34,0 0-1,0 0 0,2 1 0,-1 0 0,2 0 1,-4 29-1,2 89-43,5-112 48,0-18 0,0 0 1,1 1-1,-1-1 1,0 0-1,1 0 1,-1 0-1,1 1 1,0-1-1,0 0 1,0 0-1,0 0 1,0 0-1,0 0 1,0-1-1,1 1 1,-1 0-1,1 0 1,-1-1-1,1 1 1,0-1-1,-1 1 1,1-1-1,0 0 1,0 0-1,0 0 1,0 0-1,4 1 1,-3-1-2,0 0 1,1 0 0,-1-1 0,0 1-1,0-1 1,0 0 0,0 0 0,1 0-1,-1-1 1,0 1 0,0-1 0,0 0-1,0 0 1,0 0 0,0 0 0,0 0 0,0-1-1,0 1 1,0-1 0,2-2 0,4-4-26,-1 0 1,-1 0 0,0-1 0,0-1 0,0 1 0,-1-1 0,6-14 0,32-77-174,-44 100 200,2-4 18,8-17 483,-6 22-177,0 13-99,-1 5-158,0-1 1,1 0-1,0 0 1,2 0-1,0-1 1,1 1 0,0-2-1,11 18 1,-6-28-6191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6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3 13846,'0'0'3869,"-1"0"-3860,1-1 1,0 1 0,-1 0-1,1 0 1,0 0 0,-1-1-1,1 1 1,-1 0 0,1 0-1,0 0 1,-1 0 0,1 0-1,-1 0 1,1 0-1,0 0 1,-1 0 0,1 0-1,-1 0 1,1 0 0,-1 0-1,1 0 1,0 0 0,-1 1-1,1-1 1,0 0 0,-1 0-1,1 0 1,0 1 0,-1-1-1,1 0 1,0 0-1,-1 1 1,1-1 0,0 0-1,-1 1 1,1-1 0,0 0-1,0 1 1,-2 5-14,1 0 1,0 0 0,1 1-1,-1-1 1,1 0-1,1 0 1,-1 1-1,1-1 1,2 9-1,52 178 58,-13 32-28,-14-64-2,-25-140 46,-1-69 463,-2 23-510,0-8-21,0 1 0,9-48 0,-8 70-13,2 0 1,0 0-1,0 1 1,0-1-1,1 1 0,1-1 1,0 1-1,0 1 0,0-1 1,1 1-1,1 0 1,7-8-1,-11 13-6,0 0 0,1 1 1,-1-1-1,1 1 0,-1 0 1,1 0-1,0 0 0,0 1 0,7-3 1,-10 4 10,1-1 1,0 1-1,-1 0 1,1 0-1,-1-1 0,1 1 1,0 0-1,-1 0 1,1 1-1,-1-1 1,1 0-1,0 0 1,-1 1-1,1-1 0,-1 1 1,1-1-1,-1 1 1,1 0-1,-1 0 1,0 0-1,1 0 1,-1 0-1,0 0 0,0 0 1,1 0-1,-1 0 1,0 0-1,1 3 1,2 3-4,-1 1-1,0 0 1,0 0 0,-1 0 0,0 0 0,-1 1 0,0-1 0,1 14 0,-4 76-22,1-72 48,0-15-7,0 0 1,-1 0-1,0 0 1,-1 0-1,0 0 1,0-1 0,-10 20-1,11-26-11,0 0 0,0-1 0,0 1-1,-1 0 1,1-1 0,-1 0 0,0 0 0,0 0-1,0 0 1,0 0 0,-1 0 0,1-1 0,-1 0 0,0 1-1,1-1 1,-1-1 0,0 1 0,0 0 0,0-1-1,0 0 1,-1 0 0,1 0 0,-7 0 0,9-1-74,1 0 1,-1 0 0,0-1-1,0 1 1,1 0-1,-1-1 1,1 1 0,-1-1-1,0 1 1,1-1 0,-1 0-1,1 0 1,-1 0-1,1 0 1,0 0 0,-1 0-1,1 0 1,0 0 0,0 0-1,0 0 1,0-1 0,-2-2-1,0-1-485,1 0 1,0 0-1,0 0 0,0-1 0,-1-10 1,-4-38-4190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7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4 13622,'0'0'4175,"-4"-2"-4038,4 2-138,-1-1 1,1 1 0,-1 0 0,1 0 0,-1 0 0,1 0 0,-1 0 0,0 0 0,1-1 0,-1 1-1,1 0 1,-1 0 0,1 1 0,-1-1 0,1 0 0,-1 0 0,1 0 0,-1 0 0,1 0 0,-1 1 0,1-1-1,-1 0 1,1 0 0,-1 1 0,1-1 0,0 0 0,-1 1 0,1-1 0,-1 0 0,1 1 0,0-1-1,-1 1 1,1-1 0,0 0 0,-1 1 0,1-1 0,0 1 0,0-1 0,0 1 0,-1-1 0,1 1 0,0-1-1,0 1 1,0 0 0,-1 5-4,0 0-1,0 0 1,1-1-1,0 1 1,0 7-1,14 83 21,59 448 496,-69-506-502,-2-10 13,-1-16-17,0 0 0,0 0 0,1 0 1,8 23-1,-10-34-7,1 0 0,-1 0 1,1 0-1,0-1 0,-1 1 1,1 0-1,0 0 0,-1-1 1,1 1-1,0 0 0,0-1 1,0 1-1,0-1 0,0 1 1,0-1-1,0 1 0,0-1 1,0 0-1,0 0 0,0 1 1,0-1-1,0 0 0,0 0 0,0 0 1,0 0-1,0 0 0,0 0 1,0 0-1,0-1 0,2 1 1,0-1-101,-1 0-1,1 1 1,0-1 0,-1 0 0,1 0 0,0-1 0,-1 1-1,0 0 1,1-1 0,3-3 0,14-23-2468,-4-8-2730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7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37 11685,'0'0'1772,"-1"3"-1665,0-1-107,1-1 0,0 0 0,-1 1 0,1-1 0,0 1 0,0-1 0,0 1 0,0-1 0,1 0 0,-1 1 0,0-1 0,1 1 0,-1-1 0,1 0 1,-1 1-1,1-1 0,-1 0 0,1 0 0,0 0 0,0 1 0,0-1 0,-1 0 0,1 0 0,0 0 0,0 0 0,2 1 0,0 0 4,-1-1 0,1 1-1,-1 0 1,1-1 0,0 0-1,-1 1 1,1-1 0,0-1 0,0 1-1,0 0 1,0-1 0,0 1-1,5-1 1,-8 0 10,1 0-1,-1 0 1,0-1 0,1 1 0,-1 0 0,0 0-1,1-1 1,-1 1 0,0 0 0,1-1 0,-1 1-1,0 0 1,0-1 0,1 1 0,-1-1 0,0 1-1,0 0 1,0-1 0,1 1 0,-1-1 0,0 1-1,0-1 1,0 1 0,0-1 0,0 1 0,0 0-1,0-1 1,0 1 0,0-1 0,0-19 417,-1 16-292,1 1-68,-1 1 0,1-1 0,-1 1 0,0 0 0,0-1-1,0 1 1,-1 0 0,1-1 0,0 1 0,-1 0 0,0 0-1,1 0 1,-1 0 0,0 0 0,0 1 0,0-1 0,0 1-1,0-1 1,-1 1 0,1 0 0,0-1 0,-1 1 0,1 0 0,0 1-1,-1-1 1,1 0 0,-4 0 0,-1-1 97,0 1 0,0-1 0,0 1 0,0 1 0,0-1 0,0 1 0,0 0-1,0 1 1,-12 2 0,16-2-161,1 1 0,-1-1-1,0 1 1,1 0 0,0 0-1,-1 0 1,1 0 0,0 0-1,0 1 1,0-1 0,1 1-1,-1-1 1,0 1 0,1 0-1,0 0 1,0-1 0,-1 1-1,2 0 1,-1 0 0,-1 4-1,-1 9 17,0 0 0,-2 24-1,5-36-21,-3 36 22,3 50 1,0-80-19,1 0 0,1 0 0,-1 0 0,1-1 0,1 1 0,0-1-1,1 1 1,-1-1 0,2 0 0,7 14 0,-9-20-8,-1 0 0,1 0 1,-1 0-1,1 0 0,0 0 1,0-1-1,0 1 0,0-1 1,1 0-1,-1 0 0,1 0 0,-1 0 1,1 0-1,0-1 0,0 0 1,-1 0-1,1 0 0,0 0 1,0 0-1,0-1 0,0 0 1,0 0-1,0 0 0,0 0 0,0 0 1,8-3-1,-5 1-142,1-1-1,0 0 0,-1 0 1,1-1-1,-1 0 1,0 0-1,0-1 1,-1 0-1,0 0 0,1-1 1,9-11-1,17-28-2185,-7-1-1831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8.0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1 132 8852,'0'0'5469,"11"-7"-4914,2-2-349,0 0-1,-1-1 0,0-1 1,-1 0-1,20-23 1,-23 22-26,14-16 1707,-22 40-1553,-1 141-258,3 170-40,-2-309-21,-1-8-6,1-1 0,0 1 1,0 0-1,1-1 0,0 1 0,0-1 0,0 1 0,0-1 0,4 8 1,16-4-4183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8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1 138 15783,'0'0'2802,"160"-20"-2322,-85-4-368,1-6 32,-8 3-128,-13 6-16,-11 7-144,-15 12-1489,-17 2-3073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4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50 9076,'0'0'1710,"13"3"-1307,114 15 959,142 0 0,288-13-991,-308-7-278,376 4-20,463-2 1191,-623-13-1209,68 0-25,-296 12-27,947 24 48,-272 8-28,2-32 677,294-67-136,-855 41-517,645 2-1749,-961 25 1163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5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17384,'0'0'0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9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 11397,'0'0'6795,"-2"12"-6728,-6 71 548,4 159 0,6-132-282,-2 159 172,0-264-528,2 30 109,-2-34-96,0 0-1,1 0 1,-1-1-1,0 1 1,0 0-1,1 0 1,-1 0-1,0 0 1,1 0-1,-1-1 1,1 1-1,-1 0 1,1 0-1,0-1 1,-1 1-1,1 0 1,0-1-1,-1 1 1,1-1-1,0 1 1,0-1-1,-1 1 1,1-1-1,0 1 1,0-1-1,0 0 1,0 1-1,0-1 1,0 0 0,-1 0-1,2 0 1,-1 0-132,0-1 0,0 0 1,0 1-1,0-1 0,0 0 1,0 0-1,0 0 1,0 0-1,0 0 0,-1 0 1,1 0-1,0 0 1,-1 0-1,1 0 0,-1 0 1,1 0-1,-1 0 1,0-1-1,1 1 0,-1 0 1,0 0-1,0 0 0,0-3 1,2-2-686,7-40-4885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7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5298,'0'0'4109,"0"12"-3104,0-6 5105,-2 197-5940,5 235 15,15-125-22,66 526 61,8-2-210,-36 4 12,-10-178-19,8 141 2,23 1127 103,-61-843-83,10-281-9,-1-35 3,21 1143 6,-36-1675-23,-3-266-2906,-7-8-1190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8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 5234,'0'0'3925,"3"-2"-3658,6-2-67,-1 0 1,1 0-1,0 1 1,0 0-1,0 1 1,1 0-1,-1 1 1,11-1-1,85 0 556,-64 3-483,767-12 2325,-328 28-2117,511 27-25,-576-55-376,555-17-64,-486 21 5,820 0 40,-869 8-47,1714 5 677,-1468-7 204,760 2-120,-296 65-449,-1116-63-327,169 24-49,-184-20-220,-14-7 204,0 0 1,0 0-1,-1 0 1,1 0-1,0 0 1,0 0-1,0 0 1,-1 0-1,1 0 1,0 0-1,0 0 0,0 1 1,0-1-1,0 0 1,-1 0-1,1 0 1,0 0-1,0 0 1,0 0-1,0 0 1,0 1-1,0-1 1,0 0-1,-1 0 0,1 0 1,0 0-1,0 1 1,0-1-1,0 0 1,0 0-1,0 0 1,0 0-1,0 1 1,0-1-1,0 0 1,0 0-1,0 0 1,0 0-1,0 1 0,0-1 1,0 0-1,0 0 1,0 0-1,0 0 1,0 1-1,0-1 1,1 0-1,-1 0 1,0 0-1,0 0 1,0 0-1,0 1 1,0-1-1,0 0 0,0 0 1,1 0-1,-1 0 1,0 0-1,0 0 1,0 0-1,0 1 1,0-1-1,1 0 1,-1 0-1,0 0 1,0 0-1,-18 1-4627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9.8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1 293 6227,'0'-1'10622,"16"-9"-10530,47-10 100,0 3 0,1 2 0,90-8 0,60-12-157,-149 17 2,-2-4-1,117-55 1,-106 42-27,-67 32-8,-2 0 4,1 1 0,0 0-1,-1-1 1,1 2 0,0-1 0,0 1-1,10-2 1,-16 3-6,1 0-1,0 0-1,0 0 0,0 1 1,-1-1-1,1 0 0,0 0 1,0 0-1,0 1 1,-1-1-1,1 0 0,0 1 1,0-1-1,0 0 1,-1 1-1,1-1 0,0 1 1,-1-1-1,1 1 0,-1 0 1,1-1-1,0 1 1,-1 0-1,1-1 0,-1 1 1,0 0-1,1 0 0,0 0 1,-1 6 1245,0-5-1560,0-1 1,0 0-1,0 1 1,0-1-1,0 1 1,0-1 0,0 1-1,0-1 1,0 0-1,-1 1 1,1-1 0,-1 1-1,0 0 1,-11 6-5288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1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40 172 4130,'0'0'3570,"-9"-6"-3021,-22-18 5137,47 22-4522,18 1-1117,65 1 661,120-15 0,-131 3-414,1 4-1,0 5 1,-1 3-1,108 14 1,-107-6 67,106-3 1,-179-5-333,0-2 0,0 1 0,-1-2 0,1 0 0,-1-1 0,0-1 0,23-9 0,3-6 60,50-33 0,-90 52-86,7-3-2,0 1-1,1 0 1,-1 0 0,0 1-1,1 0 1,0 0 0,-1 1-1,1 0 1,0 1 0,0 0-1,-1 0 1,14 2 0,-8-1 2,1 0 0,-1-1 0,20-3 0,-34 3-2,0 0 0,0-1 0,1 1 0,-1 0 0,0 0 0,0 0-1,0 0 1,1 0 0,-1 0 0,0 0 0,0 0 0,0 0-1,1 0 1,-1 0 0,0 0 0,0 0 0,0 0 0,1 0-1,-1 1 1,0-1 0,0 0 0,0 0 0,0 0 0,1 0 0,-1 0-1,0 0 1,0 0 0,0 0 0,0 1 0,1-1 0,-1 0-1,0 0 1,0 0 0,0 0 0,0 1 0,0-1 0,0 0 0,0 0-1,0 0 1,0 1 0,1-1 0,-1 0 0,0 0 0,0 0-1,0 0 1,0 1 0,0-1 0,0 0 0,0 0 0,0 0-1,0 1 1,-1-1 0,1 0 0,0 0 0,0 0 0,0 1 0,0-1-1,0 0 1,0 0 0,0 0 0,0 0 0,0 1 0,-1-1-1,1 0 1,0 0 0,0 0 0,0 1 0,-12 15-28,9-12 20,-7 14 10,1-1 0,1 1 0,1 0 0,-10 35-1,-11 82-53,16-28 50,3 151 1,8-170 14,13 1007-28,-5-787 15,-2 97 51,12 335-77,13-331 5,8 292 34,-55 1000-19,-12 1119 32,60-2155-1,38-2-24,4 37-220,-33-164-102,-20-263 249,9 261 25,-29-78 49,0-455-30,-2 19 94,1-20-171,1 1 0,-1-1-1,1 1 1,-1-1 0,1 1 0,-1-1 0,1 1 0,-1-1-1,1 1 1,-1-1 0,0 0 0,1 1 0,-1-1 0,0 0-1,1 0 1,-1 1 0,0-1 0,1 0 0,-1 0 0,0 0-1,0 0 1,1 0 0,-1 0 0,-1 0 0,-18 0-3583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2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9989,'0'0'0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3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0 523 10421,'0'0'1729,"7"1"-1017,256 33 1790,96 9-2160,50-31 395,-282-13-671,246-10 26,-184 2-99,264-21 584,-71 4 191,458-40-289,-45 3-465,336-13 269,-545 39-340,255-23 141,238-51 76,-196 37 19,-658 58-75,899-16 59,-755 57-71,-172-7 96,208 21 17,-395-38-250,-14-5-508,-20-16-1346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7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9188,'0'0'2060,"0"14"-1100,26 336 2999,-8-157-3321,-17-187-618,25 468 539,-2 326 463,-33 273-601,-5-618-269,-21 346 54,-5 36 102,36 1-204,4-617-119,24 735 7,78 85 38,12 201-70,-67-754 66,-2-51-18,67 867-298,-68-1006 260,-18-157 186,-21-109-6624,-7-56 337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8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12118,'0'0'0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9.0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350 2 10069,'0'0'2694,"-21"0"-1453,-9-1-843,4 0 275,-46 4 1,64-2-516,1 1 0,0 0 1,-1 0-1,1 1 0,0 0 1,0 0-1,0 0 1,0 1-1,1 0 0,-1 1 1,1-1-1,0 1 0,1 1 1,-1-1-1,1 1 1,0 0-1,0 0 0,1 0 1,-5 9-1,-2 3-30,2 0-1,0 0 1,1 1-1,1 0 1,1 0 0,-5 25-1,6-3 21,1-1 1,2 64-1,2-71-78,1-27-60,-1 1 0,1-1-1,-1 0 1,2 1 0,-1-1 0,1 0 0,0 0-1,0 0 1,1 0 0,0 0 0,0-1 0,0 1 0,0-1-1,1 0 1,0 0 0,0 0 0,1 0 0,-1-1-1,1 0 1,0 0 0,0 0 0,1 0 0,-1-1-1,1 0 1,-1 0 0,1 0 0,10 2 0,1 1-1,1-1 0,0-1-1,0-1 1,0-1 0,1 0 0,-1-1 0,0-1 0,30-4 0,-33 1-28,1 0 0,-1-2 0,0 0-1,0-1 1,15-8 0,-10 5-168,-19 8 98,-1 1 1,0 0-1,1 0 0,-1 0 0,0 0 0,1 0 0,-1 0 0,0-1 1,0 1-1,1 0 0,-1 0 0,0-1 0,0 1 0,1 0 0,-1 0 1,0-1-1,0 1 0,0 0 0,1 0 0,-1-1 0,0 1 0,0 0 0,0-1 1,0 1-1,0 0 0,0-1 0,0 1 0,0 0 0,0-1 0,0 1 1,0 0-1,0-1 0,0 1 0,0 0 0,0-1 0,0-2-831,0-9-4085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9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1 166 8404,'0'0'5208,"4"-8"-4371,103-146 2389,-106 154-3205,-1 0 1,0 0-1,0-1 1,0 1-1,0 0 1,0 0-1,1 0 1,-1-1-1,0 1 1,0 0-1,0 0 1,1 0-1,-1 0 1,0-1-1,0 1 1,1 0-1,-1 0 1,0 0-1,0 0 1,0 0-1,1 0 1,-1 0-1,0 0 1,1 0-1,-1 0 1,0 0-1,0 0 1,1 0-1,-1 0 1,0 0-1,0 0 1,1 0-1,-1 0 1,0 0 0,0 0-1,1 0 1,-1 0-1,0 0 1,0 1-1,1-1 1,-1 0-1,0 0 1,0 0-1,0 0 1,1 1-1,-1-1 1,0 0-1,0 0 1,0 0-1,0 1 1,0-1-1,1 0 1,-1 0-1,0 1 1,0-1-1,0 0 1,5 15-26,4 36 186,-3-1 0,-3 1-1,-3 76 1,-1-58 112,0 2-46,-1-24 139,6 56 0,5-64 96,-5-23-873,-4-20-2384,-6-18-3143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9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0 173 11541,'0'0'5368,"17"-3"-5208,356-70 1067,-55 9-800,-280 59-550,-19 2-253,-1 0-1,1-1 0,-1-1 1,21-8-1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0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83 8292,'0'0'10554,"-6"0"-9991,4 0-525,5 0 220,343-30 1155,-241 17-1321,-39 3-49,-32 4 65,58-2-1,-91 8-77,-1-6-4776,0-4-2898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1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27 6243,'0'0'6341,"-6"-2"-3292,-32-9-2683,18 6-178,-1 1-1,1 2 0,-1 0 0,-30 1 1,48 2-156,0-1 1,-1 0 0,1 1-1,0-1 1,0 1-1,0 0 1,-1 0 0,1 1-1,0-1 1,0 0 0,1 1-1,-1 0 1,0 0-1,0 0 1,-2 2 0,0 2 14,0-1-1,0 0 1,1 1 0,0 0 0,0 0 0,-5 12 0,2-4 61,1 1 0,1 1 0,1-1 1,0 1-1,-3 28 0,5-26-7,1 1-1,1-1 1,3 33-1,-2-46-81,0 1 0,1 0 0,-1-1 0,1 1 0,0-1 0,1 0 0,-1 1 0,1-1 0,0 0 1,1-1-1,-1 1 0,1-1 0,0 1 0,0-1 0,0 0 0,5 3 0,2 1 13,0-2 1,0 1-1,1-2 1,0 1-1,0-2 1,1 1-1,-1-2 1,1 0-1,19 3 1,-8-4-28,1 0 0,0-2 1,-1 0-1,29-5 1,-42 3 44,-1 0 1,0-1-1,0 0 1,14-7-1,6-9-1482,-28 17 928,0 1 0,0-1 0,-1 0 0,1 1 0,-1-1 0,0 0 0,0 0 0,1 0 0,-1-1 1,0 1-1,0-3 0,3-18-7652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1.9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9588,'0'0'6865,"0"-14"-6697,6-46-32,-6 58-117,1 0 0,-1 0 0,1 0 0,-1 0 0,1 0 1,0 0-1,0 0 0,0 0 0,0 1 0,0-1 0,0 0 0,0 0 0,1 1 0,-1-1 0,1 1 1,-1-1-1,1 1 0,-1 0 0,1-1 0,0 1 0,0 0 0,2-1 0,1 1 6,-1-1-1,1 1 0,0 1 0,0-1 1,-1 1-1,1 0 0,5 0 1,-4 0-45,-5 0 24,1 0-1,-1 1 1,0-1 0,0 0 0,0 1 0,0-1 0,0 1 0,1-1 0,-1 1 0,0 0 0,0 0 0,0-1-1,-1 1 1,1 0 0,0 0 0,0 0 0,0 0 0,-1 0 0,1 0 0,0 0 0,-1 0 0,1 0-1,-1 0 1,1 0 0,-1 0 0,1 1 0,-1-1 0,0 0 0,1 2 0,3 42 395,-4-39-307,2 20 6,-2 0 1,-1 0-1,-1 0 0,-2 0 1,0 0-1,-1-1 1,-11 30-1,1-16 158,-1-2 0,-34 58 0,124-118 977,-58 17-1200,71-28 45,1 3 0,122-24 0,-207 54-18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5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0 275 7940,'0'0'3447,"15"-20"-2954,47-67 227,-54 75-358,0 0-1,-1 0 1,0 0-1,-1-1 1,0 0-1,-1 0 1,5-21-1,-3 7 717,-6 26-999,-1 0 0,0 0 0,0 0 0,1 0 0,-1 0 0,1 0 0,-1 0 0,1 0 0,-1 0 0,1 0 0,-1 1 0,1-1 0,0 0 0,0 0 0,-1 1 0,1-1 0,0 0 0,0 1 0,0-1 0,0 1 0,0-1 1,0 1-1,0-1 0,0 1 0,1-1 0,-2 37 75,1 27-85,0 0 116,-2-1 0,-14 87 1,-18 5 1166,32-150-1632,-5 18 1005,0-17-2489,-2-12-3651,-1-15-3501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5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60 11221,'0'0'6136,"7"0"-5845,80-2 1350,103-14 0,-115 9-1489,98 3 1,-147 4-200,-24 0-19,-1 0-72,1 1 0,-1-1 0,0 0 1,0 0-1,1 0 0,-1 0 1,0-1-1,0 1 0,1 0 0,-1 0 1,0-1-1,0 1 0,0-1 0,1 1 1,-1-1-1,0 0 0,0 1 1,0-1-1,0 0 0,0 0 0,0 1 1,0-1-1,1-2 0,6-16-6585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8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0 186 2225,'0'0'12590,"5"-1"-12347,1-1-97,0 0 0,-1 0 0,1-1 0,0 0 0,-1 0 1,0 0-1,1-1 0,-1 0 0,-1 0 0,1 0 0,6-8 1,51-62 1447,-51 60-1474,24-36 141,-34 52-220,0 0 0,0 0 0,-1 0 0,1 1 0,-1-1 0,1 0 0,-1 0-1,0 1 1,0-1 0,0 0 0,-1 4 0,1-5-14,-2 29-18,-1 0-1,-11 46 1,-2 23 13,10 95 114,6-150 211,-5-85-10064,3 19 3456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8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 13302,'0'0'4386,"49"0"-4114,-6 3 224,16-1 1,-1 4-321,5 1-112,0 0-64,-2-7-80,-3 0-913,-4-3-2816,-8-25-5076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1.3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1 246 9060,'0'0'4306,"8"-18"-3087,-5 9-1110,9-21 154,1 1 0,1 1 0,23-34 0,-31 56-225,-1-1 1,1 1-1,0 0 1,0 0-1,0 1 0,1-1 1,0 1-1,8-4 1,-11 7-31,0 0 0,0 1 0,0-1-1,0 1 1,0-1 0,0 1 0,1 0 0,-1 1 0,1-1 0,-1 1 0,0 0 0,1 0 0,-1 0-1,1 1 1,-1-1 0,0 1 0,6 2 0,-7-2 13,0 1-1,0 0 1,0 0-1,-1 0 1,1 0-1,0 1 1,-1-1-1,1 1 1,-1-1-1,0 1 1,0 0-1,0 0 1,0 0-1,-1 0 1,1 0-1,-1 0 1,0 1-1,0-1 1,1 5-1,1 5 33,0-1 0,-1 0 0,-1 1 0,0 14 0,0-5-49,-1 0-1,-1-1 0,-1 1 1,-1-1-1,-1 1 1,-12 38-1,-10-1-32,-42 68 1,9-18 72,58-108-2,0 0 0,0 1 0,0-1 1,1 0-1,-1 1 0,0-1 0,1 0 0,-1 1 1,1-1-1,-1 1 0,1-1 0,0 1 1,0-1-1,0 1 0,0-1 0,0 1 0,0-1 1,0 1-1,0 2 0,2-3 36,0-1 1,-1 1-1,1 0 1,0-1-1,-1 0 1,1 1-1,0-1 0,-1 0 1,1 0-1,0 0 1,0 0-1,-1 0 0,1 0 1,2 0-1,11-1-156,264-14 1519,-278 14-1522,-1 0 0,1 0 0,-1-1 0,0 1 0,1 0 0,-1 0 0,0-1 0,0 1 0,1 0 0,-1 0 0,0-1 0,0 1 0,0 0 0,-1 0 0,1-2 0,0 1-664,0-17-5031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7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94 9220,'0'0'10651,"0"22"-10606,-6 88 15,-5 0-1,-30 130 1,16-104 14,23-156-45,2 0-1,0-21 1,10-70-34,-5 22 4,5 1 1,29-122 0,-38 206 2,22-66 253,-21 65-233,0 1 0,0-1 0,1 1 0,-1 0 0,1 0 1,0 0-1,0 0 0,0 0 0,0 1 0,1-1 0,0 1 0,7-5 1,-10 7-18,1 1 0,-1-1 1,1 1-1,-1 0 1,1-1-1,0 1 1,-1 0-1,1 0 0,-1 0 1,1 0-1,-1 1 1,1-1-1,0 0 1,-1 1-1,1-1 0,-1 1 1,1-1-1,-1 1 1,0 0-1,1-1 0,-1 1 1,0 0-1,1 0 1,-1 0-1,0 0 1,0 0-1,0 0 0,0 1 1,0-1-1,0 0 1,1 2-1,5 8 46,0-1 0,0 1 0,4 12-1,-4-10 3,31 67 133,-3 1 0,-3 2 1,-4 2-1,24 126 0,-48-195-226,-2 0 0,2 30 0,-4-46-558,-1-18-5332,-5-7-1924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7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64 8676,'0'0'11413,"155"-48"-11141,-96 37-256,-6 6-16,-9 5-544,-20 0-4194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0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217 727 10533,'0'0'416,"-14"-22"136,-4-6-308,-10-16 593,-42-52 0,66 91-470,1 1 0,-1 0 0,0 1 0,-1-1 0,1 1-1,0 0 1,-8-4 0,11 7-327,1-1 1,-1 1-1,0-1 0,0 1 0,0 0 1,0-1-1,0 1 0,0 0 0,0 0 1,0 0-1,0 0 0,0 0 0,0 0 0,0 0 1,0 0-1,0 0 0,0 1 0,1-1 1,-1 0-1,0 0 0,0 1 0,0-1 1,0 1-1,0-1 0,0 1 0,1-1 1,-1 1-1,0-1 0,0 1 0,1 0 1,-1 0-1,0-1 0,1 1 0,-1 0 1,1 0-1,-1 0 0,1-1 0,0 1 1,-1 0-1,1 0 0,0 0 0,-1 0 0,1 0 1,0 0-1,0 0 0,0 0 0,0 1 1,-6 38-41,1 1 0,3 0 1,2 44-1,0-41 9,0-41-9,0 0 0,0 0 0,1-1-1,-1 1 1,0 0 0,1 0 0,0 0 0,0-1-1,0 1 1,0 0 0,0-1 0,0 1-1,3 2 1,-3-4-6,0 0 1,0 0-1,0 0 0,0-1 0,0 1 0,0 0 0,0-1 1,1 1-1,-1 0 0,0-1 0,0 0 0,1 1 1,-1-1-1,0 0 0,1 0 0,-1 1 0,0-1 0,1 0 1,-1 0-1,0-1 0,1 1 0,-1 0 0,0 0 0,1-1 1,-1 1-1,0 0 0,0-1 0,1 1 0,-1-1 1,0 0-1,2-1 0,3-1-21,-1-1 0,1 0-1,-1 0 1,0-1 0,0 1 0,-1-1 0,1 0 0,4-7-1,33-54-370,-17 26-53,-8 12 180,-12 19 227,1 0 0,0 0 0,0 0 1,0 0-1,2 1 0,-1 0 0,14-11 1,-20 18 43,0 1 0,0-1 1,0 1-1,0 0 1,0-1-1,0 1 1,-1 0-1,1 0 1,0 0-1,0 0 1,0 0-1,0 0 1,0 0-1,0 0 1,0 0-1,0 0 1,0 0-1,0 1 0,0-1 1,0 0-1,0 1 1,0-1-1,0 1 1,-1-1-1,1 1 1,0-1-1,0 1 1,-1 0-1,1-1 1,0 1-1,-1 0 1,1-1-1,0 1 1,-1 0-1,1 0 0,-1 0 1,1 1-1,18 41 167,-13-27-2,-1-6-91,0-1 0,0 0 0,0 0 0,1 0 1,1-1-1,0 0 0,0 0 0,15 12 0,-18-17-69,0 0 0,0 0-1,0-1 1,1 0 0,-1 0 0,1 0 0,-1 0 0,1-1 0,0 1-1,0-1 1,-1-1 0,1 1 0,0-1 0,0 1 0,0-1 0,0-1-1,0 1 1,0-1 0,-1 0 0,1 0 0,8-3 0,-7 1 4,-1 1-1,1-1 1,-1-1 0,0 1 0,0-1 0,0 0 0,0 0 0,-1 0 0,1-1 0,6-9-1,33-56 63,-44 70-71,18-35-1,-1 0 0,-2-2 0,-2 0 0,-1 0 0,-2-1 0,-2 0 0,-1-1 0,-2 0 0,-1 0 0,-3-56 0,-3 79 115,0 1 0,0 0 0,-1 0 0,-1 1 0,-1-1 0,-7-15 0,6 13 209,1 8 265,1 10-164,1 17-303,8 67-127,4 0 0,29 127 0,-22-136 11,-10-43-3,-2-7 4,1 1 0,2-1 0,1 0 0,13 29 0,-21-55-6,0 1 0,0-1 0,0 0-1,0 0 1,0 1 0,0-1 0,0 0 0,0 0-1,0 0 1,0 1 0,0-1 0,0 0 0,0 0 0,0 0-1,1 0 1,-1 1 0,0-1 0,0 0 0,0 0-1,0 0 1,1 0 0,-1 0 0,0 1 0,0-1 0,0 0-1,0 0 1,1 0 0,-1 0 0,0 0 0,0 0-1,0 0 1,1 0 0,-1 0 0,0 0 0,0 0 0,1 0-1,-1 0 1,0 0 0,0 0 0,0 0 0,1 0-1,-1 0 1,0 0 0,0 0 0,1 0 0,4-12-20,2-23-19,-7 33 37,3-17-50,0 0 0,1 0 0,1 1 1,1-1-1,1 1 0,0 0 0,2 1 0,12-21 0,-16 31 23,0 0-1,0 0 0,0 1 0,1 0 0,0 0 0,0 0 0,1 1 1,0 0-1,-1 0 0,2 1 0,-1 0 0,0 0 0,1 0 0,0 1 1,0 1-1,0-1 0,0 1 0,0 0 0,1 1 0,-1 0 0,12 0 1,-18 1 25,-1 0-1,1 0 1,0 0 0,0 0 0,0 1 0,0-1 0,-1 1 0,1-1 0,0 1 0,0-1 0,-1 1 0,1 0 0,0 0 0,-1 0-1,1 0 1,-1 0 0,0 0 0,1 0 0,-1 1 0,0-1 0,1 0 0,-1 1 0,0-1 0,0 1 0,0-1 0,0 1 0,-1 0 0,1-1-1,0 1 1,0 2 0,1 4 4,-1 1 1,1 0-1,-2 0 0,1 0 0,-2 10 0,1-6 6,-1 1 2,0-1 0,-1 1 1,-1-1-1,0 1 0,-1-1 1,0 0-1,-1-1 0,0 1 1,-1-1-1,-1 0 0,0 0 1,-9 11-1,0-2-3,0-2 0,-1 0 0,-1-1 0,-1 0 0,-34 23 0,14-17-126,37-23-132,-1 0-1,1 0 1,0 0-1,-1-1 0,1 1 1,-1 0-1,1-1 1,-1 0-1,1 1 1,-1-1-1,1 0 1,-1 0-1,0-1 0,1 1 1,-4-1-1,-3-6-4927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9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5 7187,'0'0'7788,"-4"-5"-6941,4 5-815,0 0-1,0 0 1,0 0-1,0 0 0,0 1 1,0-1-1,0 0 1,0 0-1,0 0 0,0 0 1,0 0-1,-1 0 0,1 0 1,0 0-1,0 0 1,0 0-1,0 0 0,0 0 1,0 0-1,0 1 1,0-1-1,0 0 0,0 0 1,0 0-1,0 0 0,0 0 1,-1 0-1,1 0 1,0 0-1,0 0 0,0 0 1,0 0-1,0 0 1,0 0-1,0 0 0,0 0 1,0 0-1,0 0 0,-1 0 1,1 0-1,0 0 1,0 0-1,0 0 0,0 0 1,0 0-1,0 0 0,0-1 1,0 1-1,0 0 1,0 0-1,0 0 0,0 0 1,0 0-1,-1 0 1,1 0-1,0 0 0,0 0 1,0 301 531,0-184-2807,0-151-2049,0-7-1789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0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0 270 9524,'0'0'4026,"2"-23"-3607,10-73-67,-11 90-321,1 0 0,0-1 0,0 1 1,0 1-1,1-1 0,-1 0 0,2 0 0,-1 1 0,0 0 0,1 0 0,0 0 0,1 0 0,-1 0 0,1 1 0,-1 0 0,1 0 0,9-5 0,-9 5 3,5-2 18,0 0 0,1 0 0,-1 1 0,1 0 1,0 1-1,1 0 0,-1 1 0,1 1 0,-1-1 1,1 2-1,0 0 0,0 0 0,19 2 0,-27-1-35,-1 0 0,1 0 0,-1 1-1,1 0 1,-1 0 0,1 0-1,-1 0 1,0 0 0,1 1-1,-1-1 1,0 1 0,0 0 0,0 0-1,0 0 1,0 0 0,-1 1-1,1-1 1,-1 1 0,1-1-1,-1 1 1,0 0 0,0 0-1,0 0 1,-1 0 0,1 1 0,-1-1-1,1 0 1,-1 1 0,0-1-1,0 1 1,0 3 0,2 11 96,0 0 1,-2 0-1,0 0 1,-3 34-1,1-43-96,-1 0-1,0-1 1,0 1-1,-1-1 0,0 1 1,0-1-1,-1 0 1,0 0-1,-1 0 1,0-1-1,0 0 0,-1 0 1,1 0-1,-2 0 1,1-1-1,-1 0 1,0 0-1,-12 7 0,19-13-6,-1 1-1,1-1 0,-1 1 1,1-1-1,-1 1 0,0-1 0,1 0 1,-1 1-1,0-1 0,1 0 1,-1 0-1,0 0 0,0 1 0,1-1 1,-1 0-1,0 0 0,1 0 1,-1 0-1,0 0 0,0 0 0,1-1 1,-1 1-1,0 0 0,0 0 1,1 0-1,-1-1 0,0 1 1,1 0-1,-1-1 0,0 1 0,1 0 1,-1-1-1,1 1 0,-1-1 1,1 1-1,-1-1 0,1 1 0,-1-1 1,1 1-1,-1-1 0,1 0 1,0 1-1,-1-1 0,1 0 0,0 1 1,0-1-1,-1 0 0,1 0 1,0 1-1,0-1 0,0 0 0,0 1 1,0-1-1,0 0 0,0 0 1,0 1-1,0-2 0,0-4-12,0-1-1,1 1 1,-1 0-1,1 0 1,4-11-1,-4 13 9,1 1 0,-1-1-1,1 0 1,0 1 0,0 0 0,1 0-1,-1 0 1,1 0 0,0 0 0,-1 0-1,1 0 1,0 1 0,1-1 0,-1 1-1,0 0 1,1 0 0,-1 1 0,1-1-1,6-2 1,2 1 10,0 0 0,-1 1 0,1 1-1,0-1 1,17 2 0,-25 0-11,-1 0 0,1 0 0,0 1 0,0 0 0,0-1 0,-1 1 0,1 1 1,0-1-1,-1 0 0,1 1 0,-1 0 0,1 0 0,-1 0 0,0 0 0,0 1 0,0-1 0,0 1 0,0-1 0,-1 1 0,1 0 0,-1 0 0,0 1 0,0-1 0,0 0 0,0 1 0,0-1 0,-1 1 0,2 4 0,0 3 50,0 1 0,-1 0-1,0 0 1,0 0 0,-2 0-1,1 0 1,-1 0 0,-3 14-1,1-17-3,0 0 0,-1 0 0,0-1-1,0 0 1,-1 1 0,0-1 0,-1 0-1,0-1 1,0 1 0,0-1 0,-1 0-1,0 0 1,-1-1 0,-7 7-1,-8 5 44,-1 0-1,0-2 0,-31 16 1,43-25-32,0-2 1,1 1-1,-2-2 1,1 1-1,0-2 1,-1 1-1,0-2 1,0 1 0,0-2-1,0 1 1,0-2-1,0 0 1,-19-2-1,30 2-58,0 0 0,0-1-1,0 1 1,0 0 0,0-1-1,1 1 1,-1-1-1,0 1 1,0-1 0,1 0-1,-1 1 1,0-1 0,1 0-1,-1 1 1,1-1 0,-1 0-1,0 0 1,1 0-1,0 0 1,-1 1 0,1-1-1,0 0 1,-1 0 0,1 0-1,0 0 1,0-1 0,-1-27-2419,1 21-394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2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403 66 7716,'0'0'6651,"-9"-8"-5742,-28-27-12,31 32-719,1 0-1,-1 0 1,0 1 0,1-1 0,-1 1 0,0 1-1,-1-1 1,1 1 0,0 0 0,0 0 0,-1 1 0,1 0-1,0 0 1,-12 1 0,-2 0 7,12-1-160,0 0 1,0 0-1,0 1 1,-1 0-1,1 0 0,1 1 1,-1 0-1,0 1 1,0 0-1,1 0 1,-1 0-1,1 1 1,0 0-1,0 1 1,1-1-1,-1 1 0,1 1 1,0-1-1,0 1 1,1 0-1,0 0 1,0 1-1,-4 7 1,0-2 15,2 2 1,0-1 0,1 1 0,0 0 0,1 0-1,0 0 1,1 1 0,-2 19 0,1 8 38,1 72 0,4-105-76,1 1 0,1-1 1,-1 1-1,2-1 0,-1 0 0,1 0 0,0 0 1,1 0-1,0 0 0,1-1 0,0 1 1,0-1-1,0-1 0,1 1 0,11 10 0,-10-10 3,1-1-1,1 0 1,-1 0-1,1-1 1,0 0-1,1 0 0,0-1 1,-1-1-1,1 0 1,1 0-1,-1-1 0,1 0 1,16 3-1,-9-4 63,0-1 1,1-1-1,-1 0 0,0-1 0,0-1 0,0 0 0,0-2 0,0 0 1,-1-1-1,1-1 0,22-11 0,-30 13-236,8-5 344,-11 0-3911,-6 3-4273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9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18 142 9604,'0'0'4330,"1"3"-4151,5 133 1506,-6-76-1542,1 110 436,-2-178-193,0 0 1,0-1-1,-1 1 1,-3-9-1,-2-14-382,3 9 0,2 0 0,0 0 0,2 1 0,0-1 0,1 0-1,1 0 1,2 0 0,0 1 0,1-1 0,1 1-1,1 0 1,0 1 0,15-27 0,-21 45-4,33-55 53,-31 52-43,0 1 0,0 0 0,0 1 0,1-1 0,-1 0 0,1 1 0,0 0 0,0 0 0,0 0 0,6-3 0,-8 5-12,0 1 0,-1 0 1,1-1-1,-1 1 1,1 0-1,0 0 1,-1 0-1,1 0 0,0 0 1,-1 0-1,1 1 1,-1-1-1,1 1 1,-1-1-1,1 1 0,-1-1 1,1 1-1,-1 0 1,1-1-1,-1 1 1,1 0-1,-1 0 0,0 0 1,0 0-1,0 1 1,0-1-1,1 0 1,-1 0-1,-1 1 0,1-1 1,0 0-1,1 3 1,4 6 23,-1 0 1,0 1 0,5 16 0,-6-15 15,53 159 227,-20-54-178,18 29-76,-55-145-11,1 0 0,-1 0 0,1 0 0,-1 0 0,1 0 0,-1-1 0,1 1 0,0 0 0,0 0 0,-1-1 0,1 1 0,0 0 1,0-1-1,0 1 0,-1-1 0,1 1 0,0-1 0,0 0 0,0 1 0,0-1 0,0 0 0,0 0 0,0 1 0,0-1 0,0 0 0,0 0 0,0 0 0,0 0 1,0 0-1,0-1 0,0 1 0,1 0 0,0-1 9,1 0 0,-1 1 0,0-1 1,0 0-1,0 0 0,0 0 0,0 0 0,0-1 1,-1 1-1,1 0 0,0-1 0,-1 1 0,2-3 0,4-6 15,-1 0 0,-1-1-1,0 1 1,-1-1 0,0 0-1,0 0 1,3-23-1,3-7-3336,-6 32-1809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9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75 10421,'0'0'3951,"1"0"-3903,0 0 0,-1 0 0,1 1 0,0-1-1,-1 0 1,1 0 0,0 0 0,0 1 0,-1-1 0,1 0 0,-1 1 0,1-1 0,0 1 0,-1-1-1,1 1 1,-1-1 0,1 1 0,-1-1 0,1 1 0,-1-1 0,1 1 0,0 1 0,12 22 211,-1 1 0,-1 0 1,-2 1-1,9 34 0,-9-30-168,1 0 0,26 56-1,-36-85-89,1 0 0,-1-1-1,0 1 1,0 0-1,1-1 1,-1 1 0,1 0-1,-1-1 1,0 1-1,1 0 1,-1-1 0,1 1-1,0-1 1,-1 1-1,1-1 1,-1 1 0,1-1-1,0 0 1,-1 1-1,1-1 1,0 0 0,-1 1-1,1-1 1,0 0-1,0 0 1,-1 0 0,1 1-1,0-1 1,0 0-1,-1 0 1,1 0 0,0 0-1,0-1 1,-1 1-1,1 0 1,0 0 0,-1 0-1,1 0 1,0-1-1,0 1 1,-1 0 0,1-1-1,0 1 1,-1-1-1,1 1 1,-1-1 0,1 1-1,-1-1 1,1 1-1,-1-1 1,1 1 0,-1-1-1,1 1 1,0-2-1,3-4 25,0 0-1,0 0 1,-1-1-1,4-8 0,54-163 367,-4 10 45,-57 167-670,4-7 979,0 8-4017,3 7-1474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0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15783,'0'0'1505,"0"3"-1508,0 56-17,-2-2 324,3-1 0,15 99-1,3-56 40,31 133 171,-50-232-546,1 0 1,-1 0 0,0 0 0,0 0-1,0 0 1,0 0 0,0 0-1,0 0 1,0 0 0,0 0-1,0 0 1,0 0 0,0 0-1,0 0 1,1 0 0,-1 0 0,0 0-1,0 0 1,0 0 0,0 0-1,0 0 1,0 0 0,0 0-1,0 0 1,0-14-2016,-1 4-152,1-16-2729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0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 10901,'0'0'6286,"0"-4"-6086,0-10 23,0 20 15,0 33-40,1 72 466,20 159 0,-14-221-323,-5-26-232,1-1 0,0 1 0,2-1 1,1 0-1,1 0 0,13 30 0,-7-38 40,-12-13-226,-1-1 1,0 0 0,1 0 0,-1 1 0,1-1 0,-1 0-1,0 0 1,1 0 0,-1 0 0,1 0 0,-1 0 0,0 1-1,1-1 1,-1 0 0,1 0 0,-1 0 0,1 0 0,-1 0-1,0-1 1,1 1 0,-1 0 0,1 0 0,-1 0-1,0 0 1,1 0 0,-1-1 0,1 1 0,-1 0 0,0 0-1,1 0 1,-1-1 0,0 1 0,1 0 0,-1-1 0,0 1-1,0 0 1,1-1 0,-1 1 0,0 0 0,0-1 0,1 1-1,-1-1 1,0 1 0,0-1 0,5-19-5871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3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91 9636,'0'0'6067,"8"-9"-4813,1 1-1047,0 0 0,0 1 0,0 0 0,1 1 0,0 0 0,1 0 0,-1 1 0,1 1 0,0 0 0,21-5 0,-9 5-179,-1 0 0,1 2 0,0 1 0,37 2 0,-56-1-23,0 1 0,1-1 0,-1 1 0,0 0 0,-1 0 0,1 0 0,0 0 0,0 1 0,0 0 0,-1 0 0,1 0 0,-1 0 0,1 0 0,-1 1 0,0-1 0,0 1 0,0 0 0,0 0 0,-1 0 0,1 0 0,-1 0 0,0 1 0,0-1 0,0 1 0,0 0 0,-1-1 0,1 1 0,0 5 0,2 9 35,0 0 1,-2 0 0,0 1-1,-2 35 1,0-35-31,0-9-10,0-1 0,-1 1 0,0 0 0,-1-1 0,0 1 0,0-1 1,-1 1-1,0-1 0,-1 0 0,0 0 0,0-1 0,-1 1 0,0-1 0,-1 0 0,0 0 1,0 0-1,0-1 0,-1 0 0,0 0 0,-1-1 0,1 0 0,-10 5 0,-3-5 36,12-4 18,17-2-48,54-7-101,34-1 81,-86 8 18,17 2-27,-27-1 22,-1 0 0,1-1 1,0 1-1,0 0 0,0-1 0,-1 1 0,1 0 1,0 0-1,-1 0 0,1-1 0,-1 1 0,1 0 1,-1 0-1,1 0 0,-1 0 0,0 0 0,0 0 0,1 0 1,-1 0-1,0 0 0,0 0 0,0 0 0,0 0 1,0 0-1,0 2 0,-1 10 5,0-1-1,-1 1 1,-1-1 0,0 0-1,0 0 1,-1 0 0,-1 0-1,0 0 1,-1-1 0,0 0-1,0 0 1,-1-1 0,-1 0-1,1 0 1,-2 0 0,1-1-1,-2 0 1,1-1 0,-1 0-1,0-1 1,0 0 0,-1 0-1,0-1 1,-1 0 0,1-1-1,-1-1 1,0 0 0,0 0-1,0-1 1,-1-1 0,-20 2-1,18-2 72,0-2-1,0 0 0,0-1 0,0 0 0,0-1 0,1-1 1,-1 0-1,1-1 0,-17-7 0,21 9 327,6 1-2773,2 1 421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1.3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 7796,'0'0'8107,"0"-1"-8033,0 1 0,1 0 0,-1 0 0,0 0-1,1 0 1,-1-1 0,0 1 0,1 0 0,-1 0-1,0 0 1,1 0 0,-1 0 0,0 0 0,1 0-1,-1 0 1,0 0 0,1 0 0,-1 0 0,0 0 0,1 0-1,-1 0 1,0 0 0,1 0 0,-1 1 0,0-1-1,1 0 1,-1 0 0,0 0 0,1 1 0,3 6 9,0 0 1,0 0-1,-1 1 0,0 0 1,-1-1-1,1 1 1,-2 0-1,3 15 1,-2-12-19,12 90 524,3 163 0,-11-108 154,-3-119-496,-3-37-260,0 0 0,0 0 0,1 0 0,-1 0 0,0 0 0,0 0 0,0 0 0,0 0 0,0 0 0,0 0 0,0 0 0,0 0 0,0 0 0,1 0 0,-1 0 0,0-59-2355,0 50 1888,0-52-4403,0-8-3542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1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 11349,'0'0'4170,"13"-2"-3866,20-3-65,-1 2 1,1 0-1,0 3 0,0 0 0,0 3 1,-1 0-1,1 2 0,-1 1 0,0 2 0,-1 1 1,49 21-1,-64-22-204,1 1 1,-1 0-1,-1 1 1,0 0-1,0 2 1,13 13-1,-21-18-10,-1 0 0,0 0 0,-1 0 0,0 1 0,0 0 0,0 0 0,-1 0 0,0 1 0,-1-1 0,0 1 0,0 0 0,-1 0 0,2 18-1,-2-5 44,-1 0 0,-2 1-1,0-1 1,-1 0-1,-1 1 1,-2-1 0,0-1-1,-10 28 1,3-18 107,-2-1 1,-1 0-1,-2-1 1,-39 52 0,34-51 107,-1-2 1,-1-1 0,-2 0-1,-1-2 1,-1-1 0,-1-2-1,-1 0 1,-52 28 0,79-49-266,1 0 0,-1 0 1,1 0-1,-1 0 1,0 0-1,1 0 1,-1-1-1,0 1 0,-5-1 1,8 0-315,1-5-3938,5-1-633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1.1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15655,'0'0'2257,"-1"14"-1825,0 39-350,2 0 0,11 70 0,62 396 1196,-72-502-1269,-1-10-10,-1 0 0,1 1 0,1-1 0,-1-1 0,1 1 0,0 0 0,1 0 0,5 11 0,-7-17-30,0 0 0,0 0 0,0 0 0,0-1 0,0 1 0,0 0 0,0 0 0,0-1 0,0 1 0,0 0 0,0-1 0,0 1 0,1-1 0,-1 0 0,0 1 0,0-1 0,1 0 0,-1 0 0,0 1 0,1-1 1,-1 0-1,0 0 0,0-1 0,1 1 0,-1 0 0,0 0 0,0-1 0,1 1 0,-1 0 0,0-1 0,0 1 0,0-1 0,1 0 0,0-1 0,3 0-377,0-2 0,-1 1 0,1 0 0,-1-1 0,0 0-1,5-6 1,22-31-4330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3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 6995,'0'0'10469,"5"-5"-8846,-5 5-1610,0 0-1,0 0 1,0 0-1,0 0 1,1 0-1,-1 0 1,0 0-1,0 0 1,0 0-1,0 0 1,0-1-1,0 1 1,1 0-1,-1 0 1,0 0-1,0 0 1,0 0-1,0 0 1,0 0-1,0 0 1,1 0-1,-1 0 1,0 0-1,0 0 1,0 0-1,0 0 1,0 0-1,0 0 1,1 0-1,-1 0 1,0 1-1,0-1 1,0 0-1,0 0 1,0 0-1,0 0 1,0 0-1,1 0 1,-1 0-1,0 0 1,0 0-1,0 0 1,0 1-1,0-1 1,0 0-1,0 0 1,0 0-1,0 0 1,0 0-1,0 0 1,0 1-1,0-1 1,0 0-1,1 0 1,-1 0-1,0 0 1,0 0-1,0 0 1,0 1-1,-1-1 1,1 0-1,25 218 109,3 43 71,-20-196-179,-6-90-5453,-2-11 504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4.3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 12854,'0'0'4655,"11"0"-4212,272 0 1926,-283 0-2393,0 0 0,1 0 0,-1 0 0,0 0 0,1 0 1,-1 0-1,0 0 0,1 0 0,-1 0 0,0 0 0,1-1 0,-1 1 0,0 0 0,1 0 0,-1 0 0,0-1 0,1 1 0,-1 0 0,0 0 0,0-1 0,1 1 0,-1 0 0,0 0 0,0-1 0,0 1 0,1 0 0,-1-1 0,0 1 0,0 0 0,0-1 0,0 1 0,0 0 0,0-1 1,0 1-1,0 0 0,0-1 0,0 1 0,0 0 0,0-1 0,0 1 0,0-1 0,0 1 0,-3-11-4103,-7 4-4090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4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9812,'0'0'7924,"12"0"-7433,192 0 1175,-112 0-3559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5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11253,'0'0'8516,"153"0"-8148,-95 0 80,0 0-127,-4 2-209,-11 3-32,-9-1-80,-7 1 0,-7-3-48,-8-2 0,-7 0-1201,-5-9-4786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7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4786,'0'0'3746,"-1"0"-3744,-3 7 5863,2 66-5608,0-29-39,7 80 0,-6-124-226,1 1-1,0 0 0,0 0 1,0 0-1,0 0 0,0-1 1,0 1-1,1 0 1,-1 0-1,0 0 0,0 0 1,0-1-1,1 1 0,-1 0 1,0 0-1,1-1 0,-1 1 1,1 0-1,-1-1 1,1 1-1,-1 0 0,1-1 1,0 1-1,-1-1 0,1 1 1,0-1-1,-1 1 0,1-1 1,0 1-1,0-1 1,-1 0-1,1 1 0,0-1 1,0 0-1,0 0 0,-1 1 1,3-1-1,2 0-3038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4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8 138 7988,'0'0'5375,"-2"0"-4438,-4 3 1324,9-1-950,20 2-625,36 0-681,-38-3 149,0-2-1,1 0 1,-1-1 0,0-1-1,0 0 1,30-11-1,114-61 266,-63 25-360,-94 47 909,-21 13-922,-12 8-113,17-8 67,0-1 0,1 1 1,1 0-1,0 1 0,0 0 0,1 0 1,0 0-1,1 0 0,-5 18 0,0 14-15,-5 56 1,5-34 25,-7 63 80,1 213-1,15-215 54,0-126-147,0 0-1,0 0 1,0 0-1,0 0 0,0 0 1,0 0-1,0 0 1,0 1-1,0-1 0,0 0 1,0 0-1,0 0 0,0 0 1,0 0-1,0 0 1,0 0-1,0 1 0,0-1 1,0 0-1,0 0 1,0 0-1,0 0 0,0 0 1,0 0-1,0 0 0,0 1 1,0-1-1,0 0 1,-1 0-1,1 0 0,0 0 1,0 0-1,0 0 1,0 0-1,0 0 0,0 0 1,0 0-1,0 1 0,-1-1 1,1 0-1,0 0 1,0 0-1,0 0 0,0 0 1,0 0-1,0 0 1,0 0-1,-1 0 0,1 0 1,0 0-1,0 0 0,0 0 1,0 0-1,0 0 1,0 0-1,0 0 0,-1 0 1,1 0-1,0 0 1,0-1-1,-4-10-2123,4-16-1856,0-11-3119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4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 11029,'0'0'7049,"10"0"-6615,466 2 3352,-476-2-3832,0 0-1,0 0 1,1 0-1,-1 0 1,0-1 0,1 1-1,-1 0 1,0 0-1,0 0 1,1 0-1,-1 0 1,0 0 0,0-1-1,0 1 1,1 0-1,-1 0 1,0 0-1,0-1 1,0 1-1,1 0 1,-1 0 0,0 0-1,0-1 1,0 1-1,0 0 1,0-1-1,0 1 1,1 0 0,-1 0-1,0-1 1,0 1-1,0 0 1,0 0-1,0-1 1,0 1-1,0 0 1,0-1 0,0 1-1,0 0 1,0 0-1,-1-1 1,1 1-1,0 0 1,0-1 0,0-2-797,0-19-4885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5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5 8244,'0'0'10319,"-2"-2"-9617,2 2-692,0 0 1,-1 0-1,1-1 1,0 1 0,0 0-1,0 0 1,-1 0-1,1 0 1,0 0-1,0-1 1,0 1-1,-1 0 1,1 0 0,0 0-1,0 0 1,-1 0-1,1 0 1,0 0-1,0 0 1,0 0 0,-1 0-1,1 0 1,0 0-1,0 0 1,-1 0-1,1 0 1,0 0-1,0 0 1,-1 0 0,1 0-1,0 1 1,0-1-1,0 0 1,-1 0-1,1 0 1,0 0-1,0 0 1,0 1 0,-1-1-1,1 0 1,0 0-1,0 0 1,0 0-1,0 1 1,0-1-1,-4 18 121,7 34-200,-2-41 122,12 147 221,43 196-1,-54-343-217,-1-7-44,-1 0 0,1-1 0,0 1 0,0-1 0,0 1 0,0-1 0,1 0 0,-1 1 0,1-1 0,0 0 0,3 4 0,-5-7-16,0 0 1,0 0-1,0-1 0,1 1 0,-1 0 1,0 0-1,0 0 0,0 0 1,1 0-1,-1 0 0,0 0 0,0-1 1,0 1-1,1 0 0,-1 0 1,0 0-1,0 0 0,0-1 0,0 1 1,0 0-1,0 0 0,1 0 0,-1-1 1,0 1-1,0 0 0,0 0 1,0-1-1,0 1 0,0 0 0,0 0 1,0-1-1,0 1 0,0 0 0,0 0 1,0 0-1,0-1 0,0 1 1,0 0-1,0 0 0,-1-1 0,1 1 1,0 0-1,0 0 0,0 0 1,0-1-1,0 1 0,-1 0 0,1-3-68,0-70-3972,0 28-1132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5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12438,'0'0'2724,"15"6"-2658,-10-3-51,12 5 60,1-1 0,-1-1 0,1 0 0,34 5 0,48-1 590,-69-9-503,0 1 0,-1 2 0,1 1 0,-1 1-1,-1 1 1,34 14 0,-57-18-137,0 0 1,0 0-1,0 1 1,-1 0-1,1 0 1,-1 0-1,0 1 1,0-1-1,-1 1 1,1 0-1,-1 1 1,5 8-1,-5-6 69,0 1-1,0-1 1,-1 1 0,-1 0-1,1 0 1,-2 0 0,1 0-1,0 16 1,0 1 29,-2-1 1,0 1-1,-2-1 0,0 1 1,-2-1-1,-1 0 1,-13 40-1,5-32 60,-2 0-1,-1-2 1,-1 0 0,-1-1 0,-2-1-1,-1 0 1,-1-2 0,-2 0 0,-40 34-1,53-51 46,5-6-1190,10-5-949,17-6-2167,5 1-3000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6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9 306 16215,'0'0'3565,"-1"0"-3561,1 0 0,-1 0-1,1 1 1,-1-1 0,1 0 0,0 0 0,-1 1 0,1-1 0,-1 0 0,1 1 0,0-1 0,-1 0 0,1 1 0,0-1 0,0 1 0,-1-1-1,1 0 1,0 1 0,0-1 0,-1 1 0,1-1 0,0 1 0,0-1 0,0 1 0,0-1 0,0 1 0,0-1 0,0 1 0,0-1-1,0 1 1,0-1 0,0 1 0,0 0 0,5 639 1423,-4-662-1341,1 0 0,5-21-1,2-21-16,3-103-30,-6 51-32,41-222 0,-39 303-6,-4 14-3,1 1 0,0-1 0,2 1 1,0 0-1,11-20 0,-18 40 1,1-1 1,-1 0-1,0 1 1,1-1 0,-1 1-1,1-1 1,-1 0 0,1 1-1,-1-1 1,1 1-1,-1-1 1,1 1 0,-1 0-1,1-1 1,-1 1 0,1 0-1,0-1 1,-1 1-1,1 0 1,0 0 0,-1-1-1,1 1 1,0 0-1,0 0 1,-1 0 0,1 0-1,0 0 1,-1 0 0,1 0-1,0 0 1,-1 0-1,1 0 1,0 1 0,-1-1-1,1 0 1,0 0 0,-1 1-1,1-1 1,0 1-1,20 20-15,-3 8 43,-1 2 0,-1 0 0,-2 1 1,13 38-1,32 141 159,-53-188-170,104 463 446,-106-471-436,-1 2 20,0 0 1,1 30-1,-4-45-22,-1-10-248,-2-3-786,0 0-1,-1 1 1,-7-17-1,-6-11-4087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1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43 10309,'0'0'4949,"6"17"-4808,21 53-88,-26-68-53,0 0-1,0 0 1,0 0-1,0 0 0,0-1 1,1 1-1,-1 0 0,0-1 1,1 1-1,0-1 0,-1 1 1,1-1-1,3 2 1,-4-2 4,0-1 0,0 0 0,0 1 0,0-1 0,0 0 0,0 0 0,0 0 1,0 0-1,0 1 0,0-2 0,0 1 0,0 0 0,1 0 0,-1 0 0,0 0 1,0-1-1,0 1 0,1-1 0,1-1 15,-1 1 0,0 0-1,0-1 1,0 1 0,0-1 0,0 0 0,-1 0 0,1 0 0,-1 0-1,1 0 1,-1 0 0,1 0 0,-1 0 0,1-5 0,0 2 43,0 0 1,-1-1-1,0 1 1,0-1-1,-1 0 1,0 1-1,0-1 1,0 0-1,0 1 1,-1-1-1,-2-10 1,2 13 5,-1 1-1,1-1 1,0 1-1,-1-1 1,1 1 0,-1 0-1,0-1 1,0 1 0,0 0-1,0 0 1,0 0-1,0 0 1,0 1 0,-1-1-1,1 1 1,-1-1 0,1 1-1,-1 0 1,0 0 0,1 0-1,-1 0 1,0 0-1,0 1 1,-3-1 0,1 0-4,0 0 0,0 1 0,0 0 0,0 0 0,0 0 1,0 0-1,-8 2 0,11-1-55,1-1 0,-1 1 0,0 0 0,0 0-1,0-1 1,1 1 0,-1 1 0,1-1 0,-1 0 0,0 0 0,1 1 0,0-1 0,-1 0 0,1 1 0,0 0 0,0-1 0,0 1 0,0 0 0,0-1-1,0 1 1,0 2 0,-4 17 17,0 1-1,2-1 0,1 0 1,1 1-1,0 0 0,4 26 1,-2-21-20,-1-19-9,1 0-1,0 0 0,0 0 0,1 0 1,0 0-1,1-1 0,0 1 0,7 13 0,-9-18 1,1 1-1,0-1 0,0 0 0,1 0 0,-1 0 0,0-1 0,1 1 0,0-1 0,0 1 0,0-1 0,0 0 0,0 0 1,0 0-1,0 0 0,1-1 0,-1 1 0,0-1 0,1 0 0,0 0 0,-1 0 0,7 0 0,-5-1-19,1 0-1,-1 0 1,0-1-1,1 0 1,-1 0 0,0 0-1,0-1 1,0 1-1,0-1 1,0 0-1,0-1 1,0 1-1,-1-1 1,1 0-1,6-6 1,-2 0-494,0 0 1,0 0 0,-1-1-1,0-1 1,9-15 0,8-19-3985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6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97 19257,'0'0'3217,"172"-72"-2801,-104 54-367,-5 12-49,-4 6-33,-18 0-2224,-19 0-5650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9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 11397,'0'0'6795,"-2"12"-6728,-6 71 548,4 159 0,6-132-282,-2 159 172,0-264-528,2 30 109,-2-34-96,0 0-1,1 0 1,-1-1-1,0 1 1,0 0-1,1 0 1,-1 0-1,0 0 1,1 0-1,-1-1 1,1 1-1,-1 0 1,1 0-1,0-1 1,-1 1-1,1 0 1,0-1-1,-1 1 1,1-1-1,0 1 1,0-1-1,-1 1 1,1-1-1,0 1 1,0-1-1,0 0 1,0 1-1,0-1 1,0 0 0,-1 0-1,2 0 1,-1 0-132,0-1 0,0 0 1,0 1-1,0-1 0,0 0 1,0 0-1,0 0 1,0 0-1,0 0 0,-1 0 1,1 0-1,0 0 1,-1 0-1,1 0 0,-1 0 1,1 0-1,-1 0 1,0-1-1,1 1 0,-1 0 1,0 0-1,0 0 0,0-3 1,2-2-686,7-40-4885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9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0 173 11541,'0'0'5368,"17"-3"-5208,356-70 1067,-55 9-800,-280 59-550,-19 2-253,-1 0-1,1-1 0,-1-1 1,21-8-1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0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217 727 10533,'0'0'416,"-14"-22"136,-4-6-308,-10-16 593,-42-52 0,66 91-470,1 1 0,-1 0 0,0 1 0,-1-1 0,1 1-1,0 0 1,-8-4 0,11 7-327,1-1 1,-1 1-1,0-1 0,0 1 0,0 0 1,0-1-1,0 1 0,0 0 0,0 0 1,0 0-1,0 0 0,0 0 0,0 0 0,0 0 1,0 0-1,0 0 0,0 1 0,1-1 1,-1 0-1,0 0 0,0 1 0,0-1 1,0 1-1,0-1 0,0 1 0,1-1 1,-1 1-1,0-1 0,0 1 0,1 0 1,-1 0-1,0-1 0,1 1 0,-1 0 1,1 0-1,-1 0 0,1-1 0,0 1 1,-1 0-1,1 0 0,0 0 0,-1 0 0,1 0 1,0 0-1,0 0 0,0 0 0,0 1 1,-6 38-41,1 1 0,3 0 1,2 44-1,0-41 9,0-41-9,0 0 0,0 0 0,1-1-1,-1 1 1,0 0 0,1 0 0,0 0 0,0-1-1,0 1 1,0 0 0,0-1 0,0 1-1,3 2 1,-3-4-6,0 0 1,0 0-1,0 0 0,0-1 0,0 1 0,0 0 0,0-1 1,1 1-1,-1 0 0,0-1 0,0 0 0,1 1 1,-1-1-1,0 0 0,1 0 0,-1 1 0,0-1 0,1 0 1,-1 0-1,0-1 0,1 1 0,-1 0 0,0 0 0,1-1 1,-1 1-1,0 0 0,0-1 0,1 1 0,-1-1 1,0 0-1,2-1 0,3-1-21,-1-1 0,1 0-1,-1 0 1,0-1 0,0 1 0,-1-1 0,1 0 0,4-7-1,33-54-370,-17 26-53,-8 12 180,-12 19 227,1 0 0,0 0 0,0 0 1,0 0-1,2 1 0,-1 0 0,14-11 1,-20 18 43,0 1 0,0-1 1,0 1-1,0 0 1,0-1-1,0 1 1,-1 0-1,1 0 1,0 0-1,0 0 1,0 0-1,0 0 1,0 0-1,0 0 1,0 0-1,0 0 1,0 0-1,0 1 0,0-1 1,0 0-1,0 1 1,0-1-1,0 1 1,-1-1-1,1 1 1,0-1-1,0 1 1,-1 0-1,1-1 1,0 1-1,-1 0 1,1-1-1,0 1 1,-1 0-1,1 0 0,-1 0 1,1 1-1,18 41 167,-13-27-2,-1-6-91,0-1 0,0 0 0,0 0 0,1 0 1,1-1-1,0 0 0,0 0 0,15 12 0,-18-17-69,0 0 0,0 0-1,0-1 1,1 0 0,-1 0 0,1 0 0,-1 0 0,1-1 0,0 1-1,0-1 1,-1-1 0,1 1 0,0-1 0,0 1 0,0-1 0,0-1-1,0 1 1,0-1 0,-1 0 0,1 0 0,8-3 0,-7 1 4,-1 1-1,1-1 1,-1-1 0,0 1 0,0-1 0,0 0 0,0 0 0,-1 0 0,1-1 0,6-9-1,33-56 63,-44 70-71,18-35-1,-1 0 0,-2-2 0,-2 0 0,-1 0 0,-2-1 0,-2 0 0,-1-1 0,-2 0 0,-1 0 0,-3-56 0,-3 79 115,0 1 0,0 0 0,-1 0 0,-1 1 0,-1-1 0,-7-15 0,6 13 209,1 8 265,1 10-164,1 17-303,8 67-127,4 0 0,29 127 0,-22-136 11,-10-43-3,-2-7 4,1 1 0,2-1 0,1 0 0,13 29 0,-21-55-6,0 1 0,0-1 0,0 0-1,0 0 1,0 1 0,0-1 0,0 0 0,0 0-1,0 0 1,0 1 0,0-1 0,0 0 0,0 0 0,0 0-1,1 0 1,-1 1 0,0-1 0,0 0 0,0 0-1,0 0 1,1 0 0,-1 0 0,0 1 0,0-1 0,0 0-1,0 0 1,1 0 0,-1 0 0,0 0 0,0 0-1,0 0 1,1 0 0,-1 0 0,0 0 0,0 0 0,1 0-1,-1 0 1,0 0 0,0 0 0,0 0 0,1 0-1,-1 0 1,0 0 0,0 0 0,1 0 0,4-12-20,2-23-19,-7 33 37,3-17-50,0 0 0,1 0 0,1 1 1,1-1-1,1 1 0,0 0 0,2 1 0,12-21 0,-16 31 23,0 0-1,0 0 0,0 1 0,1 0 0,0 0 0,0 0 0,1 1 1,0 0-1,-1 0 0,2 1 0,-1 0 0,0 0 0,1 0 0,0 1 1,0 1-1,0-1 0,0 1 0,0 0 0,1 1 0,-1 0 0,12 0 1,-18 1 25,-1 0-1,1 0 1,0 0 0,0 0 0,0 1 0,0-1 0,-1 1 0,1-1 0,0 1 0,0-1 0,-1 1 0,1 0 0,0 0 0,-1 0-1,1 0 1,-1 0 0,0 0 0,1 0 0,-1 1 0,0-1 0,1 0 0,-1 1 0,0-1 0,0 1 0,0-1 0,0 1 0,-1 0 0,1-1-1,0 1 1,0 2 0,1 4 4,-1 1 1,1 0-1,-2 0 0,1 0 0,-2 10 0,1-6 6,-1 1 2,0-1 0,-1 1 1,-1-1-1,0 1 0,-1-1 1,0 0-1,-1-1 0,0 1 1,-1-1-1,-1 0 0,0 0 1,-9 11-1,0-2-3,0-2 0,-1 0 0,-1-1 0,-1 0 0,-34 23 0,14-17-126,37-23-132,-1 0-1,1 0 1,0 0-1,-1-1 0,1 1 1,-1 0-1,1-1 1,-1 0-1,1 1 1,-1-1-1,1 0 1,-1 0-1,0-1 0,1 1 1,-4-1-1,-3-6-4927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1.1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15655,'0'0'2257,"-1"14"-1825,0 39-350,2 0 0,11 70 0,62 396 1196,-72-502-1269,-1-10-10,-1 0 0,1 1 0,1-1 0,-1-1 0,1 1 0,0 0 0,1 0 0,5 11 0,-7-17-30,0 0 0,0 0 0,0 0 0,0-1 0,0 1 0,0 0 0,0 0 0,0-1 0,0 1 0,0 0 0,0-1 0,0 1 0,1-1 0,-1 0 0,0 1 0,0-1 0,1 0 0,-1 0 0,0 1 0,1-1 1,-1 0-1,0 0 0,0-1 0,1 1 0,-1 0 0,0 0 0,0-1 0,1 1 0,-1 0 0,0-1 0,0 1 0,0-1 0,1 0 0,0-1 0,3 0-377,0-2 0,-1 1 0,1 0 0,-1-1 0,0 0-1,5-6 1,22-31-4330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1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43 10309,'0'0'4949,"6"17"-4808,21 53-88,-26-68-53,0 0-1,0 0 1,0 0-1,0 0 0,0-1 1,1 1-1,-1 0 0,0-1 1,1 1-1,0-1 0,-1 1 1,1-1-1,3 2 1,-4-2 4,0-1 0,0 0 0,0 1 0,0-1 0,0 0 0,0 0 0,0 0 1,0 0-1,0 1 0,0-2 0,0 1 0,0 0 0,1 0 0,-1 0 0,0 0 1,0-1-1,0 1 0,1-1 0,1-1 15,-1 1 0,0 0-1,0-1 1,0 1 0,0-1 0,0 0 0,-1 0 0,1 0 0,-1 0-1,1 0 1,-1 0 0,1 0 0,-1 0 0,1-5 0,0 2 43,0 0 1,-1-1-1,0 1 1,0-1-1,-1 0 1,0 1-1,0-1 1,0 0-1,0 1 1,-1-1-1,-2-10 1,2 13 5,-1 1-1,1-1 1,0 1-1,-1-1 1,1 1 0,-1 0-1,0-1 1,0 1 0,0 0-1,0 0 1,0 0-1,0 0 1,0 1 0,-1-1-1,1 1 1,-1-1 0,1 1-1,-1 0 1,0 0 0,1 0-1,-1 0 1,0 0-1,0 1 1,-3-1 0,1 0-4,0 0 0,0 1 0,0 0 0,0 0 0,0 0 1,0 0-1,-8 2 0,11-1-55,1-1 0,-1 1 0,0 0 0,0 0-1,0-1 1,1 1 0,-1 1 0,1-1 0,-1 0 0,0 0 0,1 1 0,0-1 0,-1 0 0,1 1 0,0 0 0,0-1 0,0 1 0,0 0 0,0-1-1,0 1 1,0 2 0,-4 17 17,0 1-1,2-1 0,1 0 1,1 1-1,0 0 0,4 26 1,-2-21-20,-1-19-9,1 0-1,0 0 0,0 0 0,1 0 1,0 0-1,1-1 0,0 1 0,7 13 0,-9-18 1,1 1-1,0-1 0,0 0 0,1 0 0,-1 0 0,0-1 0,1 1 0,0-1 0,0 1 0,0-1 0,0 0 0,0 0 1,0 0-1,0 0 0,1-1 0,-1 1 0,0-1 0,1 0 0,0 0 0,-1 0 0,7 0 0,-5-1-19,1 0-1,-1 0 1,0-1-1,1 0 1,-1 0 0,0 0-1,0-1 1,0 1-1,0-1 1,0 0-1,0-1 1,0 1-1,-1-1 1,1 0-1,6-6 1,-2 0-494,0 0 1,0 0 0,-1-1-1,0-1 1,9-15 0,8-19-3985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2.1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95 13926,'0'0'3402,"-2"-13"-3133,-3-40-98,5 52-168,0 0 0,0-1 0,1 1 0,-1 0 0,0 0 0,1 0 0,-1 0 0,1 0 0,-1-1 0,1 1 0,0 0 0,-1 0 0,1 0 0,0 0 0,0 1 0,0-1 0,0 0 0,-1 0 0,1 0-1,0 1 1,0-1 0,1 0 0,-1 1 0,0-1 0,0 1 0,0 0 0,3-1 0,31-2 65,-30 3-67,-1 0 4,-1 1 0,1-1 0,0 1 0,-1 0 1,1 0-1,-1 1 0,0-1 0,1 1 0,-1-1 0,0 1 0,0 0 0,0 0 0,0 1 0,0-1 0,0 1 0,-1-1 0,1 1 0,-1 0 0,0 0 1,0 0-1,0 0 0,0 0 0,0 1 0,-1-1 0,2 5 0,2 5 34,0 0 0,-1 0 0,-1 0 0,0 1 0,1 25 0,-3-7 85,0 0 0,-3 0 0,0-1 0,-2 1 0,-2 0 0,-1-1 0,-1 0 0,-1-1 0,-26 56 0,19-55 190,-2 0 0,-35 48 0,52-76-207,10-3 63,48-3-108,0-2-1,0-3 1,-1-2-1,0-3 0,72-26 1,-126 39-78,8-5-854,-10 5 816,0 0 1,0 0-1,-1 0 0,1 0 0,0 0 0,0 0 0,0 0 1,0 0-1,0 0 0,0 0 0,0 0 0,-1 0 0,1 0 1,0 0-1,0 0 0,0 0 0,0 0 0,0 0 0,0 0 1,0 0-1,-1 0 0,1 0 0,0 0 0,0 0 0,0-1 1,0 1-1,0 0 0,0 0 0,0 0 0,0 0 0,0 0 0,0 0 1,0 0-1,0 0 0,0-1 0,0 1 0,0 0 0,0 0 1,0 0-1,0 0 0,-1 0 0,1 0 0,1 0 0,-1-1 1,0 1-1,0 0 0,0 0 0,0 0 0,0 0 0,0 0 1,0 0-1,0 0 0,0-1 0,0 1 0,0 0 0,0 0 1,0 0-1,0 0 0,0 0 0,0 0 0,1 0 0,-16-3-7744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2.7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1 306 9236,'0'0'1940,"24"-6"-990,1-1-679,8-3 283,0 2-1,63-7 0,86-2 1800,582-59 665,-376 36-2595,525-76 247,-892 111-655,17-1-32,-38 6-79,-11 10-2738,-9 2-1885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3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14679,'0'0'0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3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1 676 13110,'0'0'2537,"31"7"-1539,45 7-687,147 5 0,80-21-215,214-59 112,-274 25-187,301-29-22,109-14 117,536-53 99,7 37-252,-725 60 80,81-12-54,172-12-1,-1 30 38,824 28 587,-1545 1-556,-5-1-138,-1 0-221,1-1 0,-1 1 0,1-1 0,-1 0 0,1-1 0,0 1 0,0 0 0,0-1-1,0 0 1,0 0 0,-3-5 0,4 6 83,-31-37-5477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2.1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95 13926,'0'0'3402,"-2"-13"-3133,-3-40-98,5 52-168,0 0 0,0-1 0,1 1 0,-1 0 0,0 0 0,1 0 0,-1 0 0,1 0 0,-1-1 0,1 1 0,0 0 0,-1 0 0,1 0 0,0 0 0,0 1 0,0-1 0,0 0 0,-1 0 0,1 0-1,0 1 1,0-1 0,1 0 0,-1 1 0,0-1 0,0 1 0,0 0 0,3-1 0,31-2 65,-30 3-67,-1 0 4,-1 1 0,1-1 0,0 1 0,-1 0 1,1 0-1,-1 1 0,0-1 0,1 1 0,-1-1 0,0 1 0,0 0 0,0 0 0,0 1 0,0-1 0,0 1 0,-1-1 0,1 1 0,-1 0 0,0 0 1,0 0-1,0 0 0,0 0 0,0 1 0,-1-1 0,2 5 0,2 5 34,0 0 0,-1 0 0,-1 0 0,0 1 0,1 25 0,-3-7 85,0 0 0,-3 0 0,0-1 0,-2 1 0,-2 0 0,-1-1 0,-1 0 0,-1-1 0,-26 56 0,19-55 190,-2 0 0,-35 48 0,52-76-207,10-3 63,48-3-108,0-2-1,0-3 1,-1-2-1,0-3 0,72-26 1,-126 39-78,8-5-854,-10 5 816,0 0 1,0 0-1,-1 0 0,1 0 0,0 0 0,0 0 0,0 0 1,0 0-1,0 0 0,0 0 0,0 0 0,-1 0 0,1 0 1,0 0-1,0 0 0,0 0 0,0 0 0,0 0 0,0 0 1,0 0-1,-1 0 0,1 0 0,0 0 0,0 0 0,0-1 1,0 1-1,0 0 0,0 0 0,0 0 0,0 0 0,0 0 0,0 0 1,0 0-1,0 0 0,0-1 0,0 1 0,0 0 0,0 0 1,0 0-1,0 0 0,-1 0 0,1 0 0,1 0 0,-1-1 1,0 1-1,0 0 0,0 0 0,0 0 0,0 0 0,0 0 1,0 0-1,0 0 0,0-1 0,0 1 0,0 0 0,0 0 1,0 0-1,0 0 0,0 0 0,0 0 0,1 0 0,-16-3-7744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5.0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447 0 8340,'0'0'10042,"0"17"-9314,0 50-536,14 621 950,25 343-971,-39-904-173,-4 553 86,-29 3-19,-30-34 1,10-128-18,-22 764 46,9 30-85,30-677-8,-67 1073 33,70-1198-30,0 1111-15,43-1450-10,66 335-1,-67-479 54,-6-21-63,-4-18-229,-7-15-1860,-12-7-3067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6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0 357 8868,'0'0'4618,"18"-5"-3785,28 8-235,-1 1 0,75 19 1,-10-3-428,157 26 2,-85-12 568,277 15-1,863-43-353,-782-29 160,-161 6-286,1239-96-52,-738 42-212,644-57 0,-318 24-16,-55 51 62,2 52-51,-1138 1 7,34 0 7,0 2 0,1 1 1,76 18-1,-117-16-179,-22-5-388,5-2-136,0 0 0,1-1 0,-1 0 0,0 0 0,1-1 0,-13-7 0,-25-19-5079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8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0 163 4530,'0'0'9564,"5"0"-9441,5 0-42,-1-1-1,1-1 1,0 1-1,0-1 1,0-1-1,9-3 1,20-5 65,584-98 849,-219 84-886,-351 23 1273,-52 2-1376,0 3-9,1 0 0,0 0 1,-1 0-1,0 1 0,0-1 1,0 1-1,0-1 1,0 0-1,0 6 0,0-1-2,4 18 9,-1 1 1,-2-1 0,0 0-1,-4 31 1,2-21 113,4 51-1,102 1089 1087,-103-624-867,-5-294-280,0-87-34,-40 273 0,-48 461 44,49 1074 58,41-1700-120,14 810 38,25 369 12,-39 1 31,-2-668-67,-2-343-8,1 239 10,32-301 150,-24-343-166,3 8 301,-3-31-229,-4-16-146,0-6-106,-1-27-1847,0-7-2482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0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257 1 8388,'0'0'9594,"0"13"-9400,0 132 642,9 812 1130,0-669-1899,5 343 332,-13-323-51,-3 363-146,-48 6-124,21-368-39,-56 1776 36,65-1317-48,1-84-14,-22 1082-29,28-1387 51,-16 703-27,27-120-27,22-620 30,-1 0-3,-19 72-894,0-440-1371,0-29-2847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3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0 639 9220,'0'0'6094,"0"1"-6063,0 0 1,0 0 0,0 0 0,0 0-1,1-1 1,-1 1 0,0 0 0,1 0-1,-1 0 1,0 0 0,1 0 0,-1-1-1,1 1 1,-1 0 0,1 0 0,-1 0-1,1-1 1,0 1 0,1 0 0,13 9 23,1-2 0,1 0 1,0-1-1,0-1 0,0 0 1,21 3-1,114 14 120,-100-17-116,68 12 136,-29-4 10,141 5 1,50-18-3,379-5-81,-123-35 52,-97 5 21,1523-146 346,-1541 120-506,756-113 138,359-39 62,-1328 183-232,-9 1 63,238-3 1,-400 33 83,-1 1 0,41 9 0,6 2-42,11-6 204,-25-1 243,183-7-374,-253 1-475,-1 0 1,0 0-1,0-1 0,0 1 0,0 0 1,0 0-1,0 0 0,0 0 1,0 0-1,0 0 0,-1 0 0,1 0 1,0 0-1,-1-1 0,1 1 1,0 0-1,-1 0 0,1 0 0,-1 0 1,0 0-1,-23 6-7171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4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 7 1425,'0'0'11786,"-25"-2"-10932,-77-2-326,97 3-461,1 1 0,0 1-1,0-1 1,-1 0 0,1 1-1,0 0 1,0 0 0,0 0-1,0 1 1,0-1 0,0 1-1,0 0 1,0 0 0,0 0-1,1 1 1,-6 4 0,4-2 101,1 1 0,0-1 0,0 1 0,0 0 0,1 0-1,-5 12 1,4-9 61,-6 14 61,2 0 1,0 0-1,1 1 1,2 0-1,-3 30 1,0 125 673,7-173-947,1 1-1,0-1 0,1 1 0,0-1 0,0 1 0,0-1 0,0 1 0,1-1 0,0 0 0,1 0 0,-1 0 1,1 0-1,1 0 0,-1-1 0,1 1 0,-1-1 0,2 0 0,-1 0 0,0 0 0,1-1 0,0 1 0,0-1 1,1 0-1,-1-1 0,1 1 0,-1-1 0,1 0 0,0-1 0,0 1 0,11 2 0,3-1 15,1-1-1,-1 0 1,1-1-1,0-2 1,0 0-1,0-1 1,-1-1-1,1-1 0,0-1 1,-1 0-1,30-12 1,-49 15-117,1 1 33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4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1 111 8980,'0'0'5523,"6"-5"-5302,6-3-44,93-75 1434,-102 79 134,-2 3-1697,-1 1 1,0-1 0,1 0-1,-1 1 1,0-1 0,1 1 0,-1-1-1,1 0 1,-1 1 0,1-1-1,-1 1 1,1-1 0,-1 1-1,1 0 1,0-1 0,-1 1 0,1 0-1,0-1 1,-1 1 0,1 0-1,0 0 1,0-1 0,-1 1 0,1 0-1,0 0 1,0 0 0,1 2-51,-1 0-1,0 1 1,0-1 0,-1 0 0,1 1 0,0-1 0,-1 1 0,0-1 0,1 1 0,-1 3 0,0-5 3,22 278 1138,-15-176-408,-7-55-432,7-50-4839,-4-7-1018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5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94 6883,'0'0'5168,"-4"2"-4122,-6 3 821,10-2-618,19-2-61,38-7-279,-6-5-227,70-26 1,32-8-183,-121 42-484,-31 3 8,4 0-1536,0-1-2558,0-1-751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6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330 78 5715,'0'0'6637,"-22"-12"-5340,-69-39-83,88 49-1095,0 0 0,0 0 0,-1 1 0,1-1 1,0 1-1,-1 0 0,1 0 0,0 0 0,-1 0 0,1 1 1,-1 0-1,0-1 0,1 1 0,-7 1 0,-2 0 308,8-1-336,0 0-1,-1 1 1,1 0-1,0-1 1,0 1-1,0 1 1,0-1-1,0 0 1,0 1 0,0 0-1,0 0 1,1 0-1,-1 1 1,-6 5-1,5-3-23,-1 1-1,1 0 1,0 1-1,0-1 1,0 1-1,1 0 1,-5 11-1,2 0 10,1 0 0,0 0-1,1 1 1,1 0 0,1 0-1,-1 21 1,4-35-56,-2 20 107,1 0-1,1 0 1,2 1-1,4 27 1,-5-46-112,1 0 1,0 1-1,1-1 0,0-1 1,0 1-1,0 0 0,1-1 1,0 1-1,0-1 0,0 0 1,1-1-1,0 1 0,0-1 1,0 0-1,1 0 0,0 0 1,0-1-1,10 6 0,-3-4-7,0-1 0,0 0 0,0-1-1,0 0 1,1-1 0,0 0 0,0-1-1,-1-1 1,1 0 0,0-1-1,0 0 1,0-2 0,0 1 0,0-2-1,0 1 1,-1-2 0,1 0 0,-1-1-1,14-6 1,-22 8-5,-4-7-3997,-1-2-2895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7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1 171 6771,'0'0'5269,"1"-9"-4514,-1 2-661,2-1 1,-1 1-1,1 0 0,0 0 0,0 0 0,1 0 1,0 0-1,0 0 0,1 1 0,0 0 0,0-1 1,6-5-1,-2 2 15,0 1-1,1 0 1,17-12 0,-24 19-88,1 0-1,0 0 1,0 0 0,-1 1-1,1-1 1,0 1 0,0 0-1,1 0 1,-1 0 0,0 0-1,0 0 1,0 1 0,1-1-1,-1 1 1,0 0-1,1 0 1,-1 0 0,0 1-1,4 0 1,-6 0-3,1 0-1,-1-1 1,0 1-1,0 0 1,0 0 0,1 0-1,-1 1 1,0-1-1,-1 0 1,1 0-1,0 0 1,0 1 0,0-1-1,-1 0 1,1 1-1,-1-1 1,1 1-1,0 1 1,6 30 412,-6-29-353,3 21 192,-1-1 1,-1 1 0,-1 1 0,-2-1 0,0 0 0,-6 31-1,4-46-157,0 1-1,0-1 0,-1-1 0,0 1 0,-8 12 0,12-21 41,1-3-80,4-5-66,1 1-1,-1 0 0,1 1 0,0-1 0,0 1 0,1 0 0,0 0 0,0 1 0,0 0 1,0 0-1,9-2 0,-5 1-14,1 1 0,0 1 1,0-1-1,0 2 0,0 0 0,22-1 0,-31 3 6,-1 0 0,0 0 0,1 0 0,-1 1-1,1-1 1,-1 0 0,1 1 0,-1 0-1,0-1 1,1 1 0,-1 0 0,0 0 0,0 1-1,1-1 1,-1 0 0,0 1 0,3 2-1,-3-1 11,-1-1 0,1 1 0,0 0-1,-1 0 1,1 0 0,-1 1 0,0-1-1,0 0 1,0 0 0,0 1-1,-1-1 1,1 6 0,0-1 36,-1 0-1,0-1 1,0 1 0,-1 0 0,1 0 0,-2 0-1,1-1 1,-1 1 0,0 0 0,-1-1 0,0 0-1,-5 10 1,2-7 43,-1 0 1,0-1-1,-1 0 0,0 0 0,0 0 0,-1-1 1,-15 10-1,17-13 26,0 0 1,-1 0 0,1 0 0,-1-1 0,0-1-1,0 1 1,0-1 0,0-1 0,-1 1-1,1-1 1,-1-1 0,0 0 0,1 0-1,-14-1 1,22 0 7,0-6-3137,0 2-1423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2.7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1 306 9236,'0'0'1940,"24"-6"-990,1-1-679,8-3 283,0 2-1,63-7 0,86-2 1800,582-59 665,-376 36-2595,525-76 247,-892 111-655,17-1-32,-38 6-79,-11 10-2738,-9 2-1885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2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1 191 10517,'0'0'8638,"2"-9"-8440,11-10-190,0 1-1,1 0 1,25-24 0,-18 20-2,22-30 0,-43 51 15,0 1 0,0-1 1,1 1-1,-1-1 1,0 1-1,0-1 0,1 1 1,-1-1-1,0 1 1,0-1-1,1 1 1,-1 0-1,1-1 0,-1 1 1,0-1-1,1 1 1,-1 0-1,1 0 1,-1-1-1,1 1 0,-1 0 1,1 0-1,-1-1 1,1 1-1,-1 0 0,1 0 1,-1 0-1,1 0 1,1 15 673,-2-6-915,0 279 1242,0-163-8591,0-134-325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3.3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1 188 11493,'0'0'7796,"165"-105"-7380,-85 75-208,0 3-112,-5 10-32,-14 8-64,-13 9 0,-14 0-32,-7 0-416,-10 0-384,-10 2-1521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6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1 101 5587,'0'0'13411,"1"-4"-13013,1-2-373,1 1 1,0 0 0,1 0 0,-1 0 0,1 0 0,0 1 0,0-1 0,0 1 0,1 0-1,0 0 1,0 0 0,0 1 0,0 0 0,6-3 0,-3 1-24,1 1-1,0 0 1,-1 1-1,1 0 1,1 0 0,-1 1-1,0 0 1,19-1-1,-27 3-2,0 0-1,-1 1 1,1-1-1,0 0 1,0 0-1,0 1 0,0-1 1,0 1-1,-1-1 1,1 1-1,0-1 0,0 1 1,0-1-1,-1 1 1,1 0-1,0-1 1,-1 1-1,1 0 0,-1 0 1,1-1-1,-1 1 1,1 0-1,-1 0 1,0 0-1,1 0 0,-1 0 1,0 0-1,0-1 1,1 1-1,-1 0 0,0 0 1,0 1-1,1 38-23,-2-29 30,1 14 9,-2-1 1,-1 1-1,-1-1 0,-1 0 0,-1 0 0,-15 39 0,5-20-31,7-13 36,-2 1 0,-2-1 0,0-1-1,-2 0 1,-35 49 0,51-77 55,0-1-1,0 0 1,0 1-1,0-1 1,0 0-1,0 1 1,0-1-1,0 0 1,0 0-1,0 0 1,0 0 0,0 0-1,1 0 1,-1 0-1,1-1 1,57-7 238,16-2-103,85-2 1,-102 12-1224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36.0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1 133 7491,'0'0'11574,"0"-6"-10424,2-1-1093,0 1 0,1 0 0,-1 0 1,1 0-1,0 0 0,1 1 1,0-1-1,-1 1 0,2 0 0,-1 0 1,0 0-1,1 0 0,0 1 1,0 0-1,1 0 0,6-4 0,-3 3-43,0 0-1,0 1 0,0 0 1,0 1-1,1 0 0,-1 0 1,1 1-1,0 0 0,-1 1 1,14-1-1,-22 2-12,0 0 1,-1 0-1,1 1 0,0-1 0,0 0 1,0 0-1,-1 1 0,1-1 1,0 1-1,-1-1 0,1 0 0,0 1 1,-1-1-1,1 1 0,0-1 1,-1 1-1,1 0 0,-1-1 0,1 1 1,-1 0-1,1-1 0,-1 1 0,0 0 1,1 0-1,-1-1 0,0 1 1,1 0-1,-1 0 0,0-1 0,0 2 1,3 29 38,-3-25-27,1 31 108,-1 0-1,-3 0 0,0 0 0,-3 0 0,-12 47 0,-85 217 21,102-301-141,1 0 0,0 1 0,0-1 0,0 0 0,0 1 0,-1-1 0,1 0 0,0 1 0,0-1 0,0 1 0,0-1 0,0 0 0,0 1 0,0-1 0,0 0 0,0 1 0,0-1 0,0 0 0,0 1-1,0-1 1,0 0 0,1 1 0,-1-1 0,0 0 0,0 1 0,0-1 0,0 0 0,1 1 0,-1-1 0,0 0 0,0 1 0,1-1 0,-1 0 0,0 0 0,0 1 0,1-1 0,-1 0 0,0 0 0,1 0 0,-1 0 0,0 1 0,1-1 0,-1 0 0,23-1 24,25-13 79,161-90 425,-190 106-4637,-5-2-2672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39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0 7908,'0'0'3684,"0"24"-3017,2 145 475,0-86-308,0-36-194,-2 0 0,-10 82-1,-1-187 863,6 26-1508,0 0 0,3-1 0,0 1 1,7-63-1,-3 86 7,0 1 1,1-1-1,0 1 1,1 0 0,0 0-1,0 0 1,1 0-1,0 1 1,0 0-1,1 0 1,0 0 0,0 1-1,0-1 1,1 2-1,0-1 1,0 1-1,0 0 1,1 0-1,0 1 1,0 0 0,0 0-1,0 1 1,1 0-1,-1 1 1,1 0-1,0 0 1,-1 1 0,18-1-1,-23 2 3,-1 0 1,0 0-1,0 1 0,0-1 0,1 1 0,-1 0 1,0-1-1,0 1 0,0 0 0,0 0 0,0 0 1,0 0-1,-1 1 0,1-1 0,0 0 0,0 1 1,-1-1-1,3 4 0,0 0 23,-1 0 0,1 1 0,-1-1 0,0 1-1,-1 0 1,4 9 0,0 7 103,-1 1-1,4 37 0,-3 54 273,3 21-185,-8-132-214,-1 1 0,1-1 0,0 1 0,0-1-1,0 0 1,0 0 0,1 1 0,-1-1-1,1 0 1,0 0 0,0 0 0,0-1 0,0 1-1,3 2 1,-4-4 0,1 1 0,-1-1 0,1 0 0,0-1 0,0 1 0,-1 0 0,1 0-1,0-1 1,0 1 0,0-1 0,0 1 0,0-1 0,0 0 0,0 0 0,0 0 0,0 0-1,-1 0 1,1-1 0,0 1 0,0 0 0,0-1 0,0 1 0,0-1 0,0 0 0,-1 0 0,4-1-1,3-4 23,1-1 0,-1 0 0,0 0 0,-1-1 0,0 0-1,0-1 1,-1 1 0,7-11 0,-2 3 0,55-84 44,-65 99-290,-1 1 0,0-1 0,1 1 0,-1 0 0,1-1 0,-1 1 0,1 0 0,-1-1 0,1 1 0,0 0 0,-1 0 0,1-1 0,-1 1 0,1 0 0,0 0 0,-1 0 0,1 0 0,0 0 0,-1 0 0,1 0 0,-1 0 0,1 0 0,1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39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14182,'0'0'297,"4"21"-249,3 13-86,53 233 1751,-57-257-1656,0 1-1,1-1 1,1-1 0,0 1-1,9 15 1,-11-22-53,-1 0 0,1 0 0,-1 0-1,1 0 1,0-1 0,0 1 0,0-1 0,1 1 0,-1-1 0,1 0 0,-1 0-1,1-1 1,-1 1 0,1-1 0,0 0 0,0 0 0,0 0 0,4 0 0,-4 0 4,0-1 1,-1 1-1,1-1 1,0 0-1,0 0 1,0-1-1,-1 1 1,1-1-1,0 0 1,-1 0 0,1 0-1,0-1 1,-1 1-1,1-1 1,-1 0-1,0 0 1,0 0-1,0 0 1,0 0-1,0-1 1,0 0-1,0 1 1,-1-1-1,1 0 1,-1 0 0,0 0-1,0-1 1,0 1-1,2-7 1,4-4 111,-1-1 0,-1-1 1,-1 1-1,0-1 1,0 0-1,-2 0 0,3-27 1,-3-118 2527,-4 92-1444,7 69-3485,7 0-1296,-1 0-4152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0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15607,'0'0'2439,"1"16"-2343,18 412 2153,-19-408-2178,0-13-20,-1 0 0,1 0 0,1 0 0,-1 0 1,1 0-1,1 0 0,3 11 0,-2-16 311,-2-19-15400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0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 13270,'0'0'7577,"0"-4"-7225,1-8-183,1 19-95,2 31-34,4 110 250,-6-75 179,23 143-1,-24-211-808,8 25 1258,0-19-1965,6-7-4004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4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285 1 9556,'0'0'9463,"-3"22"-8331,-20 61-590,-44 104 0,40-116-386,-35 85 185,-37 106 372,98-257-678,1-5-57,0-2-231,-1 1 0,1-1 0,-1 0 0,1 0-1,0 0 1,0 0 0,0 0 0,0 0 0,0 0 0,0 0-1,1-4 1,1-5-1180,0-31-5525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4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12886,'0'0'6232,"16"6"-5485,37 19-218,-1 2 0,74 52 0,58 72-1025,-182-150 71,1 2-405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7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4 13622,'0'0'4175,"-4"-2"-4038,4 2-138,-1-1 1,1 1 0,-1 0 0,1 0 0,-1 0 0,1 0 0,-1 0 0,0 0 0,1-1 0,-1 1-1,1 0 1,-1 0 0,1 1 0,-1-1 0,1 0 0,-1 0 0,1 0 0,-1 0 0,1 0 0,-1 1 0,1-1-1,-1 0 1,1 0 0,-1 1 0,1-1 0,0 0 0,-1 1 0,1-1 0,-1 0 0,1 1 0,0-1-1,-1 1 1,1-1 0,0 0 0,-1 1 0,1-1 0,0 1 0,0-1 0,0 1 0,-1-1 0,1 1 0,0-1-1,0 1 1,0 0 0,-1 5-4,0 0-1,0 0 1,1-1-1,0 1 1,0 7-1,14 83 21,59 448 496,-69-506-502,-2-10 13,-1-16-17,0 0 0,0 0 0,1 0 1,8 23-1,-10-34-7,1 0 0,-1 0 1,1 0-1,0-1 0,-1 1 1,1 0-1,0 0 0,-1-1 1,1 1-1,0 0 0,0-1 1,0 1-1,0-1 0,0 1 1,0-1-1,0 1 0,0-1 1,0 0-1,0 0 0,0 1 1,0-1-1,0 0 0,0 0 0,0 0 1,0 0-1,0 0 0,0 0 1,0 0-1,0-1 0,2 1 1,0-1-101,-1 0-1,1 1 1,0-1 0,-1 0 0,1 0 0,0-1 0,-1 1-1,0 0 1,1-1 0,3-3 0,14-23-2468,-4-8-2730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3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14679,'0'0'0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5.3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94 14311,'0'0'3623,"0"23"-3541,0 150 150,1-104 41,0-18-10,-1 0 0,-9 53 0,9-126 206,-4-43-1,0 13-463,2-158 15,2 146-11,0 53 96,1 0-1,0-1 0,0 1 0,1 0 1,1 0-1,0 0 0,0 0 0,1 0 1,1 0-1,0 1 0,8-13 1,-13 23-84,0-1 0,0 1 1,0 0-1,0-1 1,1 1-1,-1-1 1,0 1-1,0 0 1,0-1-1,1 1 0,-1 0 1,0-1-1,1 1 1,-1 0-1,0 0 1,0-1-1,1 1 1,-1 0-1,1 0 0,-1-1 1,0 1-1,1 0 1,-1 0-1,0 0 1,1 0-1,-1 0 1,1 0-1,-1 0 0,1-1 1,-1 1-1,0 0 1,1 0-1,-1 1 1,1-1-1,-1 0 1,0 0-1,1 0 0,-1 0 1,1 0-1,-1 0 1,0 0-1,1 1 1,-1-1-1,0 0 1,1 0-1,-1 1 0,0-1 1,1 1-1,11 18 113,5 19 34,10 20 97,-2 2 0,-3 0 0,21 89-1,-33-60-162,-8-60-76,2-1-1,8 34 1,-6-53 164,-5-9-271,-1 0 0,0 0-1,0 0 1,0 0 0,0 0-1,0 1 1,0-1 0,0 0-1,1 0 1,-1 0 0,0 0-1,0 0 1,0 0 0,0 0-1,0 0 1,1 0 0,-1 0-1,0 1 1,0-1 0,0 0 0,0 0-1,1 0 1,-1 0 0,0 0-1,0 0 1,0 0 0,0 0-1,1 0 1,-1-1 0,0 1-1,0 0 1,0 0 0,0 0-1,1 0 1,-1 0 0,0 0-1,0 0 1,0 0 0,0 0-1,0 0 1,1-1 0,-1 1 0,0 0-1,0 0 1,0 0 0,0 0-1,0 0 1,0 0 0,0-1-1,0 1 1,0 0 0,1 0-1,-1 0 1,0 0 0,0-1-1,0 1 1,0 0 0,0 0-1,0 0 1,0 0 0,0-1-1,0 1 1,0-18-6015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5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94 15415,'0'0'4738,"174"-63"-4530,-115 48-96,-8 6-112,-8 5-128,-9 4-656,-10 0-2530,-11-3-3537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7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0 8404,'0'0'9271,"0"9"-9111,-12 175 742,0 16 93,12-271-4860,0 41 284,0-21-4703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8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26 424 10325,'-20'-22'2878,"15"11"2131,9 3-3824,10 0-1233,-14 8 103,5-2-42,1 0 1,-1 0 0,0 1 0,1 0 0,-1 0 0,0 0-1,1 1 1,-1 0 0,1 0 0,-1 0 0,1 1 0,-1-1 0,0 2-1,1-1 1,-1 0 0,0 1 0,0 0 0,6 3 0,3 3 40,0 1 0,-1 1 1,0 0-1,18 19 1,-22-19 12,1-1 1,0 0-1,1 0 1,0-1-1,0 0 1,1-1-1,22 10 1,-32-17-61,-1 1 0,0-1 0,1 1 0,-1-1 1,0 0-1,1 0 0,-1 0 0,1 1 0,-1-1 1,1-1-1,-1 1 0,0 0 0,1 0 0,-1-1 0,1 1 1,-1 0-1,0-1 0,1 1 0,-1-1 0,0 0 1,1 1-1,-1-1 0,0 0 0,0 0 0,0 0 0,0 0 1,0 0-1,0 0 0,0 0 0,0 0 0,0 0 1,-1-1-1,1 1 0,0-2 0,3-5 22,-1 0 0,0 0 0,-1-1 0,3-15 0,-1 4-38,11-47 5,29-104-6,-36 150 8,0 0 1,1 0 0,1 0 0,1 1-1,21-30 1,-29 46 24,-1 2-3,-1 0-1,0 0 1,1 0 0,0 0 0,-1 0 0,1 0 0,0 0 0,0 0 0,0 1-1,0-1 1,0 1 0,1-1 0,-1 1 0,0 0 0,1 0 0,-1 0 0,1 0-1,2-1 1,-3 4-5,-1-1 0,0 0-1,0 0 1,0 1-1,-1-1 1,1 0 0,0 1-1,0-1 1,-1 1-1,1-1 1,-1 1 0,1-1-1,-1 1 1,0-1-1,1 3 1,0 0 32,8 38 247,-1 0 1,4 81-1,-11 89 301,-2-106-337,1 113 134,0-218-351,0-24-6380,0-2-1620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8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8516,'0'0'10522,"0"12"-10367,4 429 856,-4-440-934,0-21-186,0-46-4763,-2 23-2104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9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0 267 9540,'0'0'9506,"8"-23"-9111,31-73-251,-35 89-137,1-1 1,0 1-1,0-1 0,0 2 0,1-1 1,1 0-1,-1 1 0,1 0 1,0 1-1,0 0 0,0 0 0,1 0 1,9-4-1,5-3-13,-14 6 3,0 0 1,1 1-1,0 1 0,0-1 1,1 2-1,-1-1 0,1 1 1,0 0-1,0 1 0,0 1 1,11-2-1,-19 3 1,-1 1 1,1-1-1,-1 0 1,0 1-1,1-1 1,-1 1-1,0-1 1,0 1-1,1 0 0,-1-1 1,0 1-1,0 0 1,0 0-1,0 0 1,0 0-1,0 0 0,0 0 1,0 0-1,0 0 1,0 0-1,-1 1 1,1-1-1,0 0 1,-1 0-1,1 1 0,-1-1 1,1 0-1,-1 1 1,0-1-1,0 1 1,1-1-1,-1 3 1,1 8 9,0 0 0,-2 25 1,0-17-4,0 2 12,0 0 0,-2 0 0,-1 0 0,0-1-1,-2 1 1,-1-1 0,0 0 0,-1-1 0,-1 0 0,-2 0 0,0-1 0,0 0 0,-19 22 0,13-27 14,9-10 46,8-10 141,3 0-221,1 1 0,-1 0 1,1 0-1,1 0 0,-1 0 1,1 1-1,-1-1 0,1 1 1,0 0-1,1 1 0,-1-1 0,1 1 1,0 0-1,-1 1 0,1-1 1,9-1-1,0 0-12,0 0-1,1 1 0,-1 1 1,1 1-1,27 1 1,-40 0 14,1 0 0,-1 0 0,1 1-1,-1-1 1,0 1 0,1 0 0,-1 0 0,0 1 0,0-1 0,0 1 0,1-1 0,-1 1-1,-1 0 1,1 0 0,0 0 0,0 1 0,-1-1 0,0 1 0,1-1 0,-1 1 0,0 0-1,0 0 1,0 0 0,-1 0 0,1 0 0,-1 0 0,2 4 0,0 5 2,1 1 1,-2-1-1,0 1 0,0 0 1,-1 0-1,-1 14 1,-1-19 3,0 0 1,0-1-1,-1 1 1,0-1 0,-1 1-1,1-1 1,-1 0 0,-1 0-1,1 0 1,-1 0 0,-1 0-1,1-1 1,-1 0 0,0 0-1,0 0 1,-1-1 0,0 1-1,0-1 1,-12 7-1,5-3 13,-1-1 0,0 0 0,0-1 0,0 0-1,-1-1 1,0-1 0,0-1 0,-1 0 0,-15 2-1,21-5 15,-4 1 11,0 0 1,0-1-1,0-1 0,-1 0 0,-25-4 0,39 4-85,1-1 0,-1 1 0,0-1 0,1 1 0,-1-1 0,0 0 0,1 1 0,-1-1 0,1 0 0,-1 1 0,1-1 0,-1 0 0,1 0 0,0 1 0,-1-1 0,1 0 0,0 0 0,0 0 0,0 0 0,-1 1 0,1-1 0,0 0 0,0 0 0,0 0 0,0 0 0,0 1 0,1-1 0,-1 0 0,0-2 0,1-3-3401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37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6 356 6259,'0'0'12499,"1"2"-12395,8 22-37,-1 0 0,-1 0 1,-1 1-1,-1 0 0,3 42 1,-5-7 267,-7 77 1,4-136-319,0 1-1,0-1 0,-1 1 1,1-1-1,0 1 0,-1-1 1,1 1-1,-1-1 1,0 0-1,1 1 0,-1-1 1,0 0-1,0 0 1,-1 2-1,-5-3 213,-1-14-56,1-15-157,1 0 0,2 0 0,-2-35 0,4-94-87,3 94 166,-1 62-68,0-1 0,0 1 0,0 0 0,0 0 0,1 0 0,-1 0 0,1 0 0,-1 0-1,1 0 1,0 0 0,0 0 0,0 0 0,0 0 0,0 0 0,0 0 0,1 1-1,-1-1 1,1 0 0,-1 1 0,1-1 0,-1 1 0,1 0 0,0 0 0,0-1 0,0 1-1,-1 0 1,1 0 0,0 1 0,0-1 0,0 0 0,3 0 0,0 0-8,-1 1 0,0-1 0,0 1-1,1 0 1,-1 0 0,0 1 0,1-1 0,-1 1 0,0 0 0,0 0 0,0 0 0,0 1 0,0 0 0,0-1 0,5 5 0,33 23 159,-2 3 0,43 43 0,15 13 176,-78-71-308,-12-9-28,0-1 0,0 0 0,0-1 1,1 0-1,0 0 0,0-1 0,0 0 0,1 0 0,16 4 0,-25-9 23,-1 0 0,1 0 0,-1 0 1,1 0-1,-1 0 0,0 0 0,1 0 0,-1 0 1,1 0-1,-1-1 0,1 1 0,-1 0 0,0 0 1,1-1-1,-1 1 0,1 0 0,-1 0 0,0-1 1,1 1-1,-1-1 0,0 1 0,0 0 0,1-1 1,-1 1-1,0 0 0,0-1 0,1 1 0,-1-1 1,0 1-1,0-1 0,0 1 0,0-1 0,0 1 1,0-1-1,0 1 0,0-1 0,0 1 0,0-1 1,0-25 151,0 15-48,-12-304 39,9 74-329,3 200-687,0 87-1544,0-14-1984,0-12-1915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37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2 11701,'0'0'6278,"-3"-1"-5787,2 1-472,0 0-1,0 0 1,0 0 0,0 0-1,0 0 1,0 0 0,1 0 0,-1 1-1,0-1 1,0 0 0,0 1-1,0-1 1,1 0 0,-1 1 0,0-1-1,0 1 1,0-1 0,1 1 0,-1 0-1,0-1 1,1 1 0,-1-1-1,1 1 1,-1 0 0,1 0 0,-1-1-1,0 3 1,-15 31 190,9-17-70,-144 288 1095,108-219-803,32-65-323,-4 10 178,-37 55 0,47-80-302,4-6-275,1-40-6552,0 13 358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38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7652,'0'0'11920,"8"4"-11483,11 6-78,-1 0-1,0 2 0,31 25 1,48 55 315,-65-60-529,1-1 0,73 51 0,-99-77-156,1-1 0,-1 0 1,1 0-1,0-1 0,0 0 1,0-1-1,0 1 0,1-1 1,-1-1-1,15 1 0,-22-17-12242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1.4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 14118,'0'0'3722,"0"1"-3588,-11 225 639,0 3 462,11-229-1221,0-21-366,0 6-279,-1-40-6379,-3 18-3921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3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1 676 13110,'0'0'2537,"31"7"-1539,45 7-687,147 5 0,80-21-215,214-59 112,-274 25-187,301-29-22,109-14 117,536-53 99,7 37-252,-725 60 80,81-12-54,172-12-1,-1 30 38,824 28 587,-1545 1-556,-5-1-138,-1 0-221,1-1 0,-1 1 0,1-1 0,-1 0 0,1-1 0,0 1 0,0 0 0,0-1-1,0 0 1,0 0 0,-3-5 0,4 6 83,-31-37-5477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2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0 132 11077,'0'0'6472,"24"7"-6077,77 27-168,-93-30-202,0 1 1,0 0-1,-1 0 0,0 0 1,0 1-1,0 0 0,-1 1 1,1-1-1,-2 1 0,1 0 1,-1 1-1,0-1 0,6 15 1,3 0 35,-2-2 15,-3-4-41,0 0 0,2-1 0,-1 0 0,2-1-1,0 0 1,1-1 0,22 19 0,-34-31-15,0-1 0,0 1-1,0-1 1,0 1 0,0 0 0,0-1-1,0 0 1,0 1 0,0-1 0,0 0-1,0 1 1,0-1 0,0 0 0,0 0 0,0 0-1,0 0 1,0 0 0,0 0 0,0 0-1,0-1 1,0 1 0,0 0 0,0 0 0,0-1-1,0 1 1,0-1 0,0 1 0,0-1-1,0 1 1,0-1 0,0 0 0,-1 1-1,1-1 1,0 0 0,0 1 0,-1-1 0,1 0-1,0 0 1,-1 0 0,1 0 0,-1 0-1,1 0 1,0-2 0,2-5 74,0-1 0,0 1 0,-1-1 0,2-11 0,-2 7-105,10-43 49,28-75 1,-33 110-33,2 1 1,0 1-1,2 0 1,0 0-1,1 1 1,26-31-1,-37 47 0,0 1 1,-1 0-1,1-1 0,0 1 0,1 0 0,-1 0 0,0 0 0,0 0 1,0 0-1,1 0 0,-1 0 0,0 0 0,1 1 0,-1-1 0,1 0 0,-1 1 1,1-1-1,-1 1 0,1 0 0,-1-1 0,1 1 0,-1 0 0,1 0 0,0 0 1,1 0-1,-1 2 9,0-1 0,-1 0 1,1 1-1,-1 0 0,1-1 1,-1 1-1,0 0 0,0-1 0,0 1 1,0 0-1,0 0 0,0 0 1,0 0-1,0 0 0,-1 0 1,1 0-1,0 4 0,7 39 160,-2 0 0,-2 0 0,-2 1 0,-5 53 1,2-37 19,7 84 1,-3-125-138,-2-2 50,2 1-1,1-1 1,9 33 0,-3-37-44,-2-13-1935,-6-3 1466,-1-1 0,0 1 1,0 0-1,0 0 0,0-1 0,0 1 1,0-1-1,0 1 0,0-1 0,-1 1 0,1-1 1,0 1-1,-1-1 0,1-2 0,8-31-8233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2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22 253 16920,'0'0'2980,"-1"15"-2903,0-7-60,-1 1-3,2-1 0,-1 1 0,1 0 0,0-1 0,0 1 0,1 0 0,1-1 0,-1 1-1,1-1 1,1 1 0,3 9 0,2-2 3,0 1-1,1-2 0,0 1 1,14 15-1,-20-27-11,0 0 0,1 0-1,0 0 1,0-1 0,0 1 0,0-1 0,1 0 0,-1 0-1,1-1 1,-1 1 0,1-1 0,0 0 0,0 0 0,0-1-1,1 1 1,-1-1 0,0 0 0,8 0 0,-10-2 30,0 1 1,0-1-1,0 1 1,-1-1 0,1 0-1,0 0 1,-1 0-1,1-1 1,0 1-1,-1 0 1,0-1 0,1 0-1,-1 0 1,0 0-1,0 0 1,0 0 0,0 0-1,0 0 1,0 0-1,-1-1 1,1 1-1,-1-1 1,2-4 0,4-7 178,-2 0 1,0 0 0,4-19-1,-2 5 8,-2-1-1,0 0 1,-3 0-1,0 0 1,-2-1-1,-1 1 0,-5-34 1,4 55-207,0-1-1,0 1 1,-1-1 0,0 1-1,-1 0 1,0 0 0,0 0-1,-1 1 1,0-1 0,0 1-1,-7-7 1,8 10-49,0 0 1,-1 0-1,0 0 0,0 0 0,0 0 1,0 1-1,0 0 0,-1 0 0,1 1 1,-1 0-1,0 0 0,0 0 0,0 0 1,0 1-1,0 0 0,-9 0 0,12 1-60,-1 0 0,0 0 0,1 0 0,-1 1 0,0-1 0,1 1-1,-1 0 1,1 0 0,0 0 0,-1 1 0,1-1 0,0 1-1,-4 2 1,1 1-259,1-1 0,0 1 0,0 0 0,1 1 0,-8 10 0,-26 46-4393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8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363 1 9508,'0'0'9848,"-15"16"-9526,1-3-271,2-1-28,1 1-1,0 0 0,0 0 0,1 1 1,1 0-1,0 1 0,-6 15 1,-122 352 1230,115-313-1122,-62 213 40,83-280-299,0-12-427,1-94-7307,0 31-110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9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3874,'0'0'13590,"21"13"-12526,-10-6-908,11 7 117,0 0 0,-2 2 0,1 0 0,-2 1-1,23 27 1,-4 1 261,86 96 595,-102-119-1073,0-1-1,2-2 0,0 0 1,31 17-1,-11-16 90,-43-19-229,0-1 1,0 1 0,0-1 0,1 0-1,-1 1 1,0-1 0,0 0 0,0 0-1,1 0 1,-1 0 0,0 0 0,0 0-1,1 0 1,-1 0 0,0 0 0,0 0-1,1-1 1,-1 1 0,0-1 0,0 1 0,0-1-1,0 1 1,0-1 0,0 0 0,0 1-1,0-1 1,0 0 0,0 0 0,0 0-1,0 0 1,0 1 0,-1-1 0,1-1-1,0 1 1,0-1 0,4-25-4164,-2-8-3392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9.6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1 15207,'0'0'5616,"-8"3"-5557,4-3-57,1 1 1,0 0-1,0 1 1,0-1-1,0 0 1,0 1 0,1 0-1,-1 0 1,0 0-1,1 0 1,-1 0-1,1 0 1,0 0-1,0 1 1,0-1 0,0 1-1,0 0 1,0 0-1,1-1 1,-1 1-1,1 0 1,0 0 0,0 1-1,0-1 1,-1 3-1,-44 187 121,12-47 389,-64 170 0,90-294-495,1-3-2,-1 0 0,0-1 1,-12 18-1,14-31-83,6-11-78,0 4 58,0-60-4442,0 27-1414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9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8212,'0'0'12069,"126"66"-11428,-70-34-417,-2 3-144,-6-4-80,-11-7-208,-8-4-897,-10-16-3793,-7-4-8052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7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0 13766,'0'0'3381,"0"6"-3221,-3 35-74,-2 0 1,-2-1-1,-20 69 0,5-24 390,0-2 70,10-39-47,1 0 1,-6 63-1,17-107-491,1 19 186,1-19-192,-1 0 1,0 1 0,0-1 0,0 1 0,0-1 0,0 0 0,1 0 0,-1 0 0,0 0 0,0 0-1,0 0 1,1 0 0,-1 0 0,0 0 0,2-1 0,7-1 36,1 0 0,-1-1 0,0 0 0,0-1 0,0 0 0,15-9-1,60-42 69,-11 8-67,-68 43-100,-2 2 5,-1 0 0,0 1-1,0-1 1,1 0 0,-1 1 0,1 0-1,0 0 1,-1 0 0,1 0-1,0 1 1,4-1 0,-6 8-6876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8.1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1 14375,'0'0'4831,"-3"10"-4727,-9 55-110,3 0-1,-1 103 1,5-65 92,4-82-90,-29 531 2121,29-501-1904,2-51-472,0 1 0,0-1-1,0 1 1,0-1 0,0 0-1,1 1 1,-1-1-1,0 0 1,0 0 0,0 0-1,0 0 1,0 0 0,0 0-1,0 0 1,0 0 0,1-1-1,-1 1 1,2-1 0,13-6-7425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0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 12902,'0'0'5715,"17"-3"-4699,213-36 1324,-189 37-2554,-40 2-530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1.3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0 15751,'0'0'3442,"0"21"-3370,0-14-69,-19 290 23,-8-152 1041,32-156-1038,0 0 0,1 1 0,1-1 0,0 1 0,0 1-1,17-18 1,-20 23-28,0-1-1,1 1 0,0 1 1,0-1-1,0 1 1,1 0-1,-1 0 0,1 0 1,-1 1-1,1-1 1,0 1-1,0 1 0,0-1 1,0 1-1,10 0 0,-10 0-2,0 1 0,0 1 0,0-1 0,0 1 0,-1 0 0,1 0 0,0 1-1,10 3 1,-13-2 1,1-1 0,-1 1 0,1-1 0,-1 1 0,0 0 0,0 0 0,0 1 0,-1-1 0,1 0 0,-1 1 0,1 0 0,2 7 0,1 5 4,-1 0-1,0 1 0,-2 0 1,0-1-1,0 2 0,-2-1 1,0 0-1,-2 28 0,0-21 1,1-7 7,-1 0 1,-1 0-1,0 0 0,-2 0 0,0-1 0,-1 1 0,0-1 0,-1 0 0,-15 27 0,16-35 26,1 0 1,-2-1-1,1 1 1,-1-1-1,0 0 1,0-1-1,-1 1 1,0-1-1,0-1 1,0 1-1,-1-1 0,0-1 1,0 1-1,0-1 1,-1-1-1,1 1 1,-1-2-1,0 1 1,-17 2-1,17-4-16,0 0-1,0 0 1,0-1-1,-1 0 1,1-1 0,0 0-1,0 0 1,0-1-1,0 0 1,0-1-1,0 0 1,1 0-1,-1-1 1,1 0 0,0-1-1,0 1 1,0-1-1,1-1 1,0 0-1,-11-10 1,14 12-227,-5-5 478,6 6-3766,3 14-1750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5.0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447 0 8340,'0'0'10042,"0"17"-9314,0 50-536,14 621 950,25 343-971,-39-904-173,-4 553 86,-29 3-19,-30-34 1,10-128-18,-22 764 46,9 30-85,30-677-8,-67 1073 33,70-1198-30,0 1111-15,43-1450-10,66 335-1,-67-479 54,-6-21-63,-4-18-229,-7-15-1860,-12-7-3067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2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13430,'0'0'9004,"0"10"-8836,0 630 1518,0-744-8643,0 63-1138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2.5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0 101 12086,'0'0'6197,"30"-10"-5402,1-2-568,-6 1-48,0 2-1,1 1 1,1 1 0,-1 1 0,32-2-1,63-2 576,61-7 93,-177 15-3507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2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11589,'0'0'8503,"-2"15"-8466,0 9-14,0-1-1,1 0 0,2 1 1,3 24-1,24 191 740,7 45 1323,-37-305-4014,3-36 0,0 12-2742,-1-10-3565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3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1 151 12246,'0'0'7195,"9"-9"-6984,8-7-145,1 1 0,1 1 1,1 1-1,0 0 0,0 1 1,38-15-1,-37 19-55,-10 4-10,0 0 0,0 0 0,0 1 0,0 0 0,1 1 0,-1 0 0,20 1 0,-35 26-4369,-5-13-690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53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1 193 12550,'0'0'7710,"10"-6"-7286,54-28 334,1 4-1,2 2 1,0 3 0,114-26 0,-177 51-830,10-3-41,-14 3 9,0 0 0,0 0 1,1 0-1,-1-1 0,0 1 1,0 0-1,0 0 0,1 0 0,-1 0 1,0 0-1,0 0 0,0-1 1,0 1-1,0 0 0,1 0 0,-1 0 1,0 0-1,0-1 0,0 1 1,0 0-1,0 0 0,0 0 0,0-1 1,0 1-1,0 0 0,1 0 1,-1 0-1,0-1 0,0 1 0,0 0 1,0 0-1,0-1 0,0 1 1,-1 0-1,1 0 0,0 0 0,0-1 1,0 1-1,0 0 0,0 0 0,0 0 1,0-1-1,0 1 0,0 0 1,0 0-1,-1 0 0,1 0 0,0-1 1,0 1-1,-8-6-9121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6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0 357 8868,'0'0'4618,"18"-5"-3785,28 8-235,-1 1 0,75 19 1,-10-3-428,157 26 2,-85-12 568,277 15-1,863-43-353,-782-29 160,-161 6-286,1239-96-52,-738 42-212,644-57 0,-318 24-16,-55 51 62,2 52-51,-1138 1 7,34 0 7,0 2 0,1 1 1,76 18-1,-117-16-179,-22-5-388,5-2-136,0 0 0,1-1 0,-1 0 0,0 0 0,1-1 0,-13-7 0,-25-19-5079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8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0 163 4530,'0'0'9564,"5"0"-9441,5 0-42,-1-1-1,1-1 1,0 1-1,0-1 1,0-1-1,9-3 1,20-5 65,584-98 849,-219 84-886,-351 23 1273,-52 2-1376,0 3-9,1 0 0,0 0 1,-1 0-1,0 1 0,0-1 1,0 1-1,0-1 1,0 0-1,0 6 0,0-1-2,4 18 9,-1 1 1,-2-1 0,0 0-1,-4 31 1,2-21 113,4 51-1,102 1089 1087,-103-624-867,-5-294-280,0-87-34,-40 273 0,-48 461 44,49 1074 58,41-1700-120,14 810 38,25 369 12,-39 1 31,-2-668-67,-2-343-8,1 239 10,32-301 150,-24-343-166,3 8 301,-3-31-229,-4-16-146,0-6-106,-1-27-1847,0-7-2482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0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257 1 8388,'0'0'9594,"0"13"-9400,0 132 642,9 812 1130,0-669-1899,5 343 332,-13-323-51,-3 363-146,-48 6-124,21-368-39,-56 1776 36,65-1317-48,1-84-14,-22 1082-29,28-1387 51,-16 703-27,27-120-27,22-620 30,-1 0-3,-19 72-894,0-440-1371,0-29-2847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3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0 639 9220,'0'0'6094,"0"1"-6063,0 0 1,0 0 0,0 0 0,0 0-1,1-1 1,-1 1 0,0 0 0,1 0-1,-1 0 1,0 0 0,1 0 0,-1-1-1,1 1 1,-1 0 0,1 0 0,-1 0-1,1-1 1,0 1 0,1 0 0,13 9 23,1-2 0,1 0 1,0-1-1,0-1 0,0 0 1,21 3-1,114 14 120,-100-17-116,68 12 136,-29-4 10,141 5 1,50-18-3,379-5-81,-123-35 52,-97 5 21,1523-146 346,-1541 120-506,756-113 138,359-39 62,-1328 183-232,-9 1 63,238-3 1,-400 33 83,-1 1 0,41 9 0,6 2-42,11-6 204,-25-1 243,183-7-374,-253 1-475,-1 0 1,0 0-1,0-1 0,0 1 0,0 0 1,0 0-1,0 0 0,0 0 1,0 0-1,0 0 0,-1 0 0,1 0 1,0 0-1,-1-1 0,1 1 1,0 0-1,-1 0 0,1 0 0,-1 0 1,0 0-1,-23 6-7171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4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 7 1425,'0'0'11786,"-25"-2"-10932,-77-2-326,97 3-461,1 1 0,0 1-1,0-1 1,-1 0 0,1 1-1,0 0 1,0 0 0,0 0-1,0 1 1,0-1 0,0 1-1,0 0 1,0 0 0,0 0-1,1 1 1,-6 4 0,4-2 101,1 1 0,0-1 0,0 1 0,0 0 0,1 0-1,-5 12 1,4-9 61,-6 14 61,2 0 1,0 0-1,1 1 1,2 0-1,-3 30 1,0 125 673,7-173-947,1 1-1,0-1 0,1 1 0,0-1 0,0 1 0,0-1 0,0 1 0,1-1 0,0 0 0,1 0 0,-1 0 1,1 0-1,1 0 0,-1-1 0,1 1 0,-1-1 0,2 0 0,-1 0 0,0 0 0,1-1 0,0 1 0,0-1 1,1 0-1,-1-1 0,1 1 0,-1-1 0,1 0 0,0-1 0,0 1 0,11 2 0,3-1 15,1-1-1,-1 0 1,1-1-1,0-2 1,0 0-1,0-1 1,-1-1-1,1-1 0,0-1 1,-1 0-1,30-12 1,-49 15-117,1 1 33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4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1 111 8980,'0'0'5523,"6"-5"-5302,6-3-44,93-75 1434,-102 79 134,-2 3-1697,-1 1 1,0-1 0,1 0-1,-1 1 1,0-1 0,1 1 0,-1-1-1,1 0 1,-1 1 0,1-1-1,-1 1 1,1-1 0,-1 1-1,1 0 1,0-1 0,-1 1 0,1 0-1,0-1 1,-1 1 0,1 0-1,0 0 1,0-1 0,-1 1 0,1 0-1,0 0 1,0 0 0,1 2-51,-1 0-1,0 1 1,0-1 0,-1 0 0,1 1 0,0-1 0,-1 1 0,0-1 0,1 1 0,-1 3 0,0-5 3,22 278 1138,-15-176-408,-7-55-432,7-50-4839,-4-7-1018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5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94 6883,'0'0'5168,"-4"2"-4122,-6 3 821,10-2-618,19-2-61,38-7-279,-6-5-227,70-26 1,32-8-183,-121 42-484,-31 3 8,4 0-1536,0-1-2558,0-1-751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7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37 11685,'0'0'1772,"-1"3"-1665,0-1-107,1-1 0,0 0 0,-1 1 0,1-1 0,0 1 0,0-1 0,0 1 0,0-1 0,1 0 0,-1 1 0,0-1 0,1 1 0,-1-1 0,1 0 1,-1 1-1,1-1 0,-1 0 0,1 0 0,0 0 0,0 1 0,0-1 0,-1 0 0,1 0 0,0 0 0,0 0 0,2 1 0,0 0 4,-1-1 0,1 1-1,-1 0 1,1-1 0,0 0-1,-1 1 1,1-1 0,0-1 0,0 1-1,0 0 1,0-1 0,0 1-1,5-1 1,-8 0 10,1 0-1,-1 0 1,0-1 0,1 1 0,-1 0 0,0 0-1,1-1 1,-1 1 0,0 0 0,1-1 0,-1 1-1,0 0 1,0-1 0,1 1 0,-1-1 0,0 1-1,0 0 1,0-1 0,1 1 0,-1-1 0,0 1-1,0-1 1,0 1 0,0-1 0,0 1 0,0 0-1,0-1 1,0 1 0,0-1 0,0-19 417,-1 16-292,1 1-68,-1 1 0,1-1 0,-1 1 0,0 0 0,0-1-1,0 1 1,-1 0 0,1-1 0,0 1 0,-1 0 0,0 0-1,1 0 1,-1 0 0,0 0 0,0 1 0,0-1 0,0 1-1,0-1 1,-1 1 0,1 0 0,0-1 0,-1 1 0,1 0 0,0 1-1,-1-1 1,1 0 0,-4 0 0,-1-1 97,0 1 0,0-1 0,0 1 0,0 1 0,0-1 0,0 1 0,0 0-1,0 1 1,-12 2 0,16-2-161,1 1 0,-1-1-1,0 1 1,1 0 0,0 0-1,-1 0 1,1 0 0,0 0-1,0 1 1,0-1 0,1 1-1,-1-1 1,0 1 0,1 0-1,0 0 1,0-1 0,-1 1-1,2 0 1,-1 0 0,-1 4-1,-1 9 17,0 0 0,-2 24-1,5-36-21,-3 36 22,3 50 1,0-80-19,1 0 0,1 0 0,-1 0 0,1-1 0,1 1 0,0-1-1,1 1 1,-1-1 0,2 0 0,7 14 0,-9-20-8,-1 0 0,1 0 1,-1 0-1,1 0 0,0 0 1,0-1-1,0 1 0,0-1 1,1 0-1,-1 0 0,1 0 0,-1 0 1,1 0-1,0-1 0,0 0 1,-1 0-1,1 0 0,0 0 1,0 0-1,0-1 0,0 0 1,0 0-1,0 0 0,0 0 0,0 0 1,8-3-1,-5 1-142,1-1-1,0 0 0,-1 0 1,1-1-1,-1 0 1,0 0-1,0-1 1,-1 0-1,0 0 0,1-1 1,9-11-1,17-28-2185,-7-1-1831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6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330 78 5715,'0'0'6637,"-22"-12"-5340,-69-39-83,88 49-1095,0 0 0,0 0 0,-1 1 0,1-1 1,0 1-1,-1 0 0,1 0 0,0 0 0,-1 0 0,1 1 1,-1 0-1,0-1 0,1 1 0,-7 1 0,-2 0 308,8-1-336,0 0-1,-1 1 1,1 0-1,0-1 1,0 1-1,0 1 1,0-1-1,0 0 1,0 1 0,0 0-1,0 0 1,1 0-1,-1 1 1,-6 5-1,5-3-23,-1 1-1,1 0 1,0 1-1,0-1 1,0 1-1,1 0 1,-5 11-1,2 0 10,1 0 0,0 0-1,1 1 1,1 0 0,1 0-1,-1 21 1,4-35-56,-2 20 107,1 0-1,1 0 1,2 1-1,4 27 1,-5-46-112,1 0 1,0 1-1,1-1 0,0-1 1,0 1-1,0 0 0,1-1 1,0 1-1,0-1 0,0 0 1,1-1-1,0 1 0,0-1 1,0 0-1,1 0 0,0 0 1,0-1-1,10 6 0,-3-4-7,0-1 0,0 0 0,0-1-1,0 0 1,1-1 0,0 0 0,0-1-1,-1-1 1,1 0 0,0-1-1,0 0 1,0-2 0,0 1 0,0-2-1,0 1 1,-1-2 0,1 0 0,-1-1-1,14-6 1,-22 8-5,-4-7-3997,-1-2-2895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37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1 171 6771,'0'0'5269,"1"-9"-4514,-1 2-661,2-1 1,-1 1-1,1 0 0,0 0 0,0 0 0,1 0 1,0 0-1,0 0 0,1 1 0,0 0 0,0-1 1,6-5-1,-2 2 15,0 1-1,1 0 1,17-12 0,-24 19-88,1 0-1,0 0 1,0 0 0,-1 1-1,1-1 1,0 1 0,0 0-1,1 0 1,-1 0 0,0 0-1,0 0 1,0 1 0,1-1-1,-1 1 1,0 0-1,1 0 1,-1 0 0,0 1-1,4 0 1,-6 0-3,1 0-1,-1-1 1,0 1-1,0 0 1,0 0 0,1 0-1,-1 1 1,0-1-1,-1 0 1,1 0-1,0 0 1,0 1 0,0-1-1,-1 0 1,1 1-1,-1-1 1,1 1-1,0 1 1,6 30 412,-6-29-353,3 21 192,-1-1 1,-1 1 0,-1 1 0,-2-1 0,0 0 0,-6 31-1,4-46-157,0 1-1,0-1 0,-1-1 0,0 1 0,-8 12 0,12-21 41,1-3-80,4-5-66,1 1-1,-1 0 0,1 1 0,0-1 0,0 1 0,1 0 0,0 0 0,0 1 0,0 0 1,0 0-1,9-2 0,-5 1-14,1 1 0,0 1 1,0-1-1,0 2 0,0 0 0,22-1 0,-31 3 6,-1 0 0,0 0 0,1 0 0,-1 1-1,1-1 1,-1 0 0,1 1 0,-1 0-1,0-1 1,1 1 0,-1 0 0,0 0 0,0 1-1,1-1 1,-1 0 0,0 1 0,3 2-1,-3-1 11,-1-1 0,1 1 0,0 0-1,-1 0 1,1 0 0,-1 1 0,0-1-1,0 0 1,0 0 0,0 1-1,-1-1 1,1 6 0,0-1 36,-1 0-1,0-1 1,0 1 0,-1 0 0,1 0 0,-2 0-1,1-1 1,-1 1 0,0 0 0,-1-1 0,0 0-1,-5 10 1,2-7 43,-1 0 1,0-1-1,-1 0 0,0 0 0,0 0 0,-1-1 1,-15 10-1,17-13 26,0 0 1,-1 0 0,1 0 0,-1-1 0,0-1-1,0 1 1,0-1 0,0-1 0,-1 1-1,1-1 1,-1-1 0,0 0 0,1 0-1,-14-1 1,22 0 7,0-6-3137,0 2-1423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2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1 191 10517,'0'0'8638,"2"-9"-8440,11-10-190,0 1-1,1 0 1,25-24 0,-18 20-2,22-30 0,-43 51 15,0 1 0,0-1 1,1 1-1,-1-1 1,0 1-1,0-1 0,1 1 1,-1-1-1,0 1 1,0-1-1,1 1 1,-1 0-1,1-1 0,-1 1 1,0-1-1,1 1 1,-1 0-1,1 0 1,-1-1-1,1 1 0,-1 0 1,1 0-1,-1-1 1,1 1-1,-1 0 0,1 0 1,-1 0-1,1 0 1,1 15 673,-2-6-915,0 279 1242,0-163-8591,0-134-325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3.3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1 188 11493,'0'0'7796,"165"-105"-7380,-85 75-208,0 3-112,-5 10-32,-14 8-64,-13 9 0,-14 0-32,-7 0-416,-10 0-384,-10 2-1521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6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1 101 5587,'0'0'13411,"1"-4"-13013,1-2-373,1 1 1,0 0 0,1 0 0,-1 0 0,1 0 0,0 1 0,0-1 0,0 1 0,1 0-1,0 0 1,0 0 0,0 1 0,0 0 0,6-3 0,-3 1-24,1 1-1,0 0 1,-1 1-1,1 0 1,1 0 0,-1 1-1,0 0 1,19-1-1,-27 3-2,0 0-1,-1 1 1,1-1-1,0 0 1,0 0-1,0 1 0,0-1 1,0 1-1,-1-1 1,1 1-1,0-1 0,0 1 1,0-1-1,-1 1 1,1 0-1,0-1 1,-1 1-1,1 0 0,-1 0 1,1-1-1,-1 1 1,1 0-1,-1 0 1,0 0-1,1 0 0,-1 0 1,0 0-1,0-1 1,1 1-1,-1 0 0,0 0 1,0 1-1,1 38-23,-2-29 30,1 14 9,-2-1 1,-1 1-1,-1-1 0,-1 0 0,-1 0 0,-15 39 0,5-20-31,7-13 36,-2 1 0,-2-1 0,0-1-1,-2 0 1,-35 49 0,51-77 55,0-1-1,0 0 1,0 1-1,0-1 1,0 0-1,0 1 1,0-1-1,0 0 1,0 0-1,0 0 1,0 0 0,0 0-1,1 0 1,-1 0-1,1-1 1,57-7 238,16-2-103,85-2 1,-102 12-1224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36.0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1 133 7491,'0'0'11574,"0"-6"-10424,2-1-1093,0 1 0,1 0 0,-1 0 1,1 0-1,0 0 0,1 1 1,0-1-1,-1 1 0,2 0 0,-1 0 1,0 0-1,1 0 0,0 1 1,0 0-1,1 0 0,6-4 0,-3 3-43,0 0-1,0 1 0,0 0 1,0 1-1,1 0 0,-1 0 1,1 1-1,0 0 0,-1 1 1,14-1-1,-22 2-12,0 0 1,-1 0-1,1 1 0,0-1 0,0 0 1,0 0-1,-1 1 0,1-1 1,0 1-1,-1-1 0,1 0 0,0 1 1,-1-1-1,1 1 0,0-1 1,-1 1-1,1 0 0,-1-1 0,1 1 1,-1 0-1,1-1 0,-1 1 0,0 0 1,1 0-1,-1-1 0,0 1 1,1 0-1,-1 0 0,0-1 0,0 2 1,3 29 38,-3-25-27,1 31 108,-1 0-1,-3 0 0,0 0 0,-3 0 0,-12 47 0,-85 217 21,102-301-141,1 0 0,0 1 0,0-1 0,0 0 0,0 1 0,-1-1 0,1 0 0,0 1 0,0-1 0,0 1 0,0-1 0,0 0 0,0 1 0,0-1 0,0 0 0,0 1 0,0-1 0,0 0 0,0 1-1,0-1 1,0 0 0,1 1 0,-1-1 0,0 0 0,0 1 0,0-1 0,0 0 0,1 1 0,-1-1 0,0 0 0,0 1 0,1-1 0,-1 0 0,0 0 0,0 1 0,1-1 0,-1 0 0,0 0 0,1 0 0,-1 0 0,0 1 0,1-1 0,-1 0 0,23-1 24,25-13 79,161-90 425,-190 106-4637,-5-2-2672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39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0 7908,'0'0'3684,"0"24"-3017,2 145 475,0-86-308,0-36-194,-2 0 0,-10 82-1,-1-187 863,6 26-1508,0 0 0,3-1 0,0 1 1,7-63-1,-3 86 7,0 1 1,1-1-1,0 1 1,1 0 0,0 0-1,0 0 1,1 0-1,0 1 1,0 0-1,1 0 1,0 0 0,0 1-1,0-1 1,1 2-1,0-1 1,0 1-1,0 0 1,1 0-1,0 1 1,0 0 0,0 0-1,0 1 1,1 0-1,-1 1 1,1 0-1,0 0 1,-1 1 0,18-1-1,-23 2 3,-1 0 1,0 0-1,0 1 0,0-1 0,1 1 0,-1 0 1,0-1-1,0 1 0,0 0 0,0 0 0,0 0 1,0 0-1,-1 1 0,1-1 0,0 0 0,0 1 1,-1-1-1,3 4 0,0 0 23,-1 0 0,1 1 0,-1-1 0,0 1-1,-1 0 1,4 9 0,0 7 103,-1 1-1,4 37 0,-3 54 273,3 21-185,-8-132-214,-1 1 0,1-1 0,0 1 0,0-1-1,0 0 1,0 0 0,1 1 0,-1-1-1,1 0 1,0 0 0,0 0 0,0-1 0,0 1-1,3 2 1,-4-4 0,1 1 0,-1-1 0,1 0 0,0-1 0,0 1 0,-1 0 0,1 0-1,0-1 1,0 1 0,0-1 0,0 1 0,0-1 0,0 0 0,0 0 0,0 0 0,0 0-1,-1 0 1,1-1 0,0 1 0,0 0 0,0-1 0,0 1 0,0-1 0,0 0 0,-1 0 0,4-1-1,3-4 23,1-1 0,-1 0 0,0 0 0,-1-1 0,0 0-1,0-1 1,-1 1 0,7-11 0,-2 3 0,55-84 44,-65 99-290,-1 1 0,0-1 0,1 1 0,-1 0 0,1-1 0,-1 1 0,1 0 0,-1-1 0,1 1 0,0 0 0,-1 0 0,1-1 0,-1 1 0,1 0 0,0 0 0,-1 0 0,1 0 0,0 0 0,-1 0 0,1 0 0,-1 0 0,1 0 0,1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39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14182,'0'0'297,"4"21"-249,3 13-86,53 233 1751,-57-257-1656,0 1-1,1-1 1,1-1 0,0 1-1,9 15 1,-11-22-53,-1 0 0,1 0 0,-1 0-1,1 0 1,0-1 0,0 1 0,0-1 0,1 1 0,-1-1 0,1 0 0,-1 0-1,1-1 1,-1 1 0,1-1 0,0 0 0,0 0 0,0 0 0,4 0 0,-4 0 4,0-1 1,-1 1-1,1-1 1,0 0-1,0 0 1,0-1-1,-1 1 1,1-1-1,0 0 1,-1 0 0,1 0-1,0-1 1,-1 1-1,1-1 1,-1 0-1,0 0 1,0 0-1,0 0 1,0 0-1,0-1 1,0 0-1,0 1 1,-1-1-1,1 0 1,-1 0 0,0 0-1,0-1 1,0 1-1,2-7 1,4-4 111,-1-1 0,-1-1 1,-1 1-1,0-1 1,0 0-1,-2 0 0,3-27 1,-3-118 2527,-4 92-1444,7 69-3485,7 0-1296,-1 0-4152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0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15607,'0'0'2439,"1"16"-2343,18 412 2153,-19-408-2178,0-13-20,-1 0 0,1 0 0,1 0 0,-1 0 1,1 0-1,1 0 0,3 11 0,-2-16 311,-2-19-15400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0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 13270,'0'0'7577,"0"-4"-7225,1-8-183,1 19-95,2 31-34,4 110 250,-6-75 179,23 143-1,-24-211-808,8 25 1258,0-19-1965,6-7-4004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8.0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1 132 8852,'0'0'5469,"11"-7"-4914,2-2-349,0 0-1,-1-1 0,0-1 1,-1 0-1,20-23 1,-23 22-26,14-16 1707,-22 40-1553,-1 141-258,3 170-40,-2-309-21,-1-8-6,1-1 0,0 1 1,0 0-1,1-1 0,0 1 0,0-1 0,0 1 0,0-1 0,4 8 1,16-4-4183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4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285 1 9556,'0'0'9463,"-3"22"-8331,-20 61-590,-44 104 0,40-116-386,-35 85 185,-37 106 372,98-257-678,1-5-57,0-2-231,-1 1 0,1-1 0,-1 0 0,1 0-1,0 0 1,0 0 0,0 0 0,0 0 0,0 0 0,0 0-1,1-4 1,1-5-1180,0-31-5525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4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12886,'0'0'6232,"16"6"-5485,37 19-218,-1 2 0,74 52 0,58 72-1025,-182-150 71,1 2-405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5.3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94 14311,'0'0'3623,"0"23"-3541,0 150 150,1-104 41,0-18-10,-1 0 0,-9 53 0,9-126 206,-4-43-1,0 13-463,2-158 15,2 146-11,0 53 96,1 0-1,0-1 0,0 1 0,1 0 1,1 0-1,0 0 0,0 0 0,1 0 1,1 0-1,0 1 0,8-13 1,-13 23-84,0-1 0,0 1 1,0 0-1,0-1 1,1 1-1,-1-1 1,0 1-1,0 0 1,0-1-1,1 1 0,-1 0 1,0-1-1,1 1 1,-1 0-1,0 0 1,0-1-1,1 1 1,-1 0-1,1 0 0,-1-1 1,0 1-1,1 0 1,-1 0-1,0 0 1,1 0-1,-1 0 1,1 0-1,-1 0 0,1-1 1,-1 1-1,0 0 1,1 0-1,-1 1 1,1-1-1,-1 0 1,0 0-1,1 0 0,-1 0 1,1 0-1,-1 0 1,0 0-1,1 1 1,-1-1-1,0 0 1,1 0-1,-1 1 0,0-1 1,1 1-1,11 18 113,5 19 34,10 20 97,-2 2 0,-3 0 0,21 89-1,-33-60-162,-8-60-76,2-1-1,8 34 1,-6-53 164,-5-9-271,-1 0 0,0 0-1,0 0 1,0 0 0,0 0-1,0 1 1,0-1 0,0 0-1,1 0 1,-1 0 0,0 0-1,0 0 1,0 0 0,0 0-1,0 0 1,1 0 0,-1 0-1,0 1 1,0-1 0,0 0 0,0 0-1,1 0 1,-1 0 0,0 0-1,0 0 1,0 0 0,0 0-1,1 0 1,-1-1 0,0 1-1,0 0 1,0 0 0,0 0-1,1 0 1,-1 0 0,0 0-1,0 0 1,0 0 0,0 0-1,0 0 1,1-1 0,-1 1 0,0 0-1,0 0 1,0 0 0,0 0-1,0 0 1,0 0 0,0-1-1,0 1 1,0 0 0,1 0-1,-1 0 1,0 0 0,0-1-1,0 1 1,0 0 0,0 0-1,0 0 1,0 0 0,0-1-1,0 1 1,0-18-6015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5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94 15415,'0'0'4738,"174"-63"-4530,-115 48-96,-8 6-112,-8 5-128,-9 4-656,-10 0-2530,-11-3-3537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7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0 8404,'0'0'9271,"0"9"-9111,-12 175 742,0 16 93,12-271-4860,0 41 284,0-21-4703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8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26 424 10325,'-20'-22'2878,"15"11"2131,9 3-3824,10 0-1233,-14 8 103,5-2-42,1 0 1,-1 0 0,0 1 0,1 0 0,-1 0 0,0 0-1,1 1 1,-1 0 0,1 0 0,-1 0 0,1 1 0,-1-1 0,0 2-1,1-1 1,-1 0 0,0 1 0,0 0 0,6 3 0,3 3 40,0 1 0,-1 1 1,0 0-1,18 19 1,-22-19 12,1-1 1,0 0-1,1 0 1,0-1-1,0 0 1,1-1-1,22 10 1,-32-17-61,-1 1 0,0-1 0,1 1 0,-1-1 1,0 0-1,1 0 0,-1 0 0,1 1 0,-1-1 1,1-1-1,-1 1 0,0 0 0,1 0 0,-1-1 0,1 1 1,-1 0-1,0-1 0,1 1 0,-1-1 0,0 0 1,1 1-1,-1-1 0,0 0 0,0 0 0,0 0 0,0 0 1,0 0-1,0 0 0,0 0 0,0 0 0,0 0 1,-1-1-1,1 1 0,0-2 0,3-5 22,-1 0 0,0 0 0,-1-1 0,3-15 0,-1 4-38,11-47 5,29-104-6,-36 150 8,0 0 1,1 0 0,1 0 0,1 1-1,21-30 1,-29 46 24,-1 2-3,-1 0-1,0 0 1,1 0 0,0 0 0,-1 0 0,1 0 0,0 0 0,0 0 0,0 1-1,0-1 1,0 1 0,1-1 0,-1 1 0,0 0 0,1 0 0,-1 0 0,1 0-1,2-1 1,-3 4-5,-1-1 0,0 0-1,0 0 1,0 1-1,-1-1 1,1 0 0,0 1-1,0-1 1,-1 1-1,1-1 1,-1 1 0,1-1-1,-1 1 1,0-1-1,1 3 1,0 0 32,8 38 247,-1 0 1,4 81-1,-11 89 301,-2-106-337,1 113 134,0-218-351,0-24-6380,0-2-1620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8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8516,'0'0'10522,"0"12"-10367,4 429 856,-4-440-934,0-21-186,0-46-4763,-2 23-2104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29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0 267 9540,'0'0'9506,"8"-23"-9111,31-73-251,-35 89-137,1-1 1,0 1-1,0-1 0,0 2 0,1-1 1,1 0-1,-1 1 0,1 0 1,0 1-1,0 0 0,0 0 0,1 0 1,9-4-1,5-3-13,-14 6 3,0 0 1,1 1-1,0 1 0,0-1 1,1 2-1,-1-1 0,1 1 1,0 0-1,0 1 0,0 1 1,11-2-1,-19 3 1,-1 1 1,1-1-1,-1 0 1,0 1-1,1-1 1,-1 1-1,0-1 1,0 1-1,1 0 0,-1-1 1,0 1-1,0 0 1,0 0-1,0 0 1,0 0-1,0 0 0,0 0 1,0 0-1,0 0 1,0 0-1,-1 1 1,1-1-1,0 0 1,-1 0-1,1 1 0,-1-1 1,1 0-1,-1 1 1,0-1-1,0 1 1,1-1-1,-1 3 1,1 8 9,0 0 0,-2 25 1,0-17-4,0 2 12,0 0 0,-2 0 0,-1 0 0,0-1-1,-2 1 1,-1-1 0,0 0 0,-1-1 0,-1 0 0,-2 0 0,0-1 0,0 0 0,-19 22 0,13-27 14,9-10 46,8-10 141,3 0-221,1 1 0,-1 0 1,1 0-1,1 0 0,-1 0 1,1 1-1,-1-1 0,1 1 1,0 0-1,1 1 0,-1-1 0,1 1 1,0 0-1,-1 1 0,1-1 1,9-1-1,0 0-12,0 0-1,1 1 0,-1 1 1,1 1-1,27 1 1,-40 0 14,1 0 0,-1 0 0,1 1-1,-1-1 1,0 1 0,1 0 0,-1 0 0,0 1 0,0-1 0,0 1 0,1-1 0,-1 1-1,-1 0 1,1 0 0,0 0 0,0 1 0,-1-1 0,0 1 0,1-1 0,-1 1 0,0 0-1,0 0 1,0 0 0,-1 0 0,1 0 0,-1 0 0,2 4 0,0 5 2,1 1 1,-2-1-1,0 1 0,0 0 1,-1 0-1,-1 14 1,-1-19 3,0 0 1,0-1-1,-1 1 1,0-1 0,-1 1-1,1-1 1,-1 0 0,-1 0-1,1 0 1,-1 0 0,-1 0-1,1-1 1,-1 0 0,0 0-1,0 0 1,-1-1 0,0 1-1,0-1 1,-12 7-1,5-3 13,-1-1 0,0 0 0,0-1 0,0 0-1,-1-1 1,0-1 0,0-1 0,-1 0 0,-15 2-1,21-5 15,-4 1 11,0 0 1,0-1-1,0-1 0,-1 0 0,-25-4 0,39 4-85,1-1 0,-1 1 0,0-1 0,1 1 0,-1-1 0,0 0 0,1 1 0,-1-1 0,1 0 0,-1 1 0,1-1 0,-1 0 0,1 0 0,0 1 0,-1-1 0,1 0 0,0 0 0,0 0 0,0 0 0,-1 1 0,1-1 0,0 0 0,0 0 0,0 0 0,0 0 0,0 1 0,1-1 0,-1 0 0,0-2 0,1-3-3401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37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6 356 6259,'0'0'12499,"1"2"-12395,8 22-37,-1 0 0,-1 0 1,-1 1-1,-1 0 0,3 42 1,-5-7 267,-7 77 1,4-136-319,0 1-1,0-1 0,-1 1 1,1-1-1,0 1 0,-1-1 1,1 1-1,-1-1 1,0 0-1,1 1 0,-1-1 1,0 0-1,0 0 1,-1 2-1,-5-3 213,-1-14-56,1-15-157,1 0 0,2 0 0,-2-35 0,4-94-87,3 94 166,-1 62-68,0-1 0,0 1 0,0 0 0,0 0 0,1 0 0,-1 0 0,1 0 0,-1 0-1,1 0 1,0 0 0,0 0 0,0 0 0,0 0 0,0 0 0,0 0 0,1 1-1,-1-1 1,1 0 0,-1 1 0,1-1 0,-1 1 0,1 0 0,0 0 0,0-1 0,0 1-1,-1 0 1,1 0 0,0 1 0,0-1 0,0 0 0,3 0 0,0 0-8,-1 1 0,0-1 0,0 1-1,1 0 1,-1 0 0,0 1 0,1-1 0,-1 1 0,0 0 0,0 0 0,0 0 0,0 1 0,0 0 0,0-1 0,5 5 0,33 23 159,-2 3 0,43 43 0,15 13 176,-78-71-308,-12-9-28,0-1 0,0 0 0,0-1 1,1 0-1,0 0 0,0-1 0,0 0 0,1 0 0,16 4 0,-25-9 23,-1 0 0,1 0 0,-1 0 1,1 0-1,-1 0 0,0 0 0,1 0 0,-1 0 1,1 0-1,-1-1 0,1 1 0,-1 0 0,0 0 1,1-1-1,-1 1 0,1 0 0,-1 0 0,0-1 1,1 1-1,-1-1 0,0 1 0,0 0 0,1-1 1,-1 1-1,0 0 0,0-1 0,1 1 0,-1-1 1,0 1-1,0-1 0,0 1 0,0-1 0,0 1 1,0-1-1,0 1 0,0-1 0,0 1 0,0-1 1,0-25 151,0 15-48,-12-304 39,9 74-329,3 200-687,0 87-1544,0-14-1984,0-12-1915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37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2 11701,'0'0'6278,"-3"-1"-5787,2 1-472,0 0-1,0 0 1,0 0 0,0 0-1,0 0 1,0 0 0,1 0 0,-1 1-1,0-1 1,0 0 0,0 1-1,0-1 1,1 0 0,-1 1 0,0-1-1,0 1 1,0-1 0,1 1 0,-1 0-1,0-1 1,1 1 0,-1-1-1,1 1 1,-1 0 0,1 0 0,-1-1-1,0 3 1,-15 31 190,9-17-70,-144 288 1095,108-219-803,32-65-323,-4 10 178,-37 55 0,47-80-302,4-6-275,1-40-6552,0 13 358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8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1 138 15783,'0'0'2802,"160"-20"-2322,-85-4-368,1-6 32,-8 3-128,-13 6-16,-11 7-144,-15 12-1489,-17 2-3073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38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7652,'0'0'11920,"8"4"-11483,11 6-78,-1 0-1,0 2 0,31 25 1,48 55 315,-65-60-529,1-1 0,73 51 0,-99-77-156,1-1 0,-1 0 1,1 0-1,0-1 0,0 0 1,0-1-1,0 1 0,1-1 1,-1-1-1,15 1 0,-22-17-12242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1.4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 14118,'0'0'3722,"0"1"-3588,-11 225 639,0 3 462,11-229-1221,0-21-366,0 6-279,-1-40-6379,-3 18-3921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2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0 132 11077,'0'0'6472,"24"7"-6077,77 27-168,-93-30-202,0 1 1,0 0-1,-1 0 0,0 0 1,0 1-1,0 0 0,-1 1 1,1-1-1,-2 1 0,1 0 1,-1 1-1,0-1 0,6 15 1,3 0 35,-2-2 15,-3-4-41,0 0 0,2-1 0,-1 0 0,2-1-1,0 0 1,1-1 0,22 19 0,-34-31-15,0-1 0,0 1-1,0-1 1,0 1 0,0 0 0,0-1-1,0 0 1,0 1 0,0-1 0,0 0-1,0 1 1,0-1 0,0 0 0,0 0 0,0 0-1,0 0 1,0 0 0,0 0 0,0 0-1,0-1 1,0 1 0,0 0 0,0 0 0,0-1-1,0 1 1,0-1 0,0 1 0,0-1-1,0 1 1,0-1 0,0 0 0,-1 1-1,1-1 1,0 0 0,0 1 0,-1-1 0,1 0-1,0 0 1,-1 0 0,1 0 0,-1 0-1,1 0 1,0-2 0,2-5 74,0-1 0,0 1 0,-1-1 0,2-11 0,-2 7-105,10-43 49,28-75 1,-33 110-33,2 1 1,0 1-1,2 0 1,0 0-1,1 1 1,26-31-1,-37 47 0,0 1 1,-1 0-1,1-1 0,0 1 0,1 0 0,-1 0 0,0 0 0,0 0 1,0 0-1,1 0 0,-1 0 0,0 0 0,1 1 0,-1-1 0,1 0 0,-1 1 1,1-1-1,-1 1 0,1 0 0,-1-1 0,1 1 0,-1 0 0,1 0 0,0 0 1,1 0-1,-1 2 9,0-1 0,-1 0 1,1 1-1,-1 0 0,1-1 1,-1 1-1,0 0 0,0-1 0,0 1 1,0 0-1,0 0 0,0 0 1,0 0-1,0 0 0,-1 0 1,1 0-1,0 4 0,7 39 160,-2 0 0,-2 0 0,-2 1 0,-5 53 1,2-37 19,7 84 1,-3-125-138,-2-2 50,2 1-1,1-1 1,9 33 0,-3-37-44,-2-13-1935,-6-3 1466,-1-1 0,0 1 1,0 0-1,0 0 0,0-1 0,0 1 1,0-1-1,0 1 0,0-1 0,-1 1 0,1-1 1,0 1-1,-1-1 0,1-2 0,8-31-8233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2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22 253 16920,'0'0'2980,"-1"15"-2903,0-7-60,-1 1-3,2-1 0,-1 1 0,1 0 0,0-1 0,0 1 0,1 0 0,1-1 0,-1 1-1,1-1 1,1 1 0,3 9 0,2-2 3,0 1-1,1-2 0,0 1 1,14 15-1,-20-27-11,0 0 0,1 0-1,0 0 1,0-1 0,0 1 0,0-1 0,1 0 0,-1 0-1,1-1 1,-1 1 0,1-1 0,0 0 0,0 0 0,0-1-1,1 1 1,-1-1 0,0 0 0,8 0 0,-10-2 30,0 1 1,0-1-1,0 1 1,-1-1 0,1 0-1,0 0 1,-1 0-1,1-1 1,0 1-1,-1 0 1,0-1 0,1 0-1,-1 0 1,0 0-1,0 0 1,0 0 0,0 0-1,0 0 1,0 0-1,-1-1 1,1 1-1,-1-1 1,2-4 0,4-7 178,-2 0 1,0 0 0,4-19-1,-2 5 8,-2-1-1,0 0 1,-3 0-1,0 0 1,-2-1-1,-1 1 0,-5-34 1,4 55-207,0-1-1,0 1 1,-1-1 0,0 1-1,-1 0 1,0 0 0,0 0-1,-1 1 1,0-1 0,0 1-1,-7-7 1,8 10-49,0 0 1,-1 0-1,0 0 0,0 0 0,0 0 1,0 1-1,0 0 0,-1 0 0,1 1 1,-1 0-1,0 0 0,0 0 0,0 0 1,0 1-1,0 0 0,-9 0 0,12 1-60,-1 0 0,0 0 0,1 0 0,-1 1 0,0-1 0,1 1-1,-1 0 1,1 0 0,0 0 0,-1 1 0,1-1 0,0 1-1,-4 2 1,1 1-259,1-1 0,0 1 0,0 0 0,1 1 0,-8 10 0,-26 46-4393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8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363 1 9508,'0'0'9848,"-15"16"-9526,1-3-271,2-1-28,1 1-1,0 0 0,0 0 0,1 1 1,1 0-1,0 1 0,-6 15 1,-122 352 1230,115-313-1122,-62 213 40,83-280-299,0-12-427,1-94-7307,0 31-110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9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3874,'0'0'13590,"21"13"-12526,-10-6-908,11 7 117,0 0 0,-2 2 0,1 0 0,-2 1-1,23 27 1,-4 1 261,86 96 595,-102-119-1073,0-1-1,2-2 0,0 0 1,31 17-1,-11-16 90,-43-19-229,0-1 1,0 1 0,0-1 0,1 0-1,-1 1 1,0-1 0,0 0 0,0 0-1,1 0 1,-1 0 0,0 0 0,0 0-1,1 0 1,-1 0 0,0 0 0,0 0-1,1-1 1,-1 1 0,0-1 0,0 1 0,0-1-1,0 1 1,0-1 0,0 0 0,0 1-1,0-1 1,0 0 0,0 0 0,0 0-1,0 0 1,0 1 0,-1-1 0,1-1-1,0 1 1,0-1 0,4-25-4164,-2-8-3392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9.6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1 15207,'0'0'5616,"-8"3"-5557,4-3-57,1 1 1,0 0-1,0 1 1,0-1-1,0 0 1,0 1 0,1 0-1,-1 0 1,0 0-1,1 0 1,-1 0-1,1 0 1,0 0-1,0 1 1,0-1 0,0 1-1,0 0 1,0 0-1,1-1 1,-1 1-1,1 0 1,0 0 0,0 1-1,0-1 1,-1 3-1,-44 187 121,12-47 389,-64 170 0,90-294-495,1-3-2,-1 0 0,0-1 1,-12 18-1,14-31-83,6-11-78,0 4 58,0-60-4442,0 27-1414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9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8212,'0'0'12069,"126"66"-11428,-70-34-417,-2 3-144,-6-4-80,-11-7-208,-8-4-897,-10-16-3793,-7-4-8052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7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0 13766,'0'0'3381,"0"6"-3221,-3 35-74,-2 0 1,-2-1-1,-20 69 0,5-24 390,0-2 70,10-39-47,1 0 1,-6 63-1,17-107-491,1 19 186,1-19-192,-1 0 1,0 1 0,0-1 0,0 1 0,0-1 0,0 0 0,1 0 0,-1 0 0,0 0 0,0 0-1,0 0 1,1 0 0,-1 0 0,0 0 0,2-1 0,7-1 36,1 0 0,-1-1 0,0 0 0,0-1 0,0 0 0,15-9-1,60-42 69,-11 8-67,-68 43-100,-2 2 5,-1 0 0,0 1-1,0-1 1,1 0 0,-1 1 0,1 0-1,0 0 1,-1 0 0,1 0-1,0 1 1,4-1 0,-6 8-6876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48.1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1 14375,'0'0'4831,"-3"10"-4727,-9 55-110,3 0-1,-1 103 1,5-65 92,4-82-90,-29 531 2121,29-501-1904,2-51-472,0 1 0,0-1-1,0 1 1,0-1 0,0 0-1,1 1 1,-1-1-1,0 0 1,0 0 0,0 0-1,0 0 1,0 0 0,0 0-1,0 0 1,0 0 0,1-1-1,-1 1 1,2-1 0,13-6-7425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2FB4-4187-FEEC-76DD-DC18D1D66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98F16-4E1C-22A4-8FBF-660584BE5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DB16A-AE06-7168-F6A4-E830E117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0327-B495-8EC1-AA38-B9E64417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D9476-2433-2C15-A276-F9773C7E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29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4E9F-FD78-86F9-CF09-7E198BEA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080EB-BD5F-07C8-4362-2C56DE19B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7F505-4012-77D0-78F9-CE3A2959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A0DB4-286F-52B5-F38F-5126091D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5E6BA-3C3F-47BB-68CD-729F10FE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12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3B6FA-A823-4093-DA81-2BE0340DE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8C0B9-6835-5514-4E24-E7FA5396A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99643-A84D-ED2D-5ACB-66CE46A4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13E6C-9E97-BACF-331C-3955C5FD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008CD-5C18-177A-2CD3-512449C0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97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7858-F81E-3663-27A5-09AB000A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C8CC5-B355-2E12-6AEC-06B371EB8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39649-6900-3169-C6DB-2C37EFA6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05ACD-B5B7-742E-A2B0-9993C49C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BB3C4-5CE3-8B6D-02BE-02B7AD88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64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A76F-5DC6-CAA6-2312-52F5D75D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E3903-248E-6B1C-4C54-AAA79E071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D18A7-E574-6354-551E-EF32ED7B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1851C-D20E-5B0B-F4B2-8C4AF148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CA911-B61F-08EC-B608-6FB52BD0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19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64B1-EF3B-EA23-20BF-84CCD4BA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C6A73-FFF1-07DF-532F-6D1A6B47C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012E8-8CA0-F2F0-CF73-87C5CA4B9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5FB73-8A81-C0A3-8641-3CDC892B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4CB23-5407-8B08-A3E4-EE001CC7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268C4-E590-2536-50CF-5C57F224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15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93CD-4306-61A3-A704-79139EE6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13C8B-048A-50EF-31ED-2C28881F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CD402-CB2E-73B1-8513-5E1A47EEA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701E4-93A7-05FF-42AE-13FBB9EEE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D495F-ED80-AD50-BFCF-1F58FDCA8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E93CE-F208-A176-89CC-96F2834A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2D7EF-A813-9CD2-C72F-60E5F71D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30626-D13E-BB3B-DDB6-1468498A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09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9921-0D59-F6A3-D5D3-565EEB6E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82FE9-CDC6-C826-4D1B-9ED9CDBA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7FAC4-B3CD-2030-C76F-9C54FF02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A2EDF-999C-0E0E-44F6-7D78380F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0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61CF2-32AF-1D2D-F21E-3B36B3B5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1038A-A2AA-AD38-1459-CAF48D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7BC40-C89E-EC53-D40E-C2397116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9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72B8-4EB2-0021-F4CC-461339BE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31BC9-82BC-FE4D-F591-F53072A9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86949-A5D0-E02A-C494-AEE5ABCB1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21615-D72B-CC1C-409A-218CCAB2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A2A20-8927-4A9F-8757-E322626C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B7050-AEF3-CDDE-38C0-D8C25682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76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B545-36E9-F5E8-AD7D-E9B0C2A9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773D6-A21A-12C1-0E68-07C5CBF31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2D2C5-5FE2-42FB-022A-09A1943CF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CC8A6-EA3B-605E-FDB0-CAB6FE886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7482F-F728-C34D-B8D0-2D10D50C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69898-0E86-42A8-DD70-E5391FE7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4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B1AFE-A01F-A990-5662-CAA60F0F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03F2C-A0F1-481B-AEE2-77C1A619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473B4-6EF7-C66D-2E02-D393D5781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6E75-AFB9-216C-B673-AC7640938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BDA99-49B4-DF6F-F4ED-D043F289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80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299" Type="http://schemas.openxmlformats.org/officeDocument/2006/relationships/customXml" Target="../ink/ink151.xml"/><Relationship Id="rId21" Type="http://schemas.openxmlformats.org/officeDocument/2006/relationships/image" Target="../media/image10.png"/><Relationship Id="rId63" Type="http://schemas.openxmlformats.org/officeDocument/2006/relationships/image" Target="../media/image30.png"/><Relationship Id="rId159" Type="http://schemas.openxmlformats.org/officeDocument/2006/relationships/customXml" Target="../ink/ink81.xml"/><Relationship Id="rId324" Type="http://schemas.openxmlformats.org/officeDocument/2006/relationships/image" Target="../media/image160.png"/><Relationship Id="rId366" Type="http://schemas.openxmlformats.org/officeDocument/2006/relationships/image" Target="../media/image181.png"/><Relationship Id="rId170" Type="http://schemas.openxmlformats.org/officeDocument/2006/relationships/image" Target="../media/image83.png"/><Relationship Id="rId226" Type="http://schemas.openxmlformats.org/officeDocument/2006/relationships/image" Target="../media/image111.png"/><Relationship Id="rId433" Type="http://schemas.openxmlformats.org/officeDocument/2006/relationships/customXml" Target="../ink/ink218.xml"/><Relationship Id="rId268" Type="http://schemas.openxmlformats.org/officeDocument/2006/relationships/image" Target="../media/image132.png"/><Relationship Id="rId32" Type="http://schemas.openxmlformats.org/officeDocument/2006/relationships/customXml" Target="../ink/ink16.xml"/><Relationship Id="rId74" Type="http://schemas.openxmlformats.org/officeDocument/2006/relationships/customXml" Target="../ink/ink38.xml"/><Relationship Id="rId128" Type="http://schemas.openxmlformats.org/officeDocument/2006/relationships/image" Target="../media/image62.png"/><Relationship Id="rId335" Type="http://schemas.openxmlformats.org/officeDocument/2006/relationships/customXml" Target="../ink/ink169.xml"/><Relationship Id="rId377" Type="http://schemas.openxmlformats.org/officeDocument/2006/relationships/customXml" Target="../ink/ink190.xml"/><Relationship Id="rId5" Type="http://schemas.openxmlformats.org/officeDocument/2006/relationships/image" Target="../media/image2.png"/><Relationship Id="rId181" Type="http://schemas.openxmlformats.org/officeDocument/2006/relationships/customXml" Target="../ink/ink92.xml"/><Relationship Id="rId237" Type="http://schemas.openxmlformats.org/officeDocument/2006/relationships/customXml" Target="../ink/ink120.xml"/><Relationship Id="rId402" Type="http://schemas.openxmlformats.org/officeDocument/2006/relationships/image" Target="../media/image199.png"/><Relationship Id="rId279" Type="http://schemas.openxmlformats.org/officeDocument/2006/relationships/customXml" Target="../ink/ink141.xml"/><Relationship Id="rId444" Type="http://schemas.openxmlformats.org/officeDocument/2006/relationships/image" Target="../media/image220.png"/><Relationship Id="rId43" Type="http://schemas.openxmlformats.org/officeDocument/2006/relationships/image" Target="../media/image20.png"/><Relationship Id="rId139" Type="http://schemas.openxmlformats.org/officeDocument/2006/relationships/customXml" Target="../ink/ink71.xml"/><Relationship Id="rId290" Type="http://schemas.openxmlformats.org/officeDocument/2006/relationships/image" Target="../media/image143.png"/><Relationship Id="rId304" Type="http://schemas.openxmlformats.org/officeDocument/2006/relationships/image" Target="../media/image150.png"/><Relationship Id="rId346" Type="http://schemas.openxmlformats.org/officeDocument/2006/relationships/image" Target="../media/image171.png"/><Relationship Id="rId388" Type="http://schemas.openxmlformats.org/officeDocument/2006/relationships/image" Target="../media/image192.png"/><Relationship Id="rId85" Type="http://schemas.openxmlformats.org/officeDocument/2006/relationships/image" Target="../media/image41.png"/><Relationship Id="rId150" Type="http://schemas.openxmlformats.org/officeDocument/2006/relationships/image" Target="../media/image73.png"/><Relationship Id="rId192" Type="http://schemas.openxmlformats.org/officeDocument/2006/relationships/image" Target="../media/image94.png"/><Relationship Id="rId206" Type="http://schemas.openxmlformats.org/officeDocument/2006/relationships/image" Target="../media/image101.png"/><Relationship Id="rId413" Type="http://schemas.openxmlformats.org/officeDocument/2006/relationships/customXml" Target="../ink/ink208.xml"/><Relationship Id="rId248" Type="http://schemas.openxmlformats.org/officeDocument/2006/relationships/image" Target="../media/image122.png"/><Relationship Id="rId12" Type="http://schemas.openxmlformats.org/officeDocument/2006/relationships/customXml" Target="../ink/ink6.xml"/><Relationship Id="rId108" Type="http://schemas.openxmlformats.org/officeDocument/2006/relationships/customXml" Target="../ink/ink55.xml"/><Relationship Id="rId315" Type="http://schemas.openxmlformats.org/officeDocument/2006/relationships/customXml" Target="../ink/ink159.xml"/><Relationship Id="rId357" Type="http://schemas.openxmlformats.org/officeDocument/2006/relationships/customXml" Target="../ink/ink180.xml"/><Relationship Id="rId54" Type="http://schemas.openxmlformats.org/officeDocument/2006/relationships/customXml" Target="../ink/ink28.xml"/><Relationship Id="rId96" Type="http://schemas.openxmlformats.org/officeDocument/2006/relationships/customXml" Target="../ink/ink49.xml"/><Relationship Id="rId161" Type="http://schemas.openxmlformats.org/officeDocument/2006/relationships/customXml" Target="../ink/ink82.xml"/><Relationship Id="rId217" Type="http://schemas.openxmlformats.org/officeDocument/2006/relationships/customXml" Target="../ink/ink110.xml"/><Relationship Id="rId399" Type="http://schemas.openxmlformats.org/officeDocument/2006/relationships/customXml" Target="../ink/ink201.xml"/><Relationship Id="rId259" Type="http://schemas.openxmlformats.org/officeDocument/2006/relationships/customXml" Target="../ink/ink131.xml"/><Relationship Id="rId424" Type="http://schemas.openxmlformats.org/officeDocument/2006/relationships/image" Target="../media/image210.png"/><Relationship Id="rId23" Type="http://schemas.openxmlformats.org/officeDocument/2006/relationships/image" Target="../media/image11.png"/><Relationship Id="rId119" Type="http://schemas.openxmlformats.org/officeDocument/2006/relationships/customXml" Target="../ink/ink61.xml"/><Relationship Id="rId270" Type="http://schemas.openxmlformats.org/officeDocument/2006/relationships/image" Target="../media/image133.png"/><Relationship Id="rId326" Type="http://schemas.openxmlformats.org/officeDocument/2006/relationships/image" Target="../media/image161.png"/><Relationship Id="rId65" Type="http://schemas.openxmlformats.org/officeDocument/2006/relationships/image" Target="../media/image31.png"/><Relationship Id="rId130" Type="http://schemas.openxmlformats.org/officeDocument/2006/relationships/image" Target="../media/image63.png"/><Relationship Id="rId368" Type="http://schemas.openxmlformats.org/officeDocument/2006/relationships/image" Target="../media/image182.png"/><Relationship Id="rId172" Type="http://schemas.openxmlformats.org/officeDocument/2006/relationships/image" Target="../media/image84.png"/><Relationship Id="rId228" Type="http://schemas.openxmlformats.org/officeDocument/2006/relationships/image" Target="../media/image112.png"/><Relationship Id="rId435" Type="http://schemas.openxmlformats.org/officeDocument/2006/relationships/customXml" Target="../ink/ink219.xml"/><Relationship Id="rId281" Type="http://schemas.openxmlformats.org/officeDocument/2006/relationships/customXml" Target="../ink/ink142.xml"/><Relationship Id="rId337" Type="http://schemas.openxmlformats.org/officeDocument/2006/relationships/customXml" Target="../ink/ink170.xml"/><Relationship Id="rId34" Type="http://schemas.openxmlformats.org/officeDocument/2006/relationships/image" Target="../media/image16.png"/><Relationship Id="rId76" Type="http://schemas.openxmlformats.org/officeDocument/2006/relationships/customXml" Target="../ink/ink39.xml"/><Relationship Id="rId141" Type="http://schemas.openxmlformats.org/officeDocument/2006/relationships/customXml" Target="../ink/ink72.xml"/><Relationship Id="rId379" Type="http://schemas.openxmlformats.org/officeDocument/2006/relationships/customXml" Target="../ink/ink191.xml"/><Relationship Id="rId7" Type="http://schemas.openxmlformats.org/officeDocument/2006/relationships/image" Target="../media/image3.png"/><Relationship Id="rId183" Type="http://schemas.openxmlformats.org/officeDocument/2006/relationships/customXml" Target="../ink/ink93.xml"/><Relationship Id="rId239" Type="http://schemas.openxmlformats.org/officeDocument/2006/relationships/customXml" Target="../ink/ink121.xml"/><Relationship Id="rId390" Type="http://schemas.openxmlformats.org/officeDocument/2006/relationships/image" Target="../media/image193.png"/><Relationship Id="rId404" Type="http://schemas.openxmlformats.org/officeDocument/2006/relationships/image" Target="../media/image200.png"/><Relationship Id="rId250" Type="http://schemas.openxmlformats.org/officeDocument/2006/relationships/image" Target="../media/image123.png"/><Relationship Id="rId292" Type="http://schemas.openxmlformats.org/officeDocument/2006/relationships/image" Target="../media/image144.png"/><Relationship Id="rId306" Type="http://schemas.openxmlformats.org/officeDocument/2006/relationships/image" Target="../media/image151.png"/><Relationship Id="rId45" Type="http://schemas.openxmlformats.org/officeDocument/2006/relationships/image" Target="../media/image21.png"/><Relationship Id="rId87" Type="http://schemas.openxmlformats.org/officeDocument/2006/relationships/image" Target="../media/image42.png"/><Relationship Id="rId110" Type="http://schemas.openxmlformats.org/officeDocument/2006/relationships/customXml" Target="../ink/ink56.xml"/><Relationship Id="rId348" Type="http://schemas.openxmlformats.org/officeDocument/2006/relationships/image" Target="../media/image172.png"/><Relationship Id="rId152" Type="http://schemas.openxmlformats.org/officeDocument/2006/relationships/image" Target="../media/image74.png"/><Relationship Id="rId194" Type="http://schemas.openxmlformats.org/officeDocument/2006/relationships/image" Target="../media/image95.png"/><Relationship Id="rId208" Type="http://schemas.openxmlformats.org/officeDocument/2006/relationships/image" Target="../media/image102.png"/><Relationship Id="rId415" Type="http://schemas.openxmlformats.org/officeDocument/2006/relationships/customXml" Target="../ink/ink209.xml"/><Relationship Id="rId261" Type="http://schemas.openxmlformats.org/officeDocument/2006/relationships/customXml" Target="../ink/ink132.xml"/><Relationship Id="rId14" Type="http://schemas.openxmlformats.org/officeDocument/2006/relationships/customXml" Target="../ink/ink7.xml"/><Relationship Id="rId56" Type="http://schemas.openxmlformats.org/officeDocument/2006/relationships/customXml" Target="../ink/ink29.xml"/><Relationship Id="rId317" Type="http://schemas.openxmlformats.org/officeDocument/2006/relationships/customXml" Target="../ink/ink160.xml"/><Relationship Id="rId359" Type="http://schemas.openxmlformats.org/officeDocument/2006/relationships/customXml" Target="../ink/ink181.xml"/><Relationship Id="rId98" Type="http://schemas.openxmlformats.org/officeDocument/2006/relationships/customXml" Target="../ink/ink50.xml"/><Relationship Id="rId121" Type="http://schemas.openxmlformats.org/officeDocument/2006/relationships/customXml" Target="../ink/ink62.xml"/><Relationship Id="rId163" Type="http://schemas.openxmlformats.org/officeDocument/2006/relationships/customXml" Target="../ink/ink83.xml"/><Relationship Id="rId219" Type="http://schemas.openxmlformats.org/officeDocument/2006/relationships/customXml" Target="../ink/ink111.xml"/><Relationship Id="rId370" Type="http://schemas.openxmlformats.org/officeDocument/2006/relationships/image" Target="../media/image183.png"/><Relationship Id="rId426" Type="http://schemas.openxmlformats.org/officeDocument/2006/relationships/image" Target="../media/image211.png"/><Relationship Id="rId230" Type="http://schemas.openxmlformats.org/officeDocument/2006/relationships/image" Target="../media/image113.png"/><Relationship Id="rId25" Type="http://schemas.openxmlformats.org/officeDocument/2006/relationships/image" Target="../media/image12.png"/><Relationship Id="rId67" Type="http://schemas.openxmlformats.org/officeDocument/2006/relationships/image" Target="../media/image32.png"/><Relationship Id="rId272" Type="http://schemas.openxmlformats.org/officeDocument/2006/relationships/image" Target="../media/image134.png"/><Relationship Id="rId328" Type="http://schemas.openxmlformats.org/officeDocument/2006/relationships/image" Target="../media/image162.png"/><Relationship Id="rId132" Type="http://schemas.openxmlformats.org/officeDocument/2006/relationships/image" Target="../media/image64.png"/><Relationship Id="rId174" Type="http://schemas.openxmlformats.org/officeDocument/2006/relationships/image" Target="../media/image85.png"/><Relationship Id="rId381" Type="http://schemas.openxmlformats.org/officeDocument/2006/relationships/customXml" Target="../ink/ink192.xml"/><Relationship Id="rId241" Type="http://schemas.openxmlformats.org/officeDocument/2006/relationships/customXml" Target="../ink/ink122.xml"/><Relationship Id="rId437" Type="http://schemas.openxmlformats.org/officeDocument/2006/relationships/customXml" Target="../ink/ink220.xml"/><Relationship Id="rId36" Type="http://schemas.openxmlformats.org/officeDocument/2006/relationships/image" Target="../media/image17.png"/><Relationship Id="rId283" Type="http://schemas.openxmlformats.org/officeDocument/2006/relationships/customXml" Target="../ink/ink143.xml"/><Relationship Id="rId339" Type="http://schemas.openxmlformats.org/officeDocument/2006/relationships/customXml" Target="../ink/ink171.xml"/><Relationship Id="rId78" Type="http://schemas.openxmlformats.org/officeDocument/2006/relationships/customXml" Target="../ink/ink40.xml"/><Relationship Id="rId101" Type="http://schemas.openxmlformats.org/officeDocument/2006/relationships/image" Target="../media/image49.png"/><Relationship Id="rId143" Type="http://schemas.openxmlformats.org/officeDocument/2006/relationships/customXml" Target="../ink/ink73.xml"/><Relationship Id="rId185" Type="http://schemas.openxmlformats.org/officeDocument/2006/relationships/customXml" Target="../ink/ink94.xml"/><Relationship Id="rId350" Type="http://schemas.openxmlformats.org/officeDocument/2006/relationships/image" Target="../media/image173.png"/><Relationship Id="rId406" Type="http://schemas.openxmlformats.org/officeDocument/2006/relationships/image" Target="../media/image201.png"/><Relationship Id="rId9" Type="http://schemas.openxmlformats.org/officeDocument/2006/relationships/image" Target="../media/image4.png"/><Relationship Id="rId210" Type="http://schemas.openxmlformats.org/officeDocument/2006/relationships/image" Target="../media/image103.png"/><Relationship Id="rId392" Type="http://schemas.openxmlformats.org/officeDocument/2006/relationships/image" Target="../media/image194.png"/><Relationship Id="rId252" Type="http://schemas.openxmlformats.org/officeDocument/2006/relationships/image" Target="../media/image124.png"/><Relationship Id="rId294" Type="http://schemas.openxmlformats.org/officeDocument/2006/relationships/image" Target="../media/image145.png"/><Relationship Id="rId308" Type="http://schemas.openxmlformats.org/officeDocument/2006/relationships/image" Target="../media/image152.png"/><Relationship Id="rId47" Type="http://schemas.openxmlformats.org/officeDocument/2006/relationships/image" Target="../media/image22.png"/><Relationship Id="rId89" Type="http://schemas.openxmlformats.org/officeDocument/2006/relationships/image" Target="../media/image43.png"/><Relationship Id="rId112" Type="http://schemas.openxmlformats.org/officeDocument/2006/relationships/customXml" Target="../ink/ink57.xml"/><Relationship Id="rId154" Type="http://schemas.openxmlformats.org/officeDocument/2006/relationships/image" Target="../media/image75.png"/><Relationship Id="rId361" Type="http://schemas.openxmlformats.org/officeDocument/2006/relationships/customXml" Target="../ink/ink182.xml"/><Relationship Id="rId196" Type="http://schemas.openxmlformats.org/officeDocument/2006/relationships/image" Target="../media/image96.png"/><Relationship Id="rId417" Type="http://schemas.openxmlformats.org/officeDocument/2006/relationships/customXml" Target="../ink/ink210.xml"/><Relationship Id="rId16" Type="http://schemas.openxmlformats.org/officeDocument/2006/relationships/customXml" Target="../ink/ink8.xml"/><Relationship Id="rId221" Type="http://schemas.openxmlformats.org/officeDocument/2006/relationships/customXml" Target="../ink/ink112.xml"/><Relationship Id="rId263" Type="http://schemas.openxmlformats.org/officeDocument/2006/relationships/customXml" Target="../ink/ink133.xml"/><Relationship Id="rId319" Type="http://schemas.openxmlformats.org/officeDocument/2006/relationships/customXml" Target="../ink/ink161.xml"/><Relationship Id="rId58" Type="http://schemas.openxmlformats.org/officeDocument/2006/relationships/customXml" Target="../ink/ink30.xml"/><Relationship Id="rId123" Type="http://schemas.openxmlformats.org/officeDocument/2006/relationships/customXml" Target="../ink/ink63.xml"/><Relationship Id="rId330" Type="http://schemas.openxmlformats.org/officeDocument/2006/relationships/image" Target="../media/image163.png"/><Relationship Id="rId165" Type="http://schemas.openxmlformats.org/officeDocument/2006/relationships/customXml" Target="../ink/ink84.xml"/><Relationship Id="rId372" Type="http://schemas.openxmlformats.org/officeDocument/2006/relationships/image" Target="../media/image184.png"/><Relationship Id="rId428" Type="http://schemas.openxmlformats.org/officeDocument/2006/relationships/image" Target="../media/image212.png"/><Relationship Id="rId232" Type="http://schemas.openxmlformats.org/officeDocument/2006/relationships/image" Target="../media/image114.png"/><Relationship Id="rId274" Type="http://schemas.openxmlformats.org/officeDocument/2006/relationships/image" Target="../media/image135.png"/><Relationship Id="rId27" Type="http://schemas.openxmlformats.org/officeDocument/2006/relationships/image" Target="../media/image13.png"/><Relationship Id="rId69" Type="http://schemas.openxmlformats.org/officeDocument/2006/relationships/image" Target="../media/image33.png"/><Relationship Id="rId134" Type="http://schemas.openxmlformats.org/officeDocument/2006/relationships/image" Target="../media/image65.png"/><Relationship Id="rId80" Type="http://schemas.openxmlformats.org/officeDocument/2006/relationships/customXml" Target="../ink/ink41.xml"/><Relationship Id="rId176" Type="http://schemas.openxmlformats.org/officeDocument/2006/relationships/image" Target="../media/image86.png"/><Relationship Id="rId341" Type="http://schemas.openxmlformats.org/officeDocument/2006/relationships/customXml" Target="../ink/ink172.xml"/><Relationship Id="rId383" Type="http://schemas.openxmlformats.org/officeDocument/2006/relationships/customXml" Target="../ink/ink193.xml"/><Relationship Id="rId439" Type="http://schemas.openxmlformats.org/officeDocument/2006/relationships/customXml" Target="../ink/ink221.xml"/><Relationship Id="rId201" Type="http://schemas.openxmlformats.org/officeDocument/2006/relationships/customXml" Target="../ink/ink102.xml"/><Relationship Id="rId243" Type="http://schemas.openxmlformats.org/officeDocument/2006/relationships/customXml" Target="../ink/ink123.xml"/><Relationship Id="rId285" Type="http://schemas.openxmlformats.org/officeDocument/2006/relationships/customXml" Target="../ink/ink144.xml"/><Relationship Id="rId38" Type="http://schemas.openxmlformats.org/officeDocument/2006/relationships/customXml" Target="../ink/ink20.xml"/><Relationship Id="rId103" Type="http://schemas.openxmlformats.org/officeDocument/2006/relationships/image" Target="../media/image50.png"/><Relationship Id="rId310" Type="http://schemas.openxmlformats.org/officeDocument/2006/relationships/image" Target="../media/image153.png"/><Relationship Id="rId91" Type="http://schemas.openxmlformats.org/officeDocument/2006/relationships/image" Target="../media/image44.png"/><Relationship Id="rId145" Type="http://schemas.openxmlformats.org/officeDocument/2006/relationships/customXml" Target="../ink/ink74.xml"/><Relationship Id="rId187" Type="http://schemas.openxmlformats.org/officeDocument/2006/relationships/customXml" Target="../ink/ink95.xml"/><Relationship Id="rId352" Type="http://schemas.openxmlformats.org/officeDocument/2006/relationships/image" Target="../media/image174.png"/><Relationship Id="rId394" Type="http://schemas.openxmlformats.org/officeDocument/2006/relationships/image" Target="../media/image195.png"/><Relationship Id="rId408" Type="http://schemas.openxmlformats.org/officeDocument/2006/relationships/image" Target="../media/image202.png"/><Relationship Id="rId212" Type="http://schemas.openxmlformats.org/officeDocument/2006/relationships/image" Target="../media/image104.png"/><Relationship Id="rId254" Type="http://schemas.openxmlformats.org/officeDocument/2006/relationships/image" Target="../media/image125.png"/><Relationship Id="rId49" Type="http://schemas.openxmlformats.org/officeDocument/2006/relationships/image" Target="../media/image23.png"/><Relationship Id="rId114" Type="http://schemas.openxmlformats.org/officeDocument/2006/relationships/customXml" Target="../ink/ink58.xml"/><Relationship Id="rId296" Type="http://schemas.openxmlformats.org/officeDocument/2006/relationships/image" Target="../media/image146.png"/><Relationship Id="rId60" Type="http://schemas.openxmlformats.org/officeDocument/2006/relationships/customXml" Target="../ink/ink31.xml"/><Relationship Id="rId156" Type="http://schemas.openxmlformats.org/officeDocument/2006/relationships/image" Target="../media/image76.png"/><Relationship Id="rId198" Type="http://schemas.openxmlformats.org/officeDocument/2006/relationships/image" Target="../media/image97.png"/><Relationship Id="rId321" Type="http://schemas.openxmlformats.org/officeDocument/2006/relationships/customXml" Target="../ink/ink162.xml"/><Relationship Id="rId363" Type="http://schemas.openxmlformats.org/officeDocument/2006/relationships/customXml" Target="../ink/ink183.xml"/><Relationship Id="rId419" Type="http://schemas.openxmlformats.org/officeDocument/2006/relationships/customXml" Target="../ink/ink211.xml"/><Relationship Id="rId202" Type="http://schemas.openxmlformats.org/officeDocument/2006/relationships/image" Target="../media/image99.png"/><Relationship Id="rId223" Type="http://schemas.openxmlformats.org/officeDocument/2006/relationships/customXml" Target="../ink/ink113.xml"/><Relationship Id="rId244" Type="http://schemas.openxmlformats.org/officeDocument/2006/relationships/image" Target="../media/image120.png"/><Relationship Id="rId430" Type="http://schemas.openxmlformats.org/officeDocument/2006/relationships/image" Target="../media/image213.png"/><Relationship Id="rId18" Type="http://schemas.openxmlformats.org/officeDocument/2006/relationships/customXml" Target="../ink/ink9.xml"/><Relationship Id="rId39" Type="http://schemas.openxmlformats.org/officeDocument/2006/relationships/image" Target="../media/image18.png"/><Relationship Id="rId265" Type="http://schemas.openxmlformats.org/officeDocument/2006/relationships/customXml" Target="../ink/ink134.xml"/><Relationship Id="rId286" Type="http://schemas.openxmlformats.org/officeDocument/2006/relationships/image" Target="../media/image141.png"/><Relationship Id="rId50" Type="http://schemas.openxmlformats.org/officeDocument/2006/relationships/customXml" Target="../ink/ink26.xml"/><Relationship Id="rId104" Type="http://schemas.openxmlformats.org/officeDocument/2006/relationships/customXml" Target="../ink/ink53.xml"/><Relationship Id="rId125" Type="http://schemas.openxmlformats.org/officeDocument/2006/relationships/customXml" Target="../ink/ink64.xml"/><Relationship Id="rId146" Type="http://schemas.openxmlformats.org/officeDocument/2006/relationships/image" Target="../media/image71.png"/><Relationship Id="rId167" Type="http://schemas.openxmlformats.org/officeDocument/2006/relationships/customXml" Target="../ink/ink85.xml"/><Relationship Id="rId188" Type="http://schemas.openxmlformats.org/officeDocument/2006/relationships/image" Target="../media/image92.png"/><Relationship Id="rId311" Type="http://schemas.openxmlformats.org/officeDocument/2006/relationships/customXml" Target="../ink/ink157.xml"/><Relationship Id="rId332" Type="http://schemas.openxmlformats.org/officeDocument/2006/relationships/image" Target="../media/image164.png"/><Relationship Id="rId353" Type="http://schemas.openxmlformats.org/officeDocument/2006/relationships/customXml" Target="../ink/ink178.xml"/><Relationship Id="rId374" Type="http://schemas.openxmlformats.org/officeDocument/2006/relationships/image" Target="../media/image185.png"/><Relationship Id="rId395" Type="http://schemas.openxmlformats.org/officeDocument/2006/relationships/customXml" Target="../ink/ink199.xml"/><Relationship Id="rId409" Type="http://schemas.openxmlformats.org/officeDocument/2006/relationships/customXml" Target="../ink/ink206.xml"/><Relationship Id="rId71" Type="http://schemas.openxmlformats.org/officeDocument/2006/relationships/image" Target="../media/image34.png"/><Relationship Id="rId92" Type="http://schemas.openxmlformats.org/officeDocument/2006/relationships/customXml" Target="../ink/ink47.xml"/><Relationship Id="rId213" Type="http://schemas.openxmlformats.org/officeDocument/2006/relationships/customXml" Target="../ink/ink108.xml"/><Relationship Id="rId234" Type="http://schemas.openxmlformats.org/officeDocument/2006/relationships/image" Target="../media/image115.png"/><Relationship Id="rId420" Type="http://schemas.openxmlformats.org/officeDocument/2006/relationships/image" Target="../media/image208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customXml" Target="../ink/ink129.xml"/><Relationship Id="rId276" Type="http://schemas.openxmlformats.org/officeDocument/2006/relationships/image" Target="../media/image136.png"/><Relationship Id="rId297" Type="http://schemas.openxmlformats.org/officeDocument/2006/relationships/customXml" Target="../ink/ink150.xml"/><Relationship Id="rId441" Type="http://schemas.openxmlformats.org/officeDocument/2006/relationships/customXml" Target="../ink/ink222.xml"/><Relationship Id="rId40" Type="http://schemas.openxmlformats.org/officeDocument/2006/relationships/customXml" Target="../ink/ink21.xml"/><Relationship Id="rId115" Type="http://schemas.openxmlformats.org/officeDocument/2006/relationships/image" Target="../media/image56.png"/><Relationship Id="rId136" Type="http://schemas.openxmlformats.org/officeDocument/2006/relationships/image" Target="../media/image66.png"/><Relationship Id="rId157" Type="http://schemas.openxmlformats.org/officeDocument/2006/relationships/customXml" Target="../ink/ink80.xml"/><Relationship Id="rId178" Type="http://schemas.openxmlformats.org/officeDocument/2006/relationships/image" Target="../media/image87.png"/><Relationship Id="rId301" Type="http://schemas.openxmlformats.org/officeDocument/2006/relationships/customXml" Target="../ink/ink152.xml"/><Relationship Id="rId322" Type="http://schemas.openxmlformats.org/officeDocument/2006/relationships/image" Target="../media/image159.png"/><Relationship Id="rId343" Type="http://schemas.openxmlformats.org/officeDocument/2006/relationships/customXml" Target="../ink/ink173.xml"/><Relationship Id="rId364" Type="http://schemas.openxmlformats.org/officeDocument/2006/relationships/image" Target="../media/image180.png"/><Relationship Id="rId61" Type="http://schemas.openxmlformats.org/officeDocument/2006/relationships/image" Target="../media/image29.png"/><Relationship Id="rId82" Type="http://schemas.openxmlformats.org/officeDocument/2006/relationships/customXml" Target="../ink/ink42.xml"/><Relationship Id="rId199" Type="http://schemas.openxmlformats.org/officeDocument/2006/relationships/customXml" Target="../ink/ink101.xml"/><Relationship Id="rId203" Type="http://schemas.openxmlformats.org/officeDocument/2006/relationships/customXml" Target="../ink/ink103.xml"/><Relationship Id="rId385" Type="http://schemas.openxmlformats.org/officeDocument/2006/relationships/customXml" Target="../ink/ink194.xml"/><Relationship Id="rId19" Type="http://schemas.openxmlformats.org/officeDocument/2006/relationships/image" Target="../media/image9.png"/><Relationship Id="rId224" Type="http://schemas.openxmlformats.org/officeDocument/2006/relationships/image" Target="../media/image110.png"/><Relationship Id="rId245" Type="http://schemas.openxmlformats.org/officeDocument/2006/relationships/customXml" Target="../ink/ink124.xml"/><Relationship Id="rId266" Type="http://schemas.openxmlformats.org/officeDocument/2006/relationships/image" Target="../media/image131.png"/><Relationship Id="rId287" Type="http://schemas.openxmlformats.org/officeDocument/2006/relationships/customXml" Target="../ink/ink145.xml"/><Relationship Id="rId410" Type="http://schemas.openxmlformats.org/officeDocument/2006/relationships/image" Target="../media/image203.png"/><Relationship Id="rId431" Type="http://schemas.openxmlformats.org/officeDocument/2006/relationships/customXml" Target="../ink/ink217.xml"/><Relationship Id="rId30" Type="http://schemas.openxmlformats.org/officeDocument/2006/relationships/customXml" Target="../ink/ink15.xml"/><Relationship Id="rId105" Type="http://schemas.openxmlformats.org/officeDocument/2006/relationships/image" Target="../media/image51.png"/><Relationship Id="rId126" Type="http://schemas.openxmlformats.org/officeDocument/2006/relationships/image" Target="../media/image61.png"/><Relationship Id="rId147" Type="http://schemas.openxmlformats.org/officeDocument/2006/relationships/customXml" Target="../ink/ink75.xml"/><Relationship Id="rId168" Type="http://schemas.openxmlformats.org/officeDocument/2006/relationships/image" Target="../media/image82.png"/><Relationship Id="rId312" Type="http://schemas.openxmlformats.org/officeDocument/2006/relationships/image" Target="../media/image154.png"/><Relationship Id="rId333" Type="http://schemas.openxmlformats.org/officeDocument/2006/relationships/customXml" Target="../ink/ink168.xml"/><Relationship Id="rId354" Type="http://schemas.openxmlformats.org/officeDocument/2006/relationships/image" Target="../media/image175.png"/><Relationship Id="rId51" Type="http://schemas.openxmlformats.org/officeDocument/2006/relationships/image" Target="../media/image24.png"/><Relationship Id="rId72" Type="http://schemas.openxmlformats.org/officeDocument/2006/relationships/customXml" Target="../ink/ink37.xml"/><Relationship Id="rId93" Type="http://schemas.openxmlformats.org/officeDocument/2006/relationships/image" Target="../media/image45.png"/><Relationship Id="rId189" Type="http://schemas.openxmlformats.org/officeDocument/2006/relationships/customXml" Target="../ink/ink96.xml"/><Relationship Id="rId375" Type="http://schemas.openxmlformats.org/officeDocument/2006/relationships/customXml" Target="../ink/ink189.xml"/><Relationship Id="rId396" Type="http://schemas.openxmlformats.org/officeDocument/2006/relationships/image" Target="../media/image196.png"/><Relationship Id="rId3" Type="http://schemas.openxmlformats.org/officeDocument/2006/relationships/image" Target="../media/image1.png"/><Relationship Id="rId214" Type="http://schemas.openxmlformats.org/officeDocument/2006/relationships/image" Target="../media/image105.png"/><Relationship Id="rId235" Type="http://schemas.openxmlformats.org/officeDocument/2006/relationships/customXml" Target="../ink/ink119.xml"/><Relationship Id="rId256" Type="http://schemas.openxmlformats.org/officeDocument/2006/relationships/image" Target="../media/image126.png"/><Relationship Id="rId277" Type="http://schemas.openxmlformats.org/officeDocument/2006/relationships/customXml" Target="../ink/ink140.xml"/><Relationship Id="rId298" Type="http://schemas.openxmlformats.org/officeDocument/2006/relationships/image" Target="../media/image147.png"/><Relationship Id="rId400" Type="http://schemas.openxmlformats.org/officeDocument/2006/relationships/image" Target="../media/image198.png"/><Relationship Id="rId421" Type="http://schemas.openxmlformats.org/officeDocument/2006/relationships/customXml" Target="../ink/ink212.xml"/><Relationship Id="rId442" Type="http://schemas.openxmlformats.org/officeDocument/2006/relationships/image" Target="../media/image219.png"/><Relationship Id="rId116" Type="http://schemas.openxmlformats.org/officeDocument/2006/relationships/customXml" Target="../ink/ink59.xml"/><Relationship Id="rId137" Type="http://schemas.openxmlformats.org/officeDocument/2006/relationships/customXml" Target="../ink/ink70.xml"/><Relationship Id="rId158" Type="http://schemas.openxmlformats.org/officeDocument/2006/relationships/image" Target="../media/image77.png"/><Relationship Id="rId302" Type="http://schemas.openxmlformats.org/officeDocument/2006/relationships/image" Target="../media/image149.png"/><Relationship Id="rId323" Type="http://schemas.openxmlformats.org/officeDocument/2006/relationships/customXml" Target="../ink/ink163.xml"/><Relationship Id="rId344" Type="http://schemas.openxmlformats.org/officeDocument/2006/relationships/image" Target="../media/image170.png"/><Relationship Id="rId20" Type="http://schemas.openxmlformats.org/officeDocument/2006/relationships/customXml" Target="../ink/ink10.xml"/><Relationship Id="rId41" Type="http://schemas.openxmlformats.org/officeDocument/2006/relationships/image" Target="../media/image19.png"/><Relationship Id="rId62" Type="http://schemas.openxmlformats.org/officeDocument/2006/relationships/customXml" Target="../ink/ink32.xml"/><Relationship Id="rId83" Type="http://schemas.openxmlformats.org/officeDocument/2006/relationships/image" Target="../media/image40.png"/><Relationship Id="rId179" Type="http://schemas.openxmlformats.org/officeDocument/2006/relationships/customXml" Target="../ink/ink91.xml"/><Relationship Id="rId365" Type="http://schemas.openxmlformats.org/officeDocument/2006/relationships/customXml" Target="../ink/ink184.xml"/><Relationship Id="rId386" Type="http://schemas.openxmlformats.org/officeDocument/2006/relationships/image" Target="../media/image191.png"/><Relationship Id="rId190" Type="http://schemas.openxmlformats.org/officeDocument/2006/relationships/image" Target="../media/image93.png"/><Relationship Id="rId204" Type="http://schemas.openxmlformats.org/officeDocument/2006/relationships/image" Target="../media/image100.png"/><Relationship Id="rId225" Type="http://schemas.openxmlformats.org/officeDocument/2006/relationships/customXml" Target="../ink/ink114.xml"/><Relationship Id="rId246" Type="http://schemas.openxmlformats.org/officeDocument/2006/relationships/image" Target="../media/image121.png"/><Relationship Id="rId267" Type="http://schemas.openxmlformats.org/officeDocument/2006/relationships/customXml" Target="../ink/ink135.xml"/><Relationship Id="rId288" Type="http://schemas.openxmlformats.org/officeDocument/2006/relationships/image" Target="../media/image142.png"/><Relationship Id="rId411" Type="http://schemas.openxmlformats.org/officeDocument/2006/relationships/customXml" Target="../ink/ink207.xml"/><Relationship Id="rId432" Type="http://schemas.openxmlformats.org/officeDocument/2006/relationships/image" Target="../media/image214.png"/><Relationship Id="rId106" Type="http://schemas.openxmlformats.org/officeDocument/2006/relationships/customXml" Target="../ink/ink54.xml"/><Relationship Id="rId127" Type="http://schemas.openxmlformats.org/officeDocument/2006/relationships/customXml" Target="../ink/ink65.xml"/><Relationship Id="rId313" Type="http://schemas.openxmlformats.org/officeDocument/2006/relationships/customXml" Target="../ink/ink158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7.xml"/><Relationship Id="rId73" Type="http://schemas.openxmlformats.org/officeDocument/2006/relationships/image" Target="../media/image35.png"/><Relationship Id="rId94" Type="http://schemas.openxmlformats.org/officeDocument/2006/relationships/customXml" Target="../ink/ink48.xml"/><Relationship Id="rId148" Type="http://schemas.openxmlformats.org/officeDocument/2006/relationships/image" Target="../media/image72.png"/><Relationship Id="rId169" Type="http://schemas.openxmlformats.org/officeDocument/2006/relationships/customXml" Target="../ink/ink86.xml"/><Relationship Id="rId334" Type="http://schemas.openxmlformats.org/officeDocument/2006/relationships/image" Target="../media/image165.png"/><Relationship Id="rId355" Type="http://schemas.openxmlformats.org/officeDocument/2006/relationships/customXml" Target="../ink/ink179.xml"/><Relationship Id="rId376" Type="http://schemas.openxmlformats.org/officeDocument/2006/relationships/image" Target="../media/image186.png"/><Relationship Id="rId397" Type="http://schemas.openxmlformats.org/officeDocument/2006/relationships/customXml" Target="../ink/ink200.xml"/><Relationship Id="rId4" Type="http://schemas.openxmlformats.org/officeDocument/2006/relationships/customXml" Target="../ink/ink2.xml"/><Relationship Id="rId180" Type="http://schemas.openxmlformats.org/officeDocument/2006/relationships/image" Target="../media/image88.png"/><Relationship Id="rId215" Type="http://schemas.openxmlformats.org/officeDocument/2006/relationships/customXml" Target="../ink/ink109.xml"/><Relationship Id="rId236" Type="http://schemas.openxmlformats.org/officeDocument/2006/relationships/image" Target="../media/image116.png"/><Relationship Id="rId257" Type="http://schemas.openxmlformats.org/officeDocument/2006/relationships/customXml" Target="../ink/ink130.xml"/><Relationship Id="rId278" Type="http://schemas.openxmlformats.org/officeDocument/2006/relationships/image" Target="../media/image137.png"/><Relationship Id="rId401" Type="http://schemas.openxmlformats.org/officeDocument/2006/relationships/customXml" Target="../ink/ink202.xml"/><Relationship Id="rId422" Type="http://schemas.openxmlformats.org/officeDocument/2006/relationships/image" Target="../media/image209.png"/><Relationship Id="rId443" Type="http://schemas.openxmlformats.org/officeDocument/2006/relationships/customXml" Target="../ink/ink223.xml"/><Relationship Id="rId303" Type="http://schemas.openxmlformats.org/officeDocument/2006/relationships/customXml" Target="../ink/ink153.xml"/><Relationship Id="rId42" Type="http://schemas.openxmlformats.org/officeDocument/2006/relationships/customXml" Target="../ink/ink22.xml"/><Relationship Id="rId84" Type="http://schemas.openxmlformats.org/officeDocument/2006/relationships/customXml" Target="../ink/ink43.xml"/><Relationship Id="rId138" Type="http://schemas.openxmlformats.org/officeDocument/2006/relationships/image" Target="../media/image67.png"/><Relationship Id="rId345" Type="http://schemas.openxmlformats.org/officeDocument/2006/relationships/customXml" Target="../ink/ink174.xml"/><Relationship Id="rId387" Type="http://schemas.openxmlformats.org/officeDocument/2006/relationships/customXml" Target="../ink/ink195.xml"/><Relationship Id="rId191" Type="http://schemas.openxmlformats.org/officeDocument/2006/relationships/customXml" Target="../ink/ink97.xml"/><Relationship Id="rId205" Type="http://schemas.openxmlformats.org/officeDocument/2006/relationships/customXml" Target="../ink/ink104.xml"/><Relationship Id="rId247" Type="http://schemas.openxmlformats.org/officeDocument/2006/relationships/customXml" Target="../ink/ink125.xml"/><Relationship Id="rId412" Type="http://schemas.openxmlformats.org/officeDocument/2006/relationships/image" Target="../media/image204.png"/><Relationship Id="rId107" Type="http://schemas.openxmlformats.org/officeDocument/2006/relationships/image" Target="../media/image52.png"/><Relationship Id="rId289" Type="http://schemas.openxmlformats.org/officeDocument/2006/relationships/customXml" Target="../ink/ink146.xml"/><Relationship Id="rId11" Type="http://schemas.openxmlformats.org/officeDocument/2006/relationships/image" Target="../media/image5.png"/><Relationship Id="rId53" Type="http://schemas.openxmlformats.org/officeDocument/2006/relationships/image" Target="../media/image25.png"/><Relationship Id="rId149" Type="http://schemas.openxmlformats.org/officeDocument/2006/relationships/customXml" Target="../ink/ink76.xml"/><Relationship Id="rId314" Type="http://schemas.openxmlformats.org/officeDocument/2006/relationships/image" Target="../media/image155.png"/><Relationship Id="rId356" Type="http://schemas.openxmlformats.org/officeDocument/2006/relationships/image" Target="../media/image176.png"/><Relationship Id="rId398" Type="http://schemas.openxmlformats.org/officeDocument/2006/relationships/image" Target="../media/image197.png"/><Relationship Id="rId95" Type="http://schemas.openxmlformats.org/officeDocument/2006/relationships/image" Target="../media/image46.png"/><Relationship Id="rId160" Type="http://schemas.openxmlformats.org/officeDocument/2006/relationships/image" Target="../media/image78.png"/><Relationship Id="rId216" Type="http://schemas.openxmlformats.org/officeDocument/2006/relationships/image" Target="../media/image106.png"/><Relationship Id="rId423" Type="http://schemas.openxmlformats.org/officeDocument/2006/relationships/customXml" Target="../ink/ink213.xml"/><Relationship Id="rId258" Type="http://schemas.openxmlformats.org/officeDocument/2006/relationships/image" Target="../media/image127.png"/><Relationship Id="rId22" Type="http://schemas.openxmlformats.org/officeDocument/2006/relationships/customXml" Target="../ink/ink11.xml"/><Relationship Id="rId64" Type="http://schemas.openxmlformats.org/officeDocument/2006/relationships/customXml" Target="../ink/ink33.xml"/><Relationship Id="rId118" Type="http://schemas.openxmlformats.org/officeDocument/2006/relationships/customXml" Target="../ink/ink60.xml"/><Relationship Id="rId325" Type="http://schemas.openxmlformats.org/officeDocument/2006/relationships/customXml" Target="../ink/ink164.xml"/><Relationship Id="rId367" Type="http://schemas.openxmlformats.org/officeDocument/2006/relationships/customXml" Target="../ink/ink185.xml"/><Relationship Id="rId171" Type="http://schemas.openxmlformats.org/officeDocument/2006/relationships/customXml" Target="../ink/ink87.xml"/><Relationship Id="rId227" Type="http://schemas.openxmlformats.org/officeDocument/2006/relationships/customXml" Target="../ink/ink115.xml"/><Relationship Id="rId269" Type="http://schemas.openxmlformats.org/officeDocument/2006/relationships/customXml" Target="../ink/ink136.xml"/><Relationship Id="rId434" Type="http://schemas.openxmlformats.org/officeDocument/2006/relationships/image" Target="../media/image215.png"/><Relationship Id="rId33" Type="http://schemas.openxmlformats.org/officeDocument/2006/relationships/customXml" Target="../ink/ink17.xml"/><Relationship Id="rId129" Type="http://schemas.openxmlformats.org/officeDocument/2006/relationships/customXml" Target="../ink/ink66.xml"/><Relationship Id="rId280" Type="http://schemas.openxmlformats.org/officeDocument/2006/relationships/image" Target="../media/image138.png"/><Relationship Id="rId336" Type="http://schemas.openxmlformats.org/officeDocument/2006/relationships/image" Target="../media/image166.png"/><Relationship Id="rId75" Type="http://schemas.openxmlformats.org/officeDocument/2006/relationships/image" Target="../media/image36.png"/><Relationship Id="rId140" Type="http://schemas.openxmlformats.org/officeDocument/2006/relationships/image" Target="../media/image68.png"/><Relationship Id="rId182" Type="http://schemas.openxmlformats.org/officeDocument/2006/relationships/image" Target="../media/image89.png"/><Relationship Id="rId378" Type="http://schemas.openxmlformats.org/officeDocument/2006/relationships/image" Target="../media/image187.png"/><Relationship Id="rId403" Type="http://schemas.openxmlformats.org/officeDocument/2006/relationships/customXml" Target="../ink/ink203.xml"/><Relationship Id="rId6" Type="http://schemas.openxmlformats.org/officeDocument/2006/relationships/customXml" Target="../ink/ink3.xml"/><Relationship Id="rId238" Type="http://schemas.openxmlformats.org/officeDocument/2006/relationships/image" Target="../media/image117.png"/><Relationship Id="rId291" Type="http://schemas.openxmlformats.org/officeDocument/2006/relationships/customXml" Target="../ink/ink147.xml"/><Relationship Id="rId305" Type="http://schemas.openxmlformats.org/officeDocument/2006/relationships/customXml" Target="../ink/ink154.xml"/><Relationship Id="rId347" Type="http://schemas.openxmlformats.org/officeDocument/2006/relationships/customXml" Target="../ink/ink175.xml"/><Relationship Id="rId44" Type="http://schemas.openxmlformats.org/officeDocument/2006/relationships/customXml" Target="../ink/ink23.xml"/><Relationship Id="rId86" Type="http://schemas.openxmlformats.org/officeDocument/2006/relationships/customXml" Target="../ink/ink44.xml"/><Relationship Id="rId151" Type="http://schemas.openxmlformats.org/officeDocument/2006/relationships/customXml" Target="../ink/ink77.xml"/><Relationship Id="rId389" Type="http://schemas.openxmlformats.org/officeDocument/2006/relationships/customXml" Target="../ink/ink196.xml"/><Relationship Id="rId193" Type="http://schemas.openxmlformats.org/officeDocument/2006/relationships/customXml" Target="../ink/ink98.xml"/><Relationship Id="rId207" Type="http://schemas.openxmlformats.org/officeDocument/2006/relationships/customXml" Target="../ink/ink105.xml"/><Relationship Id="rId249" Type="http://schemas.openxmlformats.org/officeDocument/2006/relationships/customXml" Target="../ink/ink126.xml"/><Relationship Id="rId414" Type="http://schemas.openxmlformats.org/officeDocument/2006/relationships/image" Target="../media/image205.png"/><Relationship Id="rId13" Type="http://schemas.openxmlformats.org/officeDocument/2006/relationships/image" Target="../media/image6.png"/><Relationship Id="rId109" Type="http://schemas.openxmlformats.org/officeDocument/2006/relationships/image" Target="../media/image53.png"/><Relationship Id="rId260" Type="http://schemas.openxmlformats.org/officeDocument/2006/relationships/image" Target="../media/image128.png"/><Relationship Id="rId316" Type="http://schemas.openxmlformats.org/officeDocument/2006/relationships/image" Target="../media/image156.png"/><Relationship Id="rId55" Type="http://schemas.openxmlformats.org/officeDocument/2006/relationships/image" Target="../media/image26.png"/><Relationship Id="rId97" Type="http://schemas.openxmlformats.org/officeDocument/2006/relationships/image" Target="../media/image47.png"/><Relationship Id="rId120" Type="http://schemas.openxmlformats.org/officeDocument/2006/relationships/image" Target="../media/image58.png"/><Relationship Id="rId358" Type="http://schemas.openxmlformats.org/officeDocument/2006/relationships/image" Target="../media/image177.png"/><Relationship Id="rId162" Type="http://schemas.openxmlformats.org/officeDocument/2006/relationships/image" Target="../media/image79.png"/><Relationship Id="rId218" Type="http://schemas.openxmlformats.org/officeDocument/2006/relationships/image" Target="../media/image107.png"/><Relationship Id="rId425" Type="http://schemas.openxmlformats.org/officeDocument/2006/relationships/customXml" Target="../ink/ink214.xml"/><Relationship Id="rId271" Type="http://schemas.openxmlformats.org/officeDocument/2006/relationships/customXml" Target="../ink/ink137.xml"/><Relationship Id="rId24" Type="http://schemas.openxmlformats.org/officeDocument/2006/relationships/customXml" Target="../ink/ink12.xml"/><Relationship Id="rId66" Type="http://schemas.openxmlformats.org/officeDocument/2006/relationships/customXml" Target="../ink/ink34.xml"/><Relationship Id="rId131" Type="http://schemas.openxmlformats.org/officeDocument/2006/relationships/customXml" Target="../ink/ink67.xml"/><Relationship Id="rId327" Type="http://schemas.openxmlformats.org/officeDocument/2006/relationships/customXml" Target="../ink/ink165.xml"/><Relationship Id="rId369" Type="http://schemas.openxmlformats.org/officeDocument/2006/relationships/customXml" Target="../ink/ink186.xml"/><Relationship Id="rId173" Type="http://schemas.openxmlformats.org/officeDocument/2006/relationships/customXml" Target="../ink/ink88.xml"/><Relationship Id="rId229" Type="http://schemas.openxmlformats.org/officeDocument/2006/relationships/customXml" Target="../ink/ink116.xml"/><Relationship Id="rId380" Type="http://schemas.openxmlformats.org/officeDocument/2006/relationships/image" Target="../media/image188.png"/><Relationship Id="rId436" Type="http://schemas.openxmlformats.org/officeDocument/2006/relationships/image" Target="../media/image216.png"/><Relationship Id="rId240" Type="http://schemas.openxmlformats.org/officeDocument/2006/relationships/image" Target="../media/image118.png"/><Relationship Id="rId35" Type="http://schemas.openxmlformats.org/officeDocument/2006/relationships/customXml" Target="../ink/ink18.xml"/><Relationship Id="rId77" Type="http://schemas.openxmlformats.org/officeDocument/2006/relationships/image" Target="../media/image37.png"/><Relationship Id="rId100" Type="http://schemas.openxmlformats.org/officeDocument/2006/relationships/customXml" Target="../ink/ink51.xml"/><Relationship Id="rId282" Type="http://schemas.openxmlformats.org/officeDocument/2006/relationships/image" Target="../media/image139.png"/><Relationship Id="rId338" Type="http://schemas.openxmlformats.org/officeDocument/2006/relationships/image" Target="../media/image167.png"/><Relationship Id="rId8" Type="http://schemas.openxmlformats.org/officeDocument/2006/relationships/customXml" Target="../ink/ink4.xml"/><Relationship Id="rId142" Type="http://schemas.openxmlformats.org/officeDocument/2006/relationships/image" Target="../media/image69.png"/><Relationship Id="rId184" Type="http://schemas.openxmlformats.org/officeDocument/2006/relationships/image" Target="../media/image90.png"/><Relationship Id="rId391" Type="http://schemas.openxmlformats.org/officeDocument/2006/relationships/customXml" Target="../ink/ink197.xml"/><Relationship Id="rId405" Type="http://schemas.openxmlformats.org/officeDocument/2006/relationships/customXml" Target="../ink/ink204.xml"/><Relationship Id="rId251" Type="http://schemas.openxmlformats.org/officeDocument/2006/relationships/customXml" Target="../ink/ink127.xml"/><Relationship Id="rId46" Type="http://schemas.openxmlformats.org/officeDocument/2006/relationships/customXml" Target="../ink/ink24.xml"/><Relationship Id="rId293" Type="http://schemas.openxmlformats.org/officeDocument/2006/relationships/customXml" Target="../ink/ink148.xml"/><Relationship Id="rId307" Type="http://schemas.openxmlformats.org/officeDocument/2006/relationships/customXml" Target="../ink/ink155.xml"/><Relationship Id="rId349" Type="http://schemas.openxmlformats.org/officeDocument/2006/relationships/customXml" Target="../ink/ink176.xml"/><Relationship Id="rId88" Type="http://schemas.openxmlformats.org/officeDocument/2006/relationships/customXml" Target="../ink/ink45.xml"/><Relationship Id="rId111" Type="http://schemas.openxmlformats.org/officeDocument/2006/relationships/image" Target="../media/image54.png"/><Relationship Id="rId153" Type="http://schemas.openxmlformats.org/officeDocument/2006/relationships/customXml" Target="../ink/ink78.xml"/><Relationship Id="rId195" Type="http://schemas.openxmlformats.org/officeDocument/2006/relationships/customXml" Target="../ink/ink99.xml"/><Relationship Id="rId209" Type="http://schemas.openxmlformats.org/officeDocument/2006/relationships/customXml" Target="../ink/ink106.xml"/><Relationship Id="rId360" Type="http://schemas.openxmlformats.org/officeDocument/2006/relationships/image" Target="../media/image178.png"/><Relationship Id="rId416" Type="http://schemas.openxmlformats.org/officeDocument/2006/relationships/image" Target="../media/image206.png"/><Relationship Id="rId220" Type="http://schemas.openxmlformats.org/officeDocument/2006/relationships/image" Target="../media/image108.png"/><Relationship Id="rId15" Type="http://schemas.openxmlformats.org/officeDocument/2006/relationships/image" Target="../media/image7.png"/><Relationship Id="rId57" Type="http://schemas.openxmlformats.org/officeDocument/2006/relationships/image" Target="../media/image27.png"/><Relationship Id="rId262" Type="http://schemas.openxmlformats.org/officeDocument/2006/relationships/image" Target="../media/image129.png"/><Relationship Id="rId318" Type="http://schemas.openxmlformats.org/officeDocument/2006/relationships/image" Target="../media/image157.png"/><Relationship Id="rId99" Type="http://schemas.openxmlformats.org/officeDocument/2006/relationships/image" Target="../media/image48.png"/><Relationship Id="rId122" Type="http://schemas.openxmlformats.org/officeDocument/2006/relationships/image" Target="../media/image59.png"/><Relationship Id="rId164" Type="http://schemas.openxmlformats.org/officeDocument/2006/relationships/image" Target="../media/image80.png"/><Relationship Id="rId371" Type="http://schemas.openxmlformats.org/officeDocument/2006/relationships/customXml" Target="../ink/ink187.xml"/><Relationship Id="rId427" Type="http://schemas.openxmlformats.org/officeDocument/2006/relationships/customXml" Target="../ink/ink215.xml"/><Relationship Id="rId26" Type="http://schemas.openxmlformats.org/officeDocument/2006/relationships/customXml" Target="../ink/ink13.xml"/><Relationship Id="rId231" Type="http://schemas.openxmlformats.org/officeDocument/2006/relationships/customXml" Target="../ink/ink117.xml"/><Relationship Id="rId273" Type="http://schemas.openxmlformats.org/officeDocument/2006/relationships/customXml" Target="../ink/ink138.xml"/><Relationship Id="rId329" Type="http://schemas.openxmlformats.org/officeDocument/2006/relationships/customXml" Target="../ink/ink166.xml"/><Relationship Id="rId68" Type="http://schemas.openxmlformats.org/officeDocument/2006/relationships/customXml" Target="../ink/ink35.xml"/><Relationship Id="rId133" Type="http://schemas.openxmlformats.org/officeDocument/2006/relationships/customXml" Target="../ink/ink68.xml"/><Relationship Id="rId175" Type="http://schemas.openxmlformats.org/officeDocument/2006/relationships/customXml" Target="../ink/ink89.xml"/><Relationship Id="rId340" Type="http://schemas.openxmlformats.org/officeDocument/2006/relationships/image" Target="../media/image168.png"/><Relationship Id="rId200" Type="http://schemas.openxmlformats.org/officeDocument/2006/relationships/image" Target="../media/image98.png"/><Relationship Id="rId382" Type="http://schemas.openxmlformats.org/officeDocument/2006/relationships/image" Target="../media/image189.png"/><Relationship Id="rId438" Type="http://schemas.openxmlformats.org/officeDocument/2006/relationships/image" Target="../media/image217.png"/><Relationship Id="rId242" Type="http://schemas.openxmlformats.org/officeDocument/2006/relationships/image" Target="../media/image119.png"/><Relationship Id="rId284" Type="http://schemas.openxmlformats.org/officeDocument/2006/relationships/image" Target="../media/image140.png"/><Relationship Id="rId37" Type="http://schemas.openxmlformats.org/officeDocument/2006/relationships/customXml" Target="../ink/ink19.xml"/><Relationship Id="rId79" Type="http://schemas.openxmlformats.org/officeDocument/2006/relationships/image" Target="../media/image38.png"/><Relationship Id="rId102" Type="http://schemas.openxmlformats.org/officeDocument/2006/relationships/customXml" Target="../ink/ink52.xml"/><Relationship Id="rId144" Type="http://schemas.openxmlformats.org/officeDocument/2006/relationships/image" Target="../media/image70.png"/><Relationship Id="rId90" Type="http://schemas.openxmlformats.org/officeDocument/2006/relationships/customXml" Target="../ink/ink46.xml"/><Relationship Id="rId186" Type="http://schemas.openxmlformats.org/officeDocument/2006/relationships/image" Target="../media/image91.png"/><Relationship Id="rId351" Type="http://schemas.openxmlformats.org/officeDocument/2006/relationships/customXml" Target="../ink/ink177.xml"/><Relationship Id="rId393" Type="http://schemas.openxmlformats.org/officeDocument/2006/relationships/customXml" Target="../ink/ink198.xml"/><Relationship Id="rId407" Type="http://schemas.openxmlformats.org/officeDocument/2006/relationships/customXml" Target="../ink/ink205.xml"/><Relationship Id="rId211" Type="http://schemas.openxmlformats.org/officeDocument/2006/relationships/customXml" Target="../ink/ink107.xml"/><Relationship Id="rId253" Type="http://schemas.openxmlformats.org/officeDocument/2006/relationships/customXml" Target="../ink/ink128.xml"/><Relationship Id="rId295" Type="http://schemas.openxmlformats.org/officeDocument/2006/relationships/customXml" Target="../ink/ink149.xml"/><Relationship Id="rId309" Type="http://schemas.openxmlformats.org/officeDocument/2006/relationships/customXml" Target="../ink/ink156.xml"/><Relationship Id="rId48" Type="http://schemas.openxmlformats.org/officeDocument/2006/relationships/customXml" Target="../ink/ink25.xml"/><Relationship Id="rId113" Type="http://schemas.openxmlformats.org/officeDocument/2006/relationships/image" Target="../media/image55.png"/><Relationship Id="rId320" Type="http://schemas.openxmlformats.org/officeDocument/2006/relationships/image" Target="../media/image158.png"/><Relationship Id="rId155" Type="http://schemas.openxmlformats.org/officeDocument/2006/relationships/customXml" Target="../ink/ink79.xml"/><Relationship Id="rId197" Type="http://schemas.openxmlformats.org/officeDocument/2006/relationships/customXml" Target="../ink/ink100.xml"/><Relationship Id="rId362" Type="http://schemas.openxmlformats.org/officeDocument/2006/relationships/image" Target="../media/image179.png"/><Relationship Id="rId418" Type="http://schemas.openxmlformats.org/officeDocument/2006/relationships/image" Target="../media/image207.png"/><Relationship Id="rId222" Type="http://schemas.openxmlformats.org/officeDocument/2006/relationships/image" Target="../media/image109.png"/><Relationship Id="rId264" Type="http://schemas.openxmlformats.org/officeDocument/2006/relationships/image" Target="../media/image130.png"/><Relationship Id="rId17" Type="http://schemas.openxmlformats.org/officeDocument/2006/relationships/image" Target="../media/image8.png"/><Relationship Id="rId59" Type="http://schemas.openxmlformats.org/officeDocument/2006/relationships/image" Target="../media/image28.png"/><Relationship Id="rId124" Type="http://schemas.openxmlformats.org/officeDocument/2006/relationships/image" Target="../media/image60.png"/><Relationship Id="rId70" Type="http://schemas.openxmlformats.org/officeDocument/2006/relationships/customXml" Target="../ink/ink36.xml"/><Relationship Id="rId166" Type="http://schemas.openxmlformats.org/officeDocument/2006/relationships/image" Target="../media/image81.png"/><Relationship Id="rId331" Type="http://schemas.openxmlformats.org/officeDocument/2006/relationships/customXml" Target="../ink/ink167.xml"/><Relationship Id="rId373" Type="http://schemas.openxmlformats.org/officeDocument/2006/relationships/customXml" Target="../ink/ink188.xml"/><Relationship Id="rId429" Type="http://schemas.openxmlformats.org/officeDocument/2006/relationships/customXml" Target="../ink/ink216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18.xml"/><Relationship Id="rId440" Type="http://schemas.openxmlformats.org/officeDocument/2006/relationships/image" Target="../media/image218.png"/><Relationship Id="rId28" Type="http://schemas.openxmlformats.org/officeDocument/2006/relationships/customXml" Target="../ink/ink14.xml"/><Relationship Id="rId275" Type="http://schemas.openxmlformats.org/officeDocument/2006/relationships/customXml" Target="../ink/ink139.xml"/><Relationship Id="rId300" Type="http://schemas.openxmlformats.org/officeDocument/2006/relationships/image" Target="../media/image148.png"/><Relationship Id="rId81" Type="http://schemas.openxmlformats.org/officeDocument/2006/relationships/image" Target="../media/image39.png"/><Relationship Id="rId135" Type="http://schemas.openxmlformats.org/officeDocument/2006/relationships/customXml" Target="../ink/ink69.xml"/><Relationship Id="rId177" Type="http://schemas.openxmlformats.org/officeDocument/2006/relationships/customXml" Target="../ink/ink90.xml"/><Relationship Id="rId342" Type="http://schemas.openxmlformats.org/officeDocument/2006/relationships/image" Target="../media/image169.png"/><Relationship Id="rId384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82.xml"/><Relationship Id="rId21" Type="http://schemas.openxmlformats.org/officeDocument/2006/relationships/customXml" Target="../ink/ink234.xml"/><Relationship Id="rId324" Type="http://schemas.openxmlformats.org/officeDocument/2006/relationships/customXml" Target="../ink/ink386.xml"/><Relationship Id="rId531" Type="http://schemas.openxmlformats.org/officeDocument/2006/relationships/image" Target="../media/image481.png"/><Relationship Id="rId170" Type="http://schemas.openxmlformats.org/officeDocument/2006/relationships/image" Target="../media/image302.png"/><Relationship Id="rId268" Type="http://schemas.openxmlformats.org/officeDocument/2006/relationships/customXml" Target="../ink/ink358.xml"/><Relationship Id="rId475" Type="http://schemas.openxmlformats.org/officeDocument/2006/relationships/image" Target="../media/image453.png"/><Relationship Id="rId32" Type="http://schemas.openxmlformats.org/officeDocument/2006/relationships/image" Target="../media/image233.png"/><Relationship Id="rId128" Type="http://schemas.openxmlformats.org/officeDocument/2006/relationships/image" Target="../media/image281.png"/><Relationship Id="rId335" Type="http://schemas.openxmlformats.org/officeDocument/2006/relationships/image" Target="../media/image384.png"/><Relationship Id="rId542" Type="http://schemas.openxmlformats.org/officeDocument/2006/relationships/customXml" Target="../ink/ink495.xml"/><Relationship Id="rId181" Type="http://schemas.openxmlformats.org/officeDocument/2006/relationships/customXml" Target="../ink/ink314.xml"/><Relationship Id="rId402" Type="http://schemas.openxmlformats.org/officeDocument/2006/relationships/customXml" Target="../ink/ink425.xml"/><Relationship Id="rId279" Type="http://schemas.openxmlformats.org/officeDocument/2006/relationships/image" Target="../media/image356.png"/><Relationship Id="rId486" Type="http://schemas.openxmlformats.org/officeDocument/2006/relationships/customXml" Target="../ink/ink467.xml"/><Relationship Id="rId43" Type="http://schemas.openxmlformats.org/officeDocument/2006/relationships/customXml" Target="../ink/ink245.xml"/><Relationship Id="rId139" Type="http://schemas.openxmlformats.org/officeDocument/2006/relationships/customXml" Target="../ink/ink293.xml"/><Relationship Id="rId346" Type="http://schemas.openxmlformats.org/officeDocument/2006/relationships/customXml" Target="../ink/ink397.xml"/><Relationship Id="rId553" Type="http://schemas.openxmlformats.org/officeDocument/2006/relationships/image" Target="../media/image492.png"/><Relationship Id="rId192" Type="http://schemas.openxmlformats.org/officeDocument/2006/relationships/image" Target="../media/image313.png"/><Relationship Id="rId206" Type="http://schemas.openxmlformats.org/officeDocument/2006/relationships/customXml" Target="../ink/ink327.xml"/><Relationship Id="rId413" Type="http://schemas.openxmlformats.org/officeDocument/2006/relationships/image" Target="../media/image423.png"/><Relationship Id="rId497" Type="http://schemas.openxmlformats.org/officeDocument/2006/relationships/image" Target="../media/image464.png"/><Relationship Id="rId357" Type="http://schemas.openxmlformats.org/officeDocument/2006/relationships/image" Target="../media/image395.png"/><Relationship Id="rId54" Type="http://schemas.openxmlformats.org/officeDocument/2006/relationships/image" Target="../media/image244.png"/><Relationship Id="rId217" Type="http://schemas.openxmlformats.org/officeDocument/2006/relationships/image" Target="../media/image325.png"/><Relationship Id="rId564" Type="http://schemas.openxmlformats.org/officeDocument/2006/relationships/customXml" Target="../ink/ink506.xml"/><Relationship Id="rId424" Type="http://schemas.openxmlformats.org/officeDocument/2006/relationships/customXml" Target="../ink/ink436.xml"/><Relationship Id="rId270" Type="http://schemas.openxmlformats.org/officeDocument/2006/relationships/customXml" Target="../ink/ink359.xml"/><Relationship Id="rId65" Type="http://schemas.openxmlformats.org/officeDocument/2006/relationships/customXml" Target="../ink/ink256.xml"/><Relationship Id="rId130" Type="http://schemas.openxmlformats.org/officeDocument/2006/relationships/image" Target="../media/image282.png"/><Relationship Id="rId368" Type="http://schemas.openxmlformats.org/officeDocument/2006/relationships/customXml" Target="../ink/ink408.xml"/><Relationship Id="rId172" Type="http://schemas.openxmlformats.org/officeDocument/2006/relationships/image" Target="../media/image303.png"/><Relationship Id="rId228" Type="http://schemas.openxmlformats.org/officeDocument/2006/relationships/customXml" Target="../ink/ink338.xml"/><Relationship Id="rId435" Type="http://schemas.openxmlformats.org/officeDocument/2006/relationships/image" Target="../media/image434.png"/><Relationship Id="rId477" Type="http://schemas.openxmlformats.org/officeDocument/2006/relationships/image" Target="../media/image454.png"/><Relationship Id="rId281" Type="http://schemas.openxmlformats.org/officeDocument/2006/relationships/image" Target="../media/image357.png"/><Relationship Id="rId337" Type="http://schemas.openxmlformats.org/officeDocument/2006/relationships/image" Target="../media/image385.png"/><Relationship Id="rId502" Type="http://schemas.openxmlformats.org/officeDocument/2006/relationships/customXml" Target="../ink/ink475.xml"/><Relationship Id="rId34" Type="http://schemas.openxmlformats.org/officeDocument/2006/relationships/image" Target="../media/image234.png"/><Relationship Id="rId76" Type="http://schemas.openxmlformats.org/officeDocument/2006/relationships/image" Target="../media/image255.png"/><Relationship Id="rId141" Type="http://schemas.openxmlformats.org/officeDocument/2006/relationships/customXml" Target="../ink/ink294.xml"/><Relationship Id="rId379" Type="http://schemas.openxmlformats.org/officeDocument/2006/relationships/image" Target="../media/image406.png"/><Relationship Id="rId544" Type="http://schemas.openxmlformats.org/officeDocument/2006/relationships/customXml" Target="../ink/ink496.xml"/><Relationship Id="rId7" Type="http://schemas.openxmlformats.org/officeDocument/2006/relationships/customXml" Target="../ink/ink227.xml"/><Relationship Id="rId183" Type="http://schemas.openxmlformats.org/officeDocument/2006/relationships/customXml" Target="../ink/ink315.xml"/><Relationship Id="rId239" Type="http://schemas.openxmlformats.org/officeDocument/2006/relationships/image" Target="../media/image336.png"/><Relationship Id="rId390" Type="http://schemas.openxmlformats.org/officeDocument/2006/relationships/customXml" Target="../ink/ink419.xml"/><Relationship Id="rId404" Type="http://schemas.openxmlformats.org/officeDocument/2006/relationships/customXml" Target="../ink/ink426.xml"/><Relationship Id="rId446" Type="http://schemas.openxmlformats.org/officeDocument/2006/relationships/customXml" Target="../ink/ink447.xml"/><Relationship Id="rId250" Type="http://schemas.openxmlformats.org/officeDocument/2006/relationships/customXml" Target="../ink/ink349.xml"/><Relationship Id="rId292" Type="http://schemas.openxmlformats.org/officeDocument/2006/relationships/customXml" Target="../ink/ink370.xml"/><Relationship Id="rId306" Type="http://schemas.openxmlformats.org/officeDocument/2006/relationships/customXml" Target="../ink/ink377.xml"/><Relationship Id="rId488" Type="http://schemas.openxmlformats.org/officeDocument/2006/relationships/customXml" Target="../ink/ink468.xml"/><Relationship Id="rId45" Type="http://schemas.openxmlformats.org/officeDocument/2006/relationships/customXml" Target="../ink/ink246.xml"/><Relationship Id="rId87" Type="http://schemas.openxmlformats.org/officeDocument/2006/relationships/customXml" Target="../ink/ink267.xml"/><Relationship Id="rId110" Type="http://schemas.openxmlformats.org/officeDocument/2006/relationships/image" Target="../media/image272.png"/><Relationship Id="rId348" Type="http://schemas.openxmlformats.org/officeDocument/2006/relationships/customXml" Target="../ink/ink398.xml"/><Relationship Id="rId513" Type="http://schemas.openxmlformats.org/officeDocument/2006/relationships/image" Target="../media/image472.png"/><Relationship Id="rId555" Type="http://schemas.openxmlformats.org/officeDocument/2006/relationships/image" Target="../media/image493.png"/><Relationship Id="rId152" Type="http://schemas.openxmlformats.org/officeDocument/2006/relationships/image" Target="../media/image293.png"/><Relationship Id="rId194" Type="http://schemas.openxmlformats.org/officeDocument/2006/relationships/image" Target="../media/image314.png"/><Relationship Id="rId208" Type="http://schemas.openxmlformats.org/officeDocument/2006/relationships/customXml" Target="../ink/ink328.xml"/><Relationship Id="rId415" Type="http://schemas.openxmlformats.org/officeDocument/2006/relationships/image" Target="../media/image424.png"/><Relationship Id="rId457" Type="http://schemas.openxmlformats.org/officeDocument/2006/relationships/image" Target="../media/image445.png"/><Relationship Id="rId261" Type="http://schemas.openxmlformats.org/officeDocument/2006/relationships/image" Target="../media/image347.png"/><Relationship Id="rId499" Type="http://schemas.openxmlformats.org/officeDocument/2006/relationships/image" Target="../media/image465.png"/><Relationship Id="rId14" Type="http://schemas.openxmlformats.org/officeDocument/2006/relationships/image" Target="../media/image224.png"/><Relationship Id="rId56" Type="http://schemas.openxmlformats.org/officeDocument/2006/relationships/image" Target="../media/image245.png"/><Relationship Id="rId317" Type="http://schemas.openxmlformats.org/officeDocument/2006/relationships/image" Target="../media/image375.png"/><Relationship Id="rId359" Type="http://schemas.openxmlformats.org/officeDocument/2006/relationships/image" Target="../media/image396.png"/><Relationship Id="rId524" Type="http://schemas.openxmlformats.org/officeDocument/2006/relationships/customXml" Target="../ink/ink486.xml"/><Relationship Id="rId98" Type="http://schemas.openxmlformats.org/officeDocument/2006/relationships/image" Target="../media/image266.png"/><Relationship Id="rId121" Type="http://schemas.openxmlformats.org/officeDocument/2006/relationships/customXml" Target="../ink/ink284.xml"/><Relationship Id="rId163" Type="http://schemas.openxmlformats.org/officeDocument/2006/relationships/customXml" Target="../ink/ink305.xml"/><Relationship Id="rId219" Type="http://schemas.openxmlformats.org/officeDocument/2006/relationships/image" Target="../media/image326.png"/><Relationship Id="rId370" Type="http://schemas.openxmlformats.org/officeDocument/2006/relationships/customXml" Target="../ink/ink409.xml"/><Relationship Id="rId426" Type="http://schemas.openxmlformats.org/officeDocument/2006/relationships/customXml" Target="../ink/ink437.xml"/><Relationship Id="rId230" Type="http://schemas.openxmlformats.org/officeDocument/2006/relationships/customXml" Target="../ink/ink339.xml"/><Relationship Id="rId468" Type="http://schemas.openxmlformats.org/officeDocument/2006/relationships/customXml" Target="../ink/ink458.xml"/><Relationship Id="rId25" Type="http://schemas.openxmlformats.org/officeDocument/2006/relationships/customXml" Target="../ink/ink236.xml"/><Relationship Id="rId67" Type="http://schemas.openxmlformats.org/officeDocument/2006/relationships/customXml" Target="../ink/ink257.xml"/><Relationship Id="rId272" Type="http://schemas.openxmlformats.org/officeDocument/2006/relationships/customXml" Target="../ink/ink360.xml"/><Relationship Id="rId328" Type="http://schemas.openxmlformats.org/officeDocument/2006/relationships/customXml" Target="../ink/ink388.xml"/><Relationship Id="rId535" Type="http://schemas.openxmlformats.org/officeDocument/2006/relationships/image" Target="../media/image483.png"/><Relationship Id="rId132" Type="http://schemas.openxmlformats.org/officeDocument/2006/relationships/image" Target="../media/image283.png"/><Relationship Id="rId174" Type="http://schemas.openxmlformats.org/officeDocument/2006/relationships/image" Target="../media/image304.png"/><Relationship Id="rId381" Type="http://schemas.openxmlformats.org/officeDocument/2006/relationships/image" Target="../media/image407.png"/><Relationship Id="rId241" Type="http://schemas.openxmlformats.org/officeDocument/2006/relationships/image" Target="../media/image337.png"/><Relationship Id="rId437" Type="http://schemas.openxmlformats.org/officeDocument/2006/relationships/image" Target="../media/image435.png"/><Relationship Id="rId479" Type="http://schemas.openxmlformats.org/officeDocument/2006/relationships/image" Target="../media/image455.png"/><Relationship Id="rId36" Type="http://schemas.openxmlformats.org/officeDocument/2006/relationships/image" Target="../media/image235.png"/><Relationship Id="rId283" Type="http://schemas.openxmlformats.org/officeDocument/2006/relationships/image" Target="../media/image358.png"/><Relationship Id="rId339" Type="http://schemas.openxmlformats.org/officeDocument/2006/relationships/image" Target="../media/image386.png"/><Relationship Id="rId490" Type="http://schemas.openxmlformats.org/officeDocument/2006/relationships/customXml" Target="../ink/ink469.xml"/><Relationship Id="rId504" Type="http://schemas.openxmlformats.org/officeDocument/2006/relationships/customXml" Target="../ink/ink476.xml"/><Relationship Id="rId546" Type="http://schemas.openxmlformats.org/officeDocument/2006/relationships/customXml" Target="../ink/ink497.xml"/><Relationship Id="rId78" Type="http://schemas.openxmlformats.org/officeDocument/2006/relationships/image" Target="../media/image256.png"/><Relationship Id="rId101" Type="http://schemas.openxmlformats.org/officeDocument/2006/relationships/customXml" Target="../ink/ink274.xml"/><Relationship Id="rId143" Type="http://schemas.openxmlformats.org/officeDocument/2006/relationships/customXml" Target="../ink/ink295.xml"/><Relationship Id="rId185" Type="http://schemas.openxmlformats.org/officeDocument/2006/relationships/customXml" Target="../ink/ink316.xml"/><Relationship Id="rId350" Type="http://schemas.openxmlformats.org/officeDocument/2006/relationships/customXml" Target="../ink/ink399.xml"/><Relationship Id="rId406" Type="http://schemas.openxmlformats.org/officeDocument/2006/relationships/customXml" Target="../ink/ink427.xml"/><Relationship Id="rId9" Type="http://schemas.openxmlformats.org/officeDocument/2006/relationships/customXml" Target="../ink/ink228.xml"/><Relationship Id="rId210" Type="http://schemas.openxmlformats.org/officeDocument/2006/relationships/customXml" Target="../ink/ink329.xml"/><Relationship Id="rId392" Type="http://schemas.openxmlformats.org/officeDocument/2006/relationships/customXml" Target="../ink/ink420.xml"/><Relationship Id="rId448" Type="http://schemas.openxmlformats.org/officeDocument/2006/relationships/customXml" Target="../ink/ink448.xml"/><Relationship Id="rId252" Type="http://schemas.openxmlformats.org/officeDocument/2006/relationships/customXml" Target="../ink/ink350.xml"/><Relationship Id="rId294" Type="http://schemas.openxmlformats.org/officeDocument/2006/relationships/customXml" Target="../ink/ink371.xml"/><Relationship Id="rId308" Type="http://schemas.openxmlformats.org/officeDocument/2006/relationships/customXml" Target="../ink/ink378.xml"/><Relationship Id="rId515" Type="http://schemas.openxmlformats.org/officeDocument/2006/relationships/image" Target="../media/image473.png"/><Relationship Id="rId47" Type="http://schemas.openxmlformats.org/officeDocument/2006/relationships/customXml" Target="../ink/ink247.xml"/><Relationship Id="rId89" Type="http://schemas.openxmlformats.org/officeDocument/2006/relationships/customXml" Target="../ink/ink268.xml"/><Relationship Id="rId112" Type="http://schemas.openxmlformats.org/officeDocument/2006/relationships/image" Target="../media/image273.png"/><Relationship Id="rId154" Type="http://schemas.openxmlformats.org/officeDocument/2006/relationships/image" Target="../media/image294.png"/><Relationship Id="rId361" Type="http://schemas.openxmlformats.org/officeDocument/2006/relationships/image" Target="../media/image397.png"/><Relationship Id="rId557" Type="http://schemas.openxmlformats.org/officeDocument/2006/relationships/image" Target="../media/image494.png"/><Relationship Id="rId196" Type="http://schemas.openxmlformats.org/officeDocument/2006/relationships/image" Target="../media/image315.png"/><Relationship Id="rId417" Type="http://schemas.openxmlformats.org/officeDocument/2006/relationships/image" Target="../media/image425.png"/><Relationship Id="rId459" Type="http://schemas.openxmlformats.org/officeDocument/2006/relationships/image" Target="../media/image30.png"/><Relationship Id="rId16" Type="http://schemas.openxmlformats.org/officeDocument/2006/relationships/image" Target="../media/image225.png"/><Relationship Id="rId221" Type="http://schemas.openxmlformats.org/officeDocument/2006/relationships/image" Target="../media/image327.png"/><Relationship Id="rId263" Type="http://schemas.openxmlformats.org/officeDocument/2006/relationships/image" Target="../media/image348.png"/><Relationship Id="rId319" Type="http://schemas.openxmlformats.org/officeDocument/2006/relationships/image" Target="../media/image376.png"/><Relationship Id="rId470" Type="http://schemas.openxmlformats.org/officeDocument/2006/relationships/customXml" Target="../ink/ink459.xml"/><Relationship Id="rId526" Type="http://schemas.openxmlformats.org/officeDocument/2006/relationships/customXml" Target="../ink/ink487.xml"/><Relationship Id="rId58" Type="http://schemas.openxmlformats.org/officeDocument/2006/relationships/image" Target="../media/image246.png"/><Relationship Id="rId123" Type="http://schemas.openxmlformats.org/officeDocument/2006/relationships/customXml" Target="../ink/ink285.xml"/><Relationship Id="rId330" Type="http://schemas.openxmlformats.org/officeDocument/2006/relationships/customXml" Target="../ink/ink389.xml"/><Relationship Id="rId165" Type="http://schemas.openxmlformats.org/officeDocument/2006/relationships/customXml" Target="../ink/ink306.xml"/><Relationship Id="rId372" Type="http://schemas.openxmlformats.org/officeDocument/2006/relationships/customXml" Target="../ink/ink410.xml"/><Relationship Id="rId428" Type="http://schemas.openxmlformats.org/officeDocument/2006/relationships/customXml" Target="../ink/ink438.xml"/><Relationship Id="rId232" Type="http://schemas.openxmlformats.org/officeDocument/2006/relationships/customXml" Target="../ink/ink340.xml"/><Relationship Id="rId274" Type="http://schemas.openxmlformats.org/officeDocument/2006/relationships/customXml" Target="../ink/ink361.xml"/><Relationship Id="rId481" Type="http://schemas.openxmlformats.org/officeDocument/2006/relationships/image" Target="../media/image456.png"/><Relationship Id="rId27" Type="http://schemas.openxmlformats.org/officeDocument/2006/relationships/customXml" Target="../ink/ink237.xml"/><Relationship Id="rId69" Type="http://schemas.openxmlformats.org/officeDocument/2006/relationships/customXml" Target="../ink/ink258.xml"/><Relationship Id="rId134" Type="http://schemas.openxmlformats.org/officeDocument/2006/relationships/image" Target="../media/image284.png"/><Relationship Id="rId537" Type="http://schemas.openxmlformats.org/officeDocument/2006/relationships/image" Target="../media/image484.png"/><Relationship Id="rId80" Type="http://schemas.openxmlformats.org/officeDocument/2006/relationships/image" Target="../media/image257.png"/><Relationship Id="rId176" Type="http://schemas.openxmlformats.org/officeDocument/2006/relationships/image" Target="../media/image305.png"/><Relationship Id="rId341" Type="http://schemas.openxmlformats.org/officeDocument/2006/relationships/image" Target="../media/image387.png"/><Relationship Id="rId383" Type="http://schemas.openxmlformats.org/officeDocument/2006/relationships/image" Target="../media/image408.png"/><Relationship Id="rId439" Type="http://schemas.openxmlformats.org/officeDocument/2006/relationships/image" Target="../media/image436.png"/><Relationship Id="rId201" Type="http://schemas.openxmlformats.org/officeDocument/2006/relationships/customXml" Target="../ink/ink324.xml"/><Relationship Id="rId243" Type="http://schemas.openxmlformats.org/officeDocument/2006/relationships/image" Target="../media/image338.png"/><Relationship Id="rId285" Type="http://schemas.openxmlformats.org/officeDocument/2006/relationships/image" Target="../media/image359.png"/><Relationship Id="rId450" Type="http://schemas.openxmlformats.org/officeDocument/2006/relationships/customXml" Target="../ink/ink449.xml"/><Relationship Id="rId506" Type="http://schemas.openxmlformats.org/officeDocument/2006/relationships/customXml" Target="../ink/ink477.xml"/><Relationship Id="rId38" Type="http://schemas.openxmlformats.org/officeDocument/2006/relationships/image" Target="../media/image236.png"/><Relationship Id="rId103" Type="http://schemas.openxmlformats.org/officeDocument/2006/relationships/customXml" Target="../ink/ink275.xml"/><Relationship Id="rId310" Type="http://schemas.openxmlformats.org/officeDocument/2006/relationships/customXml" Target="../ink/ink379.xml"/><Relationship Id="rId492" Type="http://schemas.openxmlformats.org/officeDocument/2006/relationships/customXml" Target="../ink/ink470.xml"/><Relationship Id="rId548" Type="http://schemas.openxmlformats.org/officeDocument/2006/relationships/customXml" Target="../ink/ink498.xml"/><Relationship Id="rId91" Type="http://schemas.openxmlformats.org/officeDocument/2006/relationships/customXml" Target="../ink/ink269.xml"/><Relationship Id="rId145" Type="http://schemas.openxmlformats.org/officeDocument/2006/relationships/customXml" Target="../ink/ink296.xml"/><Relationship Id="rId187" Type="http://schemas.openxmlformats.org/officeDocument/2006/relationships/customXml" Target="../ink/ink317.xml"/><Relationship Id="rId352" Type="http://schemas.openxmlformats.org/officeDocument/2006/relationships/customXml" Target="../ink/ink400.xml"/><Relationship Id="rId394" Type="http://schemas.openxmlformats.org/officeDocument/2006/relationships/customXml" Target="../ink/ink421.xml"/><Relationship Id="rId408" Type="http://schemas.openxmlformats.org/officeDocument/2006/relationships/customXml" Target="../ink/ink428.xml"/><Relationship Id="rId212" Type="http://schemas.openxmlformats.org/officeDocument/2006/relationships/customXml" Target="../ink/ink330.xml"/><Relationship Id="rId254" Type="http://schemas.openxmlformats.org/officeDocument/2006/relationships/customXml" Target="../ink/ink351.xml"/><Relationship Id="rId49" Type="http://schemas.openxmlformats.org/officeDocument/2006/relationships/customXml" Target="../ink/ink248.xml"/><Relationship Id="rId114" Type="http://schemas.openxmlformats.org/officeDocument/2006/relationships/image" Target="../media/image274.png"/><Relationship Id="rId296" Type="http://schemas.openxmlformats.org/officeDocument/2006/relationships/customXml" Target="../ink/ink372.xml"/><Relationship Id="rId461" Type="http://schemas.openxmlformats.org/officeDocument/2006/relationships/image" Target="../media/image446.png"/><Relationship Id="rId517" Type="http://schemas.openxmlformats.org/officeDocument/2006/relationships/image" Target="../media/image474.png"/><Relationship Id="rId559" Type="http://schemas.openxmlformats.org/officeDocument/2006/relationships/image" Target="../media/image495.png"/><Relationship Id="rId60" Type="http://schemas.openxmlformats.org/officeDocument/2006/relationships/image" Target="../media/image247.png"/><Relationship Id="rId156" Type="http://schemas.openxmlformats.org/officeDocument/2006/relationships/image" Target="../media/image295.png"/><Relationship Id="rId198" Type="http://schemas.openxmlformats.org/officeDocument/2006/relationships/image" Target="../media/image316.png"/><Relationship Id="rId321" Type="http://schemas.openxmlformats.org/officeDocument/2006/relationships/image" Target="../media/image377.png"/><Relationship Id="rId363" Type="http://schemas.openxmlformats.org/officeDocument/2006/relationships/image" Target="../media/image398.png"/><Relationship Id="rId419" Type="http://schemas.openxmlformats.org/officeDocument/2006/relationships/image" Target="../media/image426.png"/><Relationship Id="rId223" Type="http://schemas.openxmlformats.org/officeDocument/2006/relationships/image" Target="../media/image328.png"/><Relationship Id="rId430" Type="http://schemas.openxmlformats.org/officeDocument/2006/relationships/customXml" Target="../ink/ink439.xml"/><Relationship Id="rId18" Type="http://schemas.openxmlformats.org/officeDocument/2006/relationships/image" Target="../media/image226.png"/><Relationship Id="rId265" Type="http://schemas.openxmlformats.org/officeDocument/2006/relationships/image" Target="../media/image349.png"/><Relationship Id="rId472" Type="http://schemas.openxmlformats.org/officeDocument/2006/relationships/customXml" Target="../ink/ink460.xml"/><Relationship Id="rId528" Type="http://schemas.openxmlformats.org/officeDocument/2006/relationships/customXml" Target="../ink/ink488.xml"/><Relationship Id="rId125" Type="http://schemas.openxmlformats.org/officeDocument/2006/relationships/customXml" Target="../ink/ink286.xml"/><Relationship Id="rId167" Type="http://schemas.openxmlformats.org/officeDocument/2006/relationships/customXml" Target="../ink/ink307.xml"/><Relationship Id="rId332" Type="http://schemas.openxmlformats.org/officeDocument/2006/relationships/customXml" Target="../ink/ink390.xml"/><Relationship Id="rId374" Type="http://schemas.openxmlformats.org/officeDocument/2006/relationships/customXml" Target="../ink/ink411.xml"/><Relationship Id="rId71" Type="http://schemas.openxmlformats.org/officeDocument/2006/relationships/customXml" Target="../ink/ink259.xml"/><Relationship Id="rId234" Type="http://schemas.openxmlformats.org/officeDocument/2006/relationships/customXml" Target="../ink/ink341.xml"/><Relationship Id="rId2" Type="http://schemas.openxmlformats.org/officeDocument/2006/relationships/customXml" Target="../ink/ink224.xml"/><Relationship Id="rId29" Type="http://schemas.openxmlformats.org/officeDocument/2006/relationships/customXml" Target="../ink/ink238.xml"/><Relationship Id="rId276" Type="http://schemas.openxmlformats.org/officeDocument/2006/relationships/customXml" Target="../ink/ink362.xml"/><Relationship Id="rId441" Type="http://schemas.openxmlformats.org/officeDocument/2006/relationships/image" Target="../media/image437.png"/><Relationship Id="rId483" Type="http://schemas.openxmlformats.org/officeDocument/2006/relationships/image" Target="../media/image457.png"/><Relationship Id="rId539" Type="http://schemas.openxmlformats.org/officeDocument/2006/relationships/image" Target="../media/image485.png"/><Relationship Id="rId40" Type="http://schemas.openxmlformats.org/officeDocument/2006/relationships/image" Target="../media/image237.png"/><Relationship Id="rId136" Type="http://schemas.openxmlformats.org/officeDocument/2006/relationships/image" Target="../media/image285.png"/><Relationship Id="rId178" Type="http://schemas.openxmlformats.org/officeDocument/2006/relationships/image" Target="../media/image306.png"/><Relationship Id="rId301" Type="http://schemas.openxmlformats.org/officeDocument/2006/relationships/image" Target="../media/image367.png"/><Relationship Id="rId343" Type="http://schemas.openxmlformats.org/officeDocument/2006/relationships/image" Target="../media/image388.png"/><Relationship Id="rId550" Type="http://schemas.openxmlformats.org/officeDocument/2006/relationships/customXml" Target="../ink/ink499.xml"/><Relationship Id="rId82" Type="http://schemas.openxmlformats.org/officeDocument/2006/relationships/image" Target="../media/image258.png"/><Relationship Id="rId203" Type="http://schemas.openxmlformats.org/officeDocument/2006/relationships/customXml" Target="../ink/ink325.xml"/><Relationship Id="rId385" Type="http://schemas.openxmlformats.org/officeDocument/2006/relationships/image" Target="../media/image409.png"/><Relationship Id="rId245" Type="http://schemas.openxmlformats.org/officeDocument/2006/relationships/image" Target="../media/image339.png"/><Relationship Id="rId287" Type="http://schemas.openxmlformats.org/officeDocument/2006/relationships/image" Target="../media/image360.png"/><Relationship Id="rId410" Type="http://schemas.openxmlformats.org/officeDocument/2006/relationships/customXml" Target="../ink/ink429.xml"/><Relationship Id="rId452" Type="http://schemas.openxmlformats.org/officeDocument/2006/relationships/customXml" Target="../ink/ink450.xml"/><Relationship Id="rId494" Type="http://schemas.openxmlformats.org/officeDocument/2006/relationships/customXml" Target="../ink/ink471.xml"/><Relationship Id="rId508" Type="http://schemas.openxmlformats.org/officeDocument/2006/relationships/customXml" Target="../ink/ink478.xml"/><Relationship Id="rId105" Type="http://schemas.openxmlformats.org/officeDocument/2006/relationships/customXml" Target="../ink/ink276.xml"/><Relationship Id="rId147" Type="http://schemas.openxmlformats.org/officeDocument/2006/relationships/customXml" Target="../ink/ink297.xml"/><Relationship Id="rId312" Type="http://schemas.openxmlformats.org/officeDocument/2006/relationships/customXml" Target="../ink/ink380.xml"/><Relationship Id="rId354" Type="http://schemas.openxmlformats.org/officeDocument/2006/relationships/customXml" Target="../ink/ink401.xml"/><Relationship Id="rId51" Type="http://schemas.openxmlformats.org/officeDocument/2006/relationships/customXml" Target="../ink/ink249.xml"/><Relationship Id="rId93" Type="http://schemas.openxmlformats.org/officeDocument/2006/relationships/customXml" Target="../ink/ink270.xml"/><Relationship Id="rId189" Type="http://schemas.openxmlformats.org/officeDocument/2006/relationships/customXml" Target="../ink/ink318.xml"/><Relationship Id="rId396" Type="http://schemas.openxmlformats.org/officeDocument/2006/relationships/customXml" Target="../ink/ink422.xml"/><Relationship Id="rId561" Type="http://schemas.openxmlformats.org/officeDocument/2006/relationships/image" Target="../media/image496.png"/><Relationship Id="rId214" Type="http://schemas.openxmlformats.org/officeDocument/2006/relationships/customXml" Target="../ink/ink331.xml"/><Relationship Id="rId256" Type="http://schemas.openxmlformats.org/officeDocument/2006/relationships/customXml" Target="../ink/ink352.xml"/><Relationship Id="rId298" Type="http://schemas.openxmlformats.org/officeDocument/2006/relationships/customXml" Target="../ink/ink373.xml"/><Relationship Id="rId421" Type="http://schemas.openxmlformats.org/officeDocument/2006/relationships/image" Target="../media/image427.png"/><Relationship Id="rId463" Type="http://schemas.openxmlformats.org/officeDocument/2006/relationships/image" Target="../media/image447.png"/><Relationship Id="rId519" Type="http://schemas.openxmlformats.org/officeDocument/2006/relationships/image" Target="../media/image475.png"/><Relationship Id="rId116" Type="http://schemas.openxmlformats.org/officeDocument/2006/relationships/image" Target="../media/image275.png"/><Relationship Id="rId158" Type="http://schemas.openxmlformats.org/officeDocument/2006/relationships/image" Target="../media/image296.png"/><Relationship Id="rId323" Type="http://schemas.openxmlformats.org/officeDocument/2006/relationships/image" Target="../media/image378.png"/><Relationship Id="rId530" Type="http://schemas.openxmlformats.org/officeDocument/2006/relationships/customXml" Target="../ink/ink489.xml"/><Relationship Id="rId20" Type="http://schemas.openxmlformats.org/officeDocument/2006/relationships/image" Target="../media/image227.png"/><Relationship Id="rId62" Type="http://schemas.openxmlformats.org/officeDocument/2006/relationships/image" Target="../media/image248.png"/><Relationship Id="rId365" Type="http://schemas.openxmlformats.org/officeDocument/2006/relationships/image" Target="../media/image399.png"/><Relationship Id="rId225" Type="http://schemas.openxmlformats.org/officeDocument/2006/relationships/image" Target="../media/image329.png"/><Relationship Id="rId267" Type="http://schemas.openxmlformats.org/officeDocument/2006/relationships/image" Target="../media/image350.png"/><Relationship Id="rId432" Type="http://schemas.openxmlformats.org/officeDocument/2006/relationships/customXml" Target="../ink/ink440.xml"/><Relationship Id="rId474" Type="http://schemas.openxmlformats.org/officeDocument/2006/relationships/customXml" Target="../ink/ink461.xml"/><Relationship Id="rId127" Type="http://schemas.openxmlformats.org/officeDocument/2006/relationships/customXml" Target="../ink/ink287.xml"/><Relationship Id="rId31" Type="http://schemas.openxmlformats.org/officeDocument/2006/relationships/customXml" Target="../ink/ink239.xml"/><Relationship Id="rId73" Type="http://schemas.openxmlformats.org/officeDocument/2006/relationships/customXml" Target="../ink/ink260.xml"/><Relationship Id="rId169" Type="http://schemas.openxmlformats.org/officeDocument/2006/relationships/customXml" Target="../ink/ink308.xml"/><Relationship Id="rId334" Type="http://schemas.openxmlformats.org/officeDocument/2006/relationships/customXml" Target="../ink/ink391.xml"/><Relationship Id="rId376" Type="http://schemas.openxmlformats.org/officeDocument/2006/relationships/customXml" Target="../ink/ink412.xml"/><Relationship Id="rId541" Type="http://schemas.openxmlformats.org/officeDocument/2006/relationships/image" Target="../media/image486.png"/><Relationship Id="rId4" Type="http://schemas.openxmlformats.org/officeDocument/2006/relationships/customXml" Target="../ink/ink225.xml"/><Relationship Id="rId180" Type="http://schemas.openxmlformats.org/officeDocument/2006/relationships/image" Target="../media/image307.png"/><Relationship Id="rId236" Type="http://schemas.openxmlformats.org/officeDocument/2006/relationships/customXml" Target="../ink/ink342.xml"/><Relationship Id="rId278" Type="http://schemas.openxmlformats.org/officeDocument/2006/relationships/customXml" Target="../ink/ink363.xml"/><Relationship Id="rId401" Type="http://schemas.openxmlformats.org/officeDocument/2006/relationships/image" Target="../media/image417.png"/><Relationship Id="rId443" Type="http://schemas.openxmlformats.org/officeDocument/2006/relationships/image" Target="../media/image438.png"/><Relationship Id="rId303" Type="http://schemas.openxmlformats.org/officeDocument/2006/relationships/image" Target="../media/image368.png"/><Relationship Id="rId485" Type="http://schemas.openxmlformats.org/officeDocument/2006/relationships/image" Target="../media/image458.png"/><Relationship Id="rId42" Type="http://schemas.openxmlformats.org/officeDocument/2006/relationships/image" Target="../media/image238.png"/><Relationship Id="rId84" Type="http://schemas.openxmlformats.org/officeDocument/2006/relationships/image" Target="../media/image259.png"/><Relationship Id="rId138" Type="http://schemas.openxmlformats.org/officeDocument/2006/relationships/image" Target="../media/image286.png"/><Relationship Id="rId345" Type="http://schemas.openxmlformats.org/officeDocument/2006/relationships/image" Target="../media/image389.png"/><Relationship Id="rId387" Type="http://schemas.openxmlformats.org/officeDocument/2006/relationships/image" Target="../media/image410.png"/><Relationship Id="rId510" Type="http://schemas.openxmlformats.org/officeDocument/2006/relationships/customXml" Target="../ink/ink479.xml"/><Relationship Id="rId552" Type="http://schemas.openxmlformats.org/officeDocument/2006/relationships/customXml" Target="../ink/ink500.xml"/><Relationship Id="rId191" Type="http://schemas.openxmlformats.org/officeDocument/2006/relationships/customXml" Target="../ink/ink319.xml"/><Relationship Id="rId205" Type="http://schemas.openxmlformats.org/officeDocument/2006/relationships/customXml" Target="../ink/ink326.xml"/><Relationship Id="rId247" Type="http://schemas.openxmlformats.org/officeDocument/2006/relationships/image" Target="../media/image340.png"/><Relationship Id="rId412" Type="http://schemas.openxmlformats.org/officeDocument/2006/relationships/customXml" Target="../ink/ink430.xml"/><Relationship Id="rId107" Type="http://schemas.openxmlformats.org/officeDocument/2006/relationships/customXml" Target="../ink/ink277.xml"/><Relationship Id="rId289" Type="http://schemas.openxmlformats.org/officeDocument/2006/relationships/image" Target="../media/image361.png"/><Relationship Id="rId454" Type="http://schemas.openxmlformats.org/officeDocument/2006/relationships/customXml" Target="../ink/ink451.xml"/><Relationship Id="rId496" Type="http://schemas.openxmlformats.org/officeDocument/2006/relationships/customXml" Target="../ink/ink472.xml"/><Relationship Id="rId11" Type="http://schemas.openxmlformats.org/officeDocument/2006/relationships/customXml" Target="../ink/ink229.xml"/><Relationship Id="rId53" Type="http://schemas.openxmlformats.org/officeDocument/2006/relationships/customXml" Target="../ink/ink250.xml"/><Relationship Id="rId149" Type="http://schemas.openxmlformats.org/officeDocument/2006/relationships/customXml" Target="../ink/ink298.xml"/><Relationship Id="rId314" Type="http://schemas.openxmlformats.org/officeDocument/2006/relationships/customXml" Target="../ink/ink381.xml"/><Relationship Id="rId356" Type="http://schemas.openxmlformats.org/officeDocument/2006/relationships/customXml" Target="../ink/ink402.xml"/><Relationship Id="rId398" Type="http://schemas.openxmlformats.org/officeDocument/2006/relationships/customXml" Target="../ink/ink423.xml"/><Relationship Id="rId521" Type="http://schemas.openxmlformats.org/officeDocument/2006/relationships/image" Target="../media/image476.png"/><Relationship Id="rId563" Type="http://schemas.openxmlformats.org/officeDocument/2006/relationships/image" Target="../media/image497.png"/><Relationship Id="rId95" Type="http://schemas.openxmlformats.org/officeDocument/2006/relationships/customXml" Target="../ink/ink271.xml"/><Relationship Id="rId160" Type="http://schemas.openxmlformats.org/officeDocument/2006/relationships/image" Target="../media/image297.png"/><Relationship Id="rId216" Type="http://schemas.openxmlformats.org/officeDocument/2006/relationships/customXml" Target="../ink/ink332.xml"/><Relationship Id="rId423" Type="http://schemas.openxmlformats.org/officeDocument/2006/relationships/image" Target="../media/image428.png"/><Relationship Id="rId258" Type="http://schemas.openxmlformats.org/officeDocument/2006/relationships/customXml" Target="../ink/ink353.xml"/><Relationship Id="rId465" Type="http://schemas.openxmlformats.org/officeDocument/2006/relationships/image" Target="../media/image448.png"/><Relationship Id="rId22" Type="http://schemas.openxmlformats.org/officeDocument/2006/relationships/image" Target="../media/image228.png"/><Relationship Id="rId64" Type="http://schemas.openxmlformats.org/officeDocument/2006/relationships/image" Target="../media/image249.png"/><Relationship Id="rId118" Type="http://schemas.openxmlformats.org/officeDocument/2006/relationships/image" Target="../media/image276.png"/><Relationship Id="rId325" Type="http://schemas.openxmlformats.org/officeDocument/2006/relationships/image" Target="../media/image379.png"/><Relationship Id="rId367" Type="http://schemas.openxmlformats.org/officeDocument/2006/relationships/image" Target="../media/image400.png"/><Relationship Id="rId532" Type="http://schemas.openxmlformats.org/officeDocument/2006/relationships/customXml" Target="../ink/ink490.xml"/><Relationship Id="rId171" Type="http://schemas.openxmlformats.org/officeDocument/2006/relationships/customXml" Target="../ink/ink309.xml"/><Relationship Id="rId227" Type="http://schemas.openxmlformats.org/officeDocument/2006/relationships/image" Target="../media/image330.png"/><Relationship Id="rId269" Type="http://schemas.openxmlformats.org/officeDocument/2006/relationships/image" Target="../media/image351.png"/><Relationship Id="rId434" Type="http://schemas.openxmlformats.org/officeDocument/2006/relationships/customXml" Target="../ink/ink441.xml"/><Relationship Id="rId476" Type="http://schemas.openxmlformats.org/officeDocument/2006/relationships/customXml" Target="../ink/ink462.xml"/><Relationship Id="rId33" Type="http://schemas.openxmlformats.org/officeDocument/2006/relationships/customXml" Target="../ink/ink240.xml"/><Relationship Id="rId129" Type="http://schemas.openxmlformats.org/officeDocument/2006/relationships/customXml" Target="../ink/ink288.xml"/><Relationship Id="rId280" Type="http://schemas.openxmlformats.org/officeDocument/2006/relationships/customXml" Target="../ink/ink364.xml"/><Relationship Id="rId336" Type="http://schemas.openxmlformats.org/officeDocument/2006/relationships/customXml" Target="../ink/ink392.xml"/><Relationship Id="rId501" Type="http://schemas.openxmlformats.org/officeDocument/2006/relationships/image" Target="../media/image466.png"/><Relationship Id="rId543" Type="http://schemas.openxmlformats.org/officeDocument/2006/relationships/image" Target="../media/image487.png"/><Relationship Id="rId75" Type="http://schemas.openxmlformats.org/officeDocument/2006/relationships/customXml" Target="../ink/ink261.xml"/><Relationship Id="rId140" Type="http://schemas.openxmlformats.org/officeDocument/2006/relationships/image" Target="../media/image287.png"/><Relationship Id="rId182" Type="http://schemas.openxmlformats.org/officeDocument/2006/relationships/image" Target="../media/image308.png"/><Relationship Id="rId378" Type="http://schemas.openxmlformats.org/officeDocument/2006/relationships/customXml" Target="../ink/ink413.xml"/><Relationship Id="rId403" Type="http://schemas.openxmlformats.org/officeDocument/2006/relationships/image" Target="../media/image418.png"/><Relationship Id="rId6" Type="http://schemas.openxmlformats.org/officeDocument/2006/relationships/customXml" Target="../ink/ink226.xml"/><Relationship Id="rId238" Type="http://schemas.openxmlformats.org/officeDocument/2006/relationships/customXml" Target="../ink/ink343.xml"/><Relationship Id="rId445" Type="http://schemas.openxmlformats.org/officeDocument/2006/relationships/image" Target="../media/image439.png"/><Relationship Id="rId487" Type="http://schemas.openxmlformats.org/officeDocument/2006/relationships/image" Target="../media/image459.png"/><Relationship Id="rId291" Type="http://schemas.openxmlformats.org/officeDocument/2006/relationships/image" Target="../media/image362.png"/><Relationship Id="rId305" Type="http://schemas.openxmlformats.org/officeDocument/2006/relationships/image" Target="../media/image369.png"/><Relationship Id="rId347" Type="http://schemas.openxmlformats.org/officeDocument/2006/relationships/image" Target="../media/image390.png"/><Relationship Id="rId512" Type="http://schemas.openxmlformats.org/officeDocument/2006/relationships/customXml" Target="../ink/ink480.xml"/><Relationship Id="rId44" Type="http://schemas.openxmlformats.org/officeDocument/2006/relationships/image" Target="../media/image239.png"/><Relationship Id="rId86" Type="http://schemas.openxmlformats.org/officeDocument/2006/relationships/image" Target="../media/image260.png"/><Relationship Id="rId151" Type="http://schemas.openxmlformats.org/officeDocument/2006/relationships/customXml" Target="../ink/ink299.xml"/><Relationship Id="rId389" Type="http://schemas.openxmlformats.org/officeDocument/2006/relationships/image" Target="../media/image411.png"/><Relationship Id="rId554" Type="http://schemas.openxmlformats.org/officeDocument/2006/relationships/customXml" Target="../ink/ink501.xml"/><Relationship Id="rId193" Type="http://schemas.openxmlformats.org/officeDocument/2006/relationships/customXml" Target="../ink/ink320.xml"/><Relationship Id="rId207" Type="http://schemas.openxmlformats.org/officeDocument/2006/relationships/image" Target="../media/image320.png"/><Relationship Id="rId249" Type="http://schemas.openxmlformats.org/officeDocument/2006/relationships/image" Target="../media/image341.png"/><Relationship Id="rId414" Type="http://schemas.openxmlformats.org/officeDocument/2006/relationships/customXml" Target="../ink/ink431.xml"/><Relationship Id="rId456" Type="http://schemas.openxmlformats.org/officeDocument/2006/relationships/customXml" Target="../ink/ink452.xml"/><Relationship Id="rId498" Type="http://schemas.openxmlformats.org/officeDocument/2006/relationships/customXml" Target="../ink/ink473.xml"/><Relationship Id="rId13" Type="http://schemas.openxmlformats.org/officeDocument/2006/relationships/customXml" Target="../ink/ink230.xml"/><Relationship Id="rId109" Type="http://schemas.openxmlformats.org/officeDocument/2006/relationships/customXml" Target="../ink/ink278.xml"/><Relationship Id="rId260" Type="http://schemas.openxmlformats.org/officeDocument/2006/relationships/customXml" Target="../ink/ink354.xml"/><Relationship Id="rId316" Type="http://schemas.openxmlformats.org/officeDocument/2006/relationships/customXml" Target="../ink/ink382.xml"/><Relationship Id="rId523" Type="http://schemas.openxmlformats.org/officeDocument/2006/relationships/image" Target="../media/image477.png"/><Relationship Id="rId55" Type="http://schemas.openxmlformats.org/officeDocument/2006/relationships/customXml" Target="../ink/ink251.xml"/><Relationship Id="rId97" Type="http://schemas.openxmlformats.org/officeDocument/2006/relationships/customXml" Target="../ink/ink272.xml"/><Relationship Id="rId120" Type="http://schemas.openxmlformats.org/officeDocument/2006/relationships/image" Target="../media/image277.png"/><Relationship Id="rId358" Type="http://schemas.openxmlformats.org/officeDocument/2006/relationships/customXml" Target="../ink/ink403.xml"/><Relationship Id="rId565" Type="http://schemas.openxmlformats.org/officeDocument/2006/relationships/image" Target="../media/image498.png"/><Relationship Id="rId162" Type="http://schemas.openxmlformats.org/officeDocument/2006/relationships/image" Target="../media/image298.png"/><Relationship Id="rId218" Type="http://schemas.openxmlformats.org/officeDocument/2006/relationships/customXml" Target="../ink/ink333.xml"/><Relationship Id="rId425" Type="http://schemas.openxmlformats.org/officeDocument/2006/relationships/image" Target="../media/image429.png"/><Relationship Id="rId467" Type="http://schemas.openxmlformats.org/officeDocument/2006/relationships/image" Target="../media/image449.png"/><Relationship Id="rId271" Type="http://schemas.openxmlformats.org/officeDocument/2006/relationships/image" Target="../media/image352.png"/><Relationship Id="rId24" Type="http://schemas.openxmlformats.org/officeDocument/2006/relationships/image" Target="../media/image229.png"/><Relationship Id="rId66" Type="http://schemas.openxmlformats.org/officeDocument/2006/relationships/image" Target="../media/image250.png"/><Relationship Id="rId131" Type="http://schemas.openxmlformats.org/officeDocument/2006/relationships/customXml" Target="../ink/ink289.xml"/><Relationship Id="rId327" Type="http://schemas.openxmlformats.org/officeDocument/2006/relationships/image" Target="../media/image380.png"/><Relationship Id="rId369" Type="http://schemas.openxmlformats.org/officeDocument/2006/relationships/image" Target="../media/image401.png"/><Relationship Id="rId534" Type="http://schemas.openxmlformats.org/officeDocument/2006/relationships/customXml" Target="../ink/ink491.xml"/><Relationship Id="rId173" Type="http://schemas.openxmlformats.org/officeDocument/2006/relationships/customXml" Target="../ink/ink310.xml"/><Relationship Id="rId229" Type="http://schemas.openxmlformats.org/officeDocument/2006/relationships/image" Target="../media/image331.png"/><Relationship Id="rId380" Type="http://schemas.openxmlformats.org/officeDocument/2006/relationships/customXml" Target="../ink/ink414.xml"/><Relationship Id="rId436" Type="http://schemas.openxmlformats.org/officeDocument/2006/relationships/customXml" Target="../ink/ink442.xml"/><Relationship Id="rId240" Type="http://schemas.openxmlformats.org/officeDocument/2006/relationships/customXml" Target="../ink/ink344.xml"/><Relationship Id="rId478" Type="http://schemas.openxmlformats.org/officeDocument/2006/relationships/customXml" Target="../ink/ink463.xml"/><Relationship Id="rId35" Type="http://schemas.openxmlformats.org/officeDocument/2006/relationships/customXml" Target="../ink/ink241.xml"/><Relationship Id="rId77" Type="http://schemas.openxmlformats.org/officeDocument/2006/relationships/customXml" Target="../ink/ink262.xml"/><Relationship Id="rId100" Type="http://schemas.openxmlformats.org/officeDocument/2006/relationships/image" Target="../media/image267.png"/><Relationship Id="rId282" Type="http://schemas.openxmlformats.org/officeDocument/2006/relationships/customXml" Target="../ink/ink365.xml"/><Relationship Id="rId338" Type="http://schemas.openxmlformats.org/officeDocument/2006/relationships/customXml" Target="../ink/ink393.xml"/><Relationship Id="rId503" Type="http://schemas.openxmlformats.org/officeDocument/2006/relationships/image" Target="../media/image467.png"/><Relationship Id="rId545" Type="http://schemas.openxmlformats.org/officeDocument/2006/relationships/image" Target="../media/image488.png"/><Relationship Id="rId8" Type="http://schemas.openxmlformats.org/officeDocument/2006/relationships/image" Target="../media/image221.png"/><Relationship Id="rId142" Type="http://schemas.openxmlformats.org/officeDocument/2006/relationships/image" Target="../media/image288.png"/><Relationship Id="rId184" Type="http://schemas.openxmlformats.org/officeDocument/2006/relationships/image" Target="../media/image309.png"/><Relationship Id="rId391" Type="http://schemas.openxmlformats.org/officeDocument/2006/relationships/image" Target="../media/image412.png"/><Relationship Id="rId405" Type="http://schemas.openxmlformats.org/officeDocument/2006/relationships/image" Target="../media/image419.png"/><Relationship Id="rId447" Type="http://schemas.openxmlformats.org/officeDocument/2006/relationships/image" Target="../media/image440.png"/><Relationship Id="rId251" Type="http://schemas.openxmlformats.org/officeDocument/2006/relationships/image" Target="../media/image342.png"/><Relationship Id="rId489" Type="http://schemas.openxmlformats.org/officeDocument/2006/relationships/image" Target="../media/image460.png"/><Relationship Id="rId46" Type="http://schemas.openxmlformats.org/officeDocument/2006/relationships/image" Target="../media/image240.png"/><Relationship Id="rId293" Type="http://schemas.openxmlformats.org/officeDocument/2006/relationships/image" Target="../media/image363.png"/><Relationship Id="rId307" Type="http://schemas.openxmlformats.org/officeDocument/2006/relationships/image" Target="../media/image370.png"/><Relationship Id="rId349" Type="http://schemas.openxmlformats.org/officeDocument/2006/relationships/image" Target="../media/image391.png"/><Relationship Id="rId514" Type="http://schemas.openxmlformats.org/officeDocument/2006/relationships/customXml" Target="../ink/ink481.xml"/><Relationship Id="rId556" Type="http://schemas.openxmlformats.org/officeDocument/2006/relationships/customXml" Target="../ink/ink502.xml"/><Relationship Id="rId88" Type="http://schemas.openxmlformats.org/officeDocument/2006/relationships/image" Target="../media/image261.png"/><Relationship Id="rId111" Type="http://schemas.openxmlformats.org/officeDocument/2006/relationships/customXml" Target="../ink/ink279.xml"/><Relationship Id="rId153" Type="http://schemas.openxmlformats.org/officeDocument/2006/relationships/customXml" Target="../ink/ink300.xml"/><Relationship Id="rId195" Type="http://schemas.openxmlformats.org/officeDocument/2006/relationships/customXml" Target="../ink/ink321.xml"/><Relationship Id="rId209" Type="http://schemas.openxmlformats.org/officeDocument/2006/relationships/image" Target="../media/image321.png"/><Relationship Id="rId360" Type="http://schemas.openxmlformats.org/officeDocument/2006/relationships/customXml" Target="../ink/ink404.xml"/><Relationship Id="rId416" Type="http://schemas.openxmlformats.org/officeDocument/2006/relationships/customXml" Target="../ink/ink432.xml"/><Relationship Id="rId220" Type="http://schemas.openxmlformats.org/officeDocument/2006/relationships/customXml" Target="../ink/ink334.xml"/><Relationship Id="rId458" Type="http://schemas.openxmlformats.org/officeDocument/2006/relationships/customXml" Target="../ink/ink453.xml"/><Relationship Id="rId15" Type="http://schemas.openxmlformats.org/officeDocument/2006/relationships/customXml" Target="../ink/ink231.xml"/><Relationship Id="rId57" Type="http://schemas.openxmlformats.org/officeDocument/2006/relationships/customXml" Target="../ink/ink252.xml"/><Relationship Id="rId262" Type="http://schemas.openxmlformats.org/officeDocument/2006/relationships/customXml" Target="../ink/ink355.xml"/><Relationship Id="rId318" Type="http://schemas.openxmlformats.org/officeDocument/2006/relationships/customXml" Target="../ink/ink383.xml"/><Relationship Id="rId525" Type="http://schemas.openxmlformats.org/officeDocument/2006/relationships/image" Target="../media/image478.png"/><Relationship Id="rId99" Type="http://schemas.openxmlformats.org/officeDocument/2006/relationships/customXml" Target="../ink/ink273.xml"/><Relationship Id="rId122" Type="http://schemas.openxmlformats.org/officeDocument/2006/relationships/image" Target="../media/image278.png"/><Relationship Id="rId164" Type="http://schemas.openxmlformats.org/officeDocument/2006/relationships/image" Target="../media/image299.png"/><Relationship Id="rId371" Type="http://schemas.openxmlformats.org/officeDocument/2006/relationships/image" Target="../media/image402.png"/><Relationship Id="rId427" Type="http://schemas.openxmlformats.org/officeDocument/2006/relationships/image" Target="../media/image430.png"/><Relationship Id="rId469" Type="http://schemas.openxmlformats.org/officeDocument/2006/relationships/image" Target="../media/image450.png"/><Relationship Id="rId26" Type="http://schemas.openxmlformats.org/officeDocument/2006/relationships/image" Target="../media/image230.png"/><Relationship Id="rId231" Type="http://schemas.openxmlformats.org/officeDocument/2006/relationships/image" Target="../media/image332.png"/><Relationship Id="rId273" Type="http://schemas.openxmlformats.org/officeDocument/2006/relationships/image" Target="../media/image353.png"/><Relationship Id="rId329" Type="http://schemas.openxmlformats.org/officeDocument/2006/relationships/image" Target="../media/image381.png"/><Relationship Id="rId480" Type="http://schemas.openxmlformats.org/officeDocument/2006/relationships/customXml" Target="../ink/ink464.xml"/><Relationship Id="rId536" Type="http://schemas.openxmlformats.org/officeDocument/2006/relationships/customXml" Target="../ink/ink492.xml"/><Relationship Id="rId68" Type="http://schemas.openxmlformats.org/officeDocument/2006/relationships/image" Target="../media/image251.png"/><Relationship Id="rId133" Type="http://schemas.openxmlformats.org/officeDocument/2006/relationships/customXml" Target="../ink/ink290.xml"/><Relationship Id="rId175" Type="http://schemas.openxmlformats.org/officeDocument/2006/relationships/customXml" Target="../ink/ink311.xml"/><Relationship Id="rId340" Type="http://schemas.openxmlformats.org/officeDocument/2006/relationships/customXml" Target="../ink/ink394.xml"/><Relationship Id="rId200" Type="http://schemas.openxmlformats.org/officeDocument/2006/relationships/image" Target="../media/image317.png"/><Relationship Id="rId382" Type="http://schemas.openxmlformats.org/officeDocument/2006/relationships/customXml" Target="../ink/ink415.xml"/><Relationship Id="rId438" Type="http://schemas.openxmlformats.org/officeDocument/2006/relationships/customXml" Target="../ink/ink443.xml"/><Relationship Id="rId242" Type="http://schemas.openxmlformats.org/officeDocument/2006/relationships/customXml" Target="../ink/ink345.xml"/><Relationship Id="rId284" Type="http://schemas.openxmlformats.org/officeDocument/2006/relationships/customXml" Target="../ink/ink366.xml"/><Relationship Id="rId491" Type="http://schemas.openxmlformats.org/officeDocument/2006/relationships/image" Target="../media/image461.png"/><Relationship Id="rId505" Type="http://schemas.openxmlformats.org/officeDocument/2006/relationships/image" Target="../media/image468.png"/><Relationship Id="rId37" Type="http://schemas.openxmlformats.org/officeDocument/2006/relationships/customXml" Target="../ink/ink242.xml"/><Relationship Id="rId79" Type="http://schemas.openxmlformats.org/officeDocument/2006/relationships/customXml" Target="../ink/ink263.xml"/><Relationship Id="rId102" Type="http://schemas.openxmlformats.org/officeDocument/2006/relationships/image" Target="../media/image268.png"/><Relationship Id="rId144" Type="http://schemas.openxmlformats.org/officeDocument/2006/relationships/image" Target="../media/image289.png"/><Relationship Id="rId547" Type="http://schemas.openxmlformats.org/officeDocument/2006/relationships/image" Target="../media/image489.png"/><Relationship Id="rId90" Type="http://schemas.openxmlformats.org/officeDocument/2006/relationships/image" Target="../media/image262.png"/><Relationship Id="rId186" Type="http://schemas.openxmlformats.org/officeDocument/2006/relationships/image" Target="../media/image310.png"/><Relationship Id="rId351" Type="http://schemas.openxmlformats.org/officeDocument/2006/relationships/image" Target="../media/image392.png"/><Relationship Id="rId393" Type="http://schemas.openxmlformats.org/officeDocument/2006/relationships/image" Target="../media/image413.png"/><Relationship Id="rId407" Type="http://schemas.openxmlformats.org/officeDocument/2006/relationships/image" Target="../media/image420.png"/><Relationship Id="rId449" Type="http://schemas.openxmlformats.org/officeDocument/2006/relationships/image" Target="../media/image441.png"/><Relationship Id="rId211" Type="http://schemas.openxmlformats.org/officeDocument/2006/relationships/image" Target="../media/image322.png"/><Relationship Id="rId253" Type="http://schemas.openxmlformats.org/officeDocument/2006/relationships/image" Target="../media/image343.png"/><Relationship Id="rId295" Type="http://schemas.openxmlformats.org/officeDocument/2006/relationships/image" Target="../media/image364.png"/><Relationship Id="rId309" Type="http://schemas.openxmlformats.org/officeDocument/2006/relationships/image" Target="../media/image371.png"/><Relationship Id="rId460" Type="http://schemas.openxmlformats.org/officeDocument/2006/relationships/customXml" Target="../ink/ink454.xml"/><Relationship Id="rId516" Type="http://schemas.openxmlformats.org/officeDocument/2006/relationships/customXml" Target="../ink/ink482.xml"/><Relationship Id="rId48" Type="http://schemas.openxmlformats.org/officeDocument/2006/relationships/image" Target="../media/image241.png"/><Relationship Id="rId113" Type="http://schemas.openxmlformats.org/officeDocument/2006/relationships/customXml" Target="../ink/ink280.xml"/><Relationship Id="rId320" Type="http://schemas.openxmlformats.org/officeDocument/2006/relationships/customXml" Target="../ink/ink384.xml"/><Relationship Id="rId558" Type="http://schemas.openxmlformats.org/officeDocument/2006/relationships/customXml" Target="../ink/ink503.xml"/><Relationship Id="rId155" Type="http://schemas.openxmlformats.org/officeDocument/2006/relationships/customXml" Target="../ink/ink301.xml"/><Relationship Id="rId197" Type="http://schemas.openxmlformats.org/officeDocument/2006/relationships/customXml" Target="../ink/ink322.xml"/><Relationship Id="rId362" Type="http://schemas.openxmlformats.org/officeDocument/2006/relationships/customXml" Target="../ink/ink405.xml"/><Relationship Id="rId418" Type="http://schemas.openxmlformats.org/officeDocument/2006/relationships/customXml" Target="../ink/ink433.xml"/><Relationship Id="rId222" Type="http://schemas.openxmlformats.org/officeDocument/2006/relationships/customXml" Target="../ink/ink335.xml"/><Relationship Id="rId264" Type="http://schemas.openxmlformats.org/officeDocument/2006/relationships/customXml" Target="../ink/ink356.xml"/><Relationship Id="rId471" Type="http://schemas.openxmlformats.org/officeDocument/2006/relationships/image" Target="../media/image451.png"/><Relationship Id="rId17" Type="http://schemas.openxmlformats.org/officeDocument/2006/relationships/customXml" Target="../ink/ink232.xml"/><Relationship Id="rId59" Type="http://schemas.openxmlformats.org/officeDocument/2006/relationships/customXml" Target="../ink/ink253.xml"/><Relationship Id="rId124" Type="http://schemas.openxmlformats.org/officeDocument/2006/relationships/image" Target="../media/image279.png"/><Relationship Id="rId527" Type="http://schemas.openxmlformats.org/officeDocument/2006/relationships/image" Target="../media/image479.png"/><Relationship Id="rId70" Type="http://schemas.openxmlformats.org/officeDocument/2006/relationships/image" Target="../media/image252.png"/><Relationship Id="rId166" Type="http://schemas.openxmlformats.org/officeDocument/2006/relationships/image" Target="../media/image300.png"/><Relationship Id="rId331" Type="http://schemas.openxmlformats.org/officeDocument/2006/relationships/image" Target="../media/image382.png"/><Relationship Id="rId373" Type="http://schemas.openxmlformats.org/officeDocument/2006/relationships/image" Target="../media/image403.png"/><Relationship Id="rId429" Type="http://schemas.openxmlformats.org/officeDocument/2006/relationships/image" Target="../media/image431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333.png"/><Relationship Id="rId440" Type="http://schemas.openxmlformats.org/officeDocument/2006/relationships/customXml" Target="../ink/ink444.xml"/><Relationship Id="rId28" Type="http://schemas.openxmlformats.org/officeDocument/2006/relationships/image" Target="../media/image231.png"/><Relationship Id="rId275" Type="http://schemas.openxmlformats.org/officeDocument/2006/relationships/image" Target="../media/image354.png"/><Relationship Id="rId300" Type="http://schemas.openxmlformats.org/officeDocument/2006/relationships/customXml" Target="../ink/ink374.xml"/><Relationship Id="rId482" Type="http://schemas.openxmlformats.org/officeDocument/2006/relationships/customXml" Target="../ink/ink465.xml"/><Relationship Id="rId538" Type="http://schemas.openxmlformats.org/officeDocument/2006/relationships/customXml" Target="../ink/ink493.xml"/><Relationship Id="rId81" Type="http://schemas.openxmlformats.org/officeDocument/2006/relationships/customXml" Target="../ink/ink264.xml"/><Relationship Id="rId135" Type="http://schemas.openxmlformats.org/officeDocument/2006/relationships/customXml" Target="../ink/ink291.xml"/><Relationship Id="rId177" Type="http://schemas.openxmlformats.org/officeDocument/2006/relationships/customXml" Target="../ink/ink312.xml"/><Relationship Id="rId342" Type="http://schemas.openxmlformats.org/officeDocument/2006/relationships/customXml" Target="../ink/ink395.xml"/><Relationship Id="rId384" Type="http://schemas.openxmlformats.org/officeDocument/2006/relationships/customXml" Target="../ink/ink416.xml"/><Relationship Id="rId202" Type="http://schemas.openxmlformats.org/officeDocument/2006/relationships/image" Target="../media/image318.png"/><Relationship Id="rId244" Type="http://schemas.openxmlformats.org/officeDocument/2006/relationships/customXml" Target="../ink/ink346.xml"/><Relationship Id="rId39" Type="http://schemas.openxmlformats.org/officeDocument/2006/relationships/customXml" Target="../ink/ink243.xml"/><Relationship Id="rId286" Type="http://schemas.openxmlformats.org/officeDocument/2006/relationships/customXml" Target="../ink/ink367.xml"/><Relationship Id="rId451" Type="http://schemas.openxmlformats.org/officeDocument/2006/relationships/image" Target="../media/image442.png"/><Relationship Id="rId493" Type="http://schemas.openxmlformats.org/officeDocument/2006/relationships/image" Target="../media/image462.png"/><Relationship Id="rId507" Type="http://schemas.openxmlformats.org/officeDocument/2006/relationships/image" Target="../media/image469.png"/><Relationship Id="rId549" Type="http://schemas.openxmlformats.org/officeDocument/2006/relationships/image" Target="../media/image490.png"/><Relationship Id="rId50" Type="http://schemas.openxmlformats.org/officeDocument/2006/relationships/image" Target="../media/image242.png"/><Relationship Id="rId104" Type="http://schemas.openxmlformats.org/officeDocument/2006/relationships/image" Target="../media/image269.png"/><Relationship Id="rId146" Type="http://schemas.openxmlformats.org/officeDocument/2006/relationships/image" Target="../media/image290.png"/><Relationship Id="rId188" Type="http://schemas.openxmlformats.org/officeDocument/2006/relationships/image" Target="../media/image311.png"/><Relationship Id="rId311" Type="http://schemas.openxmlformats.org/officeDocument/2006/relationships/image" Target="../media/image372.png"/><Relationship Id="rId353" Type="http://schemas.openxmlformats.org/officeDocument/2006/relationships/image" Target="../media/image393.png"/><Relationship Id="rId395" Type="http://schemas.openxmlformats.org/officeDocument/2006/relationships/image" Target="../media/image414.png"/><Relationship Id="rId409" Type="http://schemas.openxmlformats.org/officeDocument/2006/relationships/image" Target="../media/image421.png"/><Relationship Id="rId560" Type="http://schemas.openxmlformats.org/officeDocument/2006/relationships/customXml" Target="../ink/ink504.xml"/><Relationship Id="rId92" Type="http://schemas.openxmlformats.org/officeDocument/2006/relationships/image" Target="../media/image263.png"/><Relationship Id="rId213" Type="http://schemas.openxmlformats.org/officeDocument/2006/relationships/image" Target="../media/image323.png"/><Relationship Id="rId420" Type="http://schemas.openxmlformats.org/officeDocument/2006/relationships/customXml" Target="../ink/ink434.xml"/><Relationship Id="rId255" Type="http://schemas.openxmlformats.org/officeDocument/2006/relationships/image" Target="../media/image344.png"/><Relationship Id="rId297" Type="http://schemas.openxmlformats.org/officeDocument/2006/relationships/image" Target="../media/image365.png"/><Relationship Id="rId462" Type="http://schemas.openxmlformats.org/officeDocument/2006/relationships/customXml" Target="../ink/ink455.xml"/><Relationship Id="rId518" Type="http://schemas.openxmlformats.org/officeDocument/2006/relationships/customXml" Target="../ink/ink483.xml"/><Relationship Id="rId115" Type="http://schemas.openxmlformats.org/officeDocument/2006/relationships/customXml" Target="../ink/ink281.xml"/><Relationship Id="rId157" Type="http://schemas.openxmlformats.org/officeDocument/2006/relationships/customXml" Target="../ink/ink302.xml"/><Relationship Id="rId322" Type="http://schemas.openxmlformats.org/officeDocument/2006/relationships/customXml" Target="../ink/ink385.xml"/><Relationship Id="rId364" Type="http://schemas.openxmlformats.org/officeDocument/2006/relationships/customXml" Target="../ink/ink406.xml"/><Relationship Id="rId61" Type="http://schemas.openxmlformats.org/officeDocument/2006/relationships/customXml" Target="../ink/ink254.xml"/><Relationship Id="rId199" Type="http://schemas.openxmlformats.org/officeDocument/2006/relationships/customXml" Target="../ink/ink323.xml"/><Relationship Id="rId19" Type="http://schemas.openxmlformats.org/officeDocument/2006/relationships/customXml" Target="../ink/ink233.xml"/><Relationship Id="rId224" Type="http://schemas.openxmlformats.org/officeDocument/2006/relationships/customXml" Target="../ink/ink336.xml"/><Relationship Id="rId266" Type="http://schemas.openxmlformats.org/officeDocument/2006/relationships/customXml" Target="../ink/ink357.xml"/><Relationship Id="rId431" Type="http://schemas.openxmlformats.org/officeDocument/2006/relationships/image" Target="../media/image432.png"/><Relationship Id="rId473" Type="http://schemas.openxmlformats.org/officeDocument/2006/relationships/image" Target="../media/image452.png"/><Relationship Id="rId529" Type="http://schemas.openxmlformats.org/officeDocument/2006/relationships/image" Target="../media/image480.png"/><Relationship Id="rId30" Type="http://schemas.openxmlformats.org/officeDocument/2006/relationships/image" Target="../media/image232.png"/><Relationship Id="rId126" Type="http://schemas.openxmlformats.org/officeDocument/2006/relationships/image" Target="../media/image280.png"/><Relationship Id="rId168" Type="http://schemas.openxmlformats.org/officeDocument/2006/relationships/image" Target="../media/image301.png"/><Relationship Id="rId333" Type="http://schemas.openxmlformats.org/officeDocument/2006/relationships/image" Target="../media/image383.png"/><Relationship Id="rId540" Type="http://schemas.openxmlformats.org/officeDocument/2006/relationships/customXml" Target="../ink/ink494.xml"/><Relationship Id="rId72" Type="http://schemas.openxmlformats.org/officeDocument/2006/relationships/image" Target="../media/image253.png"/><Relationship Id="rId375" Type="http://schemas.openxmlformats.org/officeDocument/2006/relationships/image" Target="../media/image404.png"/><Relationship Id="rId3" Type="http://schemas.openxmlformats.org/officeDocument/2006/relationships/image" Target="../media/image1.png"/><Relationship Id="rId235" Type="http://schemas.openxmlformats.org/officeDocument/2006/relationships/image" Target="../media/image334.png"/><Relationship Id="rId277" Type="http://schemas.openxmlformats.org/officeDocument/2006/relationships/image" Target="../media/image355.png"/><Relationship Id="rId400" Type="http://schemas.openxmlformats.org/officeDocument/2006/relationships/customXml" Target="../ink/ink424.xml"/><Relationship Id="rId442" Type="http://schemas.openxmlformats.org/officeDocument/2006/relationships/customXml" Target="../ink/ink445.xml"/><Relationship Id="rId484" Type="http://schemas.openxmlformats.org/officeDocument/2006/relationships/customXml" Target="../ink/ink466.xml"/><Relationship Id="rId137" Type="http://schemas.openxmlformats.org/officeDocument/2006/relationships/customXml" Target="../ink/ink292.xml"/><Relationship Id="rId302" Type="http://schemas.openxmlformats.org/officeDocument/2006/relationships/customXml" Target="../ink/ink375.xml"/><Relationship Id="rId344" Type="http://schemas.openxmlformats.org/officeDocument/2006/relationships/customXml" Target="../ink/ink396.xml"/><Relationship Id="rId41" Type="http://schemas.openxmlformats.org/officeDocument/2006/relationships/customXml" Target="../ink/ink244.xml"/><Relationship Id="rId83" Type="http://schemas.openxmlformats.org/officeDocument/2006/relationships/customXml" Target="../ink/ink265.xml"/><Relationship Id="rId179" Type="http://schemas.openxmlformats.org/officeDocument/2006/relationships/customXml" Target="../ink/ink313.xml"/><Relationship Id="rId386" Type="http://schemas.openxmlformats.org/officeDocument/2006/relationships/customXml" Target="../ink/ink417.xml"/><Relationship Id="rId551" Type="http://schemas.openxmlformats.org/officeDocument/2006/relationships/image" Target="../media/image491.png"/><Relationship Id="rId190" Type="http://schemas.openxmlformats.org/officeDocument/2006/relationships/image" Target="../media/image312.png"/><Relationship Id="rId204" Type="http://schemas.openxmlformats.org/officeDocument/2006/relationships/image" Target="../media/image319.png"/><Relationship Id="rId246" Type="http://schemas.openxmlformats.org/officeDocument/2006/relationships/customXml" Target="../ink/ink347.xml"/><Relationship Id="rId288" Type="http://schemas.openxmlformats.org/officeDocument/2006/relationships/customXml" Target="../ink/ink368.xml"/><Relationship Id="rId411" Type="http://schemas.openxmlformats.org/officeDocument/2006/relationships/image" Target="../media/image422.png"/><Relationship Id="rId453" Type="http://schemas.openxmlformats.org/officeDocument/2006/relationships/image" Target="../media/image443.png"/><Relationship Id="rId509" Type="http://schemas.openxmlformats.org/officeDocument/2006/relationships/image" Target="../media/image470.png"/><Relationship Id="rId106" Type="http://schemas.openxmlformats.org/officeDocument/2006/relationships/image" Target="../media/image270.png"/><Relationship Id="rId313" Type="http://schemas.openxmlformats.org/officeDocument/2006/relationships/image" Target="../media/image373.png"/><Relationship Id="rId495" Type="http://schemas.openxmlformats.org/officeDocument/2006/relationships/image" Target="../media/image463.png"/><Relationship Id="rId10" Type="http://schemas.openxmlformats.org/officeDocument/2006/relationships/image" Target="../media/image222.png"/><Relationship Id="rId52" Type="http://schemas.openxmlformats.org/officeDocument/2006/relationships/image" Target="../media/image243.png"/><Relationship Id="rId94" Type="http://schemas.openxmlformats.org/officeDocument/2006/relationships/image" Target="../media/image264.png"/><Relationship Id="rId148" Type="http://schemas.openxmlformats.org/officeDocument/2006/relationships/image" Target="../media/image291.png"/><Relationship Id="rId355" Type="http://schemas.openxmlformats.org/officeDocument/2006/relationships/image" Target="../media/image394.png"/><Relationship Id="rId397" Type="http://schemas.openxmlformats.org/officeDocument/2006/relationships/image" Target="../media/image415.png"/><Relationship Id="rId520" Type="http://schemas.openxmlformats.org/officeDocument/2006/relationships/customXml" Target="../ink/ink484.xml"/><Relationship Id="rId562" Type="http://schemas.openxmlformats.org/officeDocument/2006/relationships/customXml" Target="../ink/ink505.xml"/><Relationship Id="rId215" Type="http://schemas.openxmlformats.org/officeDocument/2006/relationships/image" Target="../media/image324.png"/><Relationship Id="rId257" Type="http://schemas.openxmlformats.org/officeDocument/2006/relationships/image" Target="../media/image345.png"/><Relationship Id="rId422" Type="http://schemas.openxmlformats.org/officeDocument/2006/relationships/customXml" Target="../ink/ink435.xml"/><Relationship Id="rId464" Type="http://schemas.openxmlformats.org/officeDocument/2006/relationships/customXml" Target="../ink/ink456.xml"/><Relationship Id="rId299" Type="http://schemas.openxmlformats.org/officeDocument/2006/relationships/image" Target="../media/image366.png"/><Relationship Id="rId63" Type="http://schemas.openxmlformats.org/officeDocument/2006/relationships/customXml" Target="../ink/ink255.xml"/><Relationship Id="rId159" Type="http://schemas.openxmlformats.org/officeDocument/2006/relationships/customXml" Target="../ink/ink303.xml"/><Relationship Id="rId366" Type="http://schemas.openxmlformats.org/officeDocument/2006/relationships/customXml" Target="../ink/ink407.xml"/><Relationship Id="rId226" Type="http://schemas.openxmlformats.org/officeDocument/2006/relationships/customXml" Target="../ink/ink337.xml"/><Relationship Id="rId433" Type="http://schemas.openxmlformats.org/officeDocument/2006/relationships/image" Target="../media/image433.png"/><Relationship Id="rId74" Type="http://schemas.openxmlformats.org/officeDocument/2006/relationships/image" Target="../media/image254.png"/><Relationship Id="rId377" Type="http://schemas.openxmlformats.org/officeDocument/2006/relationships/image" Target="../media/image405.png"/><Relationship Id="rId500" Type="http://schemas.openxmlformats.org/officeDocument/2006/relationships/customXml" Target="../ink/ink474.xml"/><Relationship Id="rId5" Type="http://schemas.openxmlformats.org/officeDocument/2006/relationships/image" Target="../media/image11.png"/><Relationship Id="rId237" Type="http://schemas.openxmlformats.org/officeDocument/2006/relationships/image" Target="../media/image335.png"/><Relationship Id="rId444" Type="http://schemas.openxmlformats.org/officeDocument/2006/relationships/customXml" Target="../ink/ink446.xml"/><Relationship Id="rId290" Type="http://schemas.openxmlformats.org/officeDocument/2006/relationships/customXml" Target="../ink/ink369.xml"/><Relationship Id="rId304" Type="http://schemas.openxmlformats.org/officeDocument/2006/relationships/customXml" Target="../ink/ink376.xml"/><Relationship Id="rId388" Type="http://schemas.openxmlformats.org/officeDocument/2006/relationships/customXml" Target="../ink/ink418.xml"/><Relationship Id="rId511" Type="http://schemas.openxmlformats.org/officeDocument/2006/relationships/image" Target="../media/image471.png"/><Relationship Id="rId85" Type="http://schemas.openxmlformats.org/officeDocument/2006/relationships/customXml" Target="../ink/ink266.xml"/><Relationship Id="rId150" Type="http://schemas.openxmlformats.org/officeDocument/2006/relationships/image" Target="../media/image292.png"/><Relationship Id="rId248" Type="http://schemas.openxmlformats.org/officeDocument/2006/relationships/customXml" Target="../ink/ink348.xml"/><Relationship Id="rId455" Type="http://schemas.openxmlformats.org/officeDocument/2006/relationships/image" Target="../media/image444.png"/><Relationship Id="rId12" Type="http://schemas.openxmlformats.org/officeDocument/2006/relationships/image" Target="../media/image223.png"/><Relationship Id="rId108" Type="http://schemas.openxmlformats.org/officeDocument/2006/relationships/image" Target="../media/image271.png"/><Relationship Id="rId315" Type="http://schemas.openxmlformats.org/officeDocument/2006/relationships/image" Target="../media/image374.png"/><Relationship Id="rId522" Type="http://schemas.openxmlformats.org/officeDocument/2006/relationships/customXml" Target="../ink/ink485.xml"/><Relationship Id="rId96" Type="http://schemas.openxmlformats.org/officeDocument/2006/relationships/image" Target="../media/image265.png"/><Relationship Id="rId161" Type="http://schemas.openxmlformats.org/officeDocument/2006/relationships/customXml" Target="../ink/ink304.xml"/><Relationship Id="rId399" Type="http://schemas.openxmlformats.org/officeDocument/2006/relationships/image" Target="../media/image416.png"/><Relationship Id="rId259" Type="http://schemas.openxmlformats.org/officeDocument/2006/relationships/image" Target="../media/image346.png"/><Relationship Id="rId466" Type="http://schemas.openxmlformats.org/officeDocument/2006/relationships/customXml" Target="../ink/ink457.xml"/><Relationship Id="rId23" Type="http://schemas.openxmlformats.org/officeDocument/2006/relationships/customXml" Target="../ink/ink235.xml"/><Relationship Id="rId119" Type="http://schemas.openxmlformats.org/officeDocument/2006/relationships/customXml" Target="../ink/ink283.xml"/><Relationship Id="rId326" Type="http://schemas.openxmlformats.org/officeDocument/2006/relationships/customXml" Target="../ink/ink387.xml"/><Relationship Id="rId533" Type="http://schemas.openxmlformats.org/officeDocument/2006/relationships/image" Target="../media/image48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50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09.xml"/><Relationship Id="rId5" Type="http://schemas.openxmlformats.org/officeDocument/2006/relationships/image" Target="../media/image11.png"/><Relationship Id="rId4" Type="http://schemas.openxmlformats.org/officeDocument/2006/relationships/customXml" Target="../ink/ink50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5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2.xml"/><Relationship Id="rId5" Type="http://schemas.openxmlformats.org/officeDocument/2006/relationships/image" Target="../media/image11.png"/><Relationship Id="rId4" Type="http://schemas.openxmlformats.org/officeDocument/2006/relationships/customXml" Target="../ink/ink5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51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5.xml"/><Relationship Id="rId5" Type="http://schemas.openxmlformats.org/officeDocument/2006/relationships/image" Target="../media/image11.png"/><Relationship Id="rId4" Type="http://schemas.openxmlformats.org/officeDocument/2006/relationships/customXml" Target="../ink/ink5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5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8.xml"/><Relationship Id="rId5" Type="http://schemas.openxmlformats.org/officeDocument/2006/relationships/image" Target="../media/image11.png"/><Relationship Id="rId4" Type="http://schemas.openxmlformats.org/officeDocument/2006/relationships/customXml" Target="../ink/ink517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21" Type="http://schemas.openxmlformats.org/officeDocument/2006/relationships/image" Target="../media/image10.png"/><Relationship Id="rId42" Type="http://schemas.openxmlformats.org/officeDocument/2006/relationships/customXml" Target="../ink/ink540.xml"/><Relationship Id="rId63" Type="http://schemas.openxmlformats.org/officeDocument/2006/relationships/image" Target="../media/image30.png"/><Relationship Id="rId84" Type="http://schemas.openxmlformats.org/officeDocument/2006/relationships/customXml" Target="../ink/ink561.xml"/><Relationship Id="rId138" Type="http://schemas.openxmlformats.org/officeDocument/2006/relationships/image" Target="../media/image67.png"/><Relationship Id="rId159" Type="http://schemas.openxmlformats.org/officeDocument/2006/relationships/customXml" Target="../ink/ink599.xml"/><Relationship Id="rId170" Type="http://schemas.openxmlformats.org/officeDocument/2006/relationships/image" Target="../media/image83.png"/><Relationship Id="rId191" Type="http://schemas.openxmlformats.org/officeDocument/2006/relationships/customXml" Target="../ink/ink615.xml"/><Relationship Id="rId205" Type="http://schemas.openxmlformats.org/officeDocument/2006/relationships/customXml" Target="../ink/ink622.xml"/><Relationship Id="rId107" Type="http://schemas.openxmlformats.org/officeDocument/2006/relationships/image" Target="../media/image52.png"/><Relationship Id="rId11" Type="http://schemas.openxmlformats.org/officeDocument/2006/relationships/image" Target="../media/image5.png"/><Relationship Id="rId32" Type="http://schemas.openxmlformats.org/officeDocument/2006/relationships/customXml" Target="../ink/ink534.xml"/><Relationship Id="rId53" Type="http://schemas.openxmlformats.org/officeDocument/2006/relationships/image" Target="../media/image25.png"/><Relationship Id="rId74" Type="http://schemas.openxmlformats.org/officeDocument/2006/relationships/customXml" Target="../ink/ink556.xml"/><Relationship Id="rId128" Type="http://schemas.openxmlformats.org/officeDocument/2006/relationships/image" Target="../media/image62.png"/><Relationship Id="rId149" Type="http://schemas.openxmlformats.org/officeDocument/2006/relationships/customXml" Target="../ink/ink594.xml"/><Relationship Id="rId5" Type="http://schemas.openxmlformats.org/officeDocument/2006/relationships/image" Target="../media/image2.png"/><Relationship Id="rId95" Type="http://schemas.openxmlformats.org/officeDocument/2006/relationships/image" Target="../media/image46.png"/><Relationship Id="rId160" Type="http://schemas.openxmlformats.org/officeDocument/2006/relationships/image" Target="../media/image78.png"/><Relationship Id="rId181" Type="http://schemas.openxmlformats.org/officeDocument/2006/relationships/customXml" Target="../ink/ink610.xml"/><Relationship Id="rId22" Type="http://schemas.openxmlformats.org/officeDocument/2006/relationships/customXml" Target="../ink/ink529.xml"/><Relationship Id="rId43" Type="http://schemas.openxmlformats.org/officeDocument/2006/relationships/image" Target="../media/image20.png"/><Relationship Id="rId64" Type="http://schemas.openxmlformats.org/officeDocument/2006/relationships/customXml" Target="../ink/ink551.xml"/><Relationship Id="rId118" Type="http://schemas.openxmlformats.org/officeDocument/2006/relationships/customXml" Target="../ink/ink578.xml"/><Relationship Id="rId139" Type="http://schemas.openxmlformats.org/officeDocument/2006/relationships/customXml" Target="../ink/ink589.xml"/><Relationship Id="rId85" Type="http://schemas.openxmlformats.org/officeDocument/2006/relationships/image" Target="../media/image41.png"/><Relationship Id="rId150" Type="http://schemas.openxmlformats.org/officeDocument/2006/relationships/image" Target="../media/image73.png"/><Relationship Id="rId171" Type="http://schemas.openxmlformats.org/officeDocument/2006/relationships/customXml" Target="../ink/ink605.xml"/><Relationship Id="rId192" Type="http://schemas.openxmlformats.org/officeDocument/2006/relationships/image" Target="../media/image94.png"/><Relationship Id="rId206" Type="http://schemas.openxmlformats.org/officeDocument/2006/relationships/image" Target="../media/image101.png"/><Relationship Id="rId12" Type="http://schemas.openxmlformats.org/officeDocument/2006/relationships/customXml" Target="../ink/ink524.xml"/><Relationship Id="rId33" Type="http://schemas.openxmlformats.org/officeDocument/2006/relationships/customXml" Target="../ink/ink535.xml"/><Relationship Id="rId108" Type="http://schemas.openxmlformats.org/officeDocument/2006/relationships/customXml" Target="../ink/ink573.xml"/><Relationship Id="rId129" Type="http://schemas.openxmlformats.org/officeDocument/2006/relationships/customXml" Target="../ink/ink584.xml"/><Relationship Id="rId54" Type="http://schemas.openxmlformats.org/officeDocument/2006/relationships/customXml" Target="../ink/ink546.xml"/><Relationship Id="rId75" Type="http://schemas.openxmlformats.org/officeDocument/2006/relationships/image" Target="../media/image36.png"/><Relationship Id="rId96" Type="http://schemas.openxmlformats.org/officeDocument/2006/relationships/customXml" Target="../ink/ink567.xml"/><Relationship Id="rId140" Type="http://schemas.openxmlformats.org/officeDocument/2006/relationships/image" Target="../media/image68.png"/><Relationship Id="rId161" Type="http://schemas.openxmlformats.org/officeDocument/2006/relationships/customXml" Target="../ink/ink600.xml"/><Relationship Id="rId182" Type="http://schemas.openxmlformats.org/officeDocument/2006/relationships/image" Target="../media/image89.png"/><Relationship Id="rId6" Type="http://schemas.openxmlformats.org/officeDocument/2006/relationships/customXml" Target="../ink/ink521.xml"/><Relationship Id="rId23" Type="http://schemas.openxmlformats.org/officeDocument/2006/relationships/image" Target="../media/image11.png"/><Relationship Id="rId119" Type="http://schemas.openxmlformats.org/officeDocument/2006/relationships/customXml" Target="../ink/ink579.xml"/><Relationship Id="rId44" Type="http://schemas.openxmlformats.org/officeDocument/2006/relationships/customXml" Target="../ink/ink541.xml"/><Relationship Id="rId65" Type="http://schemas.openxmlformats.org/officeDocument/2006/relationships/image" Target="../media/image31.png"/><Relationship Id="rId86" Type="http://schemas.openxmlformats.org/officeDocument/2006/relationships/customXml" Target="../ink/ink562.xml"/><Relationship Id="rId130" Type="http://schemas.openxmlformats.org/officeDocument/2006/relationships/image" Target="../media/image63.png"/><Relationship Id="rId151" Type="http://schemas.openxmlformats.org/officeDocument/2006/relationships/customXml" Target="../ink/ink595.xml"/><Relationship Id="rId172" Type="http://schemas.openxmlformats.org/officeDocument/2006/relationships/image" Target="../media/image84.png"/><Relationship Id="rId193" Type="http://schemas.openxmlformats.org/officeDocument/2006/relationships/customXml" Target="../ink/ink616.xml"/><Relationship Id="rId207" Type="http://schemas.openxmlformats.org/officeDocument/2006/relationships/customXml" Target="../ink/ink623.xml"/><Relationship Id="rId13" Type="http://schemas.openxmlformats.org/officeDocument/2006/relationships/image" Target="../media/image6.png"/><Relationship Id="rId109" Type="http://schemas.openxmlformats.org/officeDocument/2006/relationships/image" Target="../media/image53.png"/><Relationship Id="rId34" Type="http://schemas.openxmlformats.org/officeDocument/2006/relationships/image" Target="../media/image16.png"/><Relationship Id="rId55" Type="http://schemas.openxmlformats.org/officeDocument/2006/relationships/image" Target="../media/image26.png"/><Relationship Id="rId76" Type="http://schemas.openxmlformats.org/officeDocument/2006/relationships/customXml" Target="../ink/ink557.xml"/><Relationship Id="rId97" Type="http://schemas.openxmlformats.org/officeDocument/2006/relationships/image" Target="../media/image47.png"/><Relationship Id="rId120" Type="http://schemas.openxmlformats.org/officeDocument/2006/relationships/image" Target="../media/image58.png"/><Relationship Id="rId141" Type="http://schemas.openxmlformats.org/officeDocument/2006/relationships/customXml" Target="../ink/ink590.xml"/><Relationship Id="rId7" Type="http://schemas.openxmlformats.org/officeDocument/2006/relationships/image" Target="../media/image3.png"/><Relationship Id="rId162" Type="http://schemas.openxmlformats.org/officeDocument/2006/relationships/image" Target="../media/image79.png"/><Relationship Id="rId183" Type="http://schemas.openxmlformats.org/officeDocument/2006/relationships/customXml" Target="../ink/ink611.xml"/><Relationship Id="rId24" Type="http://schemas.openxmlformats.org/officeDocument/2006/relationships/customXml" Target="../ink/ink530.xml"/><Relationship Id="rId45" Type="http://schemas.openxmlformats.org/officeDocument/2006/relationships/image" Target="../media/image21.png"/><Relationship Id="rId66" Type="http://schemas.openxmlformats.org/officeDocument/2006/relationships/customXml" Target="../ink/ink552.xml"/><Relationship Id="rId87" Type="http://schemas.openxmlformats.org/officeDocument/2006/relationships/image" Target="../media/image42.png"/><Relationship Id="rId110" Type="http://schemas.openxmlformats.org/officeDocument/2006/relationships/customXml" Target="../ink/ink574.xml"/><Relationship Id="rId131" Type="http://schemas.openxmlformats.org/officeDocument/2006/relationships/customXml" Target="../ink/ink585.xml"/><Relationship Id="rId61" Type="http://schemas.openxmlformats.org/officeDocument/2006/relationships/image" Target="../media/image29.png"/><Relationship Id="rId82" Type="http://schemas.openxmlformats.org/officeDocument/2006/relationships/customXml" Target="../ink/ink560.xml"/><Relationship Id="rId152" Type="http://schemas.openxmlformats.org/officeDocument/2006/relationships/image" Target="../media/image74.png"/><Relationship Id="rId173" Type="http://schemas.openxmlformats.org/officeDocument/2006/relationships/customXml" Target="../ink/ink606.xml"/><Relationship Id="rId194" Type="http://schemas.openxmlformats.org/officeDocument/2006/relationships/image" Target="../media/image95.png"/><Relationship Id="rId199" Type="http://schemas.openxmlformats.org/officeDocument/2006/relationships/customXml" Target="../ink/ink619.xml"/><Relationship Id="rId203" Type="http://schemas.openxmlformats.org/officeDocument/2006/relationships/customXml" Target="../ink/ink621.xml"/><Relationship Id="rId208" Type="http://schemas.openxmlformats.org/officeDocument/2006/relationships/image" Target="../media/image102.png"/><Relationship Id="rId19" Type="http://schemas.openxmlformats.org/officeDocument/2006/relationships/image" Target="../media/image9.png"/><Relationship Id="rId14" Type="http://schemas.openxmlformats.org/officeDocument/2006/relationships/customXml" Target="../ink/ink525.xml"/><Relationship Id="rId30" Type="http://schemas.openxmlformats.org/officeDocument/2006/relationships/customXml" Target="../ink/ink533.xml"/><Relationship Id="rId35" Type="http://schemas.openxmlformats.org/officeDocument/2006/relationships/customXml" Target="../ink/ink536.xml"/><Relationship Id="rId56" Type="http://schemas.openxmlformats.org/officeDocument/2006/relationships/customXml" Target="../ink/ink547.xml"/><Relationship Id="rId77" Type="http://schemas.openxmlformats.org/officeDocument/2006/relationships/image" Target="../media/image37.png"/><Relationship Id="rId100" Type="http://schemas.openxmlformats.org/officeDocument/2006/relationships/customXml" Target="../ink/ink569.xml"/><Relationship Id="rId105" Type="http://schemas.openxmlformats.org/officeDocument/2006/relationships/image" Target="../media/image51.png"/><Relationship Id="rId126" Type="http://schemas.openxmlformats.org/officeDocument/2006/relationships/image" Target="../media/image61.png"/><Relationship Id="rId147" Type="http://schemas.openxmlformats.org/officeDocument/2006/relationships/customXml" Target="../ink/ink593.xml"/><Relationship Id="rId168" Type="http://schemas.openxmlformats.org/officeDocument/2006/relationships/image" Target="../media/image82.png"/><Relationship Id="rId8" Type="http://schemas.openxmlformats.org/officeDocument/2006/relationships/customXml" Target="../ink/ink522.xml"/><Relationship Id="rId51" Type="http://schemas.openxmlformats.org/officeDocument/2006/relationships/image" Target="../media/image24.png"/><Relationship Id="rId72" Type="http://schemas.openxmlformats.org/officeDocument/2006/relationships/customXml" Target="../ink/ink555.xml"/><Relationship Id="rId93" Type="http://schemas.openxmlformats.org/officeDocument/2006/relationships/image" Target="../media/image45.png"/><Relationship Id="rId98" Type="http://schemas.openxmlformats.org/officeDocument/2006/relationships/customXml" Target="../ink/ink568.xml"/><Relationship Id="rId121" Type="http://schemas.openxmlformats.org/officeDocument/2006/relationships/customXml" Target="../ink/ink580.xml"/><Relationship Id="rId142" Type="http://schemas.openxmlformats.org/officeDocument/2006/relationships/image" Target="../media/image69.png"/><Relationship Id="rId163" Type="http://schemas.openxmlformats.org/officeDocument/2006/relationships/customXml" Target="../ink/ink601.xml"/><Relationship Id="rId184" Type="http://schemas.openxmlformats.org/officeDocument/2006/relationships/image" Target="../media/image90.png"/><Relationship Id="rId189" Type="http://schemas.openxmlformats.org/officeDocument/2006/relationships/customXml" Target="../ink/ink614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542.xml"/><Relationship Id="rId67" Type="http://schemas.openxmlformats.org/officeDocument/2006/relationships/image" Target="../media/image32.png"/><Relationship Id="rId116" Type="http://schemas.openxmlformats.org/officeDocument/2006/relationships/customXml" Target="../ink/ink577.xml"/><Relationship Id="rId137" Type="http://schemas.openxmlformats.org/officeDocument/2006/relationships/customXml" Target="../ink/ink588.xml"/><Relationship Id="rId158" Type="http://schemas.openxmlformats.org/officeDocument/2006/relationships/image" Target="../media/image77.png"/><Relationship Id="rId20" Type="http://schemas.openxmlformats.org/officeDocument/2006/relationships/customXml" Target="../ink/ink528.xml"/><Relationship Id="rId41" Type="http://schemas.openxmlformats.org/officeDocument/2006/relationships/image" Target="../media/image19.png"/><Relationship Id="rId62" Type="http://schemas.openxmlformats.org/officeDocument/2006/relationships/customXml" Target="../ink/ink550.xml"/><Relationship Id="rId83" Type="http://schemas.openxmlformats.org/officeDocument/2006/relationships/image" Target="../media/image40.png"/><Relationship Id="rId88" Type="http://schemas.openxmlformats.org/officeDocument/2006/relationships/customXml" Target="../ink/ink563.xml"/><Relationship Id="rId111" Type="http://schemas.openxmlformats.org/officeDocument/2006/relationships/image" Target="../media/image54.png"/><Relationship Id="rId132" Type="http://schemas.openxmlformats.org/officeDocument/2006/relationships/image" Target="../media/image64.png"/><Relationship Id="rId153" Type="http://schemas.openxmlformats.org/officeDocument/2006/relationships/customXml" Target="../ink/ink596.xml"/><Relationship Id="rId174" Type="http://schemas.openxmlformats.org/officeDocument/2006/relationships/image" Target="../media/image85.png"/><Relationship Id="rId179" Type="http://schemas.openxmlformats.org/officeDocument/2006/relationships/customXml" Target="../ink/ink609.xml"/><Relationship Id="rId195" Type="http://schemas.openxmlformats.org/officeDocument/2006/relationships/customXml" Target="../ink/ink617.xml"/><Relationship Id="rId209" Type="http://schemas.openxmlformats.org/officeDocument/2006/relationships/customXml" Target="../ink/ink624.xml"/><Relationship Id="rId190" Type="http://schemas.openxmlformats.org/officeDocument/2006/relationships/image" Target="../media/image93.png"/><Relationship Id="rId204" Type="http://schemas.openxmlformats.org/officeDocument/2006/relationships/image" Target="../media/image100.png"/><Relationship Id="rId15" Type="http://schemas.openxmlformats.org/officeDocument/2006/relationships/image" Target="../media/image7.png"/><Relationship Id="rId36" Type="http://schemas.openxmlformats.org/officeDocument/2006/relationships/image" Target="../media/image17.png"/><Relationship Id="rId57" Type="http://schemas.openxmlformats.org/officeDocument/2006/relationships/image" Target="../media/image27.png"/><Relationship Id="rId106" Type="http://schemas.openxmlformats.org/officeDocument/2006/relationships/customXml" Target="../ink/ink572.xml"/><Relationship Id="rId127" Type="http://schemas.openxmlformats.org/officeDocument/2006/relationships/customXml" Target="../ink/ink583.xml"/><Relationship Id="rId10" Type="http://schemas.openxmlformats.org/officeDocument/2006/relationships/customXml" Target="../ink/ink523.xml"/><Relationship Id="rId31" Type="http://schemas.openxmlformats.org/officeDocument/2006/relationships/image" Target="../media/image15.png"/><Relationship Id="rId52" Type="http://schemas.openxmlformats.org/officeDocument/2006/relationships/customXml" Target="../ink/ink545.xml"/><Relationship Id="rId73" Type="http://schemas.openxmlformats.org/officeDocument/2006/relationships/image" Target="../media/image35.png"/><Relationship Id="rId78" Type="http://schemas.openxmlformats.org/officeDocument/2006/relationships/customXml" Target="../ink/ink558.xml"/><Relationship Id="rId94" Type="http://schemas.openxmlformats.org/officeDocument/2006/relationships/customXml" Target="../ink/ink566.xml"/><Relationship Id="rId99" Type="http://schemas.openxmlformats.org/officeDocument/2006/relationships/image" Target="../media/image48.png"/><Relationship Id="rId101" Type="http://schemas.openxmlformats.org/officeDocument/2006/relationships/image" Target="../media/image49.png"/><Relationship Id="rId122" Type="http://schemas.openxmlformats.org/officeDocument/2006/relationships/image" Target="../media/image59.png"/><Relationship Id="rId143" Type="http://schemas.openxmlformats.org/officeDocument/2006/relationships/customXml" Target="../ink/ink591.xml"/><Relationship Id="rId148" Type="http://schemas.openxmlformats.org/officeDocument/2006/relationships/image" Target="../media/image72.png"/><Relationship Id="rId164" Type="http://schemas.openxmlformats.org/officeDocument/2006/relationships/image" Target="../media/image80.png"/><Relationship Id="rId169" Type="http://schemas.openxmlformats.org/officeDocument/2006/relationships/customXml" Target="../ink/ink604.xml"/><Relationship Id="rId185" Type="http://schemas.openxmlformats.org/officeDocument/2006/relationships/customXml" Target="../ink/ink612.xml"/><Relationship Id="rId4" Type="http://schemas.openxmlformats.org/officeDocument/2006/relationships/customXml" Target="../ink/ink520.xml"/><Relationship Id="rId9" Type="http://schemas.openxmlformats.org/officeDocument/2006/relationships/image" Target="../media/image4.png"/><Relationship Id="rId180" Type="http://schemas.openxmlformats.org/officeDocument/2006/relationships/image" Target="../media/image88.png"/><Relationship Id="rId210" Type="http://schemas.openxmlformats.org/officeDocument/2006/relationships/image" Target="../media/image103.png"/><Relationship Id="rId26" Type="http://schemas.openxmlformats.org/officeDocument/2006/relationships/customXml" Target="../ink/ink531.xml"/><Relationship Id="rId47" Type="http://schemas.openxmlformats.org/officeDocument/2006/relationships/image" Target="../media/image22.png"/><Relationship Id="rId68" Type="http://schemas.openxmlformats.org/officeDocument/2006/relationships/customXml" Target="../ink/ink553.xml"/><Relationship Id="rId89" Type="http://schemas.openxmlformats.org/officeDocument/2006/relationships/image" Target="../media/image43.png"/><Relationship Id="rId112" Type="http://schemas.openxmlformats.org/officeDocument/2006/relationships/customXml" Target="../ink/ink575.xml"/><Relationship Id="rId133" Type="http://schemas.openxmlformats.org/officeDocument/2006/relationships/customXml" Target="../ink/ink586.xml"/><Relationship Id="rId154" Type="http://schemas.openxmlformats.org/officeDocument/2006/relationships/image" Target="../media/image75.png"/><Relationship Id="rId175" Type="http://schemas.openxmlformats.org/officeDocument/2006/relationships/customXml" Target="../ink/ink607.xml"/><Relationship Id="rId196" Type="http://schemas.openxmlformats.org/officeDocument/2006/relationships/image" Target="../media/image96.png"/><Relationship Id="rId200" Type="http://schemas.openxmlformats.org/officeDocument/2006/relationships/image" Target="../media/image98.png"/><Relationship Id="rId16" Type="http://schemas.openxmlformats.org/officeDocument/2006/relationships/customXml" Target="../ink/ink526.xml"/><Relationship Id="rId37" Type="http://schemas.openxmlformats.org/officeDocument/2006/relationships/customXml" Target="../ink/ink537.xml"/><Relationship Id="rId58" Type="http://schemas.openxmlformats.org/officeDocument/2006/relationships/customXml" Target="../ink/ink548.xml"/><Relationship Id="rId79" Type="http://schemas.openxmlformats.org/officeDocument/2006/relationships/image" Target="../media/image38.png"/><Relationship Id="rId102" Type="http://schemas.openxmlformats.org/officeDocument/2006/relationships/customXml" Target="../ink/ink570.xml"/><Relationship Id="rId123" Type="http://schemas.openxmlformats.org/officeDocument/2006/relationships/customXml" Target="../ink/ink581.xml"/><Relationship Id="rId144" Type="http://schemas.openxmlformats.org/officeDocument/2006/relationships/image" Target="../media/image70.png"/><Relationship Id="rId90" Type="http://schemas.openxmlformats.org/officeDocument/2006/relationships/customXml" Target="../ink/ink564.xml"/><Relationship Id="rId165" Type="http://schemas.openxmlformats.org/officeDocument/2006/relationships/customXml" Target="../ink/ink602.xml"/><Relationship Id="rId186" Type="http://schemas.openxmlformats.org/officeDocument/2006/relationships/image" Target="../media/image91.png"/><Relationship Id="rId27" Type="http://schemas.openxmlformats.org/officeDocument/2006/relationships/image" Target="../media/image13.png"/><Relationship Id="rId48" Type="http://schemas.openxmlformats.org/officeDocument/2006/relationships/customXml" Target="../ink/ink543.xml"/><Relationship Id="rId69" Type="http://schemas.openxmlformats.org/officeDocument/2006/relationships/image" Target="../media/image33.png"/><Relationship Id="rId113" Type="http://schemas.openxmlformats.org/officeDocument/2006/relationships/image" Target="../media/image55.png"/><Relationship Id="rId134" Type="http://schemas.openxmlformats.org/officeDocument/2006/relationships/image" Target="../media/image65.png"/><Relationship Id="rId80" Type="http://schemas.openxmlformats.org/officeDocument/2006/relationships/customXml" Target="../ink/ink559.xml"/><Relationship Id="rId155" Type="http://schemas.openxmlformats.org/officeDocument/2006/relationships/customXml" Target="../ink/ink597.xml"/><Relationship Id="rId176" Type="http://schemas.openxmlformats.org/officeDocument/2006/relationships/image" Target="../media/image86.png"/><Relationship Id="rId197" Type="http://schemas.openxmlformats.org/officeDocument/2006/relationships/customXml" Target="../ink/ink618.xml"/><Relationship Id="rId201" Type="http://schemas.openxmlformats.org/officeDocument/2006/relationships/customXml" Target="../ink/ink620.xml"/><Relationship Id="rId17" Type="http://schemas.openxmlformats.org/officeDocument/2006/relationships/image" Target="../media/image8.png"/><Relationship Id="rId38" Type="http://schemas.openxmlformats.org/officeDocument/2006/relationships/customXml" Target="../ink/ink538.xml"/><Relationship Id="rId59" Type="http://schemas.openxmlformats.org/officeDocument/2006/relationships/image" Target="../media/image28.png"/><Relationship Id="rId103" Type="http://schemas.openxmlformats.org/officeDocument/2006/relationships/image" Target="../media/image50.png"/><Relationship Id="rId124" Type="http://schemas.openxmlformats.org/officeDocument/2006/relationships/image" Target="../media/image60.png"/><Relationship Id="rId70" Type="http://schemas.openxmlformats.org/officeDocument/2006/relationships/customXml" Target="../ink/ink554.xml"/><Relationship Id="rId91" Type="http://schemas.openxmlformats.org/officeDocument/2006/relationships/image" Target="../media/image44.png"/><Relationship Id="rId145" Type="http://schemas.openxmlformats.org/officeDocument/2006/relationships/customXml" Target="../ink/ink592.xml"/><Relationship Id="rId166" Type="http://schemas.openxmlformats.org/officeDocument/2006/relationships/image" Target="../media/image81.png"/><Relationship Id="rId187" Type="http://schemas.openxmlformats.org/officeDocument/2006/relationships/customXml" Target="../ink/ink613.xml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532.xml"/><Relationship Id="rId49" Type="http://schemas.openxmlformats.org/officeDocument/2006/relationships/image" Target="../media/image23.png"/><Relationship Id="rId114" Type="http://schemas.openxmlformats.org/officeDocument/2006/relationships/customXml" Target="../ink/ink576.xml"/><Relationship Id="rId60" Type="http://schemas.openxmlformats.org/officeDocument/2006/relationships/customXml" Target="../ink/ink549.xml"/><Relationship Id="rId81" Type="http://schemas.openxmlformats.org/officeDocument/2006/relationships/image" Target="../media/image39.png"/><Relationship Id="rId135" Type="http://schemas.openxmlformats.org/officeDocument/2006/relationships/customXml" Target="../ink/ink587.xml"/><Relationship Id="rId156" Type="http://schemas.openxmlformats.org/officeDocument/2006/relationships/image" Target="../media/image76.png"/><Relationship Id="rId177" Type="http://schemas.openxmlformats.org/officeDocument/2006/relationships/customXml" Target="../ink/ink608.xml"/><Relationship Id="rId198" Type="http://schemas.openxmlformats.org/officeDocument/2006/relationships/image" Target="../media/image97.png"/><Relationship Id="rId202" Type="http://schemas.openxmlformats.org/officeDocument/2006/relationships/image" Target="../media/image99.png"/><Relationship Id="rId18" Type="http://schemas.openxmlformats.org/officeDocument/2006/relationships/customXml" Target="../ink/ink527.xml"/><Relationship Id="rId39" Type="http://schemas.openxmlformats.org/officeDocument/2006/relationships/image" Target="../media/image18.png"/><Relationship Id="rId50" Type="http://schemas.openxmlformats.org/officeDocument/2006/relationships/customXml" Target="../ink/ink544.xml"/><Relationship Id="rId104" Type="http://schemas.openxmlformats.org/officeDocument/2006/relationships/customXml" Target="../ink/ink571.xml"/><Relationship Id="rId125" Type="http://schemas.openxmlformats.org/officeDocument/2006/relationships/customXml" Target="../ink/ink582.xml"/><Relationship Id="rId146" Type="http://schemas.openxmlformats.org/officeDocument/2006/relationships/image" Target="../media/image71.png"/><Relationship Id="rId167" Type="http://schemas.openxmlformats.org/officeDocument/2006/relationships/customXml" Target="../ink/ink603.xml"/><Relationship Id="rId188" Type="http://schemas.openxmlformats.org/officeDocument/2006/relationships/image" Target="../media/image92.png"/><Relationship Id="rId71" Type="http://schemas.openxmlformats.org/officeDocument/2006/relationships/image" Target="../media/image34.png"/><Relationship Id="rId92" Type="http://schemas.openxmlformats.org/officeDocument/2006/relationships/customXml" Target="../ink/ink565.xml"/><Relationship Id="rId2" Type="http://schemas.openxmlformats.org/officeDocument/2006/relationships/customXml" Target="../ink/ink519.xml"/><Relationship Id="rId29" Type="http://schemas.openxmlformats.org/officeDocument/2006/relationships/image" Target="../media/image14.png"/><Relationship Id="rId40" Type="http://schemas.openxmlformats.org/officeDocument/2006/relationships/customXml" Target="../ink/ink539.xml"/><Relationship Id="rId115" Type="http://schemas.openxmlformats.org/officeDocument/2006/relationships/image" Target="../media/image56.png"/><Relationship Id="rId136" Type="http://schemas.openxmlformats.org/officeDocument/2006/relationships/image" Target="../media/image66.png"/><Relationship Id="rId157" Type="http://schemas.openxmlformats.org/officeDocument/2006/relationships/customXml" Target="../ink/ink598.xml"/><Relationship Id="rId178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14:cNvPr>
              <p14:cNvContentPartPr/>
              <p14:nvPr/>
            </p14:nvContentPartPr>
            <p14:xfrm>
              <a:off x="-1126823" y="1514861"/>
              <a:ext cx="12600" cy="16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32943" y="1508602"/>
                <a:ext cx="24840" cy="28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A61E8F8-0AEB-29A7-EA70-5FE95008E387}"/>
                  </a:ext>
                </a:extLst>
              </p14:cNvPr>
              <p14:cNvContentPartPr/>
              <p14:nvPr/>
            </p14:nvContentPartPr>
            <p14:xfrm>
              <a:off x="663817" y="954701"/>
              <a:ext cx="33480" cy="288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A61E8F8-0AEB-29A7-EA70-5FE95008E3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762" y="948581"/>
                <a:ext cx="4559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4BBBEBC-1684-498E-F7B8-355F50863E41}"/>
                  </a:ext>
                </a:extLst>
              </p14:cNvPr>
              <p14:cNvContentPartPr/>
              <p14:nvPr/>
            </p14:nvContentPartPr>
            <p14:xfrm>
              <a:off x="543937" y="899981"/>
              <a:ext cx="247680" cy="30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4BBBEBC-1684-498E-F7B8-355F50863E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7817" y="893861"/>
                <a:ext cx="2599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ED87368-9037-2382-4CBC-4E946B6BD8ED}"/>
                  </a:ext>
                </a:extLst>
              </p14:cNvPr>
              <p14:cNvContentPartPr/>
              <p14:nvPr/>
            </p14:nvContentPartPr>
            <p14:xfrm>
              <a:off x="839497" y="1085021"/>
              <a:ext cx="108360" cy="127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ED87368-9037-2382-4CBC-4E946B6BD8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3397" y="1078901"/>
                <a:ext cx="120559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8EDBBED-5678-DD76-53C7-2291D8F47FFB}"/>
                  </a:ext>
                </a:extLst>
              </p14:cNvPr>
              <p14:cNvContentPartPr/>
              <p14:nvPr/>
            </p14:nvContentPartPr>
            <p14:xfrm>
              <a:off x="974497" y="893501"/>
              <a:ext cx="113400" cy="252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8EDBBED-5678-DD76-53C7-2291D8F47F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8396" y="887381"/>
                <a:ext cx="125601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846D5BF-1C69-7496-7531-163A3D729C05}"/>
                  </a:ext>
                </a:extLst>
              </p14:cNvPr>
              <p14:cNvContentPartPr/>
              <p14:nvPr/>
            </p14:nvContentPartPr>
            <p14:xfrm>
              <a:off x="1142257" y="863261"/>
              <a:ext cx="74160" cy="308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846D5BF-1C69-7496-7531-163A3D729C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36137" y="857141"/>
                <a:ext cx="8640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FA363C8-ED75-D179-854A-F93AC232AF4B}"/>
                  </a:ext>
                </a:extLst>
              </p14:cNvPr>
              <p14:cNvContentPartPr/>
              <p14:nvPr/>
            </p14:nvContentPartPr>
            <p14:xfrm>
              <a:off x="1248457" y="1000061"/>
              <a:ext cx="105120" cy="152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FA363C8-ED75-D179-854A-F93AC232AF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2337" y="993941"/>
                <a:ext cx="1173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C095D35-DC25-E302-8A97-74D2073020FB}"/>
                  </a:ext>
                </a:extLst>
              </p14:cNvPr>
              <p14:cNvContentPartPr/>
              <p14:nvPr/>
            </p14:nvContentPartPr>
            <p14:xfrm>
              <a:off x="1481737" y="907541"/>
              <a:ext cx="59400" cy="207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C095D35-DC25-E302-8A97-74D2073020F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75617" y="901421"/>
                <a:ext cx="716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56F487-8D94-A4B8-463C-8E8333303B39}"/>
                  </a:ext>
                </a:extLst>
              </p14:cNvPr>
              <p14:cNvContentPartPr/>
              <p14:nvPr/>
            </p14:nvContentPartPr>
            <p14:xfrm>
              <a:off x="1449337" y="1083941"/>
              <a:ext cx="187560" cy="50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56F487-8D94-A4B8-463C-8E8333303B3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43205" y="1077821"/>
                <a:ext cx="199824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8A6A644-153A-C026-A4B2-3E3BCA37FA0E}"/>
                  </a:ext>
                </a:extLst>
              </p14:cNvPr>
              <p14:cNvContentPartPr/>
              <p14:nvPr/>
            </p14:nvContentPartPr>
            <p14:xfrm>
              <a:off x="604417" y="1772981"/>
              <a:ext cx="3517200" cy="43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8A6A644-153A-C026-A4B2-3E3BCA37FA0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8297" y="1766861"/>
                <a:ext cx="35294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510ED54-A347-85DC-3381-D6B2D4D94FFD}"/>
                  </a:ext>
                </a:extLst>
              </p14:cNvPr>
              <p14:cNvContentPartPr/>
              <p14:nvPr/>
            </p14:nvContentPartPr>
            <p14:xfrm>
              <a:off x="4136737" y="1754621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510ED54-A347-85DC-3381-D6B2D4D94FF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30617" y="174850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4EDC3FE-F39D-1EAA-D996-B4FB66C92D1C}"/>
                  </a:ext>
                </a:extLst>
              </p14:cNvPr>
              <p14:cNvContentPartPr/>
              <p14:nvPr/>
            </p14:nvContentPartPr>
            <p14:xfrm>
              <a:off x="637897" y="1830941"/>
              <a:ext cx="201960" cy="4215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4EDC3FE-F39D-1EAA-D996-B4FB66C92D1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1777" y="1824821"/>
                <a:ext cx="214200" cy="42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5DE0943-E197-82A8-741C-AD3026C8D320}"/>
                  </a:ext>
                </a:extLst>
              </p14:cNvPr>
              <p14:cNvContentPartPr/>
              <p14:nvPr/>
            </p14:nvContentPartPr>
            <p14:xfrm>
              <a:off x="819337" y="6070301"/>
              <a:ext cx="4242960" cy="46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5DE0943-E197-82A8-741C-AD3026C8D32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3217" y="6064181"/>
                <a:ext cx="42552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8181617-C6DA-5691-6CA1-60FAAD90F986}"/>
                  </a:ext>
                </a:extLst>
              </p14:cNvPr>
              <p14:cNvContentPartPr/>
              <p14:nvPr/>
            </p14:nvContentPartPr>
            <p14:xfrm>
              <a:off x="4079137" y="1654901"/>
              <a:ext cx="374760" cy="105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8181617-C6DA-5691-6CA1-60FAAD90F98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3011" y="1648781"/>
                <a:ext cx="387012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C83DF4D-ED4D-22AF-851B-9FD2C855DEB6}"/>
                  </a:ext>
                </a:extLst>
              </p14:cNvPr>
              <p14:cNvContentPartPr/>
              <p14:nvPr/>
            </p14:nvContentPartPr>
            <p14:xfrm>
              <a:off x="4024777" y="1700981"/>
              <a:ext cx="683280" cy="4599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C83DF4D-ED4D-22AF-851B-9FD2C855DEB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18657" y="1694861"/>
                <a:ext cx="695520" cy="4611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14:cNvPr>
              <p14:cNvContentPartPr/>
              <p14:nvPr/>
            </p14:nvContentPartPr>
            <p14:xfrm>
              <a:off x="4703017" y="6219701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96897" y="621358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80054CD-F956-A231-C393-5517F69DDC6F}"/>
                  </a:ext>
                </a:extLst>
              </p14:cNvPr>
              <p14:cNvContentPartPr/>
              <p14:nvPr/>
            </p14:nvContentPartPr>
            <p14:xfrm>
              <a:off x="720697" y="2298221"/>
              <a:ext cx="3976920" cy="221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80054CD-F956-A231-C393-5517F69DDC6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14578" y="2292091"/>
                <a:ext cx="3989159" cy="233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9BF9BF3-D77C-61E1-4FEB-042D764CCCFB}"/>
                  </a:ext>
                </a:extLst>
              </p14:cNvPr>
              <p14:cNvContentPartPr/>
              <p14:nvPr/>
            </p14:nvContentPartPr>
            <p14:xfrm>
              <a:off x="2532937" y="1731941"/>
              <a:ext cx="187200" cy="4320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9BF9BF3-D77C-61E1-4FEB-042D764CCCF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6817" y="1725821"/>
                <a:ext cx="199440" cy="43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14:cNvPr>
              <p14:cNvContentPartPr/>
              <p14:nvPr/>
            </p14:nvContentPartPr>
            <p14:xfrm>
              <a:off x="2756857" y="6080021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50737" y="607390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6FB11EC-1A9B-5EFC-9018-32A26E4728E8}"/>
                  </a:ext>
                </a:extLst>
              </p14:cNvPr>
              <p14:cNvContentPartPr/>
              <p14:nvPr/>
            </p14:nvContentPartPr>
            <p14:xfrm>
              <a:off x="1479217" y="2027861"/>
              <a:ext cx="155160" cy="2275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6FB11EC-1A9B-5EFC-9018-32A26E4728E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73097" y="2021741"/>
                <a:ext cx="1674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E837AF8-B6E6-95B1-4CA9-651C12DA5412}"/>
                  </a:ext>
                </a:extLst>
              </p14:cNvPr>
              <p14:cNvContentPartPr/>
              <p14:nvPr/>
            </p14:nvContentPartPr>
            <p14:xfrm>
              <a:off x="1745617" y="1983941"/>
              <a:ext cx="57600" cy="231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E837AF8-B6E6-95B1-4CA9-651C12DA541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39497" y="1977821"/>
                <a:ext cx="6984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2D31019-5BB5-CE10-CF93-E1E42618FBB9}"/>
                  </a:ext>
                </a:extLst>
              </p14:cNvPr>
              <p14:cNvContentPartPr/>
              <p14:nvPr/>
            </p14:nvContentPartPr>
            <p14:xfrm>
              <a:off x="1731577" y="2182661"/>
              <a:ext cx="233280" cy="30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2D31019-5BB5-CE10-CF93-E1E42618FBB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25457" y="2176541"/>
                <a:ext cx="2455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42D9987-83CE-AE8E-7D92-2F14E71C7A6B}"/>
                  </a:ext>
                </a:extLst>
              </p14:cNvPr>
              <p14:cNvContentPartPr/>
              <p14:nvPr/>
            </p14:nvContentPartPr>
            <p14:xfrm>
              <a:off x="3361657" y="2008061"/>
              <a:ext cx="166320" cy="159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42D9987-83CE-AE8E-7D92-2F14E71C7A6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55537" y="2001941"/>
                <a:ext cx="1785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B63D19A-815A-A460-2F10-DBFDDD039812}"/>
                  </a:ext>
                </a:extLst>
              </p14:cNvPr>
              <p14:cNvContentPartPr/>
              <p14:nvPr/>
            </p14:nvContentPartPr>
            <p14:xfrm>
              <a:off x="3637777" y="1980341"/>
              <a:ext cx="173160" cy="174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B63D19A-815A-A460-2F10-DBFDDD03981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31657" y="1974221"/>
                <a:ext cx="185400" cy="18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1B8677E1-B233-BF53-0866-E20F840A2F5D}"/>
              </a:ext>
            </a:extLst>
          </p:cNvPr>
          <p:cNvGrpSpPr/>
          <p:nvPr/>
        </p:nvGrpSpPr>
        <p:grpSpPr>
          <a:xfrm>
            <a:off x="1524577" y="2738861"/>
            <a:ext cx="215280" cy="201240"/>
            <a:chOff x="1524577" y="2738861"/>
            <a:chExt cx="215280" cy="20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0FB0F40-F566-8026-2F45-6970DAE607B7}"/>
                    </a:ext>
                  </a:extLst>
                </p14:cNvPr>
                <p14:cNvContentPartPr/>
                <p14:nvPr/>
              </p14:nvContentPartPr>
              <p14:xfrm>
                <a:off x="1566697" y="2738861"/>
                <a:ext cx="58680" cy="201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0FB0F40-F566-8026-2F45-6970DAE607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60577" y="2732741"/>
                  <a:ext cx="70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BE5DB4F-8D18-ED81-935D-C79E0B87049A}"/>
                    </a:ext>
                  </a:extLst>
                </p14:cNvPr>
                <p14:cNvContentPartPr/>
                <p14:nvPr/>
              </p14:nvContentPartPr>
              <p14:xfrm>
                <a:off x="1524577" y="2910941"/>
                <a:ext cx="215280" cy="21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BE5DB4F-8D18-ED81-935D-C79E0B87049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18457" y="2904821"/>
                  <a:ext cx="2275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1ED0D74-7496-B196-2ED8-4AF551FE066F}"/>
              </a:ext>
            </a:extLst>
          </p:cNvPr>
          <p:cNvGrpSpPr/>
          <p:nvPr/>
        </p:nvGrpSpPr>
        <p:grpSpPr>
          <a:xfrm>
            <a:off x="1560577" y="3216221"/>
            <a:ext cx="210240" cy="681840"/>
            <a:chOff x="1560577" y="3216221"/>
            <a:chExt cx="210240" cy="68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B272A49-C871-968C-B5E5-B3EB30842030}"/>
                    </a:ext>
                  </a:extLst>
                </p14:cNvPr>
                <p14:cNvContentPartPr/>
                <p14:nvPr/>
              </p14:nvContentPartPr>
              <p14:xfrm>
                <a:off x="1577137" y="3216221"/>
                <a:ext cx="68040" cy="181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B272A49-C871-968C-B5E5-B3EB308420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71017" y="3210101"/>
                  <a:ext cx="80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8018F18-FD52-B183-2AF1-04A1EC044A01}"/>
                    </a:ext>
                  </a:extLst>
                </p14:cNvPr>
                <p14:cNvContentPartPr/>
                <p14:nvPr/>
              </p14:nvContentPartPr>
              <p14:xfrm>
                <a:off x="1560577" y="3418901"/>
                <a:ext cx="199440" cy="11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8018F18-FD52-B183-2AF1-04A1EC044A0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54468" y="3412781"/>
                  <a:ext cx="211658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A37C42B-6411-4756-42A6-51942395525E}"/>
                    </a:ext>
                  </a:extLst>
                </p14:cNvPr>
                <p14:cNvContentPartPr/>
                <p14:nvPr/>
              </p14:nvContentPartPr>
              <p14:xfrm>
                <a:off x="1617097" y="3660101"/>
                <a:ext cx="153720" cy="237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A37C42B-6411-4756-42A6-51942395525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10977" y="3653972"/>
                  <a:ext cx="165960" cy="25021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C30835E-8F76-3BA4-5E6F-65F5E2F1CA79}"/>
              </a:ext>
            </a:extLst>
          </p:cNvPr>
          <p:cNvGrpSpPr/>
          <p:nvPr/>
        </p:nvGrpSpPr>
        <p:grpSpPr>
          <a:xfrm>
            <a:off x="3142417" y="2609981"/>
            <a:ext cx="286200" cy="1161000"/>
            <a:chOff x="3142417" y="2609981"/>
            <a:chExt cx="286200" cy="116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A62664-629E-D33B-FB57-6AFEF26C010B}"/>
                    </a:ext>
                  </a:extLst>
                </p14:cNvPr>
                <p14:cNvContentPartPr/>
                <p14:nvPr/>
              </p14:nvContentPartPr>
              <p14:xfrm>
                <a:off x="3159697" y="2609981"/>
                <a:ext cx="149040" cy="256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A62664-629E-D33B-FB57-6AFEF26C010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53562" y="2603861"/>
                  <a:ext cx="16131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412FEE6-0FFC-D751-BEF5-8A0508C9EB05}"/>
                    </a:ext>
                  </a:extLst>
                </p14:cNvPr>
                <p14:cNvContentPartPr/>
                <p14:nvPr/>
              </p14:nvContentPartPr>
              <p14:xfrm>
                <a:off x="3162217" y="2722301"/>
                <a:ext cx="120960" cy="23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412FEE6-0FFC-D751-BEF5-8A0508C9EB0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56097" y="2716275"/>
                  <a:ext cx="133200" cy="350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7AB7600-20D1-6B65-BF23-D3CF71297B68}"/>
                    </a:ext>
                  </a:extLst>
                </p14:cNvPr>
                <p14:cNvContentPartPr/>
                <p14:nvPr/>
              </p14:nvContentPartPr>
              <p14:xfrm>
                <a:off x="3165097" y="3193901"/>
                <a:ext cx="2880" cy="151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7AB7600-20D1-6B65-BF23-D3CF71297B6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59657" y="3187781"/>
                  <a:ext cx="137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C1E0461-08B5-5260-8DDB-1BE0ED5F5391}"/>
                    </a:ext>
                  </a:extLst>
                </p14:cNvPr>
                <p14:cNvContentPartPr/>
                <p14:nvPr/>
              </p14:nvContentPartPr>
              <p14:xfrm>
                <a:off x="3142417" y="3123701"/>
                <a:ext cx="173880" cy="234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C1E0461-08B5-5260-8DDB-1BE0ED5F53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36297" y="3117572"/>
                  <a:ext cx="186120" cy="246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B0BE007-A2BD-48F7-422D-9E0CC2D64758}"/>
                    </a:ext>
                  </a:extLst>
                </p14:cNvPr>
                <p14:cNvContentPartPr/>
                <p14:nvPr/>
              </p14:nvContentPartPr>
              <p14:xfrm>
                <a:off x="3252577" y="3546341"/>
                <a:ext cx="176040" cy="224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B0BE007-A2BD-48F7-422D-9E0CC2D6475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46457" y="3540211"/>
                  <a:ext cx="188280" cy="2369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F61842-837A-9C07-FE6D-8A87B0B6D487}"/>
              </a:ext>
            </a:extLst>
          </p:cNvPr>
          <p:cNvGrpSpPr/>
          <p:nvPr/>
        </p:nvGrpSpPr>
        <p:grpSpPr>
          <a:xfrm>
            <a:off x="1266457" y="4204781"/>
            <a:ext cx="611640" cy="257760"/>
            <a:chOff x="1266457" y="4204781"/>
            <a:chExt cx="611640" cy="25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0B49C6C-9095-30B0-1228-4F3B5BCEABC1}"/>
                    </a:ext>
                  </a:extLst>
                </p14:cNvPr>
                <p14:cNvContentPartPr/>
                <p14:nvPr/>
              </p14:nvContentPartPr>
              <p14:xfrm>
                <a:off x="1266457" y="4267061"/>
                <a:ext cx="172080" cy="195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0B49C6C-9095-30B0-1228-4F3B5BCEAB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60324" y="4260941"/>
                  <a:ext cx="184346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5776817-B8D8-1341-62B9-E3CC65A73FF6}"/>
                    </a:ext>
                  </a:extLst>
                </p14:cNvPr>
                <p14:cNvContentPartPr/>
                <p14:nvPr/>
              </p14:nvContentPartPr>
              <p14:xfrm>
                <a:off x="1488937" y="4248701"/>
                <a:ext cx="115560" cy="146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5776817-B8D8-1341-62B9-E3CC65A73FF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82836" y="4242581"/>
                  <a:ext cx="127762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9B0C031-8C86-8C64-0FAC-354206DFC7E9}"/>
                    </a:ext>
                  </a:extLst>
                </p14:cNvPr>
                <p14:cNvContentPartPr/>
                <p14:nvPr/>
              </p14:nvContentPartPr>
              <p14:xfrm>
                <a:off x="1739857" y="4204781"/>
                <a:ext cx="32040" cy="238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9B0C031-8C86-8C64-0FAC-354206DFC7E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33737" y="4198652"/>
                  <a:ext cx="44280" cy="250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2294BC9-9300-D4CA-E7AA-75B8EB2CA45E}"/>
                    </a:ext>
                  </a:extLst>
                </p14:cNvPr>
                <p14:cNvContentPartPr/>
                <p14:nvPr/>
              </p14:nvContentPartPr>
              <p14:xfrm>
                <a:off x="1838497" y="4210181"/>
                <a:ext cx="39600" cy="244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2294BC9-9300-D4CA-E7AA-75B8EB2CA45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32377" y="4204070"/>
                  <a:ext cx="51840" cy="25630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824A85D-6060-FB11-533A-4388C9BA147A}"/>
                  </a:ext>
                </a:extLst>
              </p14:cNvPr>
              <p14:cNvContentPartPr/>
              <p14:nvPr/>
            </p14:nvContentPartPr>
            <p14:xfrm>
              <a:off x="1576057" y="4787261"/>
              <a:ext cx="171720" cy="2574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824A85D-6060-FB11-533A-4388C9BA147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569937" y="4781141"/>
                <a:ext cx="183960" cy="26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68839269-55F2-FFF8-B6C8-EE3224BA682F}"/>
              </a:ext>
            </a:extLst>
          </p:cNvPr>
          <p:cNvGrpSpPr/>
          <p:nvPr/>
        </p:nvGrpSpPr>
        <p:grpSpPr>
          <a:xfrm>
            <a:off x="3189577" y="4020461"/>
            <a:ext cx="262440" cy="901080"/>
            <a:chOff x="3189577" y="4020461"/>
            <a:chExt cx="262440" cy="90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4FE69CF-8522-5E69-53E7-34F3DDB6B7CB}"/>
                    </a:ext>
                  </a:extLst>
                </p14:cNvPr>
                <p14:cNvContentPartPr/>
                <p14:nvPr/>
              </p14:nvContentPartPr>
              <p14:xfrm>
                <a:off x="3255817" y="4072661"/>
                <a:ext cx="30240" cy="235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4FE69CF-8522-5E69-53E7-34F3DDB6B7C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49623" y="4066541"/>
                  <a:ext cx="42627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1892408-EF03-416B-DE3A-7A8DA3F491AB}"/>
                    </a:ext>
                  </a:extLst>
                </p14:cNvPr>
                <p14:cNvContentPartPr/>
                <p14:nvPr/>
              </p14:nvContentPartPr>
              <p14:xfrm>
                <a:off x="3189577" y="4020461"/>
                <a:ext cx="229320" cy="348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1892408-EF03-416B-DE3A-7A8DA3F491A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83467" y="4014341"/>
                  <a:ext cx="241541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7CE3BCE-6D56-BA90-25FE-2259D41C0897}"/>
                    </a:ext>
                  </a:extLst>
                </p14:cNvPr>
                <p14:cNvContentPartPr/>
                <p14:nvPr/>
              </p14:nvContentPartPr>
              <p14:xfrm>
                <a:off x="3261217" y="4617341"/>
                <a:ext cx="26640" cy="197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7CE3BCE-6D56-BA90-25FE-2259D41C089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55097" y="4611221"/>
                  <a:ext cx="38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6DF7A36-C707-B969-9623-E8CCB971A31B}"/>
                    </a:ext>
                  </a:extLst>
                </p14:cNvPr>
                <p14:cNvContentPartPr/>
                <p14:nvPr/>
              </p14:nvContentPartPr>
              <p14:xfrm>
                <a:off x="3285697" y="4575941"/>
                <a:ext cx="109080" cy="10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6DF7A36-C707-B969-9623-E8CCB971A31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79577" y="4569821"/>
                  <a:ext cx="121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E263603-B32F-5497-A975-2280DF594420}"/>
                    </a:ext>
                  </a:extLst>
                </p14:cNvPr>
                <p14:cNvContentPartPr/>
                <p14:nvPr/>
              </p14:nvContentPartPr>
              <p14:xfrm>
                <a:off x="3290737" y="4727141"/>
                <a:ext cx="111240" cy="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E263603-B32F-5497-A975-2280DF59442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84617" y="4721021"/>
                  <a:ext cx="1234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3F12E56-B3B0-7A32-12AD-4184302CC5FB}"/>
                    </a:ext>
                  </a:extLst>
                </p14:cNvPr>
                <p14:cNvContentPartPr/>
                <p14:nvPr/>
              </p14:nvContentPartPr>
              <p14:xfrm>
                <a:off x="3284617" y="4893101"/>
                <a:ext cx="167400" cy="6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3F12E56-B3B0-7A32-12AD-4184302CC5F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78497" y="4887303"/>
                  <a:ext cx="179640" cy="18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334C5E5-10A2-5B0F-D395-CF85AA85A484}"/>
                    </a:ext>
                  </a:extLst>
                </p14:cNvPr>
                <p14:cNvContentPartPr/>
                <p14:nvPr/>
              </p14:nvContentPartPr>
              <p14:xfrm>
                <a:off x="3277057" y="4823621"/>
                <a:ext cx="10440" cy="97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334C5E5-10A2-5B0F-D395-CF85AA85A48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70937" y="4817501"/>
                  <a:ext cx="2268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5ECED00-3275-3775-9051-50EB55EB22B5}"/>
              </a:ext>
            </a:extLst>
          </p:cNvPr>
          <p:cNvGrpSpPr/>
          <p:nvPr/>
        </p:nvGrpSpPr>
        <p:grpSpPr>
          <a:xfrm>
            <a:off x="1584697" y="5369021"/>
            <a:ext cx="245520" cy="344880"/>
            <a:chOff x="1584697" y="5369021"/>
            <a:chExt cx="245520" cy="34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73FCC17-CF76-B761-5223-8C005D89E56F}"/>
                    </a:ext>
                  </a:extLst>
                </p14:cNvPr>
                <p14:cNvContentPartPr/>
                <p14:nvPr/>
              </p14:nvContentPartPr>
              <p14:xfrm>
                <a:off x="1584697" y="5369021"/>
                <a:ext cx="194040" cy="344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73FCC17-CF76-B761-5223-8C005D89E56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78577" y="5362901"/>
                  <a:ext cx="2062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2BA65DD-DF89-BC95-AA82-C4806F03513A}"/>
                    </a:ext>
                  </a:extLst>
                </p14:cNvPr>
                <p14:cNvContentPartPr/>
                <p14:nvPr/>
              </p14:nvContentPartPr>
              <p14:xfrm>
                <a:off x="1653097" y="5567741"/>
                <a:ext cx="177120" cy="12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2BA65DD-DF89-BC95-AA82-C4806F03513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46989" y="5561621"/>
                  <a:ext cx="189335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792F9F5-3F4E-A025-D9FD-6B163ECA5337}"/>
              </a:ext>
            </a:extLst>
          </p:cNvPr>
          <p:cNvGrpSpPr/>
          <p:nvPr/>
        </p:nvGrpSpPr>
        <p:grpSpPr>
          <a:xfrm>
            <a:off x="3179137" y="5300621"/>
            <a:ext cx="612720" cy="372960"/>
            <a:chOff x="3179137" y="5300621"/>
            <a:chExt cx="612720" cy="37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8A59499-2619-D5C1-A68F-15BD2F340BFB}"/>
                    </a:ext>
                  </a:extLst>
                </p14:cNvPr>
                <p14:cNvContentPartPr/>
                <p14:nvPr/>
              </p14:nvContentPartPr>
              <p14:xfrm>
                <a:off x="3261937" y="5371181"/>
                <a:ext cx="35280" cy="235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8A59499-2619-D5C1-A68F-15BD2F340BF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55817" y="5365061"/>
                  <a:ext cx="475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735D64E-E282-7ABE-EF2D-AC2676B6675B}"/>
                    </a:ext>
                  </a:extLst>
                </p14:cNvPr>
                <p14:cNvContentPartPr/>
                <p14:nvPr/>
              </p14:nvContentPartPr>
              <p14:xfrm>
                <a:off x="3179137" y="5354621"/>
                <a:ext cx="211320" cy="306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735D64E-E282-7ABE-EF2D-AC2676B6675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73017" y="5348494"/>
                  <a:ext cx="223560" cy="3189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76310D5-DF36-58C9-819F-92A0BEB8BA29}"/>
                    </a:ext>
                  </a:extLst>
                </p14:cNvPr>
                <p14:cNvContentPartPr/>
                <p14:nvPr/>
              </p14:nvContentPartPr>
              <p14:xfrm>
                <a:off x="3622657" y="5300621"/>
                <a:ext cx="169200" cy="372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76310D5-DF36-58C9-819F-92A0BEB8BA2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16537" y="5294501"/>
                  <a:ext cx="1814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BE72325-32EC-B4F4-196F-B9317C898683}"/>
                    </a:ext>
                  </a:extLst>
                </p14:cNvPr>
                <p14:cNvContentPartPr/>
                <p14:nvPr/>
              </p14:nvContentPartPr>
              <p14:xfrm>
                <a:off x="3615817" y="5457581"/>
                <a:ext cx="153360" cy="34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BE72325-32EC-B4F4-196F-B9317C89868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09697" y="5451461"/>
                  <a:ext cx="16560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B9E80F-A440-E775-5748-3BD08E680B21}"/>
                  </a:ext>
                </a:extLst>
              </p14:cNvPr>
              <p14:cNvContentPartPr/>
              <p14:nvPr/>
            </p14:nvContentPartPr>
            <p14:xfrm>
              <a:off x="8319937" y="966581"/>
              <a:ext cx="18360" cy="279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B9E80F-A440-E775-5748-3BD08E680B2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313817" y="960453"/>
                <a:ext cx="30600" cy="291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F1AB9EC-D283-C796-E865-692520578C23}"/>
                  </a:ext>
                </a:extLst>
              </p14:cNvPr>
              <p14:cNvContentPartPr/>
              <p14:nvPr/>
            </p14:nvContentPartPr>
            <p14:xfrm>
              <a:off x="8159737" y="903941"/>
              <a:ext cx="309600" cy="62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F1AB9EC-D283-C796-E865-692520578C2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153617" y="897856"/>
                <a:ext cx="321840" cy="74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34AD471-5434-D6D3-832A-891CC54A2262}"/>
                  </a:ext>
                </a:extLst>
              </p14:cNvPr>
              <p14:cNvContentPartPr/>
              <p14:nvPr/>
            </p14:nvContentPartPr>
            <p14:xfrm>
              <a:off x="8543857" y="871901"/>
              <a:ext cx="387000" cy="297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34AD471-5434-D6D3-832A-891CC54A226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537737" y="865781"/>
                <a:ext cx="3992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1E396A0-F3CE-5AEE-09D2-3394D2E63115}"/>
                  </a:ext>
                </a:extLst>
              </p14:cNvPr>
              <p14:cNvContentPartPr/>
              <p14:nvPr/>
            </p14:nvContentPartPr>
            <p14:xfrm>
              <a:off x="9027697" y="870821"/>
              <a:ext cx="78840" cy="311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1E396A0-F3CE-5AEE-09D2-3394D2E6311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021577" y="864708"/>
                <a:ext cx="91080" cy="323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57FAC9D-FF73-528E-4630-D4CA0EC9AD29}"/>
                  </a:ext>
                </a:extLst>
              </p14:cNvPr>
              <p14:cNvContentPartPr/>
              <p14:nvPr/>
            </p14:nvContentPartPr>
            <p14:xfrm>
              <a:off x="9146137" y="1024541"/>
              <a:ext cx="96840" cy="132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57FAC9D-FF73-528E-4630-D4CA0EC9AD2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140017" y="1018404"/>
                <a:ext cx="109080" cy="145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29FC8AA-6ACC-B6D5-E3FB-17EC3A0B8DD8}"/>
                  </a:ext>
                </a:extLst>
              </p14:cNvPr>
              <p14:cNvContentPartPr/>
              <p14:nvPr/>
            </p14:nvContentPartPr>
            <p14:xfrm>
              <a:off x="9427657" y="889541"/>
              <a:ext cx="156600" cy="244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29FC8AA-6ACC-B6D5-E3FB-17EC3A0B8DD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421537" y="883421"/>
                <a:ext cx="1688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31995A9-56AE-4D03-B2DF-D7151829B1BC}"/>
                  </a:ext>
                </a:extLst>
              </p14:cNvPr>
              <p14:cNvContentPartPr/>
              <p14:nvPr/>
            </p14:nvContentPartPr>
            <p14:xfrm>
              <a:off x="8600737" y="1284461"/>
              <a:ext cx="906480" cy="110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31995A9-56AE-4D03-B2DF-D7151829B1B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594617" y="1278341"/>
                <a:ext cx="9187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0251B64-821D-08BA-1FB2-9399BAA716B1}"/>
                  </a:ext>
                </a:extLst>
              </p14:cNvPr>
              <p14:cNvContentPartPr/>
              <p14:nvPr/>
            </p14:nvContentPartPr>
            <p14:xfrm>
              <a:off x="9464377" y="1301021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0251B64-821D-08BA-1FB2-9399BAA716B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58257" y="129490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C7F72CC-A293-A9B2-94F3-F2E04DB3F0B0}"/>
                  </a:ext>
                </a:extLst>
              </p14:cNvPr>
              <p14:cNvContentPartPr/>
              <p14:nvPr/>
            </p14:nvContentPartPr>
            <p14:xfrm>
              <a:off x="7776697" y="1447901"/>
              <a:ext cx="3238200" cy="257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C7F72CC-A293-A9B2-94F3-F2E04DB3F0B0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70577" y="1441781"/>
                <a:ext cx="32504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044DBA7-FFFC-AB2D-42AC-222208A6AE6F}"/>
                  </a:ext>
                </a:extLst>
              </p14:cNvPr>
              <p14:cNvContentPartPr/>
              <p14:nvPr/>
            </p14:nvContentPartPr>
            <p14:xfrm>
              <a:off x="7642417" y="1632941"/>
              <a:ext cx="180000" cy="44179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044DBA7-FFFC-AB2D-42AC-222208A6AE6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636297" y="1626821"/>
                <a:ext cx="192240" cy="443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DB36B15-F16B-C3AA-587A-F2393265D738}"/>
                  </a:ext>
                </a:extLst>
              </p14:cNvPr>
              <p14:cNvContentPartPr/>
              <p14:nvPr/>
            </p14:nvContentPartPr>
            <p14:xfrm>
              <a:off x="7659697" y="5945381"/>
              <a:ext cx="4074480" cy="193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DB36B15-F16B-C3AA-587A-F2393265D738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653578" y="5939272"/>
                <a:ext cx="4086719" cy="2055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F853543-2E9F-3F68-7F14-28267318DA31}"/>
                  </a:ext>
                </a:extLst>
              </p14:cNvPr>
              <p14:cNvContentPartPr/>
              <p14:nvPr/>
            </p14:nvContentPartPr>
            <p14:xfrm>
              <a:off x="10833817" y="1456541"/>
              <a:ext cx="482400" cy="45115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F853543-2E9F-3F68-7F14-28267318DA3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827702" y="1450421"/>
                <a:ext cx="494631" cy="45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0F82995-A024-A7C9-A224-9EF7DF3E28A0}"/>
                  </a:ext>
                </a:extLst>
              </p14:cNvPr>
              <p14:cNvContentPartPr/>
              <p14:nvPr/>
            </p14:nvContentPartPr>
            <p14:xfrm>
              <a:off x="9341257" y="1520261"/>
              <a:ext cx="104760" cy="46166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0F82995-A024-A7C9-A224-9EF7DF3E28A0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335137" y="1514141"/>
                <a:ext cx="117000" cy="46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27DAB3C-8386-E210-FCDB-102C17353C4A}"/>
                  </a:ext>
                </a:extLst>
              </p14:cNvPr>
              <p14:cNvContentPartPr/>
              <p14:nvPr/>
            </p14:nvContentPartPr>
            <p14:xfrm>
              <a:off x="7857337" y="1950461"/>
              <a:ext cx="3359880" cy="2847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27DAB3C-8386-E210-FCDB-102C17353C4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851217" y="1944341"/>
                <a:ext cx="33721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FCD94DA-BB49-5AAF-5955-FBB262ECB176}"/>
                  </a:ext>
                </a:extLst>
              </p14:cNvPr>
              <p14:cNvContentPartPr/>
              <p14:nvPr/>
            </p14:nvContentPartPr>
            <p14:xfrm>
              <a:off x="8614777" y="1828781"/>
              <a:ext cx="142920" cy="2192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FCD94DA-BB49-5AAF-5955-FBB262ECB176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608657" y="1822661"/>
                <a:ext cx="1551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5BD04CB-EC2C-47A2-1990-3717F657FAFE}"/>
                  </a:ext>
                </a:extLst>
              </p14:cNvPr>
              <p14:cNvContentPartPr/>
              <p14:nvPr/>
            </p14:nvContentPartPr>
            <p14:xfrm>
              <a:off x="8841217" y="1832021"/>
              <a:ext cx="68400" cy="166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5BD04CB-EC2C-47A2-1990-3717F657FAF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835097" y="1825901"/>
                <a:ext cx="806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E63FD42-A350-1E6A-201A-B3F89B255ECB}"/>
                  </a:ext>
                </a:extLst>
              </p14:cNvPr>
              <p14:cNvContentPartPr/>
              <p14:nvPr/>
            </p14:nvContentPartPr>
            <p14:xfrm>
              <a:off x="8843017" y="1978181"/>
              <a:ext cx="162000" cy="381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E63FD42-A350-1E6A-201A-B3F89B255EC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836897" y="1972061"/>
                <a:ext cx="1742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FE5E11F-0708-4623-8AF4-878413D1C8AE}"/>
                  </a:ext>
                </a:extLst>
              </p14:cNvPr>
              <p14:cNvContentPartPr/>
              <p14:nvPr/>
            </p14:nvContentPartPr>
            <p14:xfrm>
              <a:off x="10025617" y="1707821"/>
              <a:ext cx="139320" cy="1994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FE5E11F-0708-4623-8AF4-878413D1C8AE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019497" y="1701701"/>
                <a:ext cx="1515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61A19C0-B5AB-D25D-668D-F3EEA59CC9D9}"/>
                  </a:ext>
                </a:extLst>
              </p14:cNvPr>
              <p14:cNvContentPartPr/>
              <p14:nvPr/>
            </p14:nvContentPartPr>
            <p14:xfrm>
              <a:off x="10239457" y="1682261"/>
              <a:ext cx="147600" cy="1987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61A19C0-B5AB-D25D-668D-F3EEA59CC9D9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0233322" y="1676141"/>
                <a:ext cx="15987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70778CE-2723-E208-114E-5B7122FE33B6}"/>
                  </a:ext>
                </a:extLst>
              </p14:cNvPr>
              <p14:cNvContentPartPr/>
              <p14:nvPr/>
            </p14:nvContentPartPr>
            <p14:xfrm>
              <a:off x="8385817" y="2490821"/>
              <a:ext cx="57240" cy="1576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70778CE-2723-E208-114E-5B7122FE33B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379697" y="2484701"/>
                <a:ext cx="694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F308C01-CD6F-F711-ABDF-772D19896E8F}"/>
                  </a:ext>
                </a:extLst>
              </p14:cNvPr>
              <p14:cNvContentPartPr/>
              <p14:nvPr/>
            </p14:nvContentPartPr>
            <p14:xfrm>
              <a:off x="8369257" y="2615381"/>
              <a:ext cx="214560" cy="680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F308C01-CD6F-F711-ABDF-772D19896E8F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363127" y="2609261"/>
                <a:ext cx="226821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2DB3075-FE76-F66D-6A9B-1958556306B4}"/>
                  </a:ext>
                </a:extLst>
              </p14:cNvPr>
              <p14:cNvContentPartPr/>
              <p14:nvPr/>
            </p14:nvContentPartPr>
            <p14:xfrm>
              <a:off x="8467177" y="2955941"/>
              <a:ext cx="140040" cy="2001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2DB3075-FE76-F66D-6A9B-1958556306B4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461057" y="2949821"/>
                <a:ext cx="1522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0685E46-0E8D-1413-D4D5-C3CC1E375A12}"/>
                  </a:ext>
                </a:extLst>
              </p14:cNvPr>
              <p14:cNvContentPartPr/>
              <p14:nvPr/>
            </p14:nvContentPartPr>
            <p14:xfrm>
              <a:off x="8467177" y="3390101"/>
              <a:ext cx="141840" cy="2296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0685E46-0E8D-1413-D4D5-C3CC1E375A12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461057" y="3383981"/>
                <a:ext cx="15408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E1B58EE-D1BE-8395-5ABD-A92999C278F1}"/>
              </a:ext>
            </a:extLst>
          </p:cNvPr>
          <p:cNvGrpSpPr/>
          <p:nvPr/>
        </p:nvGrpSpPr>
        <p:grpSpPr>
          <a:xfrm>
            <a:off x="8251537" y="3942701"/>
            <a:ext cx="553320" cy="241560"/>
            <a:chOff x="8251537" y="3942701"/>
            <a:chExt cx="553320" cy="24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9BB7A67-E036-F72A-E6FD-7CEAEAF1623F}"/>
                    </a:ext>
                  </a:extLst>
                </p14:cNvPr>
                <p14:cNvContentPartPr/>
                <p14:nvPr/>
              </p14:nvContentPartPr>
              <p14:xfrm>
                <a:off x="8251537" y="3990221"/>
                <a:ext cx="195840" cy="194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9BB7A67-E036-F72A-E6FD-7CEAEAF1623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45428" y="3984101"/>
                  <a:ext cx="208058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42D7504-ABC6-3F0D-CA74-2DC2515B4A1F}"/>
                    </a:ext>
                  </a:extLst>
                </p14:cNvPr>
                <p14:cNvContentPartPr/>
                <p14:nvPr/>
              </p14:nvContentPartPr>
              <p14:xfrm>
                <a:off x="8503177" y="3982301"/>
                <a:ext cx="125280" cy="158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42D7504-ABC6-3F0D-CA74-2DC2515B4A1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97057" y="3976181"/>
                  <a:ext cx="1375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27E50EA-33EF-48E5-A328-ECD2D6CD9A98}"/>
                    </a:ext>
                  </a:extLst>
                </p14:cNvPr>
                <p14:cNvContentPartPr/>
                <p14:nvPr/>
              </p14:nvContentPartPr>
              <p14:xfrm>
                <a:off x="8722417" y="3942701"/>
                <a:ext cx="11880" cy="1922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27E50EA-33EF-48E5-A328-ECD2D6CD9A9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716297" y="3936581"/>
                  <a:ext cx="241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0A1B9E0-8F2C-054E-97B0-F426578813D5}"/>
                    </a:ext>
                  </a:extLst>
                </p14:cNvPr>
                <p14:cNvContentPartPr/>
                <p14:nvPr/>
              </p14:nvContentPartPr>
              <p14:xfrm>
                <a:off x="8777497" y="3959621"/>
                <a:ext cx="27360" cy="1918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0A1B9E0-8F2C-054E-97B0-F426578813D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771456" y="3953501"/>
                  <a:ext cx="39441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AF5EE8E-F4CB-FD0B-D9CD-6654FC3B51F6}"/>
              </a:ext>
            </a:extLst>
          </p:cNvPr>
          <p:cNvGrpSpPr/>
          <p:nvPr/>
        </p:nvGrpSpPr>
        <p:grpSpPr>
          <a:xfrm>
            <a:off x="9959017" y="2337461"/>
            <a:ext cx="496080" cy="1834920"/>
            <a:chOff x="9959017" y="2337461"/>
            <a:chExt cx="496080" cy="183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8EC496F-604E-3422-C2FE-334BA358A797}"/>
                    </a:ext>
                  </a:extLst>
                </p14:cNvPr>
                <p14:cNvContentPartPr/>
                <p14:nvPr/>
              </p14:nvContentPartPr>
              <p14:xfrm>
                <a:off x="9973777" y="2337461"/>
                <a:ext cx="102600" cy="283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8EC496F-604E-3422-C2FE-334BA358A79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967657" y="2331333"/>
                  <a:ext cx="114840" cy="295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D248C05-A37E-CEE5-C22B-8309B0035238}"/>
                    </a:ext>
                  </a:extLst>
                </p14:cNvPr>
                <p14:cNvContentPartPr/>
                <p14:nvPr/>
              </p14:nvContentPartPr>
              <p14:xfrm>
                <a:off x="9969457" y="2438261"/>
                <a:ext cx="157320" cy="1054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D248C05-A37E-CEE5-C22B-8309B003523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963337" y="2432141"/>
                  <a:ext cx="1695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D81A5F7-8753-59A2-FDFA-E1BE5248F358}"/>
                    </a:ext>
                  </a:extLst>
                </p14:cNvPr>
                <p14:cNvContentPartPr/>
                <p14:nvPr/>
              </p14:nvContentPartPr>
              <p14:xfrm>
                <a:off x="10219297" y="2395781"/>
                <a:ext cx="88560" cy="218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D81A5F7-8753-59A2-FDFA-E1BE5248F35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213177" y="2389671"/>
                  <a:ext cx="100800" cy="2307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AF9C857-338B-FCAC-8859-18A8DD2B7213}"/>
                    </a:ext>
                  </a:extLst>
                </p14:cNvPr>
                <p14:cNvContentPartPr/>
                <p14:nvPr/>
              </p14:nvContentPartPr>
              <p14:xfrm>
                <a:off x="10175737" y="2527181"/>
                <a:ext cx="143640" cy="34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AF9C857-338B-FCAC-8859-18A8DD2B721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169617" y="2521061"/>
                  <a:ext cx="155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FDE07FE-58F8-D5ED-98B8-D96B4B045834}"/>
                    </a:ext>
                  </a:extLst>
                </p14:cNvPr>
                <p14:cNvContentPartPr/>
                <p14:nvPr/>
              </p14:nvContentPartPr>
              <p14:xfrm>
                <a:off x="9975577" y="2995181"/>
                <a:ext cx="9000" cy="141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FDE07FE-58F8-D5ED-98B8-D96B4B04583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969457" y="2989061"/>
                  <a:ext cx="21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5244E7E-B0F6-1014-E7E1-36DC3BEA1D0C}"/>
                    </a:ext>
                  </a:extLst>
                </p14:cNvPr>
                <p14:cNvContentPartPr/>
                <p14:nvPr/>
              </p14:nvContentPartPr>
              <p14:xfrm>
                <a:off x="9975217" y="2842541"/>
                <a:ext cx="218880" cy="278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5244E7E-B0F6-1014-E7E1-36DC3BEA1D0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969087" y="2836429"/>
                  <a:ext cx="231140" cy="290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A575D51-EED6-489E-243D-91AB804364EB}"/>
                    </a:ext>
                  </a:extLst>
                </p14:cNvPr>
                <p14:cNvContentPartPr/>
                <p14:nvPr/>
              </p14:nvContentPartPr>
              <p14:xfrm>
                <a:off x="10325137" y="2954141"/>
                <a:ext cx="2160" cy="163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A575D51-EED6-489E-243D-91AB804364E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317793" y="2948021"/>
                  <a:ext cx="16848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F9C20D9-BBBC-652C-EA6A-B37B7566C0A1}"/>
                    </a:ext>
                  </a:extLst>
                </p14:cNvPr>
                <p14:cNvContentPartPr/>
                <p14:nvPr/>
              </p14:nvContentPartPr>
              <p14:xfrm>
                <a:off x="10281577" y="2896901"/>
                <a:ext cx="173520" cy="261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F9C20D9-BBBC-652C-EA6A-B37B7566C0A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275457" y="2890781"/>
                  <a:ext cx="1857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2BA61C8-5943-DA89-11C8-5795AD5BF411}"/>
                    </a:ext>
                  </a:extLst>
                </p14:cNvPr>
                <p14:cNvContentPartPr/>
                <p14:nvPr/>
              </p14:nvContentPartPr>
              <p14:xfrm>
                <a:off x="9965857" y="3381461"/>
                <a:ext cx="184320" cy="276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2BA61C8-5943-DA89-11C8-5795AD5BF41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959737" y="3375341"/>
                  <a:ext cx="1965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4E74539-D2D1-7CFC-CF9E-C7BC9D958598}"/>
                    </a:ext>
                  </a:extLst>
                </p14:cNvPr>
                <p14:cNvContentPartPr/>
                <p14:nvPr/>
              </p14:nvContentPartPr>
              <p14:xfrm>
                <a:off x="10292017" y="3443741"/>
                <a:ext cx="117360" cy="216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4E74539-D2D1-7CFC-CF9E-C7BC9D95859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285916" y="3437611"/>
                  <a:ext cx="129563" cy="228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5EEC514-A64B-D3D1-17F2-0EFC2D354D05}"/>
                    </a:ext>
                  </a:extLst>
                </p14:cNvPr>
                <p14:cNvContentPartPr/>
                <p14:nvPr/>
              </p14:nvContentPartPr>
              <p14:xfrm>
                <a:off x="10272577" y="3483701"/>
                <a:ext cx="174240" cy="1238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5EEC514-A64B-D3D1-17F2-0EFC2D354D0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266457" y="3477581"/>
                  <a:ext cx="186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7F5859A-30F2-827B-13CF-EEAE641DA804}"/>
                    </a:ext>
                  </a:extLst>
                </p14:cNvPr>
                <p14:cNvContentPartPr/>
                <p14:nvPr/>
              </p14:nvContentPartPr>
              <p14:xfrm>
                <a:off x="9971257" y="3971861"/>
                <a:ext cx="10080" cy="1648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7F5859A-30F2-827B-13CF-EEAE641DA80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965137" y="3965728"/>
                  <a:ext cx="22320" cy="1771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F0027D1-CB32-9D21-2E27-802D100E21FB}"/>
                    </a:ext>
                  </a:extLst>
                </p14:cNvPr>
                <p14:cNvContentPartPr/>
                <p14:nvPr/>
              </p14:nvContentPartPr>
              <p14:xfrm>
                <a:off x="9959017" y="3930101"/>
                <a:ext cx="255600" cy="2422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F0027D1-CB32-9D21-2E27-802D100E21F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952897" y="3923981"/>
                  <a:ext cx="2678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AB71E12-D32C-CDF1-018C-EE0F2DA0A639}"/>
                    </a:ext>
                  </a:extLst>
                </p14:cNvPr>
                <p14:cNvContentPartPr/>
                <p14:nvPr/>
              </p14:nvContentPartPr>
              <p14:xfrm>
                <a:off x="10320817" y="3899141"/>
                <a:ext cx="102960" cy="191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AB71E12-D32C-CDF1-018C-EE0F2DA0A63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314697" y="3893021"/>
                  <a:ext cx="11520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54B161C-D740-BE23-0EFD-FD5B73D73A3F}"/>
              </a:ext>
            </a:extLst>
          </p:cNvPr>
          <p:cNvGrpSpPr/>
          <p:nvPr/>
        </p:nvGrpSpPr>
        <p:grpSpPr>
          <a:xfrm>
            <a:off x="9929137" y="4486301"/>
            <a:ext cx="465480" cy="358560"/>
            <a:chOff x="9929137" y="4486301"/>
            <a:chExt cx="465480" cy="3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E791854-E8C6-36EA-1E3E-65C3682667E5}"/>
                    </a:ext>
                  </a:extLst>
                </p14:cNvPr>
                <p14:cNvContentPartPr/>
                <p14:nvPr/>
              </p14:nvContentPartPr>
              <p14:xfrm>
                <a:off x="9929137" y="4524821"/>
                <a:ext cx="130680" cy="320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E791854-E8C6-36EA-1E3E-65C3682667E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923017" y="4518701"/>
                  <a:ext cx="1429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3665A6A-3C40-5101-2B88-B0C77D68EA04}"/>
                    </a:ext>
                  </a:extLst>
                </p14:cNvPr>
                <p14:cNvContentPartPr/>
                <p14:nvPr/>
              </p14:nvContentPartPr>
              <p14:xfrm>
                <a:off x="9932017" y="4588541"/>
                <a:ext cx="208440" cy="1688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3665A6A-3C40-5101-2B88-B0C77D68EA0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925897" y="4582408"/>
                  <a:ext cx="220680" cy="181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2533A77-7430-025F-DFB7-483E23004D23}"/>
                    </a:ext>
                  </a:extLst>
                </p14:cNvPr>
                <p14:cNvContentPartPr/>
                <p14:nvPr/>
              </p14:nvContentPartPr>
              <p14:xfrm>
                <a:off x="10285897" y="4486301"/>
                <a:ext cx="108720" cy="302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2533A77-7430-025F-DFB7-483E23004D2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279777" y="4480174"/>
                  <a:ext cx="120960" cy="3142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976C379-6857-894D-831F-EA31730207C2}"/>
                    </a:ext>
                  </a:extLst>
                </p14:cNvPr>
                <p14:cNvContentPartPr/>
                <p14:nvPr/>
              </p14:nvContentPartPr>
              <p14:xfrm>
                <a:off x="10234417" y="4542821"/>
                <a:ext cx="137520" cy="76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976C379-6857-894D-831F-EA31730207C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228297" y="4536701"/>
                  <a:ext cx="14976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964C1AE-3800-0CB0-8950-5A293C7259DB}"/>
              </a:ext>
            </a:extLst>
          </p:cNvPr>
          <p:cNvGrpSpPr/>
          <p:nvPr/>
        </p:nvGrpSpPr>
        <p:grpSpPr>
          <a:xfrm>
            <a:off x="8397337" y="4549301"/>
            <a:ext cx="183960" cy="1022760"/>
            <a:chOff x="8397337" y="4549301"/>
            <a:chExt cx="183960" cy="102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F4B1D14-3515-3E9D-D492-8F2C3F0AC781}"/>
                    </a:ext>
                  </a:extLst>
                </p14:cNvPr>
                <p14:cNvContentPartPr/>
                <p14:nvPr/>
              </p14:nvContentPartPr>
              <p14:xfrm>
                <a:off x="8413897" y="4549301"/>
                <a:ext cx="116640" cy="2239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F4B1D14-3515-3E9D-D492-8F2C3F0AC78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407758" y="4543181"/>
                  <a:ext cx="128918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6255169-B953-9E0D-FDD4-187CAF59280D}"/>
                    </a:ext>
                  </a:extLst>
                </p14:cNvPr>
                <p14:cNvContentPartPr/>
                <p14:nvPr/>
              </p14:nvContentPartPr>
              <p14:xfrm>
                <a:off x="8517937" y="4610501"/>
                <a:ext cx="25560" cy="374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6255169-B953-9E0D-FDD4-187CAF59280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511902" y="4604381"/>
                  <a:ext cx="3763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2C30F64-0242-CBD7-725B-8ADFBD26F105}"/>
                    </a:ext>
                  </a:extLst>
                </p14:cNvPr>
                <p14:cNvContentPartPr/>
                <p14:nvPr/>
              </p14:nvContentPartPr>
              <p14:xfrm>
                <a:off x="8476897" y="5201981"/>
                <a:ext cx="104400" cy="162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2C30F64-0242-CBD7-725B-8ADFBD26F10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470777" y="5195861"/>
                  <a:ext cx="1166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4E38AD5-7605-D867-C219-AE8F34A17F9C}"/>
                    </a:ext>
                  </a:extLst>
                </p14:cNvPr>
                <p14:cNvContentPartPr/>
                <p14:nvPr/>
              </p14:nvContentPartPr>
              <p14:xfrm>
                <a:off x="8397337" y="5246261"/>
                <a:ext cx="150480" cy="325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4E38AD5-7605-D867-C219-AE8F34A17F9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391217" y="5240141"/>
                  <a:ext cx="162720" cy="33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C68F51C-A174-88CF-3648-024DA8BAFB4E}"/>
              </a:ext>
            </a:extLst>
          </p:cNvPr>
          <p:cNvGrpSpPr/>
          <p:nvPr/>
        </p:nvGrpSpPr>
        <p:grpSpPr>
          <a:xfrm>
            <a:off x="9826177" y="5150861"/>
            <a:ext cx="490680" cy="330120"/>
            <a:chOff x="9826177" y="5150861"/>
            <a:chExt cx="490680" cy="3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A941FB-1856-EA65-BC5C-B575236CAC70}"/>
                    </a:ext>
                  </a:extLst>
                </p14:cNvPr>
                <p14:cNvContentPartPr/>
                <p14:nvPr/>
              </p14:nvContentPartPr>
              <p14:xfrm>
                <a:off x="9941377" y="5210621"/>
                <a:ext cx="360" cy="234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A941FB-1856-EA65-BC5C-B575236CAC7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935257" y="5204501"/>
                  <a:ext cx="126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A5FD32C-267D-2429-BE61-4D83A4A2A6F1}"/>
                    </a:ext>
                  </a:extLst>
                </p14:cNvPr>
                <p14:cNvContentPartPr/>
                <p14:nvPr/>
              </p14:nvContentPartPr>
              <p14:xfrm>
                <a:off x="9826177" y="5150861"/>
                <a:ext cx="200520" cy="36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A5FD32C-267D-2429-BE61-4D83A4A2A6F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820057" y="5144741"/>
                  <a:ext cx="212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8F1935E-4A24-393F-E270-CFE561774009}"/>
                    </a:ext>
                  </a:extLst>
                </p14:cNvPr>
                <p14:cNvContentPartPr/>
                <p14:nvPr/>
              </p14:nvContentPartPr>
              <p14:xfrm>
                <a:off x="10162777" y="5235821"/>
                <a:ext cx="24840" cy="245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8F1935E-4A24-393F-E270-CFE56177400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156657" y="5229701"/>
                  <a:ext cx="370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5B72E32-A4A7-BB5C-001D-826510C113D0}"/>
                    </a:ext>
                  </a:extLst>
                </p14:cNvPr>
                <p14:cNvContentPartPr/>
                <p14:nvPr/>
              </p14:nvContentPartPr>
              <p14:xfrm>
                <a:off x="10159897" y="5154101"/>
                <a:ext cx="112320" cy="547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5B72E32-A4A7-BB5C-001D-826510C113D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153777" y="5147940"/>
                  <a:ext cx="124560" cy="670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3A635A4-7DF4-657C-43D9-91B437D5CDC4}"/>
                    </a:ext>
                  </a:extLst>
                </p14:cNvPr>
                <p14:cNvContentPartPr/>
                <p14:nvPr/>
              </p14:nvContentPartPr>
              <p14:xfrm>
                <a:off x="10145137" y="5307461"/>
                <a:ext cx="171720" cy="69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3A635A4-7DF4-657C-43D9-91B437D5CDC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139017" y="5301341"/>
                  <a:ext cx="18396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E0B8B62-9274-F30C-5958-F6B179CAC275}"/>
              </a:ext>
            </a:extLst>
          </p:cNvPr>
          <p:cNvGrpSpPr/>
          <p:nvPr/>
        </p:nvGrpSpPr>
        <p:grpSpPr>
          <a:xfrm>
            <a:off x="406777" y="165828"/>
            <a:ext cx="605160" cy="277560"/>
            <a:chOff x="406777" y="165828"/>
            <a:chExt cx="605160" cy="2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0E4EF70-FAAD-31D1-5871-455840F6D8E0}"/>
                    </a:ext>
                  </a:extLst>
                </p14:cNvPr>
                <p14:cNvContentPartPr/>
                <p14:nvPr/>
              </p14:nvContentPartPr>
              <p14:xfrm>
                <a:off x="406777" y="165828"/>
                <a:ext cx="78120" cy="212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0E4EF70-FAAD-31D1-5871-455840F6D8E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98137" y="157188"/>
                  <a:ext cx="957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C28C63C-CF36-0F3C-453E-89C1A41AC56D}"/>
                    </a:ext>
                  </a:extLst>
                </p14:cNvPr>
                <p14:cNvContentPartPr/>
                <p14:nvPr/>
              </p14:nvContentPartPr>
              <p14:xfrm>
                <a:off x="583537" y="242868"/>
                <a:ext cx="73440" cy="152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C28C63C-CF36-0F3C-453E-89C1A41AC56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74537" y="234228"/>
                  <a:ext cx="910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8824AC3-A49B-9BCA-431B-60746F750ED1}"/>
                    </a:ext>
                  </a:extLst>
                </p14:cNvPr>
                <p14:cNvContentPartPr/>
                <p14:nvPr/>
              </p14:nvContentPartPr>
              <p14:xfrm>
                <a:off x="597217" y="337548"/>
                <a:ext cx="46800" cy="12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8824AC3-A49B-9BCA-431B-60746F750ED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88577" y="328548"/>
                  <a:ext cx="644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B950944-23D4-CAF0-A1E8-BA6268291407}"/>
                    </a:ext>
                  </a:extLst>
                </p14:cNvPr>
                <p14:cNvContentPartPr/>
                <p14:nvPr/>
              </p14:nvContentPartPr>
              <p14:xfrm>
                <a:off x="600097" y="405948"/>
                <a:ext cx="8172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B950944-23D4-CAF0-A1E8-BA626829140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91097" y="396948"/>
                  <a:ext cx="99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385AB35-A1C0-FA49-CF87-9075323CF4D0}"/>
                    </a:ext>
                  </a:extLst>
                </p14:cNvPr>
                <p14:cNvContentPartPr/>
                <p14:nvPr/>
              </p14:nvContentPartPr>
              <p14:xfrm>
                <a:off x="731857" y="252588"/>
                <a:ext cx="143640" cy="178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385AB35-A1C0-FA49-CF87-9075323CF4D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23217" y="243588"/>
                  <a:ext cx="1612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7BAC0A8-AEAE-A875-01A0-49FCE6A2987B}"/>
                    </a:ext>
                  </a:extLst>
                </p14:cNvPr>
                <p14:cNvContentPartPr/>
                <p14:nvPr/>
              </p14:nvContentPartPr>
              <p14:xfrm>
                <a:off x="970537" y="271308"/>
                <a:ext cx="28440" cy="172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7BAC0A8-AEAE-A875-01A0-49FCE6A2987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61897" y="262668"/>
                  <a:ext cx="46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7D4A5D9-C868-3DAF-F4CC-D0C519E1A925}"/>
                    </a:ext>
                  </a:extLst>
                </p14:cNvPr>
                <p14:cNvContentPartPr/>
                <p14:nvPr/>
              </p14:nvContentPartPr>
              <p14:xfrm>
                <a:off x="914737" y="287148"/>
                <a:ext cx="9720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7D4A5D9-C868-3DAF-F4CC-D0C519E1A92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05737" y="278148"/>
                  <a:ext cx="114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E842FB-F71F-7178-E596-93ED954433DE}"/>
              </a:ext>
            </a:extLst>
          </p:cNvPr>
          <p:cNvGrpSpPr/>
          <p:nvPr/>
        </p:nvGrpSpPr>
        <p:grpSpPr>
          <a:xfrm>
            <a:off x="1468777" y="209388"/>
            <a:ext cx="523440" cy="204840"/>
            <a:chOff x="1468777" y="209388"/>
            <a:chExt cx="523440" cy="20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8DF870-1AC2-4065-E4AF-FE1AE8B75395}"/>
                    </a:ext>
                  </a:extLst>
                </p14:cNvPr>
                <p14:cNvContentPartPr/>
                <p14:nvPr/>
              </p14:nvContentPartPr>
              <p14:xfrm>
                <a:off x="1486057" y="256548"/>
                <a:ext cx="75600" cy="153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8DF870-1AC2-4065-E4AF-FE1AE8B7539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477417" y="247548"/>
                  <a:ext cx="932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B0CD3C2-86A2-20EC-308E-63953432C8D8}"/>
                    </a:ext>
                  </a:extLst>
                </p14:cNvPr>
                <p14:cNvContentPartPr/>
                <p14:nvPr/>
              </p14:nvContentPartPr>
              <p14:xfrm>
                <a:off x="1468777" y="209388"/>
                <a:ext cx="164520" cy="38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B0CD3C2-86A2-20EC-308E-63953432C8D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459777" y="200388"/>
                  <a:ext cx="1821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2572E8D-B725-EB84-EFBF-54AF5322A40D}"/>
                    </a:ext>
                  </a:extLst>
                </p14:cNvPr>
                <p14:cNvContentPartPr/>
                <p14:nvPr/>
              </p14:nvContentPartPr>
              <p14:xfrm>
                <a:off x="1644097" y="279948"/>
                <a:ext cx="58320" cy="77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2572E8D-B725-EB84-EFBF-54AF5322A40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635097" y="271308"/>
                  <a:ext cx="759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B507F9-F9A0-7633-F252-32EB8358D1DE}"/>
                    </a:ext>
                  </a:extLst>
                </p14:cNvPr>
                <p14:cNvContentPartPr/>
                <p14:nvPr/>
              </p14:nvContentPartPr>
              <p14:xfrm>
                <a:off x="1778017" y="297228"/>
                <a:ext cx="2880" cy="111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B507F9-F9A0-7633-F252-32EB8358D1DE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769377" y="288588"/>
                  <a:ext cx="20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AD55E29-5D89-27DC-9280-7A91F24BD176}"/>
                    </a:ext>
                  </a:extLst>
                </p14:cNvPr>
                <p14:cNvContentPartPr/>
                <p14:nvPr/>
              </p14:nvContentPartPr>
              <p14:xfrm>
                <a:off x="1848937" y="307668"/>
                <a:ext cx="143280" cy="106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AD55E29-5D89-27DC-9280-7A91F24BD17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839937" y="298668"/>
                  <a:ext cx="1609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B44DC50-DEE5-06BB-1ECC-A3FE6D906044}"/>
                    </a:ext>
                  </a:extLst>
                </p14:cNvPr>
                <p14:cNvContentPartPr/>
                <p14:nvPr/>
              </p14:nvContentPartPr>
              <p14:xfrm>
                <a:off x="1959097" y="231348"/>
                <a:ext cx="32760" cy="182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B44DC50-DEE5-06BB-1ECC-A3FE6D90604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950097" y="222348"/>
                  <a:ext cx="5040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BFD7795-CAFD-E9D7-2919-CA3DDED73C52}"/>
              </a:ext>
            </a:extLst>
          </p:cNvPr>
          <p:cNvGrpSpPr/>
          <p:nvPr/>
        </p:nvGrpSpPr>
        <p:grpSpPr>
          <a:xfrm>
            <a:off x="2567137" y="164748"/>
            <a:ext cx="376920" cy="249480"/>
            <a:chOff x="2567137" y="164748"/>
            <a:chExt cx="376920" cy="2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CAD34B5-777F-EEC6-F4D8-25A01A803B9D}"/>
                    </a:ext>
                  </a:extLst>
                </p14:cNvPr>
                <p14:cNvContentPartPr/>
                <p14:nvPr/>
              </p14:nvContentPartPr>
              <p14:xfrm>
                <a:off x="2567137" y="246828"/>
                <a:ext cx="70200" cy="96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CAD34B5-777F-EEC6-F4D8-25A01A803B9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558497" y="238188"/>
                  <a:ext cx="87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9956D6A-E315-4D67-B204-236E9E4DCD78}"/>
                    </a:ext>
                  </a:extLst>
                </p14:cNvPr>
                <p14:cNvContentPartPr/>
                <p14:nvPr/>
              </p14:nvContentPartPr>
              <p14:xfrm>
                <a:off x="2743897" y="243948"/>
                <a:ext cx="19440" cy="170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9956D6A-E315-4D67-B204-236E9E4DCD7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734897" y="234948"/>
                  <a:ext cx="37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4BAFB4C-A032-F137-E48C-9C955D8954E1}"/>
                    </a:ext>
                  </a:extLst>
                </p14:cNvPr>
                <p14:cNvContentPartPr/>
                <p14:nvPr/>
              </p14:nvContentPartPr>
              <p14:xfrm>
                <a:off x="2743177" y="164748"/>
                <a:ext cx="200880" cy="175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4BAFB4C-A032-F137-E48C-9C955D8954E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734537" y="155748"/>
                  <a:ext cx="21852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3C2DE1B-6C33-1D80-A0CD-6AE35891A2C7}"/>
              </a:ext>
            </a:extLst>
          </p:cNvPr>
          <p:cNvGrpSpPr/>
          <p:nvPr/>
        </p:nvGrpSpPr>
        <p:grpSpPr>
          <a:xfrm>
            <a:off x="3621937" y="165828"/>
            <a:ext cx="636840" cy="269640"/>
            <a:chOff x="3621937" y="165828"/>
            <a:chExt cx="636840" cy="26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6835869-DF20-2DF2-9DEB-D707404620EF}"/>
                    </a:ext>
                  </a:extLst>
                </p14:cNvPr>
                <p14:cNvContentPartPr/>
                <p14:nvPr/>
              </p14:nvContentPartPr>
              <p14:xfrm>
                <a:off x="3621937" y="227388"/>
                <a:ext cx="106200" cy="163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6835869-DF20-2DF2-9DEB-D707404620E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613297" y="218388"/>
                  <a:ext cx="1238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817EF44-75F1-B274-08A6-89FB589F4DA2}"/>
                    </a:ext>
                  </a:extLst>
                </p14:cNvPr>
                <p14:cNvContentPartPr/>
                <p14:nvPr/>
              </p14:nvContentPartPr>
              <p14:xfrm>
                <a:off x="3748657" y="186708"/>
                <a:ext cx="94680" cy="204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817EF44-75F1-B274-08A6-89FB589F4DA2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740017" y="178068"/>
                  <a:ext cx="1123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25E89B6-227D-E467-AD5F-40C6A8CC9004}"/>
                    </a:ext>
                  </a:extLst>
                </p14:cNvPr>
                <p14:cNvContentPartPr/>
                <p14:nvPr/>
              </p14:nvContentPartPr>
              <p14:xfrm>
                <a:off x="3763777" y="294348"/>
                <a:ext cx="100080" cy="37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25E89B6-227D-E467-AD5F-40C6A8CC900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754777" y="285348"/>
                  <a:ext cx="1177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B504210-DCFF-5B45-D6B7-0DD42CDA2975}"/>
                    </a:ext>
                  </a:extLst>
                </p14:cNvPr>
                <p14:cNvContentPartPr/>
                <p14:nvPr/>
              </p14:nvContentPartPr>
              <p14:xfrm>
                <a:off x="3766297" y="359508"/>
                <a:ext cx="137520" cy="48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B504210-DCFF-5B45-D6B7-0DD42CDA297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757297" y="350508"/>
                  <a:ext cx="1551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5DBCE66-2F12-133E-B0F9-AFC1C2079315}"/>
                    </a:ext>
                  </a:extLst>
                </p14:cNvPr>
                <p14:cNvContentPartPr/>
                <p14:nvPr/>
              </p14:nvContentPartPr>
              <p14:xfrm>
                <a:off x="3913897" y="187068"/>
                <a:ext cx="147240" cy="248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5DBCE66-2F12-133E-B0F9-AFC1C207931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905257" y="178428"/>
                  <a:ext cx="1648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BE88084-BA21-297D-ED44-294DBA9845FE}"/>
                    </a:ext>
                  </a:extLst>
                </p14:cNvPr>
                <p14:cNvContentPartPr/>
                <p14:nvPr/>
              </p14:nvContentPartPr>
              <p14:xfrm>
                <a:off x="3999577" y="295068"/>
                <a:ext cx="88560" cy="29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BE88084-BA21-297D-ED44-294DBA9845F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990937" y="286068"/>
                  <a:ext cx="1062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81B1BBF-4DB5-40A5-C08A-FEDAF56DD849}"/>
                    </a:ext>
                  </a:extLst>
                </p14:cNvPr>
                <p14:cNvContentPartPr/>
                <p14:nvPr/>
              </p14:nvContentPartPr>
              <p14:xfrm>
                <a:off x="4211977" y="241428"/>
                <a:ext cx="11880" cy="1580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81B1BBF-4DB5-40A5-C08A-FEDAF56DD84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203337" y="232788"/>
                  <a:ext cx="29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909FDC8-0056-5510-2F94-15C108AD5AC7}"/>
                    </a:ext>
                  </a:extLst>
                </p14:cNvPr>
                <p14:cNvContentPartPr/>
                <p14:nvPr/>
              </p14:nvContentPartPr>
              <p14:xfrm>
                <a:off x="4156177" y="165828"/>
                <a:ext cx="102600" cy="381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909FDC8-0056-5510-2F94-15C108AD5AC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147177" y="157188"/>
                  <a:ext cx="12024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341E172-ADF5-54D6-750F-B6BB397A1E17}"/>
              </a:ext>
            </a:extLst>
          </p:cNvPr>
          <p:cNvGrpSpPr/>
          <p:nvPr/>
        </p:nvGrpSpPr>
        <p:grpSpPr>
          <a:xfrm>
            <a:off x="4816057" y="168708"/>
            <a:ext cx="887400" cy="266400"/>
            <a:chOff x="4816057" y="168708"/>
            <a:chExt cx="887400" cy="2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8345C52-A8D9-11A9-BF48-D7D539805D73}"/>
                    </a:ext>
                  </a:extLst>
                </p14:cNvPr>
                <p14:cNvContentPartPr/>
                <p14:nvPr/>
              </p14:nvContentPartPr>
              <p14:xfrm>
                <a:off x="4816057" y="270588"/>
                <a:ext cx="59760" cy="1044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8345C52-A8D9-11A9-BF48-D7D539805D73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807417" y="261588"/>
                  <a:ext cx="774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1AFF344-3BF6-AD3C-586A-857710DC35E0}"/>
                    </a:ext>
                  </a:extLst>
                </p14:cNvPr>
                <p14:cNvContentPartPr/>
                <p14:nvPr/>
              </p14:nvContentPartPr>
              <p14:xfrm>
                <a:off x="4946017" y="249348"/>
                <a:ext cx="84240" cy="1137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1AFF344-3BF6-AD3C-586A-857710DC35E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937377" y="240708"/>
                  <a:ext cx="1018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6D49E79-F8CB-2DA9-DC66-7F55C15CCDBF}"/>
                    </a:ext>
                  </a:extLst>
                </p14:cNvPr>
                <p14:cNvContentPartPr/>
                <p14:nvPr/>
              </p14:nvContentPartPr>
              <p14:xfrm>
                <a:off x="5111977" y="187068"/>
                <a:ext cx="112320" cy="2433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6D49E79-F8CB-2DA9-DC66-7F55C15CCDB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103337" y="178428"/>
                  <a:ext cx="1299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5ED2693-2484-0E12-AB6C-DFEE1F266A18}"/>
                    </a:ext>
                  </a:extLst>
                </p14:cNvPr>
                <p14:cNvContentPartPr/>
                <p14:nvPr/>
              </p14:nvContentPartPr>
              <p14:xfrm>
                <a:off x="5313577" y="232788"/>
                <a:ext cx="124200" cy="1846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5ED2693-2484-0E12-AB6C-DFEE1F266A1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304577" y="224148"/>
                  <a:ext cx="1418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38A5B99-7309-FCED-BC8C-005FBED0BC38}"/>
                    </a:ext>
                  </a:extLst>
                </p14:cNvPr>
                <p14:cNvContentPartPr/>
                <p14:nvPr/>
              </p14:nvContentPartPr>
              <p14:xfrm>
                <a:off x="5300977" y="176988"/>
                <a:ext cx="70200" cy="230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38A5B99-7309-FCED-BC8C-005FBED0BC3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291977" y="168348"/>
                  <a:ext cx="878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A77D279-5C6A-5F42-B086-405C9948B052}"/>
                    </a:ext>
                  </a:extLst>
                </p14:cNvPr>
                <p14:cNvContentPartPr/>
                <p14:nvPr/>
              </p14:nvContentPartPr>
              <p14:xfrm>
                <a:off x="5306017" y="241428"/>
                <a:ext cx="210960" cy="1936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A77D279-5C6A-5F42-B086-405C9948B05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297377" y="232788"/>
                  <a:ext cx="2286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DD51119-6BD4-4D9D-C2FB-1C5C29E75EEA}"/>
                    </a:ext>
                  </a:extLst>
                </p14:cNvPr>
                <p14:cNvContentPartPr/>
                <p14:nvPr/>
              </p14:nvContentPartPr>
              <p14:xfrm>
                <a:off x="5496817" y="168708"/>
                <a:ext cx="206640" cy="2264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DD51119-6BD4-4D9D-C2FB-1C5C29E75EE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488177" y="159708"/>
                  <a:ext cx="22428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D8F1B28-827C-0C76-E5C6-0409837EFBD7}"/>
              </a:ext>
            </a:extLst>
          </p:cNvPr>
          <p:cNvGrpSpPr/>
          <p:nvPr/>
        </p:nvGrpSpPr>
        <p:grpSpPr>
          <a:xfrm>
            <a:off x="6219697" y="93468"/>
            <a:ext cx="636480" cy="323280"/>
            <a:chOff x="6219697" y="93468"/>
            <a:chExt cx="636480" cy="32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D8247EF-EF2A-5C05-17E2-30C9CCFD00DA}"/>
                    </a:ext>
                  </a:extLst>
                </p14:cNvPr>
                <p14:cNvContentPartPr/>
                <p14:nvPr/>
              </p14:nvContentPartPr>
              <p14:xfrm>
                <a:off x="6219697" y="190308"/>
                <a:ext cx="141840" cy="1756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D8247EF-EF2A-5C05-17E2-30C9CCFD00D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210697" y="181668"/>
                  <a:ext cx="159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003433D-08E1-A080-5AFF-CCC762B6650E}"/>
                    </a:ext>
                  </a:extLst>
                </p14:cNvPr>
                <p14:cNvContentPartPr/>
                <p14:nvPr/>
              </p14:nvContentPartPr>
              <p14:xfrm>
                <a:off x="6265777" y="151788"/>
                <a:ext cx="187560" cy="442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003433D-08E1-A080-5AFF-CCC762B6650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256777" y="143148"/>
                  <a:ext cx="2052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59B8EF8-1490-4142-1122-CAE362ACD6F7}"/>
                    </a:ext>
                  </a:extLst>
                </p14:cNvPr>
                <p14:cNvContentPartPr/>
                <p14:nvPr/>
              </p14:nvContentPartPr>
              <p14:xfrm>
                <a:off x="6477097" y="223428"/>
                <a:ext cx="72000" cy="1159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59B8EF8-1490-4142-1122-CAE362ACD6F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468457" y="214788"/>
                  <a:ext cx="896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5F6CED6-CF9A-172D-71E9-C85B3E3E9920}"/>
                    </a:ext>
                  </a:extLst>
                </p14:cNvPr>
                <p14:cNvContentPartPr/>
                <p14:nvPr/>
              </p14:nvContentPartPr>
              <p14:xfrm>
                <a:off x="6625057" y="255828"/>
                <a:ext cx="18720" cy="1609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5F6CED6-CF9A-172D-71E9-C85B3E3E992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616057" y="246828"/>
                  <a:ext cx="363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3C87FDD-E292-2CD8-2A0D-44F91559C46D}"/>
                    </a:ext>
                  </a:extLst>
                </p14:cNvPr>
                <p14:cNvContentPartPr/>
                <p14:nvPr/>
              </p14:nvContentPartPr>
              <p14:xfrm>
                <a:off x="6679057" y="254748"/>
                <a:ext cx="177120" cy="1044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3C87FDD-E292-2CD8-2A0D-44F91559C46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670057" y="245748"/>
                  <a:ext cx="1947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63EA2D1-5C52-14E9-C6A9-3AEB78C139B0}"/>
                    </a:ext>
                  </a:extLst>
                </p14:cNvPr>
                <p14:cNvContentPartPr/>
                <p14:nvPr/>
              </p14:nvContentPartPr>
              <p14:xfrm>
                <a:off x="6807577" y="93468"/>
                <a:ext cx="6480" cy="255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63EA2D1-5C52-14E9-C6A9-3AEB78C139B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798937" y="84828"/>
                  <a:ext cx="24120" cy="27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F904D08-D361-D874-2358-E6C5BB8F4343}"/>
                  </a:ext>
                </a:extLst>
              </p14:cNvPr>
              <p14:cNvContentPartPr/>
              <p14:nvPr/>
            </p14:nvContentPartPr>
            <p14:xfrm>
              <a:off x="2736697" y="727428"/>
              <a:ext cx="1686960" cy="648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F904D08-D361-D874-2358-E6C5BB8F4343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2728057" y="718788"/>
                <a:ext cx="1704600" cy="8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A6E71B17-DE72-761C-A7BD-9FFA9684C4AD}"/>
              </a:ext>
            </a:extLst>
          </p:cNvPr>
          <p:cNvGrpSpPr/>
          <p:nvPr/>
        </p:nvGrpSpPr>
        <p:grpSpPr>
          <a:xfrm>
            <a:off x="483457" y="735348"/>
            <a:ext cx="1539000" cy="723240"/>
            <a:chOff x="483457" y="735348"/>
            <a:chExt cx="1539000" cy="72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2A6584E-D728-3665-5567-82C23F948D18}"/>
                    </a:ext>
                  </a:extLst>
                </p14:cNvPr>
                <p14:cNvContentPartPr/>
                <p14:nvPr/>
              </p14:nvContentPartPr>
              <p14:xfrm>
                <a:off x="483457" y="735348"/>
                <a:ext cx="1340640" cy="7232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2A6584E-D728-3665-5567-82C23F948D18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74817" y="726708"/>
                  <a:ext cx="1358280" cy="74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8CB36AE-C0DD-602C-7055-F58E50670632}"/>
                    </a:ext>
                  </a:extLst>
                </p14:cNvPr>
                <p14:cNvContentPartPr/>
                <p14:nvPr/>
              </p14:nvContentPartPr>
              <p14:xfrm>
                <a:off x="1696657" y="1011828"/>
                <a:ext cx="325800" cy="2386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8CB36AE-C0DD-602C-7055-F58E5067063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688017" y="1002828"/>
                  <a:ext cx="34344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7B0FAB35-FC80-50EB-33C3-EB4A518622A8}"/>
              </a:ext>
            </a:extLst>
          </p:cNvPr>
          <p:cNvGrpSpPr/>
          <p:nvPr/>
        </p:nvGrpSpPr>
        <p:grpSpPr>
          <a:xfrm>
            <a:off x="8091337" y="586668"/>
            <a:ext cx="1899360" cy="911160"/>
            <a:chOff x="8091337" y="586668"/>
            <a:chExt cx="1899360" cy="91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E155885-71E9-183D-4386-276588DF47A6}"/>
                    </a:ext>
                  </a:extLst>
                </p14:cNvPr>
                <p14:cNvContentPartPr/>
                <p14:nvPr/>
              </p14:nvContentPartPr>
              <p14:xfrm>
                <a:off x="8091337" y="586668"/>
                <a:ext cx="1606320" cy="9111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E155885-71E9-183D-4386-276588DF47A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082697" y="578028"/>
                  <a:ext cx="1623960" cy="9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0FE15DA-C464-1E91-95B5-8C3AC055299E}"/>
                    </a:ext>
                  </a:extLst>
                </p14:cNvPr>
                <p14:cNvContentPartPr/>
                <p14:nvPr/>
              </p14:nvContentPartPr>
              <p14:xfrm>
                <a:off x="9560497" y="629148"/>
                <a:ext cx="430200" cy="1573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0FE15DA-C464-1E91-95B5-8C3AC055299E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551497" y="620508"/>
                  <a:ext cx="447840" cy="17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703EC734-C331-B64C-CFA1-5DDF6174875B}"/>
                  </a:ext>
                </a:extLst>
              </p14:cNvPr>
              <p14:cNvContentPartPr/>
              <p14:nvPr/>
            </p14:nvContentPartPr>
            <p14:xfrm>
              <a:off x="2032537" y="1807428"/>
              <a:ext cx="243360" cy="1767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703EC734-C331-B64C-CFA1-5DDF6174875B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2026417" y="1801308"/>
                <a:ext cx="2556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186FA202-5C60-22A0-5382-F7A825775E42}"/>
                  </a:ext>
                </a:extLst>
              </p14:cNvPr>
              <p14:cNvContentPartPr/>
              <p14:nvPr/>
            </p14:nvContentPartPr>
            <p14:xfrm>
              <a:off x="3872137" y="1882308"/>
              <a:ext cx="217440" cy="1515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186FA202-5C60-22A0-5382-F7A825775E42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3866017" y="1876188"/>
                <a:ext cx="2296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2FDBA83B-6E39-409D-F9B5-F5281F2848A5}"/>
                  </a:ext>
                </a:extLst>
              </p14:cNvPr>
              <p14:cNvContentPartPr/>
              <p14:nvPr/>
            </p14:nvContentPartPr>
            <p14:xfrm>
              <a:off x="9092857" y="1565868"/>
              <a:ext cx="290520" cy="2134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2FDBA83B-6E39-409D-F9B5-F5281F2848A5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9086737" y="1559748"/>
                <a:ext cx="3027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0ECBD81-830B-BFDA-97EE-889122E0BF30}"/>
                  </a:ext>
                </a:extLst>
              </p14:cNvPr>
              <p14:cNvContentPartPr/>
              <p14:nvPr/>
            </p14:nvContentPartPr>
            <p14:xfrm>
              <a:off x="10527817" y="1580988"/>
              <a:ext cx="264240" cy="1692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0ECBD81-830B-BFDA-97EE-889122E0BF30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10521697" y="1574868"/>
                <a:ext cx="2764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C078F4CC-747A-5FF8-6E42-52293DB66B2C}"/>
                  </a:ext>
                </a:extLst>
              </p14:cNvPr>
              <p14:cNvContentPartPr/>
              <p14:nvPr/>
            </p14:nvContentPartPr>
            <p14:xfrm>
              <a:off x="2005897" y="2776548"/>
              <a:ext cx="88200" cy="590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C078F4CC-747A-5FF8-6E42-52293DB66B2C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1996897" y="2767548"/>
                <a:ext cx="1058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182880C0-1E42-181B-3B42-08B4D879F634}"/>
                  </a:ext>
                </a:extLst>
              </p14:cNvPr>
              <p14:cNvContentPartPr/>
              <p14:nvPr/>
            </p14:nvContentPartPr>
            <p14:xfrm>
              <a:off x="8820697" y="2553348"/>
              <a:ext cx="104400" cy="489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182880C0-1E42-181B-3B42-08B4D879F634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8811697" y="2544708"/>
                <a:ext cx="12204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64E326C-B446-ABAC-5F1E-F0DD2E9FA54C}"/>
              </a:ext>
            </a:extLst>
          </p:cNvPr>
          <p:cNvGrpSpPr/>
          <p:nvPr/>
        </p:nvGrpSpPr>
        <p:grpSpPr>
          <a:xfrm>
            <a:off x="1440337" y="2545068"/>
            <a:ext cx="920160" cy="484200"/>
            <a:chOff x="1440337" y="2545068"/>
            <a:chExt cx="920160" cy="48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B0A60A9-CD95-96A6-FB1E-D51FEF9C74AC}"/>
                    </a:ext>
                  </a:extLst>
                </p14:cNvPr>
                <p14:cNvContentPartPr/>
                <p14:nvPr/>
              </p14:nvContentPartPr>
              <p14:xfrm>
                <a:off x="1440337" y="2565588"/>
                <a:ext cx="423360" cy="4636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B0A60A9-CD95-96A6-FB1E-D51FEF9C74A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431697" y="2556948"/>
                  <a:ext cx="4410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C483160-79BE-48EE-6036-13212CD6E07A}"/>
                    </a:ext>
                  </a:extLst>
                </p14:cNvPr>
                <p14:cNvContentPartPr/>
                <p14:nvPr/>
              </p14:nvContentPartPr>
              <p14:xfrm>
                <a:off x="1760737" y="2569548"/>
                <a:ext cx="247680" cy="1368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C483160-79BE-48EE-6036-13212CD6E07A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751737" y="2560908"/>
                  <a:ext cx="265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E3C65DC-D93C-3C86-9866-6CF64CC3B3BD}"/>
                    </a:ext>
                  </a:extLst>
                </p14:cNvPr>
                <p14:cNvContentPartPr/>
                <p14:nvPr/>
              </p14:nvContentPartPr>
              <p14:xfrm>
                <a:off x="1766137" y="2548308"/>
                <a:ext cx="259560" cy="1465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E3C65DC-D93C-3C86-9866-6CF64CC3B3B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757137" y="2539668"/>
                  <a:ext cx="2772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64F794B-33B1-F093-C44E-CBF1783E7C34}"/>
                    </a:ext>
                  </a:extLst>
                </p14:cNvPr>
                <p14:cNvContentPartPr/>
                <p14:nvPr/>
              </p14:nvContentPartPr>
              <p14:xfrm>
                <a:off x="1998337" y="2615628"/>
                <a:ext cx="333360" cy="2242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64F794B-33B1-F093-C44E-CBF1783E7C3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989337" y="2606988"/>
                  <a:ext cx="3510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B7C564E-1264-72DE-E4B9-4D8FC53449E1}"/>
                    </a:ext>
                  </a:extLst>
                </p14:cNvPr>
                <p14:cNvContentPartPr/>
                <p14:nvPr/>
              </p14:nvContentPartPr>
              <p14:xfrm>
                <a:off x="2009497" y="2545068"/>
                <a:ext cx="351000" cy="2397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B7C564E-1264-72DE-E4B9-4D8FC53449E1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000857" y="2536428"/>
                  <a:ext cx="36864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89F387F-5987-84E6-1EED-CE23096DED90}"/>
              </a:ext>
            </a:extLst>
          </p:cNvPr>
          <p:cNvGrpSpPr/>
          <p:nvPr/>
        </p:nvGrpSpPr>
        <p:grpSpPr>
          <a:xfrm>
            <a:off x="3475057" y="2553708"/>
            <a:ext cx="302040" cy="177480"/>
            <a:chOff x="3475057" y="2553708"/>
            <a:chExt cx="30204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4E2E8E6-3BBE-A93E-B5E9-2CE0C5AD606F}"/>
                    </a:ext>
                  </a:extLst>
                </p14:cNvPr>
                <p14:cNvContentPartPr/>
                <p14:nvPr/>
              </p14:nvContentPartPr>
              <p14:xfrm>
                <a:off x="3504577" y="2553708"/>
                <a:ext cx="250920" cy="1364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4E2E8E6-3BBE-A93E-B5E9-2CE0C5AD606F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495937" y="2545068"/>
                  <a:ext cx="2685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202ECFF-A877-E802-45C7-200A3A1B06D3}"/>
                    </a:ext>
                  </a:extLst>
                </p14:cNvPr>
                <p14:cNvContentPartPr/>
                <p14:nvPr/>
              </p14:nvContentPartPr>
              <p14:xfrm>
                <a:off x="3476137" y="2566308"/>
                <a:ext cx="300960" cy="1634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202ECFF-A877-E802-45C7-200A3A1B06D3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467137" y="2557668"/>
                  <a:ext cx="3186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5B16998-6B2B-9AF6-244F-5A1E092F2AEE}"/>
                    </a:ext>
                  </a:extLst>
                </p14:cNvPr>
                <p14:cNvContentPartPr/>
                <p14:nvPr/>
              </p14:nvContentPartPr>
              <p14:xfrm>
                <a:off x="3475057" y="2588268"/>
                <a:ext cx="237600" cy="1429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5B16998-6B2B-9AF6-244F-5A1E092F2AEE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466057" y="2579268"/>
                  <a:ext cx="25524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CA641CDD-CD47-430C-055B-BBB8032E62F4}"/>
              </a:ext>
            </a:extLst>
          </p:cNvPr>
          <p:cNvGrpSpPr/>
          <p:nvPr/>
        </p:nvGrpSpPr>
        <p:grpSpPr>
          <a:xfrm>
            <a:off x="8163337" y="2234388"/>
            <a:ext cx="917280" cy="586440"/>
            <a:chOff x="8163337" y="2234388"/>
            <a:chExt cx="917280" cy="58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69C99D5-DAC1-FC6C-82E2-4099EF641C64}"/>
                    </a:ext>
                  </a:extLst>
                </p14:cNvPr>
                <p14:cNvContentPartPr/>
                <p14:nvPr/>
              </p14:nvContentPartPr>
              <p14:xfrm>
                <a:off x="8163337" y="2234388"/>
                <a:ext cx="567000" cy="5094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69C99D5-DAC1-FC6C-82E2-4099EF641C64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8154697" y="2225748"/>
                  <a:ext cx="5846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7F66745-2FC9-737D-3670-BE98C49C7014}"/>
                    </a:ext>
                  </a:extLst>
                </p14:cNvPr>
                <p14:cNvContentPartPr/>
                <p14:nvPr/>
              </p14:nvContentPartPr>
              <p14:xfrm>
                <a:off x="8673457" y="2383788"/>
                <a:ext cx="271080" cy="1170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7F66745-2FC9-737D-3670-BE98C49C701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664457" y="2374788"/>
                  <a:ext cx="288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EA2A5BF-4EDC-6655-F007-EAA390004422}"/>
                    </a:ext>
                  </a:extLst>
                </p14:cNvPr>
                <p14:cNvContentPartPr/>
                <p14:nvPr/>
              </p14:nvContentPartPr>
              <p14:xfrm>
                <a:off x="8820337" y="2514108"/>
                <a:ext cx="260280" cy="1065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EA2A5BF-4EDC-6655-F007-EAA390004422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811337" y="2505468"/>
                  <a:ext cx="2779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88AA04D-B7B4-9C4E-D9B3-B50E1A7F9860}"/>
                    </a:ext>
                  </a:extLst>
                </p14:cNvPr>
                <p14:cNvContentPartPr/>
                <p14:nvPr/>
              </p14:nvContentPartPr>
              <p14:xfrm>
                <a:off x="8808817" y="2484228"/>
                <a:ext cx="255240" cy="1335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88AA04D-B7B4-9C4E-D9B3-B50E1A7F9860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800177" y="2475588"/>
                  <a:ext cx="272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03F4C1A-F948-CBA2-12DB-6AE4A4448943}"/>
                    </a:ext>
                  </a:extLst>
                </p14:cNvPr>
                <p14:cNvContentPartPr/>
                <p14:nvPr/>
              </p14:nvContentPartPr>
              <p14:xfrm>
                <a:off x="8274217" y="2686188"/>
                <a:ext cx="297720" cy="1346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03F4C1A-F948-CBA2-12DB-6AE4A4448943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265577" y="2677548"/>
                  <a:ext cx="31536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832055F-A0F8-B930-2756-EDDA27A30DAF}"/>
              </a:ext>
            </a:extLst>
          </p:cNvPr>
          <p:cNvGrpSpPr/>
          <p:nvPr/>
        </p:nvGrpSpPr>
        <p:grpSpPr>
          <a:xfrm>
            <a:off x="9078097" y="2191188"/>
            <a:ext cx="317520" cy="146520"/>
            <a:chOff x="9078097" y="2191188"/>
            <a:chExt cx="317520" cy="14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21B34B2-45A6-564E-0537-C5E315523EE5}"/>
                    </a:ext>
                  </a:extLst>
                </p14:cNvPr>
                <p14:cNvContentPartPr/>
                <p14:nvPr/>
              </p14:nvContentPartPr>
              <p14:xfrm>
                <a:off x="9078097" y="2239788"/>
                <a:ext cx="277200" cy="979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21B34B2-45A6-564E-0537-C5E315523EE5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069097" y="2231148"/>
                  <a:ext cx="2948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C19993A-1485-4AD7-D8DF-B2B53BF97C3C}"/>
                    </a:ext>
                  </a:extLst>
                </p14:cNvPr>
                <p14:cNvContentPartPr/>
                <p14:nvPr/>
              </p14:nvContentPartPr>
              <p14:xfrm>
                <a:off x="9096457" y="2191188"/>
                <a:ext cx="299160" cy="1368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C19993A-1485-4AD7-D8DF-B2B53BF97C3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087817" y="2182548"/>
                  <a:ext cx="31680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5D716E2-D3D1-D8C9-F879-07607FCF2504}"/>
              </a:ext>
            </a:extLst>
          </p:cNvPr>
          <p:cNvGrpSpPr/>
          <p:nvPr/>
        </p:nvGrpSpPr>
        <p:grpSpPr>
          <a:xfrm>
            <a:off x="10278337" y="2162748"/>
            <a:ext cx="533160" cy="318960"/>
            <a:chOff x="10278337" y="2162748"/>
            <a:chExt cx="533160" cy="31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D099D65-4030-BE2F-9253-93CC2B216C35}"/>
                    </a:ext>
                  </a:extLst>
                </p14:cNvPr>
                <p14:cNvContentPartPr/>
                <p14:nvPr/>
              </p14:nvContentPartPr>
              <p14:xfrm>
                <a:off x="10560937" y="2407548"/>
                <a:ext cx="220680" cy="741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D099D65-4030-BE2F-9253-93CC2B216C35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551937" y="2398908"/>
                  <a:ext cx="2383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614904C-B8BF-E3BD-9CFA-5C77A7FEFC81}"/>
                    </a:ext>
                  </a:extLst>
                </p14:cNvPr>
                <p14:cNvContentPartPr/>
                <p14:nvPr/>
              </p14:nvContentPartPr>
              <p14:xfrm>
                <a:off x="10554097" y="2376948"/>
                <a:ext cx="256320" cy="864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614904C-B8BF-E3BD-9CFA-5C77A7FEFC81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0545457" y="2367948"/>
                  <a:ext cx="2739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6652371-A3D1-91E2-63C3-9433FA78A2D3}"/>
                    </a:ext>
                  </a:extLst>
                </p14:cNvPr>
                <p14:cNvContentPartPr/>
                <p14:nvPr/>
              </p14:nvContentPartPr>
              <p14:xfrm>
                <a:off x="10559857" y="2370468"/>
                <a:ext cx="251640" cy="1051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6652371-A3D1-91E2-63C3-9433FA78A2D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551217" y="2361828"/>
                  <a:ext cx="2692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F59EFC4-025C-CEAA-DF4A-4D811B7DD0F0}"/>
                    </a:ext>
                  </a:extLst>
                </p14:cNvPr>
                <p14:cNvContentPartPr/>
                <p14:nvPr/>
              </p14:nvContentPartPr>
              <p14:xfrm>
                <a:off x="10285897" y="2171028"/>
                <a:ext cx="263880" cy="1314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F59EFC4-025C-CEAA-DF4A-4D811B7DD0F0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276897" y="2162388"/>
                  <a:ext cx="281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CDA10C8-18E6-EA8F-8F9C-A931D40F8103}"/>
                    </a:ext>
                  </a:extLst>
                </p14:cNvPr>
                <p14:cNvContentPartPr/>
                <p14:nvPr/>
              </p14:nvContentPartPr>
              <p14:xfrm>
                <a:off x="10278337" y="2162748"/>
                <a:ext cx="276480" cy="1234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CDA10C8-18E6-EA8F-8F9C-A931D40F8103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269697" y="2153748"/>
                  <a:ext cx="29412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5C8576D1-8BD0-F34A-B8D5-11E23517CF3C}"/>
              </a:ext>
            </a:extLst>
          </p:cNvPr>
          <p:cNvGrpSpPr/>
          <p:nvPr/>
        </p:nvGrpSpPr>
        <p:grpSpPr>
          <a:xfrm>
            <a:off x="8334337" y="2770428"/>
            <a:ext cx="808560" cy="473400"/>
            <a:chOff x="8334337" y="2770428"/>
            <a:chExt cx="808560" cy="47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60EE957-80AE-9C08-D905-336DFC03563C}"/>
                    </a:ext>
                  </a:extLst>
                </p14:cNvPr>
                <p14:cNvContentPartPr/>
                <p14:nvPr/>
              </p14:nvContentPartPr>
              <p14:xfrm>
                <a:off x="8334337" y="2770428"/>
                <a:ext cx="453240" cy="4734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60EE957-80AE-9C08-D905-336DFC03563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325697" y="2761788"/>
                  <a:ext cx="47088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CFDDC35-3601-F43B-04CD-A7B9C160D194}"/>
                    </a:ext>
                  </a:extLst>
                </p14:cNvPr>
                <p14:cNvContentPartPr/>
                <p14:nvPr/>
              </p14:nvContentPartPr>
              <p14:xfrm>
                <a:off x="8871097" y="2784468"/>
                <a:ext cx="271800" cy="2001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CFDDC35-3601-F43B-04CD-A7B9C160D194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862457" y="2775468"/>
                  <a:ext cx="28944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89701890-9DF3-35C6-267F-F7856DD6E627}"/>
              </a:ext>
            </a:extLst>
          </p:cNvPr>
          <p:cNvGrpSpPr/>
          <p:nvPr/>
        </p:nvGrpSpPr>
        <p:grpSpPr>
          <a:xfrm>
            <a:off x="10600537" y="2893188"/>
            <a:ext cx="266040" cy="110160"/>
            <a:chOff x="10600537" y="2893188"/>
            <a:chExt cx="266040" cy="11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BD9B788-C9A9-2621-9BF8-4507FF83B594}"/>
                    </a:ext>
                  </a:extLst>
                </p14:cNvPr>
                <p14:cNvContentPartPr/>
                <p14:nvPr/>
              </p14:nvContentPartPr>
              <p14:xfrm>
                <a:off x="10623937" y="2912628"/>
                <a:ext cx="207360" cy="907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BD9B788-C9A9-2621-9BF8-4507FF83B594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615297" y="2903628"/>
                  <a:ext cx="2250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583875D-6400-6574-9DA0-94B93D6AA273}"/>
                    </a:ext>
                  </a:extLst>
                </p14:cNvPr>
                <p14:cNvContentPartPr/>
                <p14:nvPr/>
              </p14:nvContentPartPr>
              <p14:xfrm>
                <a:off x="10600537" y="2893188"/>
                <a:ext cx="266040" cy="1062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583875D-6400-6574-9DA0-94B93D6AA273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591537" y="2884188"/>
                  <a:ext cx="28368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94CF78FD-9589-9FAB-3A83-35DA7963B41B}"/>
              </a:ext>
            </a:extLst>
          </p:cNvPr>
          <p:cNvGrpSpPr/>
          <p:nvPr/>
        </p:nvGrpSpPr>
        <p:grpSpPr>
          <a:xfrm>
            <a:off x="8032297" y="3098388"/>
            <a:ext cx="1055880" cy="650160"/>
            <a:chOff x="8032297" y="3098388"/>
            <a:chExt cx="1055880" cy="65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F30B084-DDD2-A3FF-6CDA-EC06E339DC16}"/>
                    </a:ext>
                  </a:extLst>
                </p14:cNvPr>
                <p14:cNvContentPartPr/>
                <p14:nvPr/>
              </p14:nvContentPartPr>
              <p14:xfrm>
                <a:off x="8866417" y="3106308"/>
                <a:ext cx="179640" cy="543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F30B084-DDD2-A3FF-6CDA-EC06E339DC16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857777" y="3097308"/>
                  <a:ext cx="197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140CE1F-B8D3-004C-5E99-0C3F88327480}"/>
                    </a:ext>
                  </a:extLst>
                </p14:cNvPr>
                <p14:cNvContentPartPr/>
                <p14:nvPr/>
              </p14:nvContentPartPr>
              <p14:xfrm>
                <a:off x="8825377" y="3098388"/>
                <a:ext cx="262800" cy="867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140CE1F-B8D3-004C-5E99-0C3F88327480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816737" y="3089388"/>
                  <a:ext cx="2804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4EF7D70-2FE1-890F-A042-A0155A42B874}"/>
                    </a:ext>
                  </a:extLst>
                </p14:cNvPr>
                <p14:cNvContentPartPr/>
                <p14:nvPr/>
              </p14:nvContentPartPr>
              <p14:xfrm>
                <a:off x="8032297" y="3459828"/>
                <a:ext cx="243360" cy="1458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4EF7D70-2FE1-890F-A042-A0155A42B874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023657" y="3451188"/>
                  <a:ext cx="261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13BDA53-D422-A642-4FBA-148438FD45DF}"/>
                    </a:ext>
                  </a:extLst>
                </p14:cNvPr>
                <p14:cNvContentPartPr/>
                <p14:nvPr/>
              </p14:nvContentPartPr>
              <p14:xfrm>
                <a:off x="8205097" y="3442908"/>
                <a:ext cx="107280" cy="2628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13BDA53-D422-A642-4FBA-148438FD45D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196097" y="3433908"/>
                  <a:ext cx="1249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E4594DB-E28C-39C2-BB27-7997F27A29E0}"/>
                    </a:ext>
                  </a:extLst>
                </p14:cNvPr>
                <p14:cNvContentPartPr/>
                <p14:nvPr/>
              </p14:nvContentPartPr>
              <p14:xfrm>
                <a:off x="8223097" y="3436428"/>
                <a:ext cx="84240" cy="2588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E4594DB-E28C-39C2-BB27-7997F27A29E0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214457" y="3427428"/>
                  <a:ext cx="1018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4411B5F-E5D2-C507-399C-6EDAAE31EBFB}"/>
                    </a:ext>
                  </a:extLst>
                </p14:cNvPr>
                <p14:cNvContentPartPr/>
                <p14:nvPr/>
              </p14:nvContentPartPr>
              <p14:xfrm>
                <a:off x="8271697" y="3222228"/>
                <a:ext cx="540360" cy="5263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4411B5F-E5D2-C507-399C-6EDAAE31EBFB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263057" y="3213228"/>
                  <a:ext cx="558000" cy="54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6D2FD000-AB4D-03DB-3B2F-D57B0588D4D3}"/>
                  </a:ext>
                </a:extLst>
              </p14:cNvPr>
              <p14:cNvContentPartPr/>
              <p14:nvPr/>
            </p14:nvContentPartPr>
            <p14:xfrm>
              <a:off x="8804497" y="3462708"/>
              <a:ext cx="247320" cy="10404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6D2FD000-AB4D-03DB-3B2F-D57B0588D4D3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8795857" y="3453708"/>
                <a:ext cx="2649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9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E6F7636F-9058-734A-9AD5-FA43FFC58D72}"/>
                  </a:ext>
                </a:extLst>
              </p14:cNvPr>
              <p14:cNvContentPartPr/>
              <p14:nvPr/>
            </p14:nvContentPartPr>
            <p14:xfrm>
              <a:off x="10527097" y="3421308"/>
              <a:ext cx="238680" cy="11376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E6F7636F-9058-734A-9AD5-FA43FFC58D72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10518097" y="3412668"/>
                <a:ext cx="256320" cy="13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5" name="Group 264">
            <a:extLst>
              <a:ext uri="{FF2B5EF4-FFF2-40B4-BE49-F238E27FC236}">
                <a16:creationId xmlns:a16="http://schemas.microsoft.com/office/drawing/2014/main" id="{67B16969-94A1-909F-6AEE-279B1AB30683}"/>
              </a:ext>
            </a:extLst>
          </p:cNvPr>
          <p:cNvGrpSpPr/>
          <p:nvPr/>
        </p:nvGrpSpPr>
        <p:grpSpPr>
          <a:xfrm>
            <a:off x="5379817" y="3278388"/>
            <a:ext cx="786600" cy="337680"/>
            <a:chOff x="5379817" y="3278388"/>
            <a:chExt cx="786600" cy="33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6E546000-1699-A8E9-6862-3890EA1C833E}"/>
                    </a:ext>
                  </a:extLst>
                </p14:cNvPr>
                <p14:cNvContentPartPr/>
                <p14:nvPr/>
              </p14:nvContentPartPr>
              <p14:xfrm>
                <a:off x="5379817" y="3368748"/>
                <a:ext cx="287640" cy="2206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6E546000-1699-A8E9-6862-3890EA1C833E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5370817" y="3359748"/>
                  <a:ext cx="3052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E0BAADB-CDC5-2AF3-FA71-AD351A1E8AF2}"/>
                    </a:ext>
                  </a:extLst>
                </p14:cNvPr>
                <p14:cNvContentPartPr/>
                <p14:nvPr/>
              </p14:nvContentPartPr>
              <p14:xfrm>
                <a:off x="5649457" y="3278388"/>
                <a:ext cx="36360" cy="3376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E0BAADB-CDC5-2AF3-FA71-AD351A1E8AF2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640817" y="3269388"/>
                  <a:ext cx="540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E1C5AA6A-DABD-6720-9F6E-FCB55A515601}"/>
                    </a:ext>
                  </a:extLst>
                </p14:cNvPr>
                <p14:cNvContentPartPr/>
                <p14:nvPr/>
              </p14:nvContentPartPr>
              <p14:xfrm>
                <a:off x="5785177" y="3398268"/>
                <a:ext cx="120960" cy="1681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E1C5AA6A-DABD-6720-9F6E-FCB55A515601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776177" y="3389268"/>
                  <a:ext cx="138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2818025-A002-2AC0-F7E4-F9E7D67D7B93}"/>
                    </a:ext>
                  </a:extLst>
                </p14:cNvPr>
                <p14:cNvContentPartPr/>
                <p14:nvPr/>
              </p14:nvContentPartPr>
              <p14:xfrm>
                <a:off x="5989657" y="3296388"/>
                <a:ext cx="176760" cy="3157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2818025-A002-2AC0-F7E4-F9E7D67D7B93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5980657" y="3287388"/>
                  <a:ext cx="194400" cy="33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13544AE9-8120-5EFA-515E-D7A7B788CED8}"/>
              </a:ext>
            </a:extLst>
          </p:cNvPr>
          <p:cNvGrpSpPr/>
          <p:nvPr/>
        </p:nvGrpSpPr>
        <p:grpSpPr>
          <a:xfrm>
            <a:off x="5315017" y="3846468"/>
            <a:ext cx="1265760" cy="387720"/>
            <a:chOff x="5315017" y="3846468"/>
            <a:chExt cx="1265760" cy="38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23BE149-ACF0-302A-E3C3-0A7349921DF4}"/>
                    </a:ext>
                  </a:extLst>
                </p14:cNvPr>
                <p14:cNvContentPartPr/>
                <p14:nvPr/>
              </p14:nvContentPartPr>
              <p14:xfrm>
                <a:off x="5315017" y="3947268"/>
                <a:ext cx="378360" cy="2862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23BE149-ACF0-302A-E3C3-0A7349921DF4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306017" y="3938268"/>
                  <a:ext cx="3960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0C252A7-A282-DA32-C501-2713B34DB4AB}"/>
                    </a:ext>
                  </a:extLst>
                </p14:cNvPr>
                <p14:cNvContentPartPr/>
                <p14:nvPr/>
              </p14:nvContentPartPr>
              <p14:xfrm>
                <a:off x="5803177" y="3997668"/>
                <a:ext cx="179640" cy="2365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0C252A7-A282-DA32-C501-2713B34DB4AB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794537" y="3989028"/>
                  <a:ext cx="1972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C44A728-DB66-3912-03D2-9AAB7A1D8420}"/>
                    </a:ext>
                  </a:extLst>
                </p14:cNvPr>
                <p14:cNvContentPartPr/>
                <p14:nvPr/>
              </p14:nvContentPartPr>
              <p14:xfrm>
                <a:off x="6062017" y="3925668"/>
                <a:ext cx="42480" cy="2764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C44A728-DB66-3912-03D2-9AAB7A1D8420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053377" y="3916668"/>
                  <a:ext cx="601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1CC2503B-6226-1D2D-00B0-E56DF9FFDF5C}"/>
                    </a:ext>
                  </a:extLst>
                </p14:cNvPr>
                <p14:cNvContentPartPr/>
                <p14:nvPr/>
              </p14:nvContentPartPr>
              <p14:xfrm>
                <a:off x="6019177" y="4032588"/>
                <a:ext cx="149760" cy="277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1CC2503B-6226-1D2D-00B0-E56DF9FFDF5C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6010537" y="4023588"/>
                  <a:ext cx="1674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F1802BBC-76AD-0C07-8A9A-FF5467013EC5}"/>
                    </a:ext>
                  </a:extLst>
                </p14:cNvPr>
                <p14:cNvContentPartPr/>
                <p14:nvPr/>
              </p14:nvContentPartPr>
              <p14:xfrm>
                <a:off x="6268297" y="3846468"/>
                <a:ext cx="312480" cy="3636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F1802BBC-76AD-0C07-8A9A-FF5467013EC5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259657" y="3837828"/>
                  <a:ext cx="330120" cy="38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26F5F90B-E543-54FD-D15A-50C44D0E31EE}"/>
              </a:ext>
            </a:extLst>
          </p:cNvPr>
          <p:cNvGrpSpPr/>
          <p:nvPr/>
        </p:nvGrpSpPr>
        <p:grpSpPr>
          <a:xfrm>
            <a:off x="5846377" y="4404468"/>
            <a:ext cx="342000" cy="180360"/>
            <a:chOff x="5846377" y="4404468"/>
            <a:chExt cx="342000" cy="18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BA2BC86-3327-B44F-FD02-CA689312C5C0}"/>
                    </a:ext>
                  </a:extLst>
                </p14:cNvPr>
                <p14:cNvContentPartPr/>
                <p14:nvPr/>
              </p14:nvContentPartPr>
              <p14:xfrm>
                <a:off x="5846377" y="4404468"/>
                <a:ext cx="342000" cy="1000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BA2BC86-3327-B44F-FD02-CA689312C5C0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837377" y="4395828"/>
                  <a:ext cx="3596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E807664-400A-7E09-786D-5435AA0AC1F0}"/>
                    </a:ext>
                  </a:extLst>
                </p14:cNvPr>
                <p14:cNvContentPartPr/>
                <p14:nvPr/>
              </p14:nvContentPartPr>
              <p14:xfrm>
                <a:off x="5998297" y="4562508"/>
                <a:ext cx="138600" cy="223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E807664-400A-7E09-786D-5435AA0AC1F0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989657" y="4553868"/>
                  <a:ext cx="156240" cy="3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3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CAD4810D-244C-AF3D-B016-901E78D33AF3}"/>
                  </a:ext>
                </a:extLst>
              </p14:cNvPr>
              <p14:cNvContentPartPr/>
              <p14:nvPr/>
            </p14:nvContentPartPr>
            <p14:xfrm>
              <a:off x="8549257" y="4323108"/>
              <a:ext cx="198000" cy="6660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CAD4810D-244C-AF3D-B016-901E78D33AF3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8540257" y="4314468"/>
                <a:ext cx="2156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5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23C69279-022D-8E09-A5A8-7D816F84E4F4}"/>
                  </a:ext>
                </a:extLst>
              </p14:cNvPr>
              <p14:cNvContentPartPr/>
              <p14:nvPr/>
            </p14:nvContentPartPr>
            <p14:xfrm>
              <a:off x="1057657" y="3944748"/>
              <a:ext cx="1064520" cy="80100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23C69279-022D-8E09-A5A8-7D816F84E4F4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1049017" y="3935748"/>
                <a:ext cx="1082160" cy="81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1" name="Group 270">
            <a:extLst>
              <a:ext uri="{FF2B5EF4-FFF2-40B4-BE49-F238E27FC236}">
                <a16:creationId xmlns:a16="http://schemas.microsoft.com/office/drawing/2014/main" id="{B874A660-75FE-7C25-4663-67362965AE58}"/>
              </a:ext>
            </a:extLst>
          </p:cNvPr>
          <p:cNvGrpSpPr/>
          <p:nvPr/>
        </p:nvGrpSpPr>
        <p:grpSpPr>
          <a:xfrm>
            <a:off x="1145857" y="3007668"/>
            <a:ext cx="2768760" cy="1058400"/>
            <a:chOff x="1145857" y="3007668"/>
            <a:chExt cx="2768760" cy="105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1AEC83F-8342-C4EA-6D37-507ECBB5EBEC}"/>
                    </a:ext>
                  </a:extLst>
                </p14:cNvPr>
                <p14:cNvContentPartPr/>
                <p14:nvPr/>
              </p14:nvContentPartPr>
              <p14:xfrm>
                <a:off x="3423577" y="3068148"/>
                <a:ext cx="294120" cy="1904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1AEC83F-8342-C4EA-6D37-507ECBB5EBEC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3414937" y="3059508"/>
                  <a:ext cx="3117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5F75F9E-D728-FB9D-4911-79923FC868AD}"/>
                    </a:ext>
                  </a:extLst>
                </p14:cNvPr>
                <p14:cNvContentPartPr/>
                <p14:nvPr/>
              </p14:nvContentPartPr>
              <p14:xfrm>
                <a:off x="3393337" y="3007668"/>
                <a:ext cx="384480" cy="2329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5F75F9E-D728-FB9D-4911-79923FC868AD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384337" y="2999028"/>
                  <a:ext cx="4021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02B6350-5B8E-8370-B86A-4C7D80A5520B}"/>
                    </a:ext>
                  </a:extLst>
                </p14:cNvPr>
                <p14:cNvContentPartPr/>
                <p14:nvPr/>
              </p14:nvContentPartPr>
              <p14:xfrm>
                <a:off x="3618337" y="3528228"/>
                <a:ext cx="247320" cy="1324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02B6350-5B8E-8370-B86A-4C7D80A5520B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609337" y="3519588"/>
                  <a:ext cx="2649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61F85B3-361E-8ABB-8A61-E1B7C0E49BED}"/>
                    </a:ext>
                  </a:extLst>
                </p14:cNvPr>
                <p14:cNvContentPartPr/>
                <p14:nvPr/>
              </p14:nvContentPartPr>
              <p14:xfrm>
                <a:off x="3601777" y="3509148"/>
                <a:ext cx="312840" cy="1893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61F85B3-361E-8ABB-8A61-E1B7C0E49BED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3592777" y="3500148"/>
                  <a:ext cx="3304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DFF8CDB-5027-79CB-3C46-FDC72052F01F}"/>
                    </a:ext>
                  </a:extLst>
                </p14:cNvPr>
                <p14:cNvContentPartPr/>
                <p14:nvPr/>
              </p14:nvContentPartPr>
              <p14:xfrm>
                <a:off x="1729057" y="3798948"/>
                <a:ext cx="294120" cy="1785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DFF8CDB-5027-79CB-3C46-FDC72052F01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720057" y="3789948"/>
                  <a:ext cx="3117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C4C7503-C589-3423-D5C9-EEADA8F18BAF}"/>
                    </a:ext>
                  </a:extLst>
                </p14:cNvPr>
                <p14:cNvContentPartPr/>
                <p14:nvPr/>
              </p14:nvContentPartPr>
              <p14:xfrm>
                <a:off x="3086617" y="3749628"/>
                <a:ext cx="244080" cy="1195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C4C7503-C589-3423-D5C9-EEADA8F18BAF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3077617" y="3740988"/>
                  <a:ext cx="2617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58E9E16-035D-D2B9-B366-89CC2EEC359E}"/>
                    </a:ext>
                  </a:extLst>
                </p14:cNvPr>
                <p14:cNvContentPartPr/>
                <p14:nvPr/>
              </p14:nvContentPartPr>
              <p14:xfrm>
                <a:off x="1435297" y="3102348"/>
                <a:ext cx="440280" cy="4615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58E9E16-035D-D2B9-B366-89CC2EEC359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426297" y="3093708"/>
                  <a:ext cx="45792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26EAC7E-A725-1DCB-92A1-41A1C9B377E3}"/>
                    </a:ext>
                  </a:extLst>
                </p14:cNvPr>
                <p14:cNvContentPartPr/>
                <p14:nvPr/>
              </p14:nvContentPartPr>
              <p14:xfrm>
                <a:off x="1896457" y="3075708"/>
                <a:ext cx="182880" cy="1339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26EAC7E-A725-1DCB-92A1-41A1C9B377E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887817" y="3067068"/>
                  <a:ext cx="2005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1C141BB-433E-DD4B-3818-149005FE1011}"/>
                    </a:ext>
                  </a:extLst>
                </p14:cNvPr>
                <p14:cNvContentPartPr/>
                <p14:nvPr/>
              </p14:nvContentPartPr>
              <p14:xfrm>
                <a:off x="2117137" y="3279828"/>
                <a:ext cx="308880" cy="1342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1C141BB-433E-DD4B-3818-149005FE1011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2108497" y="3270828"/>
                  <a:ext cx="3265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E1D1584-8CCD-7117-78B6-B146FCFEA7A6}"/>
                    </a:ext>
                  </a:extLst>
                </p14:cNvPr>
                <p14:cNvContentPartPr/>
                <p14:nvPr/>
              </p14:nvContentPartPr>
              <p14:xfrm>
                <a:off x="2075017" y="3228708"/>
                <a:ext cx="357120" cy="1911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E1D1584-8CCD-7117-78B6-B146FCFEA7A6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2066017" y="3220068"/>
                  <a:ext cx="374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F86A592-48C4-EA7B-3B6B-7C66E0BCE65A}"/>
                    </a:ext>
                  </a:extLst>
                </p14:cNvPr>
                <p14:cNvContentPartPr/>
                <p14:nvPr/>
              </p14:nvContentPartPr>
              <p14:xfrm>
                <a:off x="1512337" y="3513468"/>
                <a:ext cx="420840" cy="5526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F86A592-48C4-EA7B-3B6B-7C66E0BCE65A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503697" y="3504828"/>
                  <a:ext cx="43848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D456DD2-41BA-7AD9-9AC9-3A85613E6250}"/>
                    </a:ext>
                  </a:extLst>
                </p14:cNvPr>
                <p14:cNvContentPartPr/>
                <p14:nvPr/>
              </p14:nvContentPartPr>
              <p14:xfrm>
                <a:off x="2045497" y="3631548"/>
                <a:ext cx="183960" cy="1702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D456DD2-41BA-7AD9-9AC9-3A85613E6250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2036497" y="3622548"/>
                  <a:ext cx="2016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9D38DFA-DC3D-A850-FB7B-0C2237C91CF7}"/>
                    </a:ext>
                  </a:extLst>
                </p14:cNvPr>
                <p14:cNvContentPartPr/>
                <p14:nvPr/>
              </p14:nvContentPartPr>
              <p14:xfrm>
                <a:off x="1974217" y="3891828"/>
                <a:ext cx="270000" cy="1011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9D38DFA-DC3D-A850-FB7B-0C2237C91CF7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965577" y="3882828"/>
                  <a:ext cx="287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9D65CEA-0823-CC09-B29A-73BB4066203A}"/>
                    </a:ext>
                  </a:extLst>
                </p14:cNvPr>
                <p14:cNvContentPartPr/>
                <p14:nvPr/>
              </p14:nvContentPartPr>
              <p14:xfrm>
                <a:off x="2002657" y="3814788"/>
                <a:ext cx="338400" cy="1965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9D65CEA-0823-CC09-B29A-73BB4066203A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994017" y="3805788"/>
                  <a:ext cx="3560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0583A88-1005-DF41-8116-53BF23ACD7C1}"/>
                    </a:ext>
                  </a:extLst>
                </p14:cNvPr>
                <p14:cNvContentPartPr/>
                <p14:nvPr/>
              </p14:nvContentPartPr>
              <p14:xfrm>
                <a:off x="1145857" y="3840708"/>
                <a:ext cx="326880" cy="817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0583A88-1005-DF41-8116-53BF23ACD7C1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136857" y="3832068"/>
                  <a:ext cx="3445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ED07CD2-991A-24D9-F3E1-D2A80420A9C1}"/>
                    </a:ext>
                  </a:extLst>
                </p14:cNvPr>
                <p14:cNvContentPartPr/>
                <p14:nvPr/>
              </p14:nvContentPartPr>
              <p14:xfrm>
                <a:off x="1302817" y="3688068"/>
                <a:ext cx="131760" cy="3434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ED07CD2-991A-24D9-F3E1-D2A80420A9C1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293817" y="3679068"/>
                  <a:ext cx="1494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20A333D-1C18-8EFD-B569-4CE5ED056482}"/>
                    </a:ext>
                  </a:extLst>
                </p14:cNvPr>
                <p14:cNvContentPartPr/>
                <p14:nvPr/>
              </p14:nvContentPartPr>
              <p14:xfrm>
                <a:off x="1295257" y="3672588"/>
                <a:ext cx="188640" cy="3927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20A333D-1C18-8EFD-B569-4CE5ED056482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286617" y="3663588"/>
                  <a:ext cx="206280" cy="41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1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EC25F94C-B3CA-735B-06ED-B5D70718AC48}"/>
                  </a:ext>
                </a:extLst>
              </p14:cNvPr>
              <p14:cNvContentPartPr/>
              <p14:nvPr/>
            </p14:nvContentPartPr>
            <p14:xfrm>
              <a:off x="1460857" y="5155788"/>
              <a:ext cx="578520" cy="12240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EC25F94C-B3CA-735B-06ED-B5D70718AC48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1451857" y="5146788"/>
                <a:ext cx="5961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3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3E9A5091-7DB2-A525-99CC-591E840EBB8E}"/>
                  </a:ext>
                </a:extLst>
              </p14:cNvPr>
              <p14:cNvContentPartPr/>
              <p14:nvPr/>
            </p14:nvContentPartPr>
            <p14:xfrm>
              <a:off x="1321897" y="4531908"/>
              <a:ext cx="2225160" cy="74556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3E9A5091-7DB2-A525-99CC-591E840EBB8E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1312897" y="4523268"/>
                <a:ext cx="2242800" cy="76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1" name="Group 280">
            <a:extLst>
              <a:ext uri="{FF2B5EF4-FFF2-40B4-BE49-F238E27FC236}">
                <a16:creationId xmlns:a16="http://schemas.microsoft.com/office/drawing/2014/main" id="{ACB3AD78-93D5-A676-F1E3-83B2E379606F}"/>
              </a:ext>
            </a:extLst>
          </p:cNvPr>
          <p:cNvGrpSpPr/>
          <p:nvPr/>
        </p:nvGrpSpPr>
        <p:grpSpPr>
          <a:xfrm>
            <a:off x="983497" y="4718028"/>
            <a:ext cx="1044360" cy="1155240"/>
            <a:chOff x="983497" y="4718028"/>
            <a:chExt cx="1044360" cy="11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709C408-F88B-0DD3-F1DA-26F42998B6D5}"/>
                    </a:ext>
                  </a:extLst>
                </p14:cNvPr>
                <p14:cNvContentPartPr/>
                <p14:nvPr/>
              </p14:nvContentPartPr>
              <p14:xfrm>
                <a:off x="1416577" y="4718028"/>
                <a:ext cx="503280" cy="5072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709C408-F88B-0DD3-F1DA-26F42998B6D5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407577" y="4709028"/>
                  <a:ext cx="52092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7154CB8-2557-FAC4-6F01-395DA1800DE1}"/>
                    </a:ext>
                  </a:extLst>
                </p14:cNvPr>
                <p14:cNvContentPartPr/>
                <p14:nvPr/>
              </p14:nvContentPartPr>
              <p14:xfrm>
                <a:off x="983497" y="4917468"/>
                <a:ext cx="435600" cy="3002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7154CB8-2557-FAC4-6F01-395DA1800DE1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974857" y="4908468"/>
                  <a:ext cx="4532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89DB4B26-A2A0-2D17-78A8-729DE5E6CC17}"/>
                    </a:ext>
                  </a:extLst>
                </p14:cNvPr>
                <p14:cNvContentPartPr/>
                <p14:nvPr/>
              </p14:nvContentPartPr>
              <p14:xfrm>
                <a:off x="1542217" y="5280708"/>
                <a:ext cx="485640" cy="5925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89DB4B26-A2A0-2D17-78A8-729DE5E6CC17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533577" y="5271708"/>
                  <a:ext cx="50328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EB141DB-F842-AA80-B073-46599892A6D9}"/>
                    </a:ext>
                  </a:extLst>
                </p14:cNvPr>
                <p14:cNvContentPartPr/>
                <p14:nvPr/>
              </p14:nvContentPartPr>
              <p14:xfrm>
                <a:off x="1069177" y="5516508"/>
                <a:ext cx="460800" cy="3060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EB141DB-F842-AA80-B073-46599892A6D9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060537" y="5507508"/>
                  <a:ext cx="478440" cy="32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3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76FA74A6-D742-375F-2832-0ECD6D19CD81}"/>
                  </a:ext>
                </a:extLst>
              </p14:cNvPr>
              <p14:cNvContentPartPr/>
              <p14:nvPr/>
            </p14:nvContentPartPr>
            <p14:xfrm>
              <a:off x="1571017" y="5963988"/>
              <a:ext cx="2060640" cy="12420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76FA74A6-D742-375F-2832-0ECD6D19CD81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1562017" y="5955348"/>
                <a:ext cx="2078280" cy="14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781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14:cNvPr>
              <p14:cNvContentPartPr/>
              <p14:nvPr/>
            </p14:nvContentPartPr>
            <p14:xfrm>
              <a:off x="-1126823" y="1514861"/>
              <a:ext cx="12600" cy="16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32943" y="1508602"/>
                <a:ext cx="24840" cy="28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14:cNvPr>
              <p14:cNvContentPartPr/>
              <p14:nvPr/>
            </p14:nvContentPartPr>
            <p14:xfrm>
              <a:off x="4703017" y="6219701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6897" y="621358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14:cNvPr>
              <p14:cNvContentPartPr/>
              <p14:nvPr/>
            </p14:nvContentPartPr>
            <p14:xfrm>
              <a:off x="2756857" y="6080021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0737" y="6073901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DE97FFA9-1400-82AB-3CCD-1E0A0B904196}"/>
              </a:ext>
            </a:extLst>
          </p:cNvPr>
          <p:cNvGrpSpPr/>
          <p:nvPr/>
        </p:nvGrpSpPr>
        <p:grpSpPr>
          <a:xfrm>
            <a:off x="174217" y="184188"/>
            <a:ext cx="736560" cy="285840"/>
            <a:chOff x="174217" y="184188"/>
            <a:chExt cx="736560" cy="2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FE2DC14-AC69-3FBE-F978-0156C687FB1D}"/>
                    </a:ext>
                  </a:extLst>
                </p14:cNvPr>
                <p14:cNvContentPartPr/>
                <p14:nvPr/>
              </p14:nvContentPartPr>
              <p14:xfrm>
                <a:off x="174217" y="184188"/>
                <a:ext cx="111600" cy="194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FE2DC14-AC69-3FBE-F978-0156C687FB1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8097" y="178068"/>
                  <a:ext cx="1238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F9C005B-FB2F-B8E4-999E-BDBD9A6FA9E4}"/>
                    </a:ext>
                  </a:extLst>
                </p14:cNvPr>
                <p14:cNvContentPartPr/>
                <p14:nvPr/>
              </p14:nvContentPartPr>
              <p14:xfrm>
                <a:off x="327577" y="274908"/>
                <a:ext cx="102240" cy="124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F9C005B-FB2F-B8E4-999E-BDBD9A6FA9E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1457" y="268788"/>
                  <a:ext cx="1144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D2A5DDD-10DA-3864-B617-AC0730FFA026}"/>
                    </a:ext>
                  </a:extLst>
                </p14:cNvPr>
                <p14:cNvContentPartPr/>
                <p14:nvPr/>
              </p14:nvContentPartPr>
              <p14:xfrm>
                <a:off x="474097" y="196788"/>
                <a:ext cx="46080" cy="239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D2A5DDD-10DA-3864-B617-AC0730FFA02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7977" y="190668"/>
                  <a:ext cx="58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E00C787-7025-E0FD-AFAA-FAA293F061F8}"/>
                    </a:ext>
                  </a:extLst>
                </p14:cNvPr>
                <p14:cNvContentPartPr/>
                <p14:nvPr/>
              </p14:nvContentPartPr>
              <p14:xfrm>
                <a:off x="578137" y="297948"/>
                <a:ext cx="72000" cy="139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E00C787-7025-E0FD-AFAA-FAA293F061F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2017" y="291828"/>
                  <a:ext cx="842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7103A4E-A83D-C7D8-9D93-9636978C7FB4}"/>
                    </a:ext>
                  </a:extLst>
                </p14:cNvPr>
                <p14:cNvContentPartPr/>
                <p14:nvPr/>
              </p14:nvContentPartPr>
              <p14:xfrm>
                <a:off x="724297" y="301188"/>
                <a:ext cx="102960" cy="136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7103A4E-A83D-C7D8-9D93-9636978C7FB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8177" y="295068"/>
                  <a:ext cx="1152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45634A1-923C-FCCE-B140-ECE82FE5FEB3}"/>
                    </a:ext>
                  </a:extLst>
                </p14:cNvPr>
                <p14:cNvContentPartPr/>
                <p14:nvPr/>
              </p14:nvContentPartPr>
              <p14:xfrm>
                <a:off x="859657" y="227388"/>
                <a:ext cx="28440" cy="242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45634A1-923C-FCCE-B140-ECE82FE5FEB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3537" y="221268"/>
                  <a:ext cx="406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C7188F-AAB4-F72B-7E2D-92F55B7AD661}"/>
                    </a:ext>
                  </a:extLst>
                </p14:cNvPr>
                <p14:cNvContentPartPr/>
                <p14:nvPr/>
              </p14:nvContentPartPr>
              <p14:xfrm>
                <a:off x="843097" y="291828"/>
                <a:ext cx="67680" cy="8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C7188F-AAB4-F72B-7E2D-92F55B7AD66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977" y="285708"/>
                  <a:ext cx="7992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0F6C20-9A98-FEB8-6B68-8B0583468C35}"/>
              </a:ext>
            </a:extLst>
          </p:cNvPr>
          <p:cNvGrpSpPr/>
          <p:nvPr/>
        </p:nvGrpSpPr>
        <p:grpSpPr>
          <a:xfrm>
            <a:off x="1456537" y="184188"/>
            <a:ext cx="150840" cy="123480"/>
            <a:chOff x="1456537" y="184188"/>
            <a:chExt cx="150840" cy="12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3ED282E-59A5-3526-A269-4F84EA5334A9}"/>
                    </a:ext>
                  </a:extLst>
                </p14:cNvPr>
                <p14:cNvContentPartPr/>
                <p14:nvPr/>
              </p14:nvContentPartPr>
              <p14:xfrm>
                <a:off x="1485337" y="184188"/>
                <a:ext cx="84240" cy="123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3ED282E-59A5-3526-A269-4F84EA5334A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479217" y="178068"/>
                  <a:ext cx="964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6200236-9FCD-9152-9931-6AD4188E97D7}"/>
                    </a:ext>
                  </a:extLst>
                </p14:cNvPr>
                <p14:cNvContentPartPr/>
                <p14:nvPr/>
              </p14:nvContentPartPr>
              <p14:xfrm>
                <a:off x="1492177" y="195708"/>
                <a:ext cx="88560" cy="111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6200236-9FCD-9152-9931-6AD4188E97D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486057" y="189588"/>
                  <a:ext cx="1008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909F5BC-3A23-7880-A2A0-D081112E1D16}"/>
                    </a:ext>
                  </a:extLst>
                </p14:cNvPr>
                <p14:cNvContentPartPr/>
                <p14:nvPr/>
              </p14:nvContentPartPr>
              <p14:xfrm>
                <a:off x="1456537" y="254748"/>
                <a:ext cx="150840" cy="25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909F5BC-3A23-7880-A2A0-D081112E1D1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450417" y="248628"/>
                  <a:ext cx="16308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2A243A-080B-FB49-67DE-0F72FDC2D18C}"/>
              </a:ext>
            </a:extLst>
          </p:cNvPr>
          <p:cNvGrpSpPr/>
          <p:nvPr/>
        </p:nvGrpSpPr>
        <p:grpSpPr>
          <a:xfrm>
            <a:off x="2232337" y="206148"/>
            <a:ext cx="684000" cy="310320"/>
            <a:chOff x="2232337" y="206148"/>
            <a:chExt cx="684000" cy="31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4B6CD6-040A-E986-E6E3-1B8189329CF0}"/>
                    </a:ext>
                  </a:extLst>
                </p14:cNvPr>
                <p14:cNvContentPartPr/>
                <p14:nvPr/>
              </p14:nvContentPartPr>
              <p14:xfrm>
                <a:off x="2258617" y="214068"/>
                <a:ext cx="2880" cy="302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4B6CD6-040A-E986-E6E3-1B8189329CF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52497" y="207948"/>
                  <a:ext cx="151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E148268-1CB8-5F19-AF82-2ECFCE2B4556}"/>
                    </a:ext>
                  </a:extLst>
                </p14:cNvPr>
                <p14:cNvContentPartPr/>
                <p14:nvPr/>
              </p14:nvContentPartPr>
              <p14:xfrm>
                <a:off x="2232337" y="206148"/>
                <a:ext cx="106920" cy="42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E148268-1CB8-5F19-AF82-2ECFCE2B455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26217" y="200028"/>
                  <a:ext cx="1191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3216CCB-9139-784E-9630-3D2B310DEDF8}"/>
                    </a:ext>
                  </a:extLst>
                </p14:cNvPr>
                <p14:cNvContentPartPr/>
                <p14:nvPr/>
              </p14:nvContentPartPr>
              <p14:xfrm>
                <a:off x="2262937" y="301908"/>
                <a:ext cx="71280" cy="14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3216CCB-9139-784E-9630-3D2B310DEDF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56817" y="295788"/>
                  <a:ext cx="835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26DAA90-B4C0-6943-F1F6-2C4E9E9FDE54}"/>
                    </a:ext>
                  </a:extLst>
                </p14:cNvPr>
                <p14:cNvContentPartPr/>
                <p14:nvPr/>
              </p14:nvContentPartPr>
              <p14:xfrm>
                <a:off x="2394697" y="274548"/>
                <a:ext cx="113400" cy="122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26DAA90-B4C0-6943-F1F6-2C4E9E9FDE5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88577" y="268428"/>
                  <a:ext cx="125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A5E944E-E75F-3451-33E8-C2DF9AFB6E4C}"/>
                    </a:ext>
                  </a:extLst>
                </p14:cNvPr>
                <p14:cNvContentPartPr/>
                <p14:nvPr/>
              </p14:nvContentPartPr>
              <p14:xfrm>
                <a:off x="2559217" y="301908"/>
                <a:ext cx="62640" cy="67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A5E944E-E75F-3451-33E8-C2DF9AFB6E4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553097" y="295788"/>
                  <a:ext cx="74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A69EC6F-49BA-7CB7-0440-C9B212B34E5F}"/>
                    </a:ext>
                  </a:extLst>
                </p14:cNvPr>
                <p14:cNvContentPartPr/>
                <p14:nvPr/>
              </p14:nvContentPartPr>
              <p14:xfrm>
                <a:off x="2685217" y="255828"/>
                <a:ext cx="231120" cy="140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A69EC6F-49BA-7CB7-0440-C9B212B34E5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79097" y="249708"/>
                  <a:ext cx="24336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E55505-C48E-77CC-0744-AEC33C75CA1C}"/>
              </a:ext>
            </a:extLst>
          </p:cNvPr>
          <p:cNvGrpSpPr/>
          <p:nvPr/>
        </p:nvGrpSpPr>
        <p:grpSpPr>
          <a:xfrm>
            <a:off x="3402697" y="117948"/>
            <a:ext cx="867240" cy="246240"/>
            <a:chOff x="3402697" y="117948"/>
            <a:chExt cx="867240" cy="2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D3D895A-DBF5-D948-BD52-3DAEFC447B90}"/>
                    </a:ext>
                  </a:extLst>
                </p14:cNvPr>
                <p14:cNvContentPartPr/>
                <p14:nvPr/>
              </p14:nvContentPartPr>
              <p14:xfrm>
                <a:off x="3451657" y="151788"/>
                <a:ext cx="7560" cy="204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D3D895A-DBF5-D948-BD52-3DAEFC447B9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45537" y="145668"/>
                  <a:ext cx="19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0AC325E-9045-FB95-4EF0-F056E6863F97}"/>
                    </a:ext>
                  </a:extLst>
                </p14:cNvPr>
                <p14:cNvContentPartPr/>
                <p14:nvPr/>
              </p14:nvContentPartPr>
              <p14:xfrm>
                <a:off x="3402697" y="228108"/>
                <a:ext cx="182880" cy="28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0AC325E-9045-FB95-4EF0-F056E6863F9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396577" y="221988"/>
                  <a:ext cx="1951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6E91AC4-FC63-4D2D-A164-73B1376C5A52}"/>
                    </a:ext>
                  </a:extLst>
                </p14:cNvPr>
                <p14:cNvContentPartPr/>
                <p14:nvPr/>
              </p14:nvContentPartPr>
              <p14:xfrm>
                <a:off x="3594937" y="210108"/>
                <a:ext cx="115200" cy="119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6E91AC4-FC63-4D2D-A164-73B1376C5A5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588817" y="203988"/>
                  <a:ext cx="127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FF2D0AE-7F2A-F701-DCDE-0C43756F483B}"/>
                    </a:ext>
                  </a:extLst>
                </p14:cNvPr>
                <p14:cNvContentPartPr/>
                <p14:nvPr/>
              </p14:nvContentPartPr>
              <p14:xfrm>
                <a:off x="3763777" y="141708"/>
                <a:ext cx="93960" cy="214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FF2D0AE-7F2A-F701-DCDE-0C43756F483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757657" y="135588"/>
                  <a:ext cx="1062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14DA2D5-8FFF-1DA0-8457-3F0439ADB71F}"/>
                    </a:ext>
                  </a:extLst>
                </p14:cNvPr>
                <p14:cNvContentPartPr/>
                <p14:nvPr/>
              </p14:nvContentPartPr>
              <p14:xfrm>
                <a:off x="3912097" y="117948"/>
                <a:ext cx="59760" cy="237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14DA2D5-8FFF-1DA0-8457-3F0439ADB71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05977" y="111828"/>
                  <a:ext cx="720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BB5F6FF-2478-2347-BC3C-6E117E71CDDB}"/>
                    </a:ext>
                  </a:extLst>
                </p14:cNvPr>
                <p14:cNvContentPartPr/>
                <p14:nvPr/>
              </p14:nvContentPartPr>
              <p14:xfrm>
                <a:off x="4017577" y="218748"/>
                <a:ext cx="127440" cy="124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BB5F6FF-2478-2347-BC3C-6E117E71CDD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1457" y="212628"/>
                  <a:ext cx="1396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30E2C98-AE0F-6C3F-9951-C98A35F83EEC}"/>
                    </a:ext>
                  </a:extLst>
                </p14:cNvPr>
                <p14:cNvContentPartPr/>
                <p14:nvPr/>
              </p14:nvContentPartPr>
              <p14:xfrm>
                <a:off x="4226017" y="154308"/>
                <a:ext cx="43920" cy="209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30E2C98-AE0F-6C3F-9951-C98A35F83EE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19897" y="148188"/>
                  <a:ext cx="5616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2F76A30-0D27-E214-9BC5-59305203236F}"/>
              </a:ext>
            </a:extLst>
          </p:cNvPr>
          <p:cNvGrpSpPr/>
          <p:nvPr/>
        </p:nvGrpSpPr>
        <p:grpSpPr>
          <a:xfrm>
            <a:off x="4806697" y="183468"/>
            <a:ext cx="709560" cy="245880"/>
            <a:chOff x="4806697" y="183468"/>
            <a:chExt cx="709560" cy="24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D2E0EC-86A3-8E37-4D48-759AFDA115C2}"/>
                    </a:ext>
                  </a:extLst>
                </p14:cNvPr>
                <p14:cNvContentPartPr/>
                <p14:nvPr/>
              </p14:nvContentPartPr>
              <p14:xfrm>
                <a:off x="4806697" y="204708"/>
                <a:ext cx="15840" cy="204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D2E0EC-86A3-8E37-4D48-759AFDA115C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800577" y="198588"/>
                  <a:ext cx="28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28976E8-C9B5-5E51-5DD0-EB5600E779E2}"/>
                    </a:ext>
                  </a:extLst>
                </p14:cNvPr>
                <p14:cNvContentPartPr/>
                <p14:nvPr/>
              </p14:nvContentPartPr>
              <p14:xfrm>
                <a:off x="4814977" y="350868"/>
                <a:ext cx="193680" cy="50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28976E8-C9B5-5E51-5DD0-EB5600E779E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808857" y="344748"/>
                  <a:ext cx="2059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A281B53-45DF-2BF6-9369-F8B6D61501BC}"/>
                    </a:ext>
                  </a:extLst>
                </p14:cNvPr>
                <p14:cNvContentPartPr/>
                <p14:nvPr/>
              </p14:nvContentPartPr>
              <p14:xfrm>
                <a:off x="5064097" y="192108"/>
                <a:ext cx="74520" cy="210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A281B53-45DF-2BF6-9369-F8B6D61501B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057977" y="185988"/>
                  <a:ext cx="867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E252B9B-5D7A-D148-9BCB-5E947D3E1256}"/>
                    </a:ext>
                  </a:extLst>
                </p14:cNvPr>
                <p14:cNvContentPartPr/>
                <p14:nvPr/>
              </p14:nvContentPartPr>
              <p14:xfrm>
                <a:off x="5052577" y="275988"/>
                <a:ext cx="135000" cy="34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E252B9B-5D7A-D148-9BCB-5E947D3E125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046457" y="269868"/>
                  <a:ext cx="147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EBCB92A-C337-CBDF-9A24-12AF9E169A3D}"/>
                    </a:ext>
                  </a:extLst>
                </p14:cNvPr>
                <p14:cNvContentPartPr/>
                <p14:nvPr/>
              </p14:nvContentPartPr>
              <p14:xfrm>
                <a:off x="5250577" y="248628"/>
                <a:ext cx="12240" cy="173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EBCB92A-C337-CBDF-9A24-12AF9E169A3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244457" y="242508"/>
                  <a:ext cx="244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E4141D9-1B7D-EF2B-5135-C7343D75E4E3}"/>
                    </a:ext>
                  </a:extLst>
                </p14:cNvPr>
                <p14:cNvContentPartPr/>
                <p14:nvPr/>
              </p14:nvContentPartPr>
              <p14:xfrm>
                <a:off x="5216017" y="183468"/>
                <a:ext cx="120240" cy="36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E4141D9-1B7D-EF2B-5135-C7343D75E4E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209897" y="177348"/>
                  <a:ext cx="132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45D8D82-2701-8701-7ACE-5C3058AB6D12}"/>
                    </a:ext>
                  </a:extLst>
                </p14:cNvPr>
                <p14:cNvContentPartPr/>
                <p14:nvPr/>
              </p14:nvContentPartPr>
              <p14:xfrm>
                <a:off x="5429497" y="247908"/>
                <a:ext cx="10080" cy="181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45D8D82-2701-8701-7ACE-5C3058AB6D1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423377" y="241788"/>
                  <a:ext cx="22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D972CB7-33D7-0059-CC22-2EC87EBF3009}"/>
                    </a:ext>
                  </a:extLst>
                </p14:cNvPr>
                <p14:cNvContentPartPr/>
                <p14:nvPr/>
              </p14:nvContentPartPr>
              <p14:xfrm>
                <a:off x="5352457" y="206148"/>
                <a:ext cx="163800" cy="34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D972CB7-33D7-0059-CC22-2EC87EBF300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346337" y="200028"/>
                  <a:ext cx="176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8F6B902-8F97-8A38-458E-75EBA20CDAE0}"/>
                    </a:ext>
                  </a:extLst>
                </p14:cNvPr>
                <p14:cNvContentPartPr/>
                <p14:nvPr/>
              </p14:nvContentPartPr>
              <p14:xfrm>
                <a:off x="5237977" y="291828"/>
                <a:ext cx="95760" cy="27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8F6B902-8F97-8A38-458E-75EBA20CDAE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31857" y="285708"/>
                  <a:ext cx="10800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8AC7A4C-BCD6-3843-668B-70C30DCC8CD6}"/>
              </a:ext>
            </a:extLst>
          </p:cNvPr>
          <p:cNvGrpSpPr/>
          <p:nvPr/>
        </p:nvGrpSpPr>
        <p:grpSpPr>
          <a:xfrm>
            <a:off x="5943217" y="202188"/>
            <a:ext cx="596880" cy="249840"/>
            <a:chOff x="5943217" y="202188"/>
            <a:chExt cx="596880" cy="24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2C5D2E6-F8B5-A7FD-558C-D34289CEBBCB}"/>
                    </a:ext>
                  </a:extLst>
                </p14:cNvPr>
                <p14:cNvContentPartPr/>
                <p14:nvPr/>
              </p14:nvContentPartPr>
              <p14:xfrm>
                <a:off x="5943217" y="241428"/>
                <a:ext cx="118800" cy="210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2C5D2E6-F8B5-A7FD-558C-D34289CEBBC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937097" y="235308"/>
                  <a:ext cx="131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F02801D-75F4-ACB2-3E6B-5F77CCBE4192}"/>
                    </a:ext>
                  </a:extLst>
                </p14:cNvPr>
                <p14:cNvContentPartPr/>
                <p14:nvPr/>
              </p14:nvContentPartPr>
              <p14:xfrm>
                <a:off x="5966977" y="202188"/>
                <a:ext cx="227520" cy="34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F02801D-75F4-ACB2-3E6B-5F77CCBE419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960857" y="196068"/>
                  <a:ext cx="2397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3756E4-F21E-68C1-3664-47AFF281D9BE}"/>
                    </a:ext>
                  </a:extLst>
                </p14:cNvPr>
                <p14:cNvContentPartPr/>
                <p14:nvPr/>
              </p14:nvContentPartPr>
              <p14:xfrm>
                <a:off x="6158137" y="268068"/>
                <a:ext cx="91440" cy="115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3756E4-F21E-68C1-3664-47AFF281D9B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152017" y="261948"/>
                  <a:ext cx="1036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2E929CF-7AE5-62F0-E538-E6BB50DFD6A7}"/>
                    </a:ext>
                  </a:extLst>
                </p14:cNvPr>
                <p14:cNvContentPartPr/>
                <p14:nvPr/>
              </p14:nvContentPartPr>
              <p14:xfrm>
                <a:off x="6303217" y="270588"/>
                <a:ext cx="27360" cy="154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2E929CF-7AE5-62F0-E538-E6BB50DFD6A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297097" y="264468"/>
                  <a:ext cx="39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772FE72-7D03-4822-AF72-0FD22E640D95}"/>
                    </a:ext>
                  </a:extLst>
                </p14:cNvPr>
                <p14:cNvContentPartPr/>
                <p14:nvPr/>
              </p14:nvContentPartPr>
              <p14:xfrm>
                <a:off x="6389617" y="215508"/>
                <a:ext cx="150480" cy="202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772FE72-7D03-4822-AF72-0FD22E640D9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383497" y="209388"/>
                  <a:ext cx="16272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F446974-AF7B-2A7F-52CF-578A570152B7}"/>
              </a:ext>
            </a:extLst>
          </p:cNvPr>
          <p:cNvGrpSpPr/>
          <p:nvPr/>
        </p:nvGrpSpPr>
        <p:grpSpPr>
          <a:xfrm>
            <a:off x="6928177" y="184908"/>
            <a:ext cx="870840" cy="349920"/>
            <a:chOff x="6928177" y="184908"/>
            <a:chExt cx="870840" cy="3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6ED9A25-3FA7-382D-F009-6CBF338FD2E3}"/>
                    </a:ext>
                  </a:extLst>
                </p14:cNvPr>
                <p14:cNvContentPartPr/>
                <p14:nvPr/>
              </p14:nvContentPartPr>
              <p14:xfrm>
                <a:off x="7003417" y="228828"/>
                <a:ext cx="51840" cy="306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6ED9A25-3FA7-382D-F009-6CBF338FD2E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997297" y="222708"/>
                  <a:ext cx="640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642DC1B-083E-7825-6404-565AED7A64DE}"/>
                    </a:ext>
                  </a:extLst>
                </p14:cNvPr>
                <p14:cNvContentPartPr/>
                <p14:nvPr/>
              </p14:nvContentPartPr>
              <p14:xfrm>
                <a:off x="6928177" y="339708"/>
                <a:ext cx="170640" cy="46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642DC1B-083E-7825-6404-565AED7A64D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922057" y="333588"/>
                  <a:ext cx="1828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51FE39C-1BE0-A171-C6D7-0AD4CFEFB6EC}"/>
                    </a:ext>
                  </a:extLst>
                </p14:cNvPr>
                <p14:cNvContentPartPr/>
                <p14:nvPr/>
              </p14:nvContentPartPr>
              <p14:xfrm>
                <a:off x="7138777" y="206868"/>
                <a:ext cx="277200" cy="266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51FE39C-1BE0-A171-C6D7-0AD4CFEFB6E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132657" y="200748"/>
                  <a:ext cx="2894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5FAFC2-0C1B-F6AF-EEE5-9C24FD8E7279}"/>
                    </a:ext>
                  </a:extLst>
                </p14:cNvPr>
                <p14:cNvContentPartPr/>
                <p14:nvPr/>
              </p14:nvContentPartPr>
              <p14:xfrm>
                <a:off x="7462057" y="184908"/>
                <a:ext cx="56160" cy="223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5FAFC2-0C1B-F6AF-EEE5-9C24FD8E727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455937" y="178788"/>
                  <a:ext cx="684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141C085-22A7-1FAE-58D3-D1D580492B68}"/>
                    </a:ext>
                  </a:extLst>
                </p14:cNvPr>
                <p14:cNvContentPartPr/>
                <p14:nvPr/>
              </p14:nvContentPartPr>
              <p14:xfrm>
                <a:off x="7532617" y="268788"/>
                <a:ext cx="90000" cy="113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141C085-22A7-1FAE-58D3-D1D580492B6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526497" y="262668"/>
                  <a:ext cx="1022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E8D5EC6-03FD-C890-2119-6EFDD9D8E358}"/>
                    </a:ext>
                  </a:extLst>
                </p14:cNvPr>
                <p14:cNvContentPartPr/>
                <p14:nvPr/>
              </p14:nvContentPartPr>
              <p14:xfrm>
                <a:off x="7681657" y="211908"/>
                <a:ext cx="117360" cy="191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E8D5EC6-03FD-C890-2119-6EFDD9D8E35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675537" y="205788"/>
                  <a:ext cx="12960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6841DF1-3A54-7B60-0635-D0ECFC762822}"/>
              </a:ext>
            </a:extLst>
          </p:cNvPr>
          <p:cNvGrpSpPr/>
          <p:nvPr/>
        </p:nvGrpSpPr>
        <p:grpSpPr>
          <a:xfrm>
            <a:off x="8233897" y="200748"/>
            <a:ext cx="401400" cy="213480"/>
            <a:chOff x="8233897" y="200748"/>
            <a:chExt cx="401400" cy="2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688F264-1DBA-F846-8A13-A1C1F074A360}"/>
                    </a:ext>
                  </a:extLst>
                </p14:cNvPr>
                <p14:cNvContentPartPr/>
                <p14:nvPr/>
              </p14:nvContentPartPr>
              <p14:xfrm>
                <a:off x="8233897" y="247548"/>
                <a:ext cx="120960" cy="166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688F264-1DBA-F846-8A13-A1C1F074A36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227777" y="241428"/>
                  <a:ext cx="1332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BEF04A1-916D-CF24-95CB-9AA4CA6ABFBD}"/>
                    </a:ext>
                  </a:extLst>
                </p14:cNvPr>
                <p14:cNvContentPartPr/>
                <p14:nvPr/>
              </p14:nvContentPartPr>
              <p14:xfrm>
                <a:off x="8448817" y="270588"/>
                <a:ext cx="186480" cy="139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BEF04A1-916D-CF24-95CB-9AA4CA6ABFB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442697" y="264468"/>
                  <a:ext cx="1987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54AE933-9B3D-CBF8-8770-41950E8E8DE3}"/>
                    </a:ext>
                  </a:extLst>
                </p14:cNvPr>
                <p14:cNvContentPartPr/>
                <p14:nvPr/>
              </p14:nvContentPartPr>
              <p14:xfrm>
                <a:off x="8552857" y="200748"/>
                <a:ext cx="37080" cy="208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54AE933-9B3D-CBF8-8770-41950E8E8DE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546737" y="194628"/>
                  <a:ext cx="4932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E5BFA18-654A-B0EC-C45A-9FF0C533BBCA}"/>
              </a:ext>
            </a:extLst>
          </p:cNvPr>
          <p:cNvGrpSpPr/>
          <p:nvPr/>
        </p:nvGrpSpPr>
        <p:grpSpPr>
          <a:xfrm>
            <a:off x="8974777" y="196788"/>
            <a:ext cx="798480" cy="270720"/>
            <a:chOff x="8974777" y="196788"/>
            <a:chExt cx="798480" cy="2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48BDB3E-278B-1895-F686-4F4C7DD28C6B}"/>
                    </a:ext>
                  </a:extLst>
                </p14:cNvPr>
                <p14:cNvContentPartPr/>
                <p14:nvPr/>
              </p14:nvContentPartPr>
              <p14:xfrm>
                <a:off x="8989537" y="196788"/>
                <a:ext cx="96840" cy="264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48BDB3E-278B-1895-F686-4F4C7DD28C6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983417" y="190668"/>
                  <a:ext cx="1090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4981C0-EE01-9CA1-EEB6-57747940116D}"/>
                    </a:ext>
                  </a:extLst>
                </p14:cNvPr>
                <p14:cNvContentPartPr/>
                <p14:nvPr/>
              </p14:nvContentPartPr>
              <p14:xfrm>
                <a:off x="8974777" y="271308"/>
                <a:ext cx="146160" cy="51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4981C0-EE01-9CA1-EEB6-57747940116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968657" y="265188"/>
                  <a:ext cx="158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08A61C6-E9B0-B357-1F31-C847E8586277}"/>
                    </a:ext>
                  </a:extLst>
                </p14:cNvPr>
                <p14:cNvContentPartPr/>
                <p14:nvPr/>
              </p14:nvContentPartPr>
              <p14:xfrm>
                <a:off x="9134617" y="275628"/>
                <a:ext cx="141120" cy="144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08A61C6-E9B0-B357-1F31-C847E858627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128497" y="269508"/>
                  <a:ext cx="1533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2F1A2AE-B3FB-24CA-8F2B-5094CED7AF3D}"/>
                    </a:ext>
                  </a:extLst>
                </p14:cNvPr>
                <p14:cNvContentPartPr/>
                <p14:nvPr/>
              </p14:nvContentPartPr>
              <p14:xfrm>
                <a:off x="9280777" y="228828"/>
                <a:ext cx="126360" cy="224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2F1A2AE-B3FB-24CA-8F2B-5094CED7AF3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274657" y="222708"/>
                  <a:ext cx="1386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53B5328-2FB4-ACEF-0893-79494562C5C9}"/>
                    </a:ext>
                  </a:extLst>
                </p14:cNvPr>
                <p14:cNvContentPartPr/>
                <p14:nvPr/>
              </p14:nvContentPartPr>
              <p14:xfrm>
                <a:off x="9431257" y="223428"/>
                <a:ext cx="46800" cy="244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53B5328-2FB4-ACEF-0893-79494562C5C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425137" y="217308"/>
                  <a:ext cx="590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3195476-9313-2147-9D94-741CD070EFAC}"/>
                    </a:ext>
                  </a:extLst>
                </p14:cNvPr>
                <p14:cNvContentPartPr/>
                <p14:nvPr/>
              </p14:nvContentPartPr>
              <p14:xfrm>
                <a:off x="9537097" y="281028"/>
                <a:ext cx="143640" cy="164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3195476-9313-2147-9D94-741CD070EFA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530977" y="274908"/>
                  <a:ext cx="1558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E8CA074-E338-4FE0-D8D4-5575EB4EF1F9}"/>
                    </a:ext>
                  </a:extLst>
                </p14:cNvPr>
                <p14:cNvContentPartPr/>
                <p14:nvPr/>
              </p14:nvContentPartPr>
              <p14:xfrm>
                <a:off x="9746617" y="210828"/>
                <a:ext cx="26640" cy="226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E8CA074-E338-4FE0-D8D4-5575EB4EF1F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740497" y="204708"/>
                  <a:ext cx="38880" cy="23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BAFCECB-9A10-425F-A25E-DB288A962D8C}"/>
                  </a:ext>
                </a:extLst>
              </p14:cNvPr>
              <p14:cNvContentPartPr/>
              <p14:nvPr/>
            </p14:nvContentPartPr>
            <p14:xfrm>
              <a:off x="9906457" y="326388"/>
              <a:ext cx="20160" cy="478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BAFCECB-9A10-425F-A25E-DB288A962D8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900337" y="320268"/>
                <a:ext cx="32400" cy="6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7FA3CB5C-525A-5E6A-5200-17B6BCA4A5BE}"/>
              </a:ext>
            </a:extLst>
          </p:cNvPr>
          <p:cNvGrpSpPr/>
          <p:nvPr/>
        </p:nvGrpSpPr>
        <p:grpSpPr>
          <a:xfrm>
            <a:off x="10077817" y="219108"/>
            <a:ext cx="179280" cy="240480"/>
            <a:chOff x="10077817" y="219108"/>
            <a:chExt cx="179280" cy="24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893A47E-3FD9-D372-3850-BB19FA2EB75C}"/>
                    </a:ext>
                  </a:extLst>
                </p14:cNvPr>
                <p14:cNvContentPartPr/>
                <p14:nvPr/>
              </p14:nvContentPartPr>
              <p14:xfrm>
                <a:off x="10077817" y="219108"/>
                <a:ext cx="112320" cy="218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893A47E-3FD9-D372-3850-BB19FA2EB75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071697" y="212988"/>
                  <a:ext cx="124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C189203-E9CE-AAD1-D69A-99634A2C02E8}"/>
                    </a:ext>
                  </a:extLst>
                </p14:cNvPr>
                <p14:cNvContentPartPr/>
                <p14:nvPr/>
              </p14:nvContentPartPr>
              <p14:xfrm>
                <a:off x="10227937" y="244668"/>
                <a:ext cx="29160" cy="214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C189203-E9CE-AAD1-D69A-99634A2C02E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221817" y="238548"/>
                  <a:ext cx="4140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19C3505-A197-7EEB-7EC7-109F2BCBCC32}"/>
              </a:ext>
            </a:extLst>
          </p:cNvPr>
          <p:cNvGrpSpPr/>
          <p:nvPr/>
        </p:nvGrpSpPr>
        <p:grpSpPr>
          <a:xfrm>
            <a:off x="10448257" y="265188"/>
            <a:ext cx="129600" cy="118800"/>
            <a:chOff x="10448257" y="265188"/>
            <a:chExt cx="129600" cy="11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795D8E1-16C4-CFDC-4BD5-3E7A06A63D26}"/>
                    </a:ext>
                  </a:extLst>
                </p14:cNvPr>
                <p14:cNvContentPartPr/>
                <p14:nvPr/>
              </p14:nvContentPartPr>
              <p14:xfrm>
                <a:off x="10449337" y="265188"/>
                <a:ext cx="106200" cy="24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795D8E1-16C4-CFDC-4BD5-3E7A06A63D2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443217" y="259068"/>
                  <a:ext cx="1184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98FDB31-5500-A354-F7B9-61A8D78B676E}"/>
                    </a:ext>
                  </a:extLst>
                </p14:cNvPr>
                <p14:cNvContentPartPr/>
                <p14:nvPr/>
              </p14:nvContentPartPr>
              <p14:xfrm>
                <a:off x="10448257" y="348348"/>
                <a:ext cx="129600" cy="35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98FDB31-5500-A354-F7B9-61A8D78B676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442137" y="342228"/>
                  <a:ext cx="14184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84F3D55-D09D-2413-B84C-7A58A439F046}"/>
              </a:ext>
            </a:extLst>
          </p:cNvPr>
          <p:cNvGrpSpPr/>
          <p:nvPr/>
        </p:nvGrpSpPr>
        <p:grpSpPr>
          <a:xfrm>
            <a:off x="10759657" y="147468"/>
            <a:ext cx="945720" cy="297360"/>
            <a:chOff x="10759657" y="147468"/>
            <a:chExt cx="945720" cy="29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3BAC3A1-62B0-3E66-B0D8-61F42EA01212}"/>
                    </a:ext>
                  </a:extLst>
                </p14:cNvPr>
                <p14:cNvContentPartPr/>
                <p14:nvPr/>
              </p14:nvContentPartPr>
              <p14:xfrm>
                <a:off x="10807177" y="147468"/>
                <a:ext cx="80280" cy="297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3BAC3A1-62B0-3E66-B0D8-61F42EA0121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801057" y="141348"/>
                  <a:ext cx="925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BE0D5DD-394E-261D-BA92-053E9E66FCEC}"/>
                    </a:ext>
                  </a:extLst>
                </p14:cNvPr>
                <p14:cNvContentPartPr/>
                <p14:nvPr/>
              </p14:nvContentPartPr>
              <p14:xfrm>
                <a:off x="10759657" y="286428"/>
                <a:ext cx="122760" cy="18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BE0D5DD-394E-261D-BA92-053E9E66FCE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753537" y="280308"/>
                  <a:ext cx="135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B08EE2F-0F4E-B705-B12A-9CDB55CAF26F}"/>
                    </a:ext>
                  </a:extLst>
                </p14:cNvPr>
                <p14:cNvContentPartPr/>
                <p14:nvPr/>
              </p14:nvContentPartPr>
              <p14:xfrm>
                <a:off x="10943617" y="208668"/>
                <a:ext cx="302040" cy="208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B08EE2F-0F4E-B705-B12A-9CDB55CAF26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937497" y="202548"/>
                  <a:ext cx="3142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E923BED-4C05-2C91-910A-6A692452F099}"/>
                    </a:ext>
                  </a:extLst>
                </p14:cNvPr>
                <p14:cNvContentPartPr/>
                <p14:nvPr/>
              </p14:nvContentPartPr>
              <p14:xfrm>
                <a:off x="11300377" y="173748"/>
                <a:ext cx="45000" cy="221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E923BED-4C05-2C91-910A-6A692452F09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294257" y="167628"/>
                  <a:ext cx="572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E237173-FBE6-C517-AAD5-9F1268F38CFD}"/>
                    </a:ext>
                  </a:extLst>
                </p14:cNvPr>
                <p14:cNvContentPartPr/>
                <p14:nvPr/>
              </p14:nvContentPartPr>
              <p14:xfrm>
                <a:off x="11369497" y="268788"/>
                <a:ext cx="87840" cy="101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E237173-FBE6-C517-AAD5-9F1268F38CF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363377" y="262668"/>
                  <a:ext cx="1000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9551D58-6174-348D-B89F-85412903AADF}"/>
                    </a:ext>
                  </a:extLst>
                </p14:cNvPr>
                <p14:cNvContentPartPr/>
                <p14:nvPr/>
              </p14:nvContentPartPr>
              <p14:xfrm>
                <a:off x="11504137" y="210108"/>
                <a:ext cx="83880" cy="208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9551D58-6174-348D-B89F-85412903AAD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498017" y="203988"/>
                  <a:ext cx="961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E2A507F-79FC-FD1B-FC1C-ECAEC76980F5}"/>
                    </a:ext>
                  </a:extLst>
                </p14:cNvPr>
                <p14:cNvContentPartPr/>
                <p14:nvPr/>
              </p14:nvContentPartPr>
              <p14:xfrm>
                <a:off x="11692777" y="331788"/>
                <a:ext cx="12600" cy="46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E2A507F-79FC-FD1B-FC1C-ECAEC76980F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686657" y="325668"/>
                  <a:ext cx="2484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7277633-3A97-B719-826C-099CEF0534B1}"/>
              </a:ext>
            </a:extLst>
          </p:cNvPr>
          <p:cNvGrpSpPr/>
          <p:nvPr/>
        </p:nvGrpSpPr>
        <p:grpSpPr>
          <a:xfrm>
            <a:off x="11849377" y="211548"/>
            <a:ext cx="212760" cy="162720"/>
            <a:chOff x="11849377" y="211548"/>
            <a:chExt cx="212760" cy="16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DEF4826-120E-31B6-4455-AB7568B14097}"/>
                    </a:ext>
                  </a:extLst>
                </p14:cNvPr>
                <p14:cNvContentPartPr/>
                <p14:nvPr/>
              </p14:nvContentPartPr>
              <p14:xfrm>
                <a:off x="11849377" y="229548"/>
                <a:ext cx="101880" cy="144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DEF4826-120E-31B6-4455-AB7568B1409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843257" y="223428"/>
                  <a:ext cx="114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395B3F5-7EA7-532A-8A20-392625A8C60B}"/>
                    </a:ext>
                  </a:extLst>
                </p14:cNvPr>
                <p14:cNvContentPartPr/>
                <p14:nvPr/>
              </p14:nvContentPartPr>
              <p14:xfrm>
                <a:off x="12043417" y="211548"/>
                <a:ext cx="18720" cy="156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395B3F5-7EA7-532A-8A20-392625A8C60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2037297" y="205428"/>
                  <a:ext cx="30960" cy="16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3232FBE-0264-A410-FE10-438A920282E3}"/>
                  </a:ext>
                </a:extLst>
              </p14:cNvPr>
              <p14:cNvContentPartPr/>
              <p14:nvPr/>
            </p14:nvContentPartPr>
            <p14:xfrm>
              <a:off x="174217" y="637068"/>
              <a:ext cx="11538720" cy="1710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3232FBE-0264-A410-FE10-438A920282E3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68097" y="630948"/>
                <a:ext cx="115509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2C9D6B4-45D6-BE2E-8923-F9A3C27EAD34}"/>
                  </a:ext>
                </a:extLst>
              </p14:cNvPr>
              <p14:cNvContentPartPr/>
              <p14:nvPr/>
            </p14:nvContentPartPr>
            <p14:xfrm>
              <a:off x="3531577" y="563268"/>
              <a:ext cx="616320" cy="648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2C9D6B4-45D6-BE2E-8923-F9A3C27EAD3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3522577" y="554628"/>
                <a:ext cx="633960" cy="8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1C5A510C-35CC-5E18-00B1-1D933088D39B}"/>
              </a:ext>
            </a:extLst>
          </p:cNvPr>
          <p:cNvGrpSpPr/>
          <p:nvPr/>
        </p:nvGrpSpPr>
        <p:grpSpPr>
          <a:xfrm>
            <a:off x="7183417" y="527628"/>
            <a:ext cx="535320" cy="90720"/>
            <a:chOff x="7183417" y="527628"/>
            <a:chExt cx="535320" cy="9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47B09ED-C832-6299-45AB-A75177E4952A}"/>
                    </a:ext>
                  </a:extLst>
                </p14:cNvPr>
                <p14:cNvContentPartPr/>
                <p14:nvPr/>
              </p14:nvContentPartPr>
              <p14:xfrm>
                <a:off x="7209697" y="607908"/>
                <a:ext cx="360" cy="1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47B09ED-C832-6299-45AB-A75177E4952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200697" y="599268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75EAB4F-A7D0-2933-88F2-D178A6855BC5}"/>
                    </a:ext>
                  </a:extLst>
                </p14:cNvPr>
                <p14:cNvContentPartPr/>
                <p14:nvPr/>
              </p14:nvContentPartPr>
              <p14:xfrm>
                <a:off x="7183417" y="527628"/>
                <a:ext cx="535320" cy="90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75EAB4F-A7D0-2933-88F2-D178A6855BC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174417" y="518988"/>
                  <a:ext cx="552960" cy="10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DFEEA3B-4F2F-234D-518F-13E02B866687}"/>
                  </a:ext>
                </a:extLst>
              </p14:cNvPr>
              <p14:cNvContentPartPr/>
              <p14:nvPr/>
            </p14:nvContentPartPr>
            <p14:xfrm>
              <a:off x="9248377" y="540228"/>
              <a:ext cx="869040" cy="532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DFEEA3B-4F2F-234D-518F-13E02B866687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239737" y="531588"/>
                <a:ext cx="88668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E29FDCC-BB44-4704-85A4-4B96E8427BB9}"/>
                  </a:ext>
                </a:extLst>
              </p14:cNvPr>
              <p14:cNvContentPartPr/>
              <p14:nvPr/>
            </p14:nvContentPartPr>
            <p14:xfrm>
              <a:off x="11318017" y="538068"/>
              <a:ext cx="498600" cy="615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E29FDCC-BB44-4704-85A4-4B96E8427BB9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1309017" y="529068"/>
                <a:ext cx="516240" cy="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45B2775-F727-CDE4-3009-549454A09C6F}"/>
              </a:ext>
            </a:extLst>
          </p:cNvPr>
          <p:cNvGrpSpPr/>
          <p:nvPr/>
        </p:nvGrpSpPr>
        <p:grpSpPr>
          <a:xfrm>
            <a:off x="90337" y="929028"/>
            <a:ext cx="3709800" cy="5402160"/>
            <a:chOff x="90337" y="929028"/>
            <a:chExt cx="3709800" cy="540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AA8A92-0A74-F8D1-D879-39A12C8C809B}"/>
                    </a:ext>
                  </a:extLst>
                </p14:cNvPr>
                <p14:cNvContentPartPr/>
                <p14:nvPr/>
              </p14:nvContentPartPr>
              <p14:xfrm>
                <a:off x="2075377" y="1872948"/>
                <a:ext cx="129960" cy="163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AA8A92-0A74-F8D1-D879-39A12C8C809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069257" y="1866828"/>
                  <a:ext cx="1422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5C0AE02-B3C1-B3B4-7EBB-3E1200F1F61B}"/>
                    </a:ext>
                  </a:extLst>
                </p14:cNvPr>
                <p14:cNvContentPartPr/>
                <p14:nvPr/>
              </p14:nvContentPartPr>
              <p14:xfrm>
                <a:off x="2292817" y="1865748"/>
                <a:ext cx="29520" cy="175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5C0AE02-B3C1-B3B4-7EBB-3E1200F1F61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286697" y="1859628"/>
                  <a:ext cx="417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EA4C483-689A-5F5C-07A7-21318CAB5B7D}"/>
                    </a:ext>
                  </a:extLst>
                </p14:cNvPr>
                <p14:cNvContentPartPr/>
                <p14:nvPr/>
              </p14:nvContentPartPr>
              <p14:xfrm>
                <a:off x="2276977" y="1985268"/>
                <a:ext cx="132480" cy="35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EA4C483-689A-5F5C-07A7-21318CAB5B7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270857" y="1979148"/>
                  <a:ext cx="144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E8D6F34-B6F1-A6F2-9D42-2C097C2FB0FA}"/>
                    </a:ext>
                  </a:extLst>
                </p14:cNvPr>
                <p14:cNvContentPartPr/>
                <p14:nvPr/>
              </p14:nvContentPartPr>
              <p14:xfrm>
                <a:off x="3246097" y="1836588"/>
                <a:ext cx="113400" cy="126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E8D6F34-B6F1-A6F2-9D42-2C097C2FB0F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239977" y="1830468"/>
                  <a:ext cx="125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E3DC88E-41A0-49C6-A492-2B55FFA45A8D}"/>
                    </a:ext>
                  </a:extLst>
                </p14:cNvPr>
                <p14:cNvContentPartPr/>
                <p14:nvPr/>
              </p14:nvContentPartPr>
              <p14:xfrm>
                <a:off x="3414217" y="1789428"/>
                <a:ext cx="121680" cy="2026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E3DC88E-41A0-49C6-A492-2B55FFA45A8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408097" y="1783308"/>
                  <a:ext cx="1339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7844423-FAF9-321A-D898-EB0853EC1D9A}"/>
                    </a:ext>
                  </a:extLst>
                </p14:cNvPr>
                <p14:cNvContentPartPr/>
                <p14:nvPr/>
              </p14:nvContentPartPr>
              <p14:xfrm>
                <a:off x="143257" y="1128108"/>
                <a:ext cx="73440" cy="133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7844423-FAF9-321A-D898-EB0853EC1D9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37137" y="1121988"/>
                  <a:ext cx="85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1C48FCC-CFF8-A8A8-CD13-0CE881A551EB}"/>
                    </a:ext>
                  </a:extLst>
                </p14:cNvPr>
                <p14:cNvContentPartPr/>
                <p14:nvPr/>
              </p14:nvContentPartPr>
              <p14:xfrm>
                <a:off x="306337" y="1108308"/>
                <a:ext cx="79200" cy="99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1C48FCC-CFF8-A8A8-CD13-0CE881A551E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00217" y="1102188"/>
                  <a:ext cx="914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48F5A9F-C276-3F0E-60ED-335792BE131C}"/>
                    </a:ext>
                  </a:extLst>
                </p14:cNvPr>
                <p14:cNvContentPartPr/>
                <p14:nvPr/>
              </p14:nvContentPartPr>
              <p14:xfrm>
                <a:off x="471577" y="1021908"/>
                <a:ext cx="12600" cy="317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48F5A9F-C276-3F0E-60ED-335792BE131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65457" y="1015788"/>
                  <a:ext cx="248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1A8C0AA-812B-F6C0-E7D3-1CC23786E4E1}"/>
                    </a:ext>
                  </a:extLst>
                </p14:cNvPr>
                <p14:cNvContentPartPr/>
                <p14:nvPr/>
              </p14:nvContentPartPr>
              <p14:xfrm>
                <a:off x="447097" y="1122348"/>
                <a:ext cx="157680" cy="38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1A8C0AA-812B-F6C0-E7D3-1CC23786E4E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40977" y="1116228"/>
                  <a:ext cx="1699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E0D8726-703E-558C-2A68-F35C4CF412FB}"/>
                    </a:ext>
                  </a:extLst>
                </p14:cNvPr>
                <p14:cNvContentPartPr/>
                <p14:nvPr/>
              </p14:nvContentPartPr>
              <p14:xfrm>
                <a:off x="661297" y="1146108"/>
                <a:ext cx="22320" cy="304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E0D8726-703E-558C-2A68-F35C4CF412F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55177" y="1139988"/>
                  <a:ext cx="345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210F6E2-8E1D-B497-EFD3-77604D27CC46}"/>
                    </a:ext>
                  </a:extLst>
                </p14:cNvPr>
                <p14:cNvContentPartPr/>
                <p14:nvPr/>
              </p14:nvContentPartPr>
              <p14:xfrm>
                <a:off x="649057" y="1087428"/>
                <a:ext cx="85320" cy="100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210F6E2-8E1D-B497-EFD3-77604D27CC4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42937" y="1081308"/>
                  <a:ext cx="975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A87FB23-742B-A105-0189-2BBF65182A16}"/>
                    </a:ext>
                  </a:extLst>
                </p14:cNvPr>
                <p14:cNvContentPartPr/>
                <p14:nvPr/>
              </p14:nvContentPartPr>
              <p14:xfrm>
                <a:off x="795937" y="929028"/>
                <a:ext cx="240840" cy="366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A87FB23-742B-A105-0189-2BBF65182A1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89817" y="922908"/>
                  <a:ext cx="2530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EE92AC6-817D-DA19-748D-153A59C7D14F}"/>
                    </a:ext>
                  </a:extLst>
                </p14:cNvPr>
                <p14:cNvContentPartPr/>
                <p14:nvPr/>
              </p14:nvContentPartPr>
              <p14:xfrm>
                <a:off x="976657" y="1025508"/>
                <a:ext cx="155880" cy="356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EE92AC6-817D-DA19-748D-153A59C7D14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70537" y="1019388"/>
                  <a:ext cx="1681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4D82E00-9BC3-00A0-5345-23E4AF1C342B}"/>
                    </a:ext>
                  </a:extLst>
                </p14:cNvPr>
                <p14:cNvContentPartPr/>
                <p14:nvPr/>
              </p14:nvContentPartPr>
              <p14:xfrm>
                <a:off x="300217" y="1334748"/>
                <a:ext cx="571680" cy="79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4D82E00-9BC3-00A0-5345-23E4AF1C342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94097" y="1328628"/>
                  <a:ext cx="5839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4931FE5-A14F-943F-FD7E-DFB31BCA26E7}"/>
                    </a:ext>
                  </a:extLst>
                </p14:cNvPr>
                <p14:cNvContentPartPr/>
                <p14:nvPr/>
              </p14:nvContentPartPr>
              <p14:xfrm>
                <a:off x="334417" y="1462188"/>
                <a:ext cx="518760" cy="37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4931FE5-A14F-943F-FD7E-DFB31BCA26E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28297" y="1456068"/>
                  <a:ext cx="531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F7FC05B-18FB-9441-4BE0-A51AD81653B3}"/>
                    </a:ext>
                  </a:extLst>
                </p14:cNvPr>
                <p14:cNvContentPartPr/>
                <p14:nvPr/>
              </p14:nvContentPartPr>
              <p14:xfrm>
                <a:off x="90337" y="1966188"/>
                <a:ext cx="121680" cy="198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F7FC05B-18FB-9441-4BE0-A51AD81653B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4217" y="1960068"/>
                  <a:ext cx="1339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5CDF5D4-F7DC-3D07-5A7D-80661CC2B845}"/>
                    </a:ext>
                  </a:extLst>
                </p14:cNvPr>
                <p14:cNvContentPartPr/>
                <p14:nvPr/>
              </p14:nvContentPartPr>
              <p14:xfrm>
                <a:off x="343417" y="1929468"/>
                <a:ext cx="12960" cy="189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5CDF5D4-F7DC-3D07-5A7D-80661CC2B84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37297" y="1923348"/>
                  <a:ext cx="252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8A43EC3-2B85-7770-AB39-53EB2159450F}"/>
                    </a:ext>
                  </a:extLst>
                </p14:cNvPr>
                <p14:cNvContentPartPr/>
                <p14:nvPr/>
              </p14:nvContentPartPr>
              <p14:xfrm>
                <a:off x="969097" y="1976628"/>
                <a:ext cx="124200" cy="150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8A43EC3-2B85-7770-AB39-53EB2159450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62977" y="1970508"/>
                  <a:ext cx="136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88BB656-CE28-CF4D-8A6A-F5916C923501}"/>
                    </a:ext>
                  </a:extLst>
                </p14:cNvPr>
                <p14:cNvContentPartPr/>
                <p14:nvPr/>
              </p14:nvContentPartPr>
              <p14:xfrm>
                <a:off x="1152337" y="1972668"/>
                <a:ext cx="139320" cy="1184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88BB656-CE28-CF4D-8A6A-F5916C92350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46217" y="1966548"/>
                  <a:ext cx="151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953CDFA-643D-4566-76F7-DFD245F3ED76}"/>
                    </a:ext>
                  </a:extLst>
                </p14:cNvPr>
                <p14:cNvContentPartPr/>
                <p14:nvPr/>
              </p14:nvContentPartPr>
              <p14:xfrm>
                <a:off x="685777" y="1815348"/>
                <a:ext cx="59760" cy="45075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953CDFA-643D-4566-76F7-DFD245F3ED7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79657" y="1809228"/>
                  <a:ext cx="72000" cy="45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5AED533-F442-E903-7F1C-3F1B99C0CD84}"/>
                    </a:ext>
                  </a:extLst>
                </p14:cNvPr>
                <p14:cNvContentPartPr/>
                <p14:nvPr/>
              </p14:nvContentPartPr>
              <p14:xfrm>
                <a:off x="1593697" y="1735788"/>
                <a:ext cx="189360" cy="45118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5AED533-F442-E903-7F1C-3F1B99C0CD8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587577" y="1729668"/>
                  <a:ext cx="201600" cy="45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764F861-02E2-7290-0F14-BF4597E6D820}"/>
                    </a:ext>
                  </a:extLst>
                </p14:cNvPr>
                <p14:cNvContentPartPr/>
                <p14:nvPr/>
              </p14:nvContentPartPr>
              <p14:xfrm>
                <a:off x="136417" y="2245548"/>
                <a:ext cx="3663720" cy="1051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764F861-02E2-7290-0F14-BF4597E6D82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30297" y="2239428"/>
                  <a:ext cx="3675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E01FD07-AFE1-FF8A-3145-AB4AE97EAA05}"/>
                    </a:ext>
                  </a:extLst>
                </p14:cNvPr>
                <p14:cNvContentPartPr/>
                <p14:nvPr/>
              </p14:nvContentPartPr>
              <p14:xfrm>
                <a:off x="3589177" y="1619508"/>
                <a:ext cx="92520" cy="4711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E01FD07-AFE1-FF8A-3145-AB4AE97EAA0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583057" y="1613388"/>
                  <a:ext cx="104760" cy="472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DE01417-1D35-0B60-7C41-0BE2FC6AA647}"/>
                  </a:ext>
                </a:extLst>
              </p14:cNvPr>
              <p14:cNvContentPartPr/>
              <p14:nvPr/>
            </p14:nvContentPartPr>
            <p14:xfrm>
              <a:off x="2688457" y="1707708"/>
              <a:ext cx="61920" cy="48981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DE01417-1D35-0B60-7C41-0BE2FC6AA647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682337" y="1701588"/>
                <a:ext cx="74160" cy="49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26347E8-F7E3-2274-E893-F625A56835B2}"/>
                  </a:ext>
                </a:extLst>
              </p14:cNvPr>
              <p14:cNvContentPartPr/>
              <p14:nvPr/>
            </p14:nvContentPartPr>
            <p14:xfrm>
              <a:off x="1607737" y="6020868"/>
              <a:ext cx="95760" cy="6674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26347E8-F7E3-2274-E893-F625A56835B2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601617" y="6014748"/>
                <a:ext cx="108000" cy="67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E52FA42-21E5-BEC4-A8C1-1B77E4C6754E}"/>
              </a:ext>
            </a:extLst>
          </p:cNvPr>
          <p:cNvGrpSpPr/>
          <p:nvPr/>
        </p:nvGrpSpPr>
        <p:grpSpPr>
          <a:xfrm>
            <a:off x="700537" y="6111948"/>
            <a:ext cx="118440" cy="584280"/>
            <a:chOff x="700537" y="6111948"/>
            <a:chExt cx="118440" cy="58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DFC7B45-B408-22F2-BF78-1DF194994B75}"/>
                    </a:ext>
                  </a:extLst>
                </p14:cNvPr>
                <p14:cNvContentPartPr/>
                <p14:nvPr/>
              </p14:nvContentPartPr>
              <p14:xfrm>
                <a:off x="700537" y="6111948"/>
                <a:ext cx="45000" cy="5842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DFC7B45-B408-22F2-BF78-1DF194994B7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94417" y="6105828"/>
                  <a:ext cx="5724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925D1AD-149E-33C1-97FE-7943029F8F0F}"/>
                    </a:ext>
                  </a:extLst>
                </p14:cNvPr>
                <p14:cNvContentPartPr/>
                <p14:nvPr/>
              </p14:nvContentPartPr>
              <p14:xfrm>
                <a:off x="818617" y="6628908"/>
                <a:ext cx="360" cy="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925D1AD-149E-33C1-97FE-7943029F8F0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2497" y="662278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E7AE191-3762-C6D5-C93C-FA912D36FD56}"/>
                  </a:ext>
                </a:extLst>
              </p14:cNvPr>
              <p14:cNvContentPartPr/>
              <p14:nvPr/>
            </p14:nvContentPartPr>
            <p14:xfrm>
              <a:off x="9290137" y="543828"/>
              <a:ext cx="752400" cy="824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E7AE191-3762-C6D5-C93C-FA912D36FD5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281497" y="535188"/>
                <a:ext cx="7700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A0138275-D216-F6B8-D13A-85DF4949F682}"/>
                  </a:ext>
                </a:extLst>
              </p14:cNvPr>
              <p14:cNvContentPartPr/>
              <p14:nvPr/>
            </p14:nvContentPartPr>
            <p14:xfrm>
              <a:off x="11390017" y="585228"/>
              <a:ext cx="434880" cy="540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A0138275-D216-F6B8-D13A-85DF4949F68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1381017" y="576228"/>
                <a:ext cx="452520" cy="7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E1850AB-0819-E667-5557-14A5168246FD}"/>
              </a:ext>
            </a:extLst>
          </p:cNvPr>
          <p:cNvGrpSpPr/>
          <p:nvPr/>
        </p:nvGrpSpPr>
        <p:grpSpPr>
          <a:xfrm>
            <a:off x="1143697" y="2516628"/>
            <a:ext cx="176040" cy="225720"/>
            <a:chOff x="1143697" y="2516628"/>
            <a:chExt cx="176040" cy="22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747D9A9-98F6-C528-E3B0-1B9E29F9F06A}"/>
                    </a:ext>
                  </a:extLst>
                </p14:cNvPr>
                <p14:cNvContentPartPr/>
                <p14:nvPr/>
              </p14:nvContentPartPr>
              <p14:xfrm>
                <a:off x="1143697" y="2516628"/>
                <a:ext cx="117000" cy="2257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747D9A9-98F6-C528-E3B0-1B9E29F9F06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34697" y="2507988"/>
                  <a:ext cx="1346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0F43628-14DB-1A5B-F76E-78BBB6709024}"/>
                    </a:ext>
                  </a:extLst>
                </p14:cNvPr>
                <p14:cNvContentPartPr/>
                <p14:nvPr/>
              </p14:nvContentPartPr>
              <p14:xfrm>
                <a:off x="1162777" y="2582148"/>
                <a:ext cx="156960" cy="43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0F43628-14DB-1A5B-F76E-78BBB670902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54137" y="2573508"/>
                  <a:ext cx="17460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47F0EEC-597D-1CF4-BAEB-FC32064D9927}"/>
                  </a:ext>
                </a:extLst>
              </p14:cNvPr>
              <p14:cNvContentPartPr/>
              <p14:nvPr/>
            </p14:nvContentPartPr>
            <p14:xfrm>
              <a:off x="2180857" y="2588988"/>
              <a:ext cx="18720" cy="2379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47F0EEC-597D-1CF4-BAEB-FC32064D9927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172217" y="2579988"/>
                <a:ext cx="36360" cy="25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B4108D8-74F1-399B-7724-6F061E35000F}"/>
              </a:ext>
            </a:extLst>
          </p:cNvPr>
          <p:cNvGrpSpPr/>
          <p:nvPr/>
        </p:nvGrpSpPr>
        <p:grpSpPr>
          <a:xfrm>
            <a:off x="2960617" y="2590788"/>
            <a:ext cx="360000" cy="201240"/>
            <a:chOff x="2960617" y="2590788"/>
            <a:chExt cx="360000" cy="20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5F267AA-243F-2FB6-9BA7-3223D76057C2}"/>
                    </a:ext>
                  </a:extLst>
                </p14:cNvPr>
                <p14:cNvContentPartPr/>
                <p14:nvPr/>
              </p14:nvContentPartPr>
              <p14:xfrm>
                <a:off x="2960617" y="2621388"/>
                <a:ext cx="86760" cy="1706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5F267AA-243F-2FB6-9BA7-3223D76057C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951617" y="2612748"/>
                  <a:ext cx="1044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541BDB3-4C4C-E77A-A443-80950F14BC07}"/>
                    </a:ext>
                  </a:extLst>
                </p14:cNvPr>
                <p14:cNvContentPartPr/>
                <p14:nvPr/>
              </p14:nvContentPartPr>
              <p14:xfrm>
                <a:off x="2989417" y="2626068"/>
                <a:ext cx="106200" cy="1404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541BDB3-4C4C-E77A-A443-80950F14BC0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980417" y="2617428"/>
                  <a:ext cx="123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6D8C7A-8E9B-5CD4-A64C-F14D7E9A3C08}"/>
                    </a:ext>
                  </a:extLst>
                </p14:cNvPr>
                <p14:cNvContentPartPr/>
                <p14:nvPr/>
              </p14:nvContentPartPr>
              <p14:xfrm>
                <a:off x="3165817" y="2590788"/>
                <a:ext cx="87480" cy="191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6D8C7A-8E9B-5CD4-A64C-F14D7E9A3C0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157177" y="2582148"/>
                  <a:ext cx="1051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D59DA27-866E-16A2-D701-F17234EDCCED}"/>
                    </a:ext>
                  </a:extLst>
                </p14:cNvPr>
                <p14:cNvContentPartPr/>
                <p14:nvPr/>
              </p14:nvContentPartPr>
              <p14:xfrm>
                <a:off x="3174457" y="2641908"/>
                <a:ext cx="146160" cy="342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D59DA27-866E-16A2-D701-F17234EDCCE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165817" y="2633268"/>
                  <a:ext cx="16380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A521182-A2F2-CD45-8945-B7A2914101C4}"/>
              </a:ext>
            </a:extLst>
          </p:cNvPr>
          <p:cNvGrpSpPr/>
          <p:nvPr/>
        </p:nvGrpSpPr>
        <p:grpSpPr>
          <a:xfrm>
            <a:off x="242617" y="2480988"/>
            <a:ext cx="255600" cy="239760"/>
            <a:chOff x="242617" y="2480988"/>
            <a:chExt cx="255600" cy="2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A8BB737-1574-0263-054C-5E82863A48BF}"/>
                    </a:ext>
                  </a:extLst>
                </p14:cNvPr>
                <p14:cNvContentPartPr/>
                <p14:nvPr/>
              </p14:nvContentPartPr>
              <p14:xfrm>
                <a:off x="278257" y="2480988"/>
                <a:ext cx="83520" cy="234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A8BB737-1574-0263-054C-5E82863A48B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69617" y="2472348"/>
                  <a:ext cx="1011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5B24886-6678-AE7B-3301-F82E321CFF98}"/>
                    </a:ext>
                  </a:extLst>
                </p14:cNvPr>
                <p14:cNvContentPartPr/>
                <p14:nvPr/>
              </p14:nvContentPartPr>
              <p14:xfrm>
                <a:off x="242617" y="2718948"/>
                <a:ext cx="255600" cy="18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5B24886-6678-AE7B-3301-F82E321CFF9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33617" y="2710308"/>
                  <a:ext cx="27324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7637919-78B0-B256-0514-34F54950AFBC}"/>
                  </a:ext>
                </a:extLst>
              </p14:cNvPr>
              <p14:cNvContentPartPr/>
              <p14:nvPr/>
            </p14:nvContentPartPr>
            <p14:xfrm>
              <a:off x="2113537" y="2581428"/>
              <a:ext cx="82440" cy="396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7637919-78B0-B256-0514-34F54950AFBC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104897" y="2572428"/>
                <a:ext cx="1000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17989B34-0244-18C8-0DE3-6B81F4B573CD}"/>
                  </a:ext>
                </a:extLst>
              </p14:cNvPr>
              <p14:cNvContentPartPr/>
              <p14:nvPr/>
            </p14:nvContentPartPr>
            <p14:xfrm>
              <a:off x="2125777" y="2819748"/>
              <a:ext cx="211680" cy="190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17989B34-0244-18C8-0DE3-6B81F4B573C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117137" y="2810748"/>
                <a:ext cx="22932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DCDD22-8CD5-BBE7-3161-8A98CA84B259}"/>
              </a:ext>
            </a:extLst>
          </p:cNvPr>
          <p:cNvGrpSpPr/>
          <p:nvPr/>
        </p:nvGrpSpPr>
        <p:grpSpPr>
          <a:xfrm>
            <a:off x="328297" y="3049788"/>
            <a:ext cx="188280" cy="216360"/>
            <a:chOff x="328297" y="3049788"/>
            <a:chExt cx="188280" cy="21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F5CA680-9889-EC93-0588-A4398DB1D4A4}"/>
                    </a:ext>
                  </a:extLst>
                </p14:cNvPr>
                <p14:cNvContentPartPr/>
                <p14:nvPr/>
              </p14:nvContentPartPr>
              <p14:xfrm>
                <a:off x="349177" y="3049788"/>
                <a:ext cx="60120" cy="216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F5CA680-9889-EC93-0588-A4398DB1D4A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40537" y="3040788"/>
                  <a:ext cx="777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C8C377A-53FC-84CB-BF96-5CB7B9103A3F}"/>
                    </a:ext>
                  </a:extLst>
                </p14:cNvPr>
                <p14:cNvContentPartPr/>
                <p14:nvPr/>
              </p14:nvContentPartPr>
              <p14:xfrm>
                <a:off x="328297" y="3220788"/>
                <a:ext cx="188280" cy="280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C8C377A-53FC-84CB-BF96-5CB7B9103A3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19297" y="3212148"/>
                  <a:ext cx="20592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4E813BC-5C6D-F3B7-B80E-5FEF61809D37}"/>
              </a:ext>
            </a:extLst>
          </p:cNvPr>
          <p:cNvGrpSpPr/>
          <p:nvPr/>
        </p:nvGrpSpPr>
        <p:grpSpPr>
          <a:xfrm>
            <a:off x="1084297" y="2994348"/>
            <a:ext cx="166680" cy="295920"/>
            <a:chOff x="1084297" y="2994348"/>
            <a:chExt cx="166680" cy="2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0915E50-E4B0-4F12-21EE-412A53298FCE}"/>
                    </a:ext>
                  </a:extLst>
                </p14:cNvPr>
                <p14:cNvContentPartPr/>
                <p14:nvPr/>
              </p14:nvContentPartPr>
              <p14:xfrm>
                <a:off x="1107697" y="3023508"/>
                <a:ext cx="16920" cy="2329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0915E50-E4B0-4F12-21EE-412A53298FC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99057" y="3014508"/>
                  <a:ext cx="345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B42B907-0C27-4C3A-7A62-D2A9C7326700}"/>
                    </a:ext>
                  </a:extLst>
                </p14:cNvPr>
                <p14:cNvContentPartPr/>
                <p14:nvPr/>
              </p14:nvContentPartPr>
              <p14:xfrm>
                <a:off x="1084297" y="2994348"/>
                <a:ext cx="166680" cy="2959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B42B907-0C27-4C3A-7A62-D2A9C732670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75657" y="2985348"/>
                  <a:ext cx="184320" cy="31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1C09BAA-8052-23AE-9F02-6753AAD99BCC}"/>
              </a:ext>
            </a:extLst>
          </p:cNvPr>
          <p:cNvGrpSpPr/>
          <p:nvPr/>
        </p:nvGrpSpPr>
        <p:grpSpPr>
          <a:xfrm>
            <a:off x="2118937" y="3078588"/>
            <a:ext cx="226800" cy="211680"/>
            <a:chOff x="2118937" y="3078588"/>
            <a:chExt cx="226800" cy="21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502DD4D-B54B-3979-DD18-7081D360E8CB}"/>
                    </a:ext>
                  </a:extLst>
                </p14:cNvPr>
                <p14:cNvContentPartPr/>
                <p14:nvPr/>
              </p14:nvContentPartPr>
              <p14:xfrm>
                <a:off x="2159977" y="3078588"/>
                <a:ext cx="70200" cy="2095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502DD4D-B54B-3979-DD18-7081D360E8C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151337" y="3069588"/>
                  <a:ext cx="878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FDFA77B-8EE8-AF91-9710-A013BD06E592}"/>
                    </a:ext>
                  </a:extLst>
                </p14:cNvPr>
                <p14:cNvContentPartPr/>
                <p14:nvPr/>
              </p14:nvContentPartPr>
              <p14:xfrm>
                <a:off x="2118937" y="3211428"/>
                <a:ext cx="226800" cy="788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FDFA77B-8EE8-AF91-9710-A013BD06E59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109937" y="3202428"/>
                  <a:ext cx="24444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DCED403-BB75-1465-41FA-67B6EAC5571B}"/>
              </a:ext>
            </a:extLst>
          </p:cNvPr>
          <p:cNvGrpSpPr/>
          <p:nvPr/>
        </p:nvGrpSpPr>
        <p:grpSpPr>
          <a:xfrm>
            <a:off x="2892217" y="3067788"/>
            <a:ext cx="358920" cy="241200"/>
            <a:chOff x="2892217" y="3067788"/>
            <a:chExt cx="358920" cy="2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B222B0B-09D8-8724-8AC7-D2BF358D0457}"/>
                    </a:ext>
                  </a:extLst>
                </p14:cNvPr>
                <p14:cNvContentPartPr/>
                <p14:nvPr/>
              </p14:nvContentPartPr>
              <p14:xfrm>
                <a:off x="2921017" y="3096588"/>
                <a:ext cx="72360" cy="2124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B222B0B-09D8-8724-8AC7-D2BF358D045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912377" y="3087588"/>
                  <a:ext cx="900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1A86D98-50F8-1829-BFE6-00C7127058B0}"/>
                    </a:ext>
                  </a:extLst>
                </p14:cNvPr>
                <p14:cNvContentPartPr/>
                <p14:nvPr/>
              </p14:nvContentPartPr>
              <p14:xfrm>
                <a:off x="2892217" y="3149148"/>
                <a:ext cx="141120" cy="1170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1A86D98-50F8-1829-BFE6-00C7127058B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883577" y="3140508"/>
                  <a:ext cx="158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1E23138-747F-FC0F-B27A-83DDA3C0A983}"/>
                    </a:ext>
                  </a:extLst>
                </p14:cNvPr>
                <p14:cNvContentPartPr/>
                <p14:nvPr/>
              </p14:nvContentPartPr>
              <p14:xfrm>
                <a:off x="3142777" y="3067788"/>
                <a:ext cx="92520" cy="225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1E23138-747F-FC0F-B27A-83DDA3C0A98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134137" y="3059148"/>
                  <a:ext cx="1101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CDD4632-59A0-C487-85C6-F024E4C74467}"/>
                    </a:ext>
                  </a:extLst>
                </p14:cNvPr>
                <p14:cNvContentPartPr/>
                <p14:nvPr/>
              </p14:nvContentPartPr>
              <p14:xfrm>
                <a:off x="3142417" y="3170388"/>
                <a:ext cx="108720" cy="30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CDD4632-59A0-C487-85C6-F024E4C7446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133417" y="3161748"/>
                  <a:ext cx="12636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CB34C9E-E46F-1181-74B7-A4AE9FAA9A05}"/>
                  </a:ext>
                </a:extLst>
              </p14:cNvPr>
              <p14:cNvContentPartPr/>
              <p14:nvPr/>
            </p14:nvContentPartPr>
            <p14:xfrm>
              <a:off x="264577" y="3524988"/>
              <a:ext cx="138240" cy="2242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CB34C9E-E46F-1181-74B7-A4AE9FAA9A05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55937" y="3516348"/>
                <a:ext cx="155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609F554-2D88-E307-1838-2F14555A91A2}"/>
                  </a:ext>
                </a:extLst>
              </p14:cNvPr>
              <p14:cNvContentPartPr/>
              <p14:nvPr/>
            </p14:nvContentPartPr>
            <p14:xfrm>
              <a:off x="1080697" y="3494028"/>
              <a:ext cx="131400" cy="1882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609F554-2D88-E307-1838-2F14555A91A2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071697" y="3485388"/>
                <a:ext cx="14904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BA744BE-9B31-706B-0546-43C1D6616A05}"/>
                  </a:ext>
                </a:extLst>
              </p14:cNvPr>
              <p14:cNvContentPartPr/>
              <p14:nvPr/>
            </p14:nvContentPartPr>
            <p14:xfrm>
              <a:off x="2159977" y="3482868"/>
              <a:ext cx="198000" cy="1861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BA744BE-9B31-706B-0546-43C1D6616A05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151337" y="3473868"/>
                <a:ext cx="215640" cy="20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DC31142-8914-A451-AD0B-87F0528234B1}"/>
              </a:ext>
            </a:extLst>
          </p:cNvPr>
          <p:cNvGrpSpPr/>
          <p:nvPr/>
        </p:nvGrpSpPr>
        <p:grpSpPr>
          <a:xfrm>
            <a:off x="2928217" y="3497268"/>
            <a:ext cx="461880" cy="239760"/>
            <a:chOff x="2928217" y="3497268"/>
            <a:chExt cx="461880" cy="2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17E03EA-616F-9403-C9FA-FA22EB615E41}"/>
                    </a:ext>
                  </a:extLst>
                </p14:cNvPr>
                <p14:cNvContentPartPr/>
                <p14:nvPr/>
              </p14:nvContentPartPr>
              <p14:xfrm>
                <a:off x="2928217" y="3572508"/>
                <a:ext cx="49320" cy="1584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17E03EA-616F-9403-C9FA-FA22EB615E4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919217" y="3563508"/>
                  <a:ext cx="66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5BB8D79-5952-396E-B5F6-9BCB58A6B053}"/>
                    </a:ext>
                  </a:extLst>
                </p14:cNvPr>
                <p14:cNvContentPartPr/>
                <p14:nvPr/>
              </p14:nvContentPartPr>
              <p14:xfrm>
                <a:off x="2959537" y="3506988"/>
                <a:ext cx="196200" cy="2300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5BB8D79-5952-396E-B5F6-9BCB58A6B05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950897" y="3498348"/>
                  <a:ext cx="2138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CC27B3B-7D9E-5D01-DB20-0EEA737D7307}"/>
                    </a:ext>
                  </a:extLst>
                </p14:cNvPr>
                <p14:cNvContentPartPr/>
                <p14:nvPr/>
              </p14:nvContentPartPr>
              <p14:xfrm>
                <a:off x="3256537" y="3550548"/>
                <a:ext cx="19800" cy="1447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CC27B3B-7D9E-5D01-DB20-0EEA737D730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247897" y="3541548"/>
                  <a:ext cx="37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A97455E-B210-37B9-54DE-C9439317BD74}"/>
                    </a:ext>
                  </a:extLst>
                </p14:cNvPr>
                <p14:cNvContentPartPr/>
                <p14:nvPr/>
              </p14:nvContentPartPr>
              <p14:xfrm>
                <a:off x="3252217" y="3497268"/>
                <a:ext cx="137880" cy="216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A97455E-B210-37B9-54DE-C9439317BD7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243577" y="3488268"/>
                  <a:ext cx="155520" cy="23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2AFD6FAE-80BA-B811-80A8-7427AE0D9C5E}"/>
                  </a:ext>
                </a:extLst>
              </p14:cNvPr>
              <p14:cNvContentPartPr/>
              <p14:nvPr/>
            </p14:nvContentPartPr>
            <p14:xfrm>
              <a:off x="273937" y="4076508"/>
              <a:ext cx="210960" cy="2307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2AFD6FAE-80BA-B811-80A8-7427AE0D9C5E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265297" y="4067868"/>
                <a:ext cx="2286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1384F28-66FF-B2D7-1BF0-6894DD7030B7}"/>
                  </a:ext>
                </a:extLst>
              </p14:cNvPr>
              <p14:cNvContentPartPr/>
              <p14:nvPr/>
            </p14:nvContentPartPr>
            <p14:xfrm>
              <a:off x="1118857" y="4010268"/>
              <a:ext cx="173880" cy="1908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1384F28-66FF-B2D7-1BF0-6894DD7030B7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110217" y="4001628"/>
                <a:ext cx="1915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C5541F6A-2AE1-6C18-DF20-1B2718D5AE04}"/>
                  </a:ext>
                </a:extLst>
              </p14:cNvPr>
              <p14:cNvContentPartPr/>
              <p14:nvPr/>
            </p14:nvContentPartPr>
            <p14:xfrm>
              <a:off x="2216497" y="4008828"/>
              <a:ext cx="200880" cy="2250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C5541F6A-2AE1-6C18-DF20-1B2718D5AE04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2207497" y="4000188"/>
                <a:ext cx="21852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0F6F264-E1C1-BF7F-0FF8-D2C8F2FE44BA}"/>
              </a:ext>
            </a:extLst>
          </p:cNvPr>
          <p:cNvGrpSpPr/>
          <p:nvPr/>
        </p:nvGrpSpPr>
        <p:grpSpPr>
          <a:xfrm>
            <a:off x="3023257" y="3994068"/>
            <a:ext cx="378000" cy="273600"/>
            <a:chOff x="3023257" y="3994068"/>
            <a:chExt cx="378000" cy="2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F753117-5DA5-E3BE-0E44-2B5648A90FE5}"/>
                    </a:ext>
                  </a:extLst>
                </p14:cNvPr>
                <p14:cNvContentPartPr/>
                <p14:nvPr/>
              </p14:nvContentPartPr>
              <p14:xfrm>
                <a:off x="3023257" y="4078308"/>
                <a:ext cx="189000" cy="1717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F753117-5DA5-E3BE-0E44-2B5648A90FE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014617" y="4069308"/>
                  <a:ext cx="2066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BC0FCB3-1E58-E826-DF25-C8E56D8CC49E}"/>
                    </a:ext>
                  </a:extLst>
                </p14:cNvPr>
                <p14:cNvContentPartPr/>
                <p14:nvPr/>
              </p14:nvContentPartPr>
              <p14:xfrm>
                <a:off x="3182017" y="3994068"/>
                <a:ext cx="46440" cy="2217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BC0FCB3-1E58-E826-DF25-C8E56D8CC49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173017" y="3985068"/>
                  <a:ext cx="640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B1BA387-5E6B-DF62-8917-4EF0E9540A0D}"/>
                    </a:ext>
                  </a:extLst>
                </p14:cNvPr>
                <p14:cNvContentPartPr/>
                <p14:nvPr/>
              </p14:nvContentPartPr>
              <p14:xfrm>
                <a:off x="3297937" y="4046628"/>
                <a:ext cx="97920" cy="2210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B1BA387-5E6B-DF62-8917-4EF0E9540A0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89297" y="4037988"/>
                  <a:ext cx="1155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58774CD-1A8A-80B6-6844-288353B48CD4}"/>
                    </a:ext>
                  </a:extLst>
                </p14:cNvPr>
                <p14:cNvContentPartPr/>
                <p14:nvPr/>
              </p14:nvContentPartPr>
              <p14:xfrm>
                <a:off x="3272377" y="4101708"/>
                <a:ext cx="128880" cy="1170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58774CD-1A8A-80B6-6844-288353B48CD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263737" y="4093068"/>
                  <a:ext cx="14652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D15FAF76-84C1-555D-FBDC-6ACB3FD085AF}"/>
              </a:ext>
            </a:extLst>
          </p:cNvPr>
          <p:cNvGrpSpPr/>
          <p:nvPr/>
        </p:nvGrpSpPr>
        <p:grpSpPr>
          <a:xfrm>
            <a:off x="154057" y="4592388"/>
            <a:ext cx="417600" cy="289440"/>
            <a:chOff x="154057" y="4592388"/>
            <a:chExt cx="417600" cy="28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0615C02-C1F3-0C34-78FB-A15BD886165F}"/>
                    </a:ext>
                  </a:extLst>
                </p14:cNvPr>
                <p14:cNvContentPartPr/>
                <p14:nvPr/>
              </p14:nvContentPartPr>
              <p14:xfrm>
                <a:off x="154057" y="4658268"/>
                <a:ext cx="77400" cy="1749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0615C02-C1F3-0C34-78FB-A15BD886165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45417" y="4649628"/>
                  <a:ext cx="95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BE43790-4349-852A-C8B8-CC9F3457B7C5}"/>
                    </a:ext>
                  </a:extLst>
                </p14:cNvPr>
                <p14:cNvContentPartPr/>
                <p14:nvPr/>
              </p14:nvContentPartPr>
              <p14:xfrm>
                <a:off x="281857" y="4636668"/>
                <a:ext cx="83160" cy="1515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BE43790-4349-852A-C8B8-CC9F3457B7C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73217" y="4627668"/>
                  <a:ext cx="100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2769B33-778D-A2F5-5DD1-25C38F18D912}"/>
                    </a:ext>
                  </a:extLst>
                </p14:cNvPr>
                <p14:cNvContentPartPr/>
                <p14:nvPr/>
              </p14:nvContentPartPr>
              <p14:xfrm>
                <a:off x="468337" y="4599588"/>
                <a:ext cx="12240" cy="2228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2769B33-778D-A2F5-5DD1-25C38F18D91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59697" y="4590948"/>
                  <a:ext cx="298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6413F96-4ECB-0CCD-9319-0B039252EC24}"/>
                    </a:ext>
                  </a:extLst>
                </p14:cNvPr>
                <p14:cNvContentPartPr/>
                <p14:nvPr/>
              </p14:nvContentPartPr>
              <p14:xfrm>
                <a:off x="558697" y="4592388"/>
                <a:ext cx="12960" cy="2894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6413F96-4ECB-0CCD-9319-0B039252EC2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49697" y="4583748"/>
                  <a:ext cx="30600" cy="30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7888035-8328-E928-C9EB-EE8C269410CE}"/>
              </a:ext>
            </a:extLst>
          </p:cNvPr>
          <p:cNvGrpSpPr/>
          <p:nvPr/>
        </p:nvGrpSpPr>
        <p:grpSpPr>
          <a:xfrm>
            <a:off x="1128577" y="4518588"/>
            <a:ext cx="223560" cy="389520"/>
            <a:chOff x="1128577" y="4518588"/>
            <a:chExt cx="223560" cy="38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5D485DA-E80A-CBB0-DE04-4A2D144D97FA}"/>
                    </a:ext>
                  </a:extLst>
                </p14:cNvPr>
                <p14:cNvContentPartPr/>
                <p14:nvPr/>
              </p14:nvContentPartPr>
              <p14:xfrm>
                <a:off x="1202017" y="4585548"/>
                <a:ext cx="2160" cy="2278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5D485DA-E80A-CBB0-DE04-4A2D144D97F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93377" y="4576548"/>
                  <a:ext cx="198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C320BBC-669D-E47F-A30B-3E6C9391F97C}"/>
                    </a:ext>
                  </a:extLst>
                </p14:cNvPr>
                <p14:cNvContentPartPr/>
                <p14:nvPr/>
              </p14:nvContentPartPr>
              <p14:xfrm>
                <a:off x="1128577" y="4518588"/>
                <a:ext cx="223560" cy="3895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C320BBC-669D-E47F-A30B-3E6C9391F97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19937" y="4509948"/>
                  <a:ext cx="241200" cy="40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9212F3A-6284-CC2D-6768-73B5B793BBC6}"/>
              </a:ext>
            </a:extLst>
          </p:cNvPr>
          <p:cNvGrpSpPr/>
          <p:nvPr/>
        </p:nvGrpSpPr>
        <p:grpSpPr>
          <a:xfrm>
            <a:off x="1964857" y="4543788"/>
            <a:ext cx="483120" cy="312480"/>
            <a:chOff x="1964857" y="4543788"/>
            <a:chExt cx="483120" cy="31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8825906-2454-BB5E-9B72-570E2A4356C6}"/>
                    </a:ext>
                  </a:extLst>
                </p14:cNvPr>
                <p14:cNvContentPartPr/>
                <p14:nvPr/>
              </p14:nvContentPartPr>
              <p14:xfrm>
                <a:off x="1964857" y="4593468"/>
                <a:ext cx="92520" cy="2109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8825906-2454-BB5E-9B72-570E2A4356C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955857" y="4584828"/>
                  <a:ext cx="1101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DA1EF09-11C9-0661-EA42-1ACE35F432A4}"/>
                    </a:ext>
                  </a:extLst>
                </p14:cNvPr>
                <p14:cNvContentPartPr/>
                <p14:nvPr/>
              </p14:nvContentPartPr>
              <p14:xfrm>
                <a:off x="2134777" y="4604988"/>
                <a:ext cx="147960" cy="1573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DA1EF09-11C9-0661-EA42-1ACE35F432A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125777" y="4595988"/>
                  <a:ext cx="165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977E0BA-4D23-4C22-DB34-8CFA325A3D3C}"/>
                    </a:ext>
                  </a:extLst>
                </p14:cNvPr>
                <p14:cNvContentPartPr/>
                <p14:nvPr/>
              </p14:nvContentPartPr>
              <p14:xfrm>
                <a:off x="2351497" y="4577628"/>
                <a:ext cx="16560" cy="2390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977E0BA-4D23-4C22-DB34-8CFA325A3D3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342857" y="4568628"/>
                  <a:ext cx="342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E14BE06-DBE3-C365-CEE0-5FACD2FB236E}"/>
                    </a:ext>
                  </a:extLst>
                </p14:cNvPr>
                <p14:cNvContentPartPr/>
                <p14:nvPr/>
              </p14:nvContentPartPr>
              <p14:xfrm>
                <a:off x="2437897" y="4543788"/>
                <a:ext cx="10080" cy="3124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E14BE06-DBE3-C365-CEE0-5FACD2FB236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428897" y="4534788"/>
                  <a:ext cx="27720" cy="33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E807C99A-4266-511E-8CB0-3A68CAB5F778}"/>
              </a:ext>
            </a:extLst>
          </p:cNvPr>
          <p:cNvGrpSpPr/>
          <p:nvPr/>
        </p:nvGrpSpPr>
        <p:grpSpPr>
          <a:xfrm>
            <a:off x="2969257" y="4590948"/>
            <a:ext cx="430200" cy="289080"/>
            <a:chOff x="2969257" y="4590948"/>
            <a:chExt cx="430200" cy="28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285454A-5A4D-DFB1-44B0-7534F36744B3}"/>
                    </a:ext>
                  </a:extLst>
                </p14:cNvPr>
                <p14:cNvContentPartPr/>
                <p14:nvPr/>
              </p14:nvContentPartPr>
              <p14:xfrm>
                <a:off x="2969257" y="4646028"/>
                <a:ext cx="161280" cy="2052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285454A-5A4D-DFB1-44B0-7534F36744B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960257" y="4637028"/>
                  <a:ext cx="1789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6353484-DA83-CC02-C00A-CFE7FC20F766}"/>
                    </a:ext>
                  </a:extLst>
                </p14:cNvPr>
                <p14:cNvContentPartPr/>
                <p14:nvPr/>
              </p14:nvContentPartPr>
              <p14:xfrm>
                <a:off x="3151777" y="4642068"/>
                <a:ext cx="102600" cy="1584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6353484-DA83-CC02-C00A-CFE7FC20F76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143137" y="4633068"/>
                  <a:ext cx="1202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6F47AEF-6A44-DC07-5D8F-53CFBCBA9381}"/>
                    </a:ext>
                  </a:extLst>
                </p14:cNvPr>
                <p14:cNvContentPartPr/>
                <p14:nvPr/>
              </p14:nvContentPartPr>
              <p14:xfrm>
                <a:off x="3315217" y="4599588"/>
                <a:ext cx="20520" cy="2336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6F47AEF-6A44-DC07-5D8F-53CFBCBA938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306577" y="4590948"/>
                  <a:ext cx="381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6301617-0AE7-A423-8140-E77E0E1BA4BF}"/>
                    </a:ext>
                  </a:extLst>
                </p14:cNvPr>
                <p14:cNvContentPartPr/>
                <p14:nvPr/>
              </p14:nvContentPartPr>
              <p14:xfrm>
                <a:off x="3380017" y="4590948"/>
                <a:ext cx="19440" cy="2890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6301617-0AE7-A423-8140-E77E0E1BA4B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371377" y="4582308"/>
                  <a:ext cx="37080" cy="30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8B5C9871-3450-78A5-0A31-2A891737D480}"/>
                  </a:ext>
                </a:extLst>
              </p14:cNvPr>
              <p14:cNvContentPartPr/>
              <p14:nvPr/>
            </p14:nvContentPartPr>
            <p14:xfrm>
              <a:off x="307057" y="5143908"/>
              <a:ext cx="163080" cy="2365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8B5C9871-3450-78A5-0A31-2A891737D480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298417" y="5134908"/>
                <a:ext cx="180720" cy="25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" name="Group 207">
            <a:extLst>
              <a:ext uri="{FF2B5EF4-FFF2-40B4-BE49-F238E27FC236}">
                <a16:creationId xmlns:a16="http://schemas.microsoft.com/office/drawing/2014/main" id="{C89E4BD6-BD6E-2649-14B8-6FFB891F2FD6}"/>
              </a:ext>
            </a:extLst>
          </p:cNvPr>
          <p:cNvGrpSpPr/>
          <p:nvPr/>
        </p:nvGrpSpPr>
        <p:grpSpPr>
          <a:xfrm>
            <a:off x="919057" y="5218788"/>
            <a:ext cx="182880" cy="282960"/>
            <a:chOff x="919057" y="5218788"/>
            <a:chExt cx="182880" cy="28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6ACDBA1-6A1C-6CDF-779D-EE2242D68EFA}"/>
                    </a:ext>
                  </a:extLst>
                </p14:cNvPr>
                <p14:cNvContentPartPr/>
                <p14:nvPr/>
              </p14:nvContentPartPr>
              <p14:xfrm>
                <a:off x="934897" y="5263428"/>
                <a:ext cx="1080" cy="2383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6ACDBA1-6A1C-6CDF-779D-EE2242D68EF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25897" y="5254788"/>
                  <a:ext cx="187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D5A2056-1DBA-93B8-6194-C73A4A3B8850}"/>
                    </a:ext>
                  </a:extLst>
                </p14:cNvPr>
                <p14:cNvContentPartPr/>
                <p14:nvPr/>
              </p14:nvContentPartPr>
              <p14:xfrm>
                <a:off x="938137" y="5218788"/>
                <a:ext cx="114840" cy="82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D5A2056-1DBA-93B8-6194-C73A4A3B885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29497" y="5209788"/>
                  <a:ext cx="1324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010E49D-0FCC-F3D8-0697-83C447BE4C24}"/>
                    </a:ext>
                  </a:extLst>
                </p14:cNvPr>
                <p14:cNvContentPartPr/>
                <p14:nvPr/>
              </p14:nvContentPartPr>
              <p14:xfrm>
                <a:off x="919057" y="5364948"/>
                <a:ext cx="182880" cy="1324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010E49D-0FCC-F3D8-0697-83C447BE4C2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10057" y="5355948"/>
                  <a:ext cx="20052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CF85456-EBB2-5D11-1203-CF0EA9D6A642}"/>
              </a:ext>
            </a:extLst>
          </p:cNvPr>
          <p:cNvGrpSpPr/>
          <p:nvPr/>
        </p:nvGrpSpPr>
        <p:grpSpPr>
          <a:xfrm>
            <a:off x="1877377" y="5216268"/>
            <a:ext cx="500400" cy="251280"/>
            <a:chOff x="1877377" y="5216268"/>
            <a:chExt cx="500400" cy="25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623D649-9785-D720-0A5C-BB43963732FF}"/>
                    </a:ext>
                  </a:extLst>
                </p14:cNvPr>
                <p14:cNvContentPartPr/>
                <p14:nvPr/>
              </p14:nvContentPartPr>
              <p14:xfrm>
                <a:off x="1877377" y="5240028"/>
                <a:ext cx="228960" cy="2170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623D649-9785-D720-0A5C-BB43963732F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868377" y="5231028"/>
                  <a:ext cx="2466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562E05D-F508-FC2E-4998-789039059CA2}"/>
                    </a:ext>
                  </a:extLst>
                </p14:cNvPr>
                <p14:cNvContentPartPr/>
                <p14:nvPr/>
              </p14:nvContentPartPr>
              <p14:xfrm>
                <a:off x="2112817" y="5240028"/>
                <a:ext cx="131400" cy="1252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562E05D-F508-FC2E-4998-789039059CA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103817" y="5231388"/>
                  <a:ext cx="1490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838D5B5-83EE-82AC-A142-C86B07E3350B}"/>
                    </a:ext>
                  </a:extLst>
                </p14:cNvPr>
                <p14:cNvContentPartPr/>
                <p14:nvPr/>
              </p14:nvContentPartPr>
              <p14:xfrm>
                <a:off x="2310457" y="5216268"/>
                <a:ext cx="4320" cy="2318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838D5B5-83EE-82AC-A142-C86B07E3350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301457" y="5207268"/>
                  <a:ext cx="219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57C3523-D93B-D1A8-C6A8-11C5F0BC8519}"/>
                    </a:ext>
                  </a:extLst>
                </p14:cNvPr>
                <p14:cNvContentPartPr/>
                <p14:nvPr/>
              </p14:nvContentPartPr>
              <p14:xfrm>
                <a:off x="2377417" y="5228148"/>
                <a:ext cx="360" cy="2394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57C3523-D93B-D1A8-C6A8-11C5F0BC851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368777" y="5219148"/>
                  <a:ext cx="18000" cy="25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01559BF4-0A37-5C1D-A0D6-23F6B8DA4DC5}"/>
                  </a:ext>
                </a:extLst>
              </p14:cNvPr>
              <p14:cNvContentPartPr/>
              <p14:nvPr/>
            </p14:nvContentPartPr>
            <p14:xfrm>
              <a:off x="2979697" y="5256228"/>
              <a:ext cx="164520" cy="16524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01559BF4-0A37-5C1D-A0D6-23F6B8DA4DC5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2971057" y="5247228"/>
                <a:ext cx="1821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5774D93D-E766-24E1-1C6B-BF4132719593}"/>
                  </a:ext>
                </a:extLst>
              </p14:cNvPr>
              <p14:cNvContentPartPr/>
              <p14:nvPr/>
            </p14:nvContentPartPr>
            <p14:xfrm>
              <a:off x="3165817" y="5274228"/>
              <a:ext cx="72720" cy="11952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5774D93D-E766-24E1-1C6B-BF4132719593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157177" y="5265228"/>
                <a:ext cx="903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8D03A6C0-77F1-D859-C464-3AD3F8880AEA}"/>
                  </a:ext>
                </a:extLst>
              </p14:cNvPr>
              <p14:cNvContentPartPr/>
              <p14:nvPr/>
            </p14:nvContentPartPr>
            <p14:xfrm>
              <a:off x="3331057" y="5216988"/>
              <a:ext cx="3960" cy="24984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8D03A6C0-77F1-D859-C464-3AD3F8880AEA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3322057" y="5208348"/>
                <a:ext cx="216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245727C9-94D2-DEFF-EED9-D8A7424BEC36}"/>
                  </a:ext>
                </a:extLst>
              </p14:cNvPr>
              <p14:cNvContentPartPr/>
              <p14:nvPr/>
            </p14:nvContentPartPr>
            <p14:xfrm>
              <a:off x="3379297" y="5236068"/>
              <a:ext cx="6480" cy="2685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245727C9-94D2-DEFF-EED9-D8A7424BEC36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3370297" y="5227068"/>
                <a:ext cx="24120" cy="28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0" name="Group 229">
            <a:extLst>
              <a:ext uri="{FF2B5EF4-FFF2-40B4-BE49-F238E27FC236}">
                <a16:creationId xmlns:a16="http://schemas.microsoft.com/office/drawing/2014/main" id="{FEC1D65E-6E0D-2C55-A930-D40BB8AB3417}"/>
              </a:ext>
            </a:extLst>
          </p:cNvPr>
          <p:cNvGrpSpPr/>
          <p:nvPr/>
        </p:nvGrpSpPr>
        <p:grpSpPr>
          <a:xfrm>
            <a:off x="336937" y="5729988"/>
            <a:ext cx="255600" cy="368640"/>
            <a:chOff x="336937" y="5729988"/>
            <a:chExt cx="255600" cy="3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72AAD92-9A6D-8737-A7D0-B4B30A5195E0}"/>
                    </a:ext>
                  </a:extLst>
                </p14:cNvPr>
                <p14:cNvContentPartPr/>
                <p14:nvPr/>
              </p14:nvContentPartPr>
              <p14:xfrm>
                <a:off x="336937" y="5729988"/>
                <a:ext cx="109440" cy="3686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72AAD92-9A6D-8737-A7D0-B4B30A5195E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28297" y="5720988"/>
                  <a:ext cx="1270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8996BBD-9310-A360-E3E2-EC283D0D121A}"/>
                    </a:ext>
                  </a:extLst>
                </p14:cNvPr>
                <p14:cNvContentPartPr/>
                <p14:nvPr/>
              </p14:nvContentPartPr>
              <p14:xfrm>
                <a:off x="373657" y="5889468"/>
                <a:ext cx="218880" cy="349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8996BBD-9310-A360-E3E2-EC283D0D121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64657" y="5880828"/>
                  <a:ext cx="23652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49DDF11-CA89-31D0-AA1B-655846F26917}"/>
              </a:ext>
            </a:extLst>
          </p:cNvPr>
          <p:cNvGrpSpPr/>
          <p:nvPr/>
        </p:nvGrpSpPr>
        <p:grpSpPr>
          <a:xfrm>
            <a:off x="927697" y="5773188"/>
            <a:ext cx="359640" cy="315000"/>
            <a:chOff x="927697" y="5773188"/>
            <a:chExt cx="359640" cy="31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0EB1607-5083-BC3B-AC20-DDF3CAD7E8FE}"/>
                    </a:ext>
                  </a:extLst>
                </p14:cNvPr>
                <p14:cNvContentPartPr/>
                <p14:nvPr/>
              </p14:nvContentPartPr>
              <p14:xfrm>
                <a:off x="969817" y="5813868"/>
                <a:ext cx="5760" cy="2332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0EB1607-5083-BC3B-AC20-DDF3CAD7E8F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60817" y="5805228"/>
                  <a:ext cx="234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0E6421C-71AB-5C35-DCBF-0C2A5574D3DF}"/>
                    </a:ext>
                  </a:extLst>
                </p14:cNvPr>
                <p14:cNvContentPartPr/>
                <p14:nvPr/>
              </p14:nvContentPartPr>
              <p14:xfrm>
                <a:off x="927697" y="5773188"/>
                <a:ext cx="131040" cy="3150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0E6421C-71AB-5C35-DCBF-0C2A5574D3D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19057" y="5764188"/>
                  <a:ext cx="1486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E1B395F-7ECD-44A4-9C8D-A40BF5C5B4A1}"/>
                    </a:ext>
                  </a:extLst>
                </p14:cNvPr>
                <p14:cNvContentPartPr/>
                <p14:nvPr/>
              </p14:nvContentPartPr>
              <p14:xfrm>
                <a:off x="1171057" y="5816388"/>
                <a:ext cx="101520" cy="2631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E1B395F-7ECD-44A4-9C8D-A40BF5C5B4A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62057" y="5807748"/>
                  <a:ext cx="1191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B2DBE7E-0452-462E-4700-7BBB2E4EABD6}"/>
                    </a:ext>
                  </a:extLst>
                </p14:cNvPr>
                <p14:cNvContentPartPr/>
                <p14:nvPr/>
              </p14:nvContentPartPr>
              <p14:xfrm>
                <a:off x="1119217" y="5894868"/>
                <a:ext cx="168120" cy="295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B2DBE7E-0452-462E-4700-7BBB2E4EABD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10217" y="5886228"/>
                  <a:ext cx="18576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76542218-BB2D-BCC7-2BC2-097A05B5F13B}"/>
              </a:ext>
            </a:extLst>
          </p:cNvPr>
          <p:cNvGrpSpPr/>
          <p:nvPr/>
        </p:nvGrpSpPr>
        <p:grpSpPr>
          <a:xfrm>
            <a:off x="1842457" y="5863548"/>
            <a:ext cx="537840" cy="344520"/>
            <a:chOff x="1842457" y="5863548"/>
            <a:chExt cx="537840" cy="3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2C74A3B-B8CA-D604-311A-EEDBB7272D10}"/>
                    </a:ext>
                  </a:extLst>
                </p14:cNvPr>
                <p14:cNvContentPartPr/>
                <p14:nvPr/>
              </p14:nvContentPartPr>
              <p14:xfrm>
                <a:off x="1842457" y="5893068"/>
                <a:ext cx="211320" cy="2300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2C74A3B-B8CA-D604-311A-EEDBB7272D1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833457" y="5884428"/>
                  <a:ext cx="2289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DDED62E-1FB2-6B73-23F9-57ABBD6634C1}"/>
                    </a:ext>
                  </a:extLst>
                </p14:cNvPr>
                <p14:cNvContentPartPr/>
                <p14:nvPr/>
              </p14:nvContentPartPr>
              <p14:xfrm>
                <a:off x="2060257" y="5892348"/>
                <a:ext cx="129960" cy="2674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DDED62E-1FB2-6B73-23F9-57ABBD6634C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051617" y="5883348"/>
                  <a:ext cx="1476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4953CC6-C8A3-8103-7B4C-16D264545008}"/>
                    </a:ext>
                  </a:extLst>
                </p14:cNvPr>
                <p14:cNvContentPartPr/>
                <p14:nvPr/>
              </p14:nvContentPartPr>
              <p14:xfrm>
                <a:off x="2304337" y="5863548"/>
                <a:ext cx="21240" cy="2700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4953CC6-C8A3-8103-7B4C-16D26454500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295337" y="5854908"/>
                  <a:ext cx="388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1CED68F-E84A-CEDE-3421-3C19C294071F}"/>
                    </a:ext>
                  </a:extLst>
                </p14:cNvPr>
                <p14:cNvContentPartPr/>
                <p14:nvPr/>
              </p14:nvContentPartPr>
              <p14:xfrm>
                <a:off x="2364817" y="5889468"/>
                <a:ext cx="15480" cy="3186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1CED68F-E84A-CEDE-3421-3C19C294071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356177" y="5880828"/>
                  <a:ext cx="33120" cy="33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F834E9B-C881-B2D5-A924-2E43F54F6C94}"/>
              </a:ext>
            </a:extLst>
          </p:cNvPr>
          <p:cNvGrpSpPr/>
          <p:nvPr/>
        </p:nvGrpSpPr>
        <p:grpSpPr>
          <a:xfrm>
            <a:off x="2944417" y="5799108"/>
            <a:ext cx="463680" cy="340920"/>
            <a:chOff x="2944417" y="5799108"/>
            <a:chExt cx="463680" cy="34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EF5E350-50FE-9C22-F472-73048EB19D09}"/>
                    </a:ext>
                  </a:extLst>
                </p14:cNvPr>
                <p14:cNvContentPartPr/>
                <p14:nvPr/>
              </p14:nvContentPartPr>
              <p14:xfrm>
                <a:off x="2944417" y="5931228"/>
                <a:ext cx="158040" cy="2088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EF5E350-50FE-9C22-F472-73048EB19D0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935777" y="5922588"/>
                  <a:ext cx="1756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C40DF8B5-70BF-7822-419E-94E4F5A3E6CE}"/>
                    </a:ext>
                  </a:extLst>
                </p14:cNvPr>
                <p14:cNvContentPartPr/>
                <p14:nvPr/>
              </p14:nvContentPartPr>
              <p14:xfrm>
                <a:off x="3128737" y="5870028"/>
                <a:ext cx="91080" cy="2340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C40DF8B5-70BF-7822-419E-94E4F5A3E6C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119737" y="5861388"/>
                  <a:ext cx="1087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4280395A-623F-757C-F8C1-55733829FDC0}"/>
                    </a:ext>
                  </a:extLst>
                </p14:cNvPr>
                <p14:cNvContentPartPr/>
                <p14:nvPr/>
              </p14:nvContentPartPr>
              <p14:xfrm>
                <a:off x="3322777" y="5827548"/>
                <a:ext cx="13680" cy="2534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4280395A-623F-757C-F8C1-55733829FDC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314137" y="5818548"/>
                  <a:ext cx="313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D652B9A-C263-F79E-C282-6151A9AF50D4}"/>
                    </a:ext>
                  </a:extLst>
                </p14:cNvPr>
                <p14:cNvContentPartPr/>
                <p14:nvPr/>
              </p14:nvContentPartPr>
              <p14:xfrm>
                <a:off x="3397297" y="5799108"/>
                <a:ext cx="10800" cy="2991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D652B9A-C263-F79E-C282-6151A9AF50D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388657" y="5790108"/>
                  <a:ext cx="28440" cy="31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E77D09D4-BA0B-1022-F776-5A4ED83FE2CF}"/>
                  </a:ext>
                </a:extLst>
              </p14:cNvPr>
              <p14:cNvContentPartPr/>
              <p14:nvPr/>
            </p14:nvContentPartPr>
            <p14:xfrm>
              <a:off x="5068417" y="1661268"/>
              <a:ext cx="176760" cy="475956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E77D09D4-BA0B-1022-F776-5A4ED83FE2CF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5062297" y="1655148"/>
                <a:ext cx="189000" cy="47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419BD479-EFC3-82A4-D667-B28909F74AF1}"/>
                  </a:ext>
                </a:extLst>
              </p14:cNvPr>
              <p14:cNvContentPartPr/>
              <p14:nvPr/>
            </p14:nvContentPartPr>
            <p14:xfrm>
              <a:off x="5238697" y="1565868"/>
              <a:ext cx="6104880" cy="14976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419BD479-EFC3-82A4-D667-B28909F74AF1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5232577" y="1559748"/>
                <a:ext cx="6117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6" name="Group 245">
            <a:extLst>
              <a:ext uri="{FF2B5EF4-FFF2-40B4-BE49-F238E27FC236}">
                <a16:creationId xmlns:a16="http://schemas.microsoft.com/office/drawing/2014/main" id="{E472DBC5-1774-A731-7F79-913EE79D2477}"/>
              </a:ext>
            </a:extLst>
          </p:cNvPr>
          <p:cNvGrpSpPr/>
          <p:nvPr/>
        </p:nvGrpSpPr>
        <p:grpSpPr>
          <a:xfrm>
            <a:off x="5443177" y="2048988"/>
            <a:ext cx="1009800" cy="394920"/>
            <a:chOff x="5443177" y="2048988"/>
            <a:chExt cx="1009800" cy="39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E15642B-B8AD-9505-E940-807D4531BE79}"/>
                    </a:ext>
                  </a:extLst>
                </p14:cNvPr>
                <p14:cNvContentPartPr/>
                <p14:nvPr/>
              </p14:nvContentPartPr>
              <p14:xfrm>
                <a:off x="5443177" y="2138628"/>
                <a:ext cx="153360" cy="2775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E15642B-B8AD-9505-E940-807D4531BE7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437057" y="2132508"/>
                  <a:ext cx="1656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F0DC4A5-C492-F164-877B-314CFF83BCE5}"/>
                    </a:ext>
                  </a:extLst>
                </p14:cNvPr>
                <p14:cNvContentPartPr/>
                <p14:nvPr/>
              </p14:nvContentPartPr>
              <p14:xfrm>
                <a:off x="5685097" y="2221068"/>
                <a:ext cx="130680" cy="1692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F0DC4A5-C492-F164-877B-314CFF83BCE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678977" y="2214948"/>
                  <a:ext cx="142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1B5B89F-03C1-34A4-28A4-FF0DDA66088E}"/>
                    </a:ext>
                  </a:extLst>
                </p14:cNvPr>
                <p14:cNvContentPartPr/>
                <p14:nvPr/>
              </p14:nvContentPartPr>
              <p14:xfrm>
                <a:off x="5858617" y="2093628"/>
                <a:ext cx="15120" cy="3099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F1B5B89F-03C1-34A4-28A4-FF0DDA66088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852497" y="2087508"/>
                  <a:ext cx="273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67DDA9F1-0BA8-D13C-992C-8197DFFF6C2F}"/>
                    </a:ext>
                  </a:extLst>
                </p14:cNvPr>
                <p14:cNvContentPartPr/>
                <p14:nvPr/>
              </p14:nvContentPartPr>
              <p14:xfrm>
                <a:off x="5966617" y="2260308"/>
                <a:ext cx="120240" cy="1836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67DDA9F1-0BA8-D13C-992C-8197DFFF6C2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960497" y="2254188"/>
                  <a:ext cx="1324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52FD604-85DB-678E-4815-4C3CBB2E792D}"/>
                    </a:ext>
                  </a:extLst>
                </p14:cNvPr>
                <p14:cNvContentPartPr/>
                <p14:nvPr/>
              </p14:nvContentPartPr>
              <p14:xfrm>
                <a:off x="6148417" y="2259588"/>
                <a:ext cx="117720" cy="1796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52FD604-85DB-678E-4815-4C3CBB2E792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142297" y="2253468"/>
                  <a:ext cx="1299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452EC3A-4070-E2E6-F18F-C0789AF426CC}"/>
                    </a:ext>
                  </a:extLst>
                </p14:cNvPr>
                <p14:cNvContentPartPr/>
                <p14:nvPr/>
              </p14:nvContentPartPr>
              <p14:xfrm>
                <a:off x="6334897" y="2048988"/>
                <a:ext cx="16200" cy="3924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452EC3A-4070-E2E6-F18F-C0789AF426C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328777" y="2042868"/>
                  <a:ext cx="2844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31B827F-6DD0-FA3D-865F-2B95C63985E7}"/>
                    </a:ext>
                  </a:extLst>
                </p14:cNvPr>
                <p14:cNvContentPartPr/>
                <p14:nvPr/>
              </p14:nvContentPartPr>
              <p14:xfrm>
                <a:off x="6283057" y="2150508"/>
                <a:ext cx="169920" cy="277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31B827F-6DD0-FA3D-865F-2B95C63985E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276937" y="2144388"/>
                  <a:ext cx="18216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7138CE60-ACCF-3433-2A85-ED8C3EB5219F}"/>
              </a:ext>
            </a:extLst>
          </p:cNvPr>
          <p:cNvGrpSpPr/>
          <p:nvPr/>
        </p:nvGrpSpPr>
        <p:grpSpPr>
          <a:xfrm>
            <a:off x="6946537" y="2074908"/>
            <a:ext cx="1238400" cy="560880"/>
            <a:chOff x="6946537" y="2074908"/>
            <a:chExt cx="1238400" cy="56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AEADC02B-261C-9C4B-3C4C-3F7600E58358}"/>
                    </a:ext>
                  </a:extLst>
                </p14:cNvPr>
                <p14:cNvContentPartPr/>
                <p14:nvPr/>
              </p14:nvContentPartPr>
              <p14:xfrm>
                <a:off x="6946537" y="2123508"/>
                <a:ext cx="173520" cy="3031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AEADC02B-261C-9C4B-3C4C-3F7600E5835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940417" y="2117388"/>
                  <a:ext cx="1857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E8A13A3C-E9AE-6B66-2E1C-F8792EB97045}"/>
                    </a:ext>
                  </a:extLst>
                </p14:cNvPr>
                <p14:cNvContentPartPr/>
                <p14:nvPr/>
              </p14:nvContentPartPr>
              <p14:xfrm>
                <a:off x="7213657" y="2302428"/>
                <a:ext cx="52560" cy="410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E8A13A3C-E9AE-6B66-2E1C-F8792EB9704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207537" y="2296308"/>
                  <a:ext cx="648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A872BA6E-EBD9-9D9F-F3FB-3583A13DD3E3}"/>
                    </a:ext>
                  </a:extLst>
                </p14:cNvPr>
                <p14:cNvContentPartPr/>
                <p14:nvPr/>
              </p14:nvContentPartPr>
              <p14:xfrm>
                <a:off x="7390417" y="2097588"/>
                <a:ext cx="188280" cy="3142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A872BA6E-EBD9-9D9F-F3FB-3583A13DD3E3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384297" y="2091468"/>
                  <a:ext cx="2005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A6F0441-0844-2966-3966-127CFA2F9F1C}"/>
                    </a:ext>
                  </a:extLst>
                </p14:cNvPr>
                <p14:cNvContentPartPr/>
                <p14:nvPr/>
              </p14:nvContentPartPr>
              <p14:xfrm>
                <a:off x="7762657" y="2074908"/>
                <a:ext cx="35640" cy="3243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A6F0441-0844-2966-3966-127CFA2F9F1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756537" y="2068788"/>
                  <a:ext cx="478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9BA493D-EB12-ECCB-61C0-934C5C0DEC66}"/>
                    </a:ext>
                  </a:extLst>
                </p14:cNvPr>
                <p14:cNvContentPartPr/>
                <p14:nvPr/>
              </p14:nvContentPartPr>
              <p14:xfrm>
                <a:off x="8031937" y="2388828"/>
                <a:ext cx="153000" cy="2469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9BA493D-EB12-ECCB-61C0-934C5C0DEC66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025817" y="2382708"/>
                  <a:ext cx="16524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09DCAD7D-D1B7-5A3E-28D4-256088209416}"/>
              </a:ext>
            </a:extLst>
          </p:cNvPr>
          <p:cNvGrpSpPr/>
          <p:nvPr/>
        </p:nvGrpSpPr>
        <p:grpSpPr>
          <a:xfrm>
            <a:off x="8627377" y="2130708"/>
            <a:ext cx="1104840" cy="366840"/>
            <a:chOff x="8627377" y="2130708"/>
            <a:chExt cx="1104840" cy="36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7B347C1-0E97-27A2-346B-DCAA24E4DB87}"/>
                    </a:ext>
                  </a:extLst>
                </p14:cNvPr>
                <p14:cNvContentPartPr/>
                <p14:nvPr/>
              </p14:nvContentPartPr>
              <p14:xfrm>
                <a:off x="8981257" y="2320428"/>
                <a:ext cx="13320" cy="421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7B347C1-0E97-27A2-346B-DCAA24E4DB8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975137" y="2314308"/>
                  <a:ext cx="255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FF4240B7-F829-185D-30C3-555022A1AB78}"/>
                    </a:ext>
                  </a:extLst>
                </p14:cNvPr>
                <p14:cNvContentPartPr/>
                <p14:nvPr/>
              </p14:nvContentPartPr>
              <p14:xfrm>
                <a:off x="8627377" y="2153748"/>
                <a:ext cx="175680" cy="2808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F4240B7-F829-185D-30C3-555022A1AB7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621257" y="2147628"/>
                  <a:ext cx="1879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E951EF4-C993-A91F-DE8C-32FA97D0365D}"/>
                    </a:ext>
                  </a:extLst>
                </p14:cNvPr>
                <p14:cNvContentPartPr/>
                <p14:nvPr/>
              </p14:nvContentPartPr>
              <p14:xfrm>
                <a:off x="9212737" y="2130708"/>
                <a:ext cx="116280" cy="2862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E951EF4-C993-A91F-DE8C-32FA97D0365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206617" y="2124588"/>
                  <a:ext cx="1285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D4A1DCE-171E-87AE-4ABF-323381CFA595}"/>
                    </a:ext>
                  </a:extLst>
                </p14:cNvPr>
                <p14:cNvContentPartPr/>
                <p14:nvPr/>
              </p14:nvContentPartPr>
              <p14:xfrm>
                <a:off x="9433777" y="2166348"/>
                <a:ext cx="120240" cy="1922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D4A1DCE-171E-87AE-4ABF-323381CFA595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427657" y="2160228"/>
                  <a:ext cx="132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D77403E-3DB8-E573-D4B3-425B38BE3969}"/>
                    </a:ext>
                  </a:extLst>
                </p14:cNvPr>
                <p14:cNvContentPartPr/>
                <p14:nvPr/>
              </p14:nvContentPartPr>
              <p14:xfrm>
                <a:off x="9674977" y="2359668"/>
                <a:ext cx="57240" cy="1378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D77403E-3DB8-E573-D4B3-425B38BE3969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668857" y="2353548"/>
                  <a:ext cx="6948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8D4BF4AC-372A-F086-A9AA-A632C9F095C0}"/>
              </a:ext>
            </a:extLst>
          </p:cNvPr>
          <p:cNvGrpSpPr/>
          <p:nvPr/>
        </p:nvGrpSpPr>
        <p:grpSpPr>
          <a:xfrm>
            <a:off x="10162777" y="1965468"/>
            <a:ext cx="350640" cy="398520"/>
            <a:chOff x="10162777" y="1965468"/>
            <a:chExt cx="350640" cy="39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3A024F6-30DB-E10E-03CF-F6EA3005B48F}"/>
                    </a:ext>
                  </a:extLst>
                </p14:cNvPr>
                <p14:cNvContentPartPr/>
                <p14:nvPr/>
              </p14:nvContentPartPr>
              <p14:xfrm>
                <a:off x="10162777" y="1965468"/>
                <a:ext cx="134280" cy="3985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3A024F6-30DB-E10E-03CF-F6EA3005B48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156657" y="1959348"/>
                  <a:ext cx="1465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7E3EE5BB-98E2-B269-307F-E98DEC1405FF}"/>
                    </a:ext>
                  </a:extLst>
                </p14:cNvPr>
                <p14:cNvContentPartPr/>
                <p14:nvPr/>
              </p14:nvContentPartPr>
              <p14:xfrm>
                <a:off x="10478857" y="2258148"/>
                <a:ext cx="34560" cy="450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7E3EE5BB-98E2-B269-307F-E98DEC1405FF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472737" y="2252028"/>
                  <a:ext cx="4680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2F57352-CC45-62AF-DD57-A74C7B4BC2DB}"/>
              </a:ext>
            </a:extLst>
          </p:cNvPr>
          <p:cNvGrpSpPr/>
          <p:nvPr/>
        </p:nvGrpSpPr>
        <p:grpSpPr>
          <a:xfrm>
            <a:off x="10703497" y="2068428"/>
            <a:ext cx="335160" cy="281520"/>
            <a:chOff x="10703497" y="2068428"/>
            <a:chExt cx="335160" cy="2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EBC0EBA6-5EDF-E068-D40F-60EF11BCCA5B}"/>
                    </a:ext>
                  </a:extLst>
                </p14:cNvPr>
                <p14:cNvContentPartPr/>
                <p14:nvPr/>
              </p14:nvContentPartPr>
              <p14:xfrm>
                <a:off x="10703497" y="2068428"/>
                <a:ext cx="131400" cy="2271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EBC0EBA6-5EDF-E068-D40F-60EF11BCCA5B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697377" y="2062308"/>
                  <a:ext cx="1436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991A3813-DE7C-C38B-F5B3-6A8E83F9DA6A}"/>
                    </a:ext>
                  </a:extLst>
                </p14:cNvPr>
                <p14:cNvContentPartPr/>
                <p14:nvPr/>
              </p14:nvContentPartPr>
              <p14:xfrm>
                <a:off x="10896457" y="2081028"/>
                <a:ext cx="142200" cy="2689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991A3813-DE7C-C38B-F5B3-6A8E83F9DA6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890337" y="2074908"/>
                  <a:ext cx="154440" cy="28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6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A01263D1-2358-0322-9AA1-1420BC91D6E1}"/>
                  </a:ext>
                </a:extLst>
              </p14:cNvPr>
              <p14:cNvContentPartPr/>
              <p14:nvPr/>
            </p14:nvContentPartPr>
            <p14:xfrm>
              <a:off x="6939337" y="2581428"/>
              <a:ext cx="728280" cy="10368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A01263D1-2358-0322-9AA1-1420BC91D6E1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6930697" y="2572428"/>
                <a:ext cx="7459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187097EA-3A71-D63F-2CA7-675DD7768F87}"/>
                  </a:ext>
                </a:extLst>
              </p14:cNvPr>
              <p14:cNvContentPartPr/>
              <p14:nvPr/>
            </p14:nvContentPartPr>
            <p14:xfrm>
              <a:off x="8700457" y="2587548"/>
              <a:ext cx="681480" cy="9900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187097EA-3A71-D63F-2CA7-675DD7768F87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8691817" y="2578908"/>
                <a:ext cx="6991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EB305A84-D44D-8106-CF8E-56BD62448E36}"/>
                  </a:ext>
                </a:extLst>
              </p14:cNvPr>
              <p14:cNvContentPartPr/>
              <p14:nvPr/>
            </p14:nvContentPartPr>
            <p14:xfrm>
              <a:off x="10272577" y="2490348"/>
              <a:ext cx="743040" cy="10044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EB305A84-D44D-8106-CF8E-56BD62448E36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10263937" y="2481348"/>
                <a:ext cx="760680" cy="11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B6F3575-E9DF-C6E8-5259-9986B4A2EDAD}"/>
              </a:ext>
            </a:extLst>
          </p:cNvPr>
          <p:cNvGrpSpPr/>
          <p:nvPr/>
        </p:nvGrpSpPr>
        <p:grpSpPr>
          <a:xfrm>
            <a:off x="5545057" y="2884188"/>
            <a:ext cx="804960" cy="414720"/>
            <a:chOff x="5545057" y="2884188"/>
            <a:chExt cx="804960" cy="41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ED5C763F-A3C4-FA73-911F-D49649A87065}"/>
                    </a:ext>
                  </a:extLst>
                </p14:cNvPr>
                <p14:cNvContentPartPr/>
                <p14:nvPr/>
              </p14:nvContentPartPr>
              <p14:xfrm>
                <a:off x="5545057" y="2927388"/>
                <a:ext cx="24840" cy="3528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ED5C763F-A3C4-FA73-911F-D49649A8706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538937" y="2921268"/>
                  <a:ext cx="370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8AE1AC03-D18E-FD72-2A6E-D9EB794EBE0D}"/>
                    </a:ext>
                  </a:extLst>
                </p14:cNvPr>
                <p14:cNvContentPartPr/>
                <p14:nvPr/>
              </p14:nvContentPartPr>
              <p14:xfrm>
                <a:off x="5572777" y="2884188"/>
                <a:ext cx="169200" cy="295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8AE1AC03-D18E-FD72-2A6E-D9EB794EBE0D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566657" y="2878068"/>
                  <a:ext cx="1814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E3FF90D6-7946-206B-4B73-E78C57F230ED}"/>
                    </a:ext>
                  </a:extLst>
                </p14:cNvPr>
                <p14:cNvContentPartPr/>
                <p14:nvPr/>
              </p14:nvContentPartPr>
              <p14:xfrm>
                <a:off x="5555137" y="3084708"/>
                <a:ext cx="139320" cy="176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3FF90D6-7946-206B-4B73-E78C57F230E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549017" y="3078588"/>
                  <a:ext cx="1515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2A37343B-4E49-4B0B-805C-2D0A329E2487}"/>
                    </a:ext>
                  </a:extLst>
                </p14:cNvPr>
                <p14:cNvContentPartPr/>
                <p14:nvPr/>
              </p14:nvContentPartPr>
              <p14:xfrm>
                <a:off x="5746657" y="3035748"/>
                <a:ext cx="149760" cy="2476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2A37343B-4E49-4B0B-805C-2D0A329E2487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740537" y="3029628"/>
                  <a:ext cx="1620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68530076-9906-63A3-1021-676458524788}"/>
                    </a:ext>
                  </a:extLst>
                </p14:cNvPr>
                <p14:cNvContentPartPr/>
                <p14:nvPr/>
              </p14:nvContentPartPr>
              <p14:xfrm>
                <a:off x="5953657" y="3099828"/>
                <a:ext cx="68760" cy="1274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68530076-9906-63A3-1021-676458524788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947537" y="3093708"/>
                  <a:ext cx="810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69CFEAE6-02CE-CE9A-E685-60313972BF76}"/>
                    </a:ext>
                  </a:extLst>
                </p14:cNvPr>
                <p14:cNvContentPartPr/>
                <p14:nvPr/>
              </p14:nvContentPartPr>
              <p14:xfrm>
                <a:off x="6125017" y="3073908"/>
                <a:ext cx="225000" cy="2250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69CFEAE6-02CE-CE9A-E685-60313972BF76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118897" y="3067788"/>
                  <a:ext cx="23724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C8564466-0BE2-2361-2D9E-992BAA75ECA6}"/>
              </a:ext>
            </a:extLst>
          </p:cNvPr>
          <p:cNvGrpSpPr/>
          <p:nvPr/>
        </p:nvGrpSpPr>
        <p:grpSpPr>
          <a:xfrm>
            <a:off x="7037257" y="2882388"/>
            <a:ext cx="1026720" cy="432360"/>
            <a:chOff x="7037257" y="2882388"/>
            <a:chExt cx="1026720" cy="43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301E4327-74B4-740A-9CBB-C6183FCC62EA}"/>
                    </a:ext>
                  </a:extLst>
                </p14:cNvPr>
                <p14:cNvContentPartPr/>
                <p14:nvPr/>
              </p14:nvContentPartPr>
              <p14:xfrm>
                <a:off x="7057057" y="2882388"/>
                <a:ext cx="165960" cy="3355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301E4327-74B4-740A-9CBB-C6183FCC62EA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050937" y="2876268"/>
                  <a:ext cx="1782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9132DECC-48D6-F991-320C-DA3E481AFAC8}"/>
                    </a:ext>
                  </a:extLst>
                </p14:cNvPr>
                <p14:cNvContentPartPr/>
                <p14:nvPr/>
              </p14:nvContentPartPr>
              <p14:xfrm>
                <a:off x="7037257" y="3033588"/>
                <a:ext cx="188280" cy="561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9132DECC-48D6-F991-320C-DA3E481AFAC8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031137" y="3027468"/>
                  <a:ext cx="2005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29B5A721-4383-B177-75D4-00B4BAF603CC}"/>
                    </a:ext>
                  </a:extLst>
                </p14:cNvPr>
                <p14:cNvContentPartPr/>
                <p14:nvPr/>
              </p14:nvContentPartPr>
              <p14:xfrm>
                <a:off x="7282057" y="3073188"/>
                <a:ext cx="160560" cy="18252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29B5A721-4383-B177-75D4-00B4BAF603C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275937" y="3067068"/>
                  <a:ext cx="172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3DB2A8C-14B1-B4F0-85B5-3381AA090CCD}"/>
                    </a:ext>
                  </a:extLst>
                </p14:cNvPr>
                <p14:cNvContentPartPr/>
                <p14:nvPr/>
              </p14:nvContentPartPr>
              <p14:xfrm>
                <a:off x="7492657" y="3018108"/>
                <a:ext cx="134280" cy="2966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3DB2A8C-14B1-B4F0-85B5-3381AA090CCD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486537" y="3011628"/>
                  <a:ext cx="1465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40175BCE-E145-D5DD-7EF6-37B54CFCCA36}"/>
                    </a:ext>
                  </a:extLst>
                </p14:cNvPr>
                <p14:cNvContentPartPr/>
                <p14:nvPr/>
              </p14:nvContentPartPr>
              <p14:xfrm>
                <a:off x="7708657" y="2957268"/>
                <a:ext cx="49320" cy="3423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40175BCE-E145-D5DD-7EF6-37B54CFCCA36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702537" y="2951148"/>
                  <a:ext cx="615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0E8EDCA5-7AAC-3740-7E0A-A83ABB1B745D}"/>
                    </a:ext>
                  </a:extLst>
                </p14:cNvPr>
                <p14:cNvContentPartPr/>
                <p14:nvPr/>
              </p14:nvContentPartPr>
              <p14:xfrm>
                <a:off x="7809817" y="3134028"/>
                <a:ext cx="106200" cy="1483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0E8EDCA5-7AAC-3740-7E0A-A83ABB1B745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803697" y="3127908"/>
                  <a:ext cx="118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9DD85912-A32F-E41F-B282-6E4EEF6673CA}"/>
                    </a:ext>
                  </a:extLst>
                </p14:cNvPr>
                <p14:cNvContentPartPr/>
                <p14:nvPr/>
              </p14:nvContentPartPr>
              <p14:xfrm>
                <a:off x="8043457" y="2967708"/>
                <a:ext cx="20520" cy="3222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9DD85912-A32F-E41F-B282-6E4EEF6673CA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037337" y="2961588"/>
                  <a:ext cx="32760" cy="33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8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E0C2A4B2-18AE-F010-BC31-7A2954C7C0E0}"/>
                  </a:ext>
                </a:extLst>
              </p14:cNvPr>
              <p14:cNvContentPartPr/>
              <p14:nvPr/>
            </p14:nvContentPartPr>
            <p14:xfrm>
              <a:off x="8719897" y="3022788"/>
              <a:ext cx="225720" cy="25992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E0C2A4B2-18AE-F010-BC31-7A2954C7C0E0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8713777" y="3016668"/>
                <a:ext cx="237960" cy="27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9" name="Group 298">
            <a:extLst>
              <a:ext uri="{FF2B5EF4-FFF2-40B4-BE49-F238E27FC236}">
                <a16:creationId xmlns:a16="http://schemas.microsoft.com/office/drawing/2014/main" id="{D099DF91-C49A-1DE1-66B7-134BA0306045}"/>
              </a:ext>
            </a:extLst>
          </p:cNvPr>
          <p:cNvGrpSpPr/>
          <p:nvPr/>
        </p:nvGrpSpPr>
        <p:grpSpPr>
          <a:xfrm>
            <a:off x="9581017" y="2977788"/>
            <a:ext cx="933120" cy="358920"/>
            <a:chOff x="9581017" y="2977788"/>
            <a:chExt cx="933120" cy="35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821DF1D-0AD4-906E-7175-B8DF4773CE52}"/>
                    </a:ext>
                  </a:extLst>
                </p14:cNvPr>
                <p14:cNvContentPartPr/>
                <p14:nvPr/>
              </p14:nvContentPartPr>
              <p14:xfrm>
                <a:off x="9581017" y="2977788"/>
                <a:ext cx="160560" cy="2829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821DF1D-0AD4-906E-7175-B8DF4773CE52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574897" y="2971668"/>
                  <a:ext cx="1728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3397860-EADB-6DB5-DAB3-E63324DFC936}"/>
                    </a:ext>
                  </a:extLst>
                </p14:cNvPr>
                <p14:cNvContentPartPr/>
                <p14:nvPr/>
              </p14:nvContentPartPr>
              <p14:xfrm>
                <a:off x="9799177" y="3008388"/>
                <a:ext cx="148320" cy="2718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3397860-EADB-6DB5-DAB3-E63324DFC936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793057" y="3002268"/>
                  <a:ext cx="1605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6AC4F5D-94CF-8FB0-1032-4CEDFBD23F48}"/>
                    </a:ext>
                  </a:extLst>
                </p14:cNvPr>
                <p14:cNvContentPartPr/>
                <p14:nvPr/>
              </p14:nvContentPartPr>
              <p14:xfrm>
                <a:off x="9826177" y="3149148"/>
                <a:ext cx="116640" cy="248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6AC4F5D-94CF-8FB0-1032-4CEDFBD23F48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820057" y="3143028"/>
                  <a:ext cx="128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7D8871B3-2A3B-ACAD-C5A5-51930ED76AA6}"/>
                    </a:ext>
                  </a:extLst>
                </p14:cNvPr>
                <p14:cNvContentPartPr/>
                <p14:nvPr/>
              </p14:nvContentPartPr>
              <p14:xfrm>
                <a:off x="9795577" y="3257148"/>
                <a:ext cx="163080" cy="363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7D8871B3-2A3B-ACAD-C5A5-51930ED76AA6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789457" y="3251028"/>
                  <a:ext cx="1753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5A5B571-3062-64A9-0626-11D10A73B772}"/>
                    </a:ext>
                  </a:extLst>
                </p14:cNvPr>
                <p14:cNvContentPartPr/>
                <p14:nvPr/>
              </p14:nvContentPartPr>
              <p14:xfrm>
                <a:off x="10074217" y="3020988"/>
                <a:ext cx="169920" cy="31572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5A5B571-3062-64A9-0626-11D10A73B77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068097" y="3014868"/>
                  <a:ext cx="1821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459DD613-BD38-8214-7D7E-7617B049F1C1}"/>
                    </a:ext>
                  </a:extLst>
                </p14:cNvPr>
                <p14:cNvContentPartPr/>
                <p14:nvPr/>
              </p14:nvContentPartPr>
              <p14:xfrm>
                <a:off x="10109497" y="3105948"/>
                <a:ext cx="267840" cy="19872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459DD613-BD38-8214-7D7E-7617B049F1C1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103377" y="3099828"/>
                  <a:ext cx="2800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B376F2ED-C507-7225-07EA-B759540FCEB3}"/>
                    </a:ext>
                  </a:extLst>
                </p14:cNvPr>
                <p14:cNvContentPartPr/>
                <p14:nvPr/>
              </p14:nvContentPartPr>
              <p14:xfrm>
                <a:off x="10290937" y="3040788"/>
                <a:ext cx="223200" cy="255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B376F2ED-C507-7225-07EA-B759540FCEB3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284817" y="3034668"/>
                  <a:ext cx="23544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A6E096A1-C4E2-D7B1-86F7-FE61B8825DD4}"/>
              </a:ext>
            </a:extLst>
          </p:cNvPr>
          <p:cNvGrpSpPr/>
          <p:nvPr/>
        </p:nvGrpSpPr>
        <p:grpSpPr>
          <a:xfrm>
            <a:off x="10852897" y="2975628"/>
            <a:ext cx="764640" cy="299520"/>
            <a:chOff x="10852897" y="2975628"/>
            <a:chExt cx="764640" cy="29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1B9801EC-98E9-15EB-F02B-D195D0D4E203}"/>
                    </a:ext>
                  </a:extLst>
                </p14:cNvPr>
                <p14:cNvContentPartPr/>
                <p14:nvPr/>
              </p14:nvContentPartPr>
              <p14:xfrm>
                <a:off x="10852897" y="2975628"/>
                <a:ext cx="261720" cy="2995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1B9801EC-98E9-15EB-F02B-D195D0D4E203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846777" y="2969508"/>
                  <a:ext cx="2739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5435FEBC-17C2-394F-C729-8DC24AD7FCF7}"/>
                    </a:ext>
                  </a:extLst>
                </p14:cNvPr>
                <p14:cNvContentPartPr/>
                <p14:nvPr/>
              </p14:nvContentPartPr>
              <p14:xfrm>
                <a:off x="11126137" y="3047988"/>
                <a:ext cx="71640" cy="14796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5435FEBC-17C2-394F-C729-8DC24AD7FCF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1120017" y="3041868"/>
                  <a:ext cx="838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D3C5CD43-8CC9-8EA1-711C-750C258DC14E}"/>
                    </a:ext>
                  </a:extLst>
                </p14:cNvPr>
                <p14:cNvContentPartPr/>
                <p14:nvPr/>
              </p14:nvContentPartPr>
              <p14:xfrm>
                <a:off x="11310817" y="3080028"/>
                <a:ext cx="1080" cy="15120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D3C5CD43-8CC9-8EA1-711C-750C258DC14E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1304697" y="3073908"/>
                  <a:ext cx="133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D9A78734-3E60-EA0F-43E0-3D6BC5281232}"/>
                    </a:ext>
                  </a:extLst>
                </p14:cNvPr>
                <p14:cNvContentPartPr/>
                <p14:nvPr/>
              </p14:nvContentPartPr>
              <p14:xfrm>
                <a:off x="11377417" y="2977068"/>
                <a:ext cx="240120" cy="2527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D9A78734-3E60-EA0F-43E0-3D6BC5281232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1371297" y="2970948"/>
                  <a:ext cx="252360" cy="26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78F53CCF-D709-AAA4-4868-72AE2FCBE0E4}"/>
              </a:ext>
            </a:extLst>
          </p:cNvPr>
          <p:cNvGrpSpPr/>
          <p:nvPr/>
        </p:nvGrpSpPr>
        <p:grpSpPr>
          <a:xfrm>
            <a:off x="5520217" y="3672948"/>
            <a:ext cx="1221120" cy="431640"/>
            <a:chOff x="5520217" y="3672948"/>
            <a:chExt cx="1221120" cy="43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CB7EED16-46E5-3FBF-0534-A46C836A63F1}"/>
                    </a:ext>
                  </a:extLst>
                </p14:cNvPr>
                <p14:cNvContentPartPr/>
                <p14:nvPr/>
              </p14:nvContentPartPr>
              <p14:xfrm>
                <a:off x="5561257" y="3697428"/>
                <a:ext cx="183240" cy="40716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CB7EED16-46E5-3FBF-0534-A46C836A63F1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555137" y="3691308"/>
                  <a:ext cx="19548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7BC7EFDA-2745-7EB0-0FD0-78C870A4DB1B}"/>
                    </a:ext>
                  </a:extLst>
                </p14:cNvPr>
                <p14:cNvContentPartPr/>
                <p14:nvPr/>
              </p14:nvContentPartPr>
              <p14:xfrm>
                <a:off x="5520217" y="3868068"/>
                <a:ext cx="217800" cy="633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7BC7EFDA-2745-7EB0-0FD0-78C870A4DB1B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5514097" y="3861948"/>
                  <a:ext cx="2300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36053572-0AF4-1557-A453-9F55FDB6141E}"/>
                    </a:ext>
                  </a:extLst>
                </p14:cNvPr>
                <p14:cNvContentPartPr/>
                <p14:nvPr/>
              </p14:nvContentPartPr>
              <p14:xfrm>
                <a:off x="5767537" y="3702108"/>
                <a:ext cx="363600" cy="31788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36053572-0AF4-1557-A453-9F55FDB6141E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761417" y="3695988"/>
                  <a:ext cx="3758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E13A1CCB-EE80-DD46-A894-B7726C3031D9}"/>
                    </a:ext>
                  </a:extLst>
                </p14:cNvPr>
                <p14:cNvContentPartPr/>
                <p14:nvPr/>
              </p14:nvContentPartPr>
              <p14:xfrm>
                <a:off x="6267577" y="3672948"/>
                <a:ext cx="65160" cy="33156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E13A1CCB-EE80-DD46-A894-B7726C3031D9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261457" y="3666828"/>
                  <a:ext cx="774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29B3913D-A51E-EDE5-084E-550A819F19CE}"/>
                    </a:ext>
                  </a:extLst>
                </p14:cNvPr>
                <p14:cNvContentPartPr/>
                <p14:nvPr/>
              </p14:nvContentPartPr>
              <p14:xfrm>
                <a:off x="6349657" y="3799308"/>
                <a:ext cx="120240" cy="16956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29B3913D-A51E-EDE5-084E-550A819F19CE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343537" y="3793188"/>
                  <a:ext cx="1324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F753995A-8632-7505-2120-7BCBBEC44292}"/>
                    </a:ext>
                  </a:extLst>
                </p14:cNvPr>
                <p14:cNvContentPartPr/>
                <p14:nvPr/>
              </p14:nvContentPartPr>
              <p14:xfrm>
                <a:off x="6580777" y="3690588"/>
                <a:ext cx="160560" cy="2689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F753995A-8632-7505-2120-7BCBBEC44292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574657" y="3684468"/>
                  <a:ext cx="172800" cy="28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4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0486E7FC-CBBB-EF43-B49E-A306DDFFE384}"/>
                  </a:ext>
                </a:extLst>
              </p14:cNvPr>
              <p14:cNvContentPartPr/>
              <p14:nvPr/>
            </p14:nvContentPartPr>
            <p14:xfrm>
              <a:off x="7252537" y="3575748"/>
              <a:ext cx="162720" cy="36000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0486E7FC-CBBB-EF43-B49E-A306DDFFE384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7246417" y="3569628"/>
                <a:ext cx="174960" cy="37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9" name="Group 318">
            <a:extLst>
              <a:ext uri="{FF2B5EF4-FFF2-40B4-BE49-F238E27FC236}">
                <a16:creationId xmlns:a16="http://schemas.microsoft.com/office/drawing/2014/main" id="{0DEA37FD-CEDA-F74C-7E3E-5FD2A6D1413A}"/>
              </a:ext>
            </a:extLst>
          </p:cNvPr>
          <p:cNvGrpSpPr/>
          <p:nvPr/>
        </p:nvGrpSpPr>
        <p:grpSpPr>
          <a:xfrm>
            <a:off x="8354137" y="3591948"/>
            <a:ext cx="528480" cy="436680"/>
            <a:chOff x="8354137" y="3591948"/>
            <a:chExt cx="528480" cy="43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5FE3A1D5-A4B3-87F6-C24F-8EDEF339E57F}"/>
                    </a:ext>
                  </a:extLst>
                </p14:cNvPr>
                <p14:cNvContentPartPr/>
                <p14:nvPr/>
              </p14:nvContentPartPr>
              <p14:xfrm>
                <a:off x="8354137" y="3775548"/>
                <a:ext cx="122040" cy="2073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5FE3A1D5-A4B3-87F6-C24F-8EDEF339E57F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348017" y="3769428"/>
                  <a:ext cx="134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8DB9304F-ABE0-6C3A-734D-985DF4E168CF}"/>
                    </a:ext>
                  </a:extLst>
                </p14:cNvPr>
                <p14:cNvContentPartPr/>
                <p14:nvPr/>
              </p14:nvContentPartPr>
              <p14:xfrm>
                <a:off x="8651497" y="3806508"/>
                <a:ext cx="231120" cy="17316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8DB9304F-ABE0-6C3A-734D-985DF4E168CF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645377" y="3800388"/>
                  <a:ext cx="2433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25B386ED-22F0-80D5-8727-296348F90F75}"/>
                    </a:ext>
                  </a:extLst>
                </p14:cNvPr>
                <p14:cNvContentPartPr/>
                <p14:nvPr/>
              </p14:nvContentPartPr>
              <p14:xfrm>
                <a:off x="8816017" y="3591948"/>
                <a:ext cx="55440" cy="43668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25B386ED-22F0-80D5-8727-296348F90F75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809897" y="3585828"/>
                  <a:ext cx="67680" cy="44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2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464347E2-D964-CD72-6186-AD151631244B}"/>
                  </a:ext>
                </a:extLst>
              </p14:cNvPr>
              <p14:cNvContentPartPr/>
              <p14:nvPr/>
            </p14:nvContentPartPr>
            <p14:xfrm>
              <a:off x="5768257" y="4528308"/>
              <a:ext cx="272160" cy="33552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464347E2-D964-CD72-6186-AD151631244B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5762137" y="4522188"/>
                <a:ext cx="28440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4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25C2AA25-0369-C912-111E-D848BA023BD4}"/>
                  </a:ext>
                </a:extLst>
              </p14:cNvPr>
              <p14:cNvContentPartPr/>
              <p14:nvPr/>
            </p14:nvContentPartPr>
            <p14:xfrm>
              <a:off x="6234817" y="4703628"/>
              <a:ext cx="16560" cy="4932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25C2AA25-0369-C912-111E-D848BA023BD4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6228697" y="4697508"/>
                <a:ext cx="28800" cy="6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" name="Group 317">
            <a:extLst>
              <a:ext uri="{FF2B5EF4-FFF2-40B4-BE49-F238E27FC236}">
                <a16:creationId xmlns:a16="http://schemas.microsoft.com/office/drawing/2014/main" id="{BB9F3ADA-FC29-18EF-4143-E5D93A9E34BE}"/>
              </a:ext>
            </a:extLst>
          </p:cNvPr>
          <p:cNvGrpSpPr/>
          <p:nvPr/>
        </p:nvGrpSpPr>
        <p:grpSpPr>
          <a:xfrm>
            <a:off x="6544777" y="4428228"/>
            <a:ext cx="335160" cy="310680"/>
            <a:chOff x="6544777" y="4428228"/>
            <a:chExt cx="335160" cy="31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76882C40-E437-2191-A758-23AC21E756E7}"/>
                    </a:ext>
                  </a:extLst>
                </p14:cNvPr>
                <p14:cNvContentPartPr/>
                <p14:nvPr/>
              </p14:nvContentPartPr>
              <p14:xfrm>
                <a:off x="6544777" y="4428228"/>
                <a:ext cx="174960" cy="3106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76882C40-E437-2191-A758-23AC21E756E7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6538657" y="4422108"/>
                  <a:ext cx="1872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B0F665D2-63B4-00C6-8E62-38F19DBC6860}"/>
                    </a:ext>
                  </a:extLst>
                </p14:cNvPr>
                <p14:cNvContentPartPr/>
                <p14:nvPr/>
              </p14:nvContentPartPr>
              <p14:xfrm>
                <a:off x="6855817" y="4495908"/>
                <a:ext cx="24120" cy="23076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B0F665D2-63B4-00C6-8E62-38F19DBC6860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6849697" y="4489788"/>
                  <a:ext cx="3636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CF032D7F-49EA-BA83-AC34-5D490306F21F}"/>
              </a:ext>
            </a:extLst>
          </p:cNvPr>
          <p:cNvGrpSpPr/>
          <p:nvPr/>
        </p:nvGrpSpPr>
        <p:grpSpPr>
          <a:xfrm>
            <a:off x="7670857" y="4533708"/>
            <a:ext cx="228600" cy="151920"/>
            <a:chOff x="7670857" y="4533708"/>
            <a:chExt cx="228600" cy="15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D30636B3-D9B8-C9CF-3AB9-224E58F1F492}"/>
                    </a:ext>
                  </a:extLst>
                </p14:cNvPr>
                <p14:cNvContentPartPr/>
                <p14:nvPr/>
              </p14:nvContentPartPr>
              <p14:xfrm>
                <a:off x="7696417" y="4533708"/>
                <a:ext cx="173520" cy="3492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D30636B3-D9B8-C9CF-3AB9-224E58F1F492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7690297" y="4527588"/>
                  <a:ext cx="1857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5681C989-C27D-752F-1AD3-0CEFC072D7E9}"/>
                    </a:ext>
                  </a:extLst>
                </p14:cNvPr>
                <p14:cNvContentPartPr/>
                <p14:nvPr/>
              </p14:nvContentPartPr>
              <p14:xfrm>
                <a:off x="7670857" y="4633428"/>
                <a:ext cx="228600" cy="5220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5681C989-C27D-752F-1AD3-0CEFC072D7E9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7664737" y="4627308"/>
                  <a:ext cx="24084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79E03893-A6CC-2949-5B8E-DCF40B647ADF}"/>
              </a:ext>
            </a:extLst>
          </p:cNvPr>
          <p:cNvGrpSpPr/>
          <p:nvPr/>
        </p:nvGrpSpPr>
        <p:grpSpPr>
          <a:xfrm>
            <a:off x="8603617" y="4338588"/>
            <a:ext cx="445320" cy="496080"/>
            <a:chOff x="8603617" y="4338588"/>
            <a:chExt cx="445320" cy="49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45F2F05E-ACFA-83CB-3702-10B45F436F5B}"/>
                    </a:ext>
                  </a:extLst>
                </p14:cNvPr>
                <p14:cNvContentPartPr/>
                <p14:nvPr/>
              </p14:nvContentPartPr>
              <p14:xfrm>
                <a:off x="8603617" y="4338588"/>
                <a:ext cx="176040" cy="49608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45F2F05E-ACFA-83CB-3702-10B45F436F5B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8597497" y="4332468"/>
                  <a:ext cx="18828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C396CE3B-C560-A9F5-1F5B-ABED5887BEB3}"/>
                    </a:ext>
                  </a:extLst>
                </p14:cNvPr>
                <p14:cNvContentPartPr/>
                <p14:nvPr/>
              </p14:nvContentPartPr>
              <p14:xfrm>
                <a:off x="9009697" y="4600668"/>
                <a:ext cx="39240" cy="7308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C396CE3B-C560-A9F5-1F5B-ABED5887BEB3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003577" y="4594548"/>
                  <a:ext cx="5148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ACE599B-8DFB-4526-EDD3-67BC06584A6E}"/>
              </a:ext>
            </a:extLst>
          </p:cNvPr>
          <p:cNvGrpSpPr/>
          <p:nvPr/>
        </p:nvGrpSpPr>
        <p:grpSpPr>
          <a:xfrm>
            <a:off x="9286897" y="4410588"/>
            <a:ext cx="335160" cy="303120"/>
            <a:chOff x="9286897" y="4410588"/>
            <a:chExt cx="33516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5DBF4E1C-CB0A-BCA3-3412-E3310BE2B3F9}"/>
                    </a:ext>
                  </a:extLst>
                </p14:cNvPr>
                <p14:cNvContentPartPr/>
                <p14:nvPr/>
              </p14:nvContentPartPr>
              <p14:xfrm>
                <a:off x="9286897" y="4410588"/>
                <a:ext cx="179280" cy="2163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5DBF4E1C-CB0A-BCA3-3412-E3310BE2B3F9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9280777" y="4404468"/>
                  <a:ext cx="1915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2BCE799A-BD8E-0DD0-0449-563B5C42F156}"/>
                    </a:ext>
                  </a:extLst>
                </p14:cNvPr>
                <p14:cNvContentPartPr/>
                <p14:nvPr/>
              </p14:nvContentPartPr>
              <p14:xfrm>
                <a:off x="9566977" y="4446228"/>
                <a:ext cx="55080" cy="26748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2BCE799A-BD8E-0DD0-0449-563B5C42F156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9560857" y="4440108"/>
                  <a:ext cx="6732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893BB416-41B3-23C0-9C2F-E87ADC052614}"/>
              </a:ext>
            </a:extLst>
          </p:cNvPr>
          <p:cNvGrpSpPr/>
          <p:nvPr/>
        </p:nvGrpSpPr>
        <p:grpSpPr>
          <a:xfrm>
            <a:off x="10417" y="1490268"/>
            <a:ext cx="1573560" cy="959400"/>
            <a:chOff x="10417" y="1490268"/>
            <a:chExt cx="1573560" cy="95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7A51AD76-0EC2-C81D-5E83-058C6214E557}"/>
                    </a:ext>
                  </a:extLst>
                </p14:cNvPr>
                <p14:cNvContentPartPr/>
                <p14:nvPr/>
              </p14:nvContentPartPr>
              <p14:xfrm>
                <a:off x="10417" y="1687188"/>
                <a:ext cx="667080" cy="76248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7A51AD76-0EC2-C81D-5E83-058C6214E557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777" y="1678548"/>
                  <a:ext cx="684720" cy="7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06DE0AAC-6A7C-6CDB-12BC-021192DE726D}"/>
                    </a:ext>
                  </a:extLst>
                </p14:cNvPr>
                <p14:cNvContentPartPr/>
                <p14:nvPr/>
              </p14:nvContentPartPr>
              <p14:xfrm>
                <a:off x="845977" y="1490268"/>
                <a:ext cx="738000" cy="73728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06DE0AAC-6A7C-6CDB-12BC-021192DE726D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836977" y="1481268"/>
                  <a:ext cx="755640" cy="75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6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DE380E36-DC85-E3E4-51DB-F37F4FF30AE5}"/>
                  </a:ext>
                </a:extLst>
              </p14:cNvPr>
              <p14:cNvContentPartPr/>
              <p14:nvPr/>
            </p14:nvContentPartPr>
            <p14:xfrm>
              <a:off x="3012817" y="1484868"/>
              <a:ext cx="822240" cy="79200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DE380E36-DC85-E3E4-51DB-F37F4FF30AE5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3004177" y="1475868"/>
                <a:ext cx="839880" cy="80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7" name="Group 356">
            <a:extLst>
              <a:ext uri="{FF2B5EF4-FFF2-40B4-BE49-F238E27FC236}">
                <a16:creationId xmlns:a16="http://schemas.microsoft.com/office/drawing/2014/main" id="{98A999DC-5293-C8CB-80BA-C69EA86DB391}"/>
              </a:ext>
            </a:extLst>
          </p:cNvPr>
          <p:cNvGrpSpPr/>
          <p:nvPr/>
        </p:nvGrpSpPr>
        <p:grpSpPr>
          <a:xfrm>
            <a:off x="2082217" y="1256268"/>
            <a:ext cx="474120" cy="490320"/>
            <a:chOff x="2082217" y="1256268"/>
            <a:chExt cx="474120" cy="49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710E7C17-0856-5904-1F10-DC4B0FABDE9D}"/>
                    </a:ext>
                  </a:extLst>
                </p14:cNvPr>
                <p14:cNvContentPartPr/>
                <p14:nvPr/>
              </p14:nvContentPartPr>
              <p14:xfrm>
                <a:off x="2098777" y="1258428"/>
                <a:ext cx="350640" cy="48816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710E7C17-0856-5904-1F10-DC4B0FABDE9D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2090137" y="1249788"/>
                  <a:ext cx="36828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D1A2674A-3FC4-2375-B434-AE20EF1282AC}"/>
                    </a:ext>
                  </a:extLst>
                </p14:cNvPr>
                <p14:cNvContentPartPr/>
                <p14:nvPr/>
              </p14:nvContentPartPr>
              <p14:xfrm>
                <a:off x="2082217" y="1304868"/>
                <a:ext cx="451440" cy="28980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D1A2674A-3FC4-2375-B434-AE20EF1282AC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2073217" y="1296228"/>
                  <a:ext cx="4690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8AA403BA-541C-2930-511D-49A157E2D82C}"/>
                    </a:ext>
                  </a:extLst>
                </p14:cNvPr>
                <p14:cNvContentPartPr/>
                <p14:nvPr/>
              </p14:nvContentPartPr>
              <p14:xfrm>
                <a:off x="2103097" y="1256268"/>
                <a:ext cx="337680" cy="39528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8AA403BA-541C-2930-511D-49A157E2D82C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2094457" y="1247268"/>
                  <a:ext cx="3553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A3743EB9-0594-9226-CA72-7F21BE137451}"/>
                    </a:ext>
                  </a:extLst>
                </p14:cNvPr>
                <p14:cNvContentPartPr/>
                <p14:nvPr/>
              </p14:nvContentPartPr>
              <p14:xfrm>
                <a:off x="2136217" y="1279668"/>
                <a:ext cx="420120" cy="31896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A3743EB9-0594-9226-CA72-7F21BE137451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2127577" y="1271028"/>
                  <a:ext cx="437760" cy="33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7A733871-0683-E455-386E-31F3EF6F13CA}"/>
              </a:ext>
            </a:extLst>
          </p:cNvPr>
          <p:cNvGrpSpPr/>
          <p:nvPr/>
        </p:nvGrpSpPr>
        <p:grpSpPr>
          <a:xfrm>
            <a:off x="6127537" y="934428"/>
            <a:ext cx="807840" cy="828360"/>
            <a:chOff x="6127537" y="934428"/>
            <a:chExt cx="807840" cy="82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89276F7C-E59B-914F-EF61-F80A5080F4AE}"/>
                    </a:ext>
                  </a:extLst>
                </p14:cNvPr>
                <p14:cNvContentPartPr/>
                <p14:nvPr/>
              </p14:nvContentPartPr>
              <p14:xfrm>
                <a:off x="6265777" y="1007148"/>
                <a:ext cx="124200" cy="68868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89276F7C-E59B-914F-EF61-F80A5080F4AE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6257137" y="998508"/>
                  <a:ext cx="14184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F4D3A1B-2647-32A8-DF50-5BCE1C1F1B0C}"/>
                    </a:ext>
                  </a:extLst>
                </p14:cNvPr>
                <p14:cNvContentPartPr/>
                <p14:nvPr/>
              </p14:nvContentPartPr>
              <p14:xfrm>
                <a:off x="6409057" y="934428"/>
                <a:ext cx="141120" cy="66420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F4D3A1B-2647-32A8-DF50-5BCE1C1F1B0C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400417" y="925788"/>
                  <a:ext cx="15876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C3C830A8-68DB-8761-A4A0-1598377254B4}"/>
                    </a:ext>
                  </a:extLst>
                </p14:cNvPr>
                <p14:cNvContentPartPr/>
                <p14:nvPr/>
              </p14:nvContentPartPr>
              <p14:xfrm>
                <a:off x="6532177" y="957108"/>
                <a:ext cx="152280" cy="65304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C3C830A8-68DB-8761-A4A0-1598377254B4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523537" y="948468"/>
                  <a:ext cx="16992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B2930D35-8FA0-312B-D0EF-3C42DA98BA86}"/>
                    </a:ext>
                  </a:extLst>
                </p14:cNvPr>
                <p14:cNvContentPartPr/>
                <p14:nvPr/>
              </p14:nvContentPartPr>
              <p14:xfrm>
                <a:off x="6131137" y="1151868"/>
                <a:ext cx="804240" cy="55656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B2930D35-8FA0-312B-D0EF-3C42DA98BA86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122497" y="1143228"/>
                  <a:ext cx="8218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B53F787E-2150-AC06-340E-C608CDDC268A}"/>
                    </a:ext>
                  </a:extLst>
                </p14:cNvPr>
                <p14:cNvContentPartPr/>
                <p14:nvPr/>
              </p14:nvContentPartPr>
              <p14:xfrm>
                <a:off x="6294217" y="964308"/>
                <a:ext cx="156240" cy="78588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B53F787E-2150-AC06-340E-C608CDDC268A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285217" y="955668"/>
                  <a:ext cx="173880" cy="8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D16636AE-7FF2-28F6-1D7B-63E05E656BB5}"/>
                    </a:ext>
                  </a:extLst>
                </p14:cNvPr>
                <p14:cNvContentPartPr/>
                <p14:nvPr/>
              </p14:nvContentPartPr>
              <p14:xfrm>
                <a:off x="6448297" y="976908"/>
                <a:ext cx="193320" cy="60840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D16636AE-7FF2-28F6-1D7B-63E05E656BB5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439657" y="967908"/>
                  <a:ext cx="21096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1615A027-8AB8-A48F-7A53-99ED4DF29642}"/>
                    </a:ext>
                  </a:extLst>
                </p14:cNvPr>
                <p14:cNvContentPartPr/>
                <p14:nvPr/>
              </p14:nvContentPartPr>
              <p14:xfrm>
                <a:off x="6512017" y="981588"/>
                <a:ext cx="95040" cy="72216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1615A027-8AB8-A48F-7A53-99ED4DF29642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6503017" y="972948"/>
                  <a:ext cx="112680" cy="73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E993A531-4F26-E829-BC36-39C125AC4434}"/>
                    </a:ext>
                  </a:extLst>
                </p14:cNvPr>
                <p14:cNvContentPartPr/>
                <p14:nvPr/>
              </p14:nvContentPartPr>
              <p14:xfrm>
                <a:off x="6324457" y="1059348"/>
                <a:ext cx="235440" cy="70344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E993A531-4F26-E829-BC36-39C125AC4434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6315457" y="1050708"/>
                  <a:ext cx="25308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840BB0C3-05A8-1C2E-B435-8A8AD28C7849}"/>
                    </a:ext>
                  </a:extLst>
                </p14:cNvPr>
                <p14:cNvContentPartPr/>
                <p14:nvPr/>
              </p14:nvContentPartPr>
              <p14:xfrm>
                <a:off x="6127537" y="1241148"/>
                <a:ext cx="682920" cy="48816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840BB0C3-05A8-1C2E-B435-8A8AD28C7849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6118897" y="1232508"/>
                  <a:ext cx="70056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2FD5E385-9507-E3A5-1B51-D0631569F8C3}"/>
                    </a:ext>
                  </a:extLst>
                </p14:cNvPr>
                <p14:cNvContentPartPr/>
                <p14:nvPr/>
              </p14:nvContentPartPr>
              <p14:xfrm>
                <a:off x="6359377" y="1128828"/>
                <a:ext cx="215640" cy="57132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2FD5E385-9507-E3A5-1B51-D0631569F8C3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6350377" y="1119828"/>
                  <a:ext cx="23328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21195167-C908-4D5C-8A3D-C502521969CC}"/>
                    </a:ext>
                  </a:extLst>
                </p14:cNvPr>
                <p14:cNvContentPartPr/>
                <p14:nvPr/>
              </p14:nvContentPartPr>
              <p14:xfrm>
                <a:off x="6421297" y="1025508"/>
                <a:ext cx="193680" cy="70740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21195167-C908-4D5C-8A3D-C502521969CC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6412657" y="1016868"/>
                  <a:ext cx="211320" cy="72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7569F406-08BA-3C19-6E64-6C822A0BB23A}"/>
              </a:ext>
            </a:extLst>
          </p:cNvPr>
          <p:cNvGrpSpPr/>
          <p:nvPr/>
        </p:nvGrpSpPr>
        <p:grpSpPr>
          <a:xfrm>
            <a:off x="3992737" y="692508"/>
            <a:ext cx="811080" cy="775440"/>
            <a:chOff x="3992737" y="692508"/>
            <a:chExt cx="811080" cy="77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6F9B6218-A1DC-D20E-B8B9-98D1EBF0BB23}"/>
                    </a:ext>
                  </a:extLst>
                </p14:cNvPr>
                <p14:cNvContentPartPr/>
                <p14:nvPr/>
              </p14:nvContentPartPr>
              <p14:xfrm>
                <a:off x="4160497" y="791148"/>
                <a:ext cx="187560" cy="54936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6F9B6218-A1DC-D20E-B8B9-98D1EBF0BB23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4151497" y="782508"/>
                  <a:ext cx="20520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89FC2859-85F1-7CE6-123B-82F0DAE17116}"/>
                    </a:ext>
                  </a:extLst>
                </p14:cNvPr>
                <p14:cNvContentPartPr/>
                <p14:nvPr/>
              </p14:nvContentPartPr>
              <p14:xfrm>
                <a:off x="4302697" y="720588"/>
                <a:ext cx="258120" cy="64440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89FC2859-85F1-7CE6-123B-82F0DAE17116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4294057" y="711588"/>
                  <a:ext cx="27576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60E9C40E-AE8F-B4A6-644A-0F62EDEA2E9E}"/>
                    </a:ext>
                  </a:extLst>
                </p14:cNvPr>
                <p14:cNvContentPartPr/>
                <p14:nvPr/>
              </p14:nvContentPartPr>
              <p14:xfrm>
                <a:off x="4370017" y="699348"/>
                <a:ext cx="202680" cy="61740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60E9C40E-AE8F-B4A6-644A-0F62EDEA2E9E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4361377" y="690348"/>
                  <a:ext cx="22032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7B3ABE74-C14D-6C8A-429F-A0F47A7260CF}"/>
                    </a:ext>
                  </a:extLst>
                </p14:cNvPr>
                <p14:cNvContentPartPr/>
                <p14:nvPr/>
              </p14:nvContentPartPr>
              <p14:xfrm>
                <a:off x="4260937" y="788268"/>
                <a:ext cx="262440" cy="67896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7B3ABE74-C14D-6C8A-429F-A0F47A7260CF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4251937" y="779268"/>
                  <a:ext cx="28008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E3AE6149-3E67-1585-0A30-5061D0DB0246}"/>
                    </a:ext>
                  </a:extLst>
                </p14:cNvPr>
                <p14:cNvContentPartPr/>
                <p14:nvPr/>
              </p14:nvContentPartPr>
              <p14:xfrm>
                <a:off x="4237177" y="784308"/>
                <a:ext cx="281520" cy="68364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E3AE6149-3E67-1585-0A30-5061D0DB0246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4228537" y="775308"/>
                  <a:ext cx="299160" cy="7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E0DD7078-63E4-0E95-C720-96F28D21857B}"/>
                    </a:ext>
                  </a:extLst>
                </p14:cNvPr>
                <p14:cNvContentPartPr/>
                <p14:nvPr/>
              </p14:nvContentPartPr>
              <p14:xfrm>
                <a:off x="4075177" y="732468"/>
                <a:ext cx="73440" cy="66348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E0DD7078-63E4-0E95-C720-96F28D21857B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4066537" y="723468"/>
                  <a:ext cx="91080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D5BCA739-875E-B0F9-671D-27576F40CC82}"/>
                    </a:ext>
                  </a:extLst>
                </p14:cNvPr>
                <p14:cNvContentPartPr/>
                <p14:nvPr/>
              </p14:nvContentPartPr>
              <p14:xfrm>
                <a:off x="4080937" y="692508"/>
                <a:ext cx="642600" cy="25164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D5BCA739-875E-B0F9-671D-27576F40CC82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4071937" y="683868"/>
                  <a:ext cx="6602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9457A588-43E0-58F6-B383-A4EC248DA3AD}"/>
                    </a:ext>
                  </a:extLst>
                </p14:cNvPr>
                <p14:cNvContentPartPr/>
                <p14:nvPr/>
              </p14:nvContentPartPr>
              <p14:xfrm>
                <a:off x="3992737" y="734628"/>
                <a:ext cx="784440" cy="58068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9457A588-43E0-58F6-B383-A4EC248DA3AD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3983737" y="725988"/>
                  <a:ext cx="80208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D99F8CF8-BA5E-95D3-E92F-6F0BD76EAB77}"/>
                    </a:ext>
                  </a:extLst>
                </p14:cNvPr>
                <p14:cNvContentPartPr/>
                <p14:nvPr/>
              </p14:nvContentPartPr>
              <p14:xfrm>
                <a:off x="4066177" y="769188"/>
                <a:ext cx="32760" cy="57132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D99F8CF8-BA5E-95D3-E92F-6F0BD76EAB77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4057177" y="760548"/>
                  <a:ext cx="5040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4993EB81-5CBA-F611-F331-C7F0604B154D}"/>
                    </a:ext>
                  </a:extLst>
                </p14:cNvPr>
                <p14:cNvContentPartPr/>
                <p14:nvPr/>
              </p14:nvContentPartPr>
              <p14:xfrm>
                <a:off x="4122697" y="708708"/>
                <a:ext cx="681120" cy="22140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4993EB81-5CBA-F611-F331-C7F0604B154D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4114057" y="699708"/>
                  <a:ext cx="69876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E59A39C6-5C6B-9862-3ACF-08E2D619D70C}"/>
              </a:ext>
            </a:extLst>
          </p:cNvPr>
          <p:cNvGrpSpPr/>
          <p:nvPr/>
        </p:nvGrpSpPr>
        <p:grpSpPr>
          <a:xfrm>
            <a:off x="1321897" y="69348"/>
            <a:ext cx="624960" cy="620280"/>
            <a:chOff x="1321897" y="69348"/>
            <a:chExt cx="624960" cy="62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7D6B22D-CD70-E8A2-2803-C67F1234A9F7}"/>
                    </a:ext>
                  </a:extLst>
                </p14:cNvPr>
                <p14:cNvContentPartPr/>
                <p14:nvPr/>
              </p14:nvContentPartPr>
              <p14:xfrm>
                <a:off x="1321897" y="69348"/>
                <a:ext cx="463680" cy="486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7D6B22D-CD70-E8A2-2803-C67F1234A9F7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312897" y="60348"/>
                  <a:ext cx="48132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0A09BE1-F03A-96D6-37AF-77F5F585054A}"/>
                    </a:ext>
                  </a:extLst>
                </p14:cNvPr>
                <p14:cNvContentPartPr/>
                <p14:nvPr/>
              </p14:nvContentPartPr>
              <p14:xfrm>
                <a:off x="1658137" y="153228"/>
                <a:ext cx="288000" cy="1868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0A09BE1-F03A-96D6-37AF-77F5F585054A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649137" y="144588"/>
                  <a:ext cx="305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67DA4615-EC69-8A62-8A31-5A24F39270CF}"/>
                    </a:ext>
                  </a:extLst>
                </p14:cNvPr>
                <p14:cNvContentPartPr/>
                <p14:nvPr/>
              </p14:nvContentPartPr>
              <p14:xfrm>
                <a:off x="1403977" y="432588"/>
                <a:ext cx="542880" cy="14616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67DA4615-EC69-8A62-8A31-5A24F39270CF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1395337" y="423948"/>
                  <a:ext cx="560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EEE5A32D-75CA-A8F9-7777-6D6CD54D95CD}"/>
                    </a:ext>
                  </a:extLst>
                </p14:cNvPr>
                <p14:cNvContentPartPr/>
                <p14:nvPr/>
              </p14:nvContentPartPr>
              <p14:xfrm>
                <a:off x="1377697" y="496668"/>
                <a:ext cx="538560" cy="19296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EEE5A32D-75CA-A8F9-7777-6D6CD54D95CD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1369057" y="487668"/>
                  <a:ext cx="556200" cy="21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5971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14:cNvPr>
              <p14:cNvContentPartPr/>
              <p14:nvPr/>
            </p14:nvContentPartPr>
            <p14:xfrm>
              <a:off x="-1126823" y="1514861"/>
              <a:ext cx="12600" cy="16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32943" y="1508602"/>
                <a:ext cx="24840" cy="28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14:cNvPr>
              <p14:cNvContentPartPr/>
              <p14:nvPr/>
            </p14:nvContentPartPr>
            <p14:xfrm>
              <a:off x="4703017" y="6219701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6897" y="621358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14:cNvPr>
              <p14:cNvContentPartPr/>
              <p14:nvPr/>
            </p14:nvContentPartPr>
            <p14:xfrm>
              <a:off x="2756857" y="6080021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0737" y="6073901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256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14:cNvPr>
              <p14:cNvContentPartPr/>
              <p14:nvPr/>
            </p14:nvContentPartPr>
            <p14:xfrm>
              <a:off x="-1126823" y="1514861"/>
              <a:ext cx="12600" cy="16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32943" y="1508602"/>
                <a:ext cx="24840" cy="28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14:cNvPr>
              <p14:cNvContentPartPr/>
              <p14:nvPr/>
            </p14:nvContentPartPr>
            <p14:xfrm>
              <a:off x="4703017" y="6219701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6897" y="621358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14:cNvPr>
              <p14:cNvContentPartPr/>
              <p14:nvPr/>
            </p14:nvContentPartPr>
            <p14:xfrm>
              <a:off x="2756857" y="6080021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0737" y="6073901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72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14:cNvPr>
              <p14:cNvContentPartPr/>
              <p14:nvPr/>
            </p14:nvContentPartPr>
            <p14:xfrm>
              <a:off x="-1126823" y="1514861"/>
              <a:ext cx="12600" cy="16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32943" y="1508602"/>
                <a:ext cx="24840" cy="28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14:cNvPr>
              <p14:cNvContentPartPr/>
              <p14:nvPr/>
            </p14:nvContentPartPr>
            <p14:xfrm>
              <a:off x="4703017" y="6219701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6897" y="621358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14:cNvPr>
              <p14:cNvContentPartPr/>
              <p14:nvPr/>
            </p14:nvContentPartPr>
            <p14:xfrm>
              <a:off x="2756857" y="6080021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0737" y="6073901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129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14:cNvPr>
              <p14:cNvContentPartPr/>
              <p14:nvPr/>
            </p14:nvContentPartPr>
            <p14:xfrm>
              <a:off x="-1126823" y="1514861"/>
              <a:ext cx="12600" cy="16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32943" y="1508602"/>
                <a:ext cx="24840" cy="28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14:cNvPr>
              <p14:cNvContentPartPr/>
              <p14:nvPr/>
            </p14:nvContentPartPr>
            <p14:xfrm>
              <a:off x="4703017" y="6219701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6897" y="621358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14:cNvPr>
              <p14:cNvContentPartPr/>
              <p14:nvPr/>
            </p14:nvContentPartPr>
            <p14:xfrm>
              <a:off x="2756857" y="6080021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0737" y="6073901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696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14:cNvPr>
              <p14:cNvContentPartPr/>
              <p14:nvPr/>
            </p14:nvContentPartPr>
            <p14:xfrm>
              <a:off x="-1126823" y="1514861"/>
              <a:ext cx="12600" cy="16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32943" y="1508602"/>
                <a:ext cx="24840" cy="28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A61E8F8-0AEB-29A7-EA70-5FE95008E387}"/>
                  </a:ext>
                </a:extLst>
              </p14:cNvPr>
              <p14:cNvContentPartPr/>
              <p14:nvPr/>
            </p14:nvContentPartPr>
            <p14:xfrm>
              <a:off x="663817" y="954701"/>
              <a:ext cx="33480" cy="288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A61E8F8-0AEB-29A7-EA70-5FE95008E3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762" y="948581"/>
                <a:ext cx="4559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4BBBEBC-1684-498E-F7B8-355F50863E41}"/>
                  </a:ext>
                </a:extLst>
              </p14:cNvPr>
              <p14:cNvContentPartPr/>
              <p14:nvPr/>
            </p14:nvContentPartPr>
            <p14:xfrm>
              <a:off x="543937" y="899981"/>
              <a:ext cx="247680" cy="30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4BBBEBC-1684-498E-F7B8-355F50863E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7817" y="893861"/>
                <a:ext cx="2599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ED87368-9037-2382-4CBC-4E946B6BD8ED}"/>
                  </a:ext>
                </a:extLst>
              </p14:cNvPr>
              <p14:cNvContentPartPr/>
              <p14:nvPr/>
            </p14:nvContentPartPr>
            <p14:xfrm>
              <a:off x="839497" y="1085021"/>
              <a:ext cx="108360" cy="127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ED87368-9037-2382-4CBC-4E946B6BD8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3397" y="1078901"/>
                <a:ext cx="120559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8EDBBED-5678-DD76-53C7-2291D8F47FFB}"/>
                  </a:ext>
                </a:extLst>
              </p14:cNvPr>
              <p14:cNvContentPartPr/>
              <p14:nvPr/>
            </p14:nvContentPartPr>
            <p14:xfrm>
              <a:off x="974497" y="893501"/>
              <a:ext cx="113400" cy="252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8EDBBED-5678-DD76-53C7-2291D8F47F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8396" y="887381"/>
                <a:ext cx="125601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846D5BF-1C69-7496-7531-163A3D729C05}"/>
                  </a:ext>
                </a:extLst>
              </p14:cNvPr>
              <p14:cNvContentPartPr/>
              <p14:nvPr/>
            </p14:nvContentPartPr>
            <p14:xfrm>
              <a:off x="1142257" y="863261"/>
              <a:ext cx="74160" cy="308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846D5BF-1C69-7496-7531-163A3D729C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36137" y="857141"/>
                <a:ext cx="8640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FA363C8-ED75-D179-854A-F93AC232AF4B}"/>
                  </a:ext>
                </a:extLst>
              </p14:cNvPr>
              <p14:cNvContentPartPr/>
              <p14:nvPr/>
            </p14:nvContentPartPr>
            <p14:xfrm>
              <a:off x="1248457" y="1000061"/>
              <a:ext cx="105120" cy="152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FA363C8-ED75-D179-854A-F93AC232AF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2337" y="993941"/>
                <a:ext cx="1173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C095D35-DC25-E302-8A97-74D2073020FB}"/>
                  </a:ext>
                </a:extLst>
              </p14:cNvPr>
              <p14:cNvContentPartPr/>
              <p14:nvPr/>
            </p14:nvContentPartPr>
            <p14:xfrm>
              <a:off x="1481737" y="907541"/>
              <a:ext cx="59400" cy="207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C095D35-DC25-E302-8A97-74D2073020F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75617" y="901421"/>
                <a:ext cx="716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56F487-8D94-A4B8-463C-8E8333303B39}"/>
                  </a:ext>
                </a:extLst>
              </p14:cNvPr>
              <p14:cNvContentPartPr/>
              <p14:nvPr/>
            </p14:nvContentPartPr>
            <p14:xfrm>
              <a:off x="1449337" y="1083941"/>
              <a:ext cx="187560" cy="50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56F487-8D94-A4B8-463C-8E8333303B3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43205" y="1077821"/>
                <a:ext cx="199824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8A6A644-153A-C026-A4B2-3E3BCA37FA0E}"/>
                  </a:ext>
                </a:extLst>
              </p14:cNvPr>
              <p14:cNvContentPartPr/>
              <p14:nvPr/>
            </p14:nvContentPartPr>
            <p14:xfrm>
              <a:off x="604417" y="1772981"/>
              <a:ext cx="3517200" cy="43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8A6A644-153A-C026-A4B2-3E3BCA37FA0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8297" y="1766861"/>
                <a:ext cx="35294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510ED54-A347-85DC-3381-D6B2D4D94FFD}"/>
                  </a:ext>
                </a:extLst>
              </p14:cNvPr>
              <p14:cNvContentPartPr/>
              <p14:nvPr/>
            </p14:nvContentPartPr>
            <p14:xfrm>
              <a:off x="4136737" y="1754621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510ED54-A347-85DC-3381-D6B2D4D94FF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30617" y="174850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4EDC3FE-F39D-1EAA-D996-B4FB66C92D1C}"/>
                  </a:ext>
                </a:extLst>
              </p14:cNvPr>
              <p14:cNvContentPartPr/>
              <p14:nvPr/>
            </p14:nvContentPartPr>
            <p14:xfrm>
              <a:off x="637897" y="1830941"/>
              <a:ext cx="201960" cy="4215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4EDC3FE-F39D-1EAA-D996-B4FB66C92D1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1777" y="1824821"/>
                <a:ext cx="214200" cy="42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5DE0943-E197-82A8-741C-AD3026C8D320}"/>
                  </a:ext>
                </a:extLst>
              </p14:cNvPr>
              <p14:cNvContentPartPr/>
              <p14:nvPr/>
            </p14:nvContentPartPr>
            <p14:xfrm>
              <a:off x="819337" y="6070301"/>
              <a:ext cx="4242960" cy="46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5DE0943-E197-82A8-741C-AD3026C8D32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3217" y="6064181"/>
                <a:ext cx="42552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8181617-C6DA-5691-6CA1-60FAAD90F986}"/>
                  </a:ext>
                </a:extLst>
              </p14:cNvPr>
              <p14:cNvContentPartPr/>
              <p14:nvPr/>
            </p14:nvContentPartPr>
            <p14:xfrm>
              <a:off x="4079137" y="1654901"/>
              <a:ext cx="374760" cy="105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8181617-C6DA-5691-6CA1-60FAAD90F98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3011" y="1648781"/>
                <a:ext cx="387012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C83DF4D-ED4D-22AF-851B-9FD2C855DEB6}"/>
                  </a:ext>
                </a:extLst>
              </p14:cNvPr>
              <p14:cNvContentPartPr/>
              <p14:nvPr/>
            </p14:nvContentPartPr>
            <p14:xfrm>
              <a:off x="4024777" y="1700981"/>
              <a:ext cx="683280" cy="4599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C83DF4D-ED4D-22AF-851B-9FD2C855DEB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18657" y="1694861"/>
                <a:ext cx="695520" cy="4611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14:cNvPr>
              <p14:cNvContentPartPr/>
              <p14:nvPr/>
            </p14:nvContentPartPr>
            <p14:xfrm>
              <a:off x="4703017" y="6219701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96897" y="621358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80054CD-F956-A231-C393-5517F69DDC6F}"/>
                  </a:ext>
                </a:extLst>
              </p14:cNvPr>
              <p14:cNvContentPartPr/>
              <p14:nvPr/>
            </p14:nvContentPartPr>
            <p14:xfrm>
              <a:off x="720697" y="2298221"/>
              <a:ext cx="3976920" cy="221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80054CD-F956-A231-C393-5517F69DDC6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14578" y="2292091"/>
                <a:ext cx="3989159" cy="233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9BF9BF3-D77C-61E1-4FEB-042D764CCCFB}"/>
                  </a:ext>
                </a:extLst>
              </p14:cNvPr>
              <p14:cNvContentPartPr/>
              <p14:nvPr/>
            </p14:nvContentPartPr>
            <p14:xfrm>
              <a:off x="2532937" y="1731941"/>
              <a:ext cx="187200" cy="4320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9BF9BF3-D77C-61E1-4FEB-042D764CCCF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6817" y="1725821"/>
                <a:ext cx="199440" cy="43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14:cNvPr>
              <p14:cNvContentPartPr/>
              <p14:nvPr/>
            </p14:nvContentPartPr>
            <p14:xfrm>
              <a:off x="2756857" y="6080021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50737" y="607390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6FB11EC-1A9B-5EFC-9018-32A26E4728E8}"/>
                  </a:ext>
                </a:extLst>
              </p14:cNvPr>
              <p14:cNvContentPartPr/>
              <p14:nvPr/>
            </p14:nvContentPartPr>
            <p14:xfrm>
              <a:off x="1479217" y="2027861"/>
              <a:ext cx="155160" cy="2275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6FB11EC-1A9B-5EFC-9018-32A26E4728E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73097" y="2021741"/>
                <a:ext cx="1674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E837AF8-B6E6-95B1-4CA9-651C12DA5412}"/>
                  </a:ext>
                </a:extLst>
              </p14:cNvPr>
              <p14:cNvContentPartPr/>
              <p14:nvPr/>
            </p14:nvContentPartPr>
            <p14:xfrm>
              <a:off x="1745617" y="1983941"/>
              <a:ext cx="57600" cy="231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E837AF8-B6E6-95B1-4CA9-651C12DA541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39497" y="1977821"/>
                <a:ext cx="6984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2D31019-5BB5-CE10-CF93-E1E42618FBB9}"/>
                  </a:ext>
                </a:extLst>
              </p14:cNvPr>
              <p14:cNvContentPartPr/>
              <p14:nvPr/>
            </p14:nvContentPartPr>
            <p14:xfrm>
              <a:off x="1731577" y="2182661"/>
              <a:ext cx="233280" cy="30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2D31019-5BB5-CE10-CF93-E1E42618FBB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25457" y="2176541"/>
                <a:ext cx="2455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42D9987-83CE-AE8E-7D92-2F14E71C7A6B}"/>
                  </a:ext>
                </a:extLst>
              </p14:cNvPr>
              <p14:cNvContentPartPr/>
              <p14:nvPr/>
            </p14:nvContentPartPr>
            <p14:xfrm>
              <a:off x="3361657" y="2008061"/>
              <a:ext cx="166320" cy="159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42D9987-83CE-AE8E-7D92-2F14E71C7A6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55537" y="2001941"/>
                <a:ext cx="1785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B63D19A-815A-A460-2F10-DBFDDD039812}"/>
                  </a:ext>
                </a:extLst>
              </p14:cNvPr>
              <p14:cNvContentPartPr/>
              <p14:nvPr/>
            </p14:nvContentPartPr>
            <p14:xfrm>
              <a:off x="3637777" y="1980341"/>
              <a:ext cx="173160" cy="174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B63D19A-815A-A460-2F10-DBFDDD03981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31657" y="1974221"/>
                <a:ext cx="185400" cy="18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1B8677E1-B233-BF53-0866-E20F840A2F5D}"/>
              </a:ext>
            </a:extLst>
          </p:cNvPr>
          <p:cNvGrpSpPr/>
          <p:nvPr/>
        </p:nvGrpSpPr>
        <p:grpSpPr>
          <a:xfrm>
            <a:off x="1524577" y="2738861"/>
            <a:ext cx="215280" cy="201240"/>
            <a:chOff x="1524577" y="2738861"/>
            <a:chExt cx="215280" cy="20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0FB0F40-F566-8026-2F45-6970DAE607B7}"/>
                    </a:ext>
                  </a:extLst>
                </p14:cNvPr>
                <p14:cNvContentPartPr/>
                <p14:nvPr/>
              </p14:nvContentPartPr>
              <p14:xfrm>
                <a:off x="1566697" y="2738861"/>
                <a:ext cx="58680" cy="201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0FB0F40-F566-8026-2F45-6970DAE607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60577" y="2732741"/>
                  <a:ext cx="70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BE5DB4F-8D18-ED81-935D-C79E0B87049A}"/>
                    </a:ext>
                  </a:extLst>
                </p14:cNvPr>
                <p14:cNvContentPartPr/>
                <p14:nvPr/>
              </p14:nvContentPartPr>
              <p14:xfrm>
                <a:off x="1524577" y="2910941"/>
                <a:ext cx="215280" cy="21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BE5DB4F-8D18-ED81-935D-C79E0B87049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18457" y="2904821"/>
                  <a:ext cx="2275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1ED0D74-7496-B196-2ED8-4AF551FE066F}"/>
              </a:ext>
            </a:extLst>
          </p:cNvPr>
          <p:cNvGrpSpPr/>
          <p:nvPr/>
        </p:nvGrpSpPr>
        <p:grpSpPr>
          <a:xfrm>
            <a:off x="1560577" y="3216221"/>
            <a:ext cx="210240" cy="681840"/>
            <a:chOff x="1560577" y="3216221"/>
            <a:chExt cx="210240" cy="68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B272A49-C871-968C-B5E5-B3EB30842030}"/>
                    </a:ext>
                  </a:extLst>
                </p14:cNvPr>
                <p14:cNvContentPartPr/>
                <p14:nvPr/>
              </p14:nvContentPartPr>
              <p14:xfrm>
                <a:off x="1577137" y="3216221"/>
                <a:ext cx="68040" cy="181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B272A49-C871-968C-B5E5-B3EB308420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71017" y="3210101"/>
                  <a:ext cx="80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8018F18-FD52-B183-2AF1-04A1EC044A01}"/>
                    </a:ext>
                  </a:extLst>
                </p14:cNvPr>
                <p14:cNvContentPartPr/>
                <p14:nvPr/>
              </p14:nvContentPartPr>
              <p14:xfrm>
                <a:off x="1560577" y="3418901"/>
                <a:ext cx="199440" cy="11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8018F18-FD52-B183-2AF1-04A1EC044A0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54468" y="3412781"/>
                  <a:ext cx="211658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A37C42B-6411-4756-42A6-51942395525E}"/>
                    </a:ext>
                  </a:extLst>
                </p14:cNvPr>
                <p14:cNvContentPartPr/>
                <p14:nvPr/>
              </p14:nvContentPartPr>
              <p14:xfrm>
                <a:off x="1617097" y="3660101"/>
                <a:ext cx="153720" cy="237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A37C42B-6411-4756-42A6-51942395525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10977" y="3653972"/>
                  <a:ext cx="165960" cy="25021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C30835E-8F76-3BA4-5E6F-65F5E2F1CA79}"/>
              </a:ext>
            </a:extLst>
          </p:cNvPr>
          <p:cNvGrpSpPr/>
          <p:nvPr/>
        </p:nvGrpSpPr>
        <p:grpSpPr>
          <a:xfrm>
            <a:off x="3142417" y="2609981"/>
            <a:ext cx="286200" cy="1161000"/>
            <a:chOff x="3142417" y="2609981"/>
            <a:chExt cx="286200" cy="116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A62664-629E-D33B-FB57-6AFEF26C010B}"/>
                    </a:ext>
                  </a:extLst>
                </p14:cNvPr>
                <p14:cNvContentPartPr/>
                <p14:nvPr/>
              </p14:nvContentPartPr>
              <p14:xfrm>
                <a:off x="3159697" y="2609981"/>
                <a:ext cx="149040" cy="256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A62664-629E-D33B-FB57-6AFEF26C010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53562" y="2603861"/>
                  <a:ext cx="16131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412FEE6-0FFC-D751-BEF5-8A0508C9EB05}"/>
                    </a:ext>
                  </a:extLst>
                </p14:cNvPr>
                <p14:cNvContentPartPr/>
                <p14:nvPr/>
              </p14:nvContentPartPr>
              <p14:xfrm>
                <a:off x="3162217" y="2722301"/>
                <a:ext cx="120960" cy="23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412FEE6-0FFC-D751-BEF5-8A0508C9EB0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56097" y="2716275"/>
                  <a:ext cx="133200" cy="350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7AB7600-20D1-6B65-BF23-D3CF71297B68}"/>
                    </a:ext>
                  </a:extLst>
                </p14:cNvPr>
                <p14:cNvContentPartPr/>
                <p14:nvPr/>
              </p14:nvContentPartPr>
              <p14:xfrm>
                <a:off x="3165097" y="3193901"/>
                <a:ext cx="2880" cy="151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7AB7600-20D1-6B65-BF23-D3CF71297B6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59657" y="3187781"/>
                  <a:ext cx="137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C1E0461-08B5-5260-8DDB-1BE0ED5F5391}"/>
                    </a:ext>
                  </a:extLst>
                </p14:cNvPr>
                <p14:cNvContentPartPr/>
                <p14:nvPr/>
              </p14:nvContentPartPr>
              <p14:xfrm>
                <a:off x="3142417" y="3123701"/>
                <a:ext cx="173880" cy="234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C1E0461-08B5-5260-8DDB-1BE0ED5F53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36297" y="3117572"/>
                  <a:ext cx="186120" cy="246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B0BE007-A2BD-48F7-422D-9E0CC2D64758}"/>
                    </a:ext>
                  </a:extLst>
                </p14:cNvPr>
                <p14:cNvContentPartPr/>
                <p14:nvPr/>
              </p14:nvContentPartPr>
              <p14:xfrm>
                <a:off x="3252577" y="3546341"/>
                <a:ext cx="176040" cy="224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B0BE007-A2BD-48F7-422D-9E0CC2D6475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46457" y="3540211"/>
                  <a:ext cx="188280" cy="2369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F61842-837A-9C07-FE6D-8A87B0B6D487}"/>
              </a:ext>
            </a:extLst>
          </p:cNvPr>
          <p:cNvGrpSpPr/>
          <p:nvPr/>
        </p:nvGrpSpPr>
        <p:grpSpPr>
          <a:xfrm>
            <a:off x="1266457" y="4204781"/>
            <a:ext cx="611640" cy="257760"/>
            <a:chOff x="1266457" y="4204781"/>
            <a:chExt cx="611640" cy="25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0B49C6C-9095-30B0-1228-4F3B5BCEABC1}"/>
                    </a:ext>
                  </a:extLst>
                </p14:cNvPr>
                <p14:cNvContentPartPr/>
                <p14:nvPr/>
              </p14:nvContentPartPr>
              <p14:xfrm>
                <a:off x="1266457" y="4267061"/>
                <a:ext cx="172080" cy="195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0B49C6C-9095-30B0-1228-4F3B5BCEAB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60324" y="4260941"/>
                  <a:ext cx="184346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5776817-B8D8-1341-62B9-E3CC65A73FF6}"/>
                    </a:ext>
                  </a:extLst>
                </p14:cNvPr>
                <p14:cNvContentPartPr/>
                <p14:nvPr/>
              </p14:nvContentPartPr>
              <p14:xfrm>
                <a:off x="1488937" y="4248701"/>
                <a:ext cx="115560" cy="146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5776817-B8D8-1341-62B9-E3CC65A73FF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82836" y="4242581"/>
                  <a:ext cx="127762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9B0C031-8C86-8C64-0FAC-354206DFC7E9}"/>
                    </a:ext>
                  </a:extLst>
                </p14:cNvPr>
                <p14:cNvContentPartPr/>
                <p14:nvPr/>
              </p14:nvContentPartPr>
              <p14:xfrm>
                <a:off x="1739857" y="4204781"/>
                <a:ext cx="32040" cy="238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9B0C031-8C86-8C64-0FAC-354206DFC7E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33737" y="4198652"/>
                  <a:ext cx="44280" cy="250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2294BC9-9300-D4CA-E7AA-75B8EB2CA45E}"/>
                    </a:ext>
                  </a:extLst>
                </p14:cNvPr>
                <p14:cNvContentPartPr/>
                <p14:nvPr/>
              </p14:nvContentPartPr>
              <p14:xfrm>
                <a:off x="1838497" y="4210181"/>
                <a:ext cx="39600" cy="244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2294BC9-9300-D4CA-E7AA-75B8EB2CA45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32377" y="4204070"/>
                  <a:ext cx="51840" cy="25630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824A85D-6060-FB11-533A-4388C9BA147A}"/>
                  </a:ext>
                </a:extLst>
              </p14:cNvPr>
              <p14:cNvContentPartPr/>
              <p14:nvPr/>
            </p14:nvContentPartPr>
            <p14:xfrm>
              <a:off x="1576057" y="4787261"/>
              <a:ext cx="171720" cy="2574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824A85D-6060-FB11-533A-4388C9BA147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569937" y="4781141"/>
                <a:ext cx="183960" cy="26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68839269-55F2-FFF8-B6C8-EE3224BA682F}"/>
              </a:ext>
            </a:extLst>
          </p:cNvPr>
          <p:cNvGrpSpPr/>
          <p:nvPr/>
        </p:nvGrpSpPr>
        <p:grpSpPr>
          <a:xfrm>
            <a:off x="3189577" y="4020461"/>
            <a:ext cx="262440" cy="901080"/>
            <a:chOff x="3189577" y="4020461"/>
            <a:chExt cx="262440" cy="90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4FE69CF-8522-5E69-53E7-34F3DDB6B7CB}"/>
                    </a:ext>
                  </a:extLst>
                </p14:cNvPr>
                <p14:cNvContentPartPr/>
                <p14:nvPr/>
              </p14:nvContentPartPr>
              <p14:xfrm>
                <a:off x="3255817" y="4072661"/>
                <a:ext cx="30240" cy="235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4FE69CF-8522-5E69-53E7-34F3DDB6B7C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49623" y="4066541"/>
                  <a:ext cx="42627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1892408-EF03-416B-DE3A-7A8DA3F491AB}"/>
                    </a:ext>
                  </a:extLst>
                </p14:cNvPr>
                <p14:cNvContentPartPr/>
                <p14:nvPr/>
              </p14:nvContentPartPr>
              <p14:xfrm>
                <a:off x="3189577" y="4020461"/>
                <a:ext cx="229320" cy="348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1892408-EF03-416B-DE3A-7A8DA3F491A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83467" y="4014341"/>
                  <a:ext cx="241541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7CE3BCE-6D56-BA90-25FE-2259D41C0897}"/>
                    </a:ext>
                  </a:extLst>
                </p14:cNvPr>
                <p14:cNvContentPartPr/>
                <p14:nvPr/>
              </p14:nvContentPartPr>
              <p14:xfrm>
                <a:off x="3261217" y="4617341"/>
                <a:ext cx="26640" cy="197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7CE3BCE-6D56-BA90-25FE-2259D41C089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55097" y="4611221"/>
                  <a:ext cx="38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6DF7A36-C707-B969-9623-E8CCB971A31B}"/>
                    </a:ext>
                  </a:extLst>
                </p14:cNvPr>
                <p14:cNvContentPartPr/>
                <p14:nvPr/>
              </p14:nvContentPartPr>
              <p14:xfrm>
                <a:off x="3285697" y="4575941"/>
                <a:ext cx="109080" cy="10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6DF7A36-C707-B969-9623-E8CCB971A31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79577" y="4569821"/>
                  <a:ext cx="121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E263603-B32F-5497-A975-2280DF594420}"/>
                    </a:ext>
                  </a:extLst>
                </p14:cNvPr>
                <p14:cNvContentPartPr/>
                <p14:nvPr/>
              </p14:nvContentPartPr>
              <p14:xfrm>
                <a:off x="3290737" y="4727141"/>
                <a:ext cx="111240" cy="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E263603-B32F-5497-A975-2280DF59442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84617" y="4721021"/>
                  <a:ext cx="1234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3F12E56-B3B0-7A32-12AD-4184302CC5FB}"/>
                    </a:ext>
                  </a:extLst>
                </p14:cNvPr>
                <p14:cNvContentPartPr/>
                <p14:nvPr/>
              </p14:nvContentPartPr>
              <p14:xfrm>
                <a:off x="3284617" y="4893101"/>
                <a:ext cx="167400" cy="6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3F12E56-B3B0-7A32-12AD-4184302CC5F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78497" y="4887303"/>
                  <a:ext cx="179640" cy="18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334C5E5-10A2-5B0F-D395-CF85AA85A484}"/>
                    </a:ext>
                  </a:extLst>
                </p14:cNvPr>
                <p14:cNvContentPartPr/>
                <p14:nvPr/>
              </p14:nvContentPartPr>
              <p14:xfrm>
                <a:off x="3277057" y="4823621"/>
                <a:ext cx="10440" cy="97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334C5E5-10A2-5B0F-D395-CF85AA85A48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70937" y="4817501"/>
                  <a:ext cx="2268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5ECED00-3275-3775-9051-50EB55EB22B5}"/>
              </a:ext>
            </a:extLst>
          </p:cNvPr>
          <p:cNvGrpSpPr/>
          <p:nvPr/>
        </p:nvGrpSpPr>
        <p:grpSpPr>
          <a:xfrm>
            <a:off x="1584697" y="5369021"/>
            <a:ext cx="245520" cy="344880"/>
            <a:chOff x="1584697" y="5369021"/>
            <a:chExt cx="245520" cy="34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73FCC17-CF76-B761-5223-8C005D89E56F}"/>
                    </a:ext>
                  </a:extLst>
                </p14:cNvPr>
                <p14:cNvContentPartPr/>
                <p14:nvPr/>
              </p14:nvContentPartPr>
              <p14:xfrm>
                <a:off x="1584697" y="5369021"/>
                <a:ext cx="194040" cy="344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73FCC17-CF76-B761-5223-8C005D89E56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78577" y="5362901"/>
                  <a:ext cx="2062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2BA65DD-DF89-BC95-AA82-C4806F03513A}"/>
                    </a:ext>
                  </a:extLst>
                </p14:cNvPr>
                <p14:cNvContentPartPr/>
                <p14:nvPr/>
              </p14:nvContentPartPr>
              <p14:xfrm>
                <a:off x="1653097" y="5567741"/>
                <a:ext cx="177120" cy="12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2BA65DD-DF89-BC95-AA82-C4806F03513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46989" y="5561621"/>
                  <a:ext cx="189335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792F9F5-3F4E-A025-D9FD-6B163ECA5337}"/>
              </a:ext>
            </a:extLst>
          </p:cNvPr>
          <p:cNvGrpSpPr/>
          <p:nvPr/>
        </p:nvGrpSpPr>
        <p:grpSpPr>
          <a:xfrm>
            <a:off x="3179137" y="5300621"/>
            <a:ext cx="612720" cy="372960"/>
            <a:chOff x="3179137" y="5300621"/>
            <a:chExt cx="612720" cy="37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8A59499-2619-D5C1-A68F-15BD2F340BFB}"/>
                    </a:ext>
                  </a:extLst>
                </p14:cNvPr>
                <p14:cNvContentPartPr/>
                <p14:nvPr/>
              </p14:nvContentPartPr>
              <p14:xfrm>
                <a:off x="3261937" y="5371181"/>
                <a:ext cx="35280" cy="235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8A59499-2619-D5C1-A68F-15BD2F340BF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55817" y="5365061"/>
                  <a:ext cx="475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735D64E-E282-7ABE-EF2D-AC2676B6675B}"/>
                    </a:ext>
                  </a:extLst>
                </p14:cNvPr>
                <p14:cNvContentPartPr/>
                <p14:nvPr/>
              </p14:nvContentPartPr>
              <p14:xfrm>
                <a:off x="3179137" y="5354621"/>
                <a:ext cx="211320" cy="306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735D64E-E282-7ABE-EF2D-AC2676B6675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73017" y="5348494"/>
                  <a:ext cx="223560" cy="3189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76310D5-DF36-58C9-819F-92A0BEB8BA29}"/>
                    </a:ext>
                  </a:extLst>
                </p14:cNvPr>
                <p14:cNvContentPartPr/>
                <p14:nvPr/>
              </p14:nvContentPartPr>
              <p14:xfrm>
                <a:off x="3622657" y="5300621"/>
                <a:ext cx="169200" cy="372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76310D5-DF36-58C9-819F-92A0BEB8BA2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16537" y="5294501"/>
                  <a:ext cx="1814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BE72325-32EC-B4F4-196F-B9317C898683}"/>
                    </a:ext>
                  </a:extLst>
                </p14:cNvPr>
                <p14:cNvContentPartPr/>
                <p14:nvPr/>
              </p14:nvContentPartPr>
              <p14:xfrm>
                <a:off x="3615817" y="5457581"/>
                <a:ext cx="153360" cy="34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BE72325-32EC-B4F4-196F-B9317C89868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09697" y="5451461"/>
                  <a:ext cx="16560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B9E80F-A440-E775-5748-3BD08E680B21}"/>
                  </a:ext>
                </a:extLst>
              </p14:cNvPr>
              <p14:cNvContentPartPr/>
              <p14:nvPr/>
            </p14:nvContentPartPr>
            <p14:xfrm>
              <a:off x="8319937" y="966581"/>
              <a:ext cx="18360" cy="279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B9E80F-A440-E775-5748-3BD08E680B2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313817" y="960453"/>
                <a:ext cx="30600" cy="291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F1AB9EC-D283-C796-E865-692520578C23}"/>
                  </a:ext>
                </a:extLst>
              </p14:cNvPr>
              <p14:cNvContentPartPr/>
              <p14:nvPr/>
            </p14:nvContentPartPr>
            <p14:xfrm>
              <a:off x="8159737" y="903941"/>
              <a:ext cx="309600" cy="62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F1AB9EC-D283-C796-E865-692520578C2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153617" y="897856"/>
                <a:ext cx="321840" cy="74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34AD471-5434-D6D3-832A-891CC54A2262}"/>
                  </a:ext>
                </a:extLst>
              </p14:cNvPr>
              <p14:cNvContentPartPr/>
              <p14:nvPr/>
            </p14:nvContentPartPr>
            <p14:xfrm>
              <a:off x="8543857" y="871901"/>
              <a:ext cx="387000" cy="297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34AD471-5434-D6D3-832A-891CC54A226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537737" y="865781"/>
                <a:ext cx="3992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1E396A0-F3CE-5AEE-09D2-3394D2E63115}"/>
                  </a:ext>
                </a:extLst>
              </p14:cNvPr>
              <p14:cNvContentPartPr/>
              <p14:nvPr/>
            </p14:nvContentPartPr>
            <p14:xfrm>
              <a:off x="9027697" y="870821"/>
              <a:ext cx="78840" cy="311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1E396A0-F3CE-5AEE-09D2-3394D2E6311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021577" y="864708"/>
                <a:ext cx="91080" cy="323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57FAC9D-FF73-528E-4630-D4CA0EC9AD29}"/>
                  </a:ext>
                </a:extLst>
              </p14:cNvPr>
              <p14:cNvContentPartPr/>
              <p14:nvPr/>
            </p14:nvContentPartPr>
            <p14:xfrm>
              <a:off x="9146137" y="1024541"/>
              <a:ext cx="96840" cy="132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57FAC9D-FF73-528E-4630-D4CA0EC9AD2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140017" y="1018404"/>
                <a:ext cx="109080" cy="145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29FC8AA-6ACC-B6D5-E3FB-17EC3A0B8DD8}"/>
                  </a:ext>
                </a:extLst>
              </p14:cNvPr>
              <p14:cNvContentPartPr/>
              <p14:nvPr/>
            </p14:nvContentPartPr>
            <p14:xfrm>
              <a:off x="9427657" y="889541"/>
              <a:ext cx="156600" cy="244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29FC8AA-6ACC-B6D5-E3FB-17EC3A0B8DD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421537" y="883421"/>
                <a:ext cx="1688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31995A9-56AE-4D03-B2DF-D7151829B1BC}"/>
                  </a:ext>
                </a:extLst>
              </p14:cNvPr>
              <p14:cNvContentPartPr/>
              <p14:nvPr/>
            </p14:nvContentPartPr>
            <p14:xfrm>
              <a:off x="8600737" y="1284461"/>
              <a:ext cx="906480" cy="110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31995A9-56AE-4D03-B2DF-D7151829B1B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594617" y="1278341"/>
                <a:ext cx="9187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0251B64-821D-08BA-1FB2-9399BAA716B1}"/>
                  </a:ext>
                </a:extLst>
              </p14:cNvPr>
              <p14:cNvContentPartPr/>
              <p14:nvPr/>
            </p14:nvContentPartPr>
            <p14:xfrm>
              <a:off x="9464377" y="1301021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0251B64-821D-08BA-1FB2-9399BAA716B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58257" y="129490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C7F72CC-A293-A9B2-94F3-F2E04DB3F0B0}"/>
                  </a:ext>
                </a:extLst>
              </p14:cNvPr>
              <p14:cNvContentPartPr/>
              <p14:nvPr/>
            </p14:nvContentPartPr>
            <p14:xfrm>
              <a:off x="7776697" y="1447901"/>
              <a:ext cx="3238200" cy="257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C7F72CC-A293-A9B2-94F3-F2E04DB3F0B0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70577" y="1441781"/>
                <a:ext cx="32504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044DBA7-FFFC-AB2D-42AC-222208A6AE6F}"/>
                  </a:ext>
                </a:extLst>
              </p14:cNvPr>
              <p14:cNvContentPartPr/>
              <p14:nvPr/>
            </p14:nvContentPartPr>
            <p14:xfrm>
              <a:off x="7642417" y="1632941"/>
              <a:ext cx="180000" cy="44179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044DBA7-FFFC-AB2D-42AC-222208A6AE6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636297" y="1626821"/>
                <a:ext cx="192240" cy="443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DB36B15-F16B-C3AA-587A-F2393265D738}"/>
                  </a:ext>
                </a:extLst>
              </p14:cNvPr>
              <p14:cNvContentPartPr/>
              <p14:nvPr/>
            </p14:nvContentPartPr>
            <p14:xfrm>
              <a:off x="7659697" y="5945381"/>
              <a:ext cx="4074480" cy="193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DB36B15-F16B-C3AA-587A-F2393265D738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653578" y="5939272"/>
                <a:ext cx="4086719" cy="2055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F853543-2E9F-3F68-7F14-28267318DA31}"/>
                  </a:ext>
                </a:extLst>
              </p14:cNvPr>
              <p14:cNvContentPartPr/>
              <p14:nvPr/>
            </p14:nvContentPartPr>
            <p14:xfrm>
              <a:off x="10833817" y="1456541"/>
              <a:ext cx="482400" cy="45115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F853543-2E9F-3F68-7F14-28267318DA3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827702" y="1450421"/>
                <a:ext cx="494631" cy="45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0F82995-A024-A7C9-A224-9EF7DF3E28A0}"/>
                  </a:ext>
                </a:extLst>
              </p14:cNvPr>
              <p14:cNvContentPartPr/>
              <p14:nvPr/>
            </p14:nvContentPartPr>
            <p14:xfrm>
              <a:off x="9341257" y="1520261"/>
              <a:ext cx="104760" cy="46166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0F82995-A024-A7C9-A224-9EF7DF3E28A0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335137" y="1514141"/>
                <a:ext cx="117000" cy="46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27DAB3C-8386-E210-FCDB-102C17353C4A}"/>
                  </a:ext>
                </a:extLst>
              </p14:cNvPr>
              <p14:cNvContentPartPr/>
              <p14:nvPr/>
            </p14:nvContentPartPr>
            <p14:xfrm>
              <a:off x="7857337" y="1950461"/>
              <a:ext cx="3359880" cy="2847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27DAB3C-8386-E210-FCDB-102C17353C4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851217" y="1944341"/>
                <a:ext cx="33721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FCD94DA-BB49-5AAF-5955-FBB262ECB176}"/>
                  </a:ext>
                </a:extLst>
              </p14:cNvPr>
              <p14:cNvContentPartPr/>
              <p14:nvPr/>
            </p14:nvContentPartPr>
            <p14:xfrm>
              <a:off x="8614777" y="1828781"/>
              <a:ext cx="142920" cy="2192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FCD94DA-BB49-5AAF-5955-FBB262ECB176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608657" y="1822661"/>
                <a:ext cx="1551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5BD04CB-EC2C-47A2-1990-3717F657FAFE}"/>
                  </a:ext>
                </a:extLst>
              </p14:cNvPr>
              <p14:cNvContentPartPr/>
              <p14:nvPr/>
            </p14:nvContentPartPr>
            <p14:xfrm>
              <a:off x="8841217" y="1832021"/>
              <a:ext cx="68400" cy="166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5BD04CB-EC2C-47A2-1990-3717F657FAF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835097" y="1825901"/>
                <a:ext cx="806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E63FD42-A350-1E6A-201A-B3F89B255ECB}"/>
                  </a:ext>
                </a:extLst>
              </p14:cNvPr>
              <p14:cNvContentPartPr/>
              <p14:nvPr/>
            </p14:nvContentPartPr>
            <p14:xfrm>
              <a:off x="8843017" y="1978181"/>
              <a:ext cx="162000" cy="381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E63FD42-A350-1E6A-201A-B3F89B255EC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836897" y="1972061"/>
                <a:ext cx="1742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FE5E11F-0708-4623-8AF4-878413D1C8AE}"/>
                  </a:ext>
                </a:extLst>
              </p14:cNvPr>
              <p14:cNvContentPartPr/>
              <p14:nvPr/>
            </p14:nvContentPartPr>
            <p14:xfrm>
              <a:off x="10025617" y="1707821"/>
              <a:ext cx="139320" cy="1994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FE5E11F-0708-4623-8AF4-878413D1C8AE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019497" y="1701701"/>
                <a:ext cx="1515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61A19C0-B5AB-D25D-668D-F3EEA59CC9D9}"/>
                  </a:ext>
                </a:extLst>
              </p14:cNvPr>
              <p14:cNvContentPartPr/>
              <p14:nvPr/>
            </p14:nvContentPartPr>
            <p14:xfrm>
              <a:off x="10239457" y="1682261"/>
              <a:ext cx="147600" cy="1987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61A19C0-B5AB-D25D-668D-F3EEA59CC9D9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0233322" y="1676141"/>
                <a:ext cx="15987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70778CE-2723-E208-114E-5B7122FE33B6}"/>
                  </a:ext>
                </a:extLst>
              </p14:cNvPr>
              <p14:cNvContentPartPr/>
              <p14:nvPr/>
            </p14:nvContentPartPr>
            <p14:xfrm>
              <a:off x="8385817" y="2490821"/>
              <a:ext cx="57240" cy="1576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70778CE-2723-E208-114E-5B7122FE33B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379697" y="2484701"/>
                <a:ext cx="694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F308C01-CD6F-F711-ABDF-772D19896E8F}"/>
                  </a:ext>
                </a:extLst>
              </p14:cNvPr>
              <p14:cNvContentPartPr/>
              <p14:nvPr/>
            </p14:nvContentPartPr>
            <p14:xfrm>
              <a:off x="8369257" y="2615381"/>
              <a:ext cx="214560" cy="680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F308C01-CD6F-F711-ABDF-772D19896E8F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363127" y="2609261"/>
                <a:ext cx="226821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2DB3075-FE76-F66D-6A9B-1958556306B4}"/>
                  </a:ext>
                </a:extLst>
              </p14:cNvPr>
              <p14:cNvContentPartPr/>
              <p14:nvPr/>
            </p14:nvContentPartPr>
            <p14:xfrm>
              <a:off x="8467177" y="2955941"/>
              <a:ext cx="140040" cy="2001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2DB3075-FE76-F66D-6A9B-1958556306B4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461057" y="2949821"/>
                <a:ext cx="1522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0685E46-0E8D-1413-D4D5-C3CC1E375A12}"/>
                  </a:ext>
                </a:extLst>
              </p14:cNvPr>
              <p14:cNvContentPartPr/>
              <p14:nvPr/>
            </p14:nvContentPartPr>
            <p14:xfrm>
              <a:off x="8467177" y="3390101"/>
              <a:ext cx="141840" cy="2296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0685E46-0E8D-1413-D4D5-C3CC1E375A12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461057" y="3383981"/>
                <a:ext cx="15408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E1B58EE-D1BE-8395-5ABD-A92999C278F1}"/>
              </a:ext>
            </a:extLst>
          </p:cNvPr>
          <p:cNvGrpSpPr/>
          <p:nvPr/>
        </p:nvGrpSpPr>
        <p:grpSpPr>
          <a:xfrm>
            <a:off x="8251537" y="3942701"/>
            <a:ext cx="553320" cy="241560"/>
            <a:chOff x="8251537" y="3942701"/>
            <a:chExt cx="553320" cy="24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9BB7A67-E036-F72A-E6FD-7CEAEAF1623F}"/>
                    </a:ext>
                  </a:extLst>
                </p14:cNvPr>
                <p14:cNvContentPartPr/>
                <p14:nvPr/>
              </p14:nvContentPartPr>
              <p14:xfrm>
                <a:off x="8251537" y="3990221"/>
                <a:ext cx="195840" cy="194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9BB7A67-E036-F72A-E6FD-7CEAEAF1623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45428" y="3984101"/>
                  <a:ext cx="208058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42D7504-ABC6-3F0D-CA74-2DC2515B4A1F}"/>
                    </a:ext>
                  </a:extLst>
                </p14:cNvPr>
                <p14:cNvContentPartPr/>
                <p14:nvPr/>
              </p14:nvContentPartPr>
              <p14:xfrm>
                <a:off x="8503177" y="3982301"/>
                <a:ext cx="125280" cy="158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42D7504-ABC6-3F0D-CA74-2DC2515B4A1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97057" y="3976181"/>
                  <a:ext cx="1375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27E50EA-33EF-48E5-A328-ECD2D6CD9A98}"/>
                    </a:ext>
                  </a:extLst>
                </p14:cNvPr>
                <p14:cNvContentPartPr/>
                <p14:nvPr/>
              </p14:nvContentPartPr>
              <p14:xfrm>
                <a:off x="8722417" y="3942701"/>
                <a:ext cx="11880" cy="1922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27E50EA-33EF-48E5-A328-ECD2D6CD9A9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716297" y="3936581"/>
                  <a:ext cx="241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0A1B9E0-8F2C-054E-97B0-F426578813D5}"/>
                    </a:ext>
                  </a:extLst>
                </p14:cNvPr>
                <p14:cNvContentPartPr/>
                <p14:nvPr/>
              </p14:nvContentPartPr>
              <p14:xfrm>
                <a:off x="8777497" y="3959621"/>
                <a:ext cx="27360" cy="1918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0A1B9E0-8F2C-054E-97B0-F426578813D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771456" y="3953501"/>
                  <a:ext cx="39441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AF5EE8E-F4CB-FD0B-D9CD-6654FC3B51F6}"/>
              </a:ext>
            </a:extLst>
          </p:cNvPr>
          <p:cNvGrpSpPr/>
          <p:nvPr/>
        </p:nvGrpSpPr>
        <p:grpSpPr>
          <a:xfrm>
            <a:off x="9959017" y="2337461"/>
            <a:ext cx="496080" cy="1834920"/>
            <a:chOff x="9959017" y="2337461"/>
            <a:chExt cx="496080" cy="183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8EC496F-604E-3422-C2FE-334BA358A797}"/>
                    </a:ext>
                  </a:extLst>
                </p14:cNvPr>
                <p14:cNvContentPartPr/>
                <p14:nvPr/>
              </p14:nvContentPartPr>
              <p14:xfrm>
                <a:off x="9973777" y="2337461"/>
                <a:ext cx="102600" cy="283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8EC496F-604E-3422-C2FE-334BA358A79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967657" y="2331333"/>
                  <a:ext cx="114840" cy="295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D248C05-A37E-CEE5-C22B-8309B0035238}"/>
                    </a:ext>
                  </a:extLst>
                </p14:cNvPr>
                <p14:cNvContentPartPr/>
                <p14:nvPr/>
              </p14:nvContentPartPr>
              <p14:xfrm>
                <a:off x="9969457" y="2438261"/>
                <a:ext cx="157320" cy="1054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D248C05-A37E-CEE5-C22B-8309B003523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963337" y="2432141"/>
                  <a:ext cx="1695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D81A5F7-8753-59A2-FDFA-E1BE5248F358}"/>
                    </a:ext>
                  </a:extLst>
                </p14:cNvPr>
                <p14:cNvContentPartPr/>
                <p14:nvPr/>
              </p14:nvContentPartPr>
              <p14:xfrm>
                <a:off x="10219297" y="2395781"/>
                <a:ext cx="88560" cy="218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D81A5F7-8753-59A2-FDFA-E1BE5248F35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213177" y="2389671"/>
                  <a:ext cx="100800" cy="2307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AF9C857-338B-FCAC-8859-18A8DD2B7213}"/>
                    </a:ext>
                  </a:extLst>
                </p14:cNvPr>
                <p14:cNvContentPartPr/>
                <p14:nvPr/>
              </p14:nvContentPartPr>
              <p14:xfrm>
                <a:off x="10175737" y="2527181"/>
                <a:ext cx="143640" cy="34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AF9C857-338B-FCAC-8859-18A8DD2B721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169617" y="2521061"/>
                  <a:ext cx="155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FDE07FE-58F8-D5ED-98B8-D96B4B045834}"/>
                    </a:ext>
                  </a:extLst>
                </p14:cNvPr>
                <p14:cNvContentPartPr/>
                <p14:nvPr/>
              </p14:nvContentPartPr>
              <p14:xfrm>
                <a:off x="9975577" y="2995181"/>
                <a:ext cx="9000" cy="141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FDE07FE-58F8-D5ED-98B8-D96B4B04583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969457" y="2989061"/>
                  <a:ext cx="21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5244E7E-B0F6-1014-E7E1-36DC3BEA1D0C}"/>
                    </a:ext>
                  </a:extLst>
                </p14:cNvPr>
                <p14:cNvContentPartPr/>
                <p14:nvPr/>
              </p14:nvContentPartPr>
              <p14:xfrm>
                <a:off x="9975217" y="2842541"/>
                <a:ext cx="218880" cy="278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5244E7E-B0F6-1014-E7E1-36DC3BEA1D0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969087" y="2836429"/>
                  <a:ext cx="231140" cy="290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A575D51-EED6-489E-243D-91AB804364EB}"/>
                    </a:ext>
                  </a:extLst>
                </p14:cNvPr>
                <p14:cNvContentPartPr/>
                <p14:nvPr/>
              </p14:nvContentPartPr>
              <p14:xfrm>
                <a:off x="10325137" y="2954141"/>
                <a:ext cx="2160" cy="163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A575D51-EED6-489E-243D-91AB804364E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317793" y="2948021"/>
                  <a:ext cx="16848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F9C20D9-BBBC-652C-EA6A-B37B7566C0A1}"/>
                    </a:ext>
                  </a:extLst>
                </p14:cNvPr>
                <p14:cNvContentPartPr/>
                <p14:nvPr/>
              </p14:nvContentPartPr>
              <p14:xfrm>
                <a:off x="10281577" y="2896901"/>
                <a:ext cx="173520" cy="261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F9C20D9-BBBC-652C-EA6A-B37B7566C0A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275457" y="2890781"/>
                  <a:ext cx="1857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2BA61C8-5943-DA89-11C8-5795AD5BF411}"/>
                    </a:ext>
                  </a:extLst>
                </p14:cNvPr>
                <p14:cNvContentPartPr/>
                <p14:nvPr/>
              </p14:nvContentPartPr>
              <p14:xfrm>
                <a:off x="9965857" y="3381461"/>
                <a:ext cx="184320" cy="276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2BA61C8-5943-DA89-11C8-5795AD5BF41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959737" y="3375341"/>
                  <a:ext cx="1965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4E74539-D2D1-7CFC-CF9E-C7BC9D958598}"/>
                    </a:ext>
                  </a:extLst>
                </p14:cNvPr>
                <p14:cNvContentPartPr/>
                <p14:nvPr/>
              </p14:nvContentPartPr>
              <p14:xfrm>
                <a:off x="10292017" y="3443741"/>
                <a:ext cx="117360" cy="216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4E74539-D2D1-7CFC-CF9E-C7BC9D95859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285916" y="3437611"/>
                  <a:ext cx="129563" cy="228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5EEC514-A64B-D3D1-17F2-0EFC2D354D05}"/>
                    </a:ext>
                  </a:extLst>
                </p14:cNvPr>
                <p14:cNvContentPartPr/>
                <p14:nvPr/>
              </p14:nvContentPartPr>
              <p14:xfrm>
                <a:off x="10272577" y="3483701"/>
                <a:ext cx="174240" cy="1238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5EEC514-A64B-D3D1-17F2-0EFC2D354D0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266457" y="3477581"/>
                  <a:ext cx="186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7F5859A-30F2-827B-13CF-EEAE641DA804}"/>
                    </a:ext>
                  </a:extLst>
                </p14:cNvPr>
                <p14:cNvContentPartPr/>
                <p14:nvPr/>
              </p14:nvContentPartPr>
              <p14:xfrm>
                <a:off x="9971257" y="3971861"/>
                <a:ext cx="10080" cy="1648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7F5859A-30F2-827B-13CF-EEAE641DA80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965137" y="3965728"/>
                  <a:ext cx="22320" cy="1771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F0027D1-CB32-9D21-2E27-802D100E21FB}"/>
                    </a:ext>
                  </a:extLst>
                </p14:cNvPr>
                <p14:cNvContentPartPr/>
                <p14:nvPr/>
              </p14:nvContentPartPr>
              <p14:xfrm>
                <a:off x="9959017" y="3930101"/>
                <a:ext cx="255600" cy="2422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F0027D1-CB32-9D21-2E27-802D100E21F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952897" y="3923981"/>
                  <a:ext cx="2678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AB71E12-D32C-CDF1-018C-EE0F2DA0A639}"/>
                    </a:ext>
                  </a:extLst>
                </p14:cNvPr>
                <p14:cNvContentPartPr/>
                <p14:nvPr/>
              </p14:nvContentPartPr>
              <p14:xfrm>
                <a:off x="10320817" y="3899141"/>
                <a:ext cx="102960" cy="191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AB71E12-D32C-CDF1-018C-EE0F2DA0A63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314697" y="3893021"/>
                  <a:ext cx="11520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54B161C-D740-BE23-0EFD-FD5B73D73A3F}"/>
              </a:ext>
            </a:extLst>
          </p:cNvPr>
          <p:cNvGrpSpPr/>
          <p:nvPr/>
        </p:nvGrpSpPr>
        <p:grpSpPr>
          <a:xfrm>
            <a:off x="9929137" y="4486301"/>
            <a:ext cx="465480" cy="358560"/>
            <a:chOff x="9929137" y="4486301"/>
            <a:chExt cx="465480" cy="3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E791854-E8C6-36EA-1E3E-65C3682667E5}"/>
                    </a:ext>
                  </a:extLst>
                </p14:cNvPr>
                <p14:cNvContentPartPr/>
                <p14:nvPr/>
              </p14:nvContentPartPr>
              <p14:xfrm>
                <a:off x="9929137" y="4524821"/>
                <a:ext cx="130680" cy="320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E791854-E8C6-36EA-1E3E-65C3682667E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923017" y="4518701"/>
                  <a:ext cx="1429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3665A6A-3C40-5101-2B88-B0C77D68EA04}"/>
                    </a:ext>
                  </a:extLst>
                </p14:cNvPr>
                <p14:cNvContentPartPr/>
                <p14:nvPr/>
              </p14:nvContentPartPr>
              <p14:xfrm>
                <a:off x="9932017" y="4588541"/>
                <a:ext cx="208440" cy="1688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3665A6A-3C40-5101-2B88-B0C77D68EA0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925897" y="4582408"/>
                  <a:ext cx="220680" cy="181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2533A77-7430-025F-DFB7-483E23004D23}"/>
                    </a:ext>
                  </a:extLst>
                </p14:cNvPr>
                <p14:cNvContentPartPr/>
                <p14:nvPr/>
              </p14:nvContentPartPr>
              <p14:xfrm>
                <a:off x="10285897" y="4486301"/>
                <a:ext cx="108720" cy="302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2533A77-7430-025F-DFB7-483E23004D2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279777" y="4480174"/>
                  <a:ext cx="120960" cy="3142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976C379-6857-894D-831F-EA31730207C2}"/>
                    </a:ext>
                  </a:extLst>
                </p14:cNvPr>
                <p14:cNvContentPartPr/>
                <p14:nvPr/>
              </p14:nvContentPartPr>
              <p14:xfrm>
                <a:off x="10234417" y="4542821"/>
                <a:ext cx="137520" cy="76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976C379-6857-894D-831F-EA31730207C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228297" y="4536701"/>
                  <a:ext cx="14976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964C1AE-3800-0CB0-8950-5A293C7259DB}"/>
              </a:ext>
            </a:extLst>
          </p:cNvPr>
          <p:cNvGrpSpPr/>
          <p:nvPr/>
        </p:nvGrpSpPr>
        <p:grpSpPr>
          <a:xfrm>
            <a:off x="8397337" y="4549301"/>
            <a:ext cx="183960" cy="1022760"/>
            <a:chOff x="8397337" y="4549301"/>
            <a:chExt cx="183960" cy="102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F4B1D14-3515-3E9D-D492-8F2C3F0AC781}"/>
                    </a:ext>
                  </a:extLst>
                </p14:cNvPr>
                <p14:cNvContentPartPr/>
                <p14:nvPr/>
              </p14:nvContentPartPr>
              <p14:xfrm>
                <a:off x="8413897" y="4549301"/>
                <a:ext cx="116640" cy="2239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F4B1D14-3515-3E9D-D492-8F2C3F0AC78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407758" y="4543181"/>
                  <a:ext cx="128918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6255169-B953-9E0D-FDD4-187CAF59280D}"/>
                    </a:ext>
                  </a:extLst>
                </p14:cNvPr>
                <p14:cNvContentPartPr/>
                <p14:nvPr/>
              </p14:nvContentPartPr>
              <p14:xfrm>
                <a:off x="8517937" y="4610501"/>
                <a:ext cx="25560" cy="374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6255169-B953-9E0D-FDD4-187CAF59280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511902" y="4604381"/>
                  <a:ext cx="3763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2C30F64-0242-CBD7-725B-8ADFBD26F105}"/>
                    </a:ext>
                  </a:extLst>
                </p14:cNvPr>
                <p14:cNvContentPartPr/>
                <p14:nvPr/>
              </p14:nvContentPartPr>
              <p14:xfrm>
                <a:off x="8476897" y="5201981"/>
                <a:ext cx="104400" cy="162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2C30F64-0242-CBD7-725B-8ADFBD26F10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470777" y="5195861"/>
                  <a:ext cx="1166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4E38AD5-7605-D867-C219-AE8F34A17F9C}"/>
                    </a:ext>
                  </a:extLst>
                </p14:cNvPr>
                <p14:cNvContentPartPr/>
                <p14:nvPr/>
              </p14:nvContentPartPr>
              <p14:xfrm>
                <a:off x="8397337" y="5246261"/>
                <a:ext cx="150480" cy="325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4E38AD5-7605-D867-C219-AE8F34A17F9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391217" y="5240141"/>
                  <a:ext cx="162720" cy="33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C68F51C-A174-88CF-3648-024DA8BAFB4E}"/>
              </a:ext>
            </a:extLst>
          </p:cNvPr>
          <p:cNvGrpSpPr/>
          <p:nvPr/>
        </p:nvGrpSpPr>
        <p:grpSpPr>
          <a:xfrm>
            <a:off x="9826177" y="5150861"/>
            <a:ext cx="490680" cy="330120"/>
            <a:chOff x="9826177" y="5150861"/>
            <a:chExt cx="490680" cy="3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A941FB-1856-EA65-BC5C-B575236CAC70}"/>
                    </a:ext>
                  </a:extLst>
                </p14:cNvPr>
                <p14:cNvContentPartPr/>
                <p14:nvPr/>
              </p14:nvContentPartPr>
              <p14:xfrm>
                <a:off x="9941377" y="5210621"/>
                <a:ext cx="360" cy="234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A941FB-1856-EA65-BC5C-B575236CAC7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935257" y="5204501"/>
                  <a:ext cx="126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A5FD32C-267D-2429-BE61-4D83A4A2A6F1}"/>
                    </a:ext>
                  </a:extLst>
                </p14:cNvPr>
                <p14:cNvContentPartPr/>
                <p14:nvPr/>
              </p14:nvContentPartPr>
              <p14:xfrm>
                <a:off x="9826177" y="5150861"/>
                <a:ext cx="200520" cy="36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A5FD32C-267D-2429-BE61-4D83A4A2A6F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820057" y="5144741"/>
                  <a:ext cx="212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8F1935E-4A24-393F-E270-CFE561774009}"/>
                    </a:ext>
                  </a:extLst>
                </p14:cNvPr>
                <p14:cNvContentPartPr/>
                <p14:nvPr/>
              </p14:nvContentPartPr>
              <p14:xfrm>
                <a:off x="10162777" y="5235821"/>
                <a:ext cx="24840" cy="245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8F1935E-4A24-393F-E270-CFE56177400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156657" y="5229701"/>
                  <a:ext cx="370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5B72E32-A4A7-BB5C-001D-826510C113D0}"/>
                    </a:ext>
                  </a:extLst>
                </p14:cNvPr>
                <p14:cNvContentPartPr/>
                <p14:nvPr/>
              </p14:nvContentPartPr>
              <p14:xfrm>
                <a:off x="10159897" y="5154101"/>
                <a:ext cx="112320" cy="547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5B72E32-A4A7-BB5C-001D-826510C113D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153777" y="5147940"/>
                  <a:ext cx="124560" cy="670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3A635A4-7DF4-657C-43D9-91B437D5CDC4}"/>
                    </a:ext>
                  </a:extLst>
                </p14:cNvPr>
                <p14:cNvContentPartPr/>
                <p14:nvPr/>
              </p14:nvContentPartPr>
              <p14:xfrm>
                <a:off x="10145137" y="5307461"/>
                <a:ext cx="171720" cy="69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3A635A4-7DF4-657C-43D9-91B437D5CDC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139017" y="5301341"/>
                  <a:ext cx="183960" cy="8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293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 DNG Data</dc:creator>
  <cp:lastModifiedBy>Jayant DNG Data</cp:lastModifiedBy>
  <cp:revision>1</cp:revision>
  <dcterms:created xsi:type="dcterms:W3CDTF">2024-08-17T19:22:36Z</dcterms:created>
  <dcterms:modified xsi:type="dcterms:W3CDTF">2024-08-17T20:19:28Z</dcterms:modified>
</cp:coreProperties>
</file>