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6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9076,'0'0'1710,"13"3"-1307,114 15 959,142 0 0,288-13-991,-308-7-278,376 4-20,463-2 1191,-623-13-1209,68 0-25,-296 12-27,947 24 48,-272 8-28,2-32 677,294-67-136,-855 41-517,645 2-1749,-961 25 1163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0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 12902,'0'0'5715,"17"-3"-4699,213-36 1324,-189 37-2554,-40 2-530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1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0 15751,'0'0'3442,"0"21"-3370,0-14-69,-19 290 23,-8-152 1041,32-156-1038,0 0 0,1 1 0,1-1 0,0 1 0,0 1-1,17-18 1,-20 23-28,0-1-1,1 1 0,0 1 1,0-1-1,0 1 1,1 0-1,-1 0 0,1 0 1,-1 1-1,1-1 1,0 1-1,0 1 0,0-1 1,0 1-1,10 0 0,-10 0-2,0 1 0,0 1 0,0-1 0,0 1 0,-1 0 0,1 0 0,0 1-1,10 3 1,-13-2 1,1-1 0,-1 1 0,1-1 0,-1 1 0,0 0 0,0 0 0,0 1 0,-1-1 0,1 0 0,-1 1 0,1 0 0,2 7 0,1 5 4,-1 0-1,0 1 0,-2 0 1,0-1-1,0 2 0,-2-1 1,0 0-1,-2 28 0,0-21 1,1-7 7,-1 0 1,-1 0-1,0 0 0,-2 0 0,0-1 0,-1 1 0,0-1 0,-1 0 0,-15 27 0,16-35 26,1 0 1,-2-1-1,1 1 1,-1-1-1,0 0 1,0-1-1,-1 1 1,0-1-1,0-1 1,0 1-1,-1-1 0,0-1 1,0 1-1,0-1 1,-1-1-1,1 1 1,-1-2-1,0 1 1,-17 2-1,17-4-16,0 0-1,0 0 1,0-1-1,-1 0 1,1-1 0,0 0-1,0 0 1,0-1-1,0 0 1,0-1-1,0 0 1,1 0-1,-1-1 1,1 0 0,0-1-1,0 1 1,0-1-1,1-1 1,0 0-1,-11-10 1,14 12-227,-5-5 478,6 6-3766,3 14-1750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2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13430,'0'0'9004,"0"10"-8836,0 630 1518,0-744-8643,0 63-1138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2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12086,'0'0'6197,"30"-10"-5402,1-2-568,-6 1-48,0 2-1,1 1 1,1 1 0,-1 1 0,32-2-1,63-2 576,61-7 93,-177 15-3507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2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11589,'0'0'8503,"-2"15"-8466,0 9-14,0-1-1,1 0 0,2 1 1,3 24-1,24 191 740,7 45 1323,-37-305-4014,3-36 0,0 12-2742,-1-10-3565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3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1 151 12246,'0'0'7195,"9"-9"-6984,8-7-145,1 1 0,1 1 1,1 1-1,0 0 0,0 1 1,38-15-1,-37 19-55,-10 4-10,0 0 0,0 0 0,0 1 0,0 0 0,1 1 0,-1 0 0,20 1 0,-35 26-4369,-5-13-690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3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1 193 12550,'0'0'7710,"10"-6"-7286,54-28 334,1 4-1,2 2 1,0 3 0,114-26 0,-177 51-830,10-3-41,-14 3 9,0 0 0,0 0 1,1 0-1,-1-1 0,0 1 1,0 0-1,0 0 0,1 0 0,-1 0 1,0 0-1,0 0 0,0-1 1,0 1-1,0 0 0,1 0 0,-1 0 1,0 0-1,0-1 0,0 1 1,0 0-1,0 0 0,0 0 0,0-1 1,0 1-1,0 0 0,1 0 1,-1 0-1,0-1 0,0 1 0,0 0 1,0 0-1,0-1 0,0 1 1,-1 0-1,1 0 0,0 0 0,0-1 1,0 1-1,0 0 0,0 0 0,0 0 1,0-1-1,0 1 0,0 0 1,0 0-1,-1 0 0,1 0 0,0-1 1,0 1-1,-8-6-9121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3:57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11349,'0'0'7372,"0"15"-6407,15 128-564,1 13-223,-7-8-130,2 103 40,-10-247-661,2-11-316,3-14-1557,-2-16-3306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3:58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1 186 7395,'0'0'8215,"3"-17"-7794,12-57-135,-13 68-244,1 0 1,0 0-1,0 1 1,0-1-1,1 1 1,0 0 0,0 0-1,1 0 1,-1 0-1,1 1 1,0-1-1,0 1 1,1 1-1,-1-1 1,1 1-1,0 0 1,8-4-1,-12 6-40,0 0-1,0 0 1,0 0-1,0 1 1,0-1-1,0 0 0,0 1 1,0-1-1,0 1 1,0 0-1,0 0 1,1 0-1,-1 0 0,0 0 1,0 0-1,0 0 1,0 1-1,0-1 0,3 2 1,-4-1 1,1 0 1,0 0-1,-1 0 0,0 1 1,1-1-1,-1 0 0,0 1 1,0 0-1,1-1 0,-1 1 1,0-1-1,-1 1 0,1 0 1,0 0-1,0 0 0,-1-1 1,1 3-1,1 10 26,0-1 1,-1 1-1,-1-1 0,-2 26 1,1-24-4,0 2-8,-2 0-1,0 1 1,0-2 0,-2 1-1,0 0 1,-10 19 0,-53 94 91,49-96-81,17-31-25,1 1 8,-1 0-1,0-1 1,0 1 0,0-1-1,-1 0 1,1 1 0,-1-1-1,1 0 1,-1-1 0,0 1-1,-1 0 1,1-1 0,-4 3-1,6-5 188,9 6 45,28 15 82,-6-4-21,57 43 0,-28-9 49,-28-22-186,1-2-1,2-1 1,44 25 0,-76-54-373,-6-10-717,-7-11-2871,-9-10-5095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3:58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12934,'0'0'1438,"-1"26"-985,-5 169 431,5-164-351,1 1 1,2 0-1,1 0 1,1 0-1,17 56 1,-21-87-515,0-1 0,0 1-1,0 0 1,1 0 0,-1 0 0,0-1-1,1 1 1,-1 0 0,0 0 0,1-1 0,-1 1-1,1 0 1,-1-1 0,1 1 0,0-1 0,-1 1-1,1 0 1,-1-1 0,1 1 0,0-1-1,1 1 1,-1-1-30,-1 0 0,1-1 0,-1 1 0,1 0 0,-1-1 0,1 1 0,-1 0 0,1-1 0,-1 1 0,0-1 0,1 1 0,-1 0-1,1-1 1,-1 1 0,0-1 0,0 1 0,1-1 0,-1 0 0,0 1 0,0-1 0,1 0 0,8-39-1997,-5-2-2512,-3-6-4702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5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17384,'0'0'0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3:58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31 13526,'0'0'6179,"-32"-31"-6467,37 44-12310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3:59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92 9156,'0'0'3556,"-20"-15"-3073,-62-45 27,80 58-344,-1 0 0,0 0 1,0 0-1,-1 1 0,1-1 0,0 1 0,0-1 1,-1 1-1,-5-1 0,8 2-133,1 0-1,-1 0 1,0 0 0,0 0-1,0 0 1,0 0 0,0 1-1,0-1 1,1 0 0,-1 0-1,0 1 1,0-1-1,0 0 1,1 1 0,-1-1-1,0 1 1,0-1 0,1 1-1,-1-1 1,0 1 0,1 0-1,-1-1 1,0 2 0,-1 2-11,1-1 1,-1 1-1,1 0 0,0 0 1,0 0-1,1 0 1,-1 0-1,1 0 1,0 8-1,0-2-11,0 170 43,0-172-54,1-1 1,0 0-1,0 0 1,1 0-1,0 0 1,4 10-1,-5-15-1,0-1-1,-1 1 1,1-1 0,0 1-1,0-1 1,0 1 0,0-1-1,0 0 1,1 1 0,-1-1 0,0 0-1,0 0 1,1 0 0,-1 0-1,1 0 1,-1 0 0,1 0-1,-1-1 1,1 1 0,0 0-1,-1-1 1,1 1 0,0-1-1,-1 0 1,1 0 0,0 0-1,0 1 1,-1-1 0,1-1-1,0 1 1,0 0 0,2-1 0,-2 0 0,0 0 0,0 0 0,0 0 1,0 0-1,0-1 0,0 1 1,0-1-1,-1 1 0,1-1 1,0 0-1,-1 1 0,0-1 0,1 0 1,-1 0-1,0 0 0,2-3 1,15-42-25,-13 32 5,16-43 390,20-96-1,-35 145 256,-6 9-609,1 0-1,-1 1 0,0-1 0,1 0 1,-1 1-1,1-1 0,-1 1 1,0-1-1,1 0 0,-1 1 0,0-1 1,0 1-1,1-1 0,-1 1 0,0-1 1,0 1-1,0-1 0,1 1 0,-1-1 1,0 1-1,0-1 0,0 1 0,0-1 1,0 1-1,0 0 0,24 187-94,-7 0 0,-11 264 0,-6-441 79,-1 0-1,0 0 1,0 0 0,-1 0 0,-1-1 0,0 1 0,0-1-1,-1 1 1,0-1 0,-1 0 0,0 0 0,-1-1-1,-11 15 1,15-21 5,-1-1 0,1 0 1,-1 0-1,0 0 0,1 0 0,-1 0 0,0-1 0,0 1 1,0-1-1,0 0 0,-1 0 0,1 0 0,0 0 0,-5 0 1,-1 0 19,1-1 0,0 0 0,0 0 0,-15-3 0,20 3-8,0-1 0,0 0 0,1-1 0,-1 1 0,1 0 0,-1-1 0,1 0 0,-1 1-1,1-1 1,0 0 0,0 0 0,0 0 0,0 0 0,0-1 0,0 1 0,1-1 0,-1 1 0,1-1 0,0 1 0,0-1 0,-1 0 0,2 1 0,-1-1 0,0 0 0,0-5 0,-2-8 25,1 0-1,0 0 1,2-20 0,0 20-19,1 0-1,1 0 0,1 0 1,0 0-1,1 0 1,1 1-1,9-22 0,1 6 9,1 1 0,30-42 0,29-26-136,-39 59-3397,-31 33-1030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3:59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7 9925,'0'0'6475,"-3"-3"-6382,-1-1-81,2 6 1,5 15 23,17 44 71,-10-29-11,9 43 194,-4 2 0,10 146 0,-19-148-152,-6-75-131,0 0-1,0 1 0,0-1 0,0 0 0,0 0 0,0 0 0,0 0 0,0 1 0,0-1 0,0 0 0,0 0 0,0 0 0,0 0 0,0 1 0,0-1 0,0 0 0,0 0 0,0 0 0,0 0 0,0 1 1,0-1-1,0 0 0,0 0 0,0 0 0,0 0 0,0 1 0,0-1 0,0 0 0,0 0 0,1 0 0,-1 0 0,0 0 0,0 1 0,0-1 0,0 0 0,0 0 0,1 0 0,-1 0 0,0 0 0,0 0 1,0 0-1,0 0 0,0 0 0,1 0 0,-1 0 0,0 1 0,0-1 0,0 0 0,1 0 0,-1 0 0,0-1 0,7-9 161,3-18-32,3-27-82,-9 31-62,2 1-1,0 0 1,2 0 0,0 1-1,19-34 1,-27 54 8,1 1-1,-1 0 1,1 0-1,0 0 1,0-1-1,0 1 1,-1 0-1,1 0 1,0 0-1,0 0 1,1 1-1,-1-1 1,0 0 0,0 0-1,0 1 1,0-1-1,1 0 1,-1 1-1,0-1 1,2 1-1,-2 0 1,0 0 0,0 0-1,0 0 1,0 1 0,0-1-1,0 1 1,0-1 0,-1 0-1,1 1 1,0 0 0,0-1-1,0 1 1,-1-1 0,1 1 0,0 0-1,-1-1 1,1 1 0,0 0-1,-1 0 1,2 1 0,2 7 1,0-1 0,-1 1 1,0-1-1,3 13 0,-6-20 1,16 65 31,19 63 21,-30-122-542,-3-11-928,1-13-3888,-3-14-2947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0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12422,'0'0'2569,"4"27"-2241,-3-19-305,37 189 349,10 57 1238,-25-120-872,-18-119-774,-1-15-630,-2-10-969,-1-21-3216,-1-13-2998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0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 1777,'0'0'17000,"165"2"-16856,-123-13-144,-8-2-1105,-15 4-5234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0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 12550,'0'0'6272,"2"10"-6072,23 96 132,-11-58-156,-3 1 0,-2 0-1,5 83 1,-14-114-104,1-13-31,-1 0-1,0 0 1,0 0-1,-1 0 1,1 0 0,-1 0-1,-2 6 1,2-9-21,0-1 0,0 1 0,0-1 0,0 1 0,0-1 0,0 0 0,0 1 0,-1-1 0,1 0 0,-1 0 0,1 0 0,-1 0 0,1 0 0,-1 0 0,0 0 1,1 0-1,-1-1 0,0 1 0,1-1 0,-1 1 0,0-1 0,0 0 0,-3 0 0,-6 2 4,1-1 0,-1-1 0,1 0 1,-1 0-1,1-1 0,0 0 0,-1-1 0,1 0 1,0-1-1,0 0 0,0-1 0,0 0 0,1 0 0,0-1 1,-10-6-1,4 2-60,-28-20-409,40 27 366,0 0 0,0-1 0,1 1 0,-1-1 0,1 0-1,0 0 1,-1 1 0,1-2 0,1 1 0,-1 0 0,-1-4 0,2-11-6316,1 3-1243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1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 14359,'0'0'5954,"119"-37"-5890,-66 35-48,-2 2-16,-9 0-80,-4 0-272,-11 0-400,-5 0-801,-10 0-1232,-7 0-3122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1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70 15047,'0'0'1777,"5"22"-1228,20 72-303,-23-85-236,1 0 0,0 1 0,1-1 0,0-1 0,1 1 0,0-1 0,0 1 0,0-2 0,1 1 0,1 0 0,12 11 0,-17-17-13,0 0 1,0 0 0,0-1-1,0 1 1,0-1 0,0 0-1,0 1 1,0-1-1,1 0 1,-1 0 0,0-1-1,1 1 1,-1 0 0,0-1-1,1 1 1,-1-1-1,1 0 1,-1 0 0,1 0-1,-1 0 1,1 0 0,-1-1-1,1 1 1,-1-1 0,0 1-1,1-1 1,-1 0-1,0 0 1,1 0 0,-1 0-1,0 0 1,0-1 0,0 1-1,0-1 1,0 1-1,0-1 1,-1 0 0,1 0-1,0 0 1,-1 0 0,0 0-1,1 0 1,-1 0-1,2-4 1,1-6 41,-1 0 0,0 0 1,0 0-1,-1-1 0,0 1 0,-1-1 0,-2-24 1,1 30 58,-1 0 0,0 0 0,0 0 1,-1 0-1,1 0 0,-2 0 1,1 0-1,-1 0 0,0 1 1,0-1-1,-1 1 0,0 0 0,0 0 1,0 0-1,-7-6 0,5 7-82,-1 0 0,1 0-1,-1 1 1,0 0 0,0 0 0,0 0-1,-1 1 1,1 0 0,-1 1-1,0-1 1,1 2 0,-15-3 0,-29 5-3798,30 5-5308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2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13830,'0'0'2433,"0"136"-1920,0-80-225,0 3 96,0-2 96,0-2 80,0-9-79,3-9-289,2-11-160,2-13-32,0-8-272,5-5-2113,1-18-4226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2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8244,'0'0'405,"2"24"-90,-1-9-266,8 151 169,-9-148-174,0 11-145,0-26 356,-1-15 427,0-12-728,-2-19 1277,1 1 1,3-1-1,8-62 1,-8 99-830,0 0 1,1 0-1,0 0 1,0 0-1,6-10 1,-8 15-352,1 0 0,-1 0 0,1 0-1,0 0 1,0 0 0,-1 0 0,1 0 0,0 0 0,0 0 0,0 1 0,0-1 0,0 0 0,0 0 0,0 1 0,0-1 0,0 1 0,0-1 0,0 1 0,1 0 0,-1-1-1,0 1 1,0 0 0,0 0 0,1 0 0,-1 0 0,0 0 0,0 0 0,0 0 0,1 0 0,-1 0 0,0 1 0,0-1 0,0 0 0,0 1 0,0-1 0,1 1-1,-1-1 1,0 1 0,0 0 0,1 0 0,6 7 14,0-1-1,0 1 1,-1 0 0,1 0-1,-2 1 1,10 16-1,7 7 26,-20-28-81,36 48 35,2-2 0,59 55 0,-97-102-587,8 7 1526,-6-11-2775,-4-7-4115,-1-17-3794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7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5298,'0'0'4109,"0"12"-3104,0-6 5105,-2 197-5940,5 235 15,15-125-22,66 526 61,8-2-210,-36 4 12,-10-178-19,8 141 2,23 1127 103,-61-843-83,10-281-9,-1-35 3,21 1143 6,-36-1675-23,-3-266-2906,-7-8-1190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2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16039,'0'0'2049,"-15"134"-816,15-67-785,0 10-176,8 8-112,-6-4-96,-2-5-48,0-12-32,0-18-160,0-18-1216,0-17-3667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3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23 11205,'0'0'3762,"4"25"-3389,0-5-273,34 151 662,-36-164-731,3 10 1,0 1-1,1-1 1,1 0 0,0 0 0,1-1 0,1 0 0,12 18 0,-19-33-34,-1 1 0,0-1 1,0 1-1,1-1 1,-1 1-1,0-1 0,1 0 1,0 0-1,-1 1 1,1-1-1,0 0 0,-1-1 1,1 1-1,0 0 0,0 0 1,0-1-1,0 1 1,0-1-1,-1 0 0,1 1 1,0-1-1,0 0 1,0 0-1,0 0 0,0-1 1,0 1-1,0 0 1,0-1-1,3 0 0,-2-1-14,0 0 0,-1 1 0,1-1 0,0-1 0,-1 1 0,0 0 0,1-1 0,-1 1 0,0-1 0,0 1 0,0-1 0,-1 0 0,1 0 0,-1 0 0,3-6 0,1-10 10,-1 0-1,0 0 0,-1-1 0,-2 1 0,0-1 0,-2-26 0,1 38 80,-2-1 1,1 0-1,-1 1 0,0-1 0,-1 1 0,0 0 0,0-1 0,-1 1 0,0 1 0,0-1 0,-1 1 0,0-1 0,0 2 0,-1-1 0,0 0 1,-12-9-1,9 8-52,0 1 1,0 0-1,-1 1 1,1 0 0,-2 1-1,1 0 1,0 0 0,-1 1-1,0 0 1,0 1-1,0 1 1,-16-3 0,-4 7-434,30-2 298,0 0 0,-1 1 0,1 0 0,0-1 0,0 1 0,0-1 0,0 1 0,0 0 0,0 0 0,1 0 0,-1-1 0,0 1 0,0 0 0,0 0 0,1 0 0,-1 0 0,1 0 0,-1 0 0,1 1 0,-1-1 0,1 0 0,-1 0 0,1 2 0,-3 36-5017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3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12214,'0'0'5010,"9"177"-5010,-6-89-16,-3 1 0,0-4 0,0-15-80,0-22-224,-5-21-48,5-23-337,0-50-5682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4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40 10773,'0'0'2887,"26"-5"-2458,85-18-287,-109 23-142,68-11 21,-64 10-37,1 1 1,0 0-1,0 1 1,-1 0-1,10 2 0,-15-3 3,0 1-1,1-1 1,-1 1-1,0-1 1,0 1-1,0 0 1,0 0-1,0 0 1,-1-1-1,1 1 1,0 0-1,0 0 1,0 0-1,-1 0 1,1 0-1,-1 0 1,1 1-1,-1-1 1,1 0-1,-1 0 1,0 0-1,1 0 1,-1 1-1,0-1 1,0 0-1,0 0 1,0 1-1,0 1 1,-5 39-105,1-33 116,1 0 1,-1 0-1,-1 0 0,0 0 1,0 0-1,-1-1 0,0 0 1,0 0-1,-10 8 0,-72 62 60,75-68-27,-40 30 533,31-25 1148,-36 34 0,58-49-1698,0 0 0,0 0 0,-1 0-1,1 0 1,0 1 0,0-1 0,0 0 0,-1 0-1,1 0 1,0 1 0,0-1 0,0 0-1,0 0 1,-1 1 0,1-1 0,0 0-1,0 1 1,0-1 0,0 0 0,0 0-1,0 1 1,0-1 0,0 0 0,0 1 0,0-1-1,0 0 1,0 0 0,0 1 0,0-1-1,0 0 1,0 1 0,0-1 0,0 0-1,0 0 1,1 1 0,-1-1 0,0 0-1,0 0 1,0 1 0,0-1 0,1 0-1,-1 0 1,0 1 0,0-1 0,0 0 0,1 0-1,-1 0 1,0 0 0,0 1 0,1-1-1,-1 0 1,0 0 0,1 0 0,-1 0-1,0 0 1,0 0 0,1 0 0,-1 0-1,0 0 1,1 0 0,25 4-113,-18-4 175,57 9-9,-2 3-1,1 3 1,-2 2 0,0 3-1,-1 3 1,62 33 0,-4 3 10,-117-58-552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4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13206,'0'0'4626,"0"155"-4130,0-74-384,0 8 17,3 1-81,-3-9 48,0-18-96,0-17 32,2-22-32,3-20 0,2-4-1361,0-32-4322,1-23-5602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5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15 210 12086,'0'0'3233,"13"-21"-2385,-2 1-735,-5 9-82,1 0-1,-1 0 1,2 0-1,-1 1 1,2 0-1,-1 1 1,1 0-1,1 0 1,-1 1-1,19-12 1,-18 13-134,1 1 1,0 0 0,1 0 0,0 2-1,-1-1 1,1 1 0,1 1-1,-1 0 1,0 1 0,1 0 0,18 1-1,-29 1 80,-1 0-1,0 0 0,0 1 0,0-1 1,0 0-1,0 1 0,0-1 1,0 1-1,0 0 0,0-1 0,0 1 1,0 0-1,-1-1 0,1 1 0,0 0 1,0 0-1,-1 0 0,1 0 0,0 0 1,-1 0-1,1 0 0,-1 0 1,1 0-1,-1 0 0,1 0 0,-1 0 1,0 0-1,0 0 0,0 0 0,1 0 1,-1 1-1,0 0 0,-2 45-98,1-39 104,-2 8 17,0-1-1,-1 0 1,-1 0 0,-1 0-1,0 0 1,0-1-1,-2 0 1,0 0-1,0-1 1,-2 0 0,-10 13-1,-21 20 59,-65 58 0,104-102-52,-19 18 95,10-9 256,-1 0 0,0-1-1,-21 13 1,32-22-95,6-1-178,22 0-54,0 1-1,0 1 0,0 1 1,0 1-1,0 2 0,-1 0 1,44 18-1,-15 3 428,95 62 0,-49-27 185,-96-59-561,13 4 277,-18-8-376,1 1-1,-1-1 0,0 1 1,1-1-1,-1 1 0,0-1 1,1 0-1,-1 1 0,0-1 1,0 0-1,0 1 1,1-1-1,-1 0 0,0 1 1,0-1-1,0 0 0,0 1 1,0-1-1,0 0 0,0 1 1,-1-1-1,1-1 1,0 1-210,-2-26-3263,-8-1-3656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5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9204,'0'0'6523,"-2"26"-6144,0 6-242,-2 3 81,2 1 1,4 56-1,24 98 1663,-14-114-1192,-12-74-669,0 0 1,0 0 0,1 0-1,-1-1 1,0 1 0,1 0-1,0 0 1,-1-1 0,1 1-1,0 0 1,1 1 0,-1-3-29,-1 1 1,0-1-1,0 0 0,1 0 1,-1 0-1,0 0 0,0 1 1,1-1-1,-1 0 1,0 0-1,1 0 0,-1 0 1,0 0-1,1 0 0,-1 0 1,0 0-1,1 0 1,-1 0-1,0 0 0,0 0 1,1 0-1,-1 0 0,0 0 1,1 0-1,-1-1 0,0 1 1,0 0-1,1 0 1,-1 0-1,0 0 0,1-1 1,-1 1-1,0 0 0,0 0 1,0 0-1,1-1 1,2-3-285,0 0 0,-1 0 1,1 0-1,-1 0 0,0-1 1,3-6-1,9-32-3891,-4-6-2831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5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42 16231,'0'0'4130,"-14"-41"-7043,14 61-2658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6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425 146 16263,'0'0'715,"-24"-19"-322,-80-61 202,94 73-427,1 0 0,-1 0 1,-1 1-1,-19-9 1,26 14-91,0 0 0,0 0 0,0 1 0,0-1 1,0 1-1,0 0 0,0 0 0,0 0 0,-1 0 1,-5 2-1,8-1-67,0 0 1,0-1 0,1 1 0,-1 0 0,0 0-1,0 0 1,1 0 0,-1 0 0,1 1 0,-1-1-1,1 0 1,0 1 0,-1-1 0,1 1 0,0-1-1,0 1 1,0 0 0,0 0 0,-1 3 0,-12 39 49,12-36-36,-6 32-91,2 0-1,2 0 0,2 71 1,2-110 34,0 0 1,0 0-1,0 0 1,0 0-1,0 0 1,0 0-1,0 0 1,1 1-1,-1-1 1,0 0-1,1 0 1,-1-1-1,1 1 1,-1 0-1,1 0 1,-1 0-1,1 0 1,-1 0-1,1 0 1,0-1-1,0 1 1,0 0-1,-1-1 1,1 1-1,0 0 1,0-1-1,0 1 1,0-1 0,0 1-1,0-1 1,0 0-1,0 1 1,0-1-1,0 0 1,0 0-1,0 0 1,0 0-1,0 0 1,0 0-1,0 0 1,2 0-1,1-1-48,0 0-1,0 0 1,-1 0-1,1 0 1,0 0-1,-1-1 1,0 1-1,1-1 1,-1 0-1,0 0 1,0 0-1,3-4 1,15-16 120,-2 0 1,0-2-1,-2-1 0,-1 0 1,22-45-1,-24 45 3141,-10 86-3112,2 0 0,27 108 1,1 3-57,-20-29 8,-3 187 1,-11-297-24,-2 1 1,-1 0 0,-15 66-1,15-88 11,-1 0 0,0 1 0,-1-1-1,0 0 1,-1-1 0,0 0 0,-1 0-1,0 0 1,-1 0 0,0-1 0,0-1-1,-1 1 1,-17 13 0,17-18 77,1-1 0,-1 0-1,0 0 1,0-1 0,0 0 0,0 0 0,-1-1-1,1-1 1,-1 1 0,0-1 0,1-1-1,-19-1 1,22 1-44,-1-1-1,1 1 1,-1-2-1,1 1 1,-1-1 0,1 1-1,0-2 1,0 1-1,0-1 1,0 0-1,1 0 1,-1 0-1,1-1 1,-1 0 0,1 0-1,1 0 1,-8-9-1,6 6-32,0-1 0,1 1 0,0-1-1,0 0 1,1 0 0,0-1-1,1 1 1,0-1 0,0 0 0,0 0-1,1 0 1,0-11 0,0-8 4,1 1 0,2-1 1,0 1-1,2-1 0,2 1 0,0 0 1,1 0-1,18-44 0,6 3-138,2 2 0,42-64 0,55-83-4616,-72 121-2353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6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15063,'0'0'4333,"-2"6"-4296,0 3-19,0-1 0,0 0 1,1 1-1,0-1 0,0 1 0,1 0 0,0-1 1,3 16-1,19 79 90,-6-31-49,-4 8 22,5 156 0,-14-225-78,-3-11-3,0 0-1,1 0 1,-1 0-1,0 0 1,1 0-1,-1 0 1,0 0-1,1 0 1,-1-1-1,0 1 1,1 0-1,-1 0 1,0 0-1,1-1 1,-1 1-1,0 0 1,0 0-1,1-1 1,-1 1-1,0 0 1,0-1-1,0 1 1,1 0-1,-1-1 1,0 1-1,0 0 1,0-1-1,0 1 1,0 0-1,0-1 1,0 1-1,0 0 1,0-1-1,0 1 1,0 0-1,0-1 1,0 0-1,20-65-37,-13 38 11,1 1 0,1 0 0,1 1 0,28-49 0,-37 73 28,-1 0 0,1 0 1,0 0-1,1 1 0,-1-1 0,0 1 1,0-1-1,1 1 0,-1-1 0,1 1 1,-1 0-1,1-1 0,0 1 0,-1 0 0,1 0 1,0 0-1,0 1 0,0-1 0,0 0 1,0 1-1,0-1 0,0 1 0,0 0 0,0-1 1,0 1-1,0 0 0,0 0 0,0 0 1,0 1-1,0-1 0,0 0 0,0 1 0,-1-1 1,1 1-1,0 0 0,0 0 0,0-1 1,0 1-1,-1 1 0,1-1 0,0 0 0,1 2 1,5 4 17,0 1 1,0 0-1,-1 1 1,0 0-1,0 0 1,5 10-1,4 10 86,-1 0-1,-2 2 0,-1-1 0,-1 1 0,-2 1 0,-1 0 0,7 61 0,-13-80-182,-1-11-439,-1-6-1425,0-18-2722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8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5234,'0'0'3925,"3"-2"-3658,6-2-67,-1 0 1,1 0-1,0 1 1,0 0-1,0 1 1,1 0-1,-1 1 1,11-1-1,85 0 556,-64 3-483,767-12 2325,-328 28-2117,511 27-25,-576-55-376,555-17-64,-486 21 5,820 0 40,-869 8-47,1714 5 677,-1468-7 204,760 2-120,-296 65-449,-1116-63-327,169 24-49,-184-20-220,-14-7 204,0 0 1,0 0-1,-1 0 1,1 0-1,0 0 1,0 0-1,0 0 1,-1 0-1,1 0 1,0 0-1,0 0 0,0 1 1,0-1-1,0 0 1,-1 0-1,1 0 1,0 0-1,0 0 1,0 0-1,0 0 1,0 1-1,0-1 1,0 0-1,-1 0 0,1 0 1,0 0-1,0 1 1,0-1-1,0 0 1,0 0-1,0 0 1,0 0-1,0 1 1,0-1-1,0 0 1,0 0-1,0 0 1,0 0-1,0 1 0,0-1 1,0 0-1,0 0 1,0 0-1,0 0 1,0 1-1,0-1 1,1 0-1,-1 0 1,0 0-1,0 0 1,0 0-1,0 1 1,0-1-1,0 0 0,0 0 1,1 0-1,-1 0 1,0 0-1,0 0 1,0 0-1,0 1 1,0-1-1,1 0 1,-1 0-1,0 0 1,0 0-1,-18 1-4627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7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14295,'0'0'4225,"34"173"-3888,-15-88-17,-2 5 144,-2 2-128,0-3-176,-6-10 144,-1-11-144,-4-16-96,-1-19-64,-1-16-48,1-15-272,-1-2-1585,-2-24-3601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7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15607,'0'0'5891,"178"-33"-5187,-122 33-320,-8 0-384,-14 9-112,-17 8-2353,-12-4-8180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7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11 106 13078,'0'0'6291,"-3"12"-6166,3-10-120,-2 4 16,0 1 1,1 0-1,0 0 0,0 0 0,1 0 0,0-1 0,0 1 1,1 0-1,-1 0 0,1 0 0,1 0 0,-1-1 1,6 14-1,-2-10-12,1 0 1,0 0-1,0-1 1,1 0-1,0 0 1,0 0-1,17 13 1,-19-18-14,0 0 0,0-1 0,1 1 0,-1-1 0,1-1 0,-1 1 0,1-1 0,0 0 1,0 0-1,0-1 0,0 1 0,0-1 0,0-1 0,0 1 0,13-1 0,-15-1-9,0 0-1,-1 0 1,1 0 0,0-1-1,0 1 1,-1-1 0,1 0-1,-1 0 1,1 0 0,-1 0-1,0-1 1,0 1-1,0-1 1,0 0 0,0 0-1,-1 0 1,1 0 0,-1 0-1,0-1 1,0 1 0,0-1-1,0 1 1,-1-1 0,0 0-1,2-5 1,0-3 13,0 0-1,0 0 1,-1 0 0,-1 0-1,0 0 1,-1 0 0,-1-15 0,-1 19 22,0 1 1,0 0 0,0-1-1,-1 1 1,0 0 0,-1 1 0,1-1-1,-1 0 1,-1 1 0,1 0 0,-1 0-1,0 0 1,0 1 0,-1 0 0,1 0-1,-1 0 1,-10-6 0,6 5-18,1 0 1,-1 0 0,-1 1 0,1 0-1,-1 1 1,1 0 0,-1 1-1,0 0 1,0 1 0,-1 0-1,-11 0 1,23 2-36,-1 0 0,1 0-1,-1 0 1,1 0 0,-1 0-1,1 0 1,-1 0 0,1 0 0,-1 0-1,1 0 1,-1 0 0,1 0-1,-1 1 1,1-1 0,-1 0 0,1 0-1,0 1 1,-1-1 0,1 0-1,-1 0 1,1 1 0,0-1-1,-1 1 1,1-1 0,0 0 0,-1 1-1,1-1 1,0 1 0,0-1-1,-1 0 1,1 1 0,0-1 0,0 1-1,0-1 1,0 1 0,0-1-1,-1 1 1,5 17-2099,-4-17 1978,16 29-5390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8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96 6195,'0'0'12955,"3"14"-12824,41 120 284,-36-113-398,1-1 0,1 0 0,1 0 0,0-2 0,16 21 0,-24-36-17,-1-1-1,0 1 0,1-1 0,0 1 0,0-1 0,0 0 1,0 0-1,0 0 0,0-1 0,0 1 0,1-1 0,5 2 1,-7-2-4,-1-1 0,1 0 1,0 0-1,0 0 1,-1 0-1,1 0 0,0 0 1,0-1-1,0 1 0,-1-1 1,1 1-1,0-1 1,-1 0-1,1 1 0,-1-1 1,1 0-1,-1 0 1,1 0-1,-1 0 0,1 0 1,-1-1-1,0 1 0,0 0 1,0-1-1,1 1 1,-1 0-1,1-3 0,4-8 0,1-1 1,-1 0-1,-1 0 0,0 0 0,-1 0 0,-1-1 0,0 0 0,2-23 0,-2-122 131,-4 101 40,-2 29-243,1 28-983,3 16-917,6 11-3077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8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17112,'0'0'3047,"1"23"-2831,32 378 1152,-28-212-1178,5 63-65,-4-221-178,0-20-87,-5-11 130,-1 0 1,1 0 0,-1 0 0,0 0 0,1 0 0,-1 0-1,1-1 1,-1 1 0,1 0 0,-1 0 0,0 0 0,1-1-1,-1 1 1,0 0 0,1 0 0,-1-1 0,0 1 0,1 0-1,-1 0 1,0-1 0,1 1 0,-1 0 0,0-1 0,0 1 0,0-1-1,1 1 1,-1 0 0,0-1 0,0 1 0,0-1 0,7-17-1164,0 1 0,-1-1 1,-2 0-1,0-1 1,3-31-1,-1-10-5368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8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1 144 13670,'0'0'6083,"141"-70"-6035,-90 49-48,-3 1-400,-9 0-2225,-7 7-3890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9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149 147 10037,'0'0'3358,"6"14"-3312,21 43 53,-26-56-94,-1-1 1,0 0-1,0 1 1,0-1-1,0 0 1,0 1-1,0-1 1,0 1-1,0-1 1,0 0-1,1 1 1,-1-1-1,0 0 1,0 0 0,1 1-1,-1-1 1,0 0-1,0 0 1,1 1-1,-1-1 1,0 0-1,0 0 1,1 1-1,-1-1 1,0 0-1,1 0 1,-1 0-1,0 0 1,1 0 0,-1 0-1,1 1 1,-1-1-1,0 0 1,1 0-1,-1 0 1,0 0-1,1 0 1,-1 0-1,0 0 1,1-1-1,-1 1 1,1 0-1,-1 0 1,0 0 0,1 0-1,-1 0 1,0-1-1,0 1 1,1 0-1,-1 0 1,0 0-1,1-1 1,-1 1-1,0 0 1,0 0-1,1-1 1,-1 1 0,0 0-1,0-1 1,0 1-1,1-1 1,6-20 215,-7 19-177,4-13 104,-1 0 0,-1-1-1,0 1 1,-1 0 0,-1-1 0,-3-30 0,2 43-50,0 0 1,0 0-1,0 0 1,0 0-1,-1 0 1,1 0-1,-1 1 1,0-1-1,0 0 1,0 1-1,0 0 1,0-1-1,0 1 1,-1 0-1,1 0 1,-1 0-1,1 0 1,-1 0-1,0 1 1,0 0-1,0-1 1,0 1-1,0 0 1,0 0-1,0 0 1,-4 0-1,3 0 2,0 1-1,0-1 1,0 1-1,-1 0 1,1 0-1,0 0 1,0 0-1,0 1 1,0 0 0,0-1-1,0 2 1,0-1-1,0 0 1,0 1-1,0 0 1,1 0-1,-1 0 1,0 0 0,-5 6-1,2 0-8,0 1-1,1 0 1,0 0 0,0 1 0,1 0-1,1 0 1,0 0 0,0 0-1,0 1 1,2-1 0,-1 1-1,-1 18 1,1 5 121,2 1 0,4 59-1,-2-85-197,0 1-1,1-1 0,0 0 1,0 0-1,1 0 0,0 0 1,0 0-1,1 0 0,0-1 1,1 0-1,7 10 0,-9-14-13,0 0 0,1 0 0,0-1 0,-1 1 0,1-1 0,0 0-1,1 0 1,-1-1 0,0 1 0,1-1 0,0 0 0,-1 0 0,1-1 0,0 1 0,0-1-1,0 0 1,0 0 0,0-1 0,0 1 0,0-1 0,0 0 0,8-2 0,-5 0-97,0 0 0,1-1 0,-1 0 0,-1-1 0,1 1 0,0-1 0,-1-1 0,0 0 1,0 0-1,0 0 0,-1-1 0,0 0 0,0 0 0,0-1 0,-1 1 0,6-10 0,7-11-1974,-1 0 0,-2 0-1,13-32 1,-7 5-4631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09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118 466 10453,'0'0'9025,"1"-13"-8630,13-85 82,-5 48-172,3-58-1,-12 93-236,0 0 0,0 0 0,-2 0 0,0 0 0,0 0 0,-6-17-1,6 27-53,1 1-1,-1 0 0,0 0 0,0 0 1,0 0-1,-1 0 0,1 1 0,-1-1 0,0 1 1,0-1-1,0 1 0,0 0 0,-1 0 0,0 0 1,1 1-1,-1-1 0,0 1 0,0 0 0,0 0 1,0 1-1,0-1 0,-1 1 0,1 0 1,-1 0-1,-5-1 0,9 2-11,-1 0 1,1 0-1,-1 0 1,0 0-1,1 0 1,-1 0-1,1 0 1,-1 0-1,1 1 0,-1-1 1,1 1-1,-1-1 1,1 1-1,0-1 1,-1 1-1,1 0 1,0 0-1,-1 0 1,1 0-1,0 0 0,-2 2 1,1-1-1,1 1 0,-1-1-1,0 1 1,1 0 0,0 0 0,0 0 0,0 0 0,0 0 0,0 0 0,0 4-1,0 5 11,0 0 0,1 0 0,0 0 0,4 23-1,-3-32-17,0 0 1,0 0-1,0 0 0,0 0 0,1 0 0,-1 0 0,1 0 0,0-1 0,0 1 0,0-1 0,0 1 0,0-1 0,1 0 1,-1 1-1,1-1 0,-1 0 0,1-1 0,0 1 0,-1 0 0,1-1 0,0 0 0,0 1 0,0-1 0,1 0 0,-1-1 1,0 1-1,5 0 0,5 1-221,1-1-1,-1-1 1,0 0 0,0 0 0,20-4 0,-19 1-160,0-1 1,-1 0 0,1-1-1,-1 0 1,0-1 0,23-15-1,69-54-1393,-85 59 1855,-19 16-26,-1 0 1,0 0-1,0 0 1,1 1 0,-1-1-1,0 0 1,0 0-1,0 0 1,1 0 0,-1 0-1,0 0 1,0 1-1,0-1 1,1 0 0,-1 0-1,0 0 1,0 1-1,0-1 1,0 0 0,0 0-1,0 0 1,1 1-1,-1-1 1,0 0 0,0 0-1,0 1 1,0-1-1,0 0 1,0 0 0,0 1-1,0-1 1,0 0-1,0 0 1,0 1 0,0-1-1,0 0 1,0 0-1,0 1 1,0-1-1,-1 0 1,1 0 0,0 0-1,0 1 1,0-1-1,0 0 1,-1 0 0,-1 20 57,-10 29 500,4-22-318,2 1-1,-3 31 1,1 182 693,7-136-862,0-41-104,1-64-16,0 0 1,0 1 0,0-1-1,0 1 1,0-1 0,0 0-1,0 1 1,0-1 0,0 0 0,1 1-1,-1-1 1,0 0 0,0 1-1,0-1 1,0 0 0,0 1-1,1-1 1,-1 0 0,0 1 0,0-1-1,1 0 1,-1 0 0,0 1-1,0-1 1,1 0 0,-1 0-1,0 0 1,1 1 0,-1-1 0,0 0-1,1 0 1,-1 0 0,0 0-1,1 0 1,-1 0 0,0 0-1,1 0 1,-1 1 0,1-1 0,-1 0-1,0-1 1,1 1 0,-1 0-1,0 0 1,1 0 0,-1 0-1,1 0 1,18-9 43,-4-4-125,-1-1-1,0-1 1,-1-1-1,0 1 1,-1-2-1,14-25 1,-20 32-235,9-17-2698,-9 9-3872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10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468 1 13286,'0'0'8380,"-3"2"-8209,1-1-157,0 1 1,0 0-1,1-1 1,-1 1-1,1 0 1,-1 0-1,1 0 1,0 1-1,0-1 1,0 0-1,0 0 1,0 1-1,1-1 1,-1 0-1,0 1 1,1-1 0,0 1-1,0-1 1,0 5-1,1 65 286,0-46-210,1 34 98,0-15-27,-1-1 1,-7 50-1,5-86-151,0-1-1,-1 1 0,0 0 0,0-1 1,-1 1-1,0-1 0,0 0 0,-1 0 1,0 0-1,0 0 0,0-1 0,-1 0 1,0 0-1,-1 0 0,1 0 0,-1-1 1,0 0-1,0 0 0,-1 0 0,1-1 1,-1 0-1,0-1 0,0 1 0,-1-1 1,1 0-1,-1-1 0,1 0 0,-1 0 1,0-1-1,1 0 0,-11 0 0,7 0-1,0 0 0,0-1 0,0 0-1,0-1 1,0 0 0,1-1-1,-1 0 1,0-1 0,1 0-1,-1-1 1,1 0 0,0 0 0,0-1-1,1-1 1,-1 1 0,1-2-1,-9-7 1,12 9-162,-5-3 248,1-2 0,-15-15 0,22 23-363,1-1 1,0 0 0,0 1-1,0-1 1,1 0-1,-1 0 1,1 0-1,-1-1 1,1 1 0,0 0-1,0 0 1,1-1-1,-1 1 1,1 0-1,-1-7 1,7-6-4091,15-3-2319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10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1 145 1377,'0'0'20169,"131"-75"-19913,-51 56-176,0 4-80,-7-1-32,-15 5-192,-14 5-737,-13 4-671,-11 2-2066,-13 0-4082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9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1 293 6227,'0'-1'10622,"16"-9"-10530,47-10 100,0 3 0,1 2 0,90-8 0,60-12-157,-149 17 2,-2-4-1,117-55 1,-106 42-27,-67 32-8,-2 0 4,1 1 0,0 0-1,-1-1 1,1 2 0,0-1 0,0 1-1,10-2 1,-16 3-6,1 0-1,0 0-1,0 0 0,0 1 1,-1-1-1,1 0 0,0 0 1,0 0-1,0 1 1,-1-1-1,1 0 0,0 1 1,0-1-1,0 0 1,-1 1-1,1-1 0,0 1 1,-1-1-1,1 1 0,-1 0 1,1-1-1,0 1 1,-1 0-1,1-1 0,-1 1 1,0 0-1,1 0 0,0 0 1,-1 6 1245,0-5-1560,0-1 1,0 0-1,0 1 1,0-1-1,0 1 1,0-1 0,0 1-1,0-1 1,0 0-1,-1 1 1,1-1 0,-1 1-1,0 0 1,-11 6-5288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11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66 14006,'0'0'4731,"-2"25"-3707,-4 84-328,5-97-615,2-1-1,0 1 1,0 0-1,1 0 0,0 0 1,1-1-1,0 1 1,1-1-1,1 0 1,-1 0-1,2 0 0,0-1 1,8 12-1,-11-17-42,0 0 1,1-1-1,0 0 0,0 1 0,0-1 0,1-1 1,0 1-1,-1 0 0,7 2 0,-9-4-23,1-1-1,-1 0 1,1 0 0,-1 0-1,1 0 1,-1-1-1,1 1 1,-1-1 0,1 1-1,0-1 1,-1 0-1,1 0 1,0 0 0,0 0-1,-1 0 1,1-1-1,-1 1 1,1-1 0,0 0-1,-1 0 1,1 0-1,3-2 1,-2 0-5,0-1 1,0 1-1,0-1 1,0 0-1,-1 0 1,0-1-1,0 1 1,0 0-1,0-1 1,-1 0-1,4-9 1,0-3 4,0 1 0,3-27 0,-5 24 4,-1 1 0,-2-1 1,1 1-1,-2-1 0,-1 0 1,-4-29-1,4 42-14,0 1 0,0-1 0,-1 0 0,0 1 0,0-1 0,-1 1 0,1 0 0,-1-1-1,0 1 1,0 1 0,-1-1 0,1 0 0,-1 1 0,0 0 0,-1-1 0,1 2 0,-1-1 0,1 0 0,-1 1 0,0 0 0,0 0 0,-1 1 0,1-1-1,-10-2 1,10 3-118,0 1-1,0 0 0,-1 0 0,1 0 1,0 0-1,0 1 0,0 0 0,-1 0 1,1 0-1,0 1 0,0 0 1,0 0-1,0 0 0,0 0 0,0 1 1,0 0-1,0 0 0,0 0 0,1 1 1,-1 0-1,1-1 0,0 2 0,0-1 1,0 0-1,0 1 0,0 0 0,1 0 1,-1 0-1,-3 6 0,-9 27-4493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11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18569,'0'0'2513,"19"151"-2513,-9-87 32,-5 3-32,-5 1-16,0-11-256,2-11-833,1-27-1328,4-19-3586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11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28 11493,'0'0'689,"0"23"138,0-4-678,6 122 491,-5-18 147,-1-121-677,-1-4 10,-3-3-110,1-1 1,1 0-1,-1 0 0,1 0 1,0 0-1,0 0 0,0 0 1,-1-13-1,-1-55-309,4 68 275,-1-13-38,2-96 7,-1 113 146,0 0 1,0 0-1,0-1 0,1 1 0,-1 0 1,1 0-1,-1 0 0,1 0 1,0 0-1,0-1 0,0 1 1,0 1-1,0-1 0,0 0 0,0 0 1,1 0-1,-1 1 0,1-1 1,-1 0-1,1 1 0,0 0 1,-1-1-1,1 1 0,0 0 0,0 0 1,0 0-1,0 0 0,0 0 1,0 0-1,0 1 0,0-1 1,1 1-1,-1-1 0,0 1 1,0 0-1,0 0 0,1 0 0,-1 0 1,0 0-1,4 1 0,3 1 99,0 0 0,-1 0 0,1 1 0,-1 0 0,0 1 0,0-1 0,0 2 0,15 9 0,18 18 303,-14-10-252,1-1 1,1-2 0,33 18-1,-39-29-121,-22-8-202,0 0 1,0 1-1,-1-1 1,1 0-1,0 0 1,0 0-1,-1 1 1,1-1-1,0 0 0,0 0 1,0 0-1,-1 0 1,1 0-1,0-1 1,0 1-1,0 0 1,-1 0-1,1 0 0,0-1 1,0 1-1,-1 0 1,1-1-1,0 1 1,-1-1-1,2 0 1,-1-13-4028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12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13238,'0'0'9460,"0"188"-9123,19-94-81,-4 13-144,-6 9-112,-4 6 0,-2-4-160,-3-18-2113,2-34-4899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2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157 346 7251,'0'0'3751,"27"0"-3318,177 4 938,287-28 979,137-79-893,-315 48-1297,74 21-88,-168 21-598,-13 4-340,-133 9 819,1-4-1,-1-3 1,106-23-1,-106 9 31,-35 9 3,1 1 0,0 2-1,1 2 1,66-3 0,-70 10 14,5-1 5,62 8 0,-89-5-2,1 1-1,0 0 0,-1 2 1,0-1-1,0 2 1,0 0-1,22 13 0,-28-13 11,4 0 16,-1 1 0,0 0 0,0 1 0,-1 0-1,0 1 1,-1 0 0,0 0 0,9 12-1,-16-16 71,-1 1 0,0 0-1,0-1 1,0 1-1,-1 0 1,0 0-1,0-1 1,0 1-1,-2 7 1,1 11 71,-9 117 410,0-15 171,6 386 506,1-41-1284,-13-156 29,10-212 4,5-96-7,1 0 0,-1-1 0,0 1 1,-1 0-1,-3 8 0,5-13 3,-1 0-1,1-1 1,-1 1-1,0-1 1,0 1-1,0-1 1,0 1 0,0-1-1,0 0 1,-1 1-1,1-1 1,0 0 0,0 0-1,-1 0 1,1 0-1,-1 0 1,1 0-1,-1 0 1,0 0 0,1-1-1,-1 1 1,0-1-1,1 1 1,-3-1-1,-192 33 12,130-19 305,-83 7 0,-176 26 743,20 0-1050,-91-42 192,321-12-201,0-3 0,1-4 0,-92-30 0,-78-15-55,125 42 68,-146-3 0,-122 18-146,199 4-347,143 0 322,1 3 0,-58 13 1,85-15 163,-33 7-5,-1-3 1,-79 2 0,127-9 1,0-1 0,0 0 0,0 0 0,0 0 0,0-1 0,0 1 0,0-1 0,0 1 0,1-1 0,-1 0 0,0 0 0,1 0 0,0-1 0,-4-3 0,-28-37 66,24 27-40,2 0-1,0-1 0,0 1 0,2-1 1,0-1-1,-6-30 0,5 4 80,-4-71 0,8-291-71,2 13 171,-3 355-5,-2 0 0,-1 0 0,-13-37 1,-5-29 112,15 55-249,9 48-190,0-2 19,22 2-8735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24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648 369 7828,'0'0'2697,"-21"2"-1281,-110 8 2424,117-5-1675,14-5-2156,1 1-1,-1-1 1,0 1-1,1-1 0,-1 1 1,0-1-1,1 1 1,-1-1-1,1 1 0,-1-1 1,1 0-1,-1 1 1,1-1-1,-1 0 0,1 1 1,0-1-1,-1 0 1,1 0-1,-1 0 0,1 1 1,0-1-1,-1 0 1,1 0-1,-1 0 0,1 0 1,0 0-1,0 0 1,63 12 88,0-3 1,68 1 0,136-8-43,-148-3-51,190-20 6,-1-25 5,49-6-6,385 7 28,-514 36-39,-78-2-22,-1-8 0,273-68 0,-104 11 39,-218 57-4,123-6 0,-142 19-10,144-4-1,-225 10-1,-1 0 0,1 1 1,0-1-1,-1 0 1,1 1-1,0-1 0,-1 0 1,1 1-1,0-1 1,-1 1-1,1-1 0,-1 1 1,1-1-1,-1 1 1,1 0-1,-1-1 0,1 1 1,-1 0-1,0-1 1,1 1-1,-1 0 0,0-1 1,0 1-1,0 0 1,1 0-1,-1-1 0,0 1 1,0 1-1,4 28-25,-4-20 21,6 47-2,-4-1 0,-6 92 0,-3-89 35,-26 95 0,4-20-41,8 8 69,6 1 0,5 151 0,-33 284 75,38-515-127,4-44-3,0-1 0,-1 0 0,-1 0 0,0 0-1,-2 0 1,-7 21 0,11-37-9,0-1-1,0 1 1,0-1-1,-1 1 1,1-1-1,0 0 0,-1 0 1,1 0-1,0 0 1,-1 0-1,0 0 1,1 0-1,-1 0 1,1 0-1,-1-1 1,0 1-1,0-1 0,1 1 1,-1-1-1,0 0 1,-2 0-1,-48 0-60,21-1 62,-20 4 7,-1-2 0,0-2 0,-84-13 0,30 0-18,0 4 1,-140 5-1,234 5 10,-27 2-124,0 1 0,-65 13 0,-76 30-33,105-25 158,-18 3 16,-264 63-61,-214 8 13,322-57 11,-224 11 106,237-37 36,-292-2-28,494-14-92,1-1 0,0-1 0,1-2 1,-1-1-1,-53-24 0,-146-84-45,207 103 61,1-1-1,0-1 0,1-1 1,1 0-1,1-2 0,0-1 1,-22-28-1,32 34 0,1-1 1,0 0-1,2 0 1,-1-1-1,2 0 1,0-1-1,1 0 0,1 0 1,0 0-1,1 0 1,1-1-1,-1-31 1,4 38 18,-2-26 104,2 1 0,1 0 0,2 0 0,10-46 0,-6 52-133,110-466 695,-89 349 12,12-211 0,-39 145 14,-2 209-629,1-1-1,-1 0 1,0 0 0,0 1-1,-1-1 1,1 1-1,-1-1 1,0 1-1,0-1 1,0 1-1,-1 0 1,0 0 0,1 0-1,-1 0 1,-1 1-1,1-1 1,-5-2-1,8 5-28,-2 1-1,2 0-40,3 11-149,3-1 120,0 0-1,1 0 1,0-1-1,1 0 1,0 0-1,1-1 0,-1 0 1,2 0-1,-1-1 1,1 0-1,0-1 1,11 6-1,-4-4-52,0 0-1,1-1 1,0-1-1,0 0 1,1-2-1,37 5 1,-39-7-644,1-2 1,0 0 0,22-4 0,-10-2-3321,35-11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25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9220,'0'0'2404,"25"0"-1513,9-1-597,109 4 733,188 27 656,-319-29-1713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26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9748,'0'0'3485,"25"6"-3275,80 22-73,-102-27-136,1 1 1,-1-1 0,1 1 0,-1 0 0,0 0-1,1 0 1,-1 0 0,0 0 0,0 1-1,-1 0 1,1-1 0,-1 1 0,1 0 0,-1 0-1,0 0 1,0 1 0,3 5 0,-3-2 5,0 0 0,0 0-1,-1 0 1,0 0 0,0 0 0,-1 10 0,1-5 17,-1 2 43,0 0 0,-1 0 0,0 0 0,-1 0 0,-1 0 1,0-1-1,-1 1 0,-8 18 0,-3 0 156,-1-1-1,-24 33 1,39-63-233,0 1-52,-1 0 0,1 0 0,-1 0 0,1 1 0,0-1 0,0 0 0,0 1 0,0-1-1,0 1 1,1-1 0,-1 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2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10549,'0'0'4295,"-1"9"-4244,-10 147 465,-6 43 142,-6-90-232,14-71-178,1-1 0,2 1 1,-1 45-1,7-82-245,0-1 0,0 1 0,0 0 0,0-1 1,0 1-1,1-1 0,-1 1 0,0-1 0,0 1 0,1 0 0,-1-1 0,0 1 1,0-1-1,1 1 0,-1-1 0,1 0 0,-1 1 0,0-1 0,1 1 0,-1-1 1,1 0-1,-1 1 0,1-1 0,-1 0 0,1 1 0,0-1 0,-1 0 0,1 0 1,-1 0-1,1 1 0,-1-1 0,2 0 0,23 1 67,-17-2-46,15 0 26,1-1-1,0-1 0,-1-1 0,1-1 0,23-9 0,-9 1-563,0-3-1,43-23 1,-58 25-2373,-11-1-2675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27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34 217 9332,'0'0'758,"-1"19"-545,-1-1-181,-4 107 262,6 206 2128,7-836-2056,-7 498-203,-1 0 1,1 0-1,-1 0 1,-1 0 0,1 0-1,-4-9 1,4 12 330,-1 1 1,0 0 0,1-1 0,-1 1-1,0 0 1,0 0 0,-1 1-1,-4-6 1588,10 6-1857,8-2-213,0 2 1,0-1 0,0 1 0,0 1 0,0 0 0,12 1 0,19-3-21,-18 0-56,0-1 0,0-1 0,0-2-1,44-17 1,-6-10-2968,-38 16-2309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1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40 172 4130,'0'0'3570,"-9"-6"-3021,-22-18 5137,47 22-4522,18 1-1117,65 1 661,120-15 0,-131 3-414,1 4-1,0 5 1,-1 3-1,108 14 1,-107-6 67,106-3 1,-179-5-333,0-2 0,0 1 0,-1-2 0,1 0 0,-1-1 0,0-1 0,23-9 0,3-6 60,50-33 0,-90 52-86,7-3-2,0 1-1,1 0 1,-1 0 0,0 1-1,1 0 1,0 0 0,-1 1-1,1 0 1,0 1 0,0 0-1,-1 0 1,14 2 0,-8-1 2,1 0 0,-1-1 0,20-3 0,-34 3-2,0 0 0,0-1 0,1 1 0,-1 0 0,0 0 0,0 0-1,0 0 1,1 0 0,-1 0 0,0 0 0,0 0 0,0 0-1,1 0 1,-1 0 0,0 0 0,0 0 0,0 0 0,1 0-1,-1 1 1,0-1 0,0 0 0,0 0 0,0 0 0,1 0 0,-1 0-1,0 0 1,0 0 0,0 0 0,0 1 0,1-1 0,-1 0-1,0 0 1,0 0 0,0 0 0,0 1 0,0-1 0,0 0 0,0 0-1,0 0 1,0 1 0,1-1 0,-1 0 0,0 0 0,0 0-1,0 0 1,0 1 0,0-1 0,0 0 0,0 0 0,0 0-1,0 1 1,-1-1 0,1 0 0,0 0 0,0 0 0,0 1 0,0-1-1,0 0 1,0 0 0,0 0 0,0 0 0,0 1 0,-1-1-1,1 0 1,0 0 0,0 0 0,0 1 0,-12 15-28,9-12 20,-7 14 10,1-1 0,1 1 0,1 0 0,-10 35-1,-11 82-53,16-28 50,3 151 1,8-170 14,13 1007-28,-5-787 15,-2 97 51,12 335-77,13-331 5,8 292 34,-55 1000-19,-12 1119 32,60-2155-1,38-2-24,4 37-220,-33-164-102,-20-263 249,9 261 25,-29-78 49,0-455-30,-2 19 94,1-20-171,1 1 0,-1-1-1,1 1 1,-1-1 0,1 1 0,-1-1 0,1 1 0,-1-1-1,1 1 1,-1-1 0,0 0 0,1 1 0,-1-1 0,0 0-1,1 0 1,-1 1 0,0-1 0,1 0 0,-1 0 0,0 0-1,0 0 1,1 0 0,-1 0 0,-1 0 0,-18 0-3583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27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8644,'0'0'8628,"109"-24"-8052,-65 7-400,-5 4-160,-8 4-16,-6 9-1072,-13 0-2338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27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6195,'0'0'11973,"150"-65"-11829,-87 45-144,3 0-32,2 1-1248,-12-1-2450,-8 0-3201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28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221 149 12486,'0'0'2708,"0"23"-2663,0 155-18,0 112 44,0-194-3325,0-128-393</inkml:trace>
  <inkml:trace contextRef="#ctx0" brushRef="#br0" timeOffset="1">0 162 11269,'0'0'7476,"151"-118"-7236,-88 94-224,-2 9-16,-3 11-64,-7 4-1425,-15 0-2145,-11 8-2929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2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32 101 9941,'0'0'9764,"-32"2"-9492,66-2-176,25-16 96,1-3-128,6 4-64,-3-3-848,-7 1-3458,-8-1-5987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29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14903,'0'0'3559,"-4"24"-3503,-21 281 128,10 145-1929,15-480-2086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29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15943,'0'0'3538,"148"-137"-2882,-80 102-544,2 4-112,1 5-32,-6 9-976,-12 3-4195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29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8132,'0'0'8724,"-17"112"-8644,12-38 208,5 13 48,0 7 80,0 0-48,0-4-208,0-16-128,-3-15 1,1-20-17,2-12-32,0-14-273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0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13718,'0'0'5491,"124"-86"-4835,-56 56-480,2-1-176,-2 5-32,-7 6-640,-10 3-2306,-10 2-2736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0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244 357 11669,'0'0'1887,"-25"-10"-479,-128-57 1236,151 65-2539,-1 1 0,1 0 0,-1 0 0,1 0-1,-1 0 1,1 0 0,-1 1 0,1-1 0,-1 1 0,0 0 0,1-1-1,-1 1 1,0 1 0,0-1 0,-3 1 0,4 0-87,1 0 0,0 0 0,-1 0 1,1 0-1,0 0 0,-1 0 0,1 0 0,0 0 0,0 1 0,0-1 1,0 1-1,0-1 0,1 1 0,-1-1 0,0 1 0,1-1 1,-1 1-1,1 0 0,-1-1 0,1 1 0,0 0 0,-1-1 0,1 1 1,0 2-1,0 231 59,7-160-85,-6-69 8,0-1-1,1 1 0,-1-1 0,1 1 1,0-1-1,0 0 0,1 0 0,-1 0 1,1 0-1,7 8 0,-10-12-9,1-1 1,-1 1-1,1 0 1,0-1-1,-1 1 0,1-1 1,0 0-1,0 1 1,-1-1-1,1 1 0,0-1 1,0 0-1,-1 0 1,1 0-1,0 1 0,0-1 1,0 0-1,0 0 0,-1 0 1,1 0-1,0 0 1,0 0-1,0 0 0,0-1 1,-1 1-1,1 0 1,0 0-1,0-1 0,-1 1 1,1 0-1,0-1 1,0 1-1,-1-1 0,1 1 1,0-1-1,-1 1 1,1-1-1,-1 1 0,1-1 1,0 0-1,-1 1 0,0-1 1,1-1-1,18-31-232,-18 31 237,29-83-149,-23 61 163,1-1-1,1 2 1,22-40-1,-30 61-1,1 0-1,-1 0 1,1 1-1,0-1 1,0 0-1,-1 1 1,1-1-1,0 1 1,0-1-1,1 1 1,-1 0-1,0 0 1,0 0-1,1 0 1,-1 0-1,0 1 1,1-1-1,-1 1 1,0-1-1,1 1 1,-1 0-1,1 0 1,-1 0-1,1 0 1,-1 0-1,1 1 1,3 1-1,7 1-13,-1 1-1,0 0 1,0 1-1,12 7 1,-9-4 14,-1-2-7,-1-1-1,1 0 1,0 0-1,25 3 1,-34-7 0,0 0 0,-1-1 0,1 1 0,-1-1 0,1 0 0,-1-1 0,1 1 0,0-1 0,-1 0 0,1 0 0,-1 0 0,0-1 0,1 0 0,-1 1 0,0-1 0,0-1 0,0 1 0,0-1 0,3-2 0,2-5-2,-1 0 1,0-1 0,-1 0-1,0 0 1,-1 0 0,0-1-1,-1 0 1,0 0-1,-1 0 1,-1-1 0,1 1-1,2-27 1,-2-10 289,-2-1 0,-3-49-1,0 86-134,-5-23 688,6 35-741,0 0-1,-1-1 1,1 1-1,0 0 1,-1 0-1,1 0 1,-1 0-1,0 0 0,1 0 1,-1 0-1,0 0 1,1 0-1,-1 0 1,0 0-1,0 0 1,0 1-1,0-1 0,0 0 1,0 1-1,0-1 1,0 0-1,0 1 1,0 0-1,0-1 1,0 1-1,-3-1 1,4 14-106,4 35-63,1-1-1,3 0 0,24 85 1,4 19-541,-26-88 303,12 50-320,-17-104 424,0-18 152,2-25 87,-6 29-61,6-35-51,2 1 0,14-39-1,-19 67 26,0-1-1,1 1 0,0 1 0,1-1 0,0 1 0,1-1 0,0 2 1,0-1-1,1 1 0,0 0 0,14-10 0,-20 18 45,0-1-1,0 0 0,0 1 1,0 0-1,1 0 1,-1-1-1,0 2 1,1-1-1,-1 0 0,1 0 1,0 1-1,-1-1 1,1 1-1,-1 0 1,4 0-1,-4 0 2,0 0-1,-1 1 1,1-1-1,0 1 1,-1 0-1,1-1 1,-1 1-1,1 0 1,-1 0-1,0 0 0,1 0 1,-1 0-1,0 0 1,0 1-1,1-1 1,-1 0-1,1 4 1,2 2-2,-1 0 1,0 0-1,0 1 0,-1 0 1,0-1-1,0 1 1,-1 0-1,1 13 0,0 12 17,-1 0 0,-2-1 0,-2 1 0,0-1 0,-9 33 0,7-47 4,0 0 0,-1 0 0,-1 0-1,0-1 1,-1 0 0,-1-1 0,-1 0 0,0 0-1,-2-1 1,-14 17 0,24-30-16,0 1 0,-1-1 1,1 1-1,-1-1 0,1 0 0,-1 0 0,0 0 1,0-1-1,0 1 0,0-1 0,0 1 0,0-1 1,0 0-1,-1 0 0,1-1 0,0 1 0,-4 0 0,6-1-49,0 0-1,1 0 1,-1 0-1,0 0 1,0 0-1,1 0 1,-1 0-1,0 0 0,0-1 1,1 1-1,-1 0 1,0 0-1,0-1 1,1 1-1,-1 0 1,0-1-1,1 1 0,-1-1 1,1 1-1,-1-1 1,1 1-1,-1-1 1,1 1-1,-1-1 1,1 1-1,-1-1 1,1 0-1,-1 1 0,1-2 1,-4-25-2729,4 19 1520,-1-51-7927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18825,'0'0'1264,"-5"179"-1072,15-83-128,7 13 32,-3 5-80,1-5-16,-3-13 16,-2-21-16,-1-23-400,1-21-1185,5-23-2833,-1-8-3489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1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59 13030,'0'0'1643,"16"15"-1653,53 47-9,-66-61 18,-1 1 0,0 0-1,0-1 1,0 0 0,1 1 0,-1-1 0,1 0-1,-1 0 1,1 0 0,0-1 0,-1 1 0,1 0 0,0-1-1,4 0 1,-6 0-12,1 0-1,-1 0 1,1-1 0,-1 1-1,1-1 1,-1 1-1,0-1 1,1 0 0,-1 0-1,0 1 1,0-1-1,0 0 1,1 0 0,-1 0-1,0 0 1,0 0-1,0-1 1,1-1 0,0-2-28,1 0-1,-1 1 1,0-1 0,-1 0 0,1 0 0,-1-1 0,0 1 0,0 0 0,0-11 0,-1 14 65,0-1 0,0 1 0,0-1 0,-1 0 0,1 1 0,-1-1 0,1 1 0,-1-1 0,0 1 0,0-1 0,0 1 0,0-1 0,0 1 0,-1 0 0,1 0-1,-1 0 1,1 0 0,-3-3 0,0 3 106,0-1 1,0 1-1,0 0 0,0 0 0,0 0 0,0 0 0,0 1 0,-1 0 0,1 0 0,-5-1 0,1 0 189,1 1 1,0 0-1,-1 0 0,1 1 0,-1 0 0,1 0 1,-1 1-1,1 0 0,-9 2 0,13-2-253,-1 0 0,1 1 0,-1 0 0,1-1-1,0 1 1,0 1 0,0-1 0,0 0 0,0 1 0,0-1-1,1 1 1,-1 0 0,1 0 0,0 0 0,0 0 0,0 0-1,0 1 1,1-1 0,-3 6 0,0 5 10,0 0 1,0 0-1,1 1 1,1-1-1,-1 28 0,7 75 300,-4-117-375,1 17 27,1-1 1,0 0-1,1-1 1,1 1-1,0 0 1,2-1-1,-1 0 1,2 0-1,0-1 1,1 0-1,15 22 1,-19-32-84,-1 0 0,1 0 1,0 0-1,0-1 0,0 0 1,0 0-1,0 0 1,1 0-1,-1-1 0,1 1 1,0-1-1,0 0 0,0-1 1,0 1-1,0-1 1,0 0-1,0-1 0,0 1 1,1-1-1,-1 0 1,6 0-1,-3-1-157,-1-1 0,1 1 0,-1-1 1,0-1-1,1 1 0,-1-1 0,0 0 0,-1-1 0,1 0 1,0 0-1,-1 0 0,0-1 0,8-7 0,5-9-1706,0 0 0,-2 0 0,23-38-1,-8 2-2667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2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14615,'0'0'944,"-21"116"-832,16-42-96,2 15 32,1 8 0,2-3 0,0-5-48,-3-12 0,3-21-64,0-19-816,0-19-1169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3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93 182 7619,'0'0'7924,"10"-19"-7051,-2 4-760,-4 6-73,0 1-1,0-1 1,1 1 0,0-1 0,1 2 0,0-1 0,0 1 0,1 0 0,0 0 0,0 0 0,0 1 0,14-9 0,-10 9-50,1 0 0,-1 1-1,1 0 1,0 1 0,0 0 0,0 1 0,1 1 0,-1 0 0,22-1-1,-33 3-11,0 0 0,0 1 0,0-1 0,-1 0-1,1 1 1,0-1 0,-1 1 0,1-1 0,0 1-1,-1 0 1,1-1 0,0 1 0,-1 0 0,1-1-1,-1 1 1,0 0 0,1 0 0,-1-1 0,1 1-1,-1 0 1,0 0 0,0 0 0,0-1 0,1 1 0,-1 0-1,0 0 1,0 0 0,0 0 0,0 0 0,0-1-1,0 1 1,-1 0 0,1 1 0,-5 35-237,1-28 248,1 0 1,-1-1 0,-1 1 0,1-1 0,-2 0-1,1 0 1,-7 7 0,-51 51 14,53-57-4,-22 22 137,-3-1 0,0-2-1,-77 45 1,99-67 26,8-3 1078,17 5-657,0-2-512,0 2 1,0 0-1,-1 0 0,0 1 1,15 16-1,46 60 133,-31-35-4,-15-20-74,5 7 32,42 40 1,-63-69-150,-1 1 0,1-1 0,1-1 0,0 0 0,0 0 1,0-1-1,1-1 0,-1 0 0,22 6 0,-33-11-29,28 4-638,-12-8-3328,-6-13-1975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3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16536,'0'0'3329,"-22"114"-3361,22-51 32,0 5 48,-5-5-48,-2-8 16,-1-11-32,3-14 16,3-15-16,2-8-96,0-18-3009,29-35-3010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3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93 14983,'0'0'6771,"-34"-92"-7155,41 92-2930,15 0-784,2 30-2785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90 11237,'0'0'5819,"-23"-18"-5299,23 18-520,-28-21 161,-40-24 1,66 44-153,1 1-1,0-1 1,-1 0 0,1 1 0,-1-1-1,1 1 1,-1-1 0,1 1 0,-1 0-1,0-1 1,1 1 0,-1 0 0,1 0-1,-1 0 1,0 0 0,1 1 0,-1-1-1,1 0 1,-1 1 0,1-1 0,-1 1-1,1-1 1,-1 1 0,1 0 0,-1-1-1,1 1 1,-2 2 0,0 0 15,0 0 1,0 1-1,1-1 1,0 1-1,0-1 0,0 1 1,-2 5-1,-1 1 43,-3 6 9,0 0-1,1 0 1,1 1 0,1 0 0,0 0-1,1 0 1,1 1 0,0 0 0,1 32-1,2-49-74,-1 0 1,1 0-1,0-1 0,0 1 0,1 0 0,-1 0 0,0 0 0,0 0 0,0 0 0,0-1 0,1 1 0,-1 0 0,0 0 0,1 0 0,-1-1 0,1 1 0,-1 0 0,1 0 0,-1-1 1,1 1-1,0 0 0,-1-1 0,1 1 0,0-1 0,-1 1 0,1-1 0,0 1 0,0-1 0,0 1 0,2-1-4,-1 1 1,0-1-1,0 0 0,0 0 0,0 0 0,1 0 1,-1 0-1,0-1 0,0 1 0,0-1 1,4 0-1,2-2-23,0-1 1,-1 1-1,1-1 1,-1-1-1,10-6 1,25-33-83,-33 33 214,0 1 1,1 1-1,19-16 0,-26 25 745,-3 6-349,0 0-492,0 22 61,13 359 421,5-166-637,-10 238 0,-10-404-89,-19 103 1,15-132 182,-1 0-1,0-1 0,-2 0 1,-1 0-1,-26 44 0,32-63 54,0 1 1,-1-1-1,0 0 0,0-1 0,0 1 0,-1-1 1,0 0-1,0 0 0,-14 8 0,18-12-1,0 0 0,0 0 0,0-1 0,0 1-1,0 0 1,0-1 0,0 0 0,0 1 0,0-1 0,0 0 0,-1 0-1,1 0 1,0 0 0,0 0 0,0-1 0,0 1 0,0-1 0,0 1-1,-1-1 1,1 0 0,1 0 0,-1 0 0,0 0 0,0 0-1,0 0 1,0 0 0,1-1 0,-1 1 0,0-1 0,1 1 0,0-1-1,-1 0 1,1 1 0,0-1 0,0 0 0,0 0 0,0 0 0,0 0-1,-1-3 1,-5-13 2,0 0-1,1-1 1,1 0-1,1 0 0,1 0 1,-2-34-1,6-128-180,0 140 83,4-24-294,2 1-1,3 0 1,3 0-1,36-106 1,-14 76-1067,4 2 0,68-117 0,-26 77-1505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 13958,'0'0'6169,"-5"-2"-6049,4 2-120,0 0 1,0-1-1,0 1 1,0 0-1,0 0 1,0 0-1,1 0 1,-1 0-1,0 0 1,0 0-1,0 0 1,0 0-1,0 0 1,0 1-1,1-1 1,-1 0-1,0 1 1,0-1-1,0 0 1,1 1-1,-1-1 1,0 1-1,0-1 1,1 1-1,-1 0 1,0-1-1,1 1 1,-1-1-1,1 1 1,-1 0-1,1 0 1,-1-1-1,1 1 1,-1 0-1,1 0 1,0 0-1,0 0 1,-1-1-1,1 1 1,0 0 0,0 1-1,-2 8 4,2 0 0,-1 0-1,2 16 1,0 3 18,12 352 208,-12-359-223,-1-13-5,0 1-1,1-1 1,0 1-1,0-1 0,1 0 1,0 1-1,7 14 0,-9-22-2,1-1 0,0 0 0,-1 0 0,1 0 0,0 0 0,0 0 0,-1 0 0,1 0 0,0 0 0,0-1-1,0 1 1,0 0 0,1 0 0,-1-1 0,0 1 0,0-1 0,0 1 0,0-1 0,1 1 0,-1-1 0,0 0-1,0 1 1,1-1 0,-1 0 0,0 0 0,1 0 0,-1 0 0,0 0 0,0 0 0,1-1 0,-1 1 0,0 0-1,0-1 1,1 1 0,-1-1 0,0 1 0,0-1 0,0 0 0,0 1 0,2-2 0,3-2-21,-1 0 1,1 0-1,-1-1 1,0 1-1,9-11 1,16-24-204,-21 25 83,1 1 0,1 0 1,0 1-1,24-21 0,-34 32 144,0 0 0,1 0 1,-1 0-1,1 0 0,-1 0 0,1 0 0,0 0 0,-1 0 0,1 1 0,0-1 0,0 1 0,-1-1 0,1 1 1,0 0-1,0 0 0,0 0 0,-1 0 0,1 0 0,0 0 0,0 0 0,0 0 0,-1 1 0,1-1 0,0 1 1,-1-1-1,1 1 0,0 0 0,-1 0 0,1 0 0,-1 0 0,1 0 0,-1 0 0,1 0 0,-1 0 1,0 0-1,1 1 0,-1-1 0,0 1 0,2 2 0,3 7 61,0 0 0,0 0 0,-1 0 0,7 22 1,-5-11 27,-1-7-12,-1-1-32,1 1-1,1-1 1,0 0-1,11 14 1,-17-25-52,1-1 1,0 1-1,1-1 1,-1 1-1,0-1 1,1 0-1,-1 1 1,1-1-1,0-1 1,0 1-1,0 0 1,0-1-1,0 1 1,0-1-1,0 0 1,0 0-1,0 0 1,1 0-1,-1-1 1,0 0-1,1 1 1,-1-1-1,0 0 1,1 0-1,3-1 1,-4 0-187,0 0 1,0 0-1,0-1 1,0 1-1,-1-1 1,1 1-1,0-1 1,-1 0-1,1 0 0,-1 0 1,0-1-1,0 1 1,1 0-1,-2-1 1,1 1-1,0-1 1,0 0-1,1-4 1,18-35-5245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5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15415,'0'0'1265,"-5"114"-529,10-27 48,5 12-399,0 6 191,-3 2 0,0-2-304,-2-14-176,5-16-80,-1-27-16,1-20-112,5-15-512,-6-13-1793,4 0-2946,-4-22-5730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5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14407,'0'0'5298,"126"-22"-5154,-67 15-144,4-8-288,0-4-2561,-5-10-7412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5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10853,'0'0'6678,"-3"14"-6299,-14 108 722,-1 125 0,10-107-876,3 80-43,5-220-182,0 1 4,0 1 0,0-1 0,0 1 1,0-1-1,0 0 0,0 1 0,1-1 1,-1 0-1,1 1 0,-1-1 0,1 0 1,-1 0-1,2 2 0,-2-2-44,0-1-1,1 0 0,-1 1 1,0-1-1,1 0 1,-1 0-1,1 1 1,-1-1-1,0 0 1,1 0-1,-1 0 1,1 0-1,-1 1 1,0-1-1,1 0 1,-1 0-1,1 0 0,-1 0 1,1 0-1,-1 0 1,1 0-1,-1 0 1,1 0-1,-1 0 1,0 0-1,1-1 1,1 0-217,0 0 0,0 0 0,-1 0 1,1 0-1,0 0 0,-1 0 0,1-1 1,-1 1-1,0-1 0,1 1 0,-1-1 1,0 0-1,0 1 0,0-1 0,0 0 1,1-2-1,10-35-4985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3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0 523 10421,'0'0'1729,"7"1"-1017,256 33 1790,96 9-2160,50-31 395,-282-13-671,246-10 26,-184 2-99,264-21 584,-71 4 191,458-40-289,-45 3-465,336-13 269,-545 39-340,255-23 141,238-51 76,-196 37 19,-658 58-75,899-16 59,-755 57-71,-172-7 96,208 21 17,-395-38-250,-14-5-508,-20-16-1346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6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13974,'0'0'5971,"187"-96"-5635,-110 66-208,-4 3-80,-5 6-48,-12 5-368,-12 8-480,-10 1-609,-12 7-352,-8 0-1744,-7 0-2210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6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214 223 10181,'0'0'2422,"-11"-20"-992,-4-8-1003,-7-14 427,-32-48-1,50 85-582,0 0 0,0 0-1,-1 0 1,0 1-1,-8-7 1,12 11-243,0-1 1,1 0 0,-1 0-1,0 1 1,0-1-1,0 0 1,0 1 0,0-1-1,-1 1 1,1 0-1,0-1 1,0 1-1,0 0 1,0-1 0,0 1-1,-1 0 1,1 0-1,0 0 1,0 0-1,0 0 1,0 0 0,-1 1-1,1-1 1,0 0-1,0 0 1,0 1-1,0-1 1,0 1 0,0-1-1,0 1 1,0 0-1,0-1 1,0 1 0,0 0-1,0-1 1,0 1-1,0 0 1,1 0-1,-2 2 1,-3 7-24,0 0 0,1 0 0,0 1-1,1 0 1,0 0 0,1 0 0,-2 21 0,-1 81 29,5-110-35,1 89-367,-1-92 357,0 1-1,0-1 1,0 1 0,0-1-1,0 1 1,0-1 0,1 1-1,-1-1 1,0 1 0,0-1-1,1 1 1,-1-1 0,0 1 0,1-1-1,-1 0 1,0 1 0,1-1-1,-1 0 1,1 1 0,-1-1-1,0 0 1,1 1 0,-1-1-1,1 0 1,-1 0 0,1 1-1,-1-1 1,1 0 0,-1 0 0,1 0-1,-1 0 1,1 0 0,-1 0-1,1 0 1,0 0 0,-1 0-1,1 0 1,-1 0 0,1 0-1,-1 0 1,1 0 0,-1 0 0,1 0-1,-1-1 1,1 1 0,0 0-1,1-1-16,1 0 0,-1 0 0,1-1 0,-1 1 1,0 0-1,0-1 0,1 0 0,-1 1 0,2-3 0,10-14-47,21-35 0,-23 33 397,27-34-1,-39 54-301,1 0 0,-1 0 0,0-1 0,1 1 0,-1 0 0,0 0 0,0 0 0,1 0 0,-1-1 0,0 1 0,1 0 0,-1 0 0,0 0 0,1 0 0,-1 0 0,0 0 0,0 0 0,1 0 0,-1 0 0,0 0 0,1 0 0,-1 0 0,0 0-1,1 0 1,-1 0 0,0 1 0,1-1 0,-1 0 0,0 0 0,0 0 0,1 0 0,-1 1 0,0-1 0,0 0 0,1 0 0,-1 0 0,0 1 0,0-1 0,1 0 0,-1 0 0,0 1 0,0-1 0,0 0 0,0 1 0,0-1 0,0 0 0,1 1 0,-1-1 0,0 0-1,0 1 1,0-1 0,8 22 14,-7-18 74,5 12 45,0 1-1,1-1 1,16 25 0,-21-37-328,1 0-1,-1 0 0,1 0 1,0-1-1,0 1 0,0-1 0,0 0 1,1 0-1,-1 0 0,1-1 0,0 1 1,0-1-1,0 0 0,0 0 1,0 0-1,1 0 0,-1-1 0,0 0 1,7 2-1,12-3-5168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15607,'0'0'2676,"-4"20"-2449,-4 27-122,-2 88 1,8 3 255,4 151 934,5-247-1152,-7-41-141,1 0 1,-1 1-1,0-1 0,1 0 1,-1 0-1,0 1 0,1-1 1,0 0-1,-1 0 0,1 0 1,0 0-1,-1 0 0,1 0 1,0 0-1,0 0 0,0 0 1,0 0-1,0 0 0,0-1 1,0 1-1,0 0 0,1-1 1,-1 1-1,0-1 0,0 1 1,0-1-1,2 1 0,-2-2-1,0 0 0,-1 0 0,1-1 0,-1 1 0,1 0-1,-1 0 1,0 0 0,1-1 0,-1 1 0,0 0 0,0-1-1,0 1 1,0 0 0,0-2 0,0 0 2,2-8-1,-1-1 0,2 1 0,0 0 0,0 0 0,1 0 1,0 0-1,1 1 0,0 0 0,1 0 0,0 0 0,1 1 0,10-13 0,-11 16-9,0 0 0,0 0 0,1 0 0,0 1 1,0 0-1,0 1 0,1-1 0,-1 2 0,1-1 1,0 1-1,0 0 0,0 0 0,0 1 1,1 0-1,-1 1 0,1 0 0,10 0 0,-17 1 3,0 0-1,0 0 1,0 1-1,-1-1 1,1 0-1,0 1 0,0 0 1,0-1-1,-1 1 1,1 0-1,0 0 0,-1 0 1,1 0-1,-1 0 1,1 0-1,-1 0 1,0 1-1,1-1 0,-1 0 1,0 1-1,0-1 1,0 1-1,0 0 1,0-1-1,0 1 0,0 0 1,-1-1-1,1 1 1,-1 0-1,1 0 1,-1 0-1,0 0 0,1 3 1,0 7-12,-1 1 0,0-1 0,-3 25 0,3-35 17,-2 9-6,-1 1 0,0-1 0,-1 0 0,0 1 0,-1-2 0,0 1 0,-1 0 0,0-1 0,-1 0 0,-11 14 0,7-11-66,-1-1-1,0 0 0,0 0 0,-1-1 0,0-1 0,-28 17 0,36-25-256,0 1 0,-1-1-1,1 0 1,-1-1 0,-9 3 0,-12-2-3727,6-2-4031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7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17864,'0'0'2142,"-3"18"-1877,-9 146 107,11 172 1,2-166-323,-1-169-110,0 0 0,0 0 0,0 0-1,0 0 1,0 0 0,0 0 0,0 0 0,0 0 0,0 0 0,1 0 0,-1 0 0,0 0 0,1 0 0,-1 0 0,1 0 0,-1 0 0,1 0 0,-1-1 0,1 1 0,0 0 0,-1 0 0,1-1 0,0 1 0,0 0 0,-1-1 0,1 1-1,2 0 1,-2 0-261,1-1 0,-1 0 0,1 0 0,-1-1 0,1 1 0,-1 0 0,1 0 0,-1-1 0,0 1 0,1-1 0,-1 1 0,1-1 0,-1 1 0,0-1 0,1 0 0,-1 0 0,0 0 0,0 0 0,0 0 0,2-1 0,22-25-6415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37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80 11093,'0'0'1753,"7"11"-1694,24 34 106,-30-44-104,1 1-1,0-1 1,-1 0-1,1 1 1,0-1 0,0 0-1,0-1 1,0 1-1,0 0 1,0 0-1,0-1 1,0 1 0,0-1-1,0 0 1,0 1-1,0-1 1,1 0 0,-1 0-1,0-1 1,0 1-1,0 0 1,0-1 0,0 1-1,0-1 1,0 0-1,0 1 1,0-1-1,0 0 1,0 0 0,0-1-1,-1 1 1,1 0-1,0 0 1,-1-1 0,1 1-1,-1-1 1,2-2-1,0 0 119,-1-1-1,0 0 0,0 0 0,0 0 0,-1 0 0,0-1 1,0 1-1,0 0 0,-1 0 0,1-1 0,-2-8 0,1 12-123,0 0-1,0-1 1,0 1-1,0-1 1,-1 1-1,1 0 1,-1-1-1,1 1 1,-1 0-1,0 0 1,0-1-1,0 1 1,-1 0-1,1 0 1,0 0-1,-1 0 1,1 0-1,-1 1 1,0-1-1,1 0 1,-1 1-1,0-1 1,0 1 0,0 0-1,0-1 1,-4 0-1,-1 0 15,0 1-1,0 0 1,-1 1 0,1 0-1,0 0 1,0 1 0,0-1-1,0 1 1,0 1 0,0 0-1,0 0 1,1 0 0,-1 1-1,0-1 1,1 2 0,0-1-1,0 1 1,0 0 0,0 0-1,1 0 1,-1 1 0,1 0-1,0 0 1,-7 11 0,6-9-40,1 0 0,-1 1 0,2-1 0,-1 1 0,1 0 1,0 1-1,1-1 0,0 1 0,0-1 0,1 1 0,0 0 1,0 0-1,1 0 0,0 0 0,1 0 0,0 0 0,1 0 0,0 0 1,2 10-1,-2-16-27,0 1 1,0-1 0,1 0-1,-1 0 1,1 0-1,0 0 1,0-1 0,0 1-1,0 0 1,0-1 0,1 0-1,-1 1 1,1-1-1,-1 0 1,1 0 0,0 0-1,0-1 1,0 1-1,0-1 1,0 1 0,0-1-1,5 1 1,7 1-9,-1 0 1,1-1-1,27 0 0,-41-2 6,16 0-177,1-1-1,-1 0 1,1-1-1,-1-1 1,32-10-1,-28 5-747,-1 0 0,0-1 0,0-1 0,22-16-1,32-28-5418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2:2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0 357 15511,'0'0'5379,"226"-142"-5219,-159 99-160,9-7-401,-13-11-2592,-23 1-9172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2:43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3 528 12598,'0'0'2022,"38"-21"-1966,125-69-56,-54 26-24,-80 45-23,0 3-1,1 0 1,38-13 0,-115 48 195,-68 42 0,-36 16 649,122-65-629,17-5-99,-1-2 0,1 0 0,-1 0 0,-1-1 0,1-1 1,0 0-1,-23 1 0,40-4-59,-1-1 0,1 0-1,0 0 1,0 0 0,-1 0 0,1 0 0,0-1 0,-1 0 0,4-2 0,11-4-19,63-34-179,81-54-1,75-68-2176,-28 10-3080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3:04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344 594 9476,'0'0'5784,"-8"4"-5287,-23 10-31,31-14-432,0 0-1,0 0 0,0 0 0,0 0 0,0 0 1,0 0-1,0 1 0,0-1 0,0 0 0,0 0 1,0 0-1,0 0 0,0 0 0,0 0 0,0 0 1,0 0-1,0 0 0,0 0 0,0 0 0,0 1 1,0-1-1,0 0 0,0 0 0,0 0 0,0 0 1,0 0-1,0 0 0,0 0 0,0 0 0,0 0 1,13-3 294,20-13 8,-1-1 0,0-2 0,36-29 0,-15 11 49,-32 22-246,30-17 507,-49 32-252,-5-1-302,1 1-1,-1-1 0,0 1 0,1 0 0,-1 0 1,1 0-1,-1 0 0,0 0 0,1 1 0,-1-1 1,1 1-1,-1 0 0,-2 1 0,-3 0 78,-59 20 166,-114 55 0,43-16-92,-31 0 322,168-61-536,-5 3 25,17-13 154,824-564-1240,-740 518 712,-68 41 245,-24 15 70,-6 2 15,-34 22 111,28-18-84,-481 348 410,296-190-4747,145-117-4282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3:2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53 477 10005,'0'0'5258,"8"-6"-5045,146-105 19,-78 57-146,-46 32-31,-9 6-26,1 1-1,0 1 0,32-15 0,-59 35 297,-94 86 661,-4-4-1,-130 84 0,255-177-766,69-38-231,89-57 0,-96 52-1,-3 1-7,524-277-688,-603 323 558,-5 3 59,-17 9 27,-35 21 24,-284 195-392,119-60-2849,95-72-2074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4:21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1 554 10997,'0'0'8340,"194"-164"-8340,-32 64 0,20 3-576,-4-2-2258,-23 6-4641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7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9188,'0'0'2060,"0"14"-1100,26 336 2999,-8-157-3321,-17-187-618,25 468 539,-2 326 463,-33 273-601,-5-618-269,-21 346 54,-5 36 102,36 1-204,4-617-119,24 735 7,78 85 38,12 201-70,-67-754 66,-2-51-18,67 867-298,-68-1006 260,-18-157 186,-21-109-6624,-7-56 337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4:32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22 6963,'0'0'7724,"0"-4"-6908,0-10-197,0 10 235,0 10-675,-56 1144-700,56-1148 520,-3 31-59,-2 0 0,-1 0 0,-1 0 0,-19 49 0,26-81 61,0-1 0,0 0 0,0 1-1,0-1 1,0 0 0,0 1 0,0-1 0,-1 1 0,1-1 0,0 0 0,0 1 0,0-1 0,-1 0-1,1 1 1,0-1 0,0 0 0,-1 0 0,1 1 0,0-1 0,0 0 0,-1 0 0,1 1 0,0-1-1,-1 0 1,1 0 0,0 0 0,-1 0 0,1 1 0,-1-1 0,1 0 0,0 0 0,-1 0-1,1 0 1,0 0 0,-1 0 0,1 0 0,-1 0 0,1 0 0,0 0 0,-1 0 0,1 0 0,0 0-1,-1-1 1,1 1 0,-1 0 0,1 0 0,0 0 0,-1 0 0,1-1 0,0 1 0,-1 0 0,1 0-1,0-1 1,0 1 0,-1-1 0,1 1 2,-3-3-1,0 0 0,1-1-1,0 1 1,0-1 0,0 1-1,0-1 1,0 0 0,1 0 0,0 0-1,0 0 1,-1-4 0,-3-10-1,3 11-2,-78-206-130,67 187 111,-1 0-1,-1 1 0,0 0 0,-2 1 0,-36-38 0,53 62 21,0-1-1,0 1 1,-1-1-1,1 1 1,0-1-1,-1 1 1,1-1-1,0 1 1,-1 0-1,1-1 1,-1 1-1,1-1 1,-1 1-1,1 0 1,-1-1-1,1 1 1,-1 0-1,1 0 1,-1-1-1,1 1 0,-1 0 1,1 0-1,-1 0 1,1 0-1,-1 0 1,0 0-1,1 0 1,-1 0-1,0 0 1,-1 21-63,2-15 43,0 40-1,1-1 0,3 0 1,11 49-1,56 191 149,-70-281-126,0 0 0,1 0 0,0 0 0,-1 0 1,1-1-1,1 1 0,-1 0 0,0-1 0,4 4 0,-5-6 11,0 0 0,0 0 0,0-1 0,0 1 0,0 0 0,0-1 0,1 1-1,-1-1 1,0 1 0,0-1 0,0 0 0,1 1 0,-1-1 0,0 0 0,0 0 0,1 0 0,-1 0 0,0 0-1,0 0 1,1 0 0,-1-1 0,0 1 0,0 0 0,0-1 0,1 1 0,-1 0 0,0-1 0,0 0 0,0 1 0,0-1-1,0 0 1,0 1 0,0-1 0,0 0 0,0 0 0,1-2 0,11-10 200,-1 0 0,0-2-1,18-30 1,27-55 142,-56 97-350,21-37 93,-1-1 1,26-81 0,-46 157-4093,-1 7-896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4:45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634 190 6419,'0'0'2550,"40"-8"-1827,279-73 1140,-220 55-1206,0 4 1,117-10-1,210 12-802,-424 20 144,1 0 1,-1 0-1,0 0 1,0 0-1,0 0 0,0 1 1,0-1-1,1 1 0,-1-1 1,0 1-1,0 0 1,0 0-1,0 0 0,-1 0 1,1 0-1,0 0 0,3 3 1,-3-1 0,-1-1 1,1 1 0,-1 0-1,0-1 1,0 1 0,0 0-1,0 0 1,0 0 0,-1 0-1,1 0 1,-1 0 0,0 5-1,3 348 719,-5-186-570,2 1365 1134,0-1532-1281,0 0 0,-1-1 1,1 1-1,-1-1 0,0 1 1,0-1-1,1 1 0,-2-1 0,1 0 1,0 1-1,0-1 0,-1 0 1,1 0-1,-1 0 0,0 0 0,1 0 1,-1 0-1,0 0 0,0-1 1,0 1-1,-3 1 0,-6 3 1,1 0 0,-2 0 0,-14 4 0,13-5-4,-41 15 5,0-3 0,0-3 0,-64 9-1,-171 9 65,-34-25-68,279-9 9,1-3 1,0-1-1,1-2 0,-1-2 1,2-2-1,-1-1 0,2-3 1,0-1-1,-52-31 0,40 19 7,1-3 1,-65-52-1,95 66 111,0 0 0,2-2 1,0 0-1,1-1 0,1-1 1,1-1-1,-20-36 0,30 46-12,1-1 0,0 0 0,0 0-1,2-1 1,0 1 0,-2-17-1,1-88 409,5 87-472,0-7-16,2 1 0,15-75 0,32-71-18,-2 8-6,-34 104 124,9-137-1,-18-71-3379,-5 273 2999,3 39-3543,14 1-277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4:46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226 9188,'0'0'5360,"-21"-4"-5341,-242-42 127,140 34 111,-202 5-1,206 8-158,-40 4 15,-196 31 1,-156 53-17,479-83-90,-694 166 25,692-161-38,10-5-11,1 2 0,0 0 0,0 2 0,-29 16 0,47-22 88,3-2-579,5-14 110,23-69 321,-13 46 70,-2-1 0,10-59 0,-14 26 310,-5-87 1,-2 104-175,-3 51-107,-1 0 1,0 0-1,1 0 0,-1 1 1,0-1-1,1 1 0,-1 0 1,0 0-1,-6 2 0,8-2-13,-3 1-13,-1 0-1,1 0 1,0 1-1,0 0 0,0 0 1,0 1-1,0-1 1,0 1-1,1 0 1,-1 0-1,1 0 1,0 1-1,0 0 1,0 0-1,1 0 1,-7 8-1,-6 11-9,1-1 0,-12 27 0,25-46 13,-13 28-2,1 1 0,2 0 0,1 1 1,1 0-1,2 1 0,-6 57 0,2 205 252,12-267-190,0-6-9,-1 42 261,15 117 1,-11-165-280,0-1-1,1 1 0,0-1 1,2 1-1,0-1 0,0-1 1,2 1-1,0-1 0,0 0 1,2-1-1,-1 0 0,14 14 1,-17-23-29,0 0 0,-1-1 0,2 0 0,-1 0 0,0 0 0,1-1 0,0 0 0,-1 0 0,1 0 0,0-1 0,1 0 0,-1-1 0,0 1 0,0-1 0,10 0 0,-11-1-161,0 0 0,0-1 0,-1 1 0,1-1 0,0 0 0,-1 0 0,1-1 0,-1 1-1,1-1 1,-1-1 0,0 1 0,0-1 0,0 0 0,0 0 0,0 0 0,-1-1 0,1 1 0,-1-1-1,6-7 1,-1-3-1707,0-1 1,-2 1-1,7-18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4:51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9 695 9236,'0'0'2946,"-2"-6"-2546,-3-17-152,4 17 459,1 11-627,1 1-3,-1 1 0,2-1 0,-1 1 0,1-1 0,0 0 0,0 1 0,1-1 0,5 9 0,33 51 450,-29-48-426,-8-11-89,0-1 0,0 0 0,1-1 0,-1 1 0,1-1 1,0 1-1,1-1 0,-1-1 0,1 1 0,0-1 0,0 0 0,0 0 1,1-1-1,-1 0 0,1 0 0,0-1 0,0 1 0,0-2 1,0 1-1,0-1 0,0 0 0,1 0 0,-1-1 0,8 0 1,-3 0 15,1-1 1,0 0-1,0-1 0,-1 0 1,1-1-1,-1 0 1,0-1-1,0-1 1,0 0-1,0 0 1,-1-2-1,0 1 1,0-1-1,10-9 1,52-36 89,32-24-7,142-78-1,-211 135-117,1 1-1,1 2 0,0 2 0,1 2 0,0 1 0,1 2 1,0 1-1,53-2 0,95 10-70,-163 2 27,0 1-1,1 2 1,-2 0-1,1 1 1,30 12-1,34 21-212,69 26-408,-133-57 574,0-1 1,1-1 0,-1-1 0,39 2 0,-57-7 82,100 1-187,-94-2 191,0-1 0,0 0-1,0 0 1,0-2 0,-1 1-1,16-8 1,15-13 9,-1-1-1,76-61 1,-8 6 38,-51 42 11,1 4-1,2 2 0,2 2 0,1 4 0,93-26 1,-71 32-113,1 2 0,0 5 0,161-4 0,18 21 70,-214 0 51,-1 2-1,1 2 0,53 17 0,83 41 176,3 1-158,-155-58-72,1-2 1,-1-2 0,1-1-1,0-2 1,0-1 0,0-3-1,39-5 1,-42 0 26,0-2 0,-1-2 0,62-27 0,19-6 54,-88 36 88,0 2-1,0 1 1,49-4-1,82 9 155,-67 2 142,-91-2-281,0-29 313,1 1-561,-1-15-1311,-2 15-2327,-5-1-4611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5:02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6307,'0'0'2401,"-28"224"-2177,12-138 64,4 28 112,-4 29 129,0 21-225,1 14-208,-5 4-80,0-1-16,-4-17-304,4-21-545,1-43-239,-5-50-2146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5:0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86 182 6499,'0'0'2276,"-12"15"-2130,-39 54-23,47-62-60,1 0-1,0 0 0,0 0 1,1 1-1,0-1 1,0 0-1,1 1 1,0 0-1,0-1 1,1 1-1,0 0 0,1 12 1,0 3 208,-1 19 68,18-70-131,3-18 82,14-49-1,15-35-161,-42 112-113,1 0 1,2 0-1,-1 1 1,23-27 0,-31 42-17,0 0 1,0-1 0,1 1-1,-1 0 1,0 0 0,1 1 0,0-1-1,-1 0 1,1 1 0,0 0-1,0-1 1,0 1 0,0 0 0,4 0-1,-5 1 2,0 0-1,1 0 1,-1 0 0,0 0-1,0 1 1,0-1-1,0 1 1,1-1 0,-1 1-1,0 0 1,0 0-1,0 0 1,0 0-1,-1 0 1,1 0 0,0 1-1,0-1 1,-1 1-1,1-1 1,-1 1-1,1 0 1,-1-1 0,0 1-1,1 0 1,0 3-1,18 34 359,-2 1 0,-2 1 0,16 60 0,78 314 1594,-3-10-2698,-55-246-2227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2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8244,'0'0'5504,"5"0"-5064,0 0-385,0 0-1,-1 1 1,1 0 0,0 0 0,-1 0 0,1 0-1,-1 1 1,1 0 0,-1-1 0,0 2-1,0-1 1,8 6 0,53 46 456,-5-5-267,-53-45-239,0 0 0,1 0 0,0-1 0,-1 0 0,1-1 0,0 0 0,1 0 0,-1 0-1,0-1 1,0 0 0,1-1 0,-1 0 0,0 0 0,1-1 0,-1 0 0,0 0 0,0-1 0,0 0 0,0-1 0,0 0 0,0 0 0,-1 0-1,1-1 1,-1 0 0,8-6 0,44-29 26,-2 1-31,67-32 1,-103 60 2,0 1 1,0 1-1,1 1 0,0 1 1,0 0-1,0 2 1,31-2-1,271 4-16,-177 3 39,-99-1-43,0 2 0,0 3 0,-1 1 0,47 13 0,-75-14 17,1-2 0,-1 0 0,1-2 1,-1 0-1,1-1 0,-1 0 0,1-2 0,0-1 1,-1 0-1,0-1 0,0-1 0,0-1 0,19-9 1,-13 6-20,0 0 1,1 2 0,1 1-1,-1 1 1,1 1 0,44 0-1,-25 4-41,-1 3 0,73 13-1,-72-9 50,0-3 1,79-1-1,-87-3 6,-38-1-1,1 1 0,0 0 0,-1 0 0,1 0 0,-1 0 1,1 0-1,0 0 0,-1 0 0,1 0 0,-1 0 0,1 0 0,0 0 1,-1 0-1,1 0 0,-1 1 0,1-1 0,0 0 0,-1 0 1,1 1-1,-1-1 0,1 0 0,-1 1 0,1-1 0,-1 0 0,0 1 1,1-1-1,-1 1 0,1 0 0,0 8-2516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2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69 5507,'0'0'7755,"0"0"-7740,-1-1 1,1 1-1,0 0 0,0 0 1,0 0-1,0 0 0,0 0 1,-1 0-1,1 0 0,0 0 1,0 0-1,0 0 0,0 0 1,0 0-1,0 0 0,0-1 0,0 1 1,-1 0-1,1 0 0,0 0 1,0 0-1,0 0 0,0 0 1,0-1-1,0 1 0,0 0 1,0 0-1,0 0 0,0 0 1,0 0-1,0-1 0,0 1 1,0 0-1,0 0 0,0 0 1,0 0-1,0 0 0,0-1 1,0 1-1,0 0 0,0 0 0,0 0 1,0 0-1,0 0 0,0-1 1,0 1-1,0 0 0,1 0 1,-1 0-1,0 0 0,0 0 1,0 0-1,0 0 0,0 0 1,0-1-1,0 1 0,1 0 1,-1 0-1,0 0 0,0 0 1,0 0-1,5 0 17,-1 0-1,1 0 1,-1 1 0,1-1 0,-1 1 0,0 0-1,1 0 1,-1 1 0,0-1 0,0 1 0,0 0-1,0 0 1,0 0 0,0 1 0,-1-1 0,1 1-1,-1 0 1,0 0 0,1 0 0,-1 1-1,-1-1 1,1 1 0,3 6 0,-3-7-20,5 8 36,1 0 1,20 19-1,-25-27-42,-1 0-1,1 0 0,0-1 1,0 0-1,0 1 0,1-1 1,-1-1-1,0 1 0,1 0 1,-1-1-1,1 0 0,8 1 1,-1-2-1,1 0 1,-1-1 0,-1 0-1,1 0 1,0-2 0,0 1-1,21-9 1,1-4 22,40-22-1,2-2-10,-37 22-22,1 2 0,1 2 0,0 2 0,1 1 0,0 2 0,0 3 0,85-2 0,-117 7 5,135 4-12,-119-2 22,-1 2-1,0 1 1,41 13 0,-25-3 1,-22-8-11,1 1 1,0-2-1,0-1 0,1 0 0,-1-2 1,29 2-1,-32-5 1,0-2 1,0 0-1,0 0 0,0-2 1,0 0-1,-1-1 0,23-10 1,-22 9-16,1 0-1,0 1 1,0 1 0,1 1 0,-1 0 0,0 2 0,1 0 0,0 1 0,-1 1 0,1 0 0,-1 2-1,0 0 1,22 7 0,8 7-52,-17-5 2,1-2 0,0 0 1,0-2-1,1-2 1,60 5-1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3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3394,'3'0'9495,"12"4"-9434,16-6-7,0-2 0,-1-1 0,0-1 0,52-18 0,-48 13-26,0 2-1,1 1 0,40-4 0,-60 11-3,-11 0-14,0 0 0,0 0 0,0 1 0,0-1 0,0 1 0,0 0 1,0 0-1,0 1 0,0-1 0,0 1 0,-1 0 0,1 0 0,0 0 0,0 1 0,-1-1 0,1 1 0,6 4 0,-6-2 28,0-1 0,0 0 1,1 1-1,-1-2 0,1 1 0,0 0 0,0-1 0,0 0 0,0 0 1,0-1-1,0 1 0,0-1 0,8 1 0,6 0-47,1-2 1,26-1-1,-29 0-3,2-1-175,1-2-1,0 0 0,-1-1 0,0-1 0,25-11 0,-29 11 43,0-1 0,0 2 0,1 0 0,-1 1 0,1 1 0,0 0 0,0 1 0,1 0 0,22 2 0,-37 1 148,1 0 1,-1 0-1,0 0 0,1 0 0,-1 0 0,0 0 1,1 1-1,-1-1 0,0 1 0,0 0 0,0 0 0,0-1 1,-1 1-1,1 0 0,2 5 0,12 10 168,-11-13-127,0-1 1,0 1-1,1-1 1,-1 0-1,1 0 0,0-1 1,0 0-1,0 0 1,0 0-1,0-1 1,7 1-1,8 0 120,41-1 0,-29-2-81,9-1-10,0-2-1,42-10 1,-42 7-81,-1 1 1,44 0-1,-39 6-13,208-9 370,-99 7-210,-152 1-100,0 1 0,1 0 1,-1-1-1,0 0 0,0 0 0,0 0 1,0 0-1,0 0 0,0 0 0,-1-1 1,1 0-1,0 1 0,2-3 0,-5 3 57,-1 2-278,0-1 0,-1 0 0,1 0 0,0 0 0,-1 0 0,1-1 0,0 1 0,-1 0 0,1 0 0,0-1 1,0 1-1,-1-1 0,-1-1 0,-8-18-4266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35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9268,'0'0'4530,"9"0"-3105,23-1-1430,-1-2 0,1-1 0,-1-1 0,0-2 1,31-10-1,-61 16 2,39-10-51,54-11-1,-82 21 54,0-1-1,0 1 0,0 1 1,0 0-1,0 1 0,0 0 1,0 1-1,0 0 0,16 6 1,-2 0 26,1 0 1,0-2-1,1-1 1,48 2-1,115-8-42,-150 0 11,1-3-53,0-2 0,0-1 0,43-14 0,-46 10 76,0 2 0,1 2 0,72-4 0,-19 11 27,163-3-72,-245 3 17,-10-1 290,-2 1-302,-1 0-1,1 0 1,0 0-1,0 0 1,0-1-1,-1 1 0,1 0 1,0-1-1,0 1 1,0-1-1,0 1 1,0-1-1,0 0 1,0 0-1,0 1 0,0-1 1,0 0-1,-1-1 1,-1-15-2373,3-11-3052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44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11 608,'0'0'16248,"1"-7"-14656,-1 7-1551,0 0 0,0 0 0,-1 0 0,1 0 0,0 0 0,0 0 0,0 0 0,0 0 0,0 0 0,0 0 0,0 0 0,0 0 0,0 0 0,-1 0 0,1 0 0,0 0 0,0 0 0,0 0 0,0 0 0,0 0 0,0 0 0,0 0 0,0 0 0,0 0 0,0 0 0,0-1 0,0 1 0,-1 0 0,1 0 0,0 0 0,0 0 0,0 0 0,0 0 0,0 0 0,0 0 0,0 0 0,0 0 0,0 0 0,0 0 0,0-1 0,0 1 0,0 0 0,0 0 0,0 0 0,0 0 0,0 0 0,0 0 0,0 0 0,0 0 0,0 0 0,0-1 0,0 1 0,0 0 0,0 0 0,0 0 0,0 0 0,0 0 0,-13 21-206,0 1 0,2 0 0,0 0 0,2 1 0,0 1 1,2 0-1,0 0 0,-5 43 0,12-66 151,0-1-1,0 1 1,0-1 0,0 1-1,0-1 1,0 1 0,0-1-1,0 1 1,0-1 0,0 1-1,0-1 1,0 1-1,0-1 1,1 1 0,-1-1-1,0 0 1,0 1 0,0-1-1,1 1 1,-1-1-1,0 1 1,1-1 0,-1 0-1,0 1 1,1-1 0,-1 0-1,0 1 1,1-1 0,-1 0-1,1 0 1,-1 1-1,1-1 1,-1 0 0,1 0-1,22-1-281,21-18-31,-23 7 11,0 1 1,24-9-1,-35 16 203,0 1 0,0 1 0,0 0 0,0 0 0,0 1 0,0 0 0,16 1 0,-25 0 108,-1 0 0,1 1 0,0-1 0,0 0 0,0 0 0,-1 1-1,1-1 1,0 0 0,0 1 0,-1-1 0,1 1 0,0-1 0,-1 1 0,1-1 0,0 1 0,-1 0 0,1-1 0,-1 1 0,1 0 0,-1-1 0,1 1 0,-1 0 0,1-1 0,-1 2-1,6 27-69,-8 33 31,1-58 44,-1 8 4,-1 1 1,0-1-1,-1 0 0,0 0 0,-1-1 0,-1 1 0,0-1 0,0 0 0,-1-1 0,0 1 1,-13 13-1,13-16 9,1-1 1,-1 0 0,-1 0 0,1-1-1,-1 0 1,0 0 0,-1-1 0,1 0 0,-1 0-1,0-1 1,0 0 0,-1-1 0,1 0-1,-1 0 1,-13 1 0,19-3 10,-1-1 0,0 0 0,0 0 0,1 0 0,-1 0 0,0-1 0,-8-2 0,11 2-44,1 1 0,0-1-1,-1 0 1,1 0 0,0 0 0,-1 0 0,1-1 0,0 1 0,0 0 0,0 0 0,0-1 0,0 1-1,1-1 1,-1 1 0,0-1 0,0 1 0,1-1 0,-1 1 0,1-1 0,0 0 0,-1 1-1,1-1 1,0 1 0,0-1 0,0-3 0,0-22-2832,0-2-5440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45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11 10677,'0'0'3455,"2"10"-3255,7 32-59,-8-40-135,0-1 0,0 0 1,0 0-1,0 0 0,1-1 0,-1 1 0,0 0 0,0 0 0,0-1 0,1 1 0,-1 0 0,0-1 0,1 1 0,-1-1 0,0 0 1,1 1-1,-1-1 0,1 0 0,-1 0 0,1 0 0,-1 0 0,0 0 0,1 0 0,-1-1 0,1 1 0,-1 0 0,0-1 1,1 1-1,-1-1 0,0 1 0,1-1 0,-1 0 0,0 1 0,0-1 0,1 0 0,-1 0 0,0 0 0,0 0 0,0 0 0,0 0 1,0 0-1,0-2 0,0 2 9,-1-1 1,0 1-1,0-1 0,0 0 1,1 1-1,-2-1 1,1 1-1,0-1 1,0 0-1,0 1 0,-1-1 1,1 1-1,-1-1 1,1 1-1,-1-1 1,0 1-1,1-1 0,-1 1 1,0-1-1,0 1 1,0 0-1,-2-3 1,0 2-9,0 0 0,0 0 0,0 0 1,-1 1-1,1-1 0,0 1 0,-1-1 0,1 1 1,-1 0-1,-3 0 0,-7-1 95,0 0-1,-1 1 1,1 1-1,-18 2 1,28-2-67,1 1 1,0 0 0,0-1-1,0 2 1,0-1 0,0 0-1,0 1 1,1-1 0,-1 1-1,0 0 1,1-1 0,-1 2 0,1-1-1,0 0 1,0 0 0,-1 1-1,1-1 1,1 1 0,-1-1-1,0 1 1,1 0 0,-1 0 0,1 0-1,0 0 1,0 0 0,0 0-1,0 0 1,0 4 0,-2 11 52,0 0 0,2 1 0,0 29 1,1-38-80,0 10 6,1-1-1,1 1 0,1 0 1,8 29-1,-8-38-9,1-1 0,0 0-1,0 0 1,1 0 0,0 0 0,1-1 0,0 0 0,1 0 0,12 14 0,-16-20-4,0 0 0,1-1 1,-1 1-1,0-1 1,1 1-1,-1-1 1,1 0-1,0-1 1,0 1-1,0 0 1,0-1-1,0 0 0,0 0 1,0 0-1,0-1 1,0 1-1,1-1 1,-1 0-1,0 0 1,0-1-1,0 1 1,1-1-1,-1 0 0,0 0 1,0 0-1,0 0 1,0-1-1,-1 0 1,1 0-1,6-4 1,4-4-350,1 0 0,-1-2 1,-1 0-1,0 0 0,19-24 1,-2-4-2962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45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 6275,'0'0'11808,"-4"23"-11496,0-3-257,-2 8 4,2 0 0,1 0 0,1 1 0,2 28 0,34 188 1,-9-91-147,-21-122 22,-2-7-227,12 46 1,-14-70 187,0 0 1,1 0 0,-1 0-1,1 0 1,-1 0 0,1 0-1,-1 0 1,1 0-1,0-1 1,-1 1 0,1 0-1,0 0 1,-1-1 0,1 1-1,0 0 1,0-1 0,0 1-1,0-1 1,0 1 0,0-1-1,1 1 1,-1-1-117,-1 0 0,1 0 0,0 0 0,-1 0 0,1 0 0,0 0-1,0 0 1,-1 0 0,1 0 0,0 0 0,-1-1 0,1 1 0,-1 0 0,1-1 0,0 1 0,-1 0 0,1-1 0,-1 1 0,1 0-1,-1-1 1,1 1 0,-1-1 0,1 0 0,14-25-8005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45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59 114 10149,'0'0'1651,"11"11"-1822,38 31-277,-48-41 436,-1 0 0,1-1 0,0 1 0,0-1 0,0 1 0,0-1 0,0 0 0,0 1 1,0-1-1,0 0 0,0 1 0,0-1 0,0 0 0,0 0 0,0 0 0,0 0 0,0 0 0,0 0 0,0-1 0,0 1 0,0 0 0,1 0 0,-1-1 0,-1 1 0,1-1 0,0 1 0,0-1 0,0 1 0,0-1 0,0 1 0,0-1 1,0 0-1,-1 1 0,1-1 0,0 0 0,-1 0 0,1 0 0,0-1 0,2-3-65,0 1-1,-1-2 1,1 1 0,-1 0 0,1-7 0,-1 7-37,1-3 105,-1 0 1,0 0-1,0 0 0,-1-1 1,0 1-1,0-14 0,-1 20 103,0 0-1,-1 1 0,1-1 1,0 0-1,-1 0 1,1 0-1,-1 0 0,1 0 1,-1 0-1,0 1 0,0-1 1,0 0-1,0 1 0,0-1 1,0 0-1,0 1 0,-1-1 1,1 1-1,0 0 0,-1 0 1,1-1-1,-1 1 1,0 0-1,1 0 0,-1 0 1,0 0-1,0 1 0,1-1 1,-1 0-1,0 1 0,0-1 1,-4 1-1,2-1 102,0 1 1,-1-1-1,1 1 0,0 0 0,-1 0 1,1 1-1,0 0 0,0-1 0,-1 1 1,1 1-1,0-1 0,0 1 0,0-1 1,0 1-1,0 0 0,1 1 0,-1-1 1,0 1-1,1-1 0,0 1 0,-5 5 1,2 0-36,1-1 1,1 0-1,-1 1 1,1 0 0,0 0-1,1 1 1,0-1-1,0 0 1,-2 17-1,2-11-81,1 0-1,0 0 0,1 0 1,1 1-1,0-1 0,1 0 0,4 22 1,-4-32-78,0 1 0,0-1 1,0 0-1,1 1 1,0-1-1,0 0 0,0 0 1,0 0-1,1-1 0,-1 1 1,1 0-1,0-1 0,0 0 1,0 1-1,1-1 0,-1-1 1,1 1-1,0 0 0,0-1 1,0 0-1,0 0 1,0 0-1,0 0 0,0-1 1,1 1-1,-1-1 0,5 0 1,-1 1-35,-1-1 0,1-1 0,-1 1 0,1-1 0,-1-1 0,1 1 0,-1-1 1,0-1-1,1 1 0,-1-1 0,0 0 0,0-1 0,10-5 0,-11 5-564,0-1 0,0 0 0,-1-1 0,0 1-1,0-1 1,0 0 0,-1 0 0,1 0 0,4-8-1,2-7-5554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46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1 14807,'0'0'6152,"-19"17"-5752,-4 3-230,-30 34-1,50-50-150,1 0 1,-1-1-1,1 1 1,0 0-1,0 0 0,1 0 1,-1 1-1,1-1 0,0 0 1,0 1-1,0-1 1,0 0-1,1 1 0,0-1 1,0 1-1,0-1 1,2 9-1,-1 7 59,0-8-48,0-1 1,0 1-1,1 0 1,1-1-1,0 1 0,0-1 1,1 0-1,1 0 1,0 0-1,0-1 1,8 11-1,-10-17-108,-1 0-1,1 0 1,0 0-1,0-1 1,0 1 0,0-1-1,1 0 1,0 0-1,-1 0 1,1-1 0,0 1-1,0-1 1,0 0 0,1 0-1,-1 0 1,0-1-1,1 1 1,0-1 0,-1 0-1,1-1 1,-1 1-1,1-1 1,0 0 0,-1 0-1,1 0 1,0 0-1,-1-1 1,1 0 0,0 0-1,8-3 1,-7 0-569,0 0-1,0 0 1,0-1 0,0 1 0,-1-1-1,1-1 1,-1 1 0,0-1 0,6-10 0,17-21-6986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46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14134,'0'0'2612,"-2"20"-2001,-3 43-48,4 103 0,26 37-66,0 11-410,-24-195-95,-1-12-34,0 0-1,1 1 1,0-1 0,0 0 0,4 13 0,-5-20-7,0 0 0,0 0-1,0 0 1,1-1 0,-1 1 0,0 0 0,0 0 0,0 0 0,0 0-1,0 0 1,0 0 0,0 0 0,0 0 0,0 0 0,0 0-1,0 0 1,0-1 0,0 1 0,0 0 0,0 0 0,0 0-1,0 0 1,1 0 0,-1 0 0,0 0 0,0 0 0,0 0 0,0 0-1,0 0 1,0 0 0,0 0 0,0 0 0,0 0 0,1 0-1,-1 0 1,0 0 0,0 0 0,0 0 0,0 0 0,0 0 0,0 0-1,0 0 1,0 0 0,0 0 0,0 0 0,1 0 0,-1 0-1,0 0 1,0 0 0,0 0 0,0 0 0,0 1 0,0-1-1,0 0 1,1-11-2738,-1-15-3885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47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16279,'0'0'2642,"131"0"-2642,-92 0-1425,-10 0-3457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4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8612,'0'0'9164,"0"6"-8969,-1 163 425,-3-20 168,29 259 0,-23-398-761,-2-3 5,1-1-1,0 1 0,1-1 0,0 0 0,0 0 0,4 11 0,-6-17-34,1 0 1,-1 0-1,0 0 1,0 1-1,0-1 1,0 0-1,1 0 1,-1 0-1,0 0 1,0 1-1,0-1 1,1 0-1,-1 0 1,0 0-1,0 0 0,1 0 1,-1 0-1,0 0 1,0 0-1,1 0 1,-1 0-1,0 0 1,0 0-1,0 0 1,1 0-1,-1 0 1,0 0-1,0 0 0,1 0 1,-1 0-1,0 0 1,0 0-1,1 0 1,-1-1-1,0 1 1,0 0-1,0 0 1,1 0-1,-1 0 1,0 0-1,0-1 1,0 1-1,0 0 0,0 0 1,1 0-1,-1-1 1,0 1-1,0 0 1,0 0-1,0-1 1,0 1-1,0 0 1,8-15-488,14-83-4318,-10 28-1528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9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2 10069,'0'0'2694,"-21"0"-1453,-9-1-843,4 0 275,-46 4 1,64-2-516,1 1 0,0 0 1,-1 0-1,1 1 0,0 0 1,0 0-1,0 0 1,0 1-1,1 0 0,-1 1 1,1-1-1,0 1 0,1 1 1,-1-1-1,1 1 1,0 0-1,0 0 0,1 0 1,-5 9-1,-2 3-30,2 0-1,0 0 1,1 1-1,1 0 1,1 0 0,-5 25-1,6-3 21,1-1 1,2 64-1,2-71-78,1-27-60,-1 1 0,1-1-1,-1 0 1,2 1 0,-1-1 0,1 0 0,0 0-1,0 0 1,1 0 0,0 0 0,0-1 0,0 1 0,0-1-1,1 0 1,0 0 0,0 0 0,1 0 0,-1-1-1,1 0 1,0 0 0,0 0 0,1 0 0,-1-1-1,1 0 1,-1 0 0,1 0 0,10 2 0,1 1-1,1-1 0,0-1-1,0-1 1,0-1 0,1 0 0,-1-1 0,0-1 0,30-4 0,-33 1-28,1 0 0,-1-2 0,0 0-1,0-1 1,15-8 0,-10 5-168,-19 8 98,-1 1 1,0 0-1,1 0 0,-1 0 0,0 0 0,1 0 0,-1 0 0,0-1 1,0 1-1,1 0 0,-1 0 0,0-1 0,0 1 0,1 0 0,-1 0 1,0-1-1,0 1 0,0 0 0,1 0 0,-1-1 0,0 1 0,0 0 0,0-1 1,0 1-1,0 0 0,0-1 0,0 1 0,0 0 0,0-1 0,0 1 1,0 0-1,0-1 0,0 1 0,0 0 0,0-1 0,0-2-831,0-9-4085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47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0 9524,'0'0'5619,"-44"127"-4819,32-79-143,-5 7-193,-2-1-144,-3 3-192,0-9-80,5-6-48,-3-12-16,3-12-336,5-12-400,3-6-1169,4-11-1985,2-26-2721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47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0 8388,'0'0'10084,"119"112"-9667,-78-69-113,-5 3-288,-2 0-16,-5-2-96,-7-5-721,-7-13-1184,-10-15-3073</inkml:trace>
  <inkml:trace contextRef="#ctx0" brushRef="#br0" timeOffset="1">0 210 14487,'0'0'3217,"144"-22"-2032,-64 5-817,12-1-240,-10 5-128,-9 2-544,-22 7-2882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48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14855,'0'0'3887,"-1"25"-3460,-5 179-11,24 357 774,-12-451-995,-1-52-139,-5-58-57,0 0 0,0-1 1,0 1-1,0 0 0,0 0 1,0 0-1,0 0 1,0-1-1,0 1 0,0 0 1,0 0-1,0 0 0,0 0 1,0-1-1,0 1 0,1 0 1,-1 0-1,0 0 1,0 0-1,0 0 0,0-1 1,0 1-1,0 0 0,1 0 1,-1 0-1,0 0 0,0 0 1,0 0-1,0 0 1,0 0-1,1-1 0,-1 1 1,0 0-1,0 0 0,0 0 1,1 0-1,-1 0 0,0 0 1,0 0-1,0 0 1,0 0-1,1 0 0,-1 0 1,0 0-1,0 0 0,0 1 1,0-1-1,1 0 0,-1 0 1,0 0-1,0 0 1,0 0-1,0 0 0,1 0 1,-1 0-1,0 0 0,0 1 1,0-1-1,0 0 0,0 0 1,0 0-1,1 0 1,-1 0-1,0 1 0,0-1 1,0 0-1,5-15-479,-1 0 0,0 0-1,-1 0 1,-1 0 0,1-26 0,-1 26-467,1-43-4875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48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 15047,'0'0'4706,"160"-35"-4706,-121 27 0,-3-1-672,-7 2-1841,-4 3-4082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48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14343,'0'0'2849,"141"-22"-2849,-100-2-1425,-4-2-4337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49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147 490 8084,'0'0'8881,"3"-16"-8699,19-258 327,-22 264-493,0-6 55,0-1 0,-1 0-1,0 0 1,-2 0 0,-4-19-1,5 32-24,1 0 0,-1 1 0,1-1-1,-1 0 1,0 1 0,0-1-1,-1 1 1,1-1 0,-1 1 0,1 0-1,-1 0 1,0 0 0,0 1 0,0-1-1,-1 1 1,1 0 0,-1-1 0,1 2-1,-1-1 1,0 0 0,0 1-1,0-1 1,0 1 0,1 0 0,-2 1-1,1-1 1,-4 0 0,5 1-17,1 0 1,-1-1 0,0 1-1,0 0 1,1 0-1,-1 1 1,0-1 0,0 0-1,1 1 1,-1 0-1,0 0 1,1 0 0,-1 0-1,1 0 1,-1 0-1,1 0 1,-5 4 0,5-2-18,0-1 1,0 1 0,1 0 0,-1-1-1,0 1 1,1 0 0,0 0-1,0 0 1,0 0 0,0 1 0,0-1-1,1 0 1,0 0 0,-1 0 0,1 5-1,0 1-4,-1-2 0,1-1 0,0 0 0,0 0 0,0 1 0,1-1 0,2 12 0,-2-17-14,0 1 0,0 0 0,0 0 0,0-1 0,0 1 0,1 0 0,-1-1 0,0 1 0,1-1 0,-1 0-1,1 1 1,-1-1 0,1 0 0,0 0 0,0 0 0,-1 0 0,1 0 0,0-1 0,0 1 0,0-1 0,0 1 0,0-1 0,0 1 0,0-1 0,3 0 0,6 1-66,-1 0-1,1-1 1,0-1 0,-1 0 0,1 0 0,0-1-1,-1 0 1,0-1 0,1 0 0,17-8 0,-8 0-219,-1-1 1,0 0-1,0-1 1,18-18-1,-29 23 223,-6 6 78,0-1-1,1 1 0,-1-1 0,1 1 0,-1 0 1,1 0-1,0 0 0,0 0 0,3-1 0,-6 25 682,0 437 531,0-458-1220,0-1-1,0 1 0,0 0 1,0-1-1,0 1 0,0-1 0,0 1 1,1-1-1,-1 1 0,0 0 1,0-1-1,0 1 0,1-1 0,-1 1 1,0-1-1,0 1 0,1-1 1,-1 1-1,0-1 0,1 1 0,-1-1 1,1 0-1,-1 1 0,1-1 1,-1 1-1,0-1 0,1 0 0,0 0 1,-1 1-1,1-1 0,-1 0 1,1 0-1,-1 1 0,1-1 0,-1 0 1,1 0-1,0 0 0,-1 0 1,1 0-1,-1 0 0,1 0 0,1 0 1,0-1 2,0 1 0,1-1 0,-1 0 0,0 0-1,0 1 1,1-1 0,-1-1 0,0 1 0,0 0 0,3-3 0,9-10-55,-1 1-1,0-2 1,18-26-1,6-21-3722,-28 40-1426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49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77 1905,'0'0'15762,"5"17"-15501,16 58-183,-20-70-81,1 0 1,1-1 0,-1 1-1,0-1 1,1 1 0,0-1-1,0 0 1,1 0 0,-1 0-1,1 0 1,-1-1 0,1 0-1,0 1 1,8 3 0,-11-6-6,1 0 1,-1 0 0,1-1 0,-1 1 0,1-1-1,-1 1 1,1-1 0,0 1 0,-1-1 0,1 0-1,-1 0 1,1 0 0,0 0 0,-1 0-1,1 0 1,-1 0 0,1 0 0,0-1 0,-1 1-1,1 0 1,-1-1 0,1 0 0,-1 1-1,1-1 1,-1 0 0,1 0 0,-1 0 0,0 0-1,0 0 1,1 0 0,-1 0 0,0 0-1,0 0 1,0-1 0,0 1 0,0 0 0,0-1-1,-1 1 1,1-1 0,0-1 0,3-9-4,0 0-1,-1-1 1,-1 1 0,0-1 0,-1 1 0,0-1 0,-2-19 0,1 18 49,0 11 2,-1 0 1,1-1-1,-1 1 0,1 0 0,-1 0 0,0 0 1,0 0-1,0 0 0,-1 0 0,1 0 1,-1 0-1,1 1 0,-1-1 0,0 1 0,0-1 1,0 1-1,0-1 0,-1 1 0,1 0 0,-1 0 1,1 0-1,-1 1 0,0-1 0,0 0 1,-3 0-1,-1-1-15,0 0 0,0 1 0,0 0 0,0 1 0,0-1 0,0 1 0,0 1 0,0-1 0,0 1 0,-11 2 0,16-2-207,-1 0 0,1 1 0,0 0 0,0-1 0,-1 1 0,1 0 0,0 0 0,0 0 0,0 0 0,0 1 0,0-1 0,0 0 0,1 1 0,-1 0 0,0-1 0,1 1 1,-1 0-1,1 0 0,-2 3 0,-7 17-6080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0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20 146 9156,'0'0'8204,"-3"16"-7681,-4 30-370,0 63 1,7-74-157,0-34-34,0-14-534,-1-37 323,-1 23 181,2 0-1,6-52 0,-4 72 81,-1-1-1,1 1 0,0-1 0,1 1 1,0 0-1,0 0 0,0 0 0,1 0 1,0 1-1,1 0 0,-1-1 0,1 1 0,0 1 1,11-10-1,-13 12-10,1 1 0,-1 0 0,0 0 0,0 0 0,1 0-1,-1 1 1,1-1 0,0 1 0,-1 0 0,1 0 0,0 0 0,0 1 0,0 0 0,0-1 0,-1 1 0,1 0 0,0 1 0,0-1-1,0 1 1,0-1 0,5 3 0,-3-1-2,-1 1-1,0-1 1,0 1 0,0 0-1,0 0 1,0 0 0,0 1-1,-1 0 1,0 0 0,0 0-1,0 0 1,0 1 0,4 6-1,-3-2-2,1 1 0,-1 0 1,-1 1-1,0-1 0,0 1 0,-1 0 0,3 20 0,-3 2 12,-1 44-1,-2-68-2,-4 36 13,4-43-17,0 0 0,0-1 0,-1 1 0,1-1 0,-1 1 1,1-1-1,-1 1 0,1-1 0,-1 0 0,0 1 0,0-1 1,0 0-1,0 1 0,0-1 0,0 0 0,0 0 0,0 0 1,0 0-1,0 0 0,-1 0 0,1 0 0,0 0 0,-1-1 1,1 1-1,-3 1 0,3-3-1,1 1 1,-1 0-1,0-1 0,1 1 0,-1 0 1,1-1-1,-1 1 0,1-1 0,-1 1 1,1-1-1,-1 1 0,1-1 0,0 1 1,-1-1-1,1 0 0,0 1 1,-1-1-1,1 1 0,0-1 0,0 0 1,-1 1-1,1-1 0,0 0 0,0 1 1,0-1-1,0 0 0,0 1 0,0-1 1,0 0-1,0 1 0,0-2 1,0-31-20,0 26 16,5-119-45,-3 109 54,1 0 0,1 0 0,0 0 0,1 0 0,9-19 0,-10 27 22,0 1 1,0 0 0,1 1-1,0-1 1,0 1-1,9-10 1,-12 15-8,-1 1 0,0 0 0,1-1 1,-1 1-1,1 0 0,0 0 1,-1 0-1,1 0 0,0 0 1,-1 1-1,1-1 0,0 0 0,0 1 1,0-1-1,0 1 0,0 0 1,-1 0-1,1-1 0,0 1 0,0 0 1,0 1-1,0-1 0,0 0 1,0 1-1,0-1 0,0 1 1,-1-1-1,1 1 0,0 0 0,0 0 1,-1-1-1,1 1 0,0 1 1,-1-1-1,1 0 0,-1 0 0,3 3 1,2 4 57,1 0 0,-1 0 0,-1 0 0,1 1 0,-2 0 0,1 0 0,-1 0 0,0 0 0,-1 1 0,3 14 0,-1 1 33,0 0 1,-2 1-1,0 26 1,-2-13-1,-2 106-13,1-144-179,0 1 1,0-1-1,0 1 0,0-1 1,-1 1-1,1-1 0,0 0 1,-1 1-1,1-1 0,-1 1 0,1-1 1,-1 0-1,1 1 0,-1-1 1,0 0-1,0 0 0,0 0 1,0 0-1,-1 2 0,1-7-2450,-1-14-3981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1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 9012,'0'0'4648,"-2"22"-3376,0-2-1047,-6 132 1095,8 507 2378,9-684-4706,-2 11 55,1-18-2692,-3 1-3577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1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0 123 14311,'0'0'5922,"144"-53"-5570,-86 40-352,-2 0-272,-8-2-976,-6-1-2738,-9 3-5202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9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8404,'0'0'5208,"4"-8"-4371,103-146 2389,-106 154-3205,-1 0 1,0 0-1,0-1 1,0 1-1,0 0 1,0 0-1,1 0 1,-1-1-1,0 1 1,0 0-1,0 0 1,1 0-1,-1 0 1,0-1-1,0 1 1,1 0-1,-1 0 1,0 0-1,0 0 1,0 0-1,1 0 1,-1 0-1,0 0 1,1 0-1,-1 0 1,0 0-1,0 0 1,1 0-1,-1 0 1,0 0-1,0 0 1,1 0-1,-1 0 1,0 0 0,0 0-1,1 0 1,-1 0-1,0 0 1,0 1-1,1-1 1,-1 0-1,0 0 1,0 0-1,0 0 1,1 1-1,-1-1 1,0 0-1,0 0 1,0 0-1,0 1 1,0-1-1,1 0 1,-1 0-1,0 1 1,0-1-1,0 0 1,5 15-26,4 36 186,-3-1 0,-3 1-1,-3 76 1,-1-58 112,0 2-46,-1-24 139,6 56 0,5-64 96,-5-23-873,-4-20-2384,-6-18-3143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2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330 144 8868,'0'0'5507,"-22"-19"-4152,-69-62-363,86 77-853,1 0 1,-1 0-1,0 0 0,0 0 0,0 1 0,-1 0 0,1 0 0,-1 0 1,0 1-1,0 0 0,0 0 0,0 1 0,0-1 0,0 1 0,0 0 1,0 1-1,0-1 0,-13 2 0,-1 0 304,17-1-404,1 0 0,0 0 0,0 1 0,0-1 0,0 1 0,0-1 0,0 1 0,0 0 0,0 0 0,0-1 0,0 2 0,0-1 0,0 0 0,1 0 0,-1 0 0,0 1 0,1-1 0,-2 3 0,0 0 3,-1 0 0,2 1 0,-1-1 0,0 1 0,1 0 0,0 0-1,-2 6 1,0 5-16,0-1 0,2 1 0,-1 0 0,1 17 0,2-14-24,-2 18 2,5 43 1,-3-79-7,0 1 1,1 0-1,0-1 1,-1 0-1,1 1 1,0-1-1,-1 1 1,1-1-1,0 0 1,0 1-1,0-1 0,0 0 1,0 0-1,1 0 1,-1 0-1,0 0 1,0 0-1,1 0 1,-1 0-1,1-1 1,-1 1-1,1 0 1,-1-1-1,1 1 1,-1-1-1,1 0 1,-1 1-1,1-1 1,1 0-1,1 1-1,1-1 0,0 0 0,-1 0 1,1 0-1,-1 0 0,1-1 0,-1 0 0,0 1 0,7-4 0,2-3-24,-1-2-1,0 1 1,0-2 0,-1 0-1,0 0 1,-1-1 0,17-22-1,-19 24-20,3-5-56,0 0 0,-1-1 0,13-24 0,-23 38 105,0 1 0,0 0-1,0 0 1,0 0 0,0-1 0,0 1 0,0 0-1,0 0 1,0 0 0,0 0 0,0-1 0,1 1-1,-1 0 1,0 0 0,0 0 0,0 0 0,0-1-1,0 1 1,1 0 0,-1 0 0,0 0 0,0 0-1,0 0 1,0 0 0,1 0 0,-1 0 0,0 0-1,0-1 1,0 1 0,1 0 0,-1 0 0,0 0-1,0 0 1,0 0 0,1 0 0,-1 0 0,0 0 0,0 0-1,0 1 1,1-1 0,-1 0 0,0 0 0,0 0-1,0 0 1,1 0 0,-1 0 0,0 0 0,0 0-1,0 0 1,0 1 0,0-1 0,1 0 0,-1 0-1,0 0 1,0 0 0,0 0 0,0 1 0,0-1-1,0 0 1,0 0 0,1 0 0,-1 1 0,0-1-1,0 0 1,0 0 0,0 0 0,0 1 0,7 18 51,-6-14-31,0-3-66,7 17 157,0-1 0,1 0-1,12 18 1,-19-32-248,0-1 0,0 1 0,0-1 0,1 0 0,0 0 0,0 0 0,0 0 0,0-1 0,0 1 0,0-1 0,0 0 0,1 0 0,0 0 0,-1 0 0,1 0 0,0-1 0,0 0 0,-1 0 0,1 0 0,0 0-1,0 0 1,6-1 0,3-4-5223,-3-13-6951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2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15575,'0'0'5824,"-4"-1"-5757,4 1-67,0 0 0,-1 0 1,1 0-1,0 0 0,-1 0 0,1 0 1,0 0-1,-1 0 0,1 0 0,0 1 1,-1-1-1,1 0 0,0 0 0,0 0 1,-1 0-1,1 1 0,0-1 0,-1 0 1,1 0-1,0 0 0,0 1 0,0-1 1,-1 0-1,1 0 0,0 1 0,0-1 1,0 0-1,0 1 0,-1-1 1,1 0-1,0 0 0,0 1 0,0-1 1,0 0-1,0 1 0,0-1 0,0 0 1,0 1-1,0-1 0,0 0 0,0 1 1,0-1-1,6 26 10,23 45 16,-13-36-1,6 27 2,-2 1-1,-4 1 1,-2 0 0,11 131-1,-26-222-2,-7-38 0,3 37-31,0-41 1,5 61 3,0-1 0,0 1 0,1 0 0,1-1 1,-1 1-1,1 0 0,1 0 0,-1 0 0,6-10 0,-5 13-17,0 0 0,1 0 0,-1 0-1,1 1 1,0-1 0,1 1 0,-1 0-1,1 0 1,0 1 0,-1-1 0,2 1-1,-1 0 1,10-4 0,-10 5-35,0 0 0,0 0-1,-1 1 1,1 0 0,1-1 0,-1 2 0,0-1 0,0 1 0,0-1 0,0 2 0,0-1 0,0 0 0,6 2-1,-8-1 37,-1 0-1,1 0 1,-1 0-1,0 0 1,0 0-1,1 0 1,-1 1-1,0-1 0,0 1 1,0-1-1,0 1 1,0 0-1,-1 0 1,1 0-1,-1 0 1,1 0-1,-1 0 0,0 1 1,1-1-1,-1 0 1,0 1-1,-1-1 1,1 1-1,0-1 1,-1 1-1,1 2 1,1 9 0,-1 1 1,0-1 0,-1 1 0,0-1 0,-1 0-1,-1 1 1,-1-1 0,0 0 0,0 0 0,-2 0 0,1 0-1,-2-1 1,0 0 0,0 0 0,-13 17 0,9-14-130,7-9-193,-1-1 0,0 1 1,-1-1-1,0 0 0,0 0 0,0-1 0,0 1 1,-11 7-1,7-11-3418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3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13510,'0'0'5693,"-1"20"-5383,7 230 134,-2-166-384,2 189-140,0-238-164,-6-35 141,0 1-1,0-1 1,0 1 0,1-1-1,-1 1 1,0-1 0,0 1 0,0-1-1,1 1 1,-1-1 0,0 0-1,0 1 1,1-1 0,-1 1-1,0-1 1,1 0 0,-1 1 0,1-1-1,-1 0 1,0 1 0,1-1-1,-1 0 1,1 0 0,-1 1-1,1-1 1,-1 0 0,1 0 0,-1 0-1,1 1 1,-1-1 0,1 0-1,-1 0 1,1 0 0,-1 0-1,1 0 1,-1 0 0,1 0 0,-1 0-1,1-1 1,-1 1 0,1 0-1,-1 0 1,1 0 0,-1 0-1,1-1 1,-1 1 0,1 0 0,-1 0-1,0-1 1,1 1 0,-1 0-1,1-1 1,-1 1 0,0-1-1,1 1 1,-1 0 0,0-1 0,1 0-1,11-21-7043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4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29 12678,'0'0'4733,"-2"14"-4632,-4 44-85,6-57-20,0 1 0,-1-1-1,2 1 1,-1-1 0,0 1 0,0-1 0,0 1-1,1 0 1,-1-1 0,0 0 0,1 1 0,0-1-1,-1 1 1,1-1 0,0 0 0,0 1 0,0-1-1,-1 0 1,1 0 0,1 0 0,-1 1 0,0-1-1,0 0 1,0 0 0,0-1 0,1 1 0,-1 0-1,0 0 1,1-1 0,-1 1 0,1-1 0,-1 1-1,1-1 1,-1 1 0,1-1 0,2 0 0,-1 0-15,1 0 0,-1 0 1,0 0-1,0 0 0,0-1 1,0 1-1,0-1 1,0 0-1,0 0 0,0 0 1,0 0-1,0-1 0,0 1 1,3-3-1,-2 0-30,-1 0 1,1 0-1,-1-1 1,0 1-1,0-1 0,-1 0 1,0 1-1,1-1 0,-2 0 1,1 0-1,0-1 0,-1 1 1,0 0-1,0 0 0,-1-1 1,0 1-1,1 0 0,-2-1 1,1 1-1,-2-6 0,1 9 53,0 1-1,0 0 1,0-1-1,0 1 0,0 0 1,0 0-1,-1 0 0,1 0 1,0 0-1,-1 0 1,1 0-1,-1 0 0,1 1 1,-1-1-1,1 0 1,-1 1-1,0 0 0,1-1 1,-1 1-1,0 0 0,1 0 1,-1 0-1,0 0 1,-2 0-1,-4 0 59,0 0-1,0 0 1,0 1-1,-10 2 1,14-1-12,0-1 0,0 1 0,0 0 0,1 0 0,-1 0 0,0 1 0,1-1 0,0 1 0,0 0 0,-1 0 0,2 0 1,-1 0-1,0 0 0,1 1 0,-1-1 0,1 1 0,0 0 0,0-1 0,0 1 0,1 0 0,-3 8 0,1 3 111,0 0 1,0 0-1,1 0 0,1 27 0,1-38-156,0 0 0,1-1 0,-1 1-1,1-1 1,0 1 0,0-1 0,0 0 0,0 1 0,0-1 0,1 0-1,0 0 1,-1 0 0,1 0 0,1 0 0,-1 0 0,0 0-1,4 3 1,-1-2 6,0 0 0,0-1 0,0 0 0,0 0 0,0 0 0,1 0-1,-1-1 1,1 0 0,0 0 0,6 1 0,-5-2-19,0 1 0,0-1 0,0-1 0,0 1 0,1-1 0,-1 0-1,0-1 1,0 0 0,0 0 0,0 0 0,0-1 0,0 0 0,0-1 0,0 1 0,-1-1 0,1-1 0,-1 1 0,7-6-1,33-37-1618,-43 41 931,0 1 1,0 0-1,0-1 1,-1 0-1,1 0 1,1-5-1,0-18-5629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4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17128,'0'0'1921,"-30"144"-769,30-79-479,0 8-177,0-1-224,3-2-64,9-5-64,-2-10-144,-1-16-64,1-13-448,-3-13-897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6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11605,'0'0'7711,"4"27"-7367,23 182 339,-11 55-57,-14-200-599,3-40-100,-5-24 54,0 0-1,0 0 1,0 1 0,0-1 0,0 0 0,0 0-1,1 0 1,-1 1 0,0-1 0,0 0 0,0 0 0,1 0-1,-1 1 1,0-1 0,0 0 0,1 0 0,-1 0-1,0 0 1,0 0 0,1 1 0,-1-1 0,0 0-1,1 0 1,-1 0 0,0 0 0,0 0 0,1 0 0,-1 0-1,0 0 1,1 0 0,-1 0 0,0 0 0,0 0-1,1 0 1,-1-1 0,0 1 0,2-1-138,0-1 0,0 0 0,0 0 0,0 0-1,-1 0 1,1 0 0,-1 0 0,0 0 0,1 0 0,-1 0 0,0-1 0,0 1 0,0-3 0,15-48-4147,-3-11-3259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7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0 180 9300,'0'0'9602,"6"-23"-9386,-3 7-196,-2 6-14,2-1 0,-1 1 0,1 0 0,6-13 0,-7 19-5,0 0-1,1 0 1,-1 0 0,1 0-1,-1 1 1,1-1 0,0 1-1,1-1 1,-1 1 0,1 0-1,-1 1 1,1-1 0,0 1-1,0-1 1,0 1 0,4-1-1,7-2-25,0 0-1,0 2 0,0 0 0,0 0 0,1 2 0,25-1 0,-39 3 3,0-1 1,-1 0-1,1 0 1,0 1-1,0-1 1,-1 1-1,1-1 0,-1 1 1,1 0-1,0 0 1,-1-1-1,1 1 1,-1 0-1,0 0 0,1 1 1,-1-1-1,0 0 1,0 0-1,0 1 1,0-1-1,0 0 0,0 1 1,0-1-1,0 1 1,0 0-1,-1-1 1,1 1-1,-1-1 0,1 1 1,-1 0-1,1 0 1,-1-1-1,0 1 1,0 2-1,1 9-108,-1 1 0,0-1 0,-3 21 1,2-26 101,-2 10-3,-1-1 1,0 0-1,-2 0 0,0 0 1,0 0-1,-2-1 0,-14 23 1,1-5 32,-1-2-1,-37 40 1,50-61 36,4-4 69,-1-1 0,0 1-1,0-1 1,0 0 0,-1 0-1,0-1 1,0 0 0,0 0-1,-15 7 1,20-12 233,7 0-43,59-2-39,-43 0-225,0 1-1,-1 1 1,1 1-1,-1 0 1,1 2 0,-1 0-1,21 6 1,-20 0-310,0 0 0,-1 1 0,0 1 0,-1 1 1,0 0-1,-1 2 0,22 19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7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13286,'0'0'5250,"14"114"-4657,-4-64-129,-3 5-224,1-1-16,-1-1-96,-2-12-64,0-10-64,-3-11 0,1-12 0,-1-8-224,3 0-400,-3-8-1089,1-25-1969,-3-13-7843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8.0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39 13286,'0'0'7572,"-34"-39"-8325,34 43-1488,9 16-2337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8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1 12758,'0'0'4911,"-20"0"-4044,-5 0-669,-35 4-1,58-3-187,0-1 0,1 1 0,-1-1 0,0 1 0,0 0 0,1-1 0,-1 1 1,0 0-1,1 0 0,-1 0 0,1 0 0,-1 1 0,1-1 0,-1 0 0,1 1 0,0-1 0,0 1 0,0-1 0,0 1 0,0-1 0,0 1 0,0 0 0,0 0 0,1-1 0,-1 3 0,-1 2 20,1 1-1,1-1 1,-1 0-1,1 0 1,1 9 0,-1-4-10,0 8-54,-1-9 50,1 1 0,0 0 0,0-1 1,2 1-1,2 13 0,-4-22-40,1 0-1,-1-1 1,1 1 0,0-1-1,0 1 1,-1-1-1,1 1 1,0-1 0,0 1-1,0-1 1,0 0 0,1 1-1,-1-1 1,0 0-1,0 0 1,1 0 0,-1 0-1,1 0 1,-1 0-1,1-1 1,-1 1 0,1 0-1,0-1 1,-1 1 0,1-1-1,0 0 1,-1 1-1,1-1 1,0 0 0,-1 0-1,1 0 1,0 0-1,0 0 1,-1-1 0,1 1-1,0 0 1,-1-1 0,1 1-1,2-2 1,0 0-12,-1 0 0,1 0 0,-1 0 0,0-1 0,0 1 0,0-1 0,0 1 0,0-1 0,-1 0 0,1 0 0,-1-1 0,0 1 0,0 0 0,0-1 0,0 1 0,-1-1 0,1 0 0,-1 1 0,2-9 0,1-4 198,0-1 0,-2 0 0,2-21 0,-4 5 4016,4 85-4103,2 0 0,3 0 0,27 93 1,1 5-57,-18-41-143,-4 0 1,0 181-1,-13-228 43,-2 63 8,-1-114 72,-1 1 1,1-1-1,-2 1 0,1-1 1,-2 0-1,1 0 0,-2 0 1,-5 10-1,10-20 10,0 0 1,-1 1-1,0-1 1,1 0-1,-1 1 1,0-1-1,0 0 1,1 0-1,-1 0 1,0 0-1,0 0 1,0 0-1,-1 0 1,1 0-1,0 0 1,0 0-1,0-1 1,-1 1 0,1 0-1,0-1 1,0 1-1,-1-1 1,1 0-1,-1 1 1,1-1-1,0 0 1,-1 0-1,1 0 1,-1 0-1,1 0 1,-1 0-1,1 0 1,0 0-1,-1 0 1,1-1-1,-1 1 1,1-1-1,0 1 1,-1-1-1,1 0 1,0 1-1,0-1 1,0 0-1,-3-1 1,0-3 8,0 1 0,0 0 0,0-1 0,0 0 0,1 1 0,-1-1 0,1-1 0,1 1 0,-4-8 0,-2-11-49,1 0-1,2 0 1,0-1-1,-2-40 1,4-104-843,4 106 275,-1-1-1628,3 0 1,20-111-1,-3 86-4472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0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83 8292,'0'0'10554,"-6"0"-9991,4 0-525,5 0 220,343-30 1155,-241 17-1321,-39 3-49,-32 4 65,58-2-1,-91 8-77,-1-6-4776,0-4-2898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8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13910,'0'0'5235,"-3"10"-5201,1 0-27,0 0-1,1 0 0,0 0 1,1 0-1,0 0 0,1 0 0,2 12 1,19 85 67,-3-15-41,-4 1-49,-15-93 13,0 1 1,0-1 0,0 1-1,0 0 1,1-1 0,-1 1-1,0-1 1,0 1-1,0 0 1,1-1 0,-1 1-1,0-1 1,1 1 0,-1-1-1,0 1 1,1-1-1,-1 1 1,1-1 0,-1 0-1,0 1 1,1-1-1,-1 0 1,1 1 0,-1-1-1,1 0 1,0 1 0,-1-1-1,1 0 1,-1 0-1,1 0 1,-1 0 0,1 1-1,0-1 1,-1 0 0,1 0-1,0 0 1,-1 0-1,1 0 1,-1-1 0,1 1-1,0 0 1,-1 0-1,1 0 1,-1 0 0,1-1-1,-1 1 1,1 0 0,-1 0-1,1-1 1,-1 1-1,1-1 1,-1 1 0,1 0-1,0-2 1,23-23-9,0-15 24,-14 24-10,-1 0 0,2 1 0,0 0-1,20-20 1,-30 34 11,1-1 1,-1 1-1,0 0 0,1 0 0,-1 0 0,1 0 0,0 0 1,-1 0-1,1 0 0,0 0 0,0 1 0,-1-1 1,1 1-1,0-1 0,0 1 0,0 0 0,0 0 1,-1 0-1,1 0 0,0 0 0,0 0 0,0 0 1,0 1-1,0-1 0,-1 1 0,1-1 0,0 1 0,0 0 1,-1-1-1,1 1 0,0 0 0,-1 0 0,1 0 1,-1 0-1,1 1 0,-1-1 0,0 0 0,0 1 1,3 2-1,4 6 130,-1 1-1,0 0 1,0 0 0,8 20 0,-7-14 42,10 21 153,-11-21-298,1-1 1,0 0-1,1-1 0,1 0 0,16 20 1,-25-34-152,0 0 0,0-1 0,-1 1 0,1 0 0,0-1 0,0 1 0,0-1 1,0 1-1,0-1 0,0 1 0,0-1 0,0 1 0,0-1 0,0 0 0,0 0 0,0 0 0,0 0 1,0 1-1,0-1 0,0 0 0,0-1 0,0 1 0,1 0 0,-1 0 0,0 0 0,0-1 0,0 1 1,0 0-1,0-1 0,1 0 0,8-16-4223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9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13830,'0'0'5683,"20"135"-5427,2-65-144,-3 9-48,-2 1 32,-2-1-80,-3-13 0,-3-18-16,-1-16-32,-1-16-256,0-12-400,3-4-1121,-3-11-1889,1-24-5186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9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9780,'0'0'8756,"145"20"-8627,-108-15-129,-3-5-625,-7 0-2768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4:59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0 15783,'0'0'1006,"-2"24"-406,-8 180 646,11-180-1047,2 1-1,1 0 1,10 36-1,-8-35-119,0 0-1,3 48 1,-8-57-79,0-2 30,-1-1-1,0 0 1,-1 1-1,0-1 1,-5 22 0,5-33-17,0 0 0,0 0 1,-1 0-1,1 0 0,-1-1 1,1 1-1,-1 0 1,0 0-1,0-1 0,0 1 1,0-1-1,0 0 0,-1 0 1,1 0-1,-1 0 1,0 0-1,1 0 0,-1-1 1,0 1-1,0-1 0,0 0 1,0 1-1,0-2 1,0 1-1,0 0 0,-1-1 1,1 1-1,0-1 1,0 0-1,-5 0 0,4-1-9,-1 1-1,1-1 1,-1 0-1,1 0 1,0-1-1,0 1 0,-1-1 1,1 0-1,0 0 1,1-1-1,-1 1 1,0-1-1,1 0 1,-1 0-1,1 0 0,0 0 1,0 0-1,0-1 1,0 1-1,-4-8 1,0-2-994,0 0 1,1 0-1,0 0 1,1 0 0,-5-21-1,4-1-7192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0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1 106 17688,'0'0'5427,"77"-35"-5395,-21 22-32,5 0-513,0-5-559,-3 5-1041,-15 0-2961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0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38 16472,'0'0'2985,"8"23"-2737,28 72-213,-34-91-35,-1 0 1,1 0-1,0-1 1,1 1-1,-1-1 1,0 1 0,1-1-1,0 0 1,0 0-1,0 0 1,0 0-1,0-1 1,1 1-1,4 2 1,-5-4-31,1 0 0,0 0 0,-1 0 1,1 0-1,0 0 0,-1-1 0,1 0 0,0 0 0,0 0 0,7-1 1,-9 0 6,1 0 0,-1 1 1,1-2-1,-1 1 0,0 0 1,1 0-1,-1-1 0,0 1 1,0-1-1,0 0 0,0 0 1,0 0-1,-1 0 0,1 0 1,0 0-1,-1 0 0,1 0 1,-1-1-1,0 1 0,0 0 1,0-1-1,0 1 0,0-1 1,-1 0-1,1-4 0,2-6-7,0 0-1,-2-1 0,1-23 0,-2 35 53,0-1-1,0 1 0,-1-1 0,1 1 1,-1-1-1,1 1 0,-1-1 1,0 1-1,0-1 0,0 1 1,0 0-1,-1-1 0,1 1 1,-1 0-1,1 0 0,-1 0 1,0 0-1,-3-3 0,1 2 55,-1 0 1,0 0-1,0 0 0,0 1 0,0-1 1,0 1-1,-1 0 0,-6-1 0,-10-1 132,-1 1 0,1 1 0,-30 1 0,48 1-223,1 0 4,0 0 1,1 0 0,-1 0-1,1 0 1,-1 1-1,1-1 1,-1 1-1,1-1 1,-1 1 0,1 0-1,-1 0 1,-2 2-1,3-2-204,1 1-1,0-1 0,0 0 0,0 1 1,0-1-1,0 1 0,0-1 1,0 1-1,0-1 0,1 1 1,-1 0-1,0 0 0,1-1 0,0 1 1,-1 0-1,1-1 0,0 1 1,0 2-1,-1 11-7409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1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13654,'0'0'3506,"0"116"-2626,0-61-432,0 6-143,0 2-129,2-10-176,3-10-48,3-16-673,-1-21-943,3-6-2450,2-17-6595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1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27 13494,'0'0'1089,"0"116"-145,0-66-512,3 4-240,-3 1 49,0-3 191,0-8-336,0-15-96,-3-16-448,1-13-1489</inkml:trace>
  <inkml:trace contextRef="#ctx0" brushRef="#br0" timeOffset="1">15 1 13350,'0'0'5715,"160"93"-5475,-109-64-112,-3-3-80,-4-2-48,-12-2-144,-13-9-897,-12-6-1856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1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11797,'0'0'7716,"-5"162"-6660,17-94-575,3 4-177,-6 7-256,1-1-48,-5-1-1009,-5-18-2752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2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10 9220,'0'0'11560,"-7"-3"-11248,4 2-294,1 0-14,0 0 0,0 0 0,1 1 0,-1-1 0,0 1 0,0-1 0,0 1 0,0 0 0,0 0 1,-2-1-1,3 2-4,0-1 1,1 1-1,-1-1 1,0 1-1,1-1 1,-1 1-1,1-1 1,-1 1-1,0 0 1,1-1-1,0 1 1,-1 0-1,1 0 1,-1-1-1,1 1 1,0 0-1,-1 0 1,1-1-1,0 1 1,0 0-1,0 0 1,0 0-1,-1-1 1,1 1-1,0 0 1,0 0-1,1 0 1,-1 0-1,0-1 1,0 1-1,0 0 1,1 0-1,-1 0 1,1 1-1,12 78 94,13 108 82,-20-101-53,-3-29-29,2-1 0,13 58 0,-17-111-93,0 0-1,0 0 0,1 0 0,-1 0 0,1 0 0,0 0 1,0-1-1,0 1 0,0 0 0,1-1 0,3 4 0,-4-5-3,-1-1 0,1 0 0,0 0-1,-1 0 1,1 0 0,0-1 0,0 1-1,-1 0 1,1-1 0,0 1 0,0-1-1,0 0 1,0 1 0,0-1-1,0 0 1,0 0 0,0 0 0,0-1-1,0 1 1,0 0 0,0-1 0,-1 1-1,1-1 1,0 0 0,3-1 0,1-1-26,-1 0 0,1 0 1,-1-1-1,0 0 0,0 0 1,0 0-1,0 0 1,5-8-1,33-44-775,-30 36 278,7-8-3195,28-56-1,-26 33-6723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1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27 6243,'0'0'6341,"-6"-2"-3292,-32-9-2683,18 6-178,-1 1-1,1 2 0,-1 0 0,-30 1 1,48 2-156,0-1 1,-1 0 0,1 1-1,0-1 1,0 1-1,0 0 1,-1 0 0,1 1-1,0-1 1,0 0 0,1 1-1,-1 0 1,0 0-1,0 0 1,-2 2 0,0 2 14,0-1-1,0 0 1,1 1 0,0 0 0,0 0 0,-5 12 0,2-4 61,1 1 0,1 1 0,1-1 1,0 1-1,-3 28 0,5-26-7,1 1-1,1-1 1,3 33-1,-2-46-81,0 1 0,1 0 0,-1-1 0,1 1 0,0-1 0,1 0 0,-1 1 0,1-1 0,0 0 1,1-1-1,-1 1 0,1-1 0,0 1 0,0-1 0,0 0 0,5 3 0,2 1 13,0-2 1,0 1-1,1-2 1,0 1-1,0-2 1,1 1-1,-1-2 1,1 0-1,19 3 1,-8-4-28,1 0 0,0-2 1,-1 0-1,29-5 1,-42 3 44,-1 0 1,0-1-1,0 0 1,14-7-1,6-9-1482,-28 17 928,0 1 0,0-1 0,-1 0 0,1 1 0,-1-1 0,0 0 0,0 0 0,1 0 0,-1-1 1,0 1-1,0-3 0,3-18-7652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2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0 141 15911,'0'0'6163,"105"-64"-6163,-45 38-448,1 4-1121,-5 5-2289,-10 6-4561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3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224 332 12630,'0'0'6379,"-24"-16"-5611,-75-49-117,98 63-626,-1 1 0,1 0 0,-1 0 0,0 0 0,0 0 0,1 0 0,-1 0 0,0 1-1,0-1 1,0 1 0,0-1 0,0 1 0,0-1 0,0 1 0,0 0 0,0 0 0,0 0 0,0 0 0,0 1 0,0-1 0,-2 1 0,3 0-10,0 0 1,0 0-1,0 0 1,0 0 0,0 0-1,0 0 1,0 1-1,0-1 1,1 0-1,-1 1 1,0-1 0,1 0-1,-1 1 1,1-1-1,-1 3 1,-2 4 80,-4 9 23,0 1 0,1 1 1,1-1-1,1 1 0,-3 34 1,2 96-23,5-145-97,-1-2-12,1-1 0,0 1 0,0-1 0,0 1 0,0-1 0,0 1 0,1 0 0,-1-1 0,0 1 0,1-1 0,-1 1 0,1-1 0,0 1 0,-1-1 0,1 0 0,0 1 0,0-1 0,0 0 0,0 1 0,1 0 0,-1-1 1,1-1-1,-1 0 0,0 1 1,0-1-1,0 0 1,0 1-1,0-1 0,1 0 1,-1 0-1,0 0 0,0 0 1,0 0-1,0 0 1,1-1-1,-1 1 0,0 0 1,0 0-1,0-1 0,0 1 1,2-2-1,3-1-8,-1 0-1,1-1 1,-1 1-1,1-1 1,-1-1-1,0 1 1,-1-1 0,5-5-1,12-17-103,-2-1 0,27-54 1,-39 68 163,-1-1 1,0-1 0,-1 1-1,-1-1 1,0 1 0,-1-1-1,0 0 1,-1-17 0,-2 33 143,4 11-13,6 22-102,36 106 92,-37-118-158,1 1 0,1-2 0,0 1 0,19 24 0,-29-43-12,1-1 0,-1 1 0,0 0 0,1-1 0,-1 1 0,1-1-1,0 1 1,-1-1 0,1 0 0,0 1 0,0-1 0,0 0 0,0 0 0,0-1 0,0 1 0,0 0 0,0-1-1,0 1 1,0-1 0,1 1 0,-1-1 0,0 0 0,0 0 0,0 0 0,0 0 0,1-1 0,1 0 0,-1 0-5,1 0 1,-1-1 0,0 0 0,0 1 0,0-1 0,0 0 0,0-1 0,-1 1 0,1 0 0,-1-1-1,1 0 1,-1 1 0,0-1 0,0 0 0,2-4 0,13-27-27,-2-1 0,-1 0 1,-2-1-1,-1-1 0,-3 1 0,0-2 0,-2 1 1,-2-1-1,-2 0 0,-3-54 0,0 84 50,0 0 0,0 1-1,0-1 1,-1 1-1,-1-1 1,-5-12 0,7 18 28,0-1 0,0 1 0,0 0 1,0 0-1,-1 0 0,1 0 1,-1 0-1,0 0 0,1 0 0,-1 0 1,0 0-1,0 1 0,0-1 1,0 1-1,0 0 0,-1-1 0,1 1 1,0 0-1,-1 0 0,1 1 1,0-1-1,-1 0 0,1 1 1,-4-1-1,5 1-27,1 1 1,0-1-1,-1 0 1,1 0-1,-1 1 1,1-1-1,-1 0 0,1 1 1,0-1-1,-1 0 1,1 1-1,0-1 1,-1 1-1,1-1 1,0 1-1,0-1 0,-1 0 1,1 1-1,0-1 1,0 1-1,0-1 1,0 1-1,0-1 1,0 1-1,0-1 0,-1 1 1,2-1-1,-1 1 1,0 0-1,-1 21-6,2-16 12,-2 20-8,1 1 0,1-1 0,2 1-1,0-1 1,2 0 0,15 48 0,81 145-100,-96-209-344,-10-20 370,-8-24 125,12 23-50,1 0 0,-1 0 0,2 1 0,1-13 0,-1 19-13,-1-1 1,2 1 0,-1 0-1,0 0 1,1 0-1,0 0 1,0 0-1,0 0 1,1 0 0,-1 0-1,1 1 1,5-6-1,1 0-22,0 1 0,1 1 0,0-1-1,0 1 1,16-7 0,-22 12-13,1 0-1,-1 0 1,1 0 0,-1 1-1,1 0 1,0 0 0,-1 0-1,1 0 1,0 1 0,0-1-1,0 1 1,-1 1 0,1-1-1,0 1 1,0 0 0,8 2-1,-12-2 24,1-1-1,-1 1 0,0 0 0,0 0 0,0-1 1,0 1-1,0 0 0,0 0 0,0 0 0,0 0 1,0 1-1,0-1 0,0 0 0,-1 0 0,1 0 0,0 1 1,-1-1-1,1 0 0,0 3 0,3 29-62,-4-28 70,1 10 1,0 0-1,-1 0 1,0 0 0,-2 0 0,1 0 0,-2-1 0,0 1 0,-1 0 0,0-1 0,-11 22 0,5-16 38,-2-1-1,0 0 1,-28 32-1,35-45-258,1-1 0,-2 0 0,1 0 0,-1 0 0,0 0 0,0-1 0,0 0 0,0 0 0,-1-1 0,1 0-1,-1 0 1,0 0 0,0-1 0,0 0 0,-11 1 0,17-3 4,1 1 0,-1-1 0,0 0 0,0 0 0,1 0 0,-1 0 0,0 0-1,0 0 1,1 0 0,-1-1 0,0 1 0,1 0 0,-1 0 0,0 0 0,1-1 0,-1 1-1,0 0 1,1-1 0,-1 1 0,0-1 0,-6-19-8521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4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17816,'0'0'3362,"10"131"-3266,9-74-80,-2 4 96,0 2-96,-2 1-16,-5-5 0,-1-13-144,4-20-352,-4-20-337,6-6-752,2-8-1072,-3-23-3522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4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56 10101,'0'0'5311,"14"10"-5172,43 29-75,-55-38-52,0 0 1,0 1-1,0-1 0,0 0 0,1 0 0,-1-1 1,0 1-1,1 0 0,-1-1 0,0 1 0,1-1 1,-1 0-1,1 0 0,-1 0 0,1 0 0,-1 0 1,5-2-1,-5 2 21,-1-1 0,1 0 0,0 0 0,-1 0 0,1 0 0,0 0 0,-1-1 0,0 1 0,1 0 0,-1-1 1,0 1-1,1-1 0,-1 1 0,0-1 0,0 0 0,0 1 0,0-3 0,1 1 46,-1 1 0,-1-1 0,1 1 0,0-1 0,0 1 0,-1-1 0,0 1 0,1-1 0,-1 1 0,0-1 0,0 0 0,-1 1 0,1-1 0,0 1 0,-1-1 0,0 0 0,1 1 0,-1-1 0,0 1 0,0 0 0,0-1 0,-1 1 0,1 0 0,-1 0 0,1 0 0,-3-3 0,-1 3 17,0-1 0,0 1 0,-1-1 0,1 2 0,0-1 0,-1 0 0,1 1 0,-1 0 0,0 1-1,1-1 1,-1 1 0,0 0 0,0 0 0,-10 3 0,10-3-36,-1 2 0,1-1-1,0 1 1,0 0 0,0 0 0,0 0-1,0 1 1,0 0 0,1 0 0,0 1 0,-1-1-1,1 1 1,-4 5 0,4-4-46,1 1 1,0 0 0,0 1-1,1-1 1,0 1-1,0-1 1,1 1 0,-1 0-1,1 0 1,1 0-1,0 0 1,0 0 0,0 0-1,1 0 1,-1 1-1,2-1 1,-1 0-1,1 0 1,0 0 0,1 0-1,0 0 1,0 0-1,0 0 1,1 0 0,0-1-1,0 1 1,1-1-1,0 0 1,0 0 0,0 0-1,6 6 1,0-4-103,0 0 0,0 0 0,0 0 0,1-2 0,0 1 0,18 7 0,-23-12-207,-1 0 0,1 0 0,0 0 0,0-1 0,-1 1 1,1-1-1,0-1 0,0 1 0,0-1 0,0 0 0,0-1 0,0 0 0,0 1 0,0-2 0,0 1 0,6-3 1,-7 1-511,-1 1 1,0-1-1,0 0 1,0 0 0,7-7-1,-10 8 568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4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 1985,'0'0'16733,"11"-9"-16600,37-29-39,-46 36-89,1 1-1,-1-1 1,1 1 0,-1 0 0,1-1 0,-1 1 0,1 1 0,0-1-1,-1 0 1,1 0 0,0 1 0,0 0 0,0 0 0,-1-1 0,1 1 0,0 1-1,4 0 1,-5-1-1,0 1-1,0 0 1,0 0-1,0 0 0,-1 1 1,1-1-1,0 0 1,0 1-1,-1-1 1,1 1-1,-1-1 0,0 1 1,1 0-1,-1 0 1,0 0-1,0 0 1,1 2-1,1 5 11,0 1-1,0-1 1,-1 1 0,0 0-1,-1 0 1,0-1 0,0 13-1,-1-15 5,0 9 88,0 0 0,-1 0-1,0 0 1,-1 0 0,-1 0-1,-8 27 1,-15 16 365,16-37-128,0 0 0,-10 38-1,20-59-327,0 0-1,0 0 1,-1 0-1,1 0 0,0-1 1,0 1-1,0 0 0,0 0 1,0 0-1,1 0 1,-1 0-1,0-1 0,0 1 1,0 0-1,1 0 0,-1 0 1,1 0-1,-1-1 1,0 1-1,1 0 0,-1-1 1,1 1-1,0 0 0,-1-1 1,1 1-1,-1 0 1,1-1-1,0 1 0,0-1 1,-1 1-1,1-1 0,0 0 1,0 1-1,-1-1 1,1 0-1,0 1 0,0-1 1,0 0-1,0 0 0,0 0 1,-1 0-1,2 0 1,46-1-12,-33-1 69,20-2 4,-1-2-1,59-17 1,30-5-295,-121 27-155,4 1 177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5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0 12614,'0'0'7507,"-2"24"-7171,-10 194-21,11-205-306,3 26 4,-1-37-14,-1-1 1,0 0 0,1 1-1,-1-1 1,1 0 0,0 0-1,-1 1 1,1-1 0,0 0-1,0 0 1,-1 0 0,1 0-1,0 0 1,0 0 0,0 0-1,0 0 1,1 0 0,-1-1-1,0 1 1,0 0 0,0-1-1,1 1 1,-1-1 0,2 1 0,2 0-15,-1 0 1,1 0 0,-1-1 0,1 0 0,-1 0 0,1 0 0,0 0 0,-1-1 0,1 1 0,-1-1 0,1-1 0,-1 1 0,0 0 0,0-1 0,5-2 0,-3 0-6,1 0 1,-1 0-1,0-1 0,0 0 0,0 0 1,-1 0-1,0-1 0,8-11 0,-7 10 19,-1-1 1,-1 0-1,1 0 0,-1 0 0,-1-1 0,0 1 1,0-1-1,0 0 0,-1 0 0,-1 0 0,1 0 0,-1 0 1,-1 0-1,0 0 0,0 0 0,-2-10 0,0 15 22,1 0-1,-1 0 1,0 0-1,-1 1 1,1-1-1,-1 0 1,0 1-1,0 0 0,0 0 1,0 0-1,0 0 1,-1 0-1,1 0 1,-1 1-1,0 0 1,0 0-1,0 0 1,0 0-1,0 0 0,-4 0 1,-14-5 1,0 0-1,-31-4 1,53 11-23,-21-3-942,-40-1 0,49 4-3019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6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13 376 7780,'0'0'9745,"2"18"-9523,2 11-181,14 109 27,-13-59 151,-5-79-94,-1-3 225,-13-44 15,8 30-207,1 1 0,1-1 0,1 0 0,-3-25 0,5 25 20,0 6 35,1 0-1,0 0 1,0 0 0,5-20 0,-5 29-160,1 0 0,-1-1-1,1 1 1,0 0 0,0 0 0,0 0 0,0 0-1,0 0 1,0 0 0,1 0 0,-1 1-1,1-1 1,-1 0 0,1 1 0,0-1-1,-1 1 1,1-1 0,0 1 0,0 0 0,0 0-1,0 0 1,0 0 0,0 0 0,1 1-1,-1-1 1,0 0 0,0 1 0,0 0 0,3-1-1,6 1 23,-1 0-1,1 0 0,-1 1 0,1 0 1,-1 1-1,1 0 0,-1 1 0,0 0 1,0 1-1,0 0 0,18 10 1,2 5 78,-1 1 0,34 32 0,-41-33-114,1 0 0,1-2 0,46 26 1,-66-41-44,0 0 0,0-1 0,0 1 0,0-1 0,1 0 1,-1 0-1,0-1 0,6 1 0,-9-1 4,0 0-1,0 0 1,0 0-1,0 0 1,0 0 0,0-1-1,0 1 1,0 0 0,0-1-1,0 1 1,0 0 0,0-1-1,0 1 1,0-1-1,0 0 1,-1 1 0,1-1-1,0 0 1,0 1 0,-1-1-1,1 0 1,0 0-1,-1 1 1,1-1 0,-1 0-1,1 0 1,-1 0 0,1 0-1,-1 0 1,0 0 0,1 0-1,-1 0 1,0 0-1,0 0 1,0-1 0,2-19 62,-1 1 1,-1-1-1,-2 1 0,1 0 1,-2-1-1,-1 1 1,-1 0-1,0 1 1,-10-23-1,-6-11 46,-30-84 40,45 116-85,1 0 0,1 0 0,0 0 0,0-37 0,4 66-7096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7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52 8452,'0'0'10215,"-9"-9"-9209,-27-28-408,27 31-233,9 13-369,0-4 43,11 306 730,-2-61-692,-9-233-69,0-2-3,0 0 1,1 0-1,4 18 0,-5-29-4,0 0-1,0 0 1,1 0 0,-1-1-1,1 1 1,0 0-1,-1 0 1,1-1 0,0 1-1,0 0 1,0-1-1,0 1 1,1-1 0,-1 1-1,0-1 1,0 0 0,1 1-1,-1-1 1,1 0-1,-1 0 1,1 0 0,0 0-1,-1 0 1,1-1-1,0 1 1,0 0 0,-1-1-1,1 1 1,3-1 0,2 0 3,-1 0-1,0-1 1,1 0 0,-1 0 0,0-1 0,0 0 0,0 0 0,0 0 0,0-1 0,0 1 0,-1-1 0,1-1 0,5-4 0,9-8-345,36-36 0,-32 28-631,-10 9-1874,-7 5-2365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7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 16600,'0'0'5986,"51"-19"-5906,5-1-80,2-2-64,-2 2-400,-10 5-464,-7 9-577,-12 1-1296,-15 5-4146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7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344 138 3410,'0'0'11568,"-23"-17"-9776,-72-53-466,85 62-1064,-1 1 0,0 0 0,0 1 0,-23-9 0,25 12-48,1 2-1,-1-1 1,1 1-1,-1 0 0,-13 1 1,19 1-194,0-1 0,0 1 0,0-1 1,0 1-1,0 0 0,1 0 0,-1 1 0,0-1 1,1 0-1,-1 1 0,0 0 0,1 0 0,0-1 1,-1 1-1,1 1 0,0-1 0,0 0 0,0 0 1,1 1-1,-1-1 0,0 1 0,1 0 0,0-1 1,0 1-1,-1 0 0,1 3 0,-4 7-19,1 1 0,1-1 0,0 0 0,-1 22-1,3-21 20,-1 2-140,1 0 0,1 0 1,0 0-1,3 16 0,-3-29 76,0 0 1,1 0-1,-1-1 0,1 1 0,0 0 0,0-1 1,0 1-1,0-1 0,0 1 0,0-1 0,1 0 1,-1 1-1,1-1 0,0 0 0,0 0 0,-1 0 1,1 0-1,1 0 0,-1-1 0,0 1 0,0 0 1,1-1-1,-1 0 0,1 1 0,-1-1 0,1 0 1,-1-1-1,1 1 0,0 0 0,3 0 1,-3-1 31,0 0 1,0 0 0,0 0 0,1 0 0,-1 0 0,0-1 0,0 1-1,0-1 1,1 0 0,-1 0 0,0 0 0,0 0 0,-1-1 0,1 1-1,0-1 1,0 0 0,-1 0 0,1 0 0,2-2 0,2-4-19,-1 0 0,1-1 0,-2 1 0,9-16 0,-7 10 24,13-23 522,24-67 0,-44 104-484,0 0-1,0 0 0,0 0 1,0-1-1,0 1 1,0 0-1,0 0 0,1 0 1,-1 0-1,0-1 1,0 1-1,0 0 0,0 0 1,0 0-1,0 0 0,1-1 1,-1 1-1,0 0 1,0 0-1,0 0 0,0 0 1,1 0-1,-1 0 1,0-1-1,0 1 0,0 0 1,1 0-1,-1 0 1,0 0-1,0 0 0,0 0 1,1 0-1,-1 0 1,0 0-1,0 0 0,0 0 1,1 0-1,-1 0 1,0 0-1,0 0 0,0 0 1,1 1-1,-1-1 1,0 0-1,0 0 0,0 0 1,1 0-1,10 12 321,4 15-221,4 13 211,-8-15-342,1-1-1,1 0 0,0-1 1,23 28-1,-34-49-150,-1 0 0,1 0 0,0-1-1,-1 1 1,1-1 0,0 1 0,0-1-1,0 0 1,0 0 0,0 0 0,0 0-1,0 0 1,1 0 0,-1-1 0,0 1 0,0-1-1,1 1 1,2-1 0,15 0-3891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1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9588,'0'0'6865,"0"-14"-6697,6-46-32,-6 58-117,1 0 0,-1 0 0,1 0 0,-1 0 0,1 0 1,0 0-1,0 0 0,0 0 0,0 1 0,0-1 0,0 0 0,0 0 0,1 1 0,-1-1 0,1 1 1,-1-1-1,1 1 0,-1 0 0,1-1 0,0 1 0,0 0 0,2-1 0,1 1 6,-1-1-1,1 1 0,0 1 0,0-1 1,-1 1-1,1 0 0,5 0 1,-4 0-45,-5 0 24,1 0-1,-1 1 1,0-1 0,0 0 0,0 1 0,0-1 0,0 1 0,1-1 0,-1 1 0,0 0 0,0 0 0,0-1-1,-1 1 1,1 0 0,0 0 0,0 0 0,0 0 0,-1 0 0,1 0 0,0 0 0,-1 0 0,1 0-1,-1 0 1,1 0 0,-1 0 0,1 1 0,-1-1 0,0 0 0,1 2 0,3 42 395,-4-39-307,2 20 6,-2 0 1,-1 0-1,-1 0 0,-2 0 1,0 0-1,-1-1 1,-11 30-1,1-16 158,-1-2 0,-34 58 0,124-118 977,-58 17-1200,71-28 45,1 3 0,122-24 0,-207 54-18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8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37 14102,'0'0'9074,"-6"-8"-8655,5 6-389,-17-20 106,10 18-90,7 15-5,7 20-30,3 0-1,15 40 0,10 30-59,-12-8-308,16 145 1,-38-253 379,0 0 0,1 1-1,1-1 1,0 0 0,1 1 0,7-20-1,-8 25-22,1 0-1,1 0 0,0 0 0,0 0 1,1 1-1,0 0 0,0 0 0,1 0 1,0 0-1,0 1 0,1 0 0,14-12 1,-18 18-7,-1-1 0,1 0 0,0 1 0,0 0 1,0 0-1,0 0 0,0 0 0,0 0 0,0 0 0,0 1 1,0 0-1,0-1 0,0 1 0,1 0 0,-1 1 0,6 0 1,-7-1-9,0 1 1,0 0-1,-1 0 1,1-1-1,0 1 0,0 0 1,0 1-1,-1-1 1,1 0-1,0 0 1,-1 1-1,0-1 1,1 1-1,-1-1 1,0 1-1,1 0 1,-1-1-1,0 1 1,0 0-1,0 0 1,-1 0-1,1 0 1,0 0-1,-1 0 1,1 3-1,1 5-6,-1 1 0,0 0 0,-1 0 1,0-1-1,0 1 0,-1 0 0,-1-1 0,0 1 0,0 0 0,-1-1 0,0 0 0,-1 0 0,0 0 1,-1 0-1,0-1 0,-1 1 0,0-1 0,0-1 0,0 1 0,-1-1 0,-1 0 0,1-1 0,-17 13 1,22-18-122,-1 0 1,0 0 0,0-1 0,0 1-1,0-1 1,0 1 0,0-1 0,0 0 0,0 0-1,0 0 1,0-1 0,-1 1 0,-4 0 0,7-1 33,1 0 0,0 0 0,-1 0 0,1 0 0,-1 0 0,1 0 1,0 0-1,-1 0 0,1 0 0,0 0 0,-1 0 0,1 0 0,0 0 1,-1-1-1,1 1 0,-1 0 0,1 0 0,0 0 0,0 0 0,-1-1 1,1 1-1,0 0 0,-1 0 0,1-1 0,0 1 0,0 0 0,-1-1 1,-1-17-5723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8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8660,'0'0'12694,"-17"29"-12582,31 23 256,1 14-272,2 4 0,-2 6-64,-1-2-16,-4-10-16,0-10-384,-1-14-512,3-14-625,1-13-944,4-13-3858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9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72 13814,'0'0'3853,"4"9"-3747,-3-3-99,-1-4-7,0 0 0,1 0 0,-1 0 1,0-1-1,1 1 0,0 0 0,-1 0 0,1 0 0,0 0 0,0-1 0,0 1 0,0 0 0,0-1 0,0 1 0,0-1 0,1 1 0,-1-1 0,1 0 0,-1 0 0,1 1 0,-1-1 0,1 0 0,0 0 0,0 0 0,-1-1 0,1 1 0,4 1 0,-3-2-9,0 1-1,0-1 0,0 0 0,0 0 1,0 0-1,0-1 0,0 1 0,0-1 1,0 1-1,-1-1 0,1 0 0,0 0 1,0 0-1,0-1 0,-1 1 0,1-1 1,-1 1-1,1-1 0,-1 0 0,1 0 0,-1 0 1,0 0-1,0-1 0,0 1 0,0 0 1,-1-1-1,1 1 0,-1-1 0,1 0 1,-1 0-1,0 1 0,0-1 0,0 0 1,0 0-1,-1 0 0,1 0 0,-1 0 1,0 0-1,0 0 0,0-3 0,0 4 26,1 0 0,-1 0 0,0 0 0,0 0 0,-1 0 1,1 1-1,0-1 0,-1 0 0,1 0 0,-1 0 0,1 0 0,-1 1 0,0-1 0,0 0 0,0 1 0,0-1 0,0 1 0,0-1 0,0 1 0,0-1 0,-1 1 0,1 0 0,-1-1 0,1 1 0,-1 0 0,1 0 0,-1 0 0,0 0 0,1 1 1,-1-1-1,0 0 0,0 1 0,-1-1 0,-8-1 190,1 0-1,-1 1 1,0 1 0,-20 1 0,7-1 204,20 0-368,1 0-1,0 1 0,-1-1 0,1 1 1,-1-1-1,1 1 0,0 0 1,-1 0-1,1 1 0,0-1 1,0 0-1,0 1 0,0 0 1,0 0-1,0 0 0,1 0 1,-1 0-1,1 1 0,-1-1 1,1 1-1,0 0 0,0-1 0,0 1 1,0 0-1,1 0 0,-1 0 1,1 1-1,0-1 0,-1 0 1,0 6-1,-1 6 14,1 1-1,0-1 1,1 1 0,1-1-1,2 24 1,-2-32-54,1-1 0,0 0 1,1 0-1,0 0 0,0 0 0,0 0 0,0 0 1,1 0-1,0-1 0,0 1 0,1-1 1,0 0-1,-1 0 0,2 0 0,-1 0 0,1-1 1,-1 0-1,7 5 0,-7-7-106,-1 0 0,1 0 0,-1 0 0,1 0 1,0-1-1,0 1 0,-1-1 0,1 0 0,0 0 0,0 0 0,0-1 0,0 0 0,1 1 0,-1-1 0,0-1 1,0 1-1,0 0 0,0-1 0,0 0 0,0 0 0,-1 0 0,1-1 0,0 1 0,0-1 0,-1 0 0,1 0 1,-1 0-1,1 0 0,2-4 0,22-21-2825,-5-4-2403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09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15911,'0'0'5275,"-1"20"-4752,0-9-466,0 14 61,0 1 0,1-1 1,2 0-1,5 32 0,23 167 808,-14-80-780,-15-139-175,0 0-1,0 0 0,0 0 1,1 1-1,0-2 0,3 8 1,-5-11-80,1 0 0,-1 0 0,1-1 1,-1 1-1,1 0 0,-1 0 0,1-1 1,0 1-1,-1 0 0,1-1 0,0 1 1,0-1-1,-1 1 0,1-1 0,0 1 1,0-1-1,0 0 0,-1 1 0,1-1 1,0 0-1,0 1 0,0-1 0,0 0 1,0 0-1,0 0 0,0 0 0,0 0 1,0 0-1,-1 0 0,1 0 0,0-1 1,0 1-1,0 0 0,0 0 0,0-1 1,0 1-1,-1 0 0,1-1 0,0 1 1,0-1-1,0 1 0,-1-1 0,1 0 1,0 1-1,0-2 0,14-16-4573,1-7-3252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10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71 11781,'0'0'9509,"-2"3"-9496,0 15-221,4-17-104,1-12 258,-2 7 70,0 0-1,-1 0 1,0 0-1,0 0 0,0 0 1,0 0-1,-1 0 1,1 0-1,-1 0 0,0 0 1,0 1-1,0-1 1,-4-6-1,4 8 18,0 0-1,-1 1 1,1-1-1,-1 1 1,1 0-1,-1-1 1,1 1 0,-1 0-1,0 0 1,1 0-1,-1 0 1,0 0-1,0 0 1,0 1 0,0-1-1,0 1 1,0-1-1,0 1 1,0 0-1,0 0 1,0 0-1,0 0 1,0 0 0,0 0-1,0 0 1,0 0-1,0 1 1,0-1-1,-2 2 1,3-1-27,0-1-1,0 1 1,1 0-1,-1 0 1,0-1-1,0 1 1,1 0 0,-1 0-1,0 0 1,1 0-1,-1 0 1,1 0-1,-1 0 1,1 0 0,0 0-1,-1 0 1,1 0-1,0 0 1,0 1-1,0-1 1,0 0 0,0 0-1,0 1 1,0 36-31,1-27 4,-1-10 16,0 0-1,0 0 1,0 1 0,0-1-1,1 0 1,-1 0-1,0 0 1,1 0 0,-1 0-1,1 0 1,-1 0-1,1 0 1,-1 0 0,1-1-1,0 1 1,-1 0-1,1 0 1,0 0 0,0-1-1,0 1 1,-1 0-1,1-1 1,0 1 0,0-1-1,0 1 1,0-1 0,0 1-1,0-1 1,0 0-1,0 1 1,0-1 0,0 0-1,0 0 1,1 0-1,-1 0 1,0 0 0,0 0-1,0 0 1,0 0-1,0 0 1,1-1 0,1 1 2,-1-1 0,1 1 1,-1-1-1,1 1 0,-1-1 1,1 0-1,-1 0 0,0 0 0,1 0 1,-1 0-1,0-1 0,0 1 1,0-1-1,0 0 0,0 1 1,3-5-1,-3 2 46,0 0 0,-1 0 0,1-1 0,-1 1-1,0-1 1,0 1 0,0-1 0,-1 1 0,1-1 0,-1 0 0,-1 1 0,0-7 0,1 11-5,-1-1 1,1 1-1,-1-1 1,1 1 0,-1-1-1,1 1 1,-1-1 0,0 1-1,1-1 1,-1 1 0,0 0-1,1 0 1,-1-1 0,0 1-1,0 0 1,1 0 0,-1 0-1,0 0 1,0 0 0,1 0-1,-1 0 1,0 0 0,0 0-1,-1 0 1,-21 2 59,21-1-132,0-1 0,0 1 0,1 0-1,-1 0 1,0 0 0,0 0 0,1 0 0,-1 0 0,0 0 0,1 0 0,-1 1-1,1-1 1,0 1 0,-1-1 0,1 1 0,0-1 0,0 1 0,-2 3-1,-6 21-3163,8-9-2549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10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301 141 7395,'0'0'8855,"-13"-19"-7262,-42-61-310,53 77-1139,-1 0 0,1 0 1,-1 0-1,1 0 0,-1 0 0,0 1 0,0-1 0,0 1 0,0 0 1,0 0-1,-1 0 0,1 0 0,-1 1 0,1-1 0,-1 1 0,0 0 1,1 0-1,-1 0 0,0 0 0,0 1 0,0-1 0,1 1 0,-1 0 1,0 0-1,0 1 0,0-1 0,0 1 0,-3 1 0,0-1-45,4 0-65,-1 0 0,0 0 0,1 0-1,-1 0 1,1 1 0,0 0 0,-1-1-1,1 1 1,0 0 0,0 1 0,0-1-1,0 1 1,-3 2 0,0 2-3,1 0 0,0 0 0,0 0 0,0 1 0,-4 11 0,1-2-3,2 0 1,0 1-1,1 0 0,-4 35 1,5-15 8,2 0 0,1 0 1,6 48-1,-4-78-33,1 0-1,0 0 1,0-1-1,0 1 1,1-1 0,0 0-1,1 0 1,0 0-1,0 0 1,0 0 0,1-1-1,0 0 1,0 0-1,0 0 1,1 0 0,0-1-1,0 0 1,0 0-1,1-1 1,0 0-1,-1 0 1,1 0 0,1-1-1,-1 0 1,1-1-1,-1 1 1,1-2 0,0 1-1,-1-1 1,1 0-1,14 0 1,-8-1-210,1 0 1,0-1 0,-1 0-1,0-1 1,21-6 0,-24 4-578,-1 0 0,1-1 0,-1 0 0,14-8 1,1-5-3927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11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10 13350,'0'0'9194,"-1"-4"-8762,-3-2-296,2 8-15,2 18 98,9 37 263,6 52-328,-5 0 0,-5 144 1,-5-245-210,0-6-874,2-6-1045,12-17-3786,6-17-9759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11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 6131,'0'0'13078,"31"-34"-12310,6 10-192,7-1-175,4 4-337,1-1-64,-1 4-497,-11 1-1712,-11 4-2865,-13 4-5651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12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16680,'0'0'5938,"153"0"-5938,-95-7-176,-2 0-1873,-10-3-5874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12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0 13942,'0'0'9013,"-5"12"-8795,0 6-170,0 0 0,1 0-1,1 0 1,-1 34 0,2 91 175,3-80-207,-1 476 0,0-539-50,0 1 0,0-1 1,0 1-1,0-1 0,0 1 1,0-1-1,0 1 0,0-1 0,0 1 1,0-1-1,1 1 0,-1-1 0,0 1 1,0-1-1,0 1 0,1-1 1,-1 1-1,0-1 0,0 0 0,1 1 1,-1-1-1,0 0 0,1 1 1,-1-1-1,1 0 0,-1 1 0,1-1 1,-1 0-1,0 1 0,1-1 0,-1 0 1,1 0-1,-1 0 0,1 0 1,-1 1-1,1-1 0,-1 0 0,1 0 1,-1 0-1,1 0 0,0 0 1,0-1-168,1 1 0,-1 0 1,0-1-1,1 1 1,-1-1-1,0 1 0,0-1 1,0 0-1,1 1 1,-1-1-1,0 0 1,0 0-1,0 0 0,0 0 1,0 0-1,1-2 1,13-26-4779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5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0 275 7940,'0'0'3447,"15"-20"-2954,47-67 227,-54 75-358,0 0-1,-1 0 1,0 0-1,-1-1 1,0 0-1,-1 0 1,5-21-1,-3 7 717,-6 26-999,-1 0 0,0 0 0,0 0 0,1 0 0,-1 0 0,1 0 0,-1 0 0,1 0 0,-1 0 0,1 0 0,-1 1 0,1-1 0,0 0 0,0 0 0,-1 1 0,1-1 0,0 0 0,0 1 0,0-1 0,0 1 0,0-1 1,0 1-1,0-1 0,0 1 0,1-1 0,-2 37 75,1 27-85,0 0 116,-2-1 0,-14 87 1,-18 5 1166,32-150-1632,-5 18 1005,0-17-2489,-2-12-3651,-1-15-3501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13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0 152 13398,'0'0'8180,"112"-44"-7732,-44 26-336,0-1-112,-7 3 0,-8 1-816,-7 4-1089,-7-2-2321,-7-2-3938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13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335 400 10965,'0'0'7019,"-17"-22"-5749,-53-69-419,66 85-704,0 0 0,-1 1 0,0 0 0,0-1 0,-1 2 0,0-1 0,1 0 0,-1 1 0,-1 1 0,-6-5 0,8 7-54,0 0 1,0 0-1,-1 0 0,1 0 1,0 1-1,0 0 1,0 0-1,0 0 0,-1 1 1,-6 1-1,7 0-77,0 0-1,1 0 1,-1 0 0,1 0 0,-1 1-1,1-1 1,0 1 0,0 0-1,0 0 1,1 1 0,-1-1-1,1 1 1,-1 0 0,1 0-1,0 0 1,1 0 0,-1 1-1,-3 8 1,-2 3-3,2 1-1,0-1 0,0 1 1,-3 21-1,7-26-55,0-1 0,0 0 0,1 0 0,1 1 0,0-1 0,0 1 0,3 11 0,-3-22 25,1 0 1,0 0-1,-1 0 0,1 0 1,0 0-1,-1 0 0,1 0 1,0-1-1,0 1 0,0 0 1,0 0-1,0-1 0,0 1 0,0-1 1,0 1-1,0-1 0,0 1 1,0-1-1,0 1 0,0-1 1,1 0-1,-1 0 0,0 0 1,0 0-1,0 0 0,0 0 1,2 0-1,2 0-19,-1 0 0,1-1 0,-1 1-1,1-1 1,-1 0 0,5-2 0,-1-1 12,-1 0 1,0-1-1,0 0 1,0 0-1,-1-1 0,1 1 1,-2-1-1,1-1 1,0 1-1,4-10 0,6-6 2,22-47 0,-25 41 1527,-13 39-1489,0-1 0,1 1 0,1-1-1,0 1 1,0-1 0,1 0 0,0 0-1,0 0 1,7 13 0,-7-18-34,0-1-1,0 1 1,0-1-1,1 0 1,-1 1-1,1-2 1,0 1-1,0 0 1,0-1-1,1 0 1,-1 1-1,1-2 1,0 1-1,0-1 1,0 1-1,0-1 1,0-1-1,0 1 1,0-1-1,9 1 1,-7-1-46,0-1 0,-1 0 0,1-1-1,0 0 1,0 0 0,-1 0 0,1-1 0,0 0 0,-1 0 0,0 0 0,1-1 0,-1 0 0,0-1-1,-1 1 1,1-1 0,0 0 0,-1 0 0,0-1 0,0 0 0,0 0 0,7-10 0,-1 0 10,0-1 0,-1 0 0,-1 0 0,0-1 0,-1-1 0,10-33 0,-14 36 75,-1-1 0,0 0 1,-1 0-1,0 0 0,-1 0 0,-1 0 1,-4-31-1,3 38 115,-1 1 0,0 0 0,0 0 0,0 0 0,-1 0 0,-1 0 0,1 1 0,-1-1 0,0 1 0,-1 0 0,0 0 0,0 1 0,0-1 0,-1 1 0,0 0 0,-12-9 0,15 40 636,4 28-771,12 89 0,-5-71-160,-3 132 0,-5-145 109,0-58 45,0 0 0,0 0 1,0 1-1,0-1 0,0 0 0,0 0 0,0 1 0,0-1 0,0 0 0,0 0 0,0 0 0,0 1 0,0-1 0,0 0 0,0 0 0,0 1 0,1-1 0,-1 0 1,0 0-1,0 0 0,0 1 0,0-1 0,1 0 0,-1 0 0,0 0 0,0 0 0,0 1 0,1-1 0,-1 0 0,0 0 0,0 0 0,1 0 0,-1 0 1,0 0-1,0 0 0,1 0 0,-1 0 0,0 0 0,0 0 0,1 0 0,-1 0 0,0 0 0,0 0 0,1 0 0,-1 0 0,0 0 0,0 0 0,0 0 0,1 0 1,-1 0-1,0 0 0,0-1 0,1 1 0,-1 0 0,0 0 0,0 0 0,0 0 0,1-1 0,-1 1 0,0 0 0,0 0 0,0-1 0,16-12-156,0-7 105,-1-1 0,17-32 0,-23 36-9,0 1-1,2-1 1,0 2 0,0 0 0,2 0-1,23-21 1,-31 32 28,0 1-1,1 0 0,-1 0 1,1 0-1,-1 1 1,1-1-1,0 1 1,9-1-1,-14 2 19,1 1 1,0 0-1,-1-1 1,1 1-1,0 0 1,-1 0-1,1 0 0,0 0 1,-1 0-1,1 1 1,0-1-1,-1 0 0,1 1 1,0-1-1,-1 1 1,1 0-1,-1-1 1,1 1-1,-1 0 0,1 0 1,-1 0-1,0 0 1,1 0-1,-1 0 0,0 1 1,0-1-1,0 0 1,0 1-1,0-1 1,0 1-1,0-1 0,0 1 1,-1-1-1,2 3 1,0 5 5,0 1 0,0 0 0,-1 0 0,0 0 0,0 0 0,-1 0 0,-1 0 0,0 0 0,0 0 0,-1 0 0,0 0 0,-1 0 0,0-1 0,-8 17 0,3-8 2,-2-2 1,0 1-1,-1-1 1,0 0-1,-2-1 0,-23 23 1,-9-3-307,43-33 116,0-1 0,0 0 0,0 0 0,1 0 1,-2 0-1,1 0 0,0 0 0,0 0 0,0-1 1,0 1-1,0-1 0,0 0 0,-1 1 0,1-1 1,0 0-1,0 0 0,-1-1 0,1 1 0,0 0 1,0-1-1,0 1 0,-3-2 0,-5-13-5451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14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19081,'0'0'2217,"1"21"-2172,2 23 10,1 0 0,12 48 1,18 90 829,0 2-519,-31-174-411,-1-1 0,1-1 0,1 1 1,8 16-1,-12-23-110,1-1 0,0 0 0,-1 1 0,1-1 0,0 0 0,0 0-1,0 0 1,-1 0 0,2 0 0,-1 0 0,0 0 0,0 0 0,0 0 0,0 0 0,0 0 0,1-1 0,-1 1 0,0-1 0,1 1 0,-1-1 0,0 1 0,1-1 0,-1 0 0,1 1 0,-1-1-1,0 0 1,1 0 0,-1 0 0,1 0 0,-1-1 0,1 1 0,-1 0 0,0 0 0,1-1 0,-1 1 0,0-1 0,1 1 0,-1-1 0,0 0 0,0 0 0,1 1 0,0-2 0,20-24-6110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14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155 112 14375,'0'0'3993,"-1"5"-3950,1-4-40,0 0 0,0 0 0,0 0 0,0 0 0,0 0-1,0 0 1,0 0 0,0 0 0,1 0 0,-1 0 0,0 0 0,1 0 0,-1 0-1,1 0 1,-1-1 0,1 1 0,-1 0 0,1 0 0,-1 0 0,1 0 0,0-1-1,0 1 1,1 1 0,-1-2 0,0 0-1,0 1 0,0-1 0,1 0 1,-1 0-1,0 0 0,0 0 0,0 0 1,1 0-1,-1 0 0,0-1 1,0 1-1,0 0 0,1-1 0,-1 1 1,0-1-1,0 1 0,0-1 1,0 1-1,0-1 0,0 0 0,0 0 1,0 1-1,0-1 0,0 0 1,1-2-1,1 0 12,0-1 1,0 0-1,0 0 0,-1 0 1,1 0-1,-1-1 1,0 1-1,0-1 0,-1 1 1,1-1-1,0-7 1,-1 9 25,-1 1 0,1 0 0,-1 0 0,1 0 0,-1 0 0,0 0 0,0 0 0,0-1 0,-1 1 0,1 0 0,0 0 0,-1 0 0,1 0 0,-1 0 0,0 0 0,0 0 0,1 0 0,-1 0 0,-1 0 0,1 0 0,0 0 1,0 1-1,-1-1 0,1 1 0,-1-1 0,1 1 0,-4-3 0,-1 1 80,0 1 0,0 0 0,0 0 0,0 1 0,-1-1 0,1 1-1,-1 1 1,1-1 0,0 1 0,-1 0 0,1 1 0,-1-1 0,1 1 0,0 0 0,-1 1 0,1 0 0,0 0 0,0 0 0,0 1 0,0 0 0,1 0 0,-1 0 0,1 1 0,0-1 0,0 1 0,0 1 0,-7 7 0,7-4-72,1 0 0,0 0 1,1 0-1,0 0 1,0 0-1,1 1 0,0 0 1,1-1-1,-1 1 1,2 0-1,-1 0 1,1-1-1,2 12 0,-2-7-29,0-7-54,1 0-1,-1 1 1,2-1-1,-1 0 1,1 0 0,0 0-1,0 0 1,0 0-1,1 0 1,0-1 0,0 1-1,1-1 1,-1 0-1,1 0 1,0 0 0,0-1-1,1 1 1,0-1-1,-1 0 1,1 0 0,1-1-1,-1 1 1,0-1-1,1 0 1,0-1 0,0 1-1,0-1 1,0 0 0,6 1-1,-4-2-310,-1 0-1,1-1 0,0 0 1,-1 0-1,1-1 1,0 0-1,-1 0 1,1-1-1,14-4 1,-16 3-453,-1 0-1,1 0 1,0-1 0,-1 1 0,0-1 0,0 0 0,8-8 0,14-20-7066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15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15703,'0'0'6264,"2"-14"-6048,0 5-197,-2 5-15,1 0-1,-1 0 1,1 0 0,0 0-1,0 0 1,0 1 0,1-1 0,-1 0-1,1 1 1,0-1 0,0 1-1,0-1 1,0 1 0,1 0-1,-1 0 1,1 0 0,0 0-1,0 1 1,0-1 0,6-3 0,-3 3-3,0 0 0,1 0 0,-1 0 0,1 1 1,0 0-1,0 1 0,0-1 0,0 1 1,0 1-1,0-1 0,0 1 0,13 2 1,-18-2-7,-1 1 1,0-1-1,0 1 1,0 0-1,1-1 1,-1 1 0,0 0-1,0 0 1,0 0-1,0 0 1,0 0-1,0 0 1,-1 0 0,1 0-1,0 0 1,0 0-1,-1 0 1,1 0 0,-1 1-1,1-1 1,-1 0-1,1 0 1,-1 1-1,0-1 1,0 0 0,1 3-1,0 41-35,-1-33 45,-1 8 8,0 1 1,-2-1-1,0 1 1,-1-1-1,-9 25 1,-1-7 195,-32 62 0,34-78-82,7-15-82,1 0-1,0 0 1,1 1-1,-1-1 1,1 1-1,1 0 1,-1 0-1,-1 10 1,5-17-45,-1-1 1,1 1-1,-1-1 1,1 0-1,-1 1 0,1-1 1,-1 0-1,1 1 1,-1-1-1,1 0 1,0 0-1,-1 1 0,1-1 1,-1 0-1,1 0 1,0 0-1,-1 0 1,1 0-1,0 0 0,-1 0 1,1 0-1,-1 0 1,1 0-1,0 0 1,0-1-1,4 1 2,12-2 4,0 0 0,0-1-1,0-1 1,-1-1-1,1 0 1,-1-1 0,0-1-1,16-8 1,-9 4-261,0 0 0,47-12-1,-68 23-771,-10 0-7574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15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27 17096,'0'0'958,"-12"20"-1161,15-46 331,-3 25-87,0 1-1,0-1 0,1 0 1,-1 0-1,0 1 0,0-1 1,0 0-1,0 1 0,0-1 1,-1 0-1,1 0 0,0 1 1,0-1-1,0 0 0,-1 1 1,1-1-1,0 1 0,0-1 1,-1 0-1,1 1 0,-1-1 1,1 1-1,0-1 0,-1 1 1,1-1-1,-1 1 0,0-1 1,1 1-1,-1-1 0,1 1 1,-2-1-1,0 1 9,0 0 0,-1 0 0,1 0 0,0 0 0,0 0 0,0 1 0,0-1 0,0 1 0,0-1 0,0 1 0,0 0-1,0 0 1,0 0 0,0 0 0,0 0 0,1 0 0,-3 2 0,3-1-49,0 0-1,0-1 0,0 1 1,1 0-1,-1-1 0,0 1 1,1 0-1,-1 0 0,1 0 1,0-1-1,-1 1 1,1 0-1,0 0 0,0 0 1,0 0-1,1 0 0,-1 0 1,0-1-1,1 1 1,-1 0-1,2 2 0,-1-3 2,0 0 0,1 0 0,-1 0 0,1 0 0,-1 0 0,1 0 0,-1 0 0,1-1 0,0 1 0,-1-1 0,1 1 0,0-1 0,-1 1 0,1-1 0,0 0 0,0 0 0,3 0 0,-1 0 12,0 1-1,0-1 0,0 0 1,0-1-1,0 1 1,0-1-1,5-1 1,-9 2-2,1 0 1,-1-1 0,1 1-1,-1 0 1,1 0 0,-1-1-1,1 1 1,-1 0-1,0-1 1,1 1 0,-1-1-1,0 1 1,1-1 0,-1 1-1,0-1 1,0 1 0,1-1-1,-1 1 1,0-1 0,0 1-1,0-1 1,0 1 0,1-1-1,-1 1 1,0-1 0,0 1-1,0-1 1,0 1 0,0-1-1,-1 0 1,1 1-1,0-1 1,0 1 0,0-1-1,0 1 1,-1-1 0,1 1-1,0-1 1,0 1 0,-1-1-1,1 0 1,-1 0 42,0 0 0,0 0-1,0 0 1,0 0 0,0 0 0,0 0-1,0 0 1,0 1 0,0-1 0,0 0 0,0 1-1,-1-1 1,1 0 0,0 1 0,-2-1 0,-2 0-156,0 0 0,-1 1 1,1 0-1,0-1 0,-1 2 1,1-1-1,0 1 0,0-1 1,-6 3-1,10 1-3086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16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343 124 7587,'0'0'9674,"-21"-20"-8252,-67-57-328,84 73-960,0 1 0,0 0-1,0 1 1,-1-1 0,1 1 0,0-1 0,-1 2-1,-9-4 1,11 5-29,0-1 0,0 1 0,0 0 1,0 0-1,0 0 0,0 1 0,0-1 0,-4 2 0,-4 0 111,7-1-179,1 0 0,-1 1 0,0-1 0,1 1 0,-1 0 0,1 0 0,0 0 0,-1 1 0,1-1 0,0 1 0,0 0 0,1 0 0,-1 0 0,1 0 0,-1 0 0,1 0 0,0 1 0,-2 5 0,-7 10 44,-13 42-1,21-54-50,-10 29 125,-12 58-1,22-78-94,1-1 0,0 0 1,1 1-1,1-1 1,0 1-1,4 26 0,-3-40-57,0 1 0,0 0 0,0 0 0,0 0 0,0-1 0,0 1 0,1 0 0,-1-1 0,1 1 0,0-1 0,-1 0 0,1 0 0,0 1 0,1-1 0,-1 0 0,3 1 0,0 0-2,-1 0 1,1-1 0,0 1-1,1-1 1,-1 0 0,0-1-1,1 1 1,5 0-1,10 0-9,-1-1 0,1-1-1,32-3 1,-49 3 6,10-2-89,0 0 0,0-1 0,0 0 0,0-1 0,0 0 0,-1-2 0,0 1 0,23-15 0,-26 9-1283,-9 0-2842,-1 2-4017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17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5 16760,'0'0'7947,"-3"-3"-7514,3 3-429,0 0 1,-1 0 0,1 0 0,0-1 0,0 1 0,0 0 0,-1 0 0,1 0-1,0 0 1,0 0 0,-1-1 0,1 1 0,0 0 0,0 0 0,-1 0 0,1 0-1,0 0 1,0 0 0,-1 0 0,1 0 0,0 0 0,0 0 0,-1 0 0,1 0-1,0 0 1,-1 0 0,1 0 0,0 0 0,0 1 0,-1-1 0,1 0 0,0 0-1,0 0 1,0 0 0,-1 0 0,1 1 0,0-1 0,0 0 0,0 0 0,-1 0-1,1 1 1,0-1 0,0 0 0,0 0 0,0 0 0,0 1 0,0-1 0,-1 0-1,1 0 1,0 1 0,0-1 0,0 0 0,0 1 0,0-1 0,0 0 0,0 1 0,-4 29 289,7 53 239,-2-71-454,8 349 839,-9-354-1038,3 28 253,-3-35-235,1 1 0,-1 0-1,0 0 1,1-1 0,-1 1 0,1 0 0,-1-1 0,1 1 0,-1 0-1,1-1 1,0 1 0,-1-1 0,1 1 0,0-1 0,-1 1 0,1-1-1,0 0 1,0 1 0,-1-1 0,1 0 0,0 1 0,0-1 0,0 0-1,-1 0 1,1 0 0,0 0 0,0 0 0,0 0 0,0 0 0,-1 0-1,1 0 1,0 0 0,0 0 0,0-1 0,-1 1 0,1 0 0,1-1-1,19-12-5609,3-16-6442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18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3698,'0'0'2350,"23"3"-1942,-13-1-367,41 5 191,68 0 0,169-10 787,-146 1-3250,1 1-3291,-97 1 5295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21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0 724 4674,'29'3'603,"11"1"-566,129 8-237,-103-11-210,16-1 398,100 15-1,-118-7 131,0-3-1,0-2 1,0-3-1,75-10 0,261-9 5361,-220 16-5604,92-8 787,612 5 500,-287 13-1046,-558-8-115,161-3-3,580 13-10,-576 5 21,726 70 27,-1-2 566,-693-66-530,227 4-48,-212-11-14,932 12 565,-766-38-421,123 0 515,291-16-460,-614 11-216,359-30 52,1 28 57,774 19-139,-820-17 80,-262 7-54,634-13 275,-155 7-25,-639 16-224,1112-20 156,-1081 28-221,624-17 1337,127-29-80,-103 67-942,349 11 73,-581-73-322,-360 19 2,240-19-50,807-84 47,-316 31-53,5 34-5,-645 47-46,159-10-105,336-38 80,-233 16-323,-66 4 398,158-16-28,314-15 139,-601 48 22,55-2-122,-318 22 40,526 5 16,-561 1-25,0 3 1,0 2 0,-1 2-1,68 25 1,-94-29-1,0 0 0,1-2 0,51 5 0,91-7 13,-146-4-14,-25 0-4,0 0 0,-1 0-1,1 0 1,0-1 0,-1 1 0,1 0 0,0 0 0,-1 0 0,1 0-1,0 1 1,-1-1 0,1 0 0,0 0 0,-1 0 0,1 0 0,-1 1-1,1-1 1,0 0 0,-1 1 0,1-1 0,-1 0 0,1 1 0,-1-1-1,1 1 1,-1-1 0,1 1 0,-1-1 0,1 1 0,-1-1-1,0 1 1,1-1 0,-1 1 0,0 0 0,0-1 0,1 1 0,-1-1-1,0 1 1,0 0 0,0-1 0,0 1 0,0 0 0,0-1 0,0 1-1,0 0 1,0-1 0,0 1 0,0 0 0,0-1 0,0 1 0,0 0-1,-1-1 1,0 2 0,1 0-100,-1 0 0,0 0 0,-1 0 0,1 0 0,0 0 0,0-1 0,-1 1 0,1 0 0,-1-1 1,0 1-1,1-1 0,-1 1 0,0-1 0,0 0 0,-2 1 0,-24 6-4225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5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 11221,'0'0'6136,"7"0"-5845,80-2 1350,103-14 0,-115 9-1489,98 3 1,-147 4-200,-24 0-19,-1 0-72,1 1 0,-1-1 0,0 0 1,0 0-1,1 0 0,-1 0 1,0-1-1,0 1 0,1 0 0,-1 0 1,0-1-1,0 1 0,0-1 0,1 1 1,-1-1-1,0 0 0,0 1 1,0-1-1,0 0 0,0 0 0,0 1 1,0-1-1,1-2 0,6-16-6585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58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325 81 8612,'0'0'7161,"-22"-10"-5889,-8-5-841,2 1 369,-47-16-1,69 28-714,0 0 1,0 0-1,0 0 0,0 1 0,-1 0 0,1 0 0,0 1 0,-1 0 0,1 0 0,0 0 0,-1 1 0,1 0 1,-7 1-1,9 0-50,1-1 1,-1 1 0,1 0 0,-1 0-1,1 0 1,-1 1 0,1-1 0,0 1-1,0 0 1,0 0 0,1 0 0,-1 0 0,1 0-1,-1 1 1,1-1 0,0 1 0,0-1-1,1 1 1,-1 0 0,-1 7 0,-2 13-41,0 1 0,2 0 1,1 0-1,1 0 1,1 0-1,5 41 1,-2-46 9,1 1 0,0-1 0,2 0 1,0-1-1,1 1 0,14 26 0,-17-37-44,1 0 0,0 0 0,1-1 0,0 0 0,0 0-1,0 0 1,1-1 0,0 0 0,1 0 0,-1-1 0,1 0 0,1 0-1,-1-1 1,1 0 0,12 5 0,-14-8-171,-1-1-1,1 1 1,-1-1-1,1 0 1,0-1-1,-1 0 1,1 0-1,0 0 1,-1-1 0,1 0-1,-1 0 1,1 0-1,-1-1 1,1 0-1,-1-1 1,0 1-1,0-1 1,0 0 0,0-1-1,-1 1 1,1-1-1,-1 0 1,0-1-1,9-8 1,-8 7-119,17-16-2657,40-49-1,-45 44-1812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59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7283,'0'0'3618,"0"115"-2417,3-73-65,4 8-480,3 7 129,-5 2-97,0-2-176,-1-9-176,4-11-143,-3-6-33,-3-12-160,5-6-16,-2-8-945,2-5-2993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00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1 8628,'0'0'3858,"-22"1"-2975,-71 9-294,91-9-548,-1-1 0,0 1 0,0-1 0,0 1-1,1 0 1,-1 0 0,0 0 0,1 0 0,-1 1-1,1-1 1,-1 1 0,1-1 0,0 1 0,0 0-1,-1 0 1,1 0 0,1 0 0,-1 1 0,0-1-1,0 0 1,-2 5 0,2-1 6,1-1-1,-1 1 1,1 0-1,0-1 1,1 1-1,-1 0 1,1 8-1,0-5 48,-1 14-1,0 0 0,1 0 1,2 0-1,0 0 1,2 0-1,7 25 0,-6-30-78,34 89 103,-34-97-105,0 0 0,0 0 0,1-1 0,0 1 0,1-1 0,0-1 1,15 15-1,-19-20-8,1 0 0,1 0 1,-1-1-1,0 1 1,1-1-1,-1 0 0,1 0 1,-1-1-1,1 1 0,0-1 1,0 0-1,0-1 1,0 1-1,0-1 0,-1 0 1,1 0-1,10-1 0,-9-1-286,1 1 0,-1-1 0,0 0 0,1 0 0,-1-1 0,0 1 0,0-1 0,-1-1 0,1 1 0,-1-1 0,1 0 0,6-7 0,13-17-4932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00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9108,'0'0'5139,"8"-11"-4870,30-37-53,-35 46-205,0 0-1,-1 1 1,1-1-1,0 0 1,0 1 0,0-1-1,0 1 1,0 0-1,0 0 1,0 0-1,1 1 1,-1-1 0,0 1-1,0 0 1,1 0-1,-1 0 1,0 0 0,1 0-1,-1 1 1,0-1-1,0 1 1,0 0-1,0 0 1,1 0 0,-1 0-1,-1 1 1,1-1-1,0 1 1,4 3 0,-4-1 3,0 1 1,0 0-1,0 0 1,-1 0-1,0 0 1,0 1-1,0-1 1,0 1-1,-1-1 1,0 1 0,0 0-1,0 9 1,-1 14 42,-2 34 1,0-39-56,1-11-2,-1 0-1,-1 0 1,0 0-1,0-1 1,-2 1-1,1-1 1,-12 21-1,-2-2 225,-34 46-1,45-70 313,9-6 951,5-1-1370,13-2 78,0-1 1,0-1-1,-1 0 1,36-14-1,15-3-105,-31 12-475,0 2 0,1 2 0,47-1 1,-73 6-2911,-8-2-3145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01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72 7716,'0'0'3150,"-21"-9"-917,-1-1-1607,2 0 112,0 1 0,0 1-1,-1 1 1,-40-9-1,57 15-616,0 0-1,0 1 0,0-1 0,0 1 1,-1 0-1,1 0 0,0 1 0,0-1 1,0 1-1,-6 1 0,8-1-105,0 0 0,0 1 0,0-1-1,0 1 1,0-1 0,1 1 0,-1-1-1,1 1 1,-1 0 0,1 0 0,0 0-1,-1 0 1,1 0 0,0 0 0,0 0-1,1 0 1,-1 0 0,0 1 0,1-1-1,-1 4 1,-5 28-3,2 1-1,2 0 1,2 61 0,2-32-8,-2-50-6,1 0 1,0 0 0,2 0 0,-1 0-1,2-1 1,0 0 0,0 1-1,12 22 1,-13-30 0,0-1-1,0 0 1,0 0-1,0 0 1,1-1 0,0 1-1,0-1 1,0 0-1,0 0 1,1 0 0,-1-1-1,1 1 1,0-1-1,0 0 1,0-1 0,1 1-1,-1-1 1,1 0-1,-1 0 1,1-1 0,0 0-1,-1 0 1,10 1-1,-7-3-96,0 1-1,0-1 0,0 0 0,0-1 0,-1 0 0,1 0 0,-1-1 0,1 0 1,-1 0-1,0-1 0,13-8 0,0-3-1759,-1-1-1,26-27 1,-42 40 1539,26-26-4625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01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1409,'0'0'12064,"-1"27"-11483,0 4-383,0-4 55,1 1 0,1 0 0,1 0 0,7 29-1,7 22 163,-4 1-1,2 99 1,-15-173-426,2 14-368,-1-20 331,0 1-1,0-1 0,0 1 1,0-1-1,0 0 1,0 1-1,0-1 0,0 1 1,0-1-1,0 1 0,0-1 1,1 0-1,-1 1 1,0-1-1,0 1 0,0-1 1,1 0-1,-1 1 0,0-1 1,1 0-1,-1 1 0,0-1 1,1 0-1,-1 1 1,0-1-1,1 0 0,-1 0 1,0 0-1,1 1 0,0-1 1,4-3-4597,0-9-4004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02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49 7203,'0'0'9839,"-19"-8"-8766,-58-25-531,74 31-514,0 1 0,-1 0 0,1 0 1,0 0-1,0 0 0,0 1 0,-1 0 1,1-1-1,0 1 0,-1 0 0,1 0 1,0 1-1,-7 1 0,8-2-22,1 1 0,-1 0 0,0 0 0,0 0 0,0 0 0,1 0-1,-1 1 1,1-1 0,-1 1 0,1-1 0,-1 1 0,1-1 0,0 1 0,0 0-1,0-1 1,-2 4 0,0 4-13,1-1-1,-1 1 1,1 0 0,1 0-1,0 0 1,0 0 0,1 10-1,-1-7 36,0 22-7,0 1 0,2-1-1,8 48 1,-8-72-18,1-1 0,0 1 0,1-1-1,0 0 1,1 0 0,0 0 0,0 0-1,1-1 1,0 1 0,0-1 0,1-1 0,0 1-1,0-1 1,1 0 0,0 0 0,0-1-1,10 7 1,-12-10-103,1 0 1,0-1-1,-1 1 0,1-1 0,0-1 0,0 1 0,0-1 1,0 0-1,0 0 0,0-1 0,0 1 0,1-1 1,-1-1-1,0 1 0,0-1 0,0 0 0,0-1 0,7-2 1,-6 2-619,0-1 0,0 0 1,0 0-1,0-1 0,-1 0 0,1 0 1,-1-1-1,9-8 0,21-27-7123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03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12822,'0'0'955,"13"-9"-963,41-26 5,-52 34 6,0 0-1,-1 0 1,1 0-1,0 0 1,0 0-1,0 0 1,1 1 0,-1-1-1,0 1 1,0 0-1,0-1 1,0 1-1,0 0 1,0 0-1,1 1 1,-1-1-1,3 1 1,-4 0 3,1-1-1,-1 1 1,0 0 0,1 0 0,-1 0 0,0 0-1,0 0 1,0 0 0,0 0 0,0 0 0,0 1-1,0-1 1,0 0 0,-1 1 0,1-1 0,0 1-1,-1-1 1,1 3 0,2 6 36,-2 0 1,1 0-1,-2 0 0,1 0 1,-2 16-1,0-11 2,0 3 243,-2 1-1,0-1 1,-1 1 0,0-1-1,-2 0 1,-9 20 0,15-37-261,0 0 30,150-10-160,-149 9 92,1 0 0,0 0 0,0 0 0,0 0 0,0 0 0,0 0 0,0 0 0,0 1 0,0-1 0,-1 1 0,1 0 0,0-1 0,0 1 0,-1 0-1,1 0 1,0 0 0,-1 0 0,1 0 0,-1 1 0,1-1 0,-1 0 0,0 1 0,0-1 0,2 4 0,-1-1-2,0 1-1,-1 0 0,0 0 1,0 0-1,0 0 0,-1 0 1,1 0-1,-2 8 1,1-3 29,-1 0 1,-1 0 0,0 0 0,0 0 0,-1 0 0,0-1 0,0 1 0,-1-1 0,-1 0 0,1 0 0,-2 0 0,-10 14 0,6-10 208,-2 0 1,0 0-1,-1-1 1,0 0 0,0-1-1,-26 15 1,38-25-385,1-2 129,0 1 0,0 0 0,0 0 0,0 0 1,0 0-1,0 0 0,0 0 0,0 0 1,0 0-1,0 0 0,0 0 0,0-1 0,0 1 1,0 0-1,0 0 0,0 0 0,0 0 1,0 0-1,0 0 0,0 0 0,0 0 0,0 0 1,0 0-1,0 0 0,0-1 0,0 1 1,0 0-1,0 0 0,0 0 0,-1 0 0,1 0 1,0 0-1,0 0 0,0 0 0,0 0 1,0 0-1,0 0 0,0 0 0,0 0 0,0 0 1,0 0-1,0 0 0,-1 0 0,1 0 1,0 0-1,0 0 0,0 0 0,0 0 0,0 0 1,0 0-1,0 0 0,0 0 0,0 0 1,0 0-1,0 0 0,-1 0 0,1 0 0,0 0 1,0 0-1,0 0 0,0 0 0,0 0 1,0 0-1,0 0 0,0-14-5259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05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7411,'0'0'2930,"0"11"-2442,-1 24 386,1 0 0,9 68 0,35 201-280,-38-247-571,23 658 112,-23-365-91,28 1011-1218,4-353-43,-24-689 1399,11 174-190,16 851 845,-58-548 359,13-656-1103,-1 111-62,-9 198-313,-58 368 295,28-351 27,0-57-32,-1 13 0,-6 638-39,32-508-39,12-18-139,7-470 197,8 104 12,35 206 1,-24-241-2,61 312 110,-37-275 344,20 82-372,-62-235-132,-3-18-1723,-11-8-3093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06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7924,'0'0'4674,"0"10"-4063,38 260 1574,-19 16-1931,30 291-183,10 66 13,-37 0-8,4 195-70,6 486 4,-15 95-42,-9-422 40,1 46 0,-1-320 28,5 124 6,-4 56-37,-64-292 1624,13-218 261,25 374-423,52-333-1510,-8-136 86,-22-240-24,2 33 237,-7-90-160,1 0-1299,11 8-1842,-12-9 2905,0 0 1,1 0-1,-1 0 1,1 0-1,-1 0 0,0 1 1,1-1-1,-1 0 0,0 0 1,1 0-1,-1 0 0,1 0 1,-1 0-1,0 0 0,1 0 1,-1-1-1,0 1 1,1 0-1,-1 0 0,0 0 1,1 0-1,-1 0 0,1-1 1,-1 1-1,0 0 0,0 0 1,1-1-1,-1 1 0,0 0 1,1 0-1,-1-1 1,0 1-1,0 0 0,0-1 1,1 1-1,-1 0 0,0-1 1,0 1-1,0 0 0,0-1 1,0 1-1,1-1 0,2-30-7100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8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2225,'0'0'12590,"5"-1"-12347,1-1-97,0 0 0,-1 0 0,1-1 0,0 0 0,-1 0 1,0 0-1,1-1 0,-1 0 0,-1 0 0,1 0 0,6-8 1,51-62 1447,-51 60-1474,24-36 141,-34 52-220,0 0 0,0 0 0,-1 0 0,1 1 0,-1-1 0,1 0 0,-1 0-1,0 1 1,0-1 0,0 0 0,-1 4 0,1-5-14,-2 29-18,-1 0-1,-11 46 1,-2 23 13,10 95 114,6-150 211,-5-85-10064,3 19 3456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08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1 256,'0'0'12278,"-2"9"-11803,-5 43 258,3 0-1,2 0 1,6 66 0,-1-18-169,20 658 1594,-2-108-1771,-11 371 388,-8-725-726,-1-142-37,-4 587 45,-42-86-67,-2 65 7,48 178 88,-4 181 358,-3-839-264,-4 324 389,8 1227 278,14-872-782,-12 334-24,32-727 80,-6-192-98,-21-240-15,27 406 68,-18-192-13,-15-327-715,-2 1 1,0-1-1,-8-22 0,3 6-4540,0 5-6274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10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 7363,'0'0'8876,"0"-1"-7452,-3 6-1204,-2 23-151,1 0 0,2 0 0,0 0 1,4 50-1,0-10 129,2 1148 1333,-3 745-1200,-2-354 21,2-830-133,6 263-13,16-464-184,-11-369-12,11 301 33,21 343 106,-18 402 8,-27-942-165,-30 474 282,4-249-70,-8 1151 127,35-1454-166,1-232-169,-1 0 1,0-1-1,0 1 1,0-1-1,0 1 0,0 0 1,0-1-1,0 1 1,0-1-1,0 1 0,0 0 1,0-1-1,0 1 1,0-1-1,-1 1 0,1-1 1,0 1-1,0-1 0,-1 1 1,1 0-1,0-1 1,-1 1-1,1-1 0,0 0 1,-1 1-1,1-1 1,-1 1-1,1-1 0,-1 0 1,1 1-1,-1-1 1,1 0-1,-1 1 0,1-1 1,-1 0-1,1 0 1,-1 0-1,0 1 0,1-1 1,-1 0-1,1 0 1,-1 0-1,1 0 0,-1 0 1,0 0-1,1 0 1,-1 0-1,1 0 0,-1 0 1,0-1-1,0 1 1,0 0-29,1 1-38,-1 1 0,1-1 1,-1 1-1,1-1 0,-1 0 0,1 1 0,0-1 0,0 1 0,0-1 0,0 1 0,0 0 1,0-1-1,0 3 0,0 0-99,0 0-147,2 22-689,3-10-2791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12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4 478 7507,'0'0'5643,"0"0"-5491,-1 0 0,1 1 0,0-1 0,0 0 0,-1 1 0,1-1 0,0 0 0,0 1 0,0-1 0,-1 0 0,1 1 0,0-1 0,0 1 0,0-1 0,0 0 0,0 1 0,0-1 0,0 1 0,0-1 0,0 1 0,0-1 0,0 0 0,0 1 0,0-1 0,0 1 0,0-1 0,0 0 0,0 1 0,1-1 0,-1 1 0,8 1-35,1 0 1,-1 0 0,1-1 0,-1 0 0,1-1-1,0 0 1,16-2 0,5 1 39,297-24 344,-95-24-252,-161 31-217,116-16-1,61 19 15,101-12-20,-285 17-27,489-48 141,195 46 119,-78 3-62,-654 8-199,827-33 135,67 14-47,-252 11-76,-347 2 5,224-10 205,505-69 418,-870 62-169,-75 8-289,152-4 0,-203 18-149,-28 1 6,-1 0 1,0 2 0,0-1-1,1 2 1,23 5-1,-30-7 845,-7 0-1289,-7 0-3741,-22 0-4768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42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53 11733,'0'0'1302,"-2"19"-621,1 64-209,1-79-446,1 1 0,-1-1 1,1 1-1,0-1 0,0 0 0,1 1 0,0-1 1,-1 0-1,1 0 0,1 0 0,-1 0 1,0 0-1,1-1 0,0 1 0,0-1 0,0 1 1,0-1-1,1 0 0,-1 0 0,1-1 1,0 1-1,4 2 0,-1-2-15,0 0 1,0-1-1,0 1 1,1-1-1,-1-1 0,0 1 1,1-2-1,-1 1 0,1-1 1,14-1-1,-18 1-11,1-2 0,-1 1 1,0 0-1,0-1 0,0 0 0,0 0 0,0 0 0,0 0 0,0 0 0,-1-1 1,1 0-1,-1 0 0,0 0 0,0 0 0,0 0 0,0-1 0,0 0 0,-1 1 1,0-1-1,0 0 0,0 0 0,0 0 0,2-8 0,0 1 6,-1 0-1,0 0 0,-1 0 0,0 0 1,0-1-1,-2 1 0,1 0 1,-2-17-1,0 25 24,0 0 0,0 0-1,0 0 1,0-1 0,-1 1 0,1 0 0,-1 1 0,0-1-1,0 0 1,0 0 0,0 1 0,0-1 0,-1 1 0,1 0 0,-1 0-1,1 0 1,-1 0 0,0 0 0,0 0 0,0 1 0,0-1-1,0 1 1,0 0 0,0 0 0,0 0 0,0 0 0,-6 0 0,-11-2-373,0 0 0,0 2 0,-28 0 0,33 2-692,-11-1-4243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42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15479,'0'0'934,"0"20"-889,0-11-41,-1 7 4,2 0 1,-1 0-1,2 0 1,0 0 0,1-1-1,1 1 1,7 18-1,-10-31-5,5 12 3,0-1 1,1 0-1,0 0 1,14 17-1,-20-28-3,1 0 0,0-1-1,1 1 1,-1-1 0,0 1 0,1-1-1,-1 0 1,1 0 0,0 0 0,-1-1-1,1 1 1,0-1 0,0 1 0,0-1-1,1 0 1,-1 0 0,0 0 0,0-1 0,0 1-1,1-1 1,-1 0 0,0 0 0,1 0-1,-1 0 1,0 0 0,0-1 0,7-1-1,-7 0 11,1 0 0,0 0 0,-1-1 0,0 1 0,1-1 0,-1 0 0,0 0 0,0 0 0,-1 0 0,1 0 0,-1-1 0,1 1 0,-1-1 0,0 0 0,-1 1 0,3-8 0,4-8 41,-2 0-1,4-20 1,-4 6-45,-2 0 1,-1-1-1,-2-43 0,-1 61-62,0 13-63,-1 2-1,1 0 0,0 1 0,0-1 0,0 0 1,0 1-1,0-1 0,0 0 0,1 1 0,-1-1 1,0 0-1,0 1 0,0-1 0,1 0 0,-1 1 0,0-1 1,0 1-1,1-1 0,-1 1 0,1-1 0,0 0 1,9-6-4671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43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9380,'0'0'3282,"-3"155"-2914,3-77-192,5 14-112,5 11-64,-3 0-48,-5-14 32,3-23-288,-2-20 80,-3-22 0,5-18-609,-3-6-527,3-13-913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43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12822,'0'0'1264,"177"-4"-1039,-109-12-225,-5-1-881,-7 2-3265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43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66 10597,'0'0'3409,"124"-66"-3297,-81 66-112,-4 0 0,-10 22-288,-9 13-160,-13 9 80,-7 6 208,0 7-64,-15-3-32,-11-3 80,-6-12 96,5-15-353,1-18-1600,14-6-1296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44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10293,'0'0'2894,"10"23"-2027,3 9-677,46 96 351,-53-116-508,1 0-1,0 0 0,17 22 0,-22-32-30,0 1 0,0-1 1,0 0-1,0 0 0,0 0 0,1 0 0,-1 0 0,0-1 0,1 1 0,0-1 1,-1 1-1,1-1 0,0 0 0,-1 0 0,1 0 0,0-1 0,0 1 0,0-1 1,0 1-1,0-1 0,0 0 0,0 0 0,0 0 0,0 0 0,4-2 1,-5 1 7,0 1 1,-1-1 0,1 0 0,-1 0-1,0-1 1,1 1 0,-1 0-1,0 0 1,0-1 0,1 1 0,-1-1-1,0 1 1,0-1 0,-1 1 0,1-1-1,0 1 1,1-4 0,8-35 130,-8 30-115,5-30 76,-1-1 0,0-63 0,-6 23-2513,0 71-697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44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15383,'0'0'272,"-10"147"-256,10-71-16,3 14-112,2 10-352,0-1-336,-3-14-881,0-20-816,-2-23 608,0-22-1841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8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13302,'0'0'4386,"49"0"-4114,-6 3 224,16-1 1,-1 4-321,5 1-112,0 0-64,-2-7-80,-3 0-913,-4-3-2816,-8-25-5076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45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14791,'0'0'1232,"158"13"561,-76-13-1409,1 0-384,-3 0-912,-14 0-3922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16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5410,'0'0'4568,"5"13"-3360,-1 0-907,0 1-1,-1 0 1,0 0-1,-1 0 0,-1 0 1,0 16-1,0-5-100,12 612 1903,-13-617-2088,-1-8 4,1-10-14,-1 1 0,1 0 0,0 0-1,-1 0 1,1 0 0,1 0 0,-1 0 0,0 0-1,1-1 1,0 1 0,-1 0 0,1 0 0,0 0 0,0-1-1,3 5 1,-4-7-5,1 0-1,-1-1 0,1 1 1,-1 0-1,1 0 0,-1 0 1,1 0-1,-1-1 0,1 1 1,-1 0-1,0 0 0,1-1 1,-1 1-1,0 0 0,1-1 1,-1 1-1,0-1 0,1 1 1,-1 0-1,0-1 0,1 1 1,-1-1-1,0 1 0,0 0 1,0-1-1,0 1 0,1-1 1,-1 1-1,0-1 0,0 1 1,0-1-1,0 1 1,0-1-1,0 1 0,0-1 1,0 0-1,0-1-12,6-19-2383,5-38 0,-9 12-6861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17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0 202 7027,'0'0'3151,"32"-3"-1740,263-29 1303,769-94 602,-894 115-3309,322-18-1668,-480 29 1406,-8 0-3226,-9 0-712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52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3 215 11077,'0'0'8815,"-3"-3"-7218,7-11-1588,10-10 114,2 0-1,22-24 1,23-34 120,-49 64-64,-11 18-172,-1 0 1,0 0 0,0 0-1,0 0 1,0-1 0,0 1 0,0 0-1,0 0 1,0 0 0,0 0-1,0 0 1,0 0 0,1 0 0,-1 0-1,0 0 1,0-1 0,0 1 0,0 0-1,0 0 1,0 0 0,0 0-1,1 0 1,-1 0 0,0 0 0,0 0-1,0 0 1,0 0 0,0 0-1,1 0 1,-1 0 0,0 0 0,0 0-1,0 0 1,0 0 0,0 0-1,0 0 1,1 0 0,-1 0 0,0 0-1,0 1 1,0-1 0,0 0 0,0 0-1,0 0 1,0 0 0,1 0-1,-1 0 1,0 0 0,0 0 0,0 0-1,0 1 1,0-1 0,0 0-1,0 0 1,-1 38 211,-8 34-179,-15 154 21,15 46 588,8-187-9408,1-106-3906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52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15351,'0'0'6403,"192"-26"-5891,-112 18-112,-5 3-160,-9 5-240,-15 0 16,-8 0-16,-4 0-368,-5 11-1280,-9-9-3283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5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1 10149,'0'0'10055,"-23"23"-9604,-71 79-174,79-83-181,1 0 1,0 0-1,1 1 0,-19 43 0,9-17 53,-123 218 1097,139-253-3010,7-24-1328,0 7 2921,2-30-4404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53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14647,'0'0'4749,"14"22"-4211,-4-6-443,10 15 52,-2 0 0,-1 1 0,13 36 0,104 327 923,-125-381-920,-9-14-181,0 0-1,0 0 1,1 1-1,-1-1 0,0 0 1,0 0-1,1 0 1,-1 0-1,0 0 1,0 0-1,1 0 0,-1 1 1,0-1-1,1 0 1,-1 0-1,0 0 0,0 0 1,1 0-1,-1 0 1,0 0-1,0 0 1,1-1-1,-1 1 0,0 0 1,1 0-1,-1 0 1,0 0-1,0 0 1,1 0-1,-1 0 0,0-1 1,0 1-1,0 0 1,1 0-1,-1 0 0,0-1 1,0 1-1,0 0 1,1 0-1,-1 0 1,0-1-1,0 1 0,0 0 1,0 0-1,0-1 1,0 1-1,1 0 0,-1 0 1,0-1-1,0 1 1,0 0-1,0-1 1,0 1-1,0 0 0,0 0 1,0-1-1,0 1 1,0 0-1,-1-1 0,4-22-3273,-1-12-4288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53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44 195 15943,'0'0'3394,"-1"28"-3359,0 4-18,-11 133 134,1-86 60,3-23 155,-2 73 1,10-128-220,0-12 381,4-61-299,4 0-1,24-106 1,-23 136-179,29-108-99,-31 130 144,0 0 0,2 1 0,1 0 0,0 0 0,15-20 0,-24 37-55,1 0 1,-1 0-1,1 0 1,0 1-1,-1-1 1,1 0-1,0 1 1,0-1-1,0 1 1,0 0 0,0 0-1,5-2 1,-6 2-31,0 1 1,1 0-1,-1 0 0,0 0 1,1 0-1,-1 0 1,0 0-1,1 0 1,-1 0-1,0 0 0,1 1 1,-1-1-1,0 0 1,0 1-1,1-1 1,-1 1-1,2 1 0,0 0 3,0 1 0,0 0 0,0 0 0,0 0 0,0 1 0,-1-1 0,1 1 0,-1-1 0,0 1 0,0 0 0,-1-1 0,1 1 0,0 5 0,11 41 241,-3 2 0,6 97 0,-3-26-37,-5-49-65,-4-35 38,1 0 1,17 63-1,-20-98-161,-2-3 150,1-2-374,-1 0 0,-1 0 0,1 0 0,0 0 0,0 0 0,0-1 0,0 1 0,-1 0 0,1 0 0,-1 0 0,1 0 0,-1 0 0,1 0 0,-1 0 0,1 1-1,-1-1 1,0 0 0,-1-1 0,-17-19-3622,17 18 2515,-22-21-8020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54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15271,'0'0'7443,"146"-74"-7090,-83 56-305,-3 9-48,-9 5-1697,-17 0-6051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5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3 225 9316,'-3'0'11861,"9"-7"-11425,19-15-277,0 0 0,-1-2 0,-2-1 1,0-1-1,-2 0 0,27-47 1,-50 126 792,-1-31-947,-6 30-1,-6 95 1,15-81 24,3 0 0,2-1 1,20 96-1,9-20 675,-31-181-3171,0-22-4051,-2 12-3762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1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1 246 9060,'0'0'4306,"8"-18"-3087,-5 9-1110,9-21 154,1 1 0,1 1 0,23-34 0,-31 56-225,-1-1 1,1 1-1,0 0 1,0 0-1,0 1 0,1-1 1,0 1-1,8-4 1,-11 7-31,0 0 0,0 1 0,0-1-1,0 1 1,0-1 0,0 1 0,1 0 0,-1 1 0,1-1 0,-1 1 0,0 0 0,1 0 0,-1 0-1,1 1 1,-1-1 0,0 1 0,6 2 0,-7-2 13,0 1-1,0 0 1,0 0-1,-1 0 1,1 0-1,0 1 1,-1-1-1,1 1 1,-1-1-1,0 1 1,0 0-1,0 0 1,0 0-1,-1 0 1,1 0-1,-1 0 1,0 1-1,0-1 1,1 5-1,1 5 33,0-1 0,-1 0 0,-1 1 0,0 14 0,0-5-49,-1 0-1,-1-1 0,-1 1 1,-1-1-1,-1 1 1,-12 38-1,-10-1-32,-42 68 1,9-18 72,58-108-2,0 0 0,0 1 0,0-1 1,1 0-1,-1 1 0,0-1 0,1 0 0,-1 1 1,1-1-1,-1 1 0,1-1 0,0 1 1,0-1-1,0 1 0,0-1 0,0 1 0,0-1 1,0 1-1,0 2 0,2-3 36,0-1 1,-1 1-1,1 0 1,0-1-1,-1 0 1,1 1-1,0-1 0,-1 0 1,1 0-1,0 0 1,0 0-1,-1 0 0,1 0 1,2 0-1,11-1-156,264-14 1519,-278 14-1522,-1 0 0,1 0 0,-1-1 0,0 1 0,1 0 0,-1 0 0,0-1 0,0 1 0,1 0 0,-1 0 0,0-1 0,0 1 0,0 0 0,-1 0 0,1-2 0,0 1-664,0-17-5031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6:59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7571,'0'0'15143,"140"-24"-14406,-74-5-209,2 1-288,-12 2-128,-8 6-64,-11 9-48,-8 9-144,-7 2-624,-10 11-1809,-7 11-3666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00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76 11381,'0'0'3284,"0"22"-2168,1 22-726,0 30 1125,-12 120 0,-37 24 1142,48-218-2647,0 0 0,-1 0 0,1 0 0,0 0 1,0 0-1,0 0 0,0 0 0,0 0 0,0-1 0,0 1 0,0 0 0,0 0 0,0 0 1,0 0-1,0 0 0,0 0 0,-1 0 0,1 0 0,0 0 0,0 0 0,0 0 0,0 0 0,0 0 1,0 0-1,0 0 0,0 0 0,0 0 0,0 0 0,-1 0 0,1 0 0,0 0 0,0 0 1,0 0-1,0 0 0,0 0 0,0 0 0,0 1 0,0-1 0,0 0 0,0 0 0,0 0 1,0 0-1,-1 0 0,1 0 0,0 0 0,0 0 0,0 0 0,0 0 0,0 0 0,0 0 0,0 0 1,0 1-1,0-1 0,0 0 0,0 0 0,0 0 0,0 0 0,0 0 0,0 0 0,0 0 1,0 0-1,0 1 0,-4-13 250,-1-21-74,4-112-125,2 79-63,-1 42-6,1 0 0,2-1 0,0 1 1,2 0-1,1 0 0,0 1 0,2 0 0,0 0 1,2 1-1,1 0 0,0 0 0,2 1 0,15-20 0,-26 39 12,0-1-1,0 1 0,0-1 0,0 1 1,1 0-1,-1 0 0,1 0 0,-1 0 1,1 0-1,0 1 0,0-1 1,0 1-1,0 0 0,0 0 0,0 0 1,0 0-1,0 0 0,0 1 0,0-1 1,0 1-1,1 0 0,-1 0 0,4 1 1,-3 0 2,-1 0 0,1 0 0,-1 1 0,0-1 0,0 1 0,0 0 0,1 0 0,-2 0 0,1 0 1,0 1-1,0-1 0,-1 1 0,1 0 0,-1 0 0,0 0 0,0 0 0,0 0 0,0 0 0,2 6 1,13 30 91,-2 2 0,-2 0 0,-1 1 0,11 75 0,-13-27 432,-3 113 0,-7-154 67,0-48-530,0-14-2895,-1-11-1571,-3-9-4635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00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17944,'0'0'7524,"112"-22"-7172,-56 9-288,-8 2-64,1 3-288,-5-1-1297,-8-9-2337,-4-10-7699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15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7 199 9925,'0'0'8788,"-1"0"-8718,1 0 1,0 0-1,0 0 1,-1-1 0,1 1-1,0 0 1,-1 0-1,1 0 1,0 0-1,0 0 1,0 0 0,-1 0-1,1-1 1,0 1-1,0 0 1,-1 0 0,1 0-1,0-1 1,0 1-1,0 0 1,0 0-1,-1 0 1,1-1 0,0 1-1,0 0 1,0 0-1,0-1 1,0 1 0,0 0-1,0 0 1,0-1-1,0 1 1,0 0 0,0-1-1,0 1 1,0 0-1,0 0 1,0-1-1,0 1 1,0 0 0,0 0-1,0-1 1,0 1-1,0 0 1,0 0 0,0-1-1,1 1 1,7-11 35,0 1 0,1 0 1,0 1-1,15-13 0,14-13-13,36-56 102,-73 97 61,0 1 1,-1 0 0,0 0-1,-1 0 1,-1 10-1,-10 81-194,4 0-1,8 183 0,9-228 18,-6-43 48,-1 0-1,0 0 0,0 15 1,-2-24 73,-6-7-3135,-7-15-2337,-2-7-5482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1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2753,'0'0'21546,"166"-26"-21338,-94 20-160,-4 3-48,-2 1-32,-10-2-496,-8 0-448,-2-12-1458,-12-10-3472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16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0 13542,'0'0'7161,"-9"12"-6732,-14 25-117,1 0-1,-20 49 0,7 1 120,1-2-36,-4-1 1,-51 85-1,89-169-401,0 0 0,0 0 1,0 0-1,0 0 0,-1 0 1,1 0-1,0 1 0,0-1 0,0 0 1,0 0-1,0 0 0,0 0 0,0 0 1,0 0-1,0 0 0,0 1 1,0-1-1,0 0 0,0 0 0,0 0 1,-1 0-1,1 0 0,0 0 0,0 0 1,0 0-1,0 0 0,0 0 1,0 0-1,0 0 0,-1 1 0,1-1 1,0 0-1,0 0 0,0 0 1,0 0-1,0 0 0,0 0 0,-1 0 1,1 0-1,0 0 0,0 0 0,0 0 1,0 0-1,0-1 0,0 1 1,-1 0-1,1 0 0,0 0 0,0 0 1,0 0-1,0 0 0,0 0 0,0 0 1,0 0-1,-1 0 0,1 0 1,0 0-1,0-1 0,0 1 0,0 0 1,-3-13-607,3-27-1779,0 33 1413,0-46-6033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1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15655,'0'0'5899,"9"12"-5782,68 95 230,70 103 616,-85-110-931,-45-81-572,-5-16-1452,-12-3 1732,1 0 0,-1 0 0,1-1 0,-1 1-1,1 0 1,0-1 0,-1 1 0,1-1 0,-1 1 0,0-1-1,1 1 1,-1-1 0,1 1 0,-1-1 0,0 1-1,1-1 1,-1 1 0,0-1 0,0 0 0,1 0 0,6-29-7475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1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52 102 17816,'0'0'1254,"-4"19"-408,-1 3-684,0 7-37,0 1-1,-1 33 1,4 44 148,3-59 65,-3 0-1,-14 88 1,18-152-115,-1 1 0,-1-1 0,-2-21-1,0 3-177,-1-66-21,0-128-24,3 218 2,0 1-1,1-1 0,0 1 0,0-1 1,1 1-1,0 0 0,1 0 0,0 0 1,0 0-1,1 0 0,0 1 0,1-1 1,0 1-1,9-11 0,-14 18 0,1 0 1,-1 1-1,1-1 0,0 0 1,-1 0-1,1 1 0,0-1 1,0 0-1,0 1 0,0-1 1,-1 1-1,1-1 0,0 1 1,0-1-1,0 1 0,0 0 1,0-1-1,0 1 0,0 0 1,0 0-1,0 0 0,0-1 1,0 1-1,0 1 0,0-1 1,0 0-1,0 0 0,1 0 1,-1 0-1,0 1 0,-1-1 1,1 0-1,0 1 0,0-1 1,0 1-1,0-1 0,0 1 1,0-1-1,0 1 0,-1 0 1,1 0-1,0-1 0,0 1 1,-1 0-1,1 0 0,-1 0 1,1 0-1,0 1 0,3 5 33,0 0-1,-1 1 0,0-1 1,4 14-1,16 69 684,14 121 0,-19-98-201,-11-85-213,-1-4-695,-5-7-3835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17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13062,'0'0'12438,"134"-9"-12310,-86 1-128,1-8-1297,-13-8-2881,-16-4-11477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2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3 255 8324,'-3'0'10712,"7"-7"-9995,13-9-234,82-89 689,-89 93-1077,-1-1-1,0 0 1,-1 0 0,0-1-1,-1 0 1,-1 0-1,6-20 1,-14 40 2598,-14 33-2516,1 37-233,-8 151 0,21 82 857,2-180 842,0-129-1595,-7-37-10637,-3 13 2839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5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8052,'0'0'8492,"3"0"-8050,103 0 691,134-17-1,-232 15-1119,64-7 123,-1-4 1,86-26-1,-145 36-1007,-3 3-4674,-9 0 5427,9 0-5626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7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94 9220,'0'0'10651,"0"22"-10606,-6 88 15,-5 0-1,-30 130 1,16-104 14,23-156-45,2 0-1,0-21 1,10-70-34,-5 22 4,5 1 1,29-122 0,-38 206 2,22-66 253,-21 65-233,0 1 0,0-1 0,1 1 0,-1 0 0,1 0 1,0 0-1,0 0 0,0 0 0,0 1 0,1-1 0,0 1 0,7-5 1,-10 7-18,1 1 0,-1-1 1,1 1-1,-1 0 1,1-1-1,0 1 1,-1 0-1,1 0 0,-1 0 1,1 0-1,-1 1 1,1-1-1,0 0 1,-1 1-1,1-1 0,-1 1 1,1-1-1,-1 1 1,0 0-1,1-1 0,-1 1 1,0 0-1,1 0 1,-1 0-1,0 0 1,0 0-1,0 0 0,0 1 1,0-1-1,0 0 1,1 2-1,5 8 46,0-1 0,0 1 0,4 12-1,-4-10 3,31 67 133,-3 1 0,-3 2 1,-4 2-1,24 126 0,-48-195-226,-2 0 0,2 30 0,-4-46-558,-1-18-5332,-5-7-1924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24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0 206 4674,'0'0'18505,"114"-37"-16873,-38 2-831,-1 0-257,-5 7-320,-4 6-176,-13 9-32,-4 6-16,-10 7-384,0 0-496,-3 0-1458,-12-9-2208,3-10-9476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2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11589,'0'0'8007,"1"9"-7468,9 74 307,-4 0 1,-7 119 0,-1-79-274,-3-21 11,5-101-570,0-12-188,3-51-1692,-1-7-3482,-2 10-3635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25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27 298 11845,'0'0'8738,"-6"-14"-8370,-13-47-72,18 57-273,1-1 0,0 0 0,0 1-1,0-1 1,1 0 0,0 1 0,0-1 0,0 1 0,0-1 0,1 1-1,-1 0 1,1-1 0,0 1 0,1 0 0,-1 0 0,1 0 0,-1 1-1,1-1 1,1 1 0,5-6 0,3-6 49,-2 3-43,-1 0 0,1 1 0,1 0-1,0 1 1,22-15 0,-26 20-22,0 1 0,1 0 0,0 1 1,0-1-1,0 1 0,0 1 0,0 0 0,1 0 1,-1 1-1,1-1 0,12 1 0,-18 2-6,-1-1 0,1 1 0,-1-1 0,1 1 0,-1 0 0,0 0 0,1 0 0,-1 0 0,0 0 0,0 0 0,0 1 0,0-1 0,0 1 0,0 0 1,0-1-1,0 1 0,-1 0 0,1 0 0,0 0 0,-1 0 0,0 0 0,0 1 0,1-1 0,-1 0 0,-1 1 0,1-1 0,0 0 0,-1 1 0,1-1 0,0 4 0,2 11 11,-1 0-1,0 0 1,-1 22-1,-1-33-6,2 28 21,-2-1 1,-2 1 0,-1-1 0,-2 1-1,-1-1 1,-13 43 0,7-45 406,-1 0 0,-18 29 0,29-85 759,2 16-1181,1-1-1,1 1 1,0 0-1,0-1 1,0 1-1,1 0 1,1 0-1,0 0 0,0 1 1,0-1-1,11-12 1,-12 15-13,1 1 1,1 0-1,-1-1 0,1 2 1,0-1-1,0 1 0,0-1 1,1 1-1,0 1 0,0-1 1,0 1-1,0 0 1,0 0-1,0 1 0,1 0 1,-1 0-1,13-2 0,-14 4-4,-1-1 0,1 1 0,-1 0 0,1 0 0,0 1 0,-1-1 0,1 1 0,-1 0 0,1 0 0,5 3 0,-8-3 4,1 1-1,-1 0 0,1 0 0,-1 0 0,0 0 0,0 0 0,1 1 1,-2-1-1,1 1 0,0-1 0,0 1 0,-1 0 0,1-1 0,-1 1 0,0 0 1,1 4-1,3 13 1,0 0-1,-2 0 1,0 0 0,-1 1 0,-2 40 0,-1-37-7,1-14 6,-1 1 0,0-1-1,-1 0 1,0 0-1,0-1 1,-1 1-1,-1 0 1,1-1 0,-2 0-1,1 0 1,-1 0-1,-1 0 1,1-1-1,-1 0 1,-1 0 0,0 0-1,0-1 1,-11 9-1,7-7 69,0-2 0,0 1 1,-1-2-1,1 1 0,-2-1 0,1-1 0,0 0 0,-1-1 0,0-1 0,0 0 0,0 0 0,-1-1 0,-20 0 0,-91-2 3916,120 1-3420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47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8820,'0'0'10864,"8"-15"-10149,0-2-502,-3 6-91,0 1-1,0 0 1,1 0 0,0 1 0,1-1-1,0 1 1,8-8 0,-7 9-73,-1 1 1,1 0-1,1 0 0,-1 1 1,1-1-1,0 2 0,1 0 1,-1 0-1,1 0 0,0 1 1,0 1-1,0 0 0,1 0 1,-1 1-1,1 0 1,0 1-1,12 0 0,-21 1-48,0 0-1,-1 0 0,1 0 1,0 1-1,0-1 0,0 1 1,0-1-1,-1 1 0,1 0 1,0 0-1,0-1 1,-1 1-1,1 0 0,-1 1 1,1-1-1,-1 0 0,1 0 1,-1 1-1,0-1 0,0 0 1,1 1-1,-1-1 0,0 1 1,0 0-1,-1-1 0,1 1 1,0 0-1,0 0 0,-1-1 1,1 5-1,1 4 6,0 1 0,-1 0-1,0 0 1,-1 14 0,0-15 0,0-9-5,1 27 16,-2 0 0,0-1 0,-2 1 0,-1-1 1,-10 40-1,-18 19 131,-81 159 0,43-99 943,70-146-1069,0 0 0,0 0 1,0 0-1,0 1 0,0-1 0,0 0 1,0 0-1,-1 0 0,1 1 0,0-1 1,0 0-1,0 0 0,0 0 0,0 1 1,0-1-1,0 0 0,0 0 0,0 0 0,0 1 1,0-1-1,0 0 0,0 0 0,0 1 1,0-1-1,1 0 0,-1 0 0,0 0 1,0 1-1,0-1 0,0 0 0,0 0 1,0 0-1,0 0 0,1 1 0,-1-1 0,0 0 1,0 0-1,0 0 0,0 0 0,1 0 1,-1 0-1,0 1 0,0-1 0,0 0 1,1 0-1,-1 0 0,0 0 0,0 0 1,0 0-1,1 0 0,-1 0 0,0 0 0,0 0 1,0 0-1,1 0 0,-1 0 0,0 0 1,0 0-1,1 0 0,-1 0 0,0 0 1,0 0-1,0 0 0,1-1 0,17-4 24,95-48 950,24-11-309,-118 57-630,0 1 0,0 1 0,0 0 0,0 2 0,33-3 0,-32 6-51,-14 0-25,0 0-1,1 0 0,-1 0 1,12-4-1,-16 4-123,1-1 0,-1 0-1,1-1 1,-1 1 0,0 0-1,0-1 1,0 1 0,0-1-1,0 0 1,0 1 0,0-1-1,0 0 1,0 0 0,-1-1-1,2-1 1,19-35-4640,2-13-5683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48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9 7523,'0'0'10795,"-9"-8"-7946,9 8-2797,-1 1 0,1-1 1,-1 1-1,0 0 0,1-1 0,-1 1 1,1 0-1,0 0 0,-1-1 0,1 1 0,-1 0 1,1 0-1,0 0 0,0-1 0,-1 1 1,1 0-1,0 0 0,0 0 0,0 0 0,0 0 1,0-1-1,0 1 0,1 2 0,-1 32 183,0-23-16,0 269 1142,0-271-1292,-1 0 0,1 0 1,-2-1-1,1 1 0,-1 0 0,-1-1 0,1 0 0,-2 1 0,1-1 1,-1 0-1,-7 11 0,10-19 147,1-19-1769,0 0 0,3-22 1,4-7-3592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48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1 350 14343,'0'0'7488,"11"-10"-7055,-6 6-393,-1-1-13,1 1 0,-1 0 0,1 0-1,0 0 1,0 1 0,1-1 0,-1 1 0,1 1-1,-1-1 1,1 1 0,0 0 0,0 0 0,0 1-1,0-1 1,0 1 0,9 0 0,1 2 29,0 1 0,0 0 0,1 1 1,-2 1-1,1 1 0,0 0 0,-1 1 0,0 0 1,26 16-1,9 9 115,63 53 1,-65-48-114,-23-14-43,-20-17-5,0 0 0,1 0 1,0 0-1,0-1 0,0 0 0,0 0 1,1-1-1,-1 0 0,8 3 0,-13-6 17,-1 0 0,0 0 0,1 0-1,-1 0 1,1 0 0,-1 0 0,0 0-1,1 0 1,-1 0 0,1 0 0,-1-1-1,0 1 1,1 0 0,-1 0 0,0 0-1,1 0 1,-1-1 0,0 1 0,1 0-1,-1-1 1,0 1 0,1 0 0,-1 0-1,0-1 1,0 1 0,0 0 0,1-1-1,-1 1 1,0 0 0,0-1 0,0 1-1,0-1 1,1 1 0,-1 0 0,0-1-1,0 1 1,0-1 0,0 1 0,0 0-1,0-1 1,0 1 0,0-1 0,0 1-1,-1 0 1,1-1 0,0 1 0,0-1-1,0 1 1,0 0 0,-1-1 0,1-8 54,5-42 69,1 0-1,3 1 0,20-63 1,-21 89-160,1 0 1,0 0-1,2 1 1,1 0-1,1 0 1,1 2-1,1 0 1,26-29-1,-39 46 6,1 1-1,0 0 0,0 0 1,1 0-1,-1 0 0,1 0 1,-1 1-1,1-1 0,0 1 0,0 0 1,0 0-1,0 1 0,0-1 1,0 1-1,1 0 0,5-1 0,-9 2 2,1 1-1,-1-1 0,0 1 1,1-1-1,-1 1 1,0 0-1,0-1 0,1 1 1,-1 0-1,0 0 0,0 0 1,0 0-1,0 0 0,0 0 1,0 0-1,0 0 0,-1 0 1,1 1-1,0-1 0,0 0 1,-1 0-1,1 1 0,-1-1 1,1 3-1,11 41 14,-10-35-9,63 339 389,-31-146-126,-27-157-152,7 29 278,-14-75-389,0 1 5,0-1 0,0 1 0,0-1 0,0 1 0,0-1 0,0 0 0,0 1 0,1-1 0,-1 1 0,0-1 0,0 1 0,1-1 0,-1 0 0,0 1 0,1-1 0,-1 0 0,0 1 0,1-1 0,-1 0 0,0 1 0,1-1 0,-1 0 0,1 0 0,-1 1 0,0-1 0,1 0 0,-1 0 0,1 0 0,-1 0 0,1 0 0,-1 1 0,1-1 0,0 0 0,-1 0-182,0-3-603,0-46-5563,0 11-602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48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15591,'0'0'6777,"-1"15"-6575,-3 352 1069,6-186-431,-1-180-824,1-10-171,-2-108-5224,0 63-242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4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74 312 11141,'0'0'8964,"-5"-19"-8150,-11-65-361,16 77-420,0 0 0,0 0-1,1 0 1,-1 0-1,2 0 1,-1 1-1,1-1 1,0 1 0,0-1-1,1 1 1,0-1-1,0 1 1,0 0-1,1 0 1,0 1 0,0-1-1,0 1 1,10-8-1,-6 3 0,-1 2-21,0 0 0,1 0 0,0 1-1,1 1 1,17-12 0,-23 16-11,1 0 0,0 0 0,-1 0 0,1 0 0,0 1 0,0 0 0,0 0 0,0 0 0,0 0 0,0 1 0,0-1 0,0 1 0,1 0 0,-1 0 0,0 1 0,0-1-1,0 1 1,7 2 0,-9-2 0,0 1-1,0-1 1,0 1-1,0-1 1,0 1-1,0 0 1,0 0-1,-1 0 1,1 0-1,-1 0 1,1 0-1,-1 0 1,0 0-1,0 1 1,0-1-1,0 1 1,0-1-1,0 0 1,-1 1-1,1 2 1,5 57 21,-6-52-16,2 19 58,-2 0-1,-1 1 0,-1-1 0,-1 1 0,-2-1 0,-1 0 1,-1-1-1,-2 0 0,-19 44 0,23-60 108,3-8-48,0 1 0,0-1 0,0 0-1,0 0 1,0-1 0,-1 1 0,-4 5 0,5-29 1433,4 13-1544,-1 0 0,1 1 0,1 0 0,-1-1 0,1 1 1,0 0-1,0 1 0,1-1 0,0 0 0,0 1 0,0 0 0,1 0 0,-1 0 0,7-5 0,-7 7-14,0 0-1,-1 1 0,1-1 0,0 1 0,0 0 1,0-1-1,1 2 0,-1-1 0,0 0 0,1 1 1,-1 0-1,1 0 0,0 1 0,-1-1 0,1 1 1,0 0-1,-1 0 0,1 0 0,-1 1 0,1-1 0,8 4 1,-11-3 1,0 0 0,1 1 0,-1 0 0,0-1 0,1 1 0,-1 0 0,0 0 0,-1 0 0,1 1 0,0-1 0,-1 0 0,1 1 0,-1-1 0,1 1 0,-1-1 0,0 1 0,0 0 0,-1-1 0,1 1 0,0 0 0,0 5 0,1 8 6,-1 1 0,0 23 1,-1-32-4,0 5 19,-1 0 0,0-1 0,-1 1 0,-1-1 0,0 0 0,0 1 0,-1-1 0,-1-1 0,0 1 0,-1-1 0,0 0 0,0 0 0,-2 0 0,1-1 0,-1 0 0,0-1 0,-1 0 0,-12 10 0,9-9 114,-1 0-1,-1-1 0,0-1 0,0 0 1,0-1-1,-1-1 0,0 0 1,0-1-1,-1 0 0,0-2 1,1 0-1,-1 0 0,-32 0 1,-13-3 749,60 0-795,1-2-56,0 2-102,5 0-3027,28 0-4768,-20 0-2484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5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8132,'0'0'10292,"0"-8"-8536,0 0-1672,0 1 1,1-1-1,0 0 1,0 1-1,1-1 0,-1 1 1,2 0-1,-1 0 1,1-1-1,0 2 0,1-1 1,-1 0-1,1 1 1,1-1-1,-1 1 0,1 0 1,0 1-1,0-1 1,1 1-1,0 0 0,6-4 1,-5 3-60,1 1 0,0-1 1,0 2-1,12-6 0,-16 9-20,-1-1-1,0 1 1,0 0-1,1 0 1,-1 1-1,1-1 0,-1 1 1,0 0-1,1 0 1,-1 0-1,1 0 0,-1 0 1,1 1-1,-1-1 1,6 3-1,-7-2 0,0 0 1,-1 0-1,1 1 0,0-1 0,-1 1 0,1-1 1,-1 1-1,1 0 0,-1-1 0,0 1 0,1 0 1,-1 0-1,0 0 0,0 0 0,-1 0 0,1 0 1,0 0-1,-1 0 0,1 3 0,5 42 152,-6-47-156,1 42 80,-2 0-1,-1 0 1,-3-1-1,-1 1 0,-16 55 1,6-44 57,-3 0 0,-2 0 0,-41 71 0,58-117 40,4-5-74,-1-1 0,1 1 0,-1 0 0,0-1 0,0 1 0,0-1 1,0 1-1,0-1 0,0 1 0,0-1 0,0 0 0,-1 1 0,1-1 0,0 0 0,-1 0 1,1 0-1,-1 0 0,1 0 0,-1-1 0,-3 2 1494,23-2-1423,338-11 930,-293 11-896,-63 0-165,1 0-59,-1 0-1,0 0 1,1 0 0,-1 0-1,0 0 1,1 0 0,-1 0-1,0 0 1,0 0 0,1 0-1,-1-1 1,0 1 0,1 0 0,-1 0-1,0 0 1,0-1 0,1 1-1,-1 0 1,0 0 0,0 0-1,1-1 1,-1 1 0,0 0-1,0-1 1,0 1 0,1 0-1,-1 0 1,0-1 0,0 1 0,0 0-1,0-1 1,0 1 0,0 0-1,0-1 1,19-61-6422,-5 7-4372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7:58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432 121 10805,'0'0'9703,"-6"-8"-8649,1 1-812,-1 0 0,0 0 0,-1 1 1,1 0-1,-1 0 0,-1 1 0,1-1 0,-11-4 1,-3 0 1,0 2 1,0 0-1,-1 1 1,0 2-1,-1 0 1,1 1-1,-1 1 1,-39 1 0,59 2-217,1 0 0,-1 0 1,0 1-1,1-1 1,-1 1-1,0 0 1,1 0-1,-1 0 0,1 0 1,-1 0-1,1 0 1,0 1-1,-1-1 1,1 1-1,0 0 0,-2 2 1,-1 0-9,2 1 0,-1 0 0,0 0 0,1 0-1,0 0 1,-5 11 0,1 5-13,0 0-1,2 0 0,-4 23 1,0 31 59,3 0 1,4 77-1,2-133-33,1-11-7,-1 0 1,2 0-1,-1-1 1,1 1 0,0-1-1,0 1 1,1-1-1,0 0 1,1 0-1,-1 0 1,2-1-1,-1 1 1,0-1-1,1 0 1,0 0-1,1 0 1,-1-1-1,1 0 1,0 0-1,0 0 1,1-1-1,0 0 1,-1 0-1,1-1 1,0 1-1,1-2 1,-1 1-1,0-1 1,1 0-1,0 0 1,-1-1-1,9 0 1,-1 0 6,0 0 1,-1-1-1,1-1 0,0 0 0,-1-1 1,1-1-1,-1 0 0,1-1 0,-1 0 1,-1-1-1,1-1 0,-1 0 0,0-1 1,13-9-1,-9 5 74,0-1-1,-1 0 1,25-26 0,-38 33 943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7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8676,'0'0'11413,"155"-48"-11141,-96 37-256,-6 6-16,-9 5-544,-20 0-4194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8:1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9732,'0'0'10080,"0"-8"-9205,2-3-704,-1-1 1,1 1-1,1 0 0,0-1 1,1 1-1,0 0 0,0 1 1,1-1-1,1 1 0,0 0 1,0 0-1,13-14 0,1-2 99,1 2-1,49-44 0,-63 61-226,1 1 0,1 0 0,-1 0-1,1 1 1,0 0 0,0 0-1,1 1 1,-1 1 0,1-1 0,0 1-1,0 1 1,0 0 0,16-1-1,-25 3-40,0 0 0,1 0 0,-1 0 0,0 1 0,0-1 0,0 0 0,0 1 0,0-1 0,0 1 0,0 0-1,0-1 1,0 1 0,0-1 0,0 1 0,0 0 0,0 0 0,0 0 0,-1 0 0,1-1 0,0 1 0,0 0-1,-1 0 1,1 0 0,-1 1 0,1-1 0,-1 0 0,0 0 0,1 0 0,-1 0 0,0 0 0,1 3 0,1 43 81,-2-34-46,-1 14 14,-2 0 1,0 0-1,-1 0 1,-2 0-1,-1-1 1,-1 0-1,-1 0 1,-1-1-1,-27 47 1,-68 91-24,23-38 1075,82-125-1062,0 0-1,-1 1 1,1-1-1,0 0 1,0 0-1,0 1 1,0-1 0,0 0-1,0 0 1,0 1-1,0-1 1,0 0-1,-1 0 1,1 1 0,0-1-1,0 0 1,0 0-1,0 1 1,1-1-1,-1 0 1,0 0 0,0 1-1,0-1 1,0 0-1,0 0 1,0 1-1,0-1 1,0 0 0,0 0-1,1 0 1,-1 1-1,0-1 1,0 0-1,0 0 1,0 0 0,1 0-1,-1 1 1,14 3 531,28-4-540,-28 0 220,351-22 1532,-265 14-1567,-100 7-224,1 1 0,0 0-1,-1 0 1,1 0-1,0 0 1,-1-1 0,1 1-1,-1 0 1,1-1 0,0 1-1,-1 0 1,1-1-1,-1 1 1,1-1 0,-1 1-1,1-1 1,-1 1 0,1-1-1,-1 1 1,0-1-1,1 1 1,-1-1 0,0 1-1,1-1 1,-1 0 0,0 1-1,0-1 1,1 0 0,-1 1-1,0-1 1,0-1-1,0-26-1200,-1 14 334,2-30-3595,3-12-5685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8:16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5 14487,'0'0'7654,"-7"8"-7366,6-7-286,-4 4 20,0 1 0,0 0 0,1 1 0,0-1 1,0 1-1,0 0 0,1 0 0,0 0 0,0 0 0,-2 12 0,-7 70 619,3 0 0,5 127 0,4-190-453,9-46-73,-2 9-76,7-23-7,-1 0 0,-1 0 0,-3-1 0,0-1 0,-3 0 1,-1 0-1,-1 0 0,-2 0 0,-5-67 0,2 97 48,0 0 0,-1-1 1,0 1-1,0 0 0,0 0 1,-1 0-1,0 1 0,-4-8 1,4 8 1066,11 6-1119,-1 0 1,1 0-1,-1-1 0,1 0 1,11-1-1,27 1 74,-31 3-76,1 1-1,-1 1 1,0 1 0,0 0-1,0 0 1,-1 2 0,0 0-1,22 17 1,95 86 116,-115-97-131,-7-5 0,0-1 1,0 1-1,12 17 0,-20-25-45,1-17-4808,-2-14-814,0-9-5192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8:17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20537,'0'0'3135,"-6"21"-3017,-1-3-90,2-4 9,1 0 1,-1 0 0,2 0 0,0 0 0,1 1-1,1-1 1,0 1 0,1 19 0,33 153 936,-20-127-683,9 94-1,-19-83-71,4-92-1792,-1 9 729,19-72-8214,-7 36-5319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8:17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17816,'0'0'5211,"-5"11"-5054,0 1-104,0 1 1,1 0-1,0 0 0,1 0 1,1 0-1,-2 19 0,-4 99 595,-6 0-1,-34 147 1,46-272-620,1 0-1,0 0-1,-1 0 0,0 0 0,0 0 0,0 0 0,-1 0 0,-3 6 0,5-11 9,-2-82-6491,3 44 1387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8:1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18504,'0'0'3647,"22"4"-2545,-5-1-919,-5-1-83,0 0 0,0 0 1,-1 1-1,1 1 0,-1 0 1,1 1-1,-2 0 0,1 0 1,0 1-1,13 11 0,4 7 273,-2 1-1,0 1 1,-2 1-1,-1 1 1,-1 1-1,-2 1 1,24 47-1,-35-65 67,-4-16-888,-3-20-3055,-2 23 3443,0-22-5603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8:2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12438,'0'0'7230,"16"-20"-6742,55-65-67,-62 74-326,1 1-1,0 0 1,0 0-1,1 1 0,0 1 1,1 0-1,14-8 1,-17 12-23,0 0 0,1 1 1,-1 0-1,1 1 0,0 0 1,-1 0-1,1 1 0,18-1 0,-26 3-58,-1-1-1,1 0 1,0 0-1,-1 0 0,1 1 1,-1-1-1,1 1 0,-1-1 1,0 1-1,1 0 1,-1 0-1,1-1 0,-1 1 1,0 0-1,0 0 0,0 0 1,1 1-1,-1-1 1,0 0-1,0 0 0,0 0 1,-1 1-1,1-1 0,0 1 1,0-1-1,-1 0 1,1 1-1,-1-1 0,1 1 1,-1-1-1,1 4 0,0 6 49,0 0-1,0-1 0,-2 20 0,1-13 5,0 5-8,-1-1 0,0 0 0,-2 0 0,-1 0 0,0 0 0,-15 39 0,-91 170 1455,97-204-953,12-26-495,1 1 1,-1 0-1,1-1 1,-1 1-1,1 0 1,0-1-1,-1 1 1,1 0-1,0 0 0,-1-1 1,1 1-1,0 0 1,0 0-1,0 0 1,0-1-1,0 1 1,0 0-1,0 0 1,0 0-1,0-1 0,0 1 1,0 0-1,0 0 1,1 1-1,18 0 1105,-5-3-1415,70-1 681,122-19 0,-177 17-94,44 1-1,-72 3-197,6-26-1601,-1 12-498,5-21-3893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8:2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15 8756,'0'0'13070,"-13"-1"-10850,-19-4-1577,0 1-1,0 1 1,-1 2 0,-37 3 0,59-1-583,1 1-1,0 0 1,-1 1-1,1 0 1,0 0-1,1 1 1,-1 0-1,1 1 1,-1 0-1,1 0 1,1 1-1,-1 0 1,1 1-1,0 0 1,1 0-1,-13 16 1,11-10-24,0 0 1,1 1 0,1 0 0,1 0 0,0 1 0,0 0 0,2 0-1,0 0 1,-3 21 0,3-5 67,2-1 0,0 0 0,7 59 0,-3-77-78,0 0 0,1-1 0,0 0 0,1 0 0,1 0 0,-1 0 0,2 0 0,-1-1 0,2 0 0,-1 0 0,1-1 0,1 1 0,0-2 0,0 1-1,0-1 1,1 0 0,1-1 0,-1 0 0,1-1 0,0 0 0,1 0 0,-1-1 0,1 0 0,0-1 0,0 0 0,1-1 0,-1 0 0,1-1 0,16 1 0,2-1 43,0-1 0,36-4 0,-52 1-23,1-1-1,0 0 1,-1-1-1,1 0 1,-1-1-1,17-9 1,51-34 447,-80 44 982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8:50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11237,'0'0'6659,"1"7"-5834,11 310 741,-12-315-1326,0-5-51,-1-67-112,-1 14 34,8-66 0,-4 105-99,0-1 1,2 1 0,0 0 0,1 0-1,1 0 1,0 0 0,1 1 0,10-15 0,-14 26-17,1 0-1,-1 0 1,1 0 0,1 1 0,-1-1 0,1 1 0,-1 0 0,1 0 0,0 1 0,0-1-1,10-3 1,-13 6 2,1 0 0,-1 0 0,1 0 0,0 0 0,-1 1 0,1-1 0,0 1 0,0 0 1,-1-1-1,1 1 0,0 1 0,0-1 0,-1 0 0,1 1 0,0-1 0,0 1 0,-1 0 0,1 0 0,-1 0 0,1 0 0,-1 0 0,1 1 0,-1-1 0,0 1 0,1-1 0,-1 1 0,0 0 0,2 2 0,5 7 6,0 1 0,-1 0-1,0 1 1,-1-1 0,0 1 0,9 26 0,22 92 69,-12-38-50,-19-68 19,-6-25 17,0-1-255,0 0 0,0 0 1,0 0-1,0 0 0,-1 0 0,1-1 1,0 1-1,0 0 0,-1-1 0,1 1 0,-1 0 1,1-1-1,-1 1 0,0-1 0,0 1 0,1-1 1,-1-2-1,0 0-1125,3-14-5028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8:5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34 10949,'0'0'7435,"-2"6"-7066,1-4-356,0 0 1,0 1 0,1-1 0,-1 0 0,1 1 0,0-1 0,0 1 0,0-1 0,0 1 0,0-1 0,0 0-1,0 1 1,1-1 0,0 0 0,-1 1 0,2 2 0,3 4 30,-1 0 1,2-1-1,8 13 0,131 187 831,-143-205-873,0 0 0,0 0 0,0-1 0,1 1-1,-1-1 1,1 0 0,3 3 0,-5-5 1,-1 0 0,1 1-1,0-1 1,-1 0 0,1 0 0,0 0 0,-1 0 0,1 1 0,0-1 0,-1 0-1,1 0 1,0-1 0,-1 1 0,1 0 0,0 0 0,-1 0 0,1 0 0,-1 0-1,1-1 1,0 1 0,-1 0 0,1-1 0,-1 1 0,1 0 0,0-1 0,-1 1-1,1-1 1,-1 1 0,1-1 0,-1 1 0,0-1 0,1 1 0,-1-1-1,0 1 1,1-1 0,-1 0 0,0 1 0,1-1 0,-1 1 0,0-1 0,0 0-1,0 1 1,0-1 0,0 0 0,0 0 0,14-48 173,-2 0 1,9-100-1,-13 78-134,-5 47 342,-3 20-4,0 17-197,0 30-1352,0-43 1087,0 0-1,0 0 0,0 0 0,0 0 0,0 1 0,1-1 0,-1 0 0,0 0 0,0 0 1,0 0-1,0 1 0,0-1 0,0 0 0,0 0 0,0 0 0,0 0 0,1 0 1,-1 1-1,0-1 0,0 0 0,0 0 0,0 0 0,0 0 0,1 0 0,-1 0 0,0 0 1,0 0-1,0 0 0,0 0 0,1 0 0,-1 0 0,0 0 0,0 0 0,0 0 1,0 0-1,1 0 0,-1 0 0,0 0 0,0 0 0,0 0 0,0 0 0,1 0 0,-1 0 1,0 0-1,2 0-920,7 0-3549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8:51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10757,'0'0'7145,"-3"27"-6881,-1 6-166,0-7 9,1 1-1,2-1 0,0 1 0,5 31 0,34 179 806,-12-92-703,-25-141-389,1-7-113,-1-15-700,1-29-3061,-2 4-1698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 7187,'0'0'7788,"-4"-5"-6941,4 5-815,0 0-1,0 0 1,0 0-1,0 0 0,0 1 1,0-1-1,0 0 1,0 0-1,0 0 0,0 0 1,0 0-1,-1 0 0,1 0 1,0 0-1,0 0 1,0 0-1,0 0 0,0 0 1,0 0-1,0 1 1,0-1-1,0 0 0,0 0 1,0 0-1,0 0 0,0 0 1,-1 0-1,1 0 1,0 0-1,0 0 0,0 0 1,0 0-1,0 0 1,0 0-1,0 0 0,0 0 1,0 0-1,0 0 0,-1 0 1,1 0-1,0 0 1,0 0-1,0 0 0,0 0 1,0 0-1,0 0 0,0-1 1,0 1-1,0 0 1,0 0-1,0 0 0,0 0 1,0 0-1,-1 0 1,1 0-1,0 0 0,0 0 1,0 301 531,0-184-2807,0-151-2049,0-7-1789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8:51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7395,'0'0'12774,"1"20"-12398,29 331 161,-25-193-298,0-5-2719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8:52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7475,'0'0'10760,"1"23"-9960,3 146 286,-6-134-843,-1 1-1,-2 0 1,-2-1-1,-1 0 0,-1-1 1,-2 0-1,-19 41 1,20-59 17,3-10-170,4-11-173,1-113-6889,2 66-1005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8:52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14134,'0'0'4557,"9"-1"-4463,0 1-65,0 0-1,0 1 1,-1 0 0,1 0 0,0 1 0,-1 0 0,1 0 0,-1 1 0,0 0 0,0 0 0,13 8-1,14 14 103,-2 1 0,54 54-1,-25-22-44,-62-57-84,1-1 0,-1 1 0,1-1 0,-1 1 0,1-1 0,-1 1 0,1-1 0,0 1 0,-1-1 0,1 0 0,0 1 0,-1-1 1,1 0-1,0 1 0,0-1 0,-1 0 0,1 0 0,0 0 0,0 0 0,-1 0 0,1 0 0,1 0 0,-1 0 4,0-1-1,-1 1 1,1-1-1,-1 1 1,1-1 0,-1 1-1,1-1 1,-1 0-1,0 1 1,1-1 0,-1 1-1,0-1 1,1 0 0,-1 1-1,0-1 1,0 0-1,0 0 1,1 1 0,-1-2-1,0-49 243,-1 33-199,1-21-34,6-46 0,-4 73-24,0-1-1,1 1 1,0 0-1,0 0 1,2 0 0,-1 1-1,13-22 1,-16 31 3,0 1 0,0-1 0,0 0 0,1 1 0,-1-1 0,1 1 0,-1 0 0,1-1 0,-1 1 0,1 0 0,0 0 1,-1 0-1,3-1 0,-3 2 3,0-1 1,0 1 0,0 0 0,0 0 0,0 0-1,0 0 1,0 0 0,0 0 0,0 0 0,0 0 0,0 0-1,0 0 1,0 1 0,0-1 0,0 0 0,0 1-1,0-1 1,0 1 0,1 0 0,0 1 2,1 1 1,0-1-1,-1 1 1,0-1-1,0 1 1,0 0 0,0 0-1,0 0 1,0 0-1,-1 0 1,1 1-1,1 5 1,18 80 399,-4 1 0,9 130 0,-15-114-253,-1-9-104,-5-129-4677,-5 2-881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8:52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61 141 16936,'0'0'4074,"6"18"-3928,-1-3-113,-3-6-19,0 0 0,1-1 0,0 1 0,1-1 0,0 0 0,0 0 1,1 0-1,0 0 0,0-1 0,1 0 0,0 0 0,8 7 0,-2-4 1,0-1 0,1 0 0,0-1-1,27 12 1,-36-18-11,1 0-1,-1-1 0,1 0 1,-1 0-1,1 0 0,0 0 1,-1-1-1,1 0 0,5 0 0,-7 0-2,-1-1 0,0 1 0,0-1-1,0 0 1,0 1 0,0-1 0,0 0-1,0 0 1,0 0 0,0-1 0,0 1-1,0 0 1,-1-1 0,1 1 0,0-1-1,-1 1 1,0-1 0,1 0 0,-1 0-1,2-2 1,1-4 0,-1-1-1,0 0 1,0 1-1,0-1 1,-1 0 0,-1-1-1,2-17 1,-2 11 29,-1 0 0,-1 0 0,-4-29 1,3 38 51,0 1 0,0-1 0,-1 1 0,0 0 0,0 0 1,0 0-1,-1 0 0,0 1 0,0-1 0,0 1 0,-1 0 1,1 0-1,-1 1 0,0-1 0,-1 1 0,1 0 1,-1 1-1,0-1 0,0 1 0,-12-5 0,1 2 166,0 1 1,0 0-1,0 1 0,0 1 0,-1 1 0,-32-1 0,47 3-294,0 0 0,0 0-1,0 0 1,0 0-1,0 1 1,0-1-1,0 1 1,0 0 0,0 0-1,0 0 1,0 0-1,0 0 1,1 1-1,-1-1 1,1 1 0,-1 0-1,1 0 1,-1 0-1,1 0 1,0 0-1,0 0 1,0 0-1,0 1 1,0-1 0,1 1-1,-1 0 1,1-1-1,0 1 1,-1 0-1,1 0 1,0 0 0,1 0-1,-1 0 1,1 0-1,-1 0 1,1 5-1,-2 40-4088,2 2-3266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0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5282,'0'0'5027,"1"14"-4296,16 111 2179,-12-87-1338,1 71 1250,-6-114-2243,0-7-519,-2 0-1,0 0 1,0 0-1,-6-14 0,5 14-61,-1-1 0,2 1-1,-1-1 1,0-18 0,3 16-12,0-8-1,0-1 1,2 0-1,8-44 0,-9 61-25,1 0 0,1 1 0,-1-1 0,1 1 0,0 0 0,1 0-1,-1 0 1,1 0 0,0 1 0,0-1 0,1 1 0,0 0 0,0 0-1,0 1 1,1 0 0,-1 0 0,1 0 0,7-3 0,-11 5 22,1 0 0,0 1 0,0 0 1,0-1-1,1 1 0,-1 1 0,0-1 0,0 0 1,0 1-1,1-1 0,-1 1 0,0 0 1,1 0-1,-1 0 0,0 1 0,0-1 0,1 1 1,-1 0-1,4 1 0,-3 0 11,0 1-1,-1-1 1,1 1-1,-1-1 1,1 1-1,-1 0 1,0 1 0,0-1-1,-1 0 1,1 1-1,-1-1 1,4 8-1,3 9 13,-1 0 0,-1 0 0,-1 0 0,5 36 0,-10-54-7,8 49 269,-2 2 0,1 70 0,-8-123 285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0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13350,'0'0'1633,"5"10"-1462,27 43-48,3-1 1,72 83-1,-82-113 25,-25-22-124,1 0 0,-1 0 0,1 1 0,-1-1 0,1 0 0,0 0 0,-1 0-1,1 0 1,-1 0 0,1 0 0,0 0 0,-1 0 0,1 0 0,-1 0 0,1 0 0,0 0-1,-1 0 1,1-1 0,-1 1 0,1 0 0,-1 0 0,1-1 0,0 1 0,-1 0-1,1-1 1,-1 1 0,0 0 0,1-1 0,-1 1 0,1-1 0,-1 1 0,0-1-1,1 1 1,-1-1 0,0 1 0,1-1 0,-1 1 0,0-1 0,0 0 0,1 1-1,-1-1 1,0 1 0,0-1 0,0 0 0,0 1 0,0-1 0,0 1 0,0-1-1,0-1 1,7-53 745,-1-1 0,-4-98 0,-3 89-357,1 65-407,8 9-1187,13 3-5204,-11-11-946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1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10533,'0'0'3657,"1"24"-3307,0-4-271,2 17 71,1 0 1,10 45 0,2 0-116,8 144-1,-24-261-3427,2-8-1839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1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12774,'0'0'5066,"-1"9"-4988,-1 12-26,0 0 1,2 1 0,1-1 0,4 31 0,13 56-74,-4 2 1,-1 134-1,-13-239-60,0-1-230,0 0 1,0 0-1,0 0 1,0 0-1,1 0 1,0 0-1,-1-1 1,3 5-1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11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8420,'0'0'7070,"-1"23"-6942,-1 74 91,4-56 68,10 48 1,-8-61-4,2 51 1,-6 24 414,0-102-160,-1-10-19,-23-68-352,13 46-89,-10-46 0,17 62-63,2-1 0,0 1 0,1-1 0,1 1 0,0-1 0,1 1 0,4-21 0,-4 33-18,0 1 0,1-1 0,-1 0 0,1 1 0,0-1 0,0 1 0,0 0 0,0 0 0,0 0 0,0 0 0,1 0 0,-1 0 0,0 0 0,1 1 0,0-1 0,-1 1 0,1 0 0,0 0 0,0 0 0,0 0 0,0 0 0,0 0 0,4 0 0,-3 1-5,0-1 1,-1 1-1,1 0 1,-1 0-1,1 0 1,0 0-1,-1 1 1,1 0-1,-1-1 1,1 1 0,-1 0-1,0 1 1,1-1-1,-1 1 1,0-1-1,0 1 1,0 0-1,0 0 1,0 0-1,3 3 1,1 5-5,0 0 0,-1 0 1,-1 0-1,1 0 1,-1 1-1,-1 0 0,4 17 1,17 84-46,-23-103 55,28 230 209,-27-235-174,1-10-34,1-10-111,4-50-3672,-8 32-2788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1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9284,'0'0'5379,"3"10"-5363,-2-1-11,1-2 6,-1 0 1,1 0-1,0 0 1,1 0 0,0 0-1,0-1 1,0 1 0,7 8-1,88 135 1016,-97-148-984,0-1-1,-1 0 0,1 0 0,0 0 1,0-1-1,-1 1 0,1 0 0,0 0 1,0 0-1,0-1 0,0 1 1,0 0-1,0-1 0,0 1 0,0-1 1,1 1-1,0 0 0,-1-2-11,-1 1 0,1 0 0,-1 0 0,1 0 0,0 0 0,-1-1 1,1 1-1,-1 0 0,1 0 0,-1-1 0,0 1 0,1 0 0,-1-1 0,1 1 0,-1-1 0,1 1 0,-1 0 0,0-1 0,1 1 0,-1-1 0,0 1 0,0-1 0,1 1 0,-1-1 1,0 0-1,2-6 154,0-1 1,0 1 0,-1-1 0,1-9 0,-1 7-259,7-33 247,-4 25 166,-1 0-1,2-35 1,12 53-5044,-8 0-709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0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0 270 9524,'0'0'4026,"2"-23"-3607,10-73-67,-11 90-321,1 0 0,0-1 0,0 1 1,0 1-1,1-1 0,-1 0 0,2 0 0,-1 1 0,0 0 0,1 0 0,0 0 0,1 0 0,-1 0 0,1 1 0,-1 0 0,1 0 0,9-5 0,-9 5 3,5-2 18,0 0 0,1 0 0,-1 1 0,1 0 1,0 1-1,1 0 0,-1 1 0,1 1 0,-1-1 1,1 2-1,0 0 0,0 0 0,19 2 0,-27-1-35,-1 0 0,1 0 0,-1 1-1,1 0 1,-1 0 0,1 0-1,-1 0 1,0 0 0,1 1-1,-1-1 1,0 1 0,0 0 0,0 0-1,0 0 1,0 0 0,-1 1-1,1-1 1,-1 1 0,1-1-1,-1 1 1,0 0 0,0 0-1,0 0 1,-1 0 0,1 1 0,-1-1-1,1 0 1,-1 1 0,0-1-1,0 1 1,0 3 0,2 11 96,0 0 1,-2 0-1,0 0 1,-3 34-1,1-43-96,-1 0-1,0-1 1,0 1-1,-1-1 0,0 1 1,0-1-1,-1 0 1,0 0-1,-1 0 1,0-1-1,0 0 0,-1 0 1,1 0-1,-2 0 1,1-1-1,-1 0 1,0 0-1,-12 7 0,19-13-6,-1 1-1,1-1 0,-1 1 1,1-1-1,-1 1 0,0-1 0,1 0 1,-1 1-1,0-1 0,1 0 1,-1 0-1,0 0 0,0 1 0,1-1 1,-1 0-1,0 0 0,1 0 1,-1 0-1,0 0 0,0 0 0,1-1 1,-1 1-1,0 0 0,0 0 1,1 0-1,-1-1 0,0 1 1,1 0-1,-1-1 0,0 1 0,1 0 1,-1-1-1,1 1 0,-1-1 1,1 1-1,-1-1 0,1 1 0,-1-1 1,1 1-1,-1-1 0,1 0 1,0 1-1,-1-1 0,1 0 0,0 1 1,0-1-1,-1 0 0,1 0 1,0 1-1,0-1 0,0 0 0,0 1 1,0-1-1,0 0 0,0 0 1,0 1-1,0-2 0,0-4-12,0-1-1,1 1 1,-1 0-1,1 0 1,4-11-1,-4 13 9,1 1 0,-1-1-1,1 0 1,0 1 0,0 0 0,1 0-1,-1 0 1,1 0 0,0 0 0,-1 0-1,1 0 1,0 1 0,1-1 0,-1 1-1,0 0 1,1 0 0,-1 1 0,1-1-1,6-2 1,2 1 10,0 0 0,-1 1 0,1 1-1,0-1 1,17 2 0,-25 0-11,-1 0 0,1 0 0,0 1 0,0 0 0,0-1 0,-1 1 0,1 1 1,0-1-1,-1 0 0,1 1 0,-1 0 0,1 0 0,-1 0 0,0 0 0,0 1 0,0-1 0,0 1 0,0-1 0,-1 1 0,1 0 0,-1 0 0,0 1 0,0-1 0,0 0 0,0 1 0,0-1 0,-1 1 0,2 4 0,0 3 50,0 1 0,-1 0-1,0 0 1,0 0 0,-2 0-1,1 0 1,-1 0 0,-3 14-1,1-17-3,0 0 0,-1 0 0,0-1-1,0 0 1,-1 1 0,0-1 0,-1 0-1,0-1 1,0 1 0,0-1 0,-1 0-1,0 0 1,-1-1 0,-7 7-1,-8 5 44,-1 0-1,0-2 0,-31 16 1,43-25-32,0-2 1,1 1-1,-2-2 1,1 1-1,0-2 1,-1 1-1,0-2 1,0 1 0,0-2-1,0 1 1,0-2-1,0 0 1,-19-2-1,30 2-58,0 0 0,0-1-1,0 1 1,0 0 0,0-1-1,1 1 1,-1-1-1,0 1 1,0-1 0,1 0-1,-1 1 1,0-1 0,1 0-1,-1 1 1,1-1 0,-1 0-1,0 0 1,1 0-1,0 0 1,-1 1 0,1-1-1,0 0 1,-1 0 0,1 0-1,0 0 1,0-1 0,-1-27-2419,1 21-394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12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15911,'0'0'1633,"-1"17"-1259,-3 27-344,2 1 0,2-1 0,10 79 0,23 82 1055,-29-200-1125,1-11-668,3-12-1822,-7 1-2174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1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17976,'0'0'2177,"3"23"-1710,-2-9-398,22 157 414,-18-144-304,46 298 1835,-49-319-2282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2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11573,'0'0'6526,"0"2"-5982,-2 523 1783,2-524-2325,0 0 0,1-1 0,-1 1 0,0 0 0,1-1 1,-1 1-1,1-1 0,-1 1 0,0-1 0,1 1 0,-1-1 1,1 0-1,-1 1 0,1-1 0,0 1 0,-1-1 0,1 0 1,-1 0-1,1 1 0,0-1 0,-1 0 0,1 0 0,0 0 1,-1 0-1,1 1 0,0-1 0,-1 0 0,1 0 0,0 0 1,0-1-1,30 1 4,-22 0 14,1 0 22,0-1 1,1-1-1,-1 0 1,0 0-1,0 0 1,-1-2-1,15-5 1,65-39 172,-68 35-218,1 0 1,0 2-1,36-13 0,-55 24-415,1-2 742,-3-16-12537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29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15255,'0'0'1577,"0"26"-838,0-21-698,0 25 120,1 0 0,1 0-1,2 0 1,1 0 0,10 32 0,2-8-31,110 381 514,-94-297-444,20 169-1,-46-275-25,0-23-1449,-7-10 1050,1 1-1,-1-1 0,1 1 0,0-1 0,-1 1 0,1-1 0,-1 1 0,1-1 0,-1 1 0,1-1 0,-1 0 0,0 1 0,1-1 1,-1 0-1,0 1 0,0-1 0,1 0 0,-1 0 0,0 1 0,0-2 0,7-29-6412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30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 7187,'0'0'9335,"0"2"-8294,-4 53-503,-3-1 1,-1 0-1,-30 97 1,15-63-303,7-21-164,-68 235 443,83-297-512,0-3-1,1 0 0,-1 1 1,1-1-1,-1 0 0,0 0 0,0 0 0,0-1 0,0 1 0,0 0 1,0 0-1,0 0 0,-1-1 0,1 1 0,-1-1 0,-2 3 0,4-4-19,-1 0 0,1 0 0,-1-1 0,1 1 0,-1 0 0,1-1 0,-1 1 0,1 0-1,0-1 1,-1 1 0,1 0 0,-1-1 0,1 1 0,0-1 0,-1 1 0,1-1 0,0 1-1,0-1 1,-1 1 0,1-1 0,0 1 0,0-1 0,0 1 0,0-1 0,-1 1 0,1-1-1,0 1 1,0-2 0,-1-3-282,-23-72-5757,8 28 430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30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12758,'0'0'4855,"28"9"-4468,6 1-296,-10-4-37,0 1-1,0 1 1,-1 2 0,-1 0 0,25 15 0,-5-1 51,-2 3 0,0 1 0,-2 2 0,38 38 0,-73-65-121,0-1 0,-1 0-1,0 1 1,0 0 0,0-1-1,0 1 1,0 0 0,0 0-1,-1 0 1,1 0 0,-1 0-1,0 1 1,0-1 0,0 0-1,0 5 1,1-4-1144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3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13222,'0'0'1057,"1"28"-663,6 175 847,-7-199-1176,-10 417 3399,3-335-2828,-3 0 0,-40 154 0,32-190-262,18-49-318,-1-2-107,0 1-1,0 0 1,0-1 0,0 1 0,1-1 0,-1 0 0,0 1 0,0-1 0,1 0 0,-1 1 0,0-1-1,1 0 1,-1 0 0,1 0 0,-1 0 0,1 1 0,-1-1 0,1 0 0,0 0 0,-1 0 0,1-2-1,-9-25-1775,8 23 1185,-7-28-3338,-1-3-2303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3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17960,'0'0'2353,"131"57"-1776,-73-20-305,-4 2-176,-6 5-96,-6-5-80,-13-6-1297,-15-18-4129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43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8196,'0'0'3287,"1"1"-3139,-1-1 0,1 0 0,0 1 1,-1-1-1,1 0 0,0 1 0,-1-1 1,1 1-1,-1-1 0,1 0 0,0 1 0,-1 0 1,1-1-1,-1 1 0,0-1 0,1 1 1,-1 0-1,1-1 0,-1 1 0,0 0 1,1-1-1,-1 2 0,12 31 41,-2 1-1,-1 0 1,-1 0 0,-2 1-1,-2 0 1,0 67 0,-13-228 821,-1-6-1108,9 114 90,1 7 11,0-1 0,0 1-1,1 0 1,3-18 0,-4 27-7,1 0-1,-1 0 1,1 0 0,0 0 0,-1 0 0,1 1 0,0-1-1,0 0 1,0 0 0,1 1 0,-1-1 0,0 0-1,1 1 1,-1-1 0,1 1 0,-1 0 0,1 0 0,0-1-1,-1 1 1,1 0 0,0 0 0,0 0 0,0 1 0,0-1-1,0 0 1,-1 1 0,1-1 0,1 1 0,-1 0-1,0 0 1,2 0 0,-2 0 2,1 0 0,-1 1-1,0-1 1,0 1 0,1-1 0,-1 1 0,0 0-1,0 0 1,0 0 0,0 0 0,0 1-1,0-1 1,0 0 0,-1 1 0,1 0-1,0-1 1,-1 1 0,1 0 0,0 1 0,25 44 41,-22-38-26,77 189 251,-17-36-200,-63-156-68,1-1-1,0 1 1,0-1-1,0 0 1,0 0 0,1 0-1,0 0 1,5 5-1,-8-10-59,-1-17-9337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4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4594,'0'0'10125,"1"3"-10069,5 12-46,1-1 1,0 0-1,1 0 1,0 0-1,2-1 0,15 18 1,-5-5 9,12 17 8,-11-13 34,1-1 0,48 49 0,-69-77-61,0 0 1,0 0-1,0 0 1,1 0-1,-1 0 1,0 0-1,1 0 1,-1 0-1,0 0 1,1-1 0,-1 1-1,1 0 1,-1-1-1,1 1 1,-1-1-1,1 0 1,0 1-1,-1-1 1,1 0-1,-1 0 1,1 0-1,0 0 1,1-1 0,-1 0 16,-1 0 1,1 0 0,-1 0 0,1 0 0,-1 0-1,0 0 1,0-1 0,0 1 0,1 0 0,-1-1 0,0 1-1,-1-1 1,1 1 0,0-1 0,0 1 0,-1-1 0,2-2-1,1-8 189,0-1-1,-1 0 1,0 0 0,-1-14-1,1-91 1022,-3 63-6492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2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403 66 7716,'0'0'6651,"-9"-8"-5742,-28-27-12,31 32-719,1 0-1,-1 0 1,0 1 0,1-1 0,-1 1 0,0 1-1,-1-1 1,1 1 0,0 0 0,0 0 0,-1 1 0,1 0-1,0 0 1,-12 1 0,-2 0 7,12-1-160,0 0 1,0 0-1,0 1 1,-1 0-1,1 0 0,1 1 1,-1 0-1,0 1 1,0 0-1,1 0 1,-1 0-1,1 1 1,0 0-1,0 1 1,1-1-1,-1 1 0,1 1 1,0-1-1,0 1 1,1 0-1,0 0 1,0 1-1,-4 7 1,0-2 15,2 2 1,0-1 0,1 1 0,0 0 0,1 0-1,0 0 1,1 1 0,-2 19 0,1 8 38,1 72 0,4-105-76,1 1 0,1-1 1,-1 1-1,2-1 0,-1 0 0,1 0 0,0 0 1,1 0-1,0 0 0,1-1 0,0 1 1,0-1-1,0-1 0,1 1 0,11 10 0,-10-10 3,1-1-1,1 0 1,-1 0-1,1-1 1,0 0-1,1 0 0,0-1 1,-1-1-1,1 0 1,1 0-1,-1-1 0,1 0 1,16 3-1,-9-4 63,0-1 1,1-1-1,-1 0 0,0-1 0,0-1 0,0 0 0,0-2 0,0 0 1,-1-1-1,1-1 0,22-11 0,-30 13-236,8-5 344,-11 0-3911,-6 3-4273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4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11125,'0'0'3108,"-1"16"-3108,1-14 0,-1 12 1,1 0 1,0 0-1,1 0 0,1 0 1,0 0-1,1-1 0,6 20 1,29 72-21,-2-10-200,27 115 1,-62-241-4086,-1-15 919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44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9012,'0'0'5859,"0"4"-5651,8 31 80,4 16-64,5 10-80,0 7-144,-5 1 32,-2-3-48,-1-7 16,-4-9-496,0-10-384,0-12-1522,2-11-719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45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10885,'0'0'3684,"3"11"-3633,14 41 198,2 4-68,-3 2 0,16 102 0,-31-155 24,0-15-41,-3-21 28,-19-56-127,10 46-50,-9-68 1,17 68 13,3-69 0,1 107-24,-1 0 0,0 0 1,1 0-1,0 0 0,0 0 0,0 0 0,0 0 0,0 0 0,0 1 0,1-1 0,-1 1 0,1-1 0,0 1 0,-1-1 0,1 1 0,0 0 0,1 0 0,-1 0 0,0 0 0,1 0 0,-1 0 0,1 1 0,-1-1 0,1 1 0,0 0 0,0 0 0,-1 0 0,1 0 1,0 0-1,0 1 0,0-1 0,0 1 0,0 0 0,0 0 0,0 0 0,0 0 0,0 0 0,0 1 0,0-1 0,0 1 0,0 0 0,0 0 0,0 0 0,3 2 0,1 2 19,0 0 0,-1 0 0,0 1 0,0 0 0,0 0 0,-1 1-1,0 0 1,0-1 0,-1 2 0,0-1 0,5 12 0,5 13 103,13 46 1,4 60-88,-20-81-24,-10-53 41,0-6-158,0-13-569,-1-25-2474,-6 1-1690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4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6227,'0'0'8281,"-1"17"-8014,1 58-193,1-68-74,1 0 0,0 0 0,0 0 0,0-1 0,1 1 0,0-1 0,0 0 0,1 1 0,-1-1 0,1-1 0,1 1 0,4 5-1,5 7-6,35 46 23,-44-58-19,1 0 1,0-1-1,0 1 0,0-1 1,0 0-1,1-1 1,13 8-1,-18-12-2,0 1-1,0 0 1,0 0 0,0-1-1,1 1 1,-1-1-1,0 0 1,0 0 0,0 0-1,0 0 1,1 0-1,-1 0 1,0 0 0,0-1-1,0 1 1,0-1-1,0 1 1,0-1 0,0 0-1,0 0 1,0 0-1,0 0 1,0 0 0,0-1-1,-1 1 1,1 0-1,0-1 1,-1 1 0,1-1-1,-1 0 1,0 1-1,0-1 1,1 0 0,-1 0-1,1-2 1,3-8 17,0 0 1,0 0 0,-1 0 0,4-21-1,-6 24-1,7-38 321,-2-1-1,-3 0 1,-1-65-1,-3 112 160,0 22 120,-1-15-870,1-5 112,0 0 0,-1-1-1,1 1 1,0 0 0,0 0 0,0 0 0,0-1-1,0 1 1,0 0 0,0 0 0,0 0 0,0 0 0,0-1-1,1 1 1,-1 0 0,0 0 0,0-1 0,1 1 0,-1 0-1,0 0 1,1-1 0,-1 1 0,1 0 0,-1-1 0,1 1-1,-1 0 1,1-1 0,0 1 0,0 0 0,14 0-3775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46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10085,'0'0'2435,"-1"20"-1909,0 4-401,0-11-66,0 0-1,1 1 1,1-1 0,0 1 0,0-1-1,7 23 1,14 48 544,33 139 373,-46-174-827,-2 1-1,2 76 1,-8-120-295,1-7-22,2-6-270,6-50-2892,-5 21-47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46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13526,'0'0'5197,"1"8"-4986,26 149 638,-2-18-281,-4 80 435,-7 267 0,-14-486-1120,0-9-1967,0-12-976,0-3-3311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9:5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1 221 8340,'0'0'7849,"21"-7"-6489,-6 2-1096,4-2 45,0 0-1,-1-1 1,0 0 0,0-2-1,25-17 1,-10 4 295,0 0 0,42-19 0,-61 35-541,1 1-1,0 1 1,1 0 0,-1 1 0,1 0 0,-1 1-1,1 1 1,22 0 0,12 2-442,-50 0 316,0 0 0,0 0 0,0 0-1,0 0 1,1 0 0,-1-1 0,0 1 0,0 0-1,0 0 1,0 0 0,0 0 0,0 0 0,0 0-1,1 0 1,-1 0 0,0 0 0,0 0 0,0 0-1,0 0 1,0-1 0,0 1 0,0 0 0,0 0-1,0 0 1,0 0 0,0 0 0,0 0 0,0-1-1,0 1 1,1 0 0,-1 0 0,0 0 0,0 0-1,0 0 1,0 0 0,0-1 0,0 1 0,-1 0-1,1 0 1,0 0 0,0 0 0,0 0 0,0 0-1,0 0 1,0-1 0,0 1 0,0 0 0,0 0-1,0 0 1,0 0 0,0 0 0,0 0 0,0 0-1,-1 0 1,1-1 0,0 1 0,0 0 0,-6-10-4377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00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12246,'0'0'5205,"-6"11"-5117,5-9-88,-2 4 41,-1 0 1,1 0 0,1 0-1,-1 0 1,1 1 0,0-1-1,0 1 1,1 0 0,-1-1-1,2 1 1,-1 0 0,1 0-1,0 0 1,0-1-1,1 1 1,0 0 0,2 8-1,22 51 549,42 77 1,16 39-512,-83-181-61,2-3 15,0 0-1,0 1 1,0-1-1,-1 0 0,1 0 1,-1-1-1,0 1 1,1 0-1,-1 0 1,0-1-1,0 1 1,0-1-1,0-3 0,2 0 40,2-8-6,2 0 0,0 0-1,1 1 1,0 0 0,1 1 0,18-20 0,-23 28-67,0 0 0,0 0-1,0 0 1,1 1 0,-1 0 0,1 0 0,0 0 0,0 1 0,0-1 0,1 1 0,-1 0 0,0 1 0,1-1 0,-1 1 0,1 0 0,-1 1 0,1-1 0,0 1 0,-1 0 0,1 1-1,8 0 1,-10 1 2,0 0-1,0 0 1,0 0-1,0 1 0,0-1 1,0 1-1,-1 0 1,1 0-1,-1 0 0,0 0 1,0 1-1,0-1 1,-1 1-1,1 0 1,-1 0-1,0 0 0,0 0 1,2 6-1,5 11 24,-1 0 0,6 29 0,-6-11 13,-3 1 0,-1-1 1,-2 72-1,-2-82-25,0-22 13,0 0 1,-1 1 0,1-1-1,-1 0 1,-1 1 0,1-1-1,-1 0 1,-1 0 0,1 0 0,-1 0-1,0-1 1,-1 1 0,0-1-1,0 0 1,0 0 0,0 0 0,-1 0-1,0-1 1,0 0 0,-1 0-1,0 0 1,0-1 0,0 0 0,0 0-1,0 0 1,-1-1 0,0 0-1,1 0 1,-1-1 0,0 0-1,0 0 1,-14 2 0,13-3 105,0 0 0,0 0 0,-1-1 0,1 0 0,0 0 0,-1-1 0,1 0 0,0-1 0,-16-4 0,23 5-350,30-3-19241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03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9476,'0'0'3589,"4"2"-3010,0 0-450,0 1 0,-1 0 0,1 0 0,-1 0 0,0 0 0,0 0 0,0 0 0,-1 1 0,1 0 0,-1-1 1,0 1-1,0 0 0,2 5 0,23 65 422,-22-60-450,24 82 63,-5 0 0,12 103-1,-35-197-768,-1-4 10,0-12-670,-4-24-2296,-14-22-5262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04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13830,'0'0'1921,"156"-67"-1040,-76 40-81,0 3-160,-5 3-560,-5 3-80,-14 7 0,-10 7-32,-9 4-976,-13 0-2114,-12 0-1776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9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18 142 9604,'0'0'4330,"1"3"-4151,5 133 1506,-6-76-1542,1 110 436,-2-178-193,0 0 1,0-1-1,-1 1 1,-3-9-1,-2-14-382,3 9 0,2 0 0,0 0 0,2 1 0,0-1 0,1 0-1,1 0 1,2 0 0,0 1 0,1-1 0,1 1-1,1 0 1,0 1 0,15-27 0,-21 45-4,33-55 53,-31 52-43,0 1 0,0 0 0,0 1 0,1-1 0,-1 0 0,1 1 0,0 0 0,0 0 0,0 0 0,6-3 0,-8 5-12,0 1 0,-1 0 1,1-1-1,-1 1 1,1 0-1,0 0 1,-1 0-1,1 0 0,0 0 1,-1 0-1,1 1 1,-1-1-1,1 1 1,-1-1-1,1 1 0,-1-1 1,1 1-1,-1 0 1,1-1-1,-1 1 1,1 0-1,-1 0 0,0 0 1,0 0-1,0 1 1,0-1-1,1 0 1,-1 0-1,-1 1 0,1-1 1,0 0-1,1 3 1,4 6 23,-1 0 1,0 1 0,5 16 0,-6-15 15,53 159 227,-20-54-178,18 29-76,-55-145-11,1 0 0,-1 0 0,1 0 0,-1 0 0,1 0 0,-1-1 0,1 1 0,0 0 0,0 0 0,-1-1 0,1 1 0,0 0 1,0-1-1,0 1 0,-1-1 0,1 1 0,0-1 0,0 0 0,0 1 0,0-1 0,0 0 0,0 0 0,0 1 0,0-1 0,0 0 0,0 0 0,0 0 0,0 0 1,0 0-1,0-1 0,0 1 0,1 0 0,0-1 9,1 0 0,-1 1 0,0-1 1,0 0-1,0 0 0,0 0 0,0 0 0,0-1 1,-1 1-1,1 0 0,0-1 0,-1 1 0,2-3 0,4-6 15,-1 0 0,-1-1-1,0 1 1,-1-1 0,0 0-1,0 0 1,3-23-1,3-7-3336,-6 32-1809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04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12102,'0'0'752,"36"144"-592,-14-74 368,2 7-224,3 4 81,0 4 255,2 2-128,-2-4-112,-1-6-144,-6-14-192,-6-13-32,-4-15-32,-3-15 0,-4-11-32,-3-20-2353,0-26-1585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05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12550,'0'0'6275,"127"-66"-6179,-88 58-96,-3 3 0,0 3-288,-6 2-1057,-6 0-1857,-10 0-1600</inkml:trace>
  <inkml:trace contextRef="#ctx0" brushRef="#br0" timeOffset="1">260 418 16247,'0'0'4306,"139"-17"-4065,-96-1-241,-1 5 0,-1-2-465,-7 6-1824,-7 0-3217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1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 5442,'0'0'9530,"-6"-4"-8009,6 4-1487,-1-1-1,1 1 1,0 0-1,0 0 1,0 0-1,0 0 1,0 0 0,0 0-1,0 0 1,0 0-1,-1 0 1,1-1 0,0 1-1,0 0 1,0 0-1,0 0 1,0 0 0,-1 0-1,1 0 1,0 0-1,0 0 1,0 0-1,0 0 1,0 0 0,-1 0-1,1 0 1,0 0-1,0 0 1,0 0 0,0 0-1,0 0 1,0 0-1,-1 0 1,1 0-1,0 1 1,0-1 0,0 0-1,0 0 1,0 0-1,0 0 1,-1 0 0,1 0-1,0 0 1,0 0-1,0 0 1,0 1-1,0-1 1,0 0 0,0 0-1,0 0 1,0 0-1,0 0 1,0 0 0,0 1-1,0-1 1,-1 36-47,1 34-2,15 129 0,-6-115-17,-24-136-249,10 40 241,1-1-1,1 1 1,-4-24-1,4 7-6,1-1 1,2 0-1,6-53 0,-5 79 37,0 0-1,0 0 0,0 0 0,0 1 0,1-1 0,0 1 0,0-1 0,0 1 1,0-1-1,0 1 0,1 0 0,-1 0 0,1 0 0,0 1 0,0-1 0,0 0 1,0 1-1,0 0 0,1 0 0,-1 0 0,5-1 0,-6 2 3,1 0-1,0 0 0,0 0 1,0 1-1,-1 0 1,1-1-1,0 1 0,0 0 1,0 0-1,0 1 1,0-1-1,0 0 1,-1 1-1,1 0 0,0 0 1,0 0-1,-1 0 1,1 0-1,-1 0 0,1 1 1,-1-1-1,1 1 1,-1 0-1,0 0 1,0 0-1,0 0 0,0 0 1,3 4-1,5 8 23,-1 1 0,0 0-1,-1 0 1,0 1 0,-2 0 0,0 1-1,-1 0 1,0-1 0,4 33-1,-3 12 45,-2 91-1,-4-140-55,0-11-10,0-8-1569,0-13-2035,0-8-3023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14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11909,'0'0'1548,"2"10"-1586,22 80 66,45 113 1,-47-166 0,-22-37-25,1 1-1,-1 0 0,1 0 1,-1 0-1,1-1 1,0 1-1,-1 0 1,1-1-1,0 1 0,0 0 1,-1-1-1,1 1 1,0-1-1,0 1 1,0-1-1,0 1 0,0-1 1,-1 0-1,1 0 1,0 1-1,0-1 0,0 0 1,0 0-1,0 0 1,0 0-1,0 0 1,0 0-1,0 0 0,0 0 1,0-1-1,0 1 1,0 0-1,0 0 1,0-1-1,0 1 0,-1-1 1,1 1-1,0-1 1,0 1-1,0-1 0,0 0 1,5-6 103,-1 1 0,0-1 1,0 0-1,0-1 0,-1 1 1,0-1-1,4-13 0,18-65 455,-16 48-387,-7 25-124,-1 4-97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14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11365,'0'0'1756,"-1"18"-1738,3 228 153,1-1 1649,2-272-7772,-5-1 88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15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14343,'0'0'2254,"2"23"-2209,7 60 7,14 204 995,-23-21-19,0-266-1063,0 1 1,0 0 0,0-1 0,0 1-1,0 0 1,0-1 0,0 1 0,0 0-1,1-1 1,-1 1 0,0 0 0,0-1-1,0 1 1,1 0 0,-1-1 0,0 1-1,1-1 1,-1 1 0,1-1 0,-1 1-1,1-1 1,-1 1 0,1-1 0,-1 1-1,1-1 1,-1 1 0,1-1 0,-1 0-1,1 1 1,0-1 0,-1 0 0,1 0 0,-1 1-1,1-1 1,0 0 0,-1 0 0,1 0-1,0 0 1,0 0 0,-1 0 0,1 0-1,0 0 1,-1 0 0,1 0 0,0 0-1,-1-1 1,1 1 0,-1 0 0,1 0-1,0-1 1,-1 1 0,1 0 0,-1-1-1,2 0 1,18-10-3885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15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49 1777,'0'0'12467,"0"3"-12374,2 37 186,2-1 0,9 39 0,-5-37 69,-3-1 0,2 43 0,-6-63-296,0-10 469,-6-21-179,-5-18-302,4 15-47,0-1 0,1 0 0,1 0 1,1-1-1,0 1 0,-1-26 0,4 24-13,0 1-1,1-1 1,1 0 0,1 1-1,5-22 1,-5 31 4,0 0 0,0 0 0,0 0 0,1 1 0,0-1 0,0 1 0,1 0 0,0 0 0,0 0-1,0 1 1,1 0 0,0 0 0,11-8 0,-14 11 2,-1 0 0,1 0 0,0 0 0,0 1 0,0-1 0,0 1 0,1 0-1,-1 0 1,0 0 0,0 0 0,1 0 0,-1 1 0,0 0 0,1-1 0,-1 1 0,0 1-1,1-1 1,-1 0 0,1 1 0,3 0 0,-3 1 4,-1 0 0,1 0 0,0 1 0,-1-1 0,1 1-1,-1-1 1,0 1 0,0 0 0,0 1 0,0-1 0,-1 0 0,1 1 0,3 6 0,2 7 6,-1 1 1,0 0-1,-1 0 0,-1 0 1,5 35-1,-2 30 321,-3 102-1,-5-180-287,5-67-4564,0 19-404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16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69 13606,'0'0'3324,"-1"5"-3380,0 0 49,0-1-1,0 1 0,1-1 0,0 1 0,0-1 0,1 1 0,-1-1 0,1 1 1,0-1-1,0 1 0,2 5 0,25 57 62,-17-42-51,5 10 12,37 63-1,-52-97-12,0 0 0,0 0 0,-1 1-1,1-1 1,0 0 0,0 0 0,0 0 0,1 0-1,-1 0 1,0 0 0,0 0 0,0 0-1,1-1 1,-1 1 0,0 0 0,1-1 0,-1 1-1,0-1 1,1 1 0,-1-1 0,1 0-1,-1 0 1,1 0 0,-1 1 0,1-1-1,-1-1 1,3 1 0,-2-1 18,-1 1 1,1-1-1,0 0 0,0 0 0,0 0 1,-1 0-1,1-1 0,0 1 1,-1 0-1,1-1 0,-1 1 0,0-1 1,1 1-1,-1-1 0,0 0 0,0 1 1,0-1-1,1-3 0,10-23 209,-2-1-1,-2 0 0,7-37 1,8-92 478,-21 138-543,-1 12 890,1-2-4173,11 10-3958,-13 0 7028,11 0-6452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16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13014,'0'0'2815,"-1"24"-2786,-3 161 27,7 256 2847,-3-440-2986,0-18-1334,0-10-1315,0-8-2441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1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15271,'0'0'3772,"0"24"-3558,-1 375-59,-3 44 3209,4-442-3807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9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10421,'0'0'3951,"1"0"-3903,0 0 0,-1 0 0,1 1 0,0-1-1,-1 0 1,1 0 0,0 0 0,0 1 0,-1-1 0,1 0 0,-1 1 0,1-1 0,0 1 0,-1-1-1,1 1 1,-1-1 0,1 1 0,-1-1 0,1 1 0,-1-1 0,1 1 0,0 1 0,12 22 211,-1 1 0,-1 0 1,-2 1-1,9 34 0,-9-30-168,1 0 0,26 56-1,-36-85-89,1 0 0,-1-1-1,0 1 1,0 0-1,1-1 1,-1 1 0,1 0-1,-1-1 1,0 1-1,1 0 1,-1-1 0,1 1-1,0-1 1,-1 1-1,1-1 1,-1 1 0,1-1-1,0 0 1,-1 1-1,1-1 1,0 0 0,-1 1-1,1-1 1,0 0-1,0 0 1,-1 0 0,1 1-1,0-1 1,0 0-1,-1 0 1,1 0 0,0 0-1,0-1 1,-1 1-1,1 0 1,0 0 0,-1 0-1,1 0 1,0-1-1,0 1 1,-1 0 0,1-1-1,0 1 1,-1-1-1,1 1 1,-1-1 0,1 1-1,-1-1 1,1 1-1,-1-1 1,1 1 0,-1-1-1,1 1 1,0-2-1,3-4 25,0 0-1,0 0 1,-1-1-1,4-8 0,54-163 367,-4 10 45,-57 167-670,4-7 979,0 8-4017,3 7-1474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19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1309 0 8308,'0'0'8084,"3"5"-5606,-4-2-2467,1 0-1,-1 0 1,0 0-1,1 0 1,-1 0-1,-1 0 1,1-1-1,0 1 1,-1 0 0,1-1-1,-1 1 1,0-1-1,0 1 1,-2 1-1,-3 5 5,-97 126 134,-7-5-1,-137 125 1,-192 155 1505,432-403-1564,-2 4 84,-1-2 1,0 1-1,0-1 0,0-1 0,-1 0 0,-1 0 0,-18 8 0,30-16-128,-1 0-1,0 0 0,0 0 0,1 0 0,-1 0 0,0-1 0,0 1 1,1-1-1,-1 1 0,0-1 0,1 1 0,-1-1 0,0 0 0,1 0 1,-1 0-1,1 0 0,0 0 0,-1 0 0,1 0 0,0-1 0,-1 1 1,1 0-1,0-1 0,0 1 0,0-1 0,0 1 0,1-1 0,-2-2 0,-23-53-133,24 54 124,-7-24-29,2 1 1,0-1-1,-3-54 0,6-85 25,3 110-29,0 46 7,0 0 1,1 0-1,0-1 0,0 1 1,1 0-1,1 0 0,4-11 1,-7 19 432,0 7-401,0 40 3,-2 1 0,-3-1 0,-1 1 0,-13 46-1,-85 265 1376,63-225-457,41-132-958,0 0 0,0 0 0,0 1 1,0-1-1,-1 0 0,1 0 0,0 1 1,0-1-1,0 0 0,0 0 0,0 1 0,0-1 1,0 0-1,0 0 0,0 1 0,0-1 1,0 0-1,0 0 0,0 1 0,0-1 0,0 0 1,0 0-1,1 1 0,-1-1 0,0 0 1,0 0-1,0 1 0,0-1 0,0 0 1,1 0-1,-1 0 0,0 1 0,0-1 0,1 0 1,10 1 160,-2-2-163,785-12 1606,-742 13-1495,-51 0-50,-1 10-332,-1-1 0,0 1 0,-1 0 0,-4 15 0,-2 0-4435,5-14 518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29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 8676,'0'0'4397,"16"0"-2303,356 17-608,501 5-1470,-844-22-16,864-57 96,-432 19 13,1026-17 988,-483 79-873,1656 59-72,-2197-82-165,1620 14-65,-958 1 69,1449 40-307,-761 76 737,-1657-115-365,584 81 358,-721-95-410,141 29 129,-134-26-214,-1 2 0,0 1 0,44 21 0,-51-15-719,-18-15 745,0 0 0,1 0 0,-1 1 0,0-1 0,0 0 1,1 0-1,-1 1 0,0-1 0,0 0 0,0 0 0,1 1 0,-1-1 0,0 0 0,0 1 0,0-1 0,0 0 0,0 1 0,0-1 0,0 0 0,0 1 1,0-1-1,0 0 0,0 1 0,0-1 0,0 1 0,0-1 0,0 0 0,0 1 0,0-1 0,0 0 0,0 0 0,-1 1 0,1-1 0,0 0 0,0 1 1,0-1-1,-1 0 0,1 0 0,0 1 0,0-1 0,-1 0 0,1 0 0,0 1 0,0-1 0,-1 0 0,1 0 0,0 0 0,-1 0 0,1 1 0,-1-1 1,-31 2-4207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30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4 7075,'0'0'8964,"0"0"-8944,0 0 0,0-1 0,0 1 0,0 0 0,0 0-1,0 0 1,-1 0 0,1 0 0,0-1 0,0 1 0,0 0 0,0 0-1,0 0 1,0 0 0,0 0 0,0 0 0,0 0 0,-1-1 0,1 1-1,0 0 1,0 0 0,0 0 0,0 0 0,0 0 0,-1 0 0,1 0-1,0 0 1,0 0 0,0 0 0,0 0 0,0 0 0,-1 0-1,1 0 1,0 0 0,0 0 0,0 0 0,0 0 0,0 0 0,-1 0-1,1 0 1,0 0 0,0 0 0,0 0 0,0 0 0,0 0 0,-1 0-1,1 0 1,0 1 0,0-1 0,0 0 0,0 0 0,0 0 0,0 0-1,0 0 1,0 0 0,-1 0 0,1 1 0,0-1 0,0 0 0,0 0-1,0 0 1,0 0 0,0 0 0,0 1 0,0-1 0,0 0-1,0 0 1,-11 9-16,1 0 0,0 1 0,0 0-1,1 0 1,-10 17 0,-38 62-5,54-85 1,-9 15-4,-23 45-37,32-59 36,1 0 0,0 0 0,0 1 0,1-1 1,0 0-1,0 1 0,0-1 0,0 1 0,1 0 0,1 8 0,-1-13 2,1 0 1,-1 0-1,1-1 1,0 1-1,-1 0 1,1 0-1,0 0 1,0-1-1,-1 1 1,1 0-1,0-1 1,0 1-1,0-1 0,0 1 1,0-1-1,0 0 1,0 1-1,0-1 1,0 0-1,0 1 1,0-1-1,0 0 1,2 0-1,33 4-50,-25-4 47,14 2-14,0 2 1,0 0-1,-1 2 1,0 0-1,34 14 0,-49-16 13,0 1-1,0 0 0,0 0 0,-1 1 0,0 0 0,0 0 1,-1 1-1,1 0 0,-1 0 0,-1 1 0,0 0 0,0 0 0,0 0 1,-1 1-1,0 0 0,5 15 0,-6-12 8,-1 0-1,0 0 1,0 1 0,-2-1-1,0 1 1,0-1 0,-1 1-1,0 0 1,-1-1 0,-1 1-1,0-1 1,-1 0 0,0 1-1,0-1 1,-2 0 0,1-1-1,-10 17 1,9-18 9,-1-1 1,0 0-1,0-1 1,0 1-1,-1-1 0,0-1 1,-1 1-1,0-1 0,0 0 1,-1-1-1,1 0 1,-1-1-1,-1 1 0,1-2 1,-1 1-1,0-1 0,0-1 1,0 0-1,0 0 0,0-1 1,-12 1-1,17-2-1,0-1 0,0 0 1,1 0-1,-1-1 0,0 1 0,0-1 0,1 0 0,-1 0 0,0-1 1,1 1-1,-9-5 0,10 4-13,1 0 1,-1 0-1,0 0 1,1-1-1,-1 1 1,1-1-1,0 1 1,0-1-1,0 0 1,0 0-1,0 0 1,1 0 0,0 0-1,-1 0 1,1-1-1,-1-5 1,-1-10-792,1 0 1,0 0 0,2 1 0,2-26 0,4-23-4260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31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36 6675,'0'0'10047,"0"-5"-9572,0 2-540,1 5 80,0 11-19,1-1 0,1 0 1,0 1-1,1-1 1,1 0-1,10 22 1,-13-30 6,1-1 0,-1 1 0,1-1 0,0 1 1,0-1-1,0 0 0,0 0 0,0 0 0,0 0 1,1-1-1,0 1 0,-1-1 0,1 0 1,0 0-1,0 0 0,0-1 0,0 1 0,1-1 1,-1 0-1,0 0 0,0-1 0,1 1 1,-1-1-1,1 0 0,4 0 0,-8-1 7,0 1-1,0 0 1,0 0 0,0-1-1,0 1 1,0 0-1,0-1 1,0 1 0,0-1-1,0 1 1,0-1-1,-1 0 1,1 1-1,0-1 1,0 0 0,-1 1-1,1-1 1,0 0-1,-1 0 1,1 0 0,-1 0-1,1-1 1,7-28 196,-8-32 22,0 60-226,-1-2 1,0 0 0,0-1 1,-1 2-1,1-1 0,-1 0 1,1 0-1,-1 0 0,0 1 1,-1-1-1,1 1 1,-1-1-1,1 1 0,-1 0 1,0 0-1,0 0 0,0 1 1,-1-1-1,1 1 0,-1 0 1,1 0-1,-1 0 1,0 0-1,0 0 0,0 1 1,0 0-1,0 0 0,0 0 1,0 0-1,0 0 1,0 1-1,0 0 0,-1 0 1,1 0-1,0 1 0,0-1 1,0 1-1,0 0 0,0 0 1,0 0-1,0 1 1,-6 2-1,4 0-6,1 1 0,0-1 0,0 1 0,0 0 0,1 1 0,-1-1 0,1 1 0,0-1-1,1 1 1,0 1 0,0-1 0,0 0 0,0 1 0,-2 11 0,0 1-5,2-1-1,0 1 1,1 0-1,0 24 1,1-38 3,1 0 0,0-1 0,1 1 0,-1 0 0,1 0 0,0 0 0,0 0 0,0-1 0,0 1 1,1-1-1,0 1 0,0-1 0,0 1 0,1-1 0,-1 0 0,1 0 0,0 0 0,0 0 0,1-1 0,-1 1 0,1-1 0,0 0 0,-1 0 1,1 0-1,1-1 0,-1 1 0,0-1 0,1 0 0,-1 0 0,1-1 0,-1 1 0,7 0 0,-2 1-105,1-2 1,-1 1-1,1-2 0,-1 1 0,1-1 0,-1 0 1,1-1-1,-1 0 0,1-1 0,-1 0 0,0 0 1,13-6-1,-10 2-560,1 0 0,-1-1 0,0 0 0,-1-1 0,0-1 0,0 0 0,17-18 0,12-20-3236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31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13942,'0'0'3314,"0"26"-3138,8 198 416,-2-95-472,-2 33 57,15 196 177,-18-350-462,0 4 166,0 0 1,2 0-1,-1 0 0,7 15 0,-9-25-136,1 0 0,0 0 0,0 0 0,0 0 0,0 0 0,0 0 0,0 0 0,1-1 0,-1 1 0,1 0 0,-1-1 0,1 1 0,-1-1 0,1 0 0,0 1 0,0-1 0,0 0-1,0 0 1,0 0 0,0-1 0,0 1 0,0 0 0,0-1 0,0 1 0,0-1 0,0 0 0,1 1 0,-1-1 0,4-1 0,-4 1-238,0 0 0,-1 0 0,1 0 0,-1-1 0,1 1 0,0-1 0,-1 0 0,1 1 0,-1-1-1,1 0 1,-1 0 0,2-1 0,21-26-6377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31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87 13478,'0'0'2231,"9"7"-2189,-4-3-35,-1 0-1,1 0 0,1-1 1,-1 1-1,0-1 1,1 0-1,-1-1 0,1 0 1,0 1-1,0-2 1,0 1-1,0-1 0,0 0 1,9 1-1,-13-2-6,0 0-1,0 0 0,0 0 1,0 0-1,0 0 0,0-1 1,0 1-1,0 0 0,0-1 1,-1 0-1,1 1 0,0-1 1,0 0-1,0 0 0,-1 0 1,1 0-1,0 0 0,-1-1 1,1 1-1,1-2 0,-1 0 3,-1 0 0,1 0 0,-1-1 0,0 1-1,0 0 1,-1 0 0,1-1 0,-1 1 0,1 0 0,-1-1-1,0-5 1,0 6 21,-1 0-1,1 0 0,0 0 0,-1 0 1,1 1-1,-1-1 0,0 0 0,0 0 1,0 1-1,0-1 0,-1 1 0,1-1 1,-1 1-1,1-1 0,-1 1 0,0 0 1,0 0-1,0 0 0,0 0 0,-1 0 1,1 0-1,0 0 0,-1 1 0,-3-3 1,1 2 74,0 0 1,0 1-1,0-1 1,-1 1-1,1 0 0,0 0 1,0 0-1,-1 1 1,1 0-1,0 0 1,-1 1-1,1-1 1,-7 2-1,10-1-73,-1 1-1,0-1 0,1 0 1,-1 1-1,1 0 1,-1-1-1,1 1 1,0 0-1,0 0 0,0 0 1,0 1-1,0-1 1,0 0-1,1 1 1,-1-1-1,1 1 0,-1 0 1,1-1-1,0 1 1,0 0-1,0 0 1,1 0-1,-1 3 1,-3 11 3,2 0 0,-2 29 0,4-43-17,-1 17 10,-1 0-4,2 1-1,0-1 0,1 1 1,0-1-1,6 23 0,-6-38-15,1-1-1,-1 0 1,1 1 0,-1-1-1,1 0 1,1 0-1,-1 0 1,0 0 0,1 0-1,0-1 1,0 1 0,0-1-1,0 1 1,1-1-1,-1 0 1,1-1 0,0 1-1,0 0 1,0-1 0,0 0-1,0 0 1,0 0-1,1-1 1,-1 0 0,1 1-1,-1-1 1,1-1 0,7 1-1,-2 0-30,1-1-1,-1 0 0,0-1 1,0 0-1,0 0 1,0-1-1,0-1 1,14-4-1,-7-1-631,-1 0 1,0 0-1,27-21 0,7-7-3712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32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55 13062,'0'0'5827,"-22"-11"-5387,-71-28-211,92 38-226,0 0 1,-1 1-1,1-1 0,-1 1 0,1 0 0,-1-1 0,1 1 0,-1 0 0,0 0 0,1 0 1,-1 0-1,1 0 0,-1 0 0,1 1 0,-1-1 0,1 0 0,-1 1 0,1-1 0,-1 1 1,1 0-1,-1-1 0,1 1 0,0 0 0,-1 0 0,0 1 0,0 0 1,0 1 0,1-1 0,-1 1-1,1-1 1,0 1 0,0-1 0,0 1-1,0 0 1,0 3 0,-2 4 11,-8 25 68,1 1 0,3 0 0,0 1 0,2 0 0,2 0 0,3 66 0,0-96-75,1 0 0,0 0 0,0 0 0,0 0 0,1 0 0,0 0 0,0-1 0,6 12 0,-6-15-8,0 1 1,0-1 0,1 0-1,-1 0 1,1-1-1,-1 1 1,1 0 0,0-1-1,0 0 1,0 0 0,0 0-1,1 0 1,-1 0-1,0 0 1,1-1 0,-1 0-1,8 2 1,-2-1-206,0-1 0,1 0 0,-1-1 0,1 1 0,-1-2 0,1 0 0,-1 0 0,0 0 0,1-1-1,-1-1 1,0 0 0,0 0 0,-1 0 0,1-1 0,10-7 0,-1 0-726,-1-1 0,-1 0 0,0-1-1,-1-1 1,0 0 0,13-18 0,8-16-6809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32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16311,'0'0'1041,"-3"153"-369,3-40-111,0 20-225,0 16 0,0 11-32,0-1-192,0-6-112,0-20 0,0-26-224,0-32-1313,0-34-2144,15-30-2931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33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16616,'0'0'2401,"131"2"-913,-21-10-863,18-25-625,-4-4-657,-24 0-3617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36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377 403 9748,'0'0'7943,"-6"-23"-7087,1 1-715,-41-147 823,40 152-928,0-1 0,-2 1 0,0 0 0,-1 1 0,0 0 0,-17-20 0,23 32-35,0 0 0,-1 0 0,0 0 0,0 0 0,0 1 0,0 0 0,0-1 0,-1 2 0,1-1-1,-1 0 1,0 1 0,0 0 0,0 0 0,0 0 0,0 1 0,-1 0 0,1 0 0,0 0 0,-1 0 0,1 1 0,0 0 0,-1 0-1,1 0 1,-1 1 0,1 0 0,-8 2 0,9-1-1,0 0 0,0 0 0,1 0 0,-1 0 0,1 0-1,0 1 1,0-1 0,0 1 0,0 0 0,0 0 0,0 0 0,1 0 0,-1 1-1,1-1 1,-3 7 0,-2 5-4,1 0-1,-8 27 0,4-2-1,2 1 0,2 0-1,-2 66 1,11 126-6,-2-207 1,9 50 0,-9-68 9,1 0 0,1 0 1,-1-1-1,1 1 1,1-1-1,-1 1 0,1-1 1,1 0-1,-1 0 0,7 6 1,-9-10-5,0-1 0,1 0-1,-1 0 1,1 0 0,-1 0 0,1-1 0,0 1 0,0-1 0,0 1 0,0-1 0,0 0 0,0 0 0,0 0 0,0-1-1,0 1 1,0-1 0,0 0 0,0 1 0,1-1 0,-1-1 0,0 1 0,0 0 0,0-1 0,0 0 0,0 0-1,0 0 1,0 0 0,0 0 0,5-3 0,2-2-7,1 0 1,-1-1-1,0 0 0,-1-1 0,0 0 0,11-12 1,11-14-51,-3-1 1,-1-1 0,-1-1-1,-2-2 1,-2 0-1,-2-1 1,27-73 0,-40 69 21,-4 28 251,-2 22 725,-1 21-925,-1 35 41,3 0 0,14 87 0,-8-101 36,-2-16 50,13 51-1,-12-74-19,-1-8-2451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0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15783,'0'0'1505,"0"3"-1508,0 56-17,-2-2 324,3-1 0,15 99-1,3-56 40,31 133 171,-50-232-546,1 0 1,-1 0 0,0 0 0,0 0-1,0 0 1,0 0 0,0 0-1,0 0 1,0 0 0,0 0-1,0 0 1,0 0 0,0 0-1,0 0 1,1 0 0,-1 0 0,0 0-1,0 0 1,0 0 0,0 0-1,0 0 1,0 0 0,0 0-1,0 0 1,0-14-2016,-1 4-152,1-16-2729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36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10709,'0'0'7491,"-2"4"-7155,0-2-342,1 1-1,0-1 1,0 1-1,0-1 1,0 1-1,1 0 1,-1-1-1,1 1 1,-1 0-1,1 0 1,0 0-1,0-1 1,0 1-1,0 0 1,1 0-1,-1-1 1,1 1-1,0 0 1,-1-1-1,1 1 1,1 0-1,-1-1 0,0 1 1,0-1-1,1 0 1,2 4-1,-3-6-110,-1-3 132,-1 1 0,1-1-1,-1 0 1,0 0 0,0 0 0,1 1-1,-2-1 1,1 0 0,0 1 0,0-1 0,-1 1-1,0-1 1,1 1 0,-1 0 0,0 0-1,0 0 1,0 0 0,-1 0 0,1 0 0,-5-3-1,-9-8 44,15 11-60,2 6-87,0 0 0,0 1 0,1-1 1,0 0-1,0 0 0,0 0 1,0 0-1,0-1 0,1 1 0,0 0 1,-1-1-1,2 0 0,-1 0 1,0 0-1,0 0 0,1 0 0,0-1 1,-1 1-1,6 1 0,-7-4 15,-2 0 212,0-3-55,-1 0 0,1 0-1,-1 0 1,1 0-1,-1-1 1,0 1 0,-1 0-1,1 0 1,0 0 0,-1 1-1,0-1 1,1 0-1,-1 1 1,0-1 0,0 1-1,-1-1 1,1 1-1,0 0 1,-1 0 0,0 0-1,1 0 1,-1 1 0,0-1-1,0 1 1,0-1-1,0 1 1,0 0 0,0 0-1,-5 0 1,8 1-89,-1 0 0,0 1 0,1-1-1,-1 0 1,0 1 0,1-1 0,-1 1 0,1-1 0,-1 1 0,1 0 0,-1-1 0,1 1-1,0-1 1,-1 1 0,1 0 0,0-1 0,-1 1 0,1 0 0,0 0 0,0-1-1,-1 1 1,1 0 0,0 0 0,0-1 0,0 1 0,0 0 0,0 0 0,0 0 0,0 28-644,0-24 335,0 31-3548,0-4-5323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37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351 290 9556,'0'0'2559,"-5"-23"-1201,-18-78 26,20 91-1198,1 1-1,-1 0 0,0-1 1,-1 2-1,0-1 1,-1 0-1,0 1 0,0 0 1,-1 0-1,1 0 0,-2 1 1,1 0-1,-1 0 0,0 0 1,-1 1-1,-13-9 0,15 12-62,0 0 0,0 0 0,0 1 0,0 0 0,-1 0 0,1 0 0,-11 0 0,13 1-97,1 1 0,-1 0-1,1-1 1,-1 2-1,1-1 1,0 0 0,-1 1-1,1 0 1,-1 0-1,1 0 1,0 0 0,-1 0-1,1 0 1,0 1-1,0 0 1,-4 3 0,1 1-4,-1 1-1,2 0 1,-1 0 0,1 0 0,0 1 0,1 0 0,0 0 0,-5 13 0,-1 5 47,-8 43 1,9-19 17,3 1 0,0 101 0,6-141-73,0 1 1,1-1-1,1 0 0,0 0 1,0 1-1,1-1 0,0 0 1,9 17-1,-9-21-8,1-1 0,0 0 0,0 0 0,0 0 0,1-1 0,0 0 0,0 1 0,1-2 0,-1 1 0,1-1 0,0 1 0,0-2 0,0 1 0,12 4 0,-8-4-7,0-1 0,0 0 0,0-1 1,0 0-1,0 0 0,0-1 0,1 0 0,-1-1 0,1-1 1,-1 1-1,0-2 0,0 1 0,1-1 0,11-5 1,-14 5-489,0-2 0,-1 1 1,1-1-1,-1 0 1,0 0-1,0-1 1,0 0-1,-1 0 1,1-1-1,-1 0 1,6-8-1,4-12-6789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37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17432,'0'0'1281,"-7"140"-209,7-39-768,0 10-240,0 9 16,0-4-80,2-11-64,18-24-2529,2-40-5283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38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199 123 10261,'0'0'9372,"-5"-7"-9308,-15-22-67,20 29 3,-1-1-1,1 1 0,0 0 0,0 0 0,0 0 0,0-1 1,0 1-1,0 0 0,0 0 0,0 0 0,-1 0 1,1 0-1,0-1 0,0 1 0,0 0 0,0 0 1,-1 0-1,1 0 0,0 0 0,0 0 0,0 0 0,0-1 1,-1 1-1,1 0 0,0 0 0,0 0 0,0 0 1,-1 0-1,1 0 0,0 0 0,0 0 0,0 0 1,-1 0-1,1 0 0,0 0 0,0 0 0,0 1 0,-1-1 1,1 0-1,0 0 0,0 0 0,0 0 0,0 0 1,-1 0-1,1 0 0,0 0 0,0 1 0,0-1 1,0 0-1,-1 0 0,1 0 0,0 0 0,0 1 0,0-1 1,0 0-1,0 0 0,0 0 0,0 0 0,0 1 1,0-1-1,0 0 0,0 0 0,0 0 0,0 1 1,-1-1-1,-1 14-6,2-13 1,-5 53-288,5-53 187,0-9 102,0-141 485,7 150-685,-4 1 180,0 0 0,0 0 0,-1 0-1,1 0 1,-1 1 0,1-1 0,-1 1 0,0 0 0,0 0 0,0-1 0,0 1 0,1 4-1,17 40-13,-15-32 42,-2-1 0,0 1 0,0 0 0,-2 0 0,0 0 0,0 0-1,-2 0 1,0 0 0,0 0 0,-2 0 0,1 0 0,-2-1 0,0 1-1,-1-1 1,-11 23 0,-7 8 17,-2-1 0,-2-2 0,-41 51 0,59-81-214,-17 20-200,8-15-3279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39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398 247 1217,'0'0'14793,"-2"-22"-13222,-6-74-626,7 89-887,0 1 0,0-1 1,0 1-1,-1-1 0,0 1 0,0-1 1,-1 1-1,0 0 0,0 0 0,0 0 0,-1 1 1,1-1-1,-1 1 0,-1 0 0,-5-6 1,5 7-28,0 1 0,0 0 0,0 0 0,-1 1 0,1 0 0,-1 0 0,0 0 0,0 0 0,0 1 0,0 0 1,0 0-1,0 1 0,0-1 0,-6 2 0,6-1-25,-1 1 0,1 1 0,0-1 0,0 1 0,0 0 0,0 1 0,0-1 0,0 1-1,0 1 1,1-1 0,-1 1 0,1-1 0,0 2 0,0-1 0,1 0 0,-1 1 0,-4 6 0,-6 8-5,1 1-1,0 0 1,-13 29-1,14-25 11,2 1 0,1 1-1,1 0 1,1 0 0,1 1-1,2 0 1,0 0 0,2 1-1,0 47 1,3-70-10,0 0 1,1-1 0,-1 1-1,1-1 1,0 1-1,0-1 1,0 1 0,1-1-1,-1 0 1,1 0-1,0 1 1,0-1 0,1 0-1,-1-1 1,1 1-1,0 0 1,3 2 0,-2-2-1,1-1 1,-1 0-1,1-1 0,0 1 1,-1-1-1,1 0 1,0 0-1,1 0 1,-1-1-1,0 0 1,0 0-1,0 0 1,1 0-1,7-1 1,-1-1-3,-1 0 0,0-1 0,0 0 0,0-1 0,0 0 0,0-1 0,0 0 0,-1 0 0,0-1 0,0-1 0,0 1 0,-1-2 0,0 1 1,0-2-1,12-11 0,2-4-29,-1 0 1,-2-2-1,0 0 0,21-38 1,-34 51 120,-1-1-1,0 1 1,-1-1 0,0 0-1,-1 0 1,0 0 0,-1 0 0,-1-1-1,0 0 1,-1 1 0,-1-23-1,0 21 2273,1 42-1823,5-2-518,0 0-1,2 0 1,0-1-1,18 35 1,7 20-10,-31-73 55,0 0-1,0 0 1,1 0-1,0 0 1,6 8-1,8-1-1538,7-10-5219,-14-5-448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39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30 16760,'0'0'1112,"-2"8"-1064,-7 62 187,11-164 2085,-2 80-1383,0 59-3476,0-23-2488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40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265 176 10549,'0'0'5802,"-4"-20"-4179,-13-64-602,17 81-923,-1-1 1,0 1-1,0-1 0,0 1 0,0 0 0,-1-1 0,1 1 0,-1 0 0,0 0 1,0 0-1,0 0 0,0 0 0,-1 0 0,1 1 0,-1-1 0,1 1 0,-1-1 1,0 1-1,0 0 0,0 0 0,0 1 0,-1-1 0,1 1 0,0-1 0,-1 1 0,1 0 1,-1 0-1,-6 0 0,6 1-71,-1 0-1,1 0 1,-1 1 0,1-1 0,0 1-1,-1 0 1,1 1 0,0-1-1,0 1 1,0 0 0,0 0 0,0 0-1,0 0 1,0 1 0,1 0 0,-1-1-1,1 1 1,0 0 0,-3 5 0,-4 5-14,0 1 1,2 1 0,-1 0 0,2 0-1,0 0 1,1 1 0,1 0 0,-6 27 0,5-5 50,1 0 1,1 67-1,5-93-51,0 1 0,0-1 0,2 1 0,-1-1 0,2 0 0,-1 0 0,2 0 0,-1 0 1,2 0-1,0-1 0,0 0 0,13 17 0,-13-21-11,0 1 0,0-1 1,1-1-1,0 1 0,0-1 0,0 0 1,1-1-1,0 0 0,0 0 1,0 0-1,1-1 0,-1-1 0,1 1 1,0-1-1,0-1 0,0 0 1,17 2-1,-19-3-207,0-1 0,-1 0 0,1 0 0,0 0 0,0-1 0,0 0 0,0 0 0,-1-1 0,1 0 1,0 0-1,11-6 0,-12 4-618,1-1 1,-2 1 0,1-1 0,-1 0 0,1-1 0,7-10-1,17-25-9032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40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60 13670,'0'0'4442,"-5"-1"-3863,-14-8-51,18 9-513,1 0 0,0 0-1,0 0 1,0 0-1,-1 0 1,1 0 0,0-1-1,0 1 1,0 0-1,0 0 1,-1 0 0,1 0-1,0 0 1,0-1-1,0 1 1,0 0 0,0 0-1,0 0 1,0-1-1,-1 1 1,1 0 0,0 0-1,0 0 1,0-1-1,0 1 1,0 0-1,0 0 1,0 0 0,0-1-1,0 1 1,0 0-1,0 0 1,0 0 0,0-1-1,0 1 1,0 0-1,1 0 1,-1 0 0,0-1-1,0 1 1,0 0-1,0 0 1,0 0 0,0-1-1,0 1 1,1 0-1,-1 0 1,0 0 0,0 0-1,0 0 1,0-1-1,1 1 1,-1 0 0,0 0-1,0 0 1,14-7 349,-12 6-265,15-6 89,1 1-1,0 0 1,30-5 0,-41 10-182,0 0 0,0 1 1,0 0-1,0 0 0,0 0 0,8 2 1,-13-1-4,1-1 1,0 1 0,0 0-1,0 0 1,-1 0 0,1 1-1,0-1 1,-1 1 0,0-1 0,1 1-1,-1 0 1,0 0 0,0 0-1,0 0 1,2 3 0,1 2 31,-1 1-1,0 1 1,-1-1 0,0 0 0,0 1 0,0 0-1,-1-1 1,-1 1 0,0 0 0,1 11 0,-2-4 9,0 0 0,0 0 0,-2 0 1,0 0-1,-4 17 0,-3-9 143,-2 0-1,0 0 1,-1-2-1,-1 1 1,-1-1-1,-1-1 1,-20 21-1,8-7 465,-28 46-1,52-75-576,0-1 0,0 1 0,1 0-1,-3 12 1,4-17-65,1 0 0,-1 1 0,1-1 0,0 0 0,0 1 0,0-1 0,0 1 0,0-1 1,0 0-1,0 1 0,0-1 0,0 0 0,1 1 0,-1-1 0,0 0 0,1 1 0,-1-1 0,1 0 0,0 1 0,-1-1 0,1 0 0,0 0 0,0 0 0,0 0 0,0 0 0,0 0 0,0 0 1,0 0-1,1 1 0,10 2 32,-1-1 1,1 0 0,0-1 0,0 0-1,1-1 1,-1 0 0,0-1 0,19-2-1,1 2-35,-2 0-304,51-7 0,-69 5-269,1-1 0,-1 0 0,0 0 0,0-2 0,0 1 0,19-12 0,24-22-4758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41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1 9076,'0'0'9733,"-7"61"-8981,2-4 96,-5 10-752,-7 10-96,-10 1-336,-4-3-3618,-3-14-11989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44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96 8004,'0'0'8964,"0"-15"-7281,0-66 966,0 84-2601,-48 634 1463,14-305-618,29-164-359,5-173-504,1 0 0,0 0 0,1 0 0,-1 0 1,1 0-1,0 0 0,3-5 0,3-9 12,13-45-15,-13 34-34,2 1 1,1 0 0,29-54-1,-36 76-6,1 1 0,0-1 1,0 1-1,0 0 0,0 0 0,1 0 1,0 1-1,0 0 0,1 0 0,0 0 1,-1 1-1,1 0 0,1 1 0,-1-1 0,0 1 1,1 1-1,0 0 0,-1 0 0,1 0 1,10 0-1,-7 0-8,-1 2 1,1 0-1,0 0 0,0 1 1,12 2-1,-19-2 15,0 0 1,0 0-1,-1 1 1,1-1-1,-1 1 1,1 0-1,-1 0 0,0 0 1,0 0-1,0 1 1,0-1-1,0 1 1,0 0-1,0 0 0,-1 0 1,0 0-1,4 6 1,-1 2-1,0 0-1,-1 0 1,0 1 0,-1-1 0,0 1 0,-1 0 0,-1 0 0,0 0 0,0 0-1,-1 0 1,0 0 0,-5 23 0,2-17 5,-1 0 1,-1 0-1,0-1 0,-2 1 0,0-1 1,-1-1-1,-16 28 0,8-21 1,-1-2 0,0 0 0,-38 34 0,46-46 0,-1 0 0,-1-2 1,0 1-1,0-1 0,0-1 0,-1 0 1,0 0-1,0-1 0,0-1 1,-16 4-1,27-8-16,0 0 1,0 0-1,0 0 0,0 0 1,0 0-1,0 0 0,0 0 1,0 0-1,0 0 0,0-1 1,0 1-1,0 0 0,0-1 1,0 1-1,0 0 0,0-1 1,0 1-1,0-1 0,0 0 1,0 1-1,0-1 0,1 0 0,-1 0 1,0 1-1,1-1 0,-1 0 1,0 0-1,1 0 0,-1 0 1,1 0-1,-1 0 0,1 0 1,0 0-1,-1 0 0,1 0 1,0 0-1,0 0 0,-1 0 1,1 0-1,0 0 0,0 0 1,0 0-1,1-2 0,-1-3-264,0-1 0,1 1-1,0 0 1,0-1 0,0 1-1,3-8 1,0 6-425,0-1-1,1 1 1,0 0 0,7-9-1,30-37-5777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10901,'0'0'6286,"0"-4"-6086,0-10 23,0 20 15,0 33-40,1 72 466,20 159 0,-14-221-323,-5-26-232,1-1 0,0 1 0,2-1 1,1 0-1,1 0 0,13 30 0,-7-38 40,-12-13-226,-1-1 1,0 0 0,1 0 0,-1 1 0,1-1 0,-1 0-1,0 0 1,1 0 0,-1 0 0,1 0 0,-1 0 0,0 1-1,1-1 1,-1 0 0,1 0 0,-1 0 0,1 0 0,-1 0-1,0-1 1,1 1 0,-1 0 0,1 0 0,-1 0-1,0 0 1,1 0 0,-1-1 0,1 1 0,-1 0 0,0 0-1,1 0 1,-1-1 0,0 1 0,1 0 0,-1-1 0,0 1-1,0 0 1,1-1 0,-1 1 0,0 0 0,0-1 0,1 1-1,-1-1 1,0 1 0,0-1 0,5-19-5871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44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83 14711,'0'0'4631,"-2"-1"-4575,-7-2-38,9 5-16,11 5 48,-11-14 168,0 5-217,0 0 0,0 0 0,0 0 0,-1 0 0,1 0 0,-1 0 0,1 1 0,-1-1 0,0 0 0,1 0 0,-1 1 0,0-1 0,0 0 1,-1 1-1,1-1 0,0 1 0,0-1 0,-1 1 0,1 0 0,-1 0 0,1-1 0,-1 1 0,0 0 0,1 0 0,-1 1 0,0-1 0,0 0 0,-3 0 0,3 22-115,2-20 94,-1 21-2,0-14 18,1 0-1,0 0 0,0 0 1,3 15-1,-3-22 0,0-1 1,0 1-1,0-1 1,0 1-1,0-1 0,0 1 1,0-1-1,1 0 1,-1 1-1,0-1 1,0 1-1,0-1 0,1 1 1,-1-1-1,0 0 1,1 1-1,-1-1 1,0 0-1,1 1 0,-1-1 1,0 0-1,1 1 1,-1-1-1,0 0 1,1 0-1,-1 0 0,1 1 1,-1-1-1,1 0 1,-1 0-1,1 0 1,-1 0-1,0 0 0,1 0 1,-1 0-1,1 0 1,-1 0-1,1 0 0,-1 0 1,1 0-1,-1 0 1,1 0-1,-1 0 1,1 0-1,-1-1 0,0 1 1,2 0-1,-1-1 8,0 0 0,0 0 0,0 0 0,0 0 0,0 0 0,0 0 0,0 0-1,0 0 1,-1 0 0,1 0 0,0 0 0,-1 0 0,1-1 0,0 1 0,0-3 0,1-13 129,0-1 1,-1-28-1,-2 36-71,2 9-47,-1 1-1,0-1 1,0 1-1,0-1 0,0 0 1,0 1-1,0-1 0,0 0 1,0 1-1,0-1 0,0 0 1,0 1-1,-1-1 1,1 1-1,0-1 0,0 0 1,-1 1-1,1-1 0,0 1 1,-1-1-1,1 1 1,-1-1-1,1 1 0,0-1 1,-1 1-1,1-1 0,-1 1 1,1 0-1,-1-1 1,1 1-1,-1 0 0,0-1 1,1 1-1,-1 0 0,1 0 1,-1 0-1,0-1 0,1 1 1,-1 0-1,0 0 1,1 0-1,-1 0 0,0 0 1,1 0-1,-1 0 0,1 0 1,-1 1-1,0-1 1,0 0-1,-1 1-1,0 0 1,0 0-1,0 0 0,0 0 0,0 0 1,0 0-1,0 0 0,1 1 0,-1-1 1,0 1-1,1-1 0,-1 1 1,-1 2-1,-1 3-16,1 0 0,0 0 0,0 1 1,1-1-1,0 0 0,0 1 0,1 0 1,0-1-1,0 1 0,1 0 0,1 11 0,-1-18 4,0 0 0,1-1 0,0 1 0,-1-1 0,1 1 0,-1 0 0,1-1 0,0 1 0,-1-1 0,1 1 0,0-1 0,0 0 0,-1 1 0,1-1 0,0 0 0,0 1 0,0-1 0,-1 0 0,1 0 0,0 0 0,0 0 0,0 0 0,0 0 0,0 0 0,-1 0 0,1 0 0,0 0 0,1 0 0,26-3 0,-24 1 17,-1 1 0,1 0-1,-1-1 1,0 0 0,0 0-1,0 0 1,0 0 0,0 0-1,0-1 1,-1 1-1,1-1 1,-1 0 0,1 1-1,-1-1 1,0 0 0,0-1-1,2-4 1,-2 2 38,1 1 0,-1-1 0,0 0 1,-1 0-1,0 0 0,0 0 0,0 0 0,0 0 0,-1-12 0,-1 17-29,1 0 0,0 0 0,0 0 0,-1 0-1,1-1 1,0 1 0,-1 0 0,1 0 0,-1 0-1,0 0 1,1 0 0,-1 0 0,0 0-1,0 1 1,1-1 0,-1 0 0,0 0 0,0 0-1,0 1 1,0-1 0,0 1 0,0-1-1,0 0 1,0 1 0,0 0 0,0-1 0,0 1-1,-2-1 1,-35-2-2,32 3 2,4 0-42,1 1-1,0-1 1,-1 0 0,1 0-1,0 1 1,-1-1-1,1 1 1,0-1-1,-1 1 1,1-1 0,0 1-1,0 0 1,0 0-1,0 0 1,0-1-1,0 1 1,0 0 0,0 0-1,0 1 1,0-1-1,0 0 1,0 0 0,1 0-1,-1 0 1,0 1-1,0 1 1,-8 37-2185,8-6-2182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45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62 9236,'0'0'8433,"-21"-12"-7667,-4-2-560,-41-18-1,65 31-196,-1 1 0,0-1-1,0 1 1,1-1 0,-1 1 0,0 0 0,0-1-1,0 1 1,0 0 0,1 0 0,-1 1 0,0-1-1,0 0 1,0 1 0,0-1 0,1 1 0,-1-1-1,0 1 1,1 0 0,-1 0 0,0-1 0,-2 4-1,1-1 19,0 0-1,0 0 1,1 0-1,-1 0 1,1 1-1,0 0 0,-2 4 1,-1 0 50,-7 16 75,0 0 0,1 1 0,2 1 0,1 0 1,-9 40-1,10-21 86,1 1 0,1 67 0,4-102-233,2-1 1,-1 1-1,1 0 0,5 18 0,-5-25-1,0-1 0,1 0 0,-1 0 0,1 0 0,-1 0 0,1 0 0,0 0 0,0 0 0,1 0 0,-1-1 0,0 1 0,1-1 0,0 1 0,-1-1 0,1 0 0,0 0 0,0 0 0,5 1 0,7 2-8,-1-1 0,1-1 0,0-1 0,0 0 0,0-1 0,1 0 0,-1-1 0,0-1 1,0 0-1,0-2 0,0 1 0,16-6 0,-20 4-417,0-1 0,0 0 0,-1 0 1,0-1-1,0 0 0,0-1 0,11-10 0,16-20-5590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46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90 113 11237,'0'0'6088,"7"-13"-5717,28-41-155,-31 50-195,-1 0 1,1 1-1,0-1 0,0 1 0,0-1 1,0 1-1,1 1 0,-1-1 0,1 0 1,0 1-1,-1 0 0,1 0 0,0 1 1,0-1-1,1 1 0,-1 0 0,0 1 1,0-1-1,0 1 0,1 0 0,-1 0 0,0 1 1,0-1-1,1 1 0,5 2 0,-9-2-18,0 1-1,0-1 0,0 1 0,0-1 0,0 1 0,-1 0 0,1-1 0,-1 1 0,1 0 0,-1 0 1,1 0-1,-1 0 0,0 1 0,0-1 0,0 0 0,-1 0 0,1 1 0,0-1 0,-1 0 1,0 1-1,1-1 0,-1 4 0,1 10 3,-1-1-1,-1 21 1,0-23 2,0-2-8,-1 0 1,-1 0-1,1-1 0,-2 1 1,1-1-1,-1 1 1,-1-1-1,0-1 0,-1 1 1,1-1-1,-9 10 0,-5 5 47,-2 0-1,-39 36 0,59-60-13,18-12 251,-6 5-273,0 0 0,0 2 0,1-1 0,-1 1 0,1 1 0,0 0 0,1 1 0,-1 0 0,0 1 0,1 0 0,0 1 0,21 1 0,-31 1-11,0-1 0,0 1 0,-1-1 0,1 1 0,0 0-1,0 0 1,-1 1 0,1-1 0,0 0 0,-1 1 0,1 0-1,-1-1 1,0 1 0,0 0 0,0 0 0,0 0 0,0 1-1,0-1 1,0 0 0,0 1 0,-1-1 0,0 1 0,1 0-1,-1-1 1,0 1 0,0 0 0,0 0 0,-1 0-1,1 0 1,0 4 0,0 3 27,0 0 1,0 0-1,-1 0 0,0-1 0,0 1 1,-2 0-1,1 0 0,-4 14 1,0-12 94,0-1 1,-1 1 0,0-1 0,-1 0 0,0-1-1,0 1 1,-1-2 0,-1 1 0,-12 11-1,2-4 270,1-2-1,-2 0 1,-42 24-1,49-32-102,-1-1-1,0 0 0,0 0 0,0-2 0,-1 0 0,1 0 0,-1-2 0,0 1 0,-29-1 0,43-2-288,1 0 0,-1-1 0,0 1 0,1 0-1,-1-1 1,1 1 0,-1 0 0,1-1 0,-1 1 0,1 0 0,0-1-1,-1 1 1,1-1 0,-1 1 0,1-1 0,0 1 0,-1-1-1,1 1 1,0-1 0,0 0 0,-1 1 0,1-1 0,0 1 0,0-1-1,0 0 1,0 1 0,0-1 0,0 1 0,0-1 0,0 0 0,0 1-1,0-1 1,0 1 0,0-2 0,7-24-2165,10 6-2295,4-1-4834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47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9396,'0'0'7044,"5"14"-6554,10 42-109,-2 2-1,-3 0 1,-3 0-1,1 67 1,-6 14-280,-7 0 0,-24 154 1,7-144-254,22-146-8,-1 13-189,5-13-655,3-9-1442,21-28-2399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47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14006,'0'0'5027,"173"-28"-4915,-96 4-112,-4 2 0,-15 4-2113,-21 12-5875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47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0 199 9060,'0'0'10101,"148"-70"-10101,-70 35-144,-5 3-1745,-7 1-2545,-13 0-7236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48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212 727 11397,'0'0'7777,"0"-18"-7587,0-342 258,-1 321-419,-2 0 1,-8-48-1,8 74-21,0 0 0,-1 0 0,0 0 0,-1 0 0,0 1 0,-1-1 0,0 1 0,-1 1 0,-1-1 0,-8-10 0,13 19-1,-1-1 0,1 1-1,0 0 1,-1 1 0,1-1 0,-1 1 0,0-1 0,0 1 0,0 0-1,0 0 1,0 1 0,0-1 0,-1 1 0,1 0 0,-1 0 0,1 1-1,0-1 1,-1 1 0,1 0 0,-9 1 0,11-1-8,0 1 0,0 0 0,0 0-1,1 0 1,-1 0 0,0 0 0,1 0 0,-1 0 0,0 0 0,1 0 0,0 1-1,-1-1 1,1 1 0,0-1 0,0 1 0,-1 0 0,1-1 0,1 1 0,-1 0 0,0 0-1,0-1 1,1 1 0,-1 0 0,1 0 0,-1 0 0,1 0 0,0 0 0,0 3-1,-2 12-11,0-1-1,2 22 1,0-28 11,0-7-3,0 0 0,0 0 1,1 0-1,-1 0 0,1 0 0,0 1 0,0-1 0,0 0 0,0-1 1,1 1-1,-1 0 0,1 0 0,0 0 0,0-1 0,0 1 0,0-1 0,0 0 1,0 1-1,0-1 0,1 0 0,-1 0 0,1-1 0,0 1 0,0 0 1,-1-1-1,1 0 0,0 1 0,0-1 0,0 0 0,0-1 0,1 1 0,4 0 1,8 1-80,-1-1 1,1 0-1,0-1 1,-1 0-1,23-5 1,-23 2 24,0-1 0,0-1 0,-1 0 0,24-12 0,-23 10 54,0 0 1,1 1 0,30-7-1,-46 13 10,0 0-1,0 0 0,1 0 0,-1 0 0,0 0 0,0 0 1,1 0-1,-1 0 0,0 0 0,0 0 0,1 0 0,-1 0 0,0 0 1,0 0-1,0 1 0,1-1 0,-1 0 0,0 0 0,0 0 1,0 0-1,1 0 0,-1 1 0,0-1 0,0 0 0,0 0 1,0 0-1,1 1 0,-1-1 0,0 0 0,0 0 0,0 1 0,0-1 1,0 0-1,0 0 0,0 1 0,0-1 0,0 0 0,0 0 1,0 1-1,0-1 0,0 0 0,0 0 0,0 1 0,0-1 1,0 0-1,0 0 0,0 1 0,0-1 0,0 0 0,0 0 0,0 1 1,0-1-6,7 94 189,-6 122 0,-2-107-171,-11 8-36,12-116-408,0-4-1827,0-14-3181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48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88 12246,'0'0'3078,"3"25"-2779,13 82-56,-14-93-222,1-1 1,0 1-1,1 0 0,1-1 1,0 0-1,1 0 0,1 0 1,9 14-1,-15-24-24,1-1 0,-1 0-1,1 0 1,-1 0 0,1 0 0,0 0 0,0 0-1,0 0 1,0-1 0,0 1 0,0-1 0,4 3-1,-5-4 25,1 1-1,-1-1 1,0 0-1,0 1 1,1-1-1,-1 0 1,0 0-1,1 0 0,-1 0 1,0 0-1,0 0 1,1-1-1,-1 1 1,0 0-1,0 0 1,1-1-1,-1 1 1,2-2-1,0 0 81,0-1 0,0 1 1,0-1-1,0 0 0,-1 1 0,1-1 0,-1 0 1,0-1-1,0 1 0,0 0 0,0-1 0,-1 1 0,0-1 1,3-6-1,0-13 103,0 1 0,-2-1 1,-1 0-1,0 0 0,-2 0 1,-4-33-1,4 49-204,-1 0 0,0 0 0,0 0 0,0 1 0,-1-1 0,0 0 0,-1 1 0,1 0 0,-1 0 0,0 0 0,0 0 0,-1 1 0,0-1 0,0 1 0,-10-8 0,10 10-331,0 0 0,0 0 0,0 0 0,0 0 0,0 1 0,-1 0 0,1 0 0,-1 1 0,1-1 0,-1 1 0,1 0 0,-11 0 0,-11 1-5339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49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32 216 13766,'0'0'526,"0"23"-134,0 145-77,1-156-261,-1-1 0,0 1-1,-1 0 1,-1-1 0,1 1 0,-2-1 0,1 0 0,-2 1-1,0-1 1,-9 18 0,10-62 1579,4-2-1592,1 0 0,1 0 0,10-40 0,-9 57-44,1 0 1,1 1-1,1 0 1,0 0-1,1 0 1,0 1-1,21-28 1,-27 41-3,1 0 0,-1 0 0,1 1 0,0-1 0,0 1 0,0-1 0,0 1 0,1 0 0,-1 0 0,7-2 0,-9 3 3,0 1 0,1 0 0,-1-1-1,0 1 1,1 0 0,-1 0 0,0 0-1,1 0 1,-1 0 0,1 0 0,-1 0-1,0 0 1,1 1 0,-1-1 0,0 0-1,1 1 1,-1-1 0,0 1 0,0 0-1,0-1 1,1 1 0,-1 0 0,0 0-1,0 0 1,0-1 0,0 1 0,0 0-1,0 1 1,0-1 0,-1 0 0,1 0-1,0 0 1,-1 0 0,2 3 0,4 10-1,-1 0 0,0 1 0,-1-1 0,-1 1 1,0 0-1,0 21 0,0 101 40,-4-93-38,1 106 6,4-198 76,2 0 0,1 1 1,27-86-1,-19 77-51,-9 33-4,5-21-46,19-47-1,-26 79 55,1 1-1,0 1 1,1-1-1,0 1 0,0 0 1,1 1-1,1-1 1,-1 1-1,15-12 1,-21 20-6,0-1 0,1 1-1,-1 0 1,1 0 0,-1 0 0,0 0 0,1 0 0,0 0-1,-1 0 1,1 0 0,0 1 0,-1-1 0,1 1 0,0-1 0,0 1-1,-1-1 1,1 1 0,0 0 0,0 0 0,0 0 0,-1 0 0,1 0-1,0 1 1,0-1 0,0 1 0,-1-1 0,1 1 0,0-1-1,-1 1 1,1 0 0,0 0 0,-1 0 0,1 0 0,-1 0 0,0 0-1,1 0 1,-1 0 0,0 1 0,1-1 0,1 3 0,1 4 39,1 0 0,-1 0 0,0 0 0,-1 0 0,0 0 0,0 1 0,1 8 0,5 43 105,-2 1 1,-2 0-1,-3 0 0,-8 72 1,3-103 41,0-9-1554,3-7-3697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49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42 12230,'0'0'8481,"-5"-9"-8076,3 4-371,-12-20 17,14 25-50,0 0-1,0 0 0,0 0 0,0 0 0,0-1 0,0 1 0,0 0 0,0 0 0,0 0 0,-1 0 0,1 0 0,0 0 0,0-1 0,0 1 1,0 0-1,0 0 0,0 0 0,-1 0 0,1 0 0,0 0 0,0 0 0,0 0 0,0 0 0,0 0 0,-1 0 0,1 0 0,0 0 1,0 0-1,0 0 0,0 0 0,-1 0 0,1 0 0,0 0 0,0 0 0,0 0 0,0 0 0,-1 0 0,1 0 0,0 0 0,0 0 0,0 0 1,0 0-1,-1 1 0,-1 15-6,12 610 113,-13-186-667,3-437 419,0-1 0,0 0 0,0 1 1,0-1-1,0 1 0,1-1 1,-1 0-1,1 1 0,-1-1 0,2 3 1,-1-4-38,0 0 0,0-1 1,0 1-1,0 0 0,0-1 1,0 1-1,0 0 0,0-1 1,0 0-1,0 1 0,0-1 1,1 0-1,-1 1 0,0-1 1,0 0-1,0 0 0,0 0 1,1 0-1,1 0 0,27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3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9636,'0'0'6067,"8"-9"-4813,1 1-1047,0 0 0,0 1 0,0 0 0,1 1 0,0 0 0,1 0 0,-1 1 0,1 1 0,0 0 0,21-5 0,-9 5-179,-1 0 0,1 2 0,0 1 0,37 2 0,-56-1-23,0 1 0,1-1 0,-1 1 0,0 0 0,-1 0 0,1 0 0,0 0 0,0 1 0,0 0 0,-1 0 0,1 0 0,-1 0 0,1 0 0,-1 1 0,0-1 0,0 1 0,0 0 0,0 0 0,-1 0 0,1 0 0,-1 0 0,0 1 0,0-1 0,0 1 0,0 0 0,-1-1 0,1 1 0,0 5 0,2 9 35,0 0 1,-2 0 0,0 1-1,-2 35 1,0-35-31,0-9-10,0-1 0,-1 1 0,0 0 0,-1-1 0,0 1 0,0-1 1,-1 1-1,0-1 0,-1 0 0,0 0 0,0-1 0,-1 1 0,0-1 0,-1 0 0,0 0 1,0 0-1,0-1 0,-1 0 0,0 0 0,-1-1 0,1 0 0,-10 5 0,-3-5 36,12-4 18,17-2-48,54-7-101,34-1 81,-86 8 18,17 2-27,-27-1 22,-1 0 0,1-1 1,0 1-1,0 0 0,0-1 0,-1 1 0,1 0 1,0 0-1,-1 0 0,1-1 0,-1 1 0,1 0 1,-1 0-1,1 0 0,-1 0 0,0 0 0,0 0 0,1 0 1,-1 0-1,0 0 0,0 0 0,0 0 0,0 0 1,0 0-1,0 2 0,-1 10 5,0-1-1,-1 1 1,-1-1 0,0 0-1,0 0 1,-1 0 0,-1 0-1,0 0 1,-1-1 0,0 0-1,0 0 1,-1-1 0,-1 0-1,1 0 1,-2 0 0,1-1-1,-2 0 1,1-1 0,-1 0-1,0-1 1,0 0 0,-1 0-1,0-1 1,-1 0 0,1-1-1,-1-1 1,0 0 0,0 0-1,0-1 1,-1-1 0,-20 2-1,18-2 72,0-2-1,0 0 0,0-1 0,0 0 0,0-1 0,1-1 1,-1 0-1,1-1 0,-17-7 0,21 9 327,6 1-2773,2 1 421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0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13366,'0'0'5315,"177"-29"-3779,-75 3-975,7-4-321,0 1-240,-7 3-545,-17 4-3713,-17 7-8131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0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331 311 11877,'0'0'2249,"-4"-22"-370,3 17-1768,-2-16 238,-2 1-1,0 0 0,-1 0 0,0 0 0,-2 1 1,0 0-1,-22-35 0,23 45-293,0 0 0,-1 0 0,1 1 0,-2 0 0,1 1 1,-13-9-1,16 12-11,-1 1 1,0 0-1,0 1 0,0-1 1,0 1-1,0 0 1,-1 1-1,1-1 0,0 1 1,-1 0-1,1 1 1,-11 0-1,14 1-38,0 0-1,0 0 1,0 0 0,0 1-1,0-1 1,0 1 0,0-1-1,1 1 1,-1 0 0,1 0-1,-1 1 1,1-1 0,0 0-1,0 1 1,0-1 0,0 1-1,0 0 1,1-1 0,-1 1-1,1 0 1,-2 6 0,-5 9 18,1 1 0,-5 22 1,6-5-8,0 1 0,3-1-1,1 67 1,2-92-12,-1-7-7,1 1 0,1-1 0,-1 1 0,1-1 0,-1 1 0,1-1 0,0 0 0,1 1 0,-1-1 0,1 0 0,0 0 0,3 6 0,-3-8-1,0 0 0,-1-1 0,1 1 0,0-1 0,0 0-1,0 1 1,0-1 0,0 0 0,0 0 0,0 0 0,0-1 0,0 1 0,1 0 0,-1-1-1,0 0 1,0 1 0,1-1 0,-1 0 0,0 0 0,1 0 0,-1 0 0,0-1 0,0 1-1,1-1 1,-1 1 0,4-3 0,0 1 0,0-1 0,0 1-1,0-2 1,0 1 0,-1-1-1,1 1 1,-1-1 0,0-1-1,0 1 1,7-10 0,42-58-37,-39 51 36,0-3 13,-11 17 13,0 0-1,1 0 1,-1 0 0,2 0 0,-1 0-1,1 1 1,0 0 0,0 0 0,0 1-1,12-7 1,-17 11-3,0 1 0,0 0 0,0-1-1,0 1 1,0 0 0,0 0 0,0 0-1,0 0 1,0 0 0,0 0 0,0 0-1,0 0 1,0 0 0,0 0 0,0 1 0,0-1-1,0 0 1,0 1 0,0-1 0,0 1-1,0-1 1,0 1 0,0 0 0,-1-1-1,1 1 1,0 0 0,0-1 0,-1 1-1,1 0 1,0 1 0,16 29 99,-13-21-7,14 31 93,-6-14-209,0 0-1,2-1 1,0 0-1,34 42 0,-23-46-1236,-4-15-2606,-2-6-4542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1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16279,'0'0'3853,"-1"11"-3730,-1 41-109,8 79 1,0-8 12,-5 353 608,-1-476-633,0 0 1,0 1-1,0-1 1,0 0-1,0 1 0,0-1 1,0 0-1,0 1 1,0-1-1,0 0 1,0 1-1,0-1 1,0 0-1,0 1 1,0-1-1,1 0 1,-1 0-1,0 1 1,0-1-1,0 0 1,1 1-1,-1-1 1,0 0-1,0 0 1,1 0-1,-1 1 1,0-1-1,0 0 1,1 0-1,-1 0 1,0 1-1,1-1 1,-1 0-1,0 0 0,1 0 1,-1 0-1,0 0 1,1 0-1,-1 0 1,0 0-1,1 0 1,-1 0-1,0 0 1,1 0-1,-1 0 1,0 0-1,1 0 1,-1 0-1,17-11 103,-7-3-76,0-1-1,-1 0 1,-1-1-1,0 0 1,-1 0-1,-1 0 1,8-32 0,-7 22-40,2 0 1,17-34 0,-22 53 10,0 0-1,1 0 1,0 0 0,0 1 0,1-1-1,9-7 1,-14 13-3,0 0 1,0 0-1,0 0 0,0 1 0,0-1 0,0 0 1,0 0-1,0 1 0,1-1 0,-1 1 1,0-1-1,0 1 0,1-1 0,-1 1 0,0 0 1,1 0-1,-1-1 0,0 1 0,1 0 0,-1 0 1,0 0-1,1 1 0,-1-1 0,0 0 0,1 0 1,-1 1-1,0-1 0,1 1 0,-1-1 0,0 1 1,0 0-1,0-1 0,0 1 0,1 0 0,-1 0 1,0 0-1,0 0 0,-1 0 0,1 0 0,0 0 1,0 0-1,0 0 0,-1 0 0,1 0 0,0 0 1,-1 1-1,1-1 0,-1 0 0,1 2 0,2 6-6,0-1-1,-1 1 0,0-1 0,-1 1 0,0 0 1,0 14-1,-4 57-4,2-66 14,-1 4-1,-1 0 0,-1 0-1,-1-1 1,0 0 0,-1 1 0,-1-2 0,-1 1 0,0-1 0,-1 0 0,-1-1 0,0 0 0,-1-1 0,-1 0 0,-23 22 0,21-25-33,14-11-47,-1 0 0,1 0 1,0 1-1,-1-1 1,1 0-1,0 0 1,-1 1-1,1-1 1,0 0-1,-1 0 1,1 0-1,-1 0 1,1 0-1,0 1 1,-1-1-1,1 0 1,0 0-1,-1 0 1,1 0-1,-1 0 1,1 0-1,0 0 0,-1 0 1,1 0-1,-1-1 1,1 1-1,0 0 1,-1 0-1,1 0 1,-1 0-1,1 0 1,0-1-1,-1 1 1,0-13-4896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1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16808,'0'0'4901,"0"5"-4616,-2 56-302,8 77 1,0-34 60,-6 84 49,8 119-82,-7-300-259,-1 0 290,1 0 0,0 0-1,0 0 1,4 11 0,7-2-1770,-11-15 1341,0 0 1,0-1-1,1 1 1,-1 0-1,0-1 0,1 1 1,-1-1-1,0 0 1,1 1-1,-1-1 0,1 0 1,-1 0-1,2 0 0,16 0-7707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1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149 129 6755,'0'0'6648,"14"16"-6215,47 48-79,-59-63-322,-1 1-1,1 0 0,0-1 0,0 0 0,-1 1 0,1-1 0,0 0 0,0 0 0,0 0 0,1 0 0,-1 0 0,0 0 0,0-1 0,0 1 0,1-1 1,-1 1-1,0-1 0,1 0 0,-1 0 0,0 0 0,0 0 0,1-1 0,-1 1 0,0-1 0,0 1 0,1-1 0,-1 0 0,3-1 0,-3 0 50,1 0 1,0 0-1,-1 0 0,1 0 0,-1-1 0,1 1 0,-1-1 0,0 0 0,0 0 0,0 0 0,-1 0 0,1 0 0,1-5 0,-1 3 32,0-1 0,0 0-1,-1 0 1,0 0 0,0 0 0,0 0-1,-1 0 1,0 0 0,0 0 0,0 0-1,-1 0 1,0 0 0,0 0 0,0 0-1,-1 0 1,-3-7 0,2 8-45,0 0-1,1 1 1,-2 0 0,1 0 0,0 0-1,-1 0 1,0 0 0,0 1 0,0-1-1,0 1 1,-1 0 0,1 1 0,-1-1-1,0 1 1,0 0 0,0 0 0,0 0-1,-9-2 1,5 2-16,1 0 1,-1 1-1,0 0 0,0 0 0,0 1 0,0 0 0,0 0 1,0 1-1,0 1 0,0-1 0,-12 5 0,15-4-13,0 1-1,1 0 0,-1 0 0,1 0 0,0 1 0,0 0 1,0 0-1,0 0 0,1 1 0,-1-1 0,1 1 1,1 0-1,-1 0 0,0 1 0,1-1 0,-4 11 0,1-1 28,0 0-1,1 0 0,1 0 0,1 1 0,0-1 1,1 1-1,1 0 0,0 0 0,1-1 0,1 1 1,4 26-1,-4-35-61,0 0 0,1 0 0,0 0 0,1 0 0,-1-1 0,1 1 0,1-1 0,-1 0 0,1 0 0,0 0 0,0 0 0,1-1 0,-1 1-1,1-1 1,1 0 0,-1-1 0,1 1 0,-1-1 0,1 0 0,1-1 0,-1 1 0,0-1 0,1-1 0,0 1 0,-1-1 0,1 0 0,13 2 0,-8-2-147,0-1-1,0 0 1,0-1-1,0-1 1,0 1-1,0-2 1,0 0-1,0 0 1,0-1-1,-1-1 1,21-8-1,-23 7-304,0 0 0,0 0-1,-1-1 1,0 0 0,0-1-1,-1 0 1,0 0-1,0 0 1,7-11 0,12-25-4397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2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0 416,'0'0'22301,"-2"13"-22146,-3 41 135,3 1 1,9 97-1,0 4 594,-7 193 525,-1-349-1412,1 1-1,0-1 1,0 0-1,0 1 1,0-1 0,0 0-1,0 1 1,0-1-1,0 0 1,0 1 0,0-1-1,0 0 1,0 1 0,0-1-1,0 0 1,0 1-1,0-1 1,0 0 0,0 1-1,0-1 1,1 0-1,-1 1 1,0-1 0,0 0-1,0 1 1,1-1-1,-1 0 1,0 0 0,0 1-1,1-1 1,-1 0 0,0 0-1,0 0 1,1 0-1,-1 1 1,0-1 0,1 0-1,4-4-2436,-3-13-1199,-1-11-3175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3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282 375 9444,'0'0'8252,"0"-20"-7243,1-10-674,0-7 232,-5-47 1,2 62-341,-2 0 1,-11-41-1,13 56-181,0 0-1,-1 0 1,0 1-1,0-1 1,0 1 0,-1-1-1,0 1 1,0 0-1,-1 0 1,0 1 0,0-1-1,-9-7 1,13 12-20,-1 0 1,0 0 0,1 0-1,-1 1 1,0-1-1,0 0 1,0 1 0,1-1-1,-1 1 1,0 0-1,0-1 1,0 1 0,0 0-1,0 0 1,0 0-1,0 1 1,1-1 0,-1 0-1,0 1 1,0-1-1,0 1 1,0-1 0,1 1-1,-1 0 1,0 0-1,1 0 1,-1 0 0,1 0-1,-3 2 1,-2 3 20,0 0-1,0 0 1,1 1-1,0 0 1,-5 7 0,-5 11 2,0 1 0,2 0 0,1 1 1,1 0-1,1 1 0,2 0 0,0 0 1,2 1-1,1 0 0,2 0 0,1 1 1,2 50-1,0-78-49,1 0 1,-1 0-1,1 0 1,-1 0-1,1 0 1,0 0-1,0 0 1,0 0-1,0 0 1,0 0-1,0 0 0,1 0 1,-1-1-1,1 1 1,-1 0-1,1-1 1,-1 1-1,1-1 1,0 0-1,0 0 1,0 0-1,0 0 0,0 0 1,0 0-1,0 0 1,0 0-1,0-1 1,4 1-1,6 2 12,0-2 1,1 0-1,24-1 0,-22 0-2,-8 0-3,0-1-1,0 0 1,0-1 0,0 1-1,0-2 1,-1 1 0,1 0-1,-1-1 1,1-1 0,-1 1-1,0-1 1,0 0 0,9-8-1,-2 0 63,0 0 0,0-1 0,-2-1 0,13-18 0,-22 30 111,-1 1 0,0-1 1,0 0-1,0 0 0,0 0 1,0 0-1,0 1 0,-1-1 1,1 0-1,0 0 0,-1 0 1,0-1-1,1 1 0,-1-3 750,1 6-930,0-1-1,0 1 1,0 0-1,0 0 1,0 0-1,0 0 1,-1 0-1,1 0 0,0 0 1,-1 0-1,1 1 1,0-1-1,-1 0 1,1 0-1,-1 1 0,0-1 1,1 0-1,-1 0 1,0 3-1,2 2-1,6 17 6,0 3 20,0-1 0,2 1 1,2-2-1,0 1 0,1-2 0,19 26 0,-31-47-312,1 0 0,0-1 0,-1 1 0,1 0 0,0-1 0,0 0 0,0 0-1,0 1 1,0-1 0,4 1 0,-5-1-188,1-1 0,0 0 1,-1 1-1,1-1 0,-1 0 0,1 0 1,-1 0-1,1 0 0,-1-1 0,1 1 1,-1 0-1,1-1 0,-1 1 0,1-1 0,-1 1 1,1-1-1,1-1 0,22-20-14123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6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15703,'0'0'1745,"-17"127"-1681,10-40 80,-1 16-80,-1 4 16,1-9-16,1-19-48,5-20-32,-1-18 0,3-12-656,0-14-1521,0-11-2401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6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14 235 9284,'0'0'6059,"-4"-21"-4565,1 8-1249,1 4-118,0 0 0,1 0 0,0 0 0,0 0 0,1-11 0,1 16-94,-1 0-1,1 0 0,0 0 0,0 1 1,0-1-1,0 0 0,1 1 0,-1-1 0,1 1 1,0-1-1,0 1 0,0 0 0,1 0 0,-1 0 1,1 0-1,-1 0 0,1 1 0,6-5 0,5-2-22,0 0-1,1 1 0,0 1 0,0 0 0,1 2 0,-1-1 0,1 2 0,1 0 0,-1 1 0,0 1 0,1 0 0,0 1 0,-1 1 0,25 2 1,-36-1-16,0 0 1,0 1-1,0-1 1,0 1 0,0 0-1,0 0 1,0 1 0,0-1-1,-1 1 1,1 0 0,-1 0-1,0 1 1,0 0 0,0-1-1,0 1 1,-1 0 0,0 1-1,1-1 1,-2 0 0,1 1-1,0 0 1,-1 0-1,0 0 1,0 0 0,0 0-1,-1 0 1,0 0 0,1 7-1,0 0 1,0 0 0,-1 0 0,-1 0 0,0 0 0,-1 0 0,0 0 0,0 0 0,-2 0 0,1-1 0,-1 1-1,-10 21 1,4-15 28,-1 0 0,-1-1-1,-1-1 1,-1 0-1,0 0 1,-24 21-1,15-18 32,-1 0-1,0-2 0,-1-1 0,-29 14 1,52-29-43,1-1 1,-1 0-1,1 1 1,-1-1-1,1 1 0,-1-1 1,1 1-1,0-1 1,-1 1-1,1-1 1,0 1-1,-1-1 1,1 1-1,0-1 1,0 1-1,0 0 1,-1-1-1,1 1 1,0-1-1,0 1 1,0 0-1,0-1 1,0 1-1,0-1 1,0 1-1,0 0 0,0-1 1,0 1-1,1 0 1,-1-1-1,0 1 1,0-1-1,1 1 1,-1 0-1,14 22-52,48 58 39,-26-35 18,58 96-1,-72-99-147,-2 1 0,16 54 1,-13-17-5116,-18-61-2138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7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18152,'0'0'993,"0"155"-289,0-55-240,9 5-288,1-9-32,0-15-32,-1-20-79,-1-15-1,-3-15-32,-1-16-417,1-8-799,3-7-2882,-4-16-2865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6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287 227 9828,'0'0'1260,"-14"-19"-665,-98-128 1795,106 140-2186,0 0 0,0 0 0,-1 1-1,0 0 1,0 0 0,-10-6 0,15 11-174,1 0-1,-1 0 1,1 0 0,-1 0 0,1 0-1,-1 0 1,1 1 0,-1-1 0,0 1-1,0-1 1,1 1 0,-1 0 0,0-1-1,0 1 1,1 0 0,-1 0 0,0 0 0,0 1-1,1-1 1,-1 0 0,0 1 0,0-1-1,1 1 1,-1-1 0,1 1 0,-1 0-1,0 0 1,1 0 0,-1 0 0,1 0-1,0 0 1,-1 0 0,1 0 0,0 0-1,0 1 1,0-1 0,0 1 0,0-1 0,-2 4-1,-3 8-34,0 0-1,0 0 0,2 1 0,-1 0 0,2 0 1,-4 29-1,2 89-43,5-112 48,0-18 0,0 0 1,1 1-1,-1-1 1,0 0-1,1 0 1,-1 0-1,1 1 1,0-1-1,0 0 1,0 0-1,0 0 1,0 0-1,0 0 1,0-1-1,1 1 1,-1 0-1,1 0 1,-1-1-1,1 1 1,0-1-1,-1 1 1,1-1-1,0 0 1,0 0-1,0 0 1,0 0-1,4 1 1,-3-1-2,0 0 1,1 0 0,-1-1 0,0 1-1,0-1 1,0 0 0,0 0 0,1 0-1,-1-1 1,0 1 0,0-1 0,0 0-1,0 0 1,0 0 0,0 0 0,0 0 0,0-1-1,0 1 1,0-1 0,2-2 0,4-4-26,-1 0 1,-1 0 0,0-1 0,0-1 0,0 1 0,-1-1 0,6-14 0,32-77-174,-44 100 200,2-4 18,8-17 483,-6 22-177,0 13-99,-1 5-158,0-1 1,1 0-1,0 0 1,2 0-1,0-1 1,1 1 0,0-2-1,11 18 1,-6-28-6191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1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7796,'0'0'8107,"0"-1"-8033,0 1 0,1 0 0,-1 0 0,0 0-1,1 0 1,-1-1 0,0 1 0,1 0 0,-1 0-1,0 0 1,1 0 0,-1 0 0,0 0 0,1 0-1,-1 0 1,0 0 0,1 0 0,-1 0 0,0 0 0,1 0-1,-1 0 1,0 0 0,1 0 0,-1 1 0,0-1-1,1 0 1,-1 0 0,0 0 0,1 1 0,3 6 9,0 0 1,0 0-1,-1 1 0,0 0 1,-1-1-1,1 1 1,-2 0-1,3 15 1,-2-12-19,12 90 524,3 163 0,-11-108 154,-3-119-496,-3-37-260,0 0 0,0 0 0,1 0 0,-1 0 0,0 0 0,0 0 0,0 0 0,0 0 0,0 0 0,0 0 0,0 0 0,0 0 0,0 0 0,1 0 0,-1 0 0,0-59-2355,0 50 1888,0-52-4403,0-8-3542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7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 16392,'0'0'4145,"2"-61"-5985,18 65-4307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8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478 409 15191,'0'0'1467,"-13"-24"-344,-41-74-317,50 91-680,0 0 0,-1 0 0,0 1 0,0 0-1,0 0 1,-1 0 0,0 1 0,0 0 0,-10-8 0,12 11-92,0 0 1,0 0 0,0 1-1,0-1 1,0 1 0,0 0-1,-1 0 1,1 0-1,0 1 1,-1-1 0,1 1-1,0 0 1,-7 1 0,3 1-33,0 0 0,0 1 0,0 0 0,1 0 0,-1 1 0,1 0 0,0 0 0,0 0 0,1 1 0,-1 0 0,1 1 0,0-1 0,0 1 0,-9 13 0,4-6-11,1 1 0,1-1 0,0 2 1,1-1-1,1 1 0,0 1 0,1-1 0,1 1 0,0 0 0,1 0 0,0 1 0,2-1 0,-1 21 0,3-36 0,0 0 1,0 0-1,0 0 1,0 0-1,1 0 0,-1 0 1,0 0-1,1 0 1,-1 0-1,0 0 0,1 0 1,-1 0-1,1-1 1,0 1-1,-1 0 0,1 0 1,0 0-1,-1-1 1,1 1-1,0 0 0,0-1 1,0 1-1,0-1 1,1 1-1,1 1-4,1-1-1,-1 1 1,1-1-1,-1-1 1,1 1-1,0 0 1,4-1-1,7 1-13,0-2-1,25-3 0,-22 0 21,-1-1-1,1 0 0,-1-2 0,26-13 0,14-5 2,-56 25 6,0-1-1,0 0 1,1 1 0,-1-1 0,0 1-1,1-1 1,-1 1 0,0 0-1,1-1 1,-1 1 0,0 0 0,1 0-1,-1 0 1,1 0 0,-1 0-1,0 0 1,1 1 0,-1-1-1,1 0 1,-1 1 0,0-1 0,1 1-1,-1-1 1,0 1 0,0 0-1,0 0 1,1-1 0,1 3 0,-2 0-1,1 1 0,0-1 1,-1 1-1,1-1 1,-1 1-1,0 0 1,0-1-1,0 8 0,0-10 2,7 63 3,-3 0 1,-4 83-1,-1-93-1,-1-15 0,-3-1 0,0 0 0,-3-1 1,-1 1-1,-2-1 0,-1-1 0,-26 56 0,13-42 2,-2 0-1,-3-2 1,-1-1-1,-57 66 1,80-105-1,-1 2-3,0 0 1,-1 0-1,0-1 1,0 0-1,-1-1 0,0 0 1,0 0-1,-1-1 1,-14 7-1,24-14 2,0 1 0,0-1 0,0 1 0,0-1 0,0 0-1,0 0 1,0 1 0,0-1 0,0 0 0,0 0-1,0 0 1,0 0 0,0 0 0,0 0 0,0 0 0,0 0-1,0-1 1,0 1 0,0 0 0,0-1 0,0 1 0,0-1-1,0 1 1,0-1 0,0 1 0,0-1 0,0 0 0,1 1-1,-1-1 1,0 0 0,1 0 0,-1 1 0,0-1-1,1 0 1,-1 0 0,1 0 0,-1 0 0,1 0 0,-1 0-1,1 0 1,0 0 0,-1-2 0,0-4 3,0-1 0,0 0 1,1 0-1,0-15 0,1 8-12,0-1-31,0 1-1,1 0 1,1-1-1,0 1 1,1 0-1,1 1 1,0-1-1,11-19 1,8-12-484,38-50 0,-48 75 334,117-171-794,-18 30 473,103-198-1,-117 149 336,-81 164 1173,-1-2 0,16-80 1,-30 74 1659,-3 81-2623,0 147 76,39 301 1,-27-433-101,-12-40-13,0 0-1,0 0 1,1 0 0,-1 0 0,1-1 0,-1 1 0,1 0-1,-1 0 1,1-1 0,0 1 0,-1 0 0,1-1-1,0 1 1,-1 0 0,1-1 0,0 1 0,0-1 0,-1 1-1,1-1 1,0 1 0,0-1 0,0 0 0,0 0 0,0 1-1,0-1 1,0 0 0,0 0 0,0 0 0,0 0-1,-1 0 1,1 0 0,0 0 0,0 0 0,0 0 0,0-1-1,0 1 1,0 0 0,0 0 0,0-1 0,0 1 0,-1-1-1,2 0 1,11-10 28,-1 0 0,0-1 0,0 0 0,-1-1-1,-1 0 1,0-1 0,10-19 0,7-8-8,-14 22-21,-2 3 1,0 0-1,1 1 1,15-15-1,-24 27-1,0 0-1,0 0 1,1 1 0,-1-1-1,1 1 1,0-1-1,-1 1 1,1 0 0,0 0-1,0 1 1,1-1-1,-1 1 1,0 0 0,0 0-1,1 1 1,-1-1-1,0 1 1,1 0 0,5 0-1,-7 1-2,0 0 0,1 0 0,-1 0 0,0 1 0,0-1 0,0 1 0,-1-1 0,1 1 0,0 0-1,-1 0 1,1 0 0,-1 1 0,1-1 0,-1 1 0,0-1 0,3 6 0,3 5-1,-1 0-1,9 21 1,-9-18-3,58 162 17,-19-45 2,-46-132-95,6 11 172,-6-11-177,0-1-1,0 0 1,0 0-1,0 0 1,0 1 0,1-1-1,-1 0 1,0 0-1,0 0 1,0 0 0,0 1-1,0-1 1,0 0-1,0 0 1,1 0 0,-1 0-1,0 1 1,0-1-1,0 0 1,0 0 0,1 0-1,-1 0 1,0 0-1,0 0 1,0 0 0,1 0-1,-1 0 1,0 0 0,0 1-1,0-1 1,1 0-1,-1 0 1,0 0 0,0 0-1,0 0 1,1-1-1,-1 1 1,0 0 0,0 0-1,0 0 1,1 0-1,-1 0 1,0 0 0,0 0-1,0 0 1,1 0-1,-1 0 1,0-1 0,0 1-1,0 0 1,0 0-1,0 0 1,1-1 0,2-8-6756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8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16856,'0'0'3761,"15"137"-3296,-1-27 63,-1 14-336,-1 7-128,-5-2-16,0-17-48,-2-21-16,-5-23-384,0-22-641,0-13-1520,0-20-3426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9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0 162 16952,'0'0'3761,"146"-65"-2768,-64 38-817,-2 3-176,-4 3-448,-11-3-3522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9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38 12294,'0'0'9951,"-6"-7"-9423,-17-21-298,24 28-229,-1 0-1,0 0 1,-1 0 0,1 0 0,0 0 0,0-1 0,0 1 0,0 0 0,0 0 0,0 0 0,0 0 0,0 0 0,0 0 0,0 0 0,0-1 0,0 1 0,0 0 0,0 0 0,0 0 0,0 0 0,0 0 0,-1 0 0,1 0 0,0 0 0,0 0 0,0 0 0,0 0 0,0-1 0,0 1 0,0 0 0,-1 0 0,1 0 0,0 0 0,0 0 0,0 0 0,0 0 0,0 0 0,0 0 0,0 0 0,-1 0 0,1 0 0,0 0 0,0 0 0,0 0-1,0 0 1,0 0 0,0 1 0,-1-1 0,1 0 0,0 0 0,0 0 0,0 0 0,0 0 0,0 0 0,0 0 0,0 0 0,0 0 0,0 0 0,-1 0 0,1 1 0,0-1 0,0 0 0,0 0 0,0 0 0,0 0 0,0 0 0,0 0 0,0 1 0,0 10-19,0-8 17,1 132-55,-3 172 112,0-288-58,1-1 1,-6 21 0,6-34-4,0-1 1,0 0-1,0 0 1,-1 0-1,0 0 0,1 0 1,-1 0-1,-1 0 0,1-1 1,0 1-1,-1-1 1,0 0-1,0 1 0,0-1 1,-4 2-1,1-2-58,-2-2-1,1 1 1,0-1-1,0 0 1,0 0-1,-1-1 1,1 0 0,0 0-1,-1-1 1,1 0-1,0 0 1,0-1-1,-9-3 1,8 1-316,1-1 0,-1 1 0,1-2 0,0 1 0,1-1 0,-1 0 0,1 0 0,0-1-1,1 0 1,-1 0 0,1 0 0,1 0 0,-6-11 0,-8-26-4442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0:59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 15543,'0'0'5138,"175"-62"-4961,-66 41-145,3 5-32,-8 8-193,-12 3-1167,-17 5-2818,-16 0-3698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0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14134,'0'0'4731,"-2"23"-4523,1-14-189,-8 170 317,9-161-316,0 0 0,2 0 0,0 0 0,8 29 0,-9-42-22,0-1 1,1 0-1,-1 0 1,1 1-1,0-1 1,0 0-1,0-1 1,0 1 0,1 0-1,0 0 1,0-1-1,0 0 1,0 0-1,0 1 1,0-2 0,1 1-1,0 0 1,-1-1-1,1 0 1,0 1-1,0-2 1,0 1-1,1 0 1,5 1 0,-5-2 5,0-1 1,0 1 0,0-1-1,0 0 1,0 0 0,0 0 0,-1-1-1,1 0 1,0 0 0,0 0 0,0 0-1,-1-1 1,1 0 0,-1 0-1,1 0 1,-1 0 0,0-1 0,4-3-1,-4 3 7,0-2-1,0 1 1,0 0-1,-1-1 0,0 1 1,0-1-1,0 0 1,0 0-1,-1 0 0,0 0 1,0-1-1,0 1 1,-1-1-1,0 1 0,1-9 1,0 3 19,-1 0 0,-1 1 0,0-1 0,0 0 1,-1 1-1,-1-1 0,1 1 0,-2-1 0,1 1 0,-8-16 0,8 21-28,-1-1 0,0 1-1,0 0 1,-1 0 0,0 1-1,0-1 1,0 1-1,0 0 1,-1 0 0,1 0-1,-1 0 1,0 1-1,0 0 1,0 0 0,-1 0-1,1 1 1,-1-1-1,1 1 1,-1 1 0,-7-2-1,4 1-234,-1 1-1,0 0 1,0 0-1,1 1 1,-1 0 0,0 1-1,-16 3 1,21-2-522,0-1 1,1 2-1,-1-1 0,1 0 1,-7 6-1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0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17320,'0'0'3682,"-5"135"-3634,7-41-48,-2 6 0,0-8-305,0-13-1039,0-25-3362,0-25-4434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0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20 511 15543,'0'0'2908,"0"17"-2881,0 305 39,0-322-108,-3-8 4,-5-42 106,3 0 0,1-90-1,4 134-44,0 1 0,1 0 0,-1-1 0,1 1 0,0 0 0,0 0 0,1-1 0,0 1-1,-1 0 1,2 1 0,-1-1 0,1 0 0,-1 0 0,1 1 0,0 0 0,1 0 0,-1 0 0,1 0 0,0 0-1,0 0 1,0 1 0,0 0 0,1 0 0,-1 0 0,1 1 0,0-1 0,0 1 0,0 0 0,0 0 0,0 1 0,0 0-1,0 0 1,1 0 0,-1 0 0,0 1 0,1 0 0,-1 0 0,0 0 0,1 1 0,-1 0 0,0 0 0,0 0-1,1 0 1,-1 1 0,0 0 0,0 0 0,-1 1 0,1-1 0,0 1 0,6 5 0,4 5-5,0 1 0,-1 0 0,-1 1 0,16 22 0,40 73 127,-2-4 36,-63-100-178,1 0-1,0-1 1,0 1-1,0-1 1,10 7 0,-14-12 2,0 1 0,0 0 0,0 0 0,0 0 0,0-1 0,0 1 0,0-1 0,0 1 0,0-1 0,1 1 0,-1-1 0,0 1 0,0-1 0,1 0 0,-1 0 0,0 0 0,0 0 0,1 0 0,-1 0 0,0 0 0,0 0 0,1 0 0,-1-1 0,0 1 0,0 0 0,0-1 0,1 1 0,-1-1 0,0 1 0,0-1 0,0 0 1,0 1-1,0-1 0,0 0 0,0 0 0,0 0 0,0 0 0,-1 0 0,1 0 0,0 0 0,0-1 0,4-8 49,0-1 0,-1 0 0,0 0 0,-1 0 0,0-1 0,-1 1 0,1-14 0,2-90 360,-5 97-337,1-399 543,-1 232-3476,0 179-1415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1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57 11205,'0'0'9994,"-3"-9"-9567,-11-31-347,10 32-48,2 13 0,-49 306-38,35-192 28,-13 64 4,2-20-15,-6 198 0,33-316-11,0-45 0,0 1 0,1 0 0,-1 0 0,0 0 0,0 0 0,0 0 0,1 0 0,-1-1 0,0 1 0,1 0 0,-1 0 0,1 0 0,-1-1 0,1 1 0,-1 0 0,1-1 0,-1 1 0,1 0 0,0-1 0,-1 1 0,1-1 0,0 1 0,0-1 0,-1 1 0,1-1 0,2 1 0,22 0 5,-16-2 1,4 0 1,0-1 1,-1 0-1,1-1 1,-1 0 0,0-1-1,0 0 1,14-7-1,77-49-114,-85 49 52,23-16-1641,-1-1-1,48-45 0,-24 6-6248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1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11349,'0'0'4170,"13"-2"-3866,20-3-65,-1 2 1,1 0-1,0 3 0,0 0 0,0 3 1,-1 0-1,1 2 0,-1 1 0,0 2 0,-1 1 1,49 21-1,-64-22-204,1 1 1,-1 0-1,-1 1 1,0 0-1,0 2 1,13 13-1,-21-18-10,-1 0 0,0 0 0,-1 0 0,0 1 0,0 0 0,0 0 0,-1 0 0,0 1 0,-1-1 0,0 1 0,0 0 0,-1 0 0,2 18-1,-2-5 44,-1 0 0,-2 1-1,0-1 1,-1 0-1,-1 1 1,-2-1 0,0-1-1,-10 28 1,3-18 107,-2-1 1,-1 0-1,-2-1 1,-39 52 0,34-51 107,-1-2 1,-1-1 0,-2 0-1,-1-2 1,-1-1 0,-1-2-1,-1 0 1,-52 28 0,79-49-266,1 0 0,-1 0 1,1 0-1,-1 0 1,0 0-1,1 0 1,-1-1-1,0 1 0,-5-1 1,8 0-315,1-5-3938,5-1-633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2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1 250 15847,'0'0'3202,"174"-44"-2546,-57 5-624,7-5-32,-1 1-288,-11-1-3202,-27 9-4353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3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399 860 8564,'0'0'3946,"-2"-21"-2249,1 2-1367,2 7-141,-2 1 0,0 0 1,0 0-1,-1 0 0,0 0 0,-1 0 0,0 0 1,-1 1-1,0-1 0,-6-11 0,2 9 19,0 1-1,-1 0 0,0 1 1,0 0-1,-1 0 1,-1 1-1,0 1 0,-21-15 1,25 19-87,-1 1 0,1 0 0,-1 0 0,-1 0 0,1 1 0,0 1 1,-1-1-1,1 1 0,-1 1 0,0-1 0,0 2 0,0-1 0,1 1 0,-1 0 1,-14 3-1,18-1-111,0-1 1,0 1 0,0 0-1,0 1 1,1-1 0,-1 1-1,1 0 1,0 0 0,0 0-1,0 1 1,0-1 0,1 1-1,-1 0 1,1 0 0,0 0-1,0 1 1,0-1 0,1 1-1,0-1 1,-4 10 0,1 1-7,0 0 1,1 0 0,1 0 0,0 0 0,-1 28 0,3-16-2,-1 3-3,1 0 1,5 32 0,-4-54-3,1 0 0,1-1 0,0 1 0,0-1 0,0 0 0,1 0 0,0 0 0,0 0-1,1 0 1,-1 0 0,2-1 0,-1 0 0,8 8 0,-10-11-5,1-1-1,0 1 1,0-1-1,1 0 1,-1 0 0,0 0-1,1-1 1,-1 1-1,1-1 1,0 1 0,-1-1-1,1 0 1,0-1-1,0 1 1,-1-1 0,1 1-1,0-1 1,0-1-1,0 1 1,0 0-1,0-1 1,-1 0 0,1 0-1,0 0 1,-1 0-1,1 0 1,6-4 0,1-1-9,0 0 1,-1-1 0,1-1 0,-1 1 0,-1-2 0,1 1 0,8-12 0,8-12 10,-1 0 0,-1-2 1,-3-1-1,0 0 0,-3-2 1,0 0-1,-3-1 0,17-61 0,-26 55 803,-1 47-758,3 20-57,-1 0-1,7 34 1,0 5 29,-6-31-11,20 58 1,-25-81-2,0 0-1,1 0 0,0-1 1,0 1-1,1-1 0,0 0 1,0 0-1,9 8 0,-13-14-4,-1-1 0,1 1-1,0 0 1,0 0-1,0-1 1,0 1 0,0-1-1,0 1 1,0 0 0,0-1-1,0 0 1,1 1 0,-1-1-1,0 0 1,0 0-1,0 1 1,0-1 0,1 0-1,-1 0 1,0 0 0,0 0-1,0-1 1,0 1 0,1 0-1,-1 0 1,0-1-1,0 1 1,0-1 0,0 1-1,0-1 1,0 1 0,0-1-1,0 0 1,0 1-1,0-1 1,0 0 0,0 0-1,0 0 1,3-4-2,0 0-1,0 0 1,-1-1 0,0 1-1,4-9 1,15-37 5,-2-2 1,-3 0-1,-2-1 1,-2-1-1,-3 0 1,-2-1-1,-2 1 1,-3-73 0,-3 89 9,1 3 48,-6-49 1,4 74-32,-1 0-1,0 0 1,-1 1 0,0-1 0,-1 1-1,0 0 1,-1 0 0,-10-18 0,15 28 1,0 0 0,0-1 1,0 1-1,0 0 1,-1 0-1,1 0 0,0-1 1,0 1-1,0 0 1,0 0-1,0-1 0,-1 1 1,1 0-1,0 0 1,0 0-1,0 0 0,-1-1 1,1 1-1,0 0 1,0 0-1,0 0 0,-1 0 1,1 0-1,0 0 1,0 0-1,-1 0 0,1 0 1,0-1-1,0 1 1,-1 0-1,1 0 0,0 0 1,0 0-1,-1 0 1,1 1-1,-4 9 224,4 27-520,0-24 351,3 94-96,23 155 0,-24-248 15,20 122-16,6 210 0,-28-344-10,0-19 100,0-167-55,0 176-24,0 0 0,1-1 0,1 1 0,-1 0 0,1-1 0,1 1 0,-1 0 0,1 1 0,1-1 0,0 0 0,0 1 0,0 0 0,1 0 0,0 0 0,0 1 0,0-1-1,1 1 1,0 1 0,1-1 0,-1 1 0,1 0 0,0 0 0,0 1 0,1 0 0,-1 0 0,1 1 0,0 0 0,0 0 0,0 1 0,0 0 0,0 0 0,0 1 0,1 0 0,-1 0 0,13 2 0,-17-1-5,-1 1 1,0-1 0,1 1-1,-1 0 1,0 0 0,0 0-1,0 1 1,0-1 0,0 1-1,0-1 1,0 1 0,0 0 0,-1 0-1,1 1 1,-1-1 0,5 5-1,-4-2-7,0-1 0,-1 1 0,1 0 0,-1-1-1,0 1 1,-1 0 0,1 0 0,-1 0 0,0 1 0,1 5 0,-1 0-5,-1 1 0,0-1 1,-1 1-1,0-1 1,0 0-1,-1 0 1,-1 1-1,0-1 0,-8 17 1,-2-4-68,-1-1 0,-1 0 0,-2-1 0,0-1 1,-1-1-1,-1 0 0,-1-1 0,0-1 0,-36 23 0,51-37-233,-1-1 0,1 0 0,0 0 0,-1 0 0,0 0 0,0-1 0,0 0 0,0 0 0,0-1 0,-11 2-1,17-3 181,-1 0-1,1 0 0,-1 0 0,1 0 0,-1 0 0,1 0 0,-1 0 1,1 0-1,-1 0 0,0 0 0,1 0 0,-1 0 0,1 0 1,-1 0-1,1 0 0,-1-1 0,1 1 0,0 0 0,-1 0 0,1 0 1,-1-1-1,1 1 0,-1 0 0,1-1 0,0 1 0,-1 0 0,1-1 1,0 1-1,-1-1 0,1 1 0,0-1 0,-1 0 0,-1-31-8487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3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 19017,'0'0'3393,"-4"-1"-3214,4 1-179,0 0-1,0-1 1,-1 1-1,1 0 1,0 0 0,-1 0-1,1 0 1,0 0-1,0 0 1,-1 0-1,1 0 1,0 0 0,-1 0-1,1 0 1,0 0-1,-1 0 1,1 1 0,0-1-1,0 0 1,-1 0-1,1 0 1,0 0 0,-1 0-1,1 1 1,0-1-1,0 0 1,-1 0 0,1 0-1,0 1 1,0-1-1,0 0 1,0 0-1,-1 1 1,1-1 0,0 0-1,0 0 1,0 1-1,0-1 1,0 0 0,0 1-1,-1-1 1,1 0-1,0 1 1,0-1 0,0 0-1,0 0 1,0 1-1,0-1 1,0 0-1,1 1 1,-1 0 0,2 17-8,1-1-1,8 31 1,6 28-2,-6 31 22,-3 150-1,-3-40-34,-5-213-87,1 12 83,0 1-1,1-1 0,1 1 0,8 25 1,-10-39-160,0 0 1,0 0 0,1 0 0,-1 0 0,1-1 0,0 1-1,0-1 1,-1 1 0,2-1 0,-1 0 0,0 1 0,0-1-1,5 3 1,-5-4-212,1 0 1,-1-1-1,0 1 0,1 0 0,-1-1 1,1 1-1,-1-1 0,1 0 0,-1 0 0,1 0 1,-1 0-1,1 0 0,-1 0 0,0-1 1,1 1-1,-1-1 0,1 0 0,-1 0 0,4-2 1,28-21-8637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3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101 114 8612,'0'0'9932,"4"8"-9737,-3-5-188,1 1-1,0-1 1,0 0 0,1 1-1,-1-1 1,1 0 0,-1 0-1,1 0 1,0-1-1,0 1 1,0-1 0,1 0-1,-1 1 1,0-1 0,1-1-1,0 1 1,-1-1-1,1 1 1,0-1 0,0 0-1,-1 0 1,1 0-1,0-1 1,6 0 0,-7 1-1,0-1 0,-1 0 0,1 0 0,0-1 1,0 1-1,0 0 0,-1-1 0,1 0 0,0 0 0,0 0 1,4-2-1,-6 1 6,1 1 0,0-1 0,-1 0 0,1 0 0,-1 0 1,0 1-1,0-2 0,0 1 0,0 0 0,0 0 0,0 0 0,0 0 0,-1 0 1,1-5-1,1 0 122,-1 1 1,1-1 0,-2 0-1,1 1 1,-1-1 0,0 0-1,0 0 1,-1 0 0,0 1-1,-3-14 1,2 17-88,1 0 1,0 0-1,-1 1 1,1-1-1,-1 1 1,0-1-1,0 1 0,0 0 1,0-1-1,0 1 1,-1 0-1,1 0 0,-1 1 1,1-1-1,-1 0 1,0 1-1,1 0 0,-1-1 1,0 1-1,0 0 1,0 1-1,0-1 0,0 0 1,0 1-1,0 0 1,-4-1-1,2 1-41,0 0-1,0 0 0,0 0 1,0 1-1,0 0 1,0 0-1,0 0 1,0 0-1,0 1 1,1 0-1,-1 0 1,0 0-1,1 0 1,-1 1-1,-6 5 1,5-2 1,0 0-1,0 0 1,0 1 0,1-1 0,0 1 0,1 0 0,-1 1 0,-5 13 0,2 0 0,1 0 0,1 1 1,1 0-1,1 0 0,1 0 0,-1 33 0,4-48-8,-1 10-35,1 0 0,1 0 0,0 0 0,1 1 0,5 17 0,-5-31 15,-1 0 0,1 1 0,-1-1 1,1 0-1,0 0 0,1 0 0,-1-1 1,1 1-1,0-1 0,-1 1 0,2-1 0,-1 0 1,0 0-1,1 0 0,-1 0 0,1-1 0,0 1 1,0-1-1,0 0 0,0 0 0,0-1 1,0 1-1,0-1 0,1 0 0,4 1 0,-2-1-361,1 0-1,0 0 0,0 0 0,0-1 0,0 0 0,0-1 0,0 0 0,0 0 0,0 0 0,-1-1 0,1-1 0,0 1 0,-1-1 1,0 0-1,0-1 0,9-5 0,28-26-5700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4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30 14839,'0'0'4316,"-2"-4"-4161,1 4-154,1-1-1,0 1 1,-1-1-1,1 1 1,0-1-1,0 0 1,-1 1-1,1-1 0,0 0 1,0 1-1,0-1 1,0 0-1,0 1 1,0-1-1,0 0 1,0 1-1,0-1 1,0 0-1,0 1 1,0-1-1,1 1 1,-1-1-1,0 0 1,0 1-1,1-1 1,-1 1-1,0-1 1,1 0-1,-1 1 0,0-1 1,1 1-1,-1-1 1,1 1-1,-1 0 1,1-1-1,-1 1 1,1-1-1,-1 1 1,1 0-1,0-1 1,-1 1-1,1 0 1,0 0-1,-1 0 1,1-1-1,-1 1 1,1 0-1,0 0 1,0 0-1,5-1-4,-1 1 0,1 0 1,0 0-1,-1 0 0,1 0 0,9 3 1,-11-2 1,0 1 0,1 0 0,-1-1 0,0 2 0,0-1 0,0 0 0,0 1 0,0 0 0,0 0 0,-1 0 0,0 0 0,1 1 1,-1-1-1,-1 1 0,1 0 0,0 0 0,-1 0 0,0 0 0,0 0 0,0 0 0,0 1 0,1 5 0,2 6 3,-1 0 1,-1 1-1,0-1 0,-1 1 0,-1 17 0,0-17 48,-1 1 0,0 0-1,-2 0 1,0 0 0,-1 0 0,-1-1-1,-1 0 1,0 0 0,-1 0 0,-9 18-1,0-5 424,-1 0 0,-2-1 0,-1-1 0,-1-1 0,-1 0-1,-26 24 1,46-50-376,11-1-13,90-5-12,118-21 1,-159 18-362,-56 7 198,4 1-507,0-1 0,0 0 0,-1 0 0,1-1 0,-1 0 0,1 0 0,-1-1 1,10-5-1,1-8-7840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5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11541,'0'0'7006,"-1"6"-6870,-1 26 30,3-1 0,0 0 0,8 42 0,1 30 344,-7 317 979,-5-239 445,1-195-1917,1 0 1,1 0-1,0 0 1,1 0-1,1 0 1,0 1-1,0-1 0,2 1 1,0 0-1,0 0 1,1 0-1,0 1 0,1 0 1,1 0-1,0 1 1,10-11-1,-10 12-26,1 1 0,1 0 0,-1 1 0,2 0-1,-1 1 1,1 0 0,0 0 0,0 1 0,1 1 0,0 0 0,0 0 0,0 1-1,0 1 1,1 0 0,-1 0 0,1 2 0,0-1 0,25 2 0,-34 0 3,-1 1 1,1 0 0,-1 0-1,0 0 1,1 0 0,-1 1-1,0-1 1,0 1-1,0 0 1,0 0 0,0 0-1,0 0 1,0 0 0,-1 1-1,1-1 1,-1 1 0,0 0-1,0 0 1,0 0-1,0 0 1,0 0 0,-1 0-1,1 0 1,-1 0 0,0 1-1,0-1 1,1 6 0,1 3-1,-2 0 1,1 0 0,-1 0 0,-1 0-1,0 0 1,-1 0 0,-3 15 0,0-11 3,0 0 0,-1 0 1,-1-1-1,-1 0 0,0 0 1,-1 0-1,0-1 0,-2 0 1,-18 21-1,6-9 2,-2-1-1,-2-1 0,-45 33 1,60-48-56,-1-1-1,1-1 1,-1 0 0,0 0 0,-1-1 0,0-1-1,0 0 1,0-1 0,0 0 0,-1-1-1,1-1 1,-23 2 0,33-4-93,-1 0 1,1 0-1,0 0 0,-1 0 1,1-1-1,0 1 0,-1-1 1,1 0-1,0 0 0,-4-2 1,5 2-67,0 0 0,1-1 1,-1 1-1,1 0 1,-1-1-1,1 0 0,0 1 1,0-1-1,-1 0 0,1 1 1,0-1-1,1 0 1,-1 0-1,0 0 0,0 0 1,1 0-1,-1-4 0,-3-53-8103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5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87 12454,'0'0'8126,"-3"3"-8035,1-1-90,-1 1 1,1-1-1,0 1 0,1 0 1,-1 0-1,1-1 1,-1 1-1,1 0 1,0 0-1,0 0 0,0 1 1,0-1-1,0 0 1,1 0-1,-1 5 1,1 60 74,1-39-18,-1 2-24,-1-7 24,1 0 1,1 0-1,1 0 1,6 25-1,-7-43-49,1 0-1,0-1 0,0 1 1,0 0-1,1-1 0,-1 0 1,1 0-1,0 0 0,1 0 1,-1 0-1,1 0 0,0-1 1,1 0-1,-1 0 0,0 0 1,1 0-1,0-1 0,0 0 1,0 0-1,0 0 0,10 3 1,-7-3-3,1-1 0,-1 0 0,0-1 0,1 0 0,0 0 0,-1-1 0,1 0 0,-1 0 0,1-1 0,-1 0 0,1-1 0,-1 0 0,0 0 0,1-1 0,-1 0 0,-1 0 0,1-1 0,0 0 0,-1 0 0,0-1 0,0 0 0,11-10 0,-8 6 4,-1 0 1,0-1-1,-1 1 1,0-2-1,0 1 1,-1-1 0,0 0-1,-1-1 1,-1 0-1,0 0 1,0 0-1,-1 0 1,0-1-1,2-19 1,-5 18 4,0 0-1,0 0 1,-2 0 0,1 0 0,-2 0 0,0 0-1,-1 0 1,0 0 0,-1 1 0,0-1-1,-8-13 1,9 20-29,-1 0-1,-1 0 1,1 0-1,-1 1 1,0-1-1,-1 1 0,0 0 1,0 1-1,0-1 1,0 1-1,-1 1 1,0-1-1,0 1 1,0 0-1,0 0 1,-1 1-1,0 0 0,1 1 1,-1 0-1,-12-2 1,14 3-173,1 0-1,-1 1 1,0 0 0,1 0-1,-1 0 1,0 1 0,1 0-1,-1 0 1,0 0 0,1 1-1,0 0 1,-7 3 0,6-2-539,0 0 1,0 1-1,1 0 1,-1 0-1,1 0 1,0 1-1,1 0 1,-1 0 0,-6 10-1,-16 32-8097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6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74 15767,'0'0'2423,"-5"19"-2306,-15 80-78,-35 144 496,49-225-194,6-29 16,1-12-175,0-16-136,1-1 0,2 0 0,2 1 1,2 0-1,1 1 0,29-73 0,-36 105-3,1-1-1,0 2 1,0-1 0,0 0 0,1 1 0,0-1-1,0 1 1,0 0 0,8-7 0,-10 11-27,0 0 0,0-1 1,0 1-1,1 0 0,-1 1 1,0-1-1,0 0 0,1 0 1,-1 1-1,0 0 0,1-1 1,-1 1-1,0 0 0,1 0 1,-1 0-1,1 0 0,-1 1 0,0-1 1,1 1-1,-1-1 0,0 1 1,0 0-1,1 0 0,-1 0 1,0 0-1,0 0 0,0 1 1,0-1-1,0 0 0,2 3 1,18 16 88,0 1 1,-1 1-1,-2 1 1,20 28-1,26 30-16,-42-56-208,0-1 1,54 40-1,-18-29-2871,-32-24-2348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6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16840,'0'0'3745,"-25"195"-2176,25-73-977,0 11-367,0 12-129,0-1-96,8-15-801,1-31-4193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7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423 365 7523,'0'0'10819,"3"-2"-9309,-1 0-1427,0 1 1,-1-1 0,1 1-1,-1-1 1,1 1 0,-1-1-1,0 0 1,0 0 0,1 0 0,-1 1-1,-1-1 1,1 0 0,0 0-1,0 0 1,-1-1 0,1 1-1,0-4 1,-1 1 9,0-1 0,0 0 0,0 0 0,-1 1 0,0-1 0,-2-9 0,-2 0-31,-1-1-1,0 1 1,-1 1-1,-12-19 1,4 9-35,-1 1 1,-1 1-1,-26-26 0,37 41-5,0 1-1,-1 0 0,0 0 1,0 1-1,0 0 0,-1 0 1,1 1-1,-1 0 0,0 0 1,-1 1-1,1 0 0,0 1 1,-1-1-1,-14 0 0,20 3-12,1 0 0,-1 0 0,0 0 0,0 1 0,0-1 0,0 1-1,0 0 1,0 0 0,1 0 0,-1 0 0,0 1 0,1-1 0,-1 1 0,1 0-1,0-1 1,-1 1 0,1 0 0,0 0 0,0 1 0,0-1 0,0 0-1,1 1 1,-4 4 0,-1 5-13,0 1 1,0 0-1,-6 25 0,8-24 15,-19 68-19,4 1 0,3 1 1,4 0-1,4 1 1,3 107-1,5-188 9,0 0 0,0 0 0,0 0 0,0 0 0,1 0 0,0 0 0,0 0 0,0 0 0,1 0 0,-1 0 0,1-1 0,4 8 0,-4-9-5,0 0 1,1 0-1,-1 0 1,1-1-1,-1 1 0,1 0 1,0-1-1,0 0 1,-1 0-1,1 0 1,0 0-1,0 0 1,0 0-1,0-1 1,0 0-1,1 1 1,4-1-1,-1 0-7,0-1-1,-1 1 1,1-1-1,0-1 1,0 1-1,0-1 1,-1 0-1,1-1 1,-1 1-1,0-1 1,0 0-1,0-1 1,8-6-1,6-6 6,0 0 0,22-27 0,-37 38 4,38-42-98,-2-3-1,-2-1 1,-2-1-1,-3-3 1,37-77-1,-42 58 747,-27 70 630,2 11-453,137 447-251,-135-436-570,-6-17-73,0 1 0,1-1 0,-1 1 0,0-1 0,1 1 0,-1-1 0,1 0 1,0 1-1,-1-1 0,1 0 0,0 0 0,0 1 0,0-1 0,0 0 0,0 0 0,0 0 0,0 0 0,0 0 0,0 0 1,1 0-1,-1-1 0,0 1 0,3 1 0,-2-3-84,-1 0-1,1 1 1,-1-1 0,0 0 0,1 0 0,-1 0-1,0 0 1,0-1 0,0 1 0,1 0-1,-1 0 1,0-1 0,-1 1 0,1-1 0,0 1-1,0-1 1,-1 1 0,1-1 0,-1 1-1,1-1 1,-1-1 0,14-38-5154,-1-8-6040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3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6995,'0'0'10469,"5"-5"-8846,-5 5-1610,0 0-1,0 0 1,0 0-1,0 0 1,1 0-1,-1 0 1,0 0-1,0 0 1,0 0-1,0 0 1,0-1-1,0 1 1,1 0-1,-1 0 1,0 0-1,0 0 1,0 0-1,0 0 1,0 0-1,0 0 1,1 0-1,-1 0 1,0 0-1,0 0 1,0 0-1,0 0 1,0 0-1,0 0 1,1 0-1,-1 0 1,0 1-1,0-1 1,0 0-1,0 0 1,0 0-1,0 0 1,0 0-1,1 0 1,-1 0-1,0 0 1,0 0-1,0 0 1,0 1-1,0-1 1,0 0-1,0 0 1,0 0-1,0 0 1,0 0-1,0 0 1,0 1-1,0-1 1,0 0-1,1 0 1,-1 0-1,0 0 1,0 0-1,0 0 1,0 1-1,-1-1 1,1 0-1,25 218 109,3 43 71,-20-196-179,-6-90-5453,-2-11 504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8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85 17048,'0'0'3100,"-5"12"-3081,-14 40-17,18-51-4,1 0 1,-1 0-1,1 0 0,-1 1 0,1-1 0,-1 0 1,1 0-1,0 1 0,0-1 0,0 0 0,0 0 1,0 1-1,0-1 0,0 0 0,0 1 0,0-1 1,1 0-1,-1 0 0,0 1 0,1-1 0,-1 0 1,2 2-1,-2-3-1,1 1-1,0-1 1,0 1 0,0-1-1,-1 0 1,1 0 0,0 1-1,0-1 1,0 0 0,0 0-1,-1 0 1,1 0 0,0 0-1,0 0 1,0 0 0,0 0-1,0 0 1,-1 0 0,1-1-1,0 1 1,1-1 0,-1-1 36,-1 0 1,1 0 0,0 0 0,-1 0 0,0 0-1,1 0 1,-1 0 0,0-1 0,0 1 0,0 0 0,-1-5-1,1 3 79,0 2-25,0-1 0,0 0 0,0 1 0,0-1 0,-1 1 0,1-1 0,-1 1 0,1-1 0,-1 1 0,0-1 0,0 1 0,0 0 0,0-1 0,-1 1 0,1 0 0,-1 0 0,1 0 0,-1 0 0,0 0 0,1 0 0,-1 0-1,0 1 1,0-1 0,-3-1 0,5 1-36,9 2-355,6 0 283,-7 1-8,0-1 0,0 0 0,0-1 1,1 0-1,8-2 0,-15 2 33,0 1 1,-1-1-1,1 1 0,0-1 0,-1 0 1,1 0-1,-1 0 0,1 0 1,-1 0-1,1 0 0,-1 0 0,0 0 1,0-1-1,0 1 0,1 0 1,-1-1-1,0 1 0,-1-1 0,1 1 1,0-1-1,0 1 0,-1-1 0,1 0 1,-1 1-1,1-1 0,-1 0 1,0 0-1,1 1 0,-1-1 0,0-2 1,0 2 10,0 0 0,0 0 0,0 0 0,0 0 1,-1 0-1,1 0 0,0 0 0,-1 0 0,0 1 1,1-1-1,-1 0 0,0 0 0,0 0 0,0 1 0,0-1 1,-2-2-1,2 3-55,0 1 1,-1-1-1,1 0 0,-1 0 1,1 1-1,-1-1 0,1 1 1,-1-1-1,1 1 1,-1 0-1,1-1 0,-1 1 1,0 0-1,1 0 0,-1 0 1,1 1-1,-1-1 1,0 0-1,1 0 0,-1 1 1,-2 0-1,-12 9-2300,1 11-2379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8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525 158 1857,'0'0'11747,"-21"-14"-8383,-7-6-2781,1 1 244,0 1 1,-53-25-1,60 34-329,0 1 0,-1 1 0,-22-5 0,32 9-256,-1 1 0,0 1 0,0 0 0,0 0 0,1 1-1,-1 1 1,-15 2 0,22-1-192,-1-1-1,1 2 0,0-1 1,0 0-1,1 1 0,-1 0 1,0 0-1,1 1 0,0-1 1,0 1-1,0 0 0,0 0 1,0 0-1,1 1 0,0-1 1,0 1-1,0 0 0,1 0 1,-1 0-1,-2 8 0,-2 8-4,0 0-1,1 1 1,-5 39-1,5-17 40,3 0 1,1 0-1,1 0 0,9 63 1,-5-93-81,0-1 1,0 1-1,1-1 1,1 1-1,0-1 1,1-1-1,1 1 1,-1-1-1,2 0 1,0-1-1,0 0 1,1 0-1,1 0 1,0-1-1,14 11 1,-10-11-2,-1-1 0,2 0 0,-1-1 0,1-1 0,0 0 0,1-1 0,-1-1 0,1 0 0,0-1 1,1-1-1,-1 0 0,27 0 0,-26-2-337,0-2 0,0 0 0,0-1 0,0-1 1,24-6-1,-29 5-301,0-1 1,0 0-1,0 0 0,-1-1 1,1-1-1,-2 0 1,1 0-1,-1-1 0,0 0 1,-1-1-1,1 0 1,12-18-1,1-7-10210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9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 19177,'0'0'3281,"-7"199"-3233,7-88-32,0 9 16,-12 3 0,-5-10-32,2-17-224,8-21-1184,7-29-2354,0-27-5570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09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12342,'0'0'10837,"148"-20"-10293,-83 13-400,3 5-144,-7 2-400,-10 0-1665,-15 0-2161,-21 0-4386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10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 18585,'0'0'5442,"187"-22"-5330,-106 20-112,-1 2-1008,-8 0-2706,-8-11-7715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10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22 7523,'0'0'12019,"-3"-5"-11026,1 2-870,-7-10 320,6 15-281,1 13-135,3 280 259,-4 408 2752,3-644-2773,0-56-82,0-9 152,0-3 2,-1-46-185,-1 18-128,2 1 0,6-39 0,-4 64-33,0 0-1,0 0 1,1 0-1,1 0 1,0 0-1,0 1 0,1 0 1,0 0-1,1 0 1,0 1-1,9-10 1,-5 8-27,0 1 1,1 0-1,0 1 0,0 0 1,1 1-1,0 0 1,1 1-1,0 0 0,0 1 1,0 1-1,1 0 0,0 1 1,0 0-1,0 1 1,0 0-1,1 2 0,-1-1 1,1 2-1,25 2 1,-36-2 14,1 2 1,0-1 0,0 0-1,-1 1 1,1 0 0,-1 0-1,1 0 1,-1 0 0,0 1-1,0 0 1,0 0 0,0 0-1,0 0 1,-1 1 0,0-1-1,1 1 1,-1 0 0,0 0-1,-1 0 1,1 0 0,-1 0 0,0 1-1,0-1 1,0 1 0,-1 0-1,1-1 1,0 6 0,1 3 10,-1 0 0,-1 0 0,1 0 0,-2 0 1,0 1-1,-1-1 0,0 0 0,-1 0 0,-4 17 1,1-15 13,-1 0 1,-1-1-1,0 0 1,-1 0 0,0 0-1,-1-1 1,0 0 0,-21 20-1,8-10 7,-2-1 0,-1-1 0,-38 25 0,54-40-65,0 0 0,0 0 0,-1-1 0,0 0 0,0-1 0,0 0 0,-1 0 0,1-1 0,-1-1 0,0 0 0,-20 1 0,30-3-38,1 0 0,-1 0 0,0 0 0,0 0 0,1 0 0,-1 0 0,0 0 0,0-1 0,0 1 1,1 0-1,-1 0 0,0-1 0,1 1 0,-1-1 0,0 1 0,1-1 0,-1 1 0,1-1 0,-1 1 0,0-1 1,1 1-1,-1-1 0,1 0 0,0 1 0,-1-2 0,-3-23-2312,5 17 1184,0 0-1,1-1 1,-1 1-1,7-14 1,1 4-3970,21-33-1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11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78 14983,'0'0'5336,"-2"1"-5198,1 0-132,-1 1 0,1-1 1,0 0-1,0 1 0,0-1 0,0 0 0,1 1 0,-1-1 0,0 1 0,0-1 0,1 1 0,-1 0 0,1-1 0,0 1 0,-1-1 0,1 1 0,0 0 1,0 0-1,0-1 0,0 1 0,0 0 0,1 1 0,-1 0 76,0-18 514,-1-31 4,0 44-581,1 0 1,-1 0 0,1 0-1,-1-1 1,0 1 0,0 0-1,0 0 1,0 0 0,0 0-1,0 1 1,0-1 0,-1 0-1,1 0 1,-1 1 0,1-1-1,-1 1 1,-3-3 0,5 4-20,-1 0 0,1 0 0,0 0 1,0 0-1,0 0 0,-1 0 0,1 0 0,0 0 0,0 0 1,0 0-1,-1 0 0,1 0 0,0 0 0,0 0 0,0 1 1,-1-1-1,1 0 0,0 0 0,0 0 0,0 0 0,0 0 1,-1 1-1,1-1 0,0 0 0,0 0 0,0 0 0,0 0 1,0 1-1,0-1 0,0 0 0,0 0 0,0 0 0,-1 1 1,1-1-1,0 0 0,0 0 0,0 0 0,0 1 0,0-1 1,0 0-1,0 0 0,0 1 0,0-1 0,1 0 0,-1 0 1,0 1-1,0 12-46,0-11 46,0 1 19,2 27-243,-2-29 212,0-1 1,0 1 0,0 0-1,1-1 1,-1 1-1,0-1 1,0 1 0,1-1-1,-1 1 1,0-1 0,1 1-1,-1-1 1,0 1 0,1-1-1,-1 1 1,1-1 0,-1 0-1,0 1 1,1-1 0,-1 0-1,1 1 1,-1-1 0,1 0-1,0 1 1,-1-1 0,1 0-1,-1 0 1,1 0 0,-1 0-1,1 0 1,0 0 0,-1 0-1,1 0 1,-1 0 0,1 0-1,0 0 1,-1 0 0,1 0-1,-1 0 1,1 0 0,-1 0-1,1-1 1,-1 1 0,1 0-1,0 0 1,0-1-1,-1-3 113,1 0 0,-1 0 0,0 1-1,-1-1 1,1 0 0,-1 1-1,-1-6 1,-1 2-44,0 1-1,-1 0 0,0 1 1,-1-1-1,1 1 0,-1 0 1,-7-7-1,11 47-8836,13-12-235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11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364 171 16856,'0'0'808,"-16"-23"-205,-53-72 16,66 90-522,0 1 0,0 0 0,0 0-1,-1 0 1,0 0 0,0 1 0,0 0 0,0 0 0,0 0 0,-1 0 0,1 0-1,-1 1 1,0 0 0,-7-3 0,9 5-41,0 0-1,0-1 1,0 1-1,0 0 1,0 1 0,0-1-1,0 1 1,0-1-1,0 1 1,0 0 0,0 0-1,0 0 1,1 0-1,-1 0 1,0 1 0,1-1-1,-1 1 1,-2 2-1,-4 5 47,0 0 1,1 1-1,0 0 0,0 0 0,1 1 0,1 0 0,0 0 0,-6 14 0,-3 10 34,1 0 0,2 1 0,1 0 0,2 1 1,2 1-1,1-1 0,2 1 0,1 76 0,3-108-136,0 0 1,1 0 0,0 0 0,0 0-1,1 0 1,0 0 0,0 0-1,0 0 1,0-1 0,1 1-1,0-1 1,0 1 0,1-1-1,-1 0 1,8 7 0,-6-7-25,1-1 1,-1 0 0,1-1-1,0 0 1,0 1 0,0-2 0,0 1-1,0-1 1,1 0 0,-1 0-1,1-1 1,-1 1 0,1-1-1,8-1 1,-2 1-256,1 0 0,-1-2 0,1 0 0,-1 0 0,1-1 0,-1-1 0,26-8 0,-27 6-602,1-1-1,-1 0 0,-1-1 0,19-14 1,9-12-5786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12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12854,'0'0'11109,"0"83"-11093,17 18-16,-5 23-80,-10 14-1137,-2 2-2160,0-9-6660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16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61 8132,'0'0'11541,"-4"-9"-10519,-12-28-38,12 28 489,5 14-1276,3 11-192,0 0 0,2 0 0,0-1 0,1 0 0,0 0 0,17 25 0,1 4 11,-24-43-16,5 12 0,1 0-1,0-1 1,1 1-1,1-2 0,15 18 1,-22-26-2,1-1 0,0 0 0,0 1 0,0-1 0,0 0 0,1 0 1,-1-1-1,1 1 0,-1-1 0,1 0 0,-1 0 0,1 0 0,0 0 0,-1 0 1,1-1-1,0 0 0,0 0 0,0 0 0,-1 0 0,1 0 0,0-1 0,0 0 0,-1 1 1,1-1-1,-1-1 0,1 1 0,3-2 0,10-7-4,0-1 0,-1 0 0,0-1 1,-1 0-1,20-23 0,6-2 4,-8 7-12,1 3 1,43-28 0,-63 47 9,0 0 0,0 1 0,1 1 0,-1 0 0,1 1 0,1 1 0,-1 0 0,0 1 0,27-2 0,-26 5 1,1 1 0,-1 0-1,0 1 1,0 1 0,0 0 0,0 1 0,0 1 0,-1 1 0,0 0 0,0 1 0,0 0 0,-1 1 0,17 13 0,28 17 4,151 91 9,-202-125 13,1-1 0,-1 0 1,1 0-1,-1-1 0,1 0 0,0-1 1,0 0-1,0 0 0,0-1 1,0 0-1,13-2 0,13-3 185,55-15 1,-53 10-150,79-19 39,132-29-78,-190 48-54,1 2 0,77 0 0,3 8 452,-137 0-343,1 1 0,-1-1 0,1 0-1,-1 1 1,0-1 0,1 1 0,-1 0-1,0 0 1,0 0 0,1 0 0,-1 0-1,0 1 1,0-1 0,0 0 0,0 1-1,-1 0 1,1-1 0,2 4 0,6 4 484,-2-7 134,-6-1-1637,-11 0-1758,-14-1-3053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4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12854,'0'0'4655,"11"0"-4212,272 0 1926,-283 0-2393,0 0 0,1 0 0,-1 0 0,0 0 0,1 0 1,-1 0-1,0 0 0,1 0 0,-1 0 0,0 0 0,1-1 0,-1 1 0,0 0 0,1 0 0,-1 0 0,0-1 0,1 1 0,-1 0 0,0 0 0,0-1 0,1 1 0,-1 0 0,0 0 0,0-1 0,0 1 0,1 0 0,-1-1 0,0 1 0,0 0 0,0-1 0,0 1 0,0 0 0,0-1 1,0 1-1,0 0 0,0-1 0,0 1 0,0 0 0,0-1 0,0 1 0,0-1 0,0 1 0,-3-11-4103,-7 4-4090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1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12054,'0'0'6685,"6"0"-6250,-1 0-375,0 0 0,0 0-1,0 1 1,0 0 0,0 0-1,-1 0 1,1 1 0,0 0-1,0 0 1,-1 0 0,1 0 0,-1 1-1,0-1 1,0 1 0,0 0-1,0 1 1,0-1 0,-1 1 0,1-1-1,3 7 1,27 45 393,-28-42-326,1-1 0,0 0 0,1 0 0,1-1 0,0 0 0,18 18 0,-24-27-125,-1-1 0,0 1-1,1-1 1,-1 0 0,1 0 0,-1 0-1,1 0 1,-1 0 0,1-1 0,0 1-1,-1-1 1,1 0 0,0 1 0,0-1 0,-1 0-1,1-1 1,0 1 0,0 0 0,-1-1-1,1 0 1,-1 0 0,4-1 0,5-2 18,0-2 0,0 1 0,16-13 0,-22 15-13,6-5 10,137-81 64,-130 80-81,-1 1-1,1 1 1,0 1-1,1 1 0,-1 0 1,1 2-1,21-3 0,-27 5-4,1 0 0,-1 0 1,1 1-1,-1 1 0,1 0 0,-1 1 0,0 0 0,0 1 0,0 1 0,0 0 0,0 1 0,-1 0 0,13 8 0,-6 0 0,0 1 0,0 1 0,-2 0 0,20 23 0,56 77-44,-37-42 32,-49-64 12,1 0 0,0 0 0,1 0 0,0-1 0,0-1 0,1 0 0,13 8-1,-17-12 3,0 0-1,0-1 0,1 0 0,-1 0 0,1 0 0,-1-1 0,1 0 1,0 0-1,-1-1 0,1 1 0,0-2 0,0 1 0,-1-1 0,12-2 1,1-3 9,-1-1 0,1-1-1,-1 0 1,-1-1 0,0-1 0,29-23 0,-3 4 1,-5 5 9,1 2 1,71-30-1,-86 43-6,0 1 1,1 1-1,0 2 1,0 0-1,1 1 1,29 1-1,-26 2 7,-6 0-13,0 0-1,24 4 0,-41-2-1,-1 0 0,0 0 0,0 0 0,1 0 1,-1 1-1,0 0 0,0 0 0,0 0 0,-1 1 0,1 0 0,0-1 1,-1 2-1,0-1 0,5 5 0,-7 1 640,-5-8-2039,3-21-14672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19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1 214 9332,'0'0'8300,"0"1"-8184,0 1 0,0-1-1,0 0 1,0 1 0,0-1 0,1 0-1,-1 1 1,0-1 0,1 0 0,-1 0-1,1 0 1,0 3 0,11 12-77,1-1 0,0 0 1,1 0-1,0-2 0,1 1 0,32 20 1,-38-30-39,0 1 0,1-2 0,0 1 0,0-1 1,-1-1-1,2 0 0,-1 0 0,0-1 0,0 0 1,0-1-1,1 0 0,-1-1 0,0 0 0,0 0 1,14-4-1,10-5 3,1-2 1,63-31-1,-91 40-4,34-17-5,1 3-1,0 1 1,1 2 0,1 3 0,-1 1 0,2 2 0,0 1 0,64 1 0,-70 6 3,0 2 0,-1 1 0,0 2 0,55 15 0,31 10 8,210 23 1,-290-48-13,0-2 0,0-3 0,1-1 0,-1-2 0,0-2 0,0-2 0,67-20 0,529-218-808,-634 243 922,-4 1-4,0 0 0,0 1 0,0-1 0,0 0 0,0 0 1,0 0-1,0 0 0,0-1 0,-1 1 0,1 0 0,0-1 0,-1 1 1,1-1-1,-1 0 0,0 1 0,1-1 0,0-3 0,2 3-709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2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1260 534 6211,'0'0'1697,"6"-22"-702,15-69 344,-18 81-809,-1 0 0,-1-1-1,1 1 1,-2-1 0,1 1 0,-2-12 0,0 4 110,0 11-404,0 0 0,-1-1 0,0 1 0,0 0 0,-1 0 0,0 0 1,0 1-1,0-1 0,-1 1 0,0-1 0,-5-5 0,-11-12 586,-27-27 1,46 49-785,-15-14 62,0 2 0,-1 0-1,0 0 1,-1 2-1,0 0 1,-1 1 0,-1 1-1,0 1 1,0 1-1,0 0 1,-1 2 0,0 0-1,-1 1 1,1 2-1,-1 0 1,0 1 0,1 1-1,-1 1 1,0 1-1,0 1 1,0 1 0,1 1-1,0 1 1,0 0-1,0 2 1,-22 10 0,-7 7-62,1 3 0,1 2 0,1 3 0,-77 67 0,96-72 40,1 0 0,1 2 0,2 1 0,1 1 1,2 1-1,1 0 0,1 2 0,-14 36 0,16-23 168,2 0 0,2 1-1,2 1 1,-9 96-1,12 199 905,9-304-1076,0 29 87,4-1 0,3 1 0,2-1 0,4 0 0,31 92 0,-38-140-109,1 0 0,2 0 0,0 0 1,0-2-1,2 1 0,0-1 0,24 25 0,-24-31-3,1 0 0,0-1-1,0 0 1,2-1 0,-1-1 0,1 0-1,0-1 1,1 0 0,32 10-1,-9-9-16,0-1-1,1-2 0,0-2 0,0-1 1,0-2-1,61-7 0,-62 1-16,0-2 0,-1-1 0,-1-2 0,1-1 0,-1-2 0,-1-2 0,-1-2 0,63-38 0,-44 19 101,-2-2 0,-1-3 0,-2-1 0,67-78 0,-69 66 60,-2-3 0,58-96-1,-83 119-141,-3-1 0,0 0-1,-3-2 1,-1 1 0,-1-2-1,9-53 1,-11-7 101,-4-180 0,-6 183 78,-2 38 15,-3 1-1,-2-1 1,-2 1-1,-3 0 1,-3 1-1,-42-105 1,55 155-397,2 2 65,-1 0-1,0 1 1,0-1 0,0 1-1,0 0 1,0-1 0,-1 1-1,1 0 1,-1-1 0,1 1-1,-1 0 1,0 0 0,0 1-1,0-1 1,-2-2 0,4 16-8148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2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35 13158,'0'0'7433,"0"-7"-6929,0 3-440,-1-17 139,-4 18-83,-5 13 40,-26 45 237,3 2 0,-44 100 0,14-24 183,-118 209 986,174-330-1508,5-9-39,-1 0-1,2 0 1,-1 1-1,0-1 1,1 1-1,-1 0 1,1-1-1,0 1 1,0 5-1,1-9 86,0-10 96,-23-291 58,14 213 53,5 78 467,1 26-569,1 115-149,7 196 120,-5-323-181,0 7 17,1-1 1,0 1 0,0-1-1,1 0 1,1 1 0,-1-1-1,2 0 1,-1 0 0,9 14-1,-11-23-7,0 1-1,1 0 0,-1-1 1,1 0-1,-1 1 0,1-1 1,0 0-1,0 0 0,-1 0 1,1 0-1,0 0 0,0 0 1,0-1-1,0 1 0,0-1 1,0 1-1,0-1 0,0 0 1,0 0-1,0 0 0,0 0 1,0 0-1,0 0 0,1 0 1,-1-1-1,0 1 0,0-1 1,3-1-1,3-1 43,0 0-1,0-1 0,0 0 1,0 0-1,10-8 0,28-25 296,75-79-1,-20 16-192,-88 94-701,-8 14-147,-5 27-873,-1-22 868,-2 48-3290,-5-20-2241,-8 2-7503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2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1326 263 6467,'0'0'8284,"-11"-15"-7380,-33-47-157,37 53-445,-1 1 0,1-1 1,-1 2-1,-1-1 0,1 1 0,-1 0 0,-1 1 0,1 0 0,-13-5 0,-1-2-4,-2-1-75,-1 0 1,0 2-1,-1 1 1,0 2-1,-1 0 0,0 2 1,0 1-1,-1 1 0,1 1 1,-45 1-1,19 2-144,-101 5 20,135-2-92,1 1 1,1 1-1,-1 0 0,0 2 1,1 0-1,-19 10 1,17-6-8,0 2 1,1 0 0,0 2 0,1 0 0,0 1 0,-24 26 0,19-13-1,0 0 1,2 2-1,-25 45 1,30-47-12,-13 21-12,3 1 0,2 0 1,-26 83-1,38-77 7,3 1 1,2-1-1,3 1 0,3 76 0,1-103 15,1-17 2,0-1 0,1 1 0,0-1 1,1 1-1,7 17 0,28 62 6,-22-56-7,-11-25-1,46 107 19,93 159-1,-52-114 127,-83-149-110,0 0 0,1-1 1,0 0-1,1 0 0,1-1 0,16 13 0,-20-19-20,0-1 0,0 0-1,1 0 1,-1-1 0,1 0 0,0-1 0,0 0 0,0 0 0,0-1 0,0 0-1,1-1 1,12 1 0,-20-2-12,10 1 7,1 0 1,0-1-1,0 0 1,-1-1-1,1-1 0,0 0 1,-1 0-1,1-1 1,14-6-1,21-16 57,-1-2 1,-1-2-1,-1-1 0,-2-3 0,-2-1 1,0-3-1,-3-1 0,-1-1 0,-2-3 1,-2 0-1,40-67 0,-54 75 100,-1-2-1,-1 0 0,-2-1 1,-2-1-1,-2 0 1,9-49-1,-5-10 259,2-134 0,-10-103 1241,-7 334-1785,1 3-2293,0-1 1775,-1 0 0,1-1 0,-1 1 0,1-1 0,0 1 0,0-1 0,0 1 0,-1-1 0,3 2 0,7-1-4890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23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852 8 7972,'0'0'8043,"0"0"-7995,1 0-1,-1 0 0,0 0 0,0-1 0,0 1 0,0 0 1,0 0-1,0 0 0,0-1 0,0 1 0,0 0 0,0 0 1,0 0-1,0-1 0,0 1 0,0 0 0,0 0 1,0-1-1,0 1 0,0 0 0,0 0 0,0 0 0,0-1 1,0 1-1,0 0 0,-1 0 0,1 0 0,0-1 0,0 1 1,0 0-1,0 0 0,0 0 0,-1 0 0,1 0 1,0-1-1,0 1 0,0 0 0,0 0 0,-1 0 0,1 0 1,-10 6 85,0 1 0,0 0 0,1 0 0,0 1 0,1 1 0,-9 10 0,-17 15 366,-51 44 907,-4-4 1,-134 86 0,182-134-1135,27-15-44,-1-2 0,0 0 1,0 0-1,-1-2 0,-32 12 0,48-19-199,-1 0-1,1 0 1,-1 0 0,0 0-1,1 0 1,-1 0 0,1 0-1,-1 0 1,1-1 0,-1 1-1,1 0 1,-1 0 0,1 0-1,-1-1 1,1 1 0,-1 0-1,1 0 1,-1-1 0,1 1-1,-1 0 1,1-1 0,-1 1-1,1-1 1,0 1 0,-1-1-1,1 1 1,0 0 0,-1-1 0,1 0-1,-8-23 224,4-32-311,4 49 118,0-308-29,-1 314-22,1 0 1,0 0-1,0 0 1,-1 0-1,1 0 1,-1 0-1,1 0 1,-1 0-1,1 0 1,-1 0-1,1 0 1,-1 0-1,0 0 1,0 0-1,1 1 1,-1-1-1,0 0 1,0 1-1,0-1 1,0 0-1,0 1 0,0-1 1,0 1-1,0-1 1,0 1-1,0 0 1,0-1-1,0 1 1,0 0-1,0 0 1,-1 0-1,1 0 1,-2 0-1,0 0 0,0-1 0,-1 1 0,1 1 0,0-1 0,0 0 0,-1 1 0,1 0 0,0 0 0,0 0 0,0 0 0,-4 2 0,1 1-6,0 1 0,1 0 0,0 1 0,0-1 0,1 1 0,-1 0 0,1 0 0,0 0 0,1 1 0,-1 0 0,1-1 0,-3 11 0,0 2 3,1-1 1,1 1-1,-5 33 1,9-42 2,0 0 1,0 0-1,0 0 1,1 0-1,1 0 1,0 0-1,0 0 1,1 0-1,0 0 0,1-1 1,0 0-1,0 0 1,1 0-1,1 0 1,-1-1-1,1 1 1,0-1-1,1-1 0,0 1 1,0-1-1,1-1 1,0 1-1,15 9 1,-13-10 18,0-1 0,1 0 0,-1 0 1,1-1-1,0 0 0,0 0 0,0-2 0,0 1 1,1-1-1,-1-1 0,1 0 0,-1-1 0,1 0 1,-1-1-1,1 0 0,16-4 0,11-5 78,-1-1 0,-1-2 0,48-24 0,-80 35-104,-3 1 29,0-1-45,1 1-1,-1 0 1,0 0 0,0 0-1,1 0 1,-1 1 0,0-1-1,1 1 1,-1-1-1,4 1 1,-4 1-101,-1-1-1,1 1 1,-1 0 0,1 0-1,-1 0 1,0 0-1,1 1 1,-1-1 0,0 0-1,0 0 1,0 1-1,0-1 1,0 1 0,0-1-1,1 3 1,20 19-2955,-1-14-1782,7-7-5071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25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1 10501,'0'0'7529,"-2"10"-7244,-4 21 62,-1-1 0,-20 50 0,-35 67 809,16-39-296,-93 316 2016,134-406-2644,1 0 0,1 1-1,0-1 1,1 35-1,2-52 15,-1-5-11,-26-64 75,-3 1 0,-57-96 1,67 137 190,20 26-245,3 4-250,137 193-28,-3-1 46,-136-195-21,0 0 0,0 0 0,-1 1 1,1-1-1,0 0 0,0 0 0,0 0 0,0 0 0,0 0 0,0 0 0,1-1 0,-1 1 0,0 0 0,0-1 0,1 1 0,-1 0 0,0-1 0,1 0 0,-1 1 0,0-1 0,1 0 0,-1 1 1,1-1-1,-1 0 0,1 0 0,-1 0 0,0-1 0,1 1 0,-1 0 0,1 0 0,-1-1 0,0 1 0,1-1 0,-1 1 0,0-1 0,0 1 0,1-1 0,-1 0 0,0 0 0,0 0 1,0 0-1,1-1 0,5-5 33,0-1 1,-1 0 0,0 0 0,0-1-1,4-9 1,2-2 25,23-36 31,-10 15-40,1 2 1,60-69-1,-86 108-62,0 0-1,0 0 0,0 0 0,0 0 1,0 0-1,0 0 0,1-1 0,-1 1 1,0 0-1,0 0 0,0 0 0,0 0 1,0 0-1,0 0 0,1 0 1,-1 0-1,0 0 0,0-1 0,0 1 1,0 0-1,0 0 0,1 0 0,-1 0 1,0 0-1,0 0 0,0 0 1,0 0-1,1 0 0,-1 0 0,0 0 1,0 0-1,0 0 0,0 0 0,0 1 1,1-1-1,-1 0 0,0 0 0,0 0 1,0 0-1,0 0 0,0 0 1,1 0-1,-1 0 0,0 1 0,3 9-495,-3 19-579,0-22 724,0 44-2879,0-18-1934,0 2-6547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3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1178 268 2577,'0'0'8954,"-14"-13"-8002,0-1-646,-99-81 2419,106 90-2689,-1 0 0,0 0 0,0 1 0,-1 1 0,1-1 0,-1 1 0,0 1 0,0 0 0,-13-2 0,-8 1-263,-46 2 0,39 2 182,22 0-2,-1 1 0,1 0 1,0 1-1,1 1 0,-1 0 0,1 1 0,0 0 1,0 1-1,0 1 0,-24 16 0,-8 9-322,-66 60-1,90-73 229,-26 26 78,2 2-1,2 2 1,2 2 0,3 2 0,-61 106 0,83-126 51,1 1 0,2 0 0,2 1 0,1 0 0,-12 68 0,13-29 64,0 140 0,11-203-41,0 0 0,1 0 1,1 0-1,-1 0 0,2 0 0,0 0 0,0-1 1,1 0-1,0 1 0,0-2 0,1 1 1,1-1-1,0 0 0,0 0 0,1-1 0,0 0 1,9 7-1,11 9 257,2-1 1,0-2-1,63 34 0,-39-27-148,1-1 1,2-4-1,0-1 0,1-3 1,1-3-1,1-3 0,0-2 1,0-2-1,71 0 0,-111-9-113,24 1 1,1-2 0,-1-2 1,58-12-1,-55 4 2,-1-2 0,0-2 0,50-23 0,-73 26-5,-1 0 0,0-2 0,-1 0 0,0-1 0,-1-1 0,-1-1 0,29-33 0,-28 25-6,-2-1-1,0-1 1,-2 0-1,-1-1 0,-1-1 1,19-61-1,-18 41 64,-3-1-1,-2 0 1,5-84-1,-14-44 1193,-2 155-1073,-2-1 0,0 1 0,-1-1 0,-2 1 0,0 0 1,-2 1-1,-13-30 0,-11-13 71,-44-67 0,49 88 36,-2 2 0,-2 2 0,-2 1 1,-1 1-1,-2 2 0,-2 1 0,-57-41 0,86 70-319,-1 1 0,0 0-1,0 0 1,0 1 0,-1 1 0,1 0-1,-1 0 1,-20-2 0,-4 2-246,-52 2 0,39 2 80,28 6-3304,4 4-2403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35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918 0 9428,'0'0'1865,"-17"20"-1577,17-20-287,-12 12 117,1 0 0,1 1-1,0 0 1,1 0 0,0 2 0,1-1-1,1 1 1,0 0 0,1 0-1,1 0 1,0 1 0,-2 17 0,-88 759 3613,64-491-2978,-12 91-86,-6 63-106,-204 2302 962,-43 1910 406,269-3491-2577,27-1278-3973,0 9-1262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35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13414,'0'0'7283,"-2"174"-6962,31-5 1167,5 32-751,0 24-369,0 11-128,5 4 0,0-17-208,2-38-32,-2-49-144,0-53-880,-3-44-881,5-39-1185,-2-19-2512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4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9812,'0'0'7924,"12"0"-7433,192 0 1175,-112 0-3559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36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16920,'0'0'7395,"-24"68"-7379,60 69 80,1 40-48,-6 24-16,-7 3-32,3-10-32,0-24 32,4-30-224,3-39-592,-2-34-1153,-5-32-2177,-13-35-4786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3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0 558 14887,'0'0'8092,"11"21"-7583,5 7-283,1-1 0,1-1 0,1 0 0,2-2-1,28 28 1,-4-11 140,102 70 0,-126-98-279,1 0 1,0-2-1,0 0 0,2-1 1,-1-2-1,1 0 0,46 7 0,-50-12-6,-1-1 0,1 0-1,0-2 1,0 0 0,0-2-1,-1 0 1,1-1 0,-1-1-1,1-1 1,-1 0 0,-1-1-1,1-2 1,-1 0 0,0 0-1,-1-2 1,26-18 0,6-12 126,-2-2 0,-2-1 0,-2-3 0,-2-1 0,-2-2 0,-2-2 0,-3-1 0,-2-2 0,-2-1 0,-2-2 0,-3 0 0,17-63 1,-33 91-190,-1 0 1,-2-1 0,-1 1-1,2-61 1,-2 103-974,3 34-1081,-2-1 1,-1 63-1,-5-29-3228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37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8836,'0'0'16925,"-3"9"-16447,1 3-477,0-1 0,1 0 0,0 1 0,1-1 0,1 1-1,0-1 1,0 1 0,1-1 0,1 0 0,3 13 0,0 2 7,22 139 68,9 236-1,3 28 36,-38-415-163,-2-9 8,1 0 0,-1 0 0,1 0 0,0 1 0,0-1 0,0 0 0,1 0 0,0 0 0,0-1 0,0 1 0,1 0 0,4 6 0,-7-11-79,1 1 0,0-1 0,-1 1 0,1-1 0,0 1 0,-1-1 0,1 0 0,0 1 1,-1-1-1,1 0 0,0 0 0,0 1 0,-1-1 0,1 0 0,0 0 0,0 0 1,0 0-1,-1 0 0,1 0 0,0 0 0,0 0 0,-1-1 0,1 1 0,0 0 1,0 0-1,-1-1 0,1 1 0,0 0 0,0-1 0,-1 1 0,1-1 0,1 0 0,-1-1-343,1 0 0,0 0 0,0 0 0,-1 0 0,0-1 0,1 1 0,-1-1 0,0 1 0,2-5 0,11-52-8277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37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85 143 14807,'0'0'4954,"-12"-20"-1739,-55-96 509,67 115-3579,-4-4 198,2 13 359,6 59-654,24 129-1,-13-110-9,35 266 81,6 37-13,24-8-56,-77-370-55,30 99 7,-28-96-18,1-1 0,1 0 0,0 0 0,0-1 0,14 18 1,-18-27-105,-1 0 0,1-1 0,0 1 0,0-1 0,0 0 0,0 0 0,1 0 0,-1-1 0,0 1 1,1-1-1,4 2 0,-7-3-53,0 1 0,0-1 0,0 0 1,0 1-1,0-1 0,0 0 0,0 0 0,0 0 1,1 0-1,-1 0 0,0 0 0,0 0 0,0-1 0,0 1 1,0 0-1,0 0 0,0-1 0,0 1 0,0-1 1,0 1-1,0-1 0,0 1 0,0-1 0,0 0 1,0 1-1,-1-1 0,1 0 0,0 0 0,0 0 1,-1 0-1,1 1 0,-1-1 0,1 0 0,-1 0 1,1 0-1,-1 0 0,1 0 0,-1 0 0,0 0 0,1-2 1,1-36-7915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37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1 612 10293,'0'0'15172,"0"8"-15081,-1-3-87,1 0 1,0 0-1,1-1 1,-1 1 0,1 0-1,0 0 1,0-1-1,1 1 1,-1-1-1,4 8 1,30 45 9,-25-42-6,73 115 118,-31-47 83,116 145 0,-158-218-178,-1 1 1,2-2-1,-1 0 0,1 0 1,1-1-1,0 0 0,0-1 0,0 0 1,1-1-1,24 9 0,-27-13 29,0 0-1,0 0 0,1-1 0,-1 0 0,0-1 0,0 0 1,1 0-1,-1-1 0,0-1 0,0 0 0,1 0 1,-1-1-1,-1 0 0,1 0 0,14-9 0,-2 0 94,-1-2 0,0 0 1,-2-2-1,1 0 0,-2-1 0,21-24 0,91-128 293,3-42-218,-110 168-257,-3-1 0,-1-1 0,14-50 0,-29 80-356,-1 1-1,0-1 0,-1 0 0,1-20 0,-3 35 270,0-1 0,0 1-1,0 0 1,0-1-1,0 1 1,0 0-1,0 0 1,0-1-1,0 1 1,0 0-1,0-1 1,0 1-1,0 0 1,0-1-1,-1 1 1,1 0-1,0-1 1,0 1 0,0 0-1,0 0 1,0-1-1,-1 1 1,1 0-1,0 0 1,0-1-1,-1 1 1,1 0-1,0 0 1,0 0-1,-1-1 1,1 1-1,0 0 1,0 0 0,-1 0-1,1 0 1,0 0-1,-1 0 1,1 0-1,0 0 1,-1-1-1,-11 6-4356,11-5 4050,-28 20-13564</inkml:trace>
  <inkml:trace contextRef="#ctx0" brushRef="#br0" timeOffset="1">242 1 18440,'0'0'3890,"63"185"-3970,12-8 32,-4 37 96,-6 24-96,-4 5-672,-5-22-1153,-3-31-1024,-12-53-1890,-4-47-5025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38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5442,'0'0'19938,"-6"9"-19560,4-6-374,0 1 0,1 0 0,-1-1 0,1 1 0,-1 0-1,1 0 1,0 0 0,1 0 0,-1 0 0,0 0 0,1 0-1,0 0 1,0 0 0,1 0 0,0 6 0,3 7 3,1 0 1,10 27-1,-5-19 8,37 117 150,-6 1-1,25 171 0,16 308 621,-81-600-760,-1-16-27,0-1 1,0 0 0,0 0 0,1 0-1,-1 0 1,1 1 0,1-1-1,-1 0 1,1-1 0,0 1 0,0 0-1,4 6 1,-6-10-35,0-1 0,1 0 1,-1 1-1,1-1 0,-1 0 0,0 0 0,1 0 1,-1 1-1,1-1 0,-1 0 0,1 0 0,-1 0 0,1 0 1,-1 0-1,1 0 0,-1 0 0,1 0 0,-1 0 0,1 0 1,-1 0-1,1 0 0,-1 0 0,0 0 0,1 0 1,-1-1-1,1 1 0,-1 0 0,1 0 0,-1 0 0,1-1 1,-1 1-1,0 0 0,1-1 0,-1 1 0,0 0 0,1-1 1,-1 1-1,0 0 0,1-1 0,-1 1 0,0-1 1,0 1-1,1-1 0,10-23-1171,-10 22 1039,13-46-2865,-7-19-2407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3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17944,'0'0'8604,"4"31"-8524,55 284 64,9 64-31,-24 8 47,0-3-78,-40-346-78,-1-11-52,1-1 1,1 0-1,1 0 0,10 27 0,-16-52-1,0-1 0,0 1 0,1 0 0,-1-1 0,0 1 0,0 0 0,0-1 0,1 1 0,-1-1 0,0 1 0,1-1 0,-1 1 0,1-1 0,-1 1 0,0-1 0,1 1 0,-1-1 0,1 0 0,-1 1-1,1-1 1,0 0 0,-1 1 0,1-1 0,-1 0 0,1 1 0,-1-1 0,1 0 0,0 0 0,-1 0 0,1 0 0,0 0 0,-1 0 0,1 0 0,0 0 0,0 0 0,1-1-105,-1 1 1,0-1 0,1 0-1,-1 0 1,0 0 0,0 0-1,0 0 1,0-1 0,0 1-1,0 0 1,0 0 0,0-1-1,0 1 1,0-2-1,2-2-426,-1-1 0,0 1 0,0 0-1,-1-1 1,2-8 0,-1-46-5639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39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0 209 18040,'0'0'6147,"30"31"-5990,-29-30-154,229 257 277,-190-209-142,89 82-1,-112-116-98,0-1-1,2 0 1,-1-2-1,2 0 1,-1-1-1,2-2 1,-1 0-1,43 13 1,-46-18 38,0-1 0,-1 0 1,1-2-1,0 0 0,1 0 0,-1-2 0,0 0 1,0-1-1,0-1 0,-1 0 0,1-1 1,-1-1-1,0-1 0,0 0 0,0-1 0,-1 0 1,24-17-1,17-17 115,-1-3 1,-2-3 0,-3-1-1,-1-3 1,-3-2-1,-2-1 1,-3-3-1,-2-1 1,-3-3 0,53-118-1,-85 169-152,10-24-309,-10 31-514,-7 21-747,-3 0-342,0-1 1,-1 0 0,0 0 0,-18 28-1,-21 24-8343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39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11 323 20169,'0'0'6123,"-4"14"-5936,3-7-189,-1 0 1,1 0-1,0 1 1,0-1-1,1 0 1,0 1-1,0-1 1,2 11-1,4 1 2,0-1-1,1 1 0,18 31 0,-21-43 2,42 88 25,52 96 74,-83-165-45,1-1-1,2-1 1,0-1-1,1 0 1,25 20-1,-37-36 3,1-1 0,1 0 0,-1 0 0,1-1 0,0 0 0,0-1 0,0 0 0,1-1 0,-1 1 0,1-2 0,0 1 0,0-2 0,0 1 0,0-1 0,0-1 0,0 0 0,0 0 0,1-1 0,11-2 0,-1-2 127,0-1 1,-1 0 0,1-2-1,-1 0 1,-1-1 0,0-1-1,0-1 1,18-15 0,39-32 404,-3-3-1,-3-4 1,74-87 0,163-236 105,-158 171-694,-199 274-2222,-4 20-360,-28 34-4014,30-59-556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47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854 86 6883,'0'0'4141,"-26"-12"-2965,-82-37-442,97 44-655,1 1 1,-1 0-1,0 1 1,-1 0-1,1 1 1,0 0-1,-1 1 1,1 0-1,-1 1 1,-13 2-1,-7-1-9,11 0 1,-1 2 0,1 1 0,0 0 0,1 2 0,-1 0 0,-33 16-1,-14 3-21,42-16-40,0 0 0,0 2 0,-25 14 0,40-18-12,0 0 0,1 1 1,0 1-1,0-1 0,0 1 0,2 1 0,-1 0 0,-11 17 0,10-10-36,0 0-1,2 0 0,0 1 0,1 0 1,0 1-1,2-1 0,0 1 0,-2 23 0,3-4 32,1 0-1,3 0 1,4 46-1,3-46 181,1 0 1,2-1-1,1 0 0,32 69 1,-23-61 6,2-2 0,2 0 0,1-1 0,2-1 1,2-2-1,2-1 0,1-1 0,55 48 0,-62-64-79,1-1 1,0-1-1,2-1 1,0-2-1,1 0 0,0-2 1,1-2-1,1 0 0,0-2 1,1-2-1,0 0 0,0-2 1,55 3-1,-47-8 44,67-7 1,-88 3-125,-1 0 0,0-1-1,0-1 1,-1-1 0,33-15 0,-27 9-28,-1 0-1,-1-2 0,0-1 0,0-1 1,-2 0-1,0-2 0,-1 0 1,-1-1-1,0-1 0,-2 0 0,0-1 1,-2-1-1,0 0 0,-1-1 0,-1 0 1,-2-1-1,0 0 0,-1 0 0,-2-1 1,0 0-1,2-31 0,-3 7-28,-2 0 0,-3 0-1,-1 0 1,-3 1 0,-2-1-1,-1 1 1,-21-68 0,10 59-63,-3 2 0,-41-82 1,52 118 342,-2 1-1,1 0 1,-2 1 0,0 0 0,-2 1-1,1 0 1,-2 1 0,0 1 0,-1 1-1,-26-17 1,36 24-11,6 5-179,-1 0 1,1 0 0,0 0-1,-1-1 1,1 2-1,-1-1 1,1 0 0,-1 0-1,0 0 1,1 1-1,-1-1 1,-2 0 0,3 1-302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5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11253,'0'0'8516,"153"0"-8148,-95 0 80,0 0-127,-4 2-209,-11 3-32,-9-1-80,-7 1 0,-7-3-48,-8-2 0,-7 0-1201,-5-9-4786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25:48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0 864 7876,'0'0'6704,"6"-4"-5704,13-12-368,-1 0 0,-1-1-1,-1-1 1,21-28-1,0 0-232,202-225 1032,40-47-733,-274 312-691,4-6 2,0 2 1,0-1 0,1 1-1,0 1 1,1 0 0,15-10-1,-20 15-6,1 1 0,0-1 0,0 1 0,0 1 0,1-1 0,-1 1 0,0 1 0,12-2 0,-18 3-22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31:4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219 919 5603,'0'0'6528,"-10"-19"-5095,-3-5-942,3 7 403,1-1-1,-12-32 1,21 48-844,0 1 0,1-1 1,-1 1-1,0-1 1,0 1-1,1-1 0,-1 1 1,0-1-1,1 1 1,0 0-1,-1-1 0,1 1 1,0 0-1,0-1 1,0 1-1,-1 0 0,1 0 1,1 0-1,-1 0 1,0 0-1,0 0 0,0 0 1,0 0-1,1 0 0,-1 0 1,2 0-1,6-6 70,97-95-83,95-116-1,-15 13-122,-367 403-21,-93 94 81,49-97 66,647-563 16,49-38 0,-296 272-35,-173 132 79,-10 3 88,-7 2-68,0 1 1,1 1-1,-1 0 0,1 0 0,0 2 1,-20 12-1,-82 60 17,90-60-78,-139 111 134,-206 209 1,340-307-149,31-32-44,0 0-1,0 0 0,1 0 1,-1 0-1,0 0 0,0 0 1,0 0-1,1 0 1,-1 0-1,0 0 0,0 0 1,0 0-1,1 0 1,-1 0-1,0 0 0,0 0 1,0 0-1,1 0 0,-1 0 1,0 0-1,0 0 1,0 0-1,0 0 0,1 1 1,-1-1-1,0 0 1,0 0-1,0 0 0,0 0 1,0 0-1,1 1 0,-1-1 1,0 0-1,0 0 1,0 0-1,0 0 0,0 1 1,0-1-1,0 0 1,0 0-1,0 0 0,0 1 1,0-1-1,0 0 0,0 0 1,0 0-1,0 1 1,0-1-1,0 0 0,0 0 1,0 1-1,0-1 1,0 0-1,0 0 0,0 0 1,0 0-1,0 1 0,0-1 1,0 0-1,0 0 1,-1 0-1,1 0 0,0 1 1,0-1-1,-1 0 1,23-5 0,1-4 5,-1-2 0,0-1 0,33-23 0,61-55 22,-86 66-19,113-95 26,128-98-11,-317 267-454,-55 73-1214,41-38-2418,32-43-1498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0:54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2083 15207,'0'0'1048,"10"-53"-298,52-196-304,-42 198-260,1 1 1,54-90 0,322-449 560,52 38-760,-253 339-196,-168 186-94,1 0 1,1 2 0,1 1 0,1 2 0,41-21-1,-65 38 79,1 0-1,-1 0 0,1 1 1,0 1-1,0-1 0,0 1 0,0 1 1,18-1-1,-26 2 174,0 0-1,0 0 1,1 0-1,-1 0 1,0 0-1,1 0 1,-1 0-1,0 0 1,0 1-1,0-1 1,1 1-1,-1-1 1,0 1-1,0-1 1,0 1-1,0 0 1,0-1-1,0 1 1,0 0-1,0 0 1,0 0-1,0 0 1,0 0-1,0 0 1,-1 0-1,1 0 1,0 0-1,0 2 1,0 1-49,0 1 0,0-1 0,-1 1 1,1-1-1,-1 1 0,-1 7 0,1 2-16,0 7-214,-2-1 0,0 0 0,-1 0-1,-11 39 1,2-24-704,-33 65 0,-24 32-1636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0:5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1935 7507,'0'0'8647,"-2"4"-8100,3-3-248,3-3-90,10-11 25,31-36 120,399-520 1155,-51 61-953,-60 137-452,-240 280-101,183-139 0,-253 212-111,1 1 0,0 2 0,1 0 1,48-19-1,-33 26-471,-39 8 552,0 0 0,0 0 0,0 0 0,0 1 0,0-1 0,-1 0 0,1 0 0,0 1 0,0-1 0,0 1 0,0-1 1,0 0-1,-1 1 0,1 0 0,0-1 0,0 1 0,-1-1 0,1 1 0,0 0 0,-1 0 0,1-1 0,-1 1 0,1 0 0,-1 0 0,1 0 0,-1-1 0,1 1 0,-1 0 0,0 0 0,0 0 0,1 0 0,-1 0 0,0 0 1,0 0-1,0 0 0,0 0 0,0 0 0,0 1 0,-5 43-195,4-43 209,-2 8 1,0 0 0,-2 0 0,1 0 0,-1 0 0,0-1 0,-1 1-1,0-1 1,-1-1 0,0 1 0,0-1 0,-1-1 0,0 1 0,-12 8 0,-11 8-21,-2-1 1,-48 24-1,59-35-623,-1-2-1,0 0 0,-1-2 1,0-1-1,-1-1 0,1 0 1,-40 2-1,-23-6-3868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0:54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245 573 10885,'0'0'2252,"-36"-4"-561,-114-13-200,92 13 2319,101-1-3707,-1-1 0,1-2-1,52-17 1,516-208 781,-263 90-880,-264 112-14,2 3-1,98-17 1,-121 35 6,1 2 1,0 2 0,112 6-1,-140 3 3,0 1 0,0 1 0,0 2 0,-1 2 0,0 1 0,0 2 0,-1 1 0,-1 2 0,0 1 0,45 30 0,-39-19 3,-2 2 0,0 1 0,-2 2 0,-2 1 0,-1 2 0,-1 1 0,-2 1 0,46 80 0,-51-71-8,-2 2 0,-2 0-1,-2 1 1,-2 1 0,-2 0 0,-3 1 0,9 96-1,-12-31-143,-11 169-1,3-276 106,-1 1 1,0 0-1,-1 0 0,0 0 0,-1-1 1,-7 18-1,9-24-18,-1 0 1,0 1 0,0-1-1,0 0 1,-1 0-1,1 0 1,-1-1-1,0 1 1,0 0-1,1-1 1,-2 0-1,1 0 1,0 0-1,0 0 1,-1 0 0,1-1-1,-1 1 1,1-1-1,-1 0 1,-4 1-1,-43 1-2263,-7-3-2052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0:55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2247 12998,'0'0'5715,"21"-48"-5561,11-24-38,4 0 0,2 2 0,4 2-1,57-71 1,403-428 574,-40 49-654,-313 334-196,197-219-603,-333 390 748,-1 0 4,0 1 0,0 0 0,1 1 1,0 1-1,1 0 0,16-8 0,-27 16 3,15-2-13,-17 4 12,0 1 0,-1-1 0,1 1-1,0 0 1,0-1 0,-1 1-1,1 0 1,-1-1 0,1 1-1,-1 0 1,1 0 0,-1 0-1,1 0 1,-1-1 0,0 1-1,1 0 1,-1 0 0,0 0-1,0 0 1,0 0 0,0 0 0,0 0-1,0 0 1,0 0 0,0 0-1,0 1 1,0 16-226,-1 1 1,0-1-1,-1 0 0,-1 0 1,-1 0-1,-10 28 1,1-10-915,-3-1 1,-27 47-1,-42 61-4205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0:55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2317 13142,'0'0'5683,"-12"-2"-5291,10 2-387,0 0 0,0-1 0,0 1 0,0-1 0,0 1 1,0-1-1,1 0 0,-1 0 0,0 0 0,0 0 0,1 0 0,-1 0 1,1 0-1,-1-1 0,1 1 0,-1 0 0,1-1 0,0 1 0,0-1 1,0 0-1,0 1 0,0-1 0,0 0 0,0 1 0,0-1 0,1 0 1,-1 0-1,0 0 0,1 0 0,0 0 0,0 0 0,-1 0 0,1 0 1,0 0-1,0 0 0,1 0 0,-1 0 0,1-1 0,3-16 13,1 0 0,0 0 1,16-31-1,-13 29 0,91-210 88,272-534 403,-245 540-318,202-272 0,-266 414-193,3 3-1,76-71 0,-70 91-96,-64 55 53,1 0 0,0 0 0,1 1 0,-1 0 0,1 0 0,15-4 0,-22 7 23,0 1-1,1-1 1,-1 1 0,0-1 0,0 1-1,0 0 1,0 0 0,0 0 0,1 0-1,-1 0 1,3 1 0,-4 0 1,0 0 0,0-1 0,0 1 0,0 0 0,0 0 0,0 0 0,0 0 0,-1 0 0,1 0 0,0 0 1,-1 0-1,1 0 0,-1 1 0,1-1 0,-1 0 0,1 0 0,-1 0 0,0 1 0,0-1 0,1 0 0,-1 0 0,0 1 0,0 1 0,1 16-183,-1 0-1,-1 0 1,0 0-1,-1 0 1,-1 0-1,-1-1 1,-8 25-1,2-17-92,-1 0-1,-1 0 1,-1-1-1,-23 33 1,1-12-781,-2-1-1,-1-2 1,-3-2 0,-66 53 0,-132 82-5268,92-78 2004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40:56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745 1882 1489,'-38'-3'3569,"20"2"-3222,-10 0 127,0-1 1,-45-11-1,59 9-366,0 0 1,0-1 0,0-1 0,1 0 0,-1-1-1,1 0 1,1-1 0,0 0 0,-15-13 0,-15-20 400,2-1 1,-54-73 0,-53-106 4249,145 217-4659,-53-90 2269,49 81-1978,1 0 1,0-1-1,1 0 1,0 0 0,-3-21-1,6 30-331,1 0 0,0 0 0,0 1 0,0-1 0,0 0 1,0 0-1,1 1 0,0-1 0,0 0 0,1 0 0,-1 1 0,1-1 0,0 1 0,0 0 0,0 0 0,1-1 1,0 1-1,-1 1 0,1-1 0,1 0 0,-1 1 0,4-4 0,20-16 211,47-31 0,89-54 300,67-37 224,-201 127-711,589-345 853,-477 291-905,2 5 0,233-73 0,-311 120-40,1 4 0,1 3-1,0 3 1,1 2-1,0 4 1,132 8 0,-167-1-2,-1 1 1,0 2-1,0 1 1,0 1-1,-1 2 1,0 1-1,-1 2 0,0 1 1,-1 1-1,0 1 1,-2 2-1,0 1 1,32 29-1,-26-16-39,-2 1-1,-1 2 1,-1 1-1,-3 1 1,-1 2-1,-1 0 0,-3 2 1,-1 0-1,-2 1 1,-2 1-1,13 51 1,-9-4-751,-3 1 1,-5 0 0,-3 1-1,-6 142 1,-3-226 525,0 1 1,0-1-1,-1 1 1,-1-1-1,1 1 1,-4 8-1,4-14-14,-1 0 0,1 0 0,-1-1 0,0 1 0,0-1 0,0 1 0,0-1 0,0 1 0,-1-1 0,1 0 0,-1 0 0,1 0 0,-1-1 0,0 1 0,0-1 0,0 1 0,-3 0 0,-55 16-10603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7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4786,'0'0'3746,"-1"0"-3744,-3 7 5863,2 66-5608,0-29-39,7 80 0,-6-124-226,1 1-1,0 0 0,0 0 1,0 0-1,0 0 0,0-1 1,0 1-1,1 0 1,-1 0-1,0 0 0,0 0 1,0-1-1,1 1 0,-1 0 1,0 0-1,1-1 0,-1 1 1,1 0-1,-1-1 1,1 1-1,-1 0 0,1-1 1,0 1-1,-1-1 0,1 1 1,0-1-1,-1 1 0,1-1 1,0 1-1,0-1 1,-1 0-1,1 1 0,0-1 1,0 0-1,0 0 0,-1 1 1,3-1-1,2 0-3038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4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8 138 7988,'0'0'5375,"-2"0"-4438,-4 3 1324,9-1-950,20 2-625,36 0-681,-38-3 149,0-2-1,1 0 1,-1-1 0,0-1-1,0 0 1,30-11-1,114-61 266,-63 25-360,-94 47 909,-21 13-922,-12 8-113,17-8 67,0-1 0,1 1 1,1 0-1,0 1 0,0 0 0,1 0 1,0 0-1,1 0 0,-5 18 0,0 14-15,-5 56 1,5-34 25,-7 63 80,1 213-1,15-215 54,0-126-147,0 0-1,0 0 1,0 0-1,0 0 0,0 0 1,0 0-1,0 0 1,0 1-1,0-1 0,0 0 1,0 0-1,0 0 0,0 0 1,0 0-1,0 0 1,0 0-1,0 1 0,0-1 1,0 0-1,0 0 1,0 0-1,0 0 0,0 0 1,0 0-1,0 0 0,0 1 1,0-1-1,0 0 1,-1 0-1,1 0 0,0 0 1,0 0-1,0 0 1,0 0-1,0 0 0,0 0 1,0 0-1,0 1 0,-1-1 1,1 0-1,0 0 1,0 0-1,0 0 0,0 0 1,0 0-1,0 0 1,0 0-1,-1 0 0,1 0 1,0 0-1,0 0 0,0 0 1,0 0-1,0 0 1,0 0-1,0 0 0,-1 0 1,1 0-1,0 0 1,0-1-1,-4-10-2123,4-16-1856,0-11-3119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4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11029,'0'0'7049,"10"0"-6615,466 2 3352,-476-2-3832,0 0-1,0 0 1,1 0-1,-1 0 1,0-1 0,1 1-1,-1 0 1,0 0-1,0 0 1,1 0-1,-1 0 1,0 0 0,0-1-1,0 1 1,1 0-1,-1 0 1,0 0-1,0-1 1,0 1-1,1 0 1,-1 0 0,0 0-1,0-1 1,0 1-1,0 0 1,0-1-1,0 1 1,1 0 0,-1 0-1,0-1 1,0 1-1,0 0 1,0 0-1,0-1 1,0 1-1,0 0 1,0-1 0,0 1-1,0 0 1,0 0-1,-1-1 1,1 1-1,0 0 1,0-1 0,0-2-797,0-19-4885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5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 8244,'0'0'10319,"-2"-2"-9617,2 2-692,0 0 1,-1 0-1,1-1 1,0 1 0,0 0-1,0 0 1,-1 0-1,1 0 1,0 0-1,0-1 1,0 1-1,-1 0 1,1 0 0,0 0-1,0 0 1,-1 0-1,1 0 1,0 0-1,0 0 1,0 0 0,-1 0-1,1 0 1,0 0-1,0 0 1,-1 0-1,1 0 1,0 0-1,0 0 1,-1 0 0,1 0-1,0 1 1,0-1-1,0 0 1,-1 0-1,1 0 1,0 0-1,0 0 1,0 1 0,-1-1-1,1 0 1,0 0-1,0 0 1,0 0-1,0 1 1,0-1-1,-4 18 121,7 34-200,-2-41 122,12 147 221,43 196-1,-54-343-217,-1-7-44,-1 0 0,1-1 0,0 1 0,0-1 0,0 1 0,0-1 0,1 0 0,-1 1 0,1-1 0,0 0 0,3 4 0,-5-7-16,0 0 1,0 0-1,0-1 0,1 1 0,-1 0 1,0 0-1,0 0 0,0 0 1,1 0-1,-1 0 0,0 0 0,0-1 1,0 1-1,1 0 0,-1 0 1,0 0-1,0 0 0,0-1 0,0 1 1,0 0-1,0 0 0,1 0 0,-1-1 1,0 1-1,0 0 0,0 0 1,0-1-1,0 1 0,0 0 0,0 0 1,0-1-1,0 1 0,0 0 0,0 0 1,0 0-1,0-1 0,0 1 1,0 0-1,0 0 0,-1-1 0,1 1 1,0 0-1,0 0 0,0 0 1,0-1-1,0 1 0,-1 0 0,1-3-68,0-70-3972,0 28-1132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6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3 13846,'0'0'3869,"-1"0"-3860,1-1 1,0 1 0,-1 0-1,1 0 1,0 0 0,-1-1-1,1 1 1,-1 0 0,1 0-1,0 0 1,-1 0 0,1 0-1,-1 0 1,1 0-1,0 0 1,-1 0 0,1 0-1,-1 0 1,1 0 0,-1 0-1,1 0 1,0 0 0,-1 1-1,1-1 1,0 0 0,-1 0-1,1 0 1,0 1 0,-1-1-1,1 0 1,0 0-1,-1 1 1,1-1 0,0 0-1,-1 1 1,1-1 0,0 0-1,0 1 1,-2 5-14,1 0 1,0 0 0,1 1-1,-1-1 1,1 0-1,1 0 1,-1 1-1,1-1 1,2 9-1,52 178 58,-13 32-28,-14-64-2,-25-140 46,-1-69 463,-2 23-510,0-8-21,0 1 0,9-48 0,-8 70-13,2 0 1,0 0-1,0 1 1,0-1-1,1 1 0,1-1 1,0 1-1,0 1 0,0-1 1,1 1-1,1 0 1,7-8-1,-11 13-6,0 0 0,1 1 1,-1-1-1,1 1 0,-1 0 1,1 0-1,0 0 0,0 1 0,7-3 1,-10 4 10,1-1 1,0 1-1,-1 0 1,1 0-1,-1-1 0,1 1 1,0 0-1,-1 0 1,1 1-1,-1-1 1,1 0-1,0 0 1,-1 1-1,1-1 0,-1 1 1,1-1-1,-1 1 1,1 0-1,-1 0 1,0 0-1,1 0 1,-1 0-1,0 0 0,0 0 1,1 0-1,-1 0 1,0 0-1,1 3 1,2 3-4,-1 1-1,0 0 1,0 0 0,-1 0 0,0 0 0,-1 1 0,0-1 0,1 14 0,-4 76-22,1-72 48,0-15-7,0 0 1,-1 0-1,0 0 1,-1 0-1,0 0 1,0-1 0,-10 20-1,11-26-11,0 0 0,0-1 0,0 1-1,-1 0 1,1-1 0,-1 0 0,0 0 0,0 0-1,0 0 1,0 0 0,-1 0 0,1-1 0,-1 0 0,0 1-1,1-1 1,-1-1 0,0 1 0,0 0 0,0-1-1,0 0 1,-1 0 0,1 0 0,-7 0 0,9-1-74,1 0 1,-1 0 0,0-1-1,0 1 1,1 0-1,-1-1 1,1 1 0,-1-1-1,0 1 1,1-1 0,-1 0-1,1 0 1,-1 0-1,1 0 1,0 0 0,-1 0-1,1 0 1,0 0 0,0 0-1,0 0 1,0-1 0,-2-2-1,0-1-485,1 0 1,0 0-1,0 0 0,0-1 0,-1-10 1,-4-38-4190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5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12438,'0'0'2724,"15"6"-2658,-10-3-51,12 5 60,1-1 0,-1-1 0,1 0 0,34 5 0,48-1 590,-69-9-503,0 1 0,-1 2 0,1 1 0,-1 1-1,-1 1 1,34 14 0,-57-18-137,0 0 1,0 0-1,0 1 1,-1 0-1,1 0 1,-1 0-1,0 1 1,0-1-1,-1 1 1,1 0-1,-1 1 1,5 8-1,-5-6 69,0 1-1,0-1 1,-1 1 0,-1 0-1,1 0 1,-2 0 0,1 0-1,0 16 1,0 1 29,-2-1 1,0 1-1,-2-1 0,0 1 1,-2-1-1,-1 0 1,-13 40-1,5-32 60,-2 0-1,-1-2 1,-1 0 0,-1-1 0,-2-1-1,-1 0 1,-1-2 0,-2 0 0,-40 34-1,53-51 46,5-6-1190,10-5-949,17-6-2167,5 1-3000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6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9 306 16215,'0'0'3565,"-1"0"-3561,1 0 0,-1 0-1,1 1 1,-1-1 0,1 0 0,0 0 0,-1 1 0,1-1 0,-1 0 0,1 1 0,0-1 0,-1 0 0,1 1 0,0-1 0,0 1 0,-1-1-1,1 0 1,0 1 0,0-1 0,-1 1 0,1-1 0,0 1 0,0-1 0,0 1 0,0-1 0,0 1 0,0-1 0,0 1 0,0-1-1,0 1 1,0-1 0,0 1 0,0 0 0,5 639 1423,-4-662-1341,1 0 0,5-21-1,2-21-16,3-103-30,-6 51-32,41-222 0,-39 303-6,-4 14-3,1 1 0,0-1 0,2 1 1,0 0-1,11-20 0,-18 40 1,1-1 1,-1 0-1,0 1 1,1-1 0,-1 1-1,1-1 1,-1 0 0,1 1-1,-1-1 1,1 1-1,-1-1 1,1 1 0,-1 0-1,1-1 1,-1 1 0,1 0-1,0-1 1,-1 1-1,1 0 1,0 0 0,-1-1-1,1 1 1,0 0-1,0 0 1,-1 0 0,1 0-1,0 0 1,-1 0 0,1 0-1,0 0 1,-1 0-1,1 0 1,0 1 0,-1-1-1,1 0 1,0 0 0,-1 1-1,1-1 1,0 1-1,20 20-15,-3 8 43,-1 2 0,-1 0 0,-2 1 1,13 38-1,32 141 159,-53-188-170,104 463 446,-106-471-436,-1 2 20,0 0 1,1 30-1,-4-45-22,-1-10-248,-2-3-786,0 0-1,-1 1 1,-7-17-1,-6-11-4087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6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19257,'0'0'3217,"172"-72"-2801,-104 54-367,-5 12-49,-4 6-33,-18 0-2224,-19 0-5650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9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11397,'0'0'6795,"-2"12"-6728,-6 71 548,4 159 0,6-132-282,-2 159 172,0-264-528,2 30 109,-2-34-96,0 0-1,1 0 1,-1-1-1,0 1 1,0 0-1,1 0 1,-1 0-1,0 0 1,1 0-1,-1-1 1,1 1-1,-1 0 1,1 0-1,0-1 1,-1 1-1,1 0 1,0-1-1,-1 1 1,1-1-1,0 1 1,0-1-1,-1 1 1,1-1-1,0 1 1,0-1-1,0 0 1,0 1-1,0-1 1,0 0 0,-1 0-1,2 0 1,-1 0-132,0-1 0,0 0 1,0 1-1,0-1 0,0 0 1,0 0-1,0 0 1,0 0-1,0 0 0,-1 0 1,1 0-1,0 0 1,-1 0-1,1 0 0,-1 0 1,1 0-1,-1 0 1,0-1-1,1 1 0,-1 0 1,0 0-1,0 0 0,0-3 1,2-2-686,7-40-4885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9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0 173 11541,'0'0'5368,"17"-3"-5208,356-70 1067,-55 9-800,-280 59-550,-19 2-253,-1 0-1,1-1 0,-1-1 1,21-8-1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0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217 727 10533,'0'0'416,"-14"-22"136,-4-6-308,-10-16 593,-42-52 0,66 91-470,1 1 0,-1 0 0,0 1 0,-1-1 0,1 1-1,0 0 1,-8-4 0,11 7-327,1-1 1,-1 1-1,0-1 0,0 1 0,0 0 1,0-1-1,0 1 0,0 0 0,0 0 1,0 0-1,0 0 0,0 0 0,0 0 0,0 0 1,0 0-1,0 0 0,0 1 0,1-1 1,-1 0-1,0 0 0,0 1 0,0-1 1,0 1-1,0-1 0,0 1 0,1-1 1,-1 1-1,0-1 0,0 1 0,1 0 1,-1 0-1,0-1 0,1 1 0,-1 0 1,1 0-1,-1 0 0,1-1 0,0 1 1,-1 0-1,1 0 0,0 0 0,-1 0 0,1 0 1,0 0-1,0 0 0,0 0 0,0 1 1,-6 38-41,1 1 0,3 0 1,2 44-1,0-41 9,0-41-9,0 0 0,0 0 0,1-1-1,-1 1 1,0 0 0,1 0 0,0 0 0,0-1-1,0 1 1,0 0 0,0-1 0,0 1-1,3 2 1,-3-4-6,0 0 1,0 0-1,0 0 0,0-1 0,0 1 0,0 0 0,0-1 1,1 1-1,-1 0 0,0-1 0,0 0 0,1 1 1,-1-1-1,0 0 0,1 0 0,-1 1 0,0-1 0,1 0 1,-1 0-1,0-1 0,1 1 0,-1 0 0,0 0 0,1-1 1,-1 1-1,0 0 0,0-1 0,1 1 0,-1-1 1,0 0-1,2-1 0,3-1-21,-1-1 0,1 0-1,-1 0 1,0-1 0,0 1 0,-1-1 0,1 0 0,4-7-1,33-54-370,-17 26-53,-8 12 180,-12 19 227,1 0 0,0 0 0,0 0 1,0 0-1,2 1 0,-1 0 0,14-11 1,-20 18 43,0 1 0,0-1 1,0 1-1,0 0 1,0-1-1,0 1 1,-1 0-1,1 0 1,0 0-1,0 0 1,0 0-1,0 0 1,0 0-1,0 0 1,0 0-1,0 0 1,0 0-1,0 1 0,0-1 1,0 0-1,0 1 1,0-1-1,0 1 1,-1-1-1,1 1 1,0-1-1,0 1 1,-1 0-1,1-1 1,0 1-1,-1 0 1,1-1-1,0 1 1,-1 0-1,1 0 0,-1 0 1,1 1-1,18 41 167,-13-27-2,-1-6-91,0-1 0,0 0 0,0 0 0,1 0 1,1-1-1,0 0 0,0 0 0,15 12 0,-18-17-69,0 0 0,0 0-1,0-1 1,1 0 0,-1 0 0,1 0 0,-1 0 0,1-1 0,0 1-1,0-1 1,-1-1 0,1 1 0,0-1 0,0 1 0,0-1 0,0-1-1,0 1 1,0-1 0,-1 0 0,1 0 0,8-3 0,-7 1 4,-1 1-1,1-1 1,-1-1 0,0 1 0,0-1 0,0 0 0,0 0 0,-1 0 0,1-1 0,6-9-1,33-56 63,-44 70-71,18-35-1,-1 0 0,-2-2 0,-2 0 0,-1 0 0,-2-1 0,-2 0 0,-1-1 0,-2 0 0,-1 0 0,-3-56 0,-3 79 115,0 1 0,0 0 0,-1 0 0,-1 1 0,-1-1 0,-7-15 0,6 13 209,1 8 265,1 10-164,1 17-303,8 67-127,4 0 0,29 127 0,-22-136 11,-10-43-3,-2-7 4,1 1 0,2-1 0,1 0 0,13 29 0,-21-55-6,0 1 0,0-1 0,0 0-1,0 0 1,0 1 0,0-1 0,0 0 0,0 0-1,0 0 1,0 1 0,0-1 0,0 0 0,0 0 0,0 0-1,1 0 1,-1 1 0,0-1 0,0 0 0,0 0-1,0 0 1,1 0 0,-1 0 0,0 1 0,0-1 0,0 0-1,0 0 1,1 0 0,-1 0 0,0 0 0,0 0-1,0 0 1,1 0 0,-1 0 0,0 0 0,0 0 0,1 0-1,-1 0 1,0 0 0,0 0 0,0 0 0,1 0-1,-1 0 1,0 0 0,0 0 0,1 0 0,4-12-20,2-23-19,-7 33 37,3-17-50,0 0 0,1 0 0,1 1 1,1-1-1,1 1 0,0 0 0,2 1 0,12-21 0,-16 31 23,0 0-1,0 0 0,0 1 0,1 0 0,0 0 0,0 0 0,1 1 1,0 0-1,-1 0 0,2 1 0,-1 0 0,0 0 0,1 0 0,0 1 1,0 1-1,0-1 0,0 1 0,0 0 0,1 1 0,-1 0 0,12 0 1,-18 1 25,-1 0-1,1 0 1,0 0 0,0 0 0,0 1 0,0-1 0,-1 1 0,1-1 0,0 1 0,0-1 0,-1 1 0,1 0 0,0 0 0,-1 0-1,1 0 1,-1 0 0,0 0 0,1 0 0,-1 1 0,0-1 0,1 0 0,-1 1 0,0-1 0,0 1 0,0-1 0,0 1 0,-1 0 0,1-1-1,0 1 1,0 2 0,1 4 4,-1 1 1,1 0-1,-2 0 0,1 0 0,-2 10 0,1-6 6,-1 1 2,0-1 0,-1 1 1,-1-1-1,0 1 0,-1-1 1,0 0-1,-1-1 0,0 1 1,-1-1-1,-1 0 0,0 0 1,-9 11-1,0-2-3,0-2 0,-1 0 0,-1-1 0,-1 0 0,-34 23 0,14-17-126,37-23-132,-1 0-1,1 0 1,0 0-1,-1-1 0,1 1 1,-1 0-1,1-1 1,-1 0-1,1 1 1,-1-1-1,1 0 1,-1 0-1,0-1 0,1 1 1,-4-1-1,-3-6-4927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1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15655,'0'0'2257,"-1"14"-1825,0 39-350,2 0 0,11 70 0,62 396 1196,-72-502-1269,-1-10-10,-1 0 0,1 1 0,1-1 0,-1-1 0,1 1 0,0 0 0,1 0 0,5 11 0,-7-17-30,0 0 0,0 0 0,0 0 0,0-1 0,0 1 0,0 0 0,0 0 0,0-1 0,0 1 0,0 0 0,0-1 0,0 1 0,1-1 0,-1 0 0,0 1 0,0-1 0,1 0 0,-1 0 0,0 1 0,1-1 1,-1 0-1,0 0 0,0-1 0,1 1 0,-1 0 0,0 0 0,0-1 0,1 1 0,-1 0 0,0-1 0,0 1 0,0-1 0,1 0 0,0-1 0,3 0-377,0-2 0,-1 1 0,1 0 0,-1-1 0,0 0-1,5-6 1,22-31-4330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1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43 10309,'0'0'4949,"6"17"-4808,21 53-88,-26-68-53,0 0-1,0 0 1,0 0-1,0 0 0,0-1 1,1 1-1,-1 0 0,0-1 1,1 1-1,0-1 0,-1 1 1,1-1-1,3 2 1,-4-2 4,0-1 0,0 0 0,0 1 0,0-1 0,0 0 0,0 0 0,0 0 1,0 0-1,0 1 0,0-2 0,0 1 0,0 0 0,1 0 0,-1 0 0,0 0 1,0-1-1,0 1 0,1-1 0,1-1 15,-1 1 0,0 0-1,0-1 1,0 1 0,0-1 0,0 0 0,-1 0 0,1 0 0,-1 0-1,1 0 1,-1 0 0,1 0 0,-1 0 0,1-5 0,0 2 43,0 0 1,-1-1-1,0 1 1,0-1-1,-1 0 1,0 1-1,0-1 1,0 0-1,0 1 1,-1-1-1,-2-10 1,2 13 5,-1 1-1,1-1 1,0 1-1,-1-1 1,1 1 0,-1 0-1,0-1 1,0 1 0,0 0-1,0 0 1,0 0-1,0 0 1,0 1 0,-1-1-1,1 1 1,-1-1 0,1 1-1,-1 0 1,0 0 0,1 0-1,-1 0 1,0 0-1,0 1 1,-3-1 0,1 0-4,0 0 0,0 1 0,0 0 0,0 0 0,0 0 1,0 0-1,-8 2 0,11-1-55,1-1 0,-1 1 0,0 0 0,0 0-1,0-1 1,1 1 0,-1 1 0,1-1 0,-1 0 0,0 0 0,1 1 0,0-1 0,-1 0 0,1 1 0,0 0 0,0-1 0,0 1 0,0 0 0,0-1-1,0 1 1,0 2 0,-4 17 17,0 1-1,2-1 0,1 0 1,1 1-1,0 0 0,4 26 1,-2-21-20,-1-19-9,1 0-1,0 0 0,0 0 0,1 0 1,0 0-1,1-1 0,0 1 0,7 13 0,-9-18 1,1 1-1,0-1 0,0 0 0,1 0 0,-1 0 0,0-1 0,1 1 0,0-1 0,0 1 0,0-1 0,0 0 0,0 0 1,0 0-1,0 0 0,1-1 0,-1 1 0,0-1 0,1 0 0,0 0 0,-1 0 0,7 0 0,-5-1-19,1 0-1,-1 0 1,0-1-1,1 0 1,-1 0 0,0 0-1,0-1 1,0 1-1,0-1 1,0 0-1,0-1 1,0 1-1,-1-1 1,1 0-1,6-6 1,-2 0-494,0 0 1,0 0 0,-1-1-1,0-1 1,9-15 0,8-19-3985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2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95 13926,'0'0'3402,"-2"-13"-3133,-3-40-98,5 52-168,0 0 0,0-1 0,1 1 0,-1 0 0,0 0 0,1 0 0,-1 0 0,1 0 0,-1-1 0,1 1 0,0 0 0,-1 0 0,1 0 0,0 0 0,0 1 0,0-1 0,0 0 0,-1 0 0,1 0-1,0 1 1,0-1 0,1 0 0,-1 1 0,0-1 0,0 1 0,0 0 0,3-1 0,31-2 65,-30 3-67,-1 0 4,-1 1 0,1-1 0,0 1 0,-1 0 1,1 0-1,-1 1 0,0-1 0,1 1 0,-1-1 0,0 1 0,0 0 0,0 0 0,0 1 0,0-1 0,0 1 0,-1-1 0,1 1 0,-1 0 0,0 0 1,0 0-1,0 0 0,0 0 0,0 1 0,-1-1 0,2 5 0,2 5 34,0 0 0,-1 0 0,-1 0 0,0 1 0,1 25 0,-3-7 85,0 0 0,-3 0 0,0-1 0,-2 1 0,-2 0 0,-1-1 0,-1 0 0,-1-1 0,-26 56 0,19-55 190,-2 0 0,-35 48 0,52-76-207,10-3 63,48-3-108,0-2-1,0-3 1,-1-2-1,0-3 0,72-26 1,-126 39-78,8-5-854,-10 5 816,0 0 1,0 0-1,-1 0 0,1 0 0,0 0 0,0 0 0,0 0 1,0 0-1,0 0 0,0 0 0,0 0 0,-1 0 0,1 0 1,0 0-1,0 0 0,0 0 0,0 0 0,0 0 0,0 0 1,0 0-1,-1 0 0,1 0 0,0 0 0,0 0 0,0-1 1,0 1-1,0 0 0,0 0 0,0 0 0,0 0 0,0 0 0,0 0 1,0 0-1,0 0 0,0-1 0,0 1 0,0 0 0,0 0 1,0 0-1,0 0 0,-1 0 0,1 0 0,1 0 0,-1-1 1,0 1-1,0 0 0,0 0 0,0 0 0,0 0 0,0 0 1,0 0-1,0 0 0,0-1 0,0 1 0,0 0 0,0 0 1,0 0-1,0 0 0,0 0 0,0 0 0,1 0 0,-16-3-7744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2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1 306 9236,'0'0'1940,"24"-6"-990,1-1-679,8-3 283,0 2-1,63-7 0,86-2 1800,582-59 665,-376 36-2595,525-76 247,-892 111-655,17-1-32,-38 6-79,-11 10-2738,-9 2-1885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7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 13622,'0'0'4175,"-4"-2"-4038,4 2-138,-1-1 1,1 1 0,-1 0 0,1 0 0,-1 0 0,1 0 0,-1 0 0,0 0 0,1-1 0,-1 1-1,1 0 1,-1 0 0,1 1 0,-1-1 0,1 0 0,-1 0 0,1 0 0,-1 0 0,1 0 0,-1 1 0,1-1-1,-1 0 1,1 0 0,-1 1 0,1-1 0,0 0 0,-1 1 0,1-1 0,-1 0 0,1 1 0,0-1-1,-1 1 1,1-1 0,0 0 0,-1 1 0,1-1 0,0 1 0,0-1 0,0 1 0,-1-1 0,1 1 0,0-1-1,0 1 1,0 0 0,-1 5-4,0 0-1,0 0 1,1-1-1,0 1 1,0 7-1,14 83 21,59 448 496,-69-506-502,-2-10 13,-1-16-17,0 0 0,0 0 0,1 0 1,8 23-1,-10-34-7,1 0 0,-1 0 1,1 0-1,0-1 0,-1 1 1,1 0-1,0 0 0,-1-1 1,1 1-1,0 0 0,0-1 1,0 1-1,0-1 0,0 1 1,0-1-1,0 1 0,0-1 1,0 0-1,0 0 0,0 1 1,0-1-1,0 0 0,0 0 0,0 0 1,0 0-1,0 0 0,0 0 1,0 0-1,0-1 0,2 1 1,0-1-101,-1 0-1,1 1 1,0-1 0,-1 0 0,1 0 0,0-1 0,-1 1-1,0 0 1,1-1 0,3-3 0,14-23-2468,-4-8-2730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3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14679,'0'0'0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1 676 13110,'0'0'2537,"31"7"-1539,45 7-687,147 5 0,80-21-215,214-59 112,-274 25-187,301-29-22,109-14 117,536-53 99,7 37-252,-725 60 80,81-12-54,172-12-1,-1 30 38,824 28 587,-1545 1-556,-5-1-138,-1 0-221,1-1 0,-1 1 0,1-1 0,-1 0 0,1-1 0,0 1 0,0 0 0,0-1-1,0 0 1,0 0 0,-3-5 0,4 6 83,-31-37-5477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5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447 0 8340,'0'0'10042,"0"17"-9314,0 50-536,14 621 950,25 343-971,-39-904-173,-4 553 86,-29 3-19,-30-34 1,10-128-18,-22 764 46,9 30-85,30-677-8,-67 1073 33,70-1198-30,0 1111-15,43-1450-10,66 335-1,-67-479 54,-6-21-63,-4-18-229,-7-15-1860,-12-7-3067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6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0 357 8868,'0'0'4618,"18"-5"-3785,28 8-235,-1 1 0,75 19 1,-10-3-428,157 26 2,-85-12 568,277 15-1,863-43-353,-782-29 160,-161 6-286,1239-96-52,-738 42-212,644-57 0,-318 24-16,-55 51 62,2 52-51,-1138 1 7,34 0 7,0 2 0,1 1 1,76 18-1,-117-16-179,-22-5-388,5-2-136,0 0 0,1-1 0,-1 0 0,0 0 0,1-1 0,-13-7 0,-25-19-5079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8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0 163 4530,'0'0'9564,"5"0"-9441,5 0-42,-1-1-1,1-1 1,0 1-1,0-1 1,0-1-1,9-3 1,20-5 65,584-98 849,-219 84-886,-351 23 1273,-52 2-1376,0 3-9,1 0 0,0 0 1,-1 0-1,0 1 0,0-1 1,0 1-1,0-1 1,0 0-1,0 6 0,0-1-2,4 18 9,-1 1 1,-2-1 0,0 0-1,-4 31 1,2-21 113,4 51-1,102 1089 1087,-103-624-867,-5-294-280,0-87-34,-40 273 0,-48 461 44,49 1074 58,41-1700-120,14 810 38,25 369 12,-39 1 31,-2-668-67,-2-343-8,1 239 10,32-301 150,-24-343-166,3 8 301,-3-31-229,-4-16-146,0-6-106,-1-27-1847,0-7-2482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0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1 8388,'0'0'9594,"0"13"-9400,0 132 642,9 812 1130,0-669-1899,5 343 332,-13-323-51,-3 363-146,-48 6-124,21-368-39,-56 1776 36,65-1317-48,1-84-14,-22 1082-29,28-1387 51,-16 703-27,27-120-27,22-620 30,-1 0-3,-19 72-894,0-440-1371,0-29-2847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3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0 639 9220,'0'0'6094,"0"1"-6063,0 0 1,0 0 0,0 0 0,0 0-1,1-1 1,-1 1 0,0 0 0,1 0-1,-1 0 1,0 0 0,1 0 0,-1-1-1,1 1 1,-1 0 0,1 0 0,-1 0-1,1-1 1,0 1 0,1 0 0,13 9 23,1-2 0,1 0 1,0-1-1,0-1 0,0 0 1,21 3-1,114 14 120,-100-17-116,68 12 136,-29-4 10,141 5 1,50-18-3,379-5-81,-123-35 52,-97 5 21,1523-146 346,-1541 120-506,756-113 138,359-39 62,-1328 183-232,-9 1 63,238-3 1,-400 33 83,-1 1 0,41 9 0,6 2-42,11-6 204,-25-1 243,183-7-374,-253 1-475,-1 0 1,0 0-1,0-1 0,0 1 0,0 0 1,0 0-1,0 0 0,0 0 1,0 0-1,0 0 0,-1 0 0,1 0 1,0 0-1,-1-1 0,1 1 1,0 0-1,-1 0 0,1 0 0,-1 0 1,0 0-1,-23 6-7171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4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7 1425,'0'0'11786,"-25"-2"-10932,-77-2-326,97 3-461,1 1 0,0 1-1,0-1 1,-1 0 0,1 1-1,0 0 1,0 0 0,0 0-1,0 1 1,0-1 0,0 1-1,0 0 1,0 0 0,0 0-1,1 1 1,-6 4 0,4-2 101,1 1 0,0-1 0,0 1 0,0 0 0,1 0-1,-5 12 1,4-9 61,-6 14 61,2 0 1,0 0-1,1 1 1,2 0-1,-3 30 1,0 125 673,7-173-947,1 1-1,0-1 0,1 1 0,0-1 0,0 1 0,0-1 0,0 1 0,1-1 0,0 0 0,1 0 0,-1 0 1,1 0-1,1 0 0,-1-1 0,1 1 0,-1-1 0,2 0 0,-1 0 0,0 0 0,1-1 0,0 1 0,0-1 1,1 0-1,-1-1 0,1 1 0,-1-1 0,1 0 0,0-1 0,0 1 0,11 2 0,3-1 15,1-1-1,-1 0 1,1-1-1,0-2 1,0 0-1,0-1 1,-1-1-1,1-1 0,0-1 1,-1 0-1,30-12 1,-49 15-117,1 1 33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4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8980,'0'0'5523,"6"-5"-5302,6-3-44,93-75 1434,-102 79 134,-2 3-1697,-1 1 1,0-1 0,1 0-1,-1 1 1,0-1 0,1 1 0,-1-1-1,1 0 1,-1 1 0,1-1-1,-1 1 1,1-1 0,-1 1-1,1 0 1,0-1 0,-1 1 0,1 0-1,0-1 1,-1 1 0,1 0-1,0 0 1,0-1 0,-1 1 0,1 0-1,0 0 1,0 0 0,1 2-51,-1 0-1,0 1 1,0-1 0,-1 0 0,1 1 0,0-1 0,-1 1 0,0-1 0,1 1 0,-1 3 0,0-5 3,22 278 1138,-15-176-408,-7-55-432,7-50-4839,-4-7-1018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5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94 6883,'0'0'5168,"-4"2"-4122,-6 3 821,10-2-618,19-2-61,38-7-279,-6-5-227,70-26 1,32-8-183,-121 42-484,-31 3 8,4 0-1536,0-1-2558,0-1-751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7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37 11685,'0'0'1772,"-1"3"-1665,0-1-107,1-1 0,0 0 0,-1 1 0,1-1 0,0 1 0,0-1 0,0 1 0,0-1 0,1 0 0,-1 1 0,0-1 0,1 1 0,-1-1 0,1 0 1,-1 1-1,1-1 0,-1 0 0,1 0 0,0 0 0,0 1 0,0-1 0,-1 0 0,1 0 0,0 0 0,0 0 0,2 1 0,0 0 4,-1-1 0,1 1-1,-1 0 1,1-1 0,0 0-1,-1 1 1,1-1 0,0-1 0,0 1-1,0 0 1,0-1 0,0 1-1,5-1 1,-8 0 10,1 0-1,-1 0 1,0-1 0,1 1 0,-1 0 0,0 0-1,1-1 1,-1 1 0,0 0 0,1-1 0,-1 1-1,0 0 1,0-1 0,1 1 0,-1-1 0,0 1-1,0 0 1,0-1 0,1 1 0,-1-1 0,0 1-1,0-1 1,0 1 0,0-1 0,0 1 0,0 0-1,0-1 1,0 1 0,0-1 0,0-19 417,-1 16-292,1 1-68,-1 1 0,1-1 0,-1 1 0,0 0 0,0-1-1,0 1 1,-1 0 0,1-1 0,0 1 0,-1 0 0,0 0-1,1 0 1,-1 0 0,0 0 0,0 1 0,0-1 0,0 1-1,0-1 1,-1 1 0,1 0 0,0-1 0,-1 1 0,1 0 0,0 1-1,-1-1 1,1 0 0,-4 0 0,-1-1 97,0 1 0,0-1 0,0 1 0,0 1 0,0-1 0,0 1 0,0 0-1,0 1 1,-12 2 0,16-2-161,1 1 0,-1-1-1,0 1 1,1 0 0,0 0-1,-1 0 1,1 0 0,0 0-1,0 1 1,0-1 0,1 1-1,-1-1 1,0 1 0,1 0-1,0 0 1,0-1 0,-1 1-1,2 0 1,-1 0 0,-1 4-1,-1 9 17,0 0 0,-2 24-1,5-36-21,-3 36 22,3 50 1,0-80-19,1 0 0,1 0 0,-1 0 0,1-1 0,1 1 0,0-1-1,1 1 1,-1-1 0,2 0 0,7 14 0,-9-20-8,-1 0 0,1 0 1,-1 0-1,1 0 0,0 0 1,0-1-1,0 1 0,0-1 1,1 0-1,-1 0 0,1 0 0,-1 0 1,1 0-1,0-1 0,0 0 1,-1 0-1,1 0 0,0 0 1,0 0-1,0-1 0,0 0 1,0 0-1,0 0 0,0 0 0,0 0 1,8-3-1,-5 1-142,1-1-1,0 0 0,-1 0 1,1-1-1,-1 0 1,0 0-1,0-1 1,-1 0-1,0 0 0,1-1 1,9-11-1,17-28-2185,-7-1-1831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6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78 5715,'0'0'6637,"-22"-12"-5340,-69-39-83,88 49-1095,0 0 0,0 0 0,-1 1 0,1-1 1,0 1-1,-1 0 0,1 0 0,0 0 0,-1 0 0,1 1 1,-1 0-1,0-1 0,1 1 0,-7 1 0,-2 0 308,8-1-336,0 0-1,-1 1 1,1 0-1,0-1 1,0 1-1,0 1 1,0-1-1,0 0 1,0 1 0,0 0-1,0 0 1,1 0-1,-1 1 1,-6 5-1,5-3-23,-1 1-1,1 0 1,0 1-1,0-1 1,0 1-1,1 0 1,-5 11-1,2 0 10,1 0 0,0 0-1,1 1 1,1 0 0,1 0-1,-1 21 1,4-35-56,-2 20 107,1 0-1,1 0 1,2 1-1,4 27 1,-5-46-112,1 0 1,0 1-1,1-1 0,0-1 1,0 1-1,0 0 0,1-1 1,0 1-1,0-1 0,0 0 1,1-1-1,0 1 0,0-1 1,0 0-1,1 0 0,0 0 1,0-1-1,10 6 0,-3-4-7,0-1 0,0 0 0,0-1-1,0 0 1,1-1 0,0 0 0,0-1-1,-1-1 1,1 0 0,0-1-1,0 0 1,0-2 0,0 1 0,0-2-1,0 1 1,-1-2 0,1 0 0,-1-1-1,14-6 1,-22 8-5,-4-7-3997,-1-2-2895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7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1 171 6771,'0'0'5269,"1"-9"-4514,-1 2-661,2-1 1,-1 1-1,1 0 0,0 0 0,0 0 0,1 0 1,0 0-1,0 0 0,1 1 0,0 0 0,0-1 1,6-5-1,-2 2 15,0 1-1,1 0 1,17-12 0,-24 19-88,1 0-1,0 0 1,0 0 0,-1 1-1,1-1 1,0 1 0,0 0-1,1 0 1,-1 0 0,0 0-1,0 0 1,0 1 0,1-1-1,-1 1 1,0 0-1,1 0 1,-1 0 0,0 1-1,4 0 1,-6 0-3,1 0-1,-1-1 1,0 1-1,0 0 1,0 0 0,1 0-1,-1 1 1,0-1-1,-1 0 1,1 0-1,0 0 1,0 1 0,0-1-1,-1 0 1,1 1-1,-1-1 1,1 1-1,0 1 1,6 30 412,-6-29-353,3 21 192,-1-1 1,-1 1 0,-1 1 0,-2-1 0,0 0 0,-6 31-1,4-46-157,0 1-1,0-1 0,-1-1 0,0 1 0,-8 12 0,12-21 41,1-3-80,4-5-66,1 1-1,-1 0 0,1 1 0,0-1 0,0 1 0,1 0 0,0 0 0,0 1 0,0 0 1,0 0-1,9-2 0,-5 1-14,1 1 0,0 1 1,0-1-1,0 2 0,0 0 0,22-1 0,-31 3 6,-1 0 0,0 0 0,1 0 0,-1 1-1,1-1 1,-1 0 0,1 1 0,-1 0-1,0-1 1,1 1 0,-1 0 0,0 0 0,0 1-1,1-1 1,-1 0 0,0 1 0,3 2-1,-3-1 11,-1-1 0,1 1 0,0 0-1,-1 0 1,1 0 0,-1 1 0,0-1-1,0 0 1,0 0 0,0 1-1,-1-1 1,1 6 0,0-1 36,-1 0-1,0-1 1,0 1 0,-1 0 0,1 0 0,-2 0-1,1-1 1,-1 1 0,0 0 0,-1-1 0,0 0-1,-5 10 1,2-7 43,-1 0 1,0-1-1,-1 0 0,0 0 0,0 0 0,-1-1 1,-15 10-1,17-13 26,0 0 1,-1 0 0,1 0 0,-1-1 0,0-1-1,0 1 1,0-1 0,0-1 0,-1 1-1,1-1 1,-1-1 0,0 0 0,1 0-1,-14-1 1,22 0 7,0-6-3137,0 2-1423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2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1 191 10517,'0'0'8638,"2"-9"-8440,11-10-190,0 1-1,1 0 1,25-24 0,-18 20-2,22-30 0,-43 51 15,0 1 0,0-1 1,1 1-1,-1-1 1,0 1-1,0-1 0,1 1 1,-1-1-1,0 1 1,0-1-1,1 1 1,-1 0-1,1-1 0,-1 1 1,0-1-1,1 1 1,-1 0-1,1 0 1,-1-1-1,1 1 0,-1 0 1,1 0-1,-1-1 1,1 1-1,-1 0 0,1 0 1,-1 0-1,1 0 1,1 15 673,-2-6-915,0 279 1242,0-163-8591,0-134-325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3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1 188 11493,'0'0'7796,"165"-105"-7380,-85 75-208,0 3-112,-5 10-32,-14 8-64,-13 9 0,-14 0-32,-7 0-416,-10 0-384,-10 2-1521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6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5587,'0'0'13411,"1"-4"-13013,1-2-373,1 1 1,0 0 0,1 0 0,-1 0 0,1 0 0,0 1 0,0-1 0,0 1 0,1 0-1,0 0 1,0 0 0,0 1 0,0 0 0,6-3 0,-3 1-24,1 1-1,0 0 1,-1 1-1,1 0 1,1 0 0,-1 1-1,0 0 1,19-1-1,-27 3-2,0 0-1,-1 1 1,1-1-1,0 0 1,0 0-1,0 1 0,0-1 1,0 1-1,-1-1 1,1 1-1,0-1 0,0 1 1,0-1-1,-1 1 1,1 0-1,0-1 1,-1 1-1,1 0 0,-1 0 1,1-1-1,-1 1 1,1 0-1,-1 0 1,0 0-1,1 0 0,-1 0 1,0 0-1,0-1 1,1 1-1,-1 0 0,0 0 1,0 1-1,1 38-23,-2-29 30,1 14 9,-2-1 1,-1 1-1,-1-1 0,-1 0 0,-1 0 0,-15 39 0,5-20-31,7-13 36,-2 1 0,-2-1 0,0-1-1,-2 0 1,-35 49 0,51-77 55,0-1-1,0 0 1,0 1-1,0-1 1,0 0-1,0 1 1,0-1-1,0 0 1,0 0-1,0 0 1,0 0 0,0 0-1,1 0 1,-1 0-1,1-1 1,57-7 238,16-2-103,85-2 1,-102 12-1224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6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7491,'0'0'11574,"0"-6"-10424,2-1-1093,0 1 0,1 0 0,-1 0 1,1 0-1,0 0 0,1 1 1,0-1-1,-1 1 0,2 0 0,-1 0 1,0 0-1,1 0 0,0 1 1,0 0-1,1 0 0,6-4 0,-3 3-43,0 0-1,0 1 0,0 0 1,0 1-1,1 0 0,-1 0 1,1 1-1,0 0 0,-1 1 1,14-1-1,-22 2-12,0 0 1,-1 0-1,1 1 0,0-1 0,0 0 1,0 0-1,-1 1 0,1-1 1,0 1-1,-1-1 0,1 0 0,0 1 1,-1-1-1,1 1 0,0-1 1,-1 1-1,1 0 0,-1-1 0,1 1 1,-1 0-1,1-1 0,-1 1 0,0 0 1,1 0-1,-1-1 0,0 1 1,1 0-1,-1 0 0,0-1 0,0 2 1,3 29 38,-3-25-27,1 31 108,-1 0-1,-3 0 0,0 0 0,-3 0 0,-12 47 0,-85 217 21,102-301-141,1 0 0,0 1 0,0-1 0,0 0 0,0 1 0,-1-1 0,1 0 0,0 1 0,0-1 0,0 1 0,0-1 0,0 0 0,0 1 0,0-1 0,0 0 0,0 1 0,0-1 0,0 0 0,0 1-1,0-1 1,0 0 0,1 1 0,-1-1 0,0 0 0,0 1 0,0-1 0,0 0 0,1 1 0,-1-1 0,0 0 0,0 1 0,1-1 0,-1 0 0,0 0 0,0 1 0,1-1 0,-1 0 0,0 0 0,1 0 0,-1 0 0,0 1 0,1-1 0,-1 0 0,23-1 24,25-13 79,161-90 425,-190 106-4637,-5-2-2672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9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7908,'0'0'3684,"0"24"-3017,2 145 475,0-86-308,0-36-194,-2 0 0,-10 82-1,-1-187 863,6 26-1508,0 0 0,3-1 0,0 1 1,7-63-1,-3 86 7,0 1 1,1-1-1,0 1 1,1 0 0,0 0-1,0 0 1,1 0-1,0 1 1,0 0-1,1 0 1,0 0 0,0 1-1,0-1 1,1 2-1,0-1 1,0 1-1,0 0 1,1 0-1,0 1 1,0 0 0,0 0-1,0 1 1,1 0-1,-1 1 1,1 0-1,0 0 1,-1 1 0,18-1-1,-23 2 3,-1 0 1,0 0-1,0 1 0,0-1 0,1 1 0,-1 0 1,0-1-1,0 1 0,0 0 0,0 0 0,0 0 1,0 0-1,-1 1 0,1-1 0,0 0 0,0 1 1,-1-1-1,3 4 0,0 0 23,-1 0 0,1 1 0,-1-1 0,0 1-1,-1 0 1,4 9 0,0 7 103,-1 1-1,4 37 0,-3 54 273,3 21-185,-8-132-214,-1 1 0,1-1 0,0 1 0,0-1-1,0 0 1,0 0 0,1 1 0,-1-1-1,1 0 1,0 0 0,0 0 0,0-1 0,0 1-1,3 2 1,-4-4 0,1 1 0,-1-1 0,1 0 0,0-1 0,0 1 0,-1 0 0,1 0-1,0-1 1,0 1 0,0-1 0,0 1 0,0-1 0,0 0 0,0 0 0,0 0 0,0 0-1,-1 0 1,1-1 0,0 1 0,0 0 0,0-1 0,0 1 0,0-1 0,0 0 0,-1 0 0,4-1-1,3-4 23,1-1 0,-1 0 0,0 0 0,-1-1 0,0 0-1,0-1 1,-1 1 0,7-11 0,-2 3 0,55-84 44,-65 99-290,-1 1 0,0-1 0,1 1 0,-1 0 0,1-1 0,-1 1 0,1 0 0,-1-1 0,1 1 0,0 0 0,-1 0 0,1-1 0,-1 1 0,1 0 0,0 0 0,-1 0 0,1 0 0,0 0 0,-1 0 0,1 0 0,-1 0 0,1 0 0,1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9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14182,'0'0'297,"4"21"-249,3 13-86,53 233 1751,-57-257-1656,0 1-1,1-1 1,1-1 0,0 1-1,9 15 1,-11-22-53,-1 0 0,1 0 0,-1 0-1,1 0 1,0-1 0,0 1 0,0-1 0,1 1 0,-1-1 0,1 0 0,-1 0-1,1-1 1,-1 1 0,1-1 0,0 0 0,0 0 0,0 0 0,4 0 0,-4 0 4,0-1 1,-1 1-1,1-1 1,0 0-1,0 0 1,0-1-1,-1 1 1,1-1-1,0 0 1,-1 0 0,1 0-1,0-1 1,-1 1-1,1-1 1,-1 0-1,0 0 1,0 0-1,0 0 1,0 0-1,0-1 1,0 0-1,0 1 1,-1-1-1,1 0 1,-1 0 0,0 0-1,0-1 1,0 1-1,2-7 1,4-4 111,-1-1 0,-1-1 1,-1 1-1,0-1 1,0 0-1,-2 0 0,3-27 1,-3-118 2527,-4 92-1444,7 69-3485,7 0-1296,-1 0-4152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0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15607,'0'0'2439,"1"16"-2343,18 412 2153,-19-408-2178,0-13-20,-1 0 0,1 0 0,1 0 0,-1 0 1,1 0-1,1 0 0,3 11 0,-2-16 311,-2-19-15400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0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13270,'0'0'7577,"0"-4"-7225,1-8-183,1 19-95,2 31-34,4 110 250,-6-75 179,23 143-1,-24-211-808,8 25 1258,0-19-1965,6-7-4004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8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1 132 8852,'0'0'5469,"11"-7"-4914,2-2-349,0 0-1,-1-1 0,0-1 1,-1 0-1,20-23 1,-23 22-26,14-16 1707,-22 40-1553,-1 141-258,3 170-40,-2-309-21,-1-8-6,1-1 0,0 1 1,0 0-1,1-1 0,0 1 0,0-1 0,0 1 0,0-1 0,4 8 1,16-4-4183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4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1 9556,'0'0'9463,"-3"22"-8331,-20 61-590,-44 104 0,40-116-386,-35 85 185,-37 106 372,98-257-678,1-5-57,0-2-231,-1 1 0,1-1 0,-1 0 0,1 0-1,0 0 1,0 0 0,0 0 0,0 0 0,0 0 0,0 0-1,1-4 1,1-5-1180,0-31-5525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12886,'0'0'6232,"16"6"-5485,37 19-218,-1 2 0,74 52 0,58 72-1025,-182-150 71,1 2-405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5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94 14311,'0'0'3623,"0"23"-3541,0 150 150,1-104 41,0-18-10,-1 0 0,-9 53 0,9-126 206,-4-43-1,0 13-463,2-158 15,2 146-11,0 53 96,1 0-1,0-1 0,0 1 0,1 0 1,1 0-1,0 0 0,0 0 0,1 0 1,1 0-1,0 1 0,8-13 1,-13 23-84,0-1 0,0 1 1,0 0-1,0-1 1,1 1-1,-1-1 1,0 1-1,0 0 1,0-1-1,1 1 0,-1 0 1,0-1-1,1 1 1,-1 0-1,0 0 1,0-1-1,1 1 1,-1 0-1,1 0 0,-1-1 1,0 1-1,1 0 1,-1 0-1,0 0 1,1 0-1,-1 0 1,1 0-1,-1 0 0,1-1 1,-1 1-1,0 0 1,1 0-1,-1 1 1,1-1-1,-1 0 1,0 0-1,1 0 0,-1 0 1,1 0-1,-1 0 1,0 0-1,1 1 1,-1-1-1,0 0 1,1 0-1,-1 1 0,0-1 1,1 1-1,11 18 113,5 19 34,10 20 97,-2 2 0,-3 0 0,21 89-1,-33-60-162,-8-60-76,2-1-1,8 34 1,-6-53 164,-5-9-271,-1 0 0,0 0-1,0 0 1,0 0 0,0 0-1,0 1 1,0-1 0,0 0-1,1 0 1,-1 0 0,0 0-1,0 0 1,0 0 0,0 0-1,0 0 1,1 0 0,-1 0-1,0 1 1,0-1 0,0 0 0,0 0-1,1 0 1,-1 0 0,0 0-1,0 0 1,0 0 0,0 0-1,1 0 1,-1-1 0,0 1-1,0 0 1,0 0 0,0 0-1,1 0 1,-1 0 0,0 0-1,0 0 1,0 0 0,0 0-1,0 0 1,1-1 0,-1 1 0,0 0-1,0 0 1,0 0 0,0 0-1,0 0 1,0 0 0,0-1-1,0 1 1,0 0 0,1 0-1,-1 0 1,0 0 0,0-1-1,0 1 1,0 0 0,0 0-1,0 0 1,0 0 0,0-1-1,0 1 1,0-18-6015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5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94 15415,'0'0'4738,"174"-63"-4530,-115 48-96,-8 6-112,-8 5-128,-9 4-656,-10 0-2530,-11-3-3537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7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8404,'0'0'9271,"0"9"-9111,-12 175 742,0 16 93,12-271-4860,0 41 284,0-21-4703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8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26 424 10325,'-20'-22'2878,"15"11"2131,9 3-3824,10 0-1233,-14 8 103,5-2-42,1 0 1,-1 0 0,0 1 0,1 0 0,-1 0 0,0 0-1,1 1 1,-1 0 0,1 0 0,-1 0 0,1 1 0,-1-1 0,0 2-1,1-1 1,-1 0 0,0 1 0,0 0 0,6 3 0,3 3 40,0 1 0,-1 1 1,0 0-1,18 19 1,-22-19 12,1-1 1,0 0-1,1 0 1,0-1-1,0 0 1,1-1-1,22 10 1,-32-17-61,-1 1 0,0-1 0,1 1 0,-1-1 1,0 0-1,1 0 0,-1 0 0,1 1 0,-1-1 1,1-1-1,-1 1 0,0 0 0,1 0 0,-1-1 0,1 1 1,-1 0-1,0-1 0,1 1 0,-1-1 0,0 0 1,1 1-1,-1-1 0,0 0 0,0 0 0,0 0 0,0 0 1,0 0-1,0 0 0,0 0 0,0 0 0,0 0 1,-1-1-1,1 1 0,0-2 0,3-5 22,-1 0 0,0 0 0,-1-1 0,3-15 0,-1 4-38,11-47 5,29-104-6,-36 150 8,0 0 1,1 0 0,1 0 0,1 1-1,21-30 1,-29 46 24,-1 2-3,-1 0-1,0 0 1,1 0 0,0 0 0,-1 0 0,1 0 0,0 0 0,0 0 0,0 1-1,0-1 1,0 1 0,1-1 0,-1 1 0,0 0 0,1 0 0,-1 0 0,1 0-1,2-1 1,-3 4-5,-1-1 0,0 0-1,0 0 1,0 1-1,-1-1 1,1 0 0,0 1-1,0-1 1,-1 1-1,1-1 1,-1 1 0,1-1-1,-1 1 1,0-1-1,1 3 1,0 0 32,8 38 247,-1 0 1,4 81-1,-11 89 301,-2-106-337,1 113 134,0-218-351,0-24-6380,0-2-1620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8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8516,'0'0'10522,"0"12"-10367,4 429 856,-4-440-934,0-21-186,0-46-4763,-2 23-2104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0 267 9540,'0'0'9506,"8"-23"-9111,31-73-251,-35 89-137,1-1 1,0 1-1,0-1 0,0 2 0,1-1 1,1 0-1,-1 1 0,1 0 1,0 1-1,0 0 0,0 0 0,1 0 1,9-4-1,5-3-13,-14 6 3,0 0 1,1 1-1,0 1 0,0-1 1,1 2-1,-1-1 0,1 1 1,0 0-1,0 1 0,0 1 1,11-2-1,-19 3 1,-1 1 1,1-1-1,-1 0 1,0 1-1,1-1 1,-1 1-1,0-1 1,0 1-1,1 0 0,-1-1 1,0 1-1,0 0 1,0 0-1,0 0 1,0 0-1,0 0 0,0 0 1,0 0-1,0 0 1,0 0-1,-1 1 1,1-1-1,0 0 1,-1 0-1,1 1 0,-1-1 1,1 0-1,-1 1 1,0-1-1,0 1 1,1-1-1,-1 3 1,1 8 9,0 0 0,-2 25 1,0-17-4,0 2 12,0 0 0,-2 0 0,-1 0 0,0-1-1,-2 1 1,-1-1 0,0 0 0,-1-1 0,-1 0 0,-2 0 0,0-1 0,0 0 0,-19 22 0,13-27 14,9-10 46,8-10 141,3 0-221,1 1 0,-1 0 1,1 0-1,1 0 0,-1 0 1,1 1-1,-1-1 0,1 1 1,0 0-1,1 1 0,-1-1 0,1 1 1,0 0-1,-1 1 0,1-1 1,9-1-1,0 0-12,0 0-1,1 1 0,-1 1 1,1 1-1,27 1 1,-40 0 14,1 0 0,-1 0 0,1 1-1,-1-1 1,0 1 0,1 0 0,-1 0 0,0 1 0,0-1 0,0 1 0,1-1 0,-1 1-1,-1 0 1,1 0 0,0 0 0,0 1 0,-1-1 0,0 1 0,1-1 0,-1 1 0,0 0-1,0 0 1,0 0 0,-1 0 0,1 0 0,-1 0 0,2 4 0,0 5 2,1 1 1,-2-1-1,0 1 0,0 0 1,-1 0-1,-1 14 1,-1-19 3,0 0 1,0-1-1,-1 1 1,0-1 0,-1 1-1,1-1 1,-1 0 0,-1 0-1,1 0 1,-1 0 0,-1 0-1,1-1 1,-1 0 0,0 0-1,0 0 1,-1-1 0,0 1-1,0-1 1,-12 7-1,5-3 13,-1-1 0,0 0 0,0-1 0,0 0-1,-1-1 1,0-1 0,0-1 0,-1 0 0,-15 2-1,21-5 15,-4 1 11,0 0 1,0-1-1,0-1 0,-1 0 0,-25-4 0,39 4-85,1-1 0,-1 1 0,0-1 0,1 1 0,-1-1 0,0 0 0,1 1 0,-1-1 0,1 0 0,-1 1 0,1-1 0,-1 0 0,1 0 0,0 1 0,-1-1 0,1 0 0,0 0 0,0 0 0,0 0 0,-1 1 0,1-1 0,0 0 0,0 0 0,0 0 0,0 0 0,0 1 0,1-1 0,-1 0 0,0-2 0,1-3-3401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7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6 356 6259,'0'0'12499,"1"2"-12395,8 22-37,-1 0 0,-1 0 1,-1 1-1,-1 0 0,3 42 1,-5-7 267,-7 77 1,4-136-319,0 1-1,0-1 0,-1 1 1,1-1-1,0 1 0,-1-1 1,1 1-1,-1-1 1,0 0-1,1 1 0,-1-1 1,0 0-1,0 0 1,-1 2-1,-5-3 213,-1-14-56,1-15-157,1 0 0,2 0 0,-2-35 0,4-94-87,3 94 166,-1 62-68,0-1 0,0 1 0,0 0 0,0 0 0,1 0 0,-1 0 0,1 0 0,-1 0-1,1 0 1,0 0 0,0 0 0,0 0 0,0 0 0,0 0 0,0 0 0,1 1-1,-1-1 1,1 0 0,-1 1 0,1-1 0,-1 1 0,1 0 0,0 0 0,0-1 0,0 1-1,-1 0 1,1 0 0,0 1 0,0-1 0,0 0 0,3 0 0,0 0-8,-1 1 0,0-1 0,0 1-1,1 0 1,-1 0 0,0 1 0,1-1 0,-1 1 0,0 0 0,0 0 0,0 0 0,0 1 0,0 0 0,0-1 0,5 5 0,33 23 159,-2 3 0,43 43 0,15 13 176,-78-71-308,-12-9-28,0-1 0,0 0 0,0-1 1,1 0-1,0 0 0,0-1 0,0 0 0,1 0 0,16 4 0,-25-9 23,-1 0 0,1 0 0,-1 0 1,1 0-1,-1 0 0,0 0 0,1 0 0,-1 0 1,1 0-1,-1-1 0,1 1 0,-1 0 0,0 0 1,1-1-1,-1 1 0,1 0 0,-1 0 0,0-1 1,1 1-1,-1-1 0,0 1 0,0 0 0,1-1 1,-1 1-1,0 0 0,0-1 0,1 1 0,-1-1 1,0 1-1,0-1 0,0 1 0,0-1 0,0 1 1,0-1-1,0 1 0,0-1 0,0 1 0,0-1 1,0-25 151,0 15-48,-12-304 39,9 74-329,3 200-687,0 87-1544,0-14-1984,0-12-1915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7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11701,'0'0'6278,"-3"-1"-5787,2 1-472,0 0-1,0 0 1,0 0 0,0 0-1,0 0 1,0 0 0,1 0 0,-1 1-1,0-1 1,0 0 0,0 1-1,0-1 1,1 0 0,-1 1 0,0-1-1,0 1 1,0-1 0,1 1 0,-1 0-1,0-1 1,1 1 0,-1-1-1,1 1 1,-1 0 0,1 0 0,-1-1-1,0 3 1,-15 31 190,9-17-70,-144 288 1095,108-219-803,32-65-323,-4 10 178,-37 55 0,47-80-302,4-6-275,1-40-6552,0 13 358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8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15783,'0'0'2802,"160"-20"-2322,-85-4-368,1-6 32,-8 3-128,-13 6-16,-11 7-144,-15 12-1489,-17 2-3073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8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7652,'0'0'11920,"8"4"-11483,11 6-78,-1 0-1,0 2 0,31 25 1,48 55 315,-65-60-529,1-1 0,73 51 0,-99-77-156,1-1 0,-1 0 1,1 0-1,0-1 0,0 0 1,0-1-1,0 1 0,1-1 1,-1-1-1,15 1 0,-22-17-12242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1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14118,'0'0'3722,"0"1"-3588,-11 225 639,0 3 462,11-229-1221,0-21-366,0 6-279,-1-40-6379,-3 18-3921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2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11077,'0'0'6472,"24"7"-6077,77 27-168,-93-30-202,0 1 1,0 0-1,-1 0 0,0 0 1,0 1-1,0 0 0,-1 1 1,1-1-1,-2 1 0,1 0 1,-1 1-1,0-1 0,6 15 1,3 0 35,-2-2 15,-3-4-41,0 0 0,2-1 0,-1 0 0,2-1-1,0 0 1,1-1 0,22 19 0,-34-31-15,0-1 0,0 1-1,0-1 1,0 1 0,0 0 0,0-1-1,0 0 1,0 1 0,0-1 0,0 0-1,0 1 1,0-1 0,0 0 0,0 0 0,0 0-1,0 0 1,0 0 0,0 0 0,0 0-1,0-1 1,0 1 0,0 0 0,0 0 0,0-1-1,0 1 1,0-1 0,0 1 0,0-1-1,0 1 1,0-1 0,0 0 0,-1 1-1,1-1 1,0 0 0,0 1 0,-1-1 0,1 0-1,0 0 1,-1 0 0,1 0 0,-1 0-1,1 0 1,0-2 0,2-5 74,0-1 0,0 1 0,-1-1 0,2-11 0,-2 7-105,10-43 49,28-75 1,-33 110-33,2 1 1,0 1-1,2 0 1,0 0-1,1 1 1,26-31-1,-37 47 0,0 1 1,-1 0-1,1-1 0,0 1 0,1 0 0,-1 0 0,0 0 0,0 0 1,0 0-1,1 0 0,-1 0 0,0 0 0,1 1 0,-1-1 0,1 0 0,-1 1 1,1-1-1,-1 1 0,1 0 0,-1-1 0,1 1 0,-1 0 0,1 0 0,0 0 1,1 0-1,-1 2 9,0-1 0,-1 0 1,1 1-1,-1 0 0,1-1 1,-1 1-1,0 0 0,0-1 0,0 1 1,0 0-1,0 0 0,0 0 1,0 0-1,0 0 0,-1 0 1,1 0-1,0 4 0,7 39 160,-2 0 0,-2 0 0,-2 1 0,-5 53 1,2-37 19,7 84 1,-3-125-138,-2-2 50,2 1-1,1-1 1,9 33 0,-3-37-44,-2-13-1935,-6-3 1466,-1-1 0,0 1 1,0 0-1,0 0 0,0-1 0,0 1 1,0-1-1,0 1 0,0-1 0,-1 1 0,1-1 1,0 1-1,-1-1 0,1-2 0,8-31-8233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2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22 253 16920,'0'0'2980,"-1"15"-2903,0-7-60,-1 1-3,2-1 0,-1 1 0,1 0 0,0-1 0,0 1 0,1 0 0,1-1 0,-1 1-1,1-1 1,1 1 0,3 9 0,2-2 3,0 1-1,1-2 0,0 1 1,14 15-1,-20-27-11,0 0 0,1 0-1,0 0 1,0-1 0,0 1 0,0-1 0,1 0 0,-1 0-1,1-1 1,-1 1 0,1-1 0,0 0 0,0 0 0,0-1-1,1 1 1,-1-1 0,0 0 0,8 0 0,-10-2 30,0 1 1,0-1-1,0 1 1,-1-1 0,1 0-1,0 0 1,-1 0-1,1-1 1,0 1-1,-1 0 1,0-1 0,1 0-1,-1 0 1,0 0-1,0 0 1,0 0 0,0 0-1,0 0 1,0 0-1,-1-1 1,1 1-1,-1-1 1,2-4 0,4-7 178,-2 0 1,0 0 0,4-19-1,-2 5 8,-2-1-1,0 0 1,-3 0-1,0 0 1,-2-1-1,-1 1 0,-5-34 1,4 55-207,0-1-1,0 1 1,-1-1 0,0 1-1,-1 0 1,0 0 0,0 0-1,-1 1 1,0-1 0,0 1-1,-7-7 1,8 10-49,0 0 1,-1 0-1,0 0 0,0 0 0,0 0 1,0 1-1,0 0 0,-1 0 0,1 1 1,-1 0-1,0 0 0,0 0 0,0 0 1,0 1-1,0 0 0,-9 0 0,12 1-60,-1 0 0,0 0 0,1 0 0,-1 1 0,0-1 0,1 1-1,-1 0 1,1 0 0,0 0 0,-1 1 0,1-1 0,0 1-1,-4 2 1,1 1-259,1-1 0,0 1 0,0 0 0,1 1 0,-8 10 0,-26 46-4393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8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1 9508,'0'0'9848,"-15"16"-9526,1-3-271,2-1-28,1 1-1,0 0 0,0 0 0,1 1 1,1 0-1,0 1 0,-6 15 1,-122 352 1230,115-313-1122,-62 213 40,83-280-299,0-12-427,1-94-7307,0 31-110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9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3874,'0'0'13590,"21"13"-12526,-10-6-908,11 7 117,0 0 0,-2 2 0,1 0 0,-2 1-1,23 27 1,-4 1 261,86 96 595,-102-119-1073,0-1-1,2-2 0,0 0 1,31 17-1,-11-16 90,-43-19-229,0-1 1,0 1 0,0-1 0,1 0-1,-1 1 1,0-1 0,0 0 0,0 0-1,1 0 1,-1 0 0,0 0 0,0 0-1,1 0 1,-1 0 0,0 0 0,0 0-1,1-1 1,-1 1 0,0-1 0,0 1 0,0-1-1,0 1 1,0-1 0,0 0 0,0 1-1,0-1 1,0 0 0,0 0 0,0 0-1,0 0 1,0 1 0,-1-1 0,1-1-1,0 1 1,0-1 0,4-25-4164,-2-8-3392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9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1 15207,'0'0'5616,"-8"3"-5557,4-3-57,1 1 1,0 0-1,0 1 1,0-1-1,0 0 1,0 1 0,1 0-1,-1 0 1,0 0-1,1 0 1,-1 0-1,1 0 1,0 0-1,0 1 1,0-1 0,0 1-1,0 0 1,0 0-1,1-1 1,-1 1-1,1 0 1,0 0 0,0 1-1,0-1 1,-1 3-1,-44 187 121,12-47 389,-64 170 0,90-294-495,1-3-2,-1 0 0,0-1 1,-12 18-1,14-31-83,6-11-78,0 4 58,0-60-4442,0 27-1414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9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8212,'0'0'12069,"126"66"-11428,-70-34-417,-2 3-144,-6-4-80,-11-7-208,-8-4-897,-10-16-3793,-7-4-8052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7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0 13766,'0'0'3381,"0"6"-3221,-3 35-74,-2 0 1,-2-1-1,-20 69 0,5-24 390,0-2 70,10-39-47,1 0 1,-6 63-1,17-107-491,1 19 186,1-19-192,-1 0 1,0 1 0,0-1 0,0 1 0,0-1 0,0 0 0,1 0 0,-1 0 0,0 0 0,0 0-1,0 0 1,1 0 0,-1 0 0,0 0 0,2-1 0,7-1 36,1 0 0,-1-1 0,0 0 0,0-1 0,0 0 0,15-9-1,60-42 69,-11 8-67,-68 43-100,-2 2 5,-1 0 0,0 1-1,0-1 1,1 0 0,-1 1 0,1 0-1,0 0 1,-1 0 0,1 0-1,0 1 1,4-1 0,-6 8-6876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8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14375,'0'0'4831,"-3"10"-4727,-9 55-110,3 0-1,-1 103 1,5-65 92,4-82-90,-29 531 2121,29-501-1904,2-51-472,0 1 0,0-1-1,0 1 1,0-1 0,0 0-1,1 1 1,-1-1-1,0 0 1,0 0 0,0 0-1,0 0 1,0 0 0,0 0-1,0 0 1,0 0 0,1-1-1,-1 1 1,2-1 0,13-6-7425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2FB4-4187-FEEC-76DD-DC18D1D6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98F16-4E1C-22A4-8FBF-660584BE5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B16A-AE06-7168-F6A4-E830E117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0327-B495-8EC1-AA38-B9E64417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476-2433-2C15-A276-F9773C7E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9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4E9F-FD78-86F9-CF09-7E198BEA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080EB-BD5F-07C8-4362-2C56DE19B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F505-4012-77D0-78F9-CE3A2959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0DB4-286F-52B5-F38F-5126091D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E6BA-3C3F-47BB-68CD-729F10FE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3B6FA-A823-4093-DA81-2BE0340DE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8C0B9-6835-5514-4E24-E7FA5396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99643-A84D-ED2D-5ACB-66CE46A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13E6C-9E97-BACF-331C-3955C5FD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008CD-5C18-177A-2CD3-512449C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7858-F81E-3663-27A5-09AB000A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8CC5-B355-2E12-6AEC-06B371EB8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9649-6900-3169-C6DB-2C37EFA6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05ACD-B5B7-742E-A2B0-9993C49C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B3C4-5CE3-8B6D-02BE-02B7AD88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6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A76F-5DC6-CAA6-2312-52F5D75D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E3903-248E-6B1C-4C54-AAA79E071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18A7-E574-6354-551E-EF32ED7B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1851C-D20E-5B0B-F4B2-8C4AF148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A911-B61F-08EC-B608-6FB52BD0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9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64B1-EF3B-EA23-20BF-84CCD4BA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6A73-FFF1-07DF-532F-6D1A6B47C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012E8-8CA0-F2F0-CF73-87C5CA4B9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5FB73-8A81-C0A3-8641-3CDC892B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4CB23-5407-8B08-A3E4-EE001CC7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268C4-E590-2536-50CF-5C57F224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15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93CD-4306-61A3-A704-79139EE6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13C8B-048A-50EF-31ED-2C28881F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CD402-CB2E-73B1-8513-5E1A47EEA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701E4-93A7-05FF-42AE-13FBB9EEE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D495F-ED80-AD50-BFCF-1F58FDCA8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E93CE-F208-A176-89CC-96F2834A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2D7EF-A813-9CD2-C72F-60E5F71D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30626-D13E-BB3B-DDB6-1468498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09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9921-0D59-F6A3-D5D3-565EEB6E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82FE9-CDC6-C826-4D1B-9ED9CDBA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FAC4-B3CD-2030-C76F-9C54FF02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A2EDF-999C-0E0E-44F6-7D78380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61CF2-32AF-1D2D-F21E-3B36B3B5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1038A-A2AA-AD38-1459-CAF48D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7BC40-C89E-EC53-D40E-C2397116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72B8-4EB2-0021-F4CC-461339BE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31BC9-82BC-FE4D-F591-F53072A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86949-A5D0-E02A-C494-AEE5ABCB1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21615-D72B-CC1C-409A-218CCAB2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A2A20-8927-4A9F-8757-E322626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7050-AEF3-CDDE-38C0-D8C25682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B545-36E9-F5E8-AD7D-E9B0C2A9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773D6-A21A-12C1-0E68-07C5CBF31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D2C5-5FE2-42FB-022A-09A1943CF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CC8A6-EA3B-605E-FDB0-CAB6FE88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7482F-F728-C34D-B8D0-2D10D50C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69898-0E86-42A8-DD70-E5391FE7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B1AFE-A01F-A990-5662-CAA60F0F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03F2C-A0F1-481B-AEE2-77C1A619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73B4-6EF7-C66D-2E02-D393D5781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6E75-AFB9-216C-B673-AC7640938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DA99-49B4-DF6F-F4ED-D043F289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80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99" Type="http://schemas.openxmlformats.org/officeDocument/2006/relationships/customXml" Target="../ink/ink151.xml"/><Relationship Id="rId21" Type="http://schemas.openxmlformats.org/officeDocument/2006/relationships/image" Target="../media/image10.png"/><Relationship Id="rId63" Type="http://schemas.openxmlformats.org/officeDocument/2006/relationships/image" Target="../media/image30.png"/><Relationship Id="rId159" Type="http://schemas.openxmlformats.org/officeDocument/2006/relationships/customXml" Target="../ink/ink81.xml"/><Relationship Id="rId324" Type="http://schemas.openxmlformats.org/officeDocument/2006/relationships/image" Target="../media/image160.png"/><Relationship Id="rId366" Type="http://schemas.openxmlformats.org/officeDocument/2006/relationships/image" Target="../media/image181.png"/><Relationship Id="rId170" Type="http://schemas.openxmlformats.org/officeDocument/2006/relationships/image" Target="../media/image83.png"/><Relationship Id="rId226" Type="http://schemas.openxmlformats.org/officeDocument/2006/relationships/image" Target="../media/image111.png"/><Relationship Id="rId268" Type="http://schemas.openxmlformats.org/officeDocument/2006/relationships/image" Target="../media/image132.png"/><Relationship Id="rId32" Type="http://schemas.openxmlformats.org/officeDocument/2006/relationships/customXml" Target="../ink/ink16.xml"/><Relationship Id="rId74" Type="http://schemas.openxmlformats.org/officeDocument/2006/relationships/customXml" Target="../ink/ink38.xml"/><Relationship Id="rId128" Type="http://schemas.openxmlformats.org/officeDocument/2006/relationships/image" Target="../media/image62.png"/><Relationship Id="rId335" Type="http://schemas.openxmlformats.org/officeDocument/2006/relationships/customXml" Target="../ink/ink169.xml"/><Relationship Id="rId5" Type="http://schemas.openxmlformats.org/officeDocument/2006/relationships/image" Target="../media/image2.png"/><Relationship Id="rId181" Type="http://schemas.openxmlformats.org/officeDocument/2006/relationships/customXml" Target="../ink/ink92.xml"/><Relationship Id="rId237" Type="http://schemas.openxmlformats.org/officeDocument/2006/relationships/customXml" Target="../ink/ink120.xml"/><Relationship Id="rId279" Type="http://schemas.openxmlformats.org/officeDocument/2006/relationships/customXml" Target="../ink/ink141.xml"/><Relationship Id="rId43" Type="http://schemas.openxmlformats.org/officeDocument/2006/relationships/image" Target="../media/image20.png"/><Relationship Id="rId139" Type="http://schemas.openxmlformats.org/officeDocument/2006/relationships/customXml" Target="../ink/ink71.xml"/><Relationship Id="rId290" Type="http://schemas.openxmlformats.org/officeDocument/2006/relationships/image" Target="../media/image143.png"/><Relationship Id="rId304" Type="http://schemas.openxmlformats.org/officeDocument/2006/relationships/image" Target="../media/image150.png"/><Relationship Id="rId346" Type="http://schemas.openxmlformats.org/officeDocument/2006/relationships/image" Target="../media/image171.png"/><Relationship Id="rId85" Type="http://schemas.openxmlformats.org/officeDocument/2006/relationships/image" Target="../media/image41.png"/><Relationship Id="rId150" Type="http://schemas.openxmlformats.org/officeDocument/2006/relationships/image" Target="../media/image73.png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248" Type="http://schemas.openxmlformats.org/officeDocument/2006/relationships/image" Target="../media/image122.png"/><Relationship Id="rId12" Type="http://schemas.openxmlformats.org/officeDocument/2006/relationships/customXml" Target="../ink/ink6.xml"/><Relationship Id="rId108" Type="http://schemas.openxmlformats.org/officeDocument/2006/relationships/customXml" Target="../ink/ink55.xml"/><Relationship Id="rId315" Type="http://schemas.openxmlformats.org/officeDocument/2006/relationships/customXml" Target="../ink/ink159.xml"/><Relationship Id="rId357" Type="http://schemas.openxmlformats.org/officeDocument/2006/relationships/customXml" Target="../ink/ink180.xml"/><Relationship Id="rId54" Type="http://schemas.openxmlformats.org/officeDocument/2006/relationships/customXml" Target="../ink/ink28.xml"/><Relationship Id="rId96" Type="http://schemas.openxmlformats.org/officeDocument/2006/relationships/customXml" Target="../ink/ink49.xml"/><Relationship Id="rId161" Type="http://schemas.openxmlformats.org/officeDocument/2006/relationships/customXml" Target="../ink/ink82.xml"/><Relationship Id="rId217" Type="http://schemas.openxmlformats.org/officeDocument/2006/relationships/customXml" Target="../ink/ink110.xml"/><Relationship Id="rId259" Type="http://schemas.openxmlformats.org/officeDocument/2006/relationships/customXml" Target="../ink/ink131.xml"/><Relationship Id="rId23" Type="http://schemas.openxmlformats.org/officeDocument/2006/relationships/image" Target="../media/image11.png"/><Relationship Id="rId119" Type="http://schemas.openxmlformats.org/officeDocument/2006/relationships/customXml" Target="../ink/ink61.xml"/><Relationship Id="rId270" Type="http://schemas.openxmlformats.org/officeDocument/2006/relationships/image" Target="../media/image133.png"/><Relationship Id="rId326" Type="http://schemas.openxmlformats.org/officeDocument/2006/relationships/image" Target="../media/image161.png"/><Relationship Id="rId65" Type="http://schemas.openxmlformats.org/officeDocument/2006/relationships/image" Target="../media/image31.png"/><Relationship Id="rId130" Type="http://schemas.openxmlformats.org/officeDocument/2006/relationships/image" Target="../media/image63.png"/><Relationship Id="rId368" Type="http://schemas.openxmlformats.org/officeDocument/2006/relationships/image" Target="../media/image182.png"/><Relationship Id="rId172" Type="http://schemas.openxmlformats.org/officeDocument/2006/relationships/image" Target="../media/image84.png"/><Relationship Id="rId228" Type="http://schemas.openxmlformats.org/officeDocument/2006/relationships/image" Target="../media/image112.png"/><Relationship Id="rId281" Type="http://schemas.openxmlformats.org/officeDocument/2006/relationships/customXml" Target="../ink/ink142.xml"/><Relationship Id="rId337" Type="http://schemas.openxmlformats.org/officeDocument/2006/relationships/customXml" Target="../ink/ink170.xml"/><Relationship Id="rId34" Type="http://schemas.openxmlformats.org/officeDocument/2006/relationships/image" Target="../media/image16.png"/><Relationship Id="rId76" Type="http://schemas.openxmlformats.org/officeDocument/2006/relationships/customXml" Target="../ink/ink39.xml"/><Relationship Id="rId141" Type="http://schemas.openxmlformats.org/officeDocument/2006/relationships/customXml" Target="../ink/ink72.xml"/><Relationship Id="rId7" Type="http://schemas.openxmlformats.org/officeDocument/2006/relationships/image" Target="../media/image3.png"/><Relationship Id="rId183" Type="http://schemas.openxmlformats.org/officeDocument/2006/relationships/customXml" Target="../ink/ink93.xml"/><Relationship Id="rId239" Type="http://schemas.openxmlformats.org/officeDocument/2006/relationships/customXml" Target="../ink/ink121.xml"/><Relationship Id="rId250" Type="http://schemas.openxmlformats.org/officeDocument/2006/relationships/image" Target="../media/image123.png"/><Relationship Id="rId292" Type="http://schemas.openxmlformats.org/officeDocument/2006/relationships/image" Target="../media/image144.png"/><Relationship Id="rId306" Type="http://schemas.openxmlformats.org/officeDocument/2006/relationships/image" Target="../media/image151.png"/><Relationship Id="rId45" Type="http://schemas.openxmlformats.org/officeDocument/2006/relationships/image" Target="../media/image21.png"/><Relationship Id="rId87" Type="http://schemas.openxmlformats.org/officeDocument/2006/relationships/image" Target="../media/image42.png"/><Relationship Id="rId110" Type="http://schemas.openxmlformats.org/officeDocument/2006/relationships/customXml" Target="../ink/ink56.xml"/><Relationship Id="rId348" Type="http://schemas.openxmlformats.org/officeDocument/2006/relationships/image" Target="../media/image172.png"/><Relationship Id="rId152" Type="http://schemas.openxmlformats.org/officeDocument/2006/relationships/image" Target="../media/image74.png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261" Type="http://schemas.openxmlformats.org/officeDocument/2006/relationships/customXml" Target="../ink/ink132.xml"/><Relationship Id="rId14" Type="http://schemas.openxmlformats.org/officeDocument/2006/relationships/customXml" Target="../ink/ink7.xml"/><Relationship Id="rId56" Type="http://schemas.openxmlformats.org/officeDocument/2006/relationships/customXml" Target="../ink/ink29.xml"/><Relationship Id="rId317" Type="http://schemas.openxmlformats.org/officeDocument/2006/relationships/customXml" Target="../ink/ink160.xml"/><Relationship Id="rId359" Type="http://schemas.openxmlformats.org/officeDocument/2006/relationships/customXml" Target="../ink/ink181.xml"/><Relationship Id="rId98" Type="http://schemas.openxmlformats.org/officeDocument/2006/relationships/customXml" Target="../ink/ink50.xml"/><Relationship Id="rId121" Type="http://schemas.openxmlformats.org/officeDocument/2006/relationships/customXml" Target="../ink/ink62.xml"/><Relationship Id="rId163" Type="http://schemas.openxmlformats.org/officeDocument/2006/relationships/customXml" Target="../ink/ink83.xml"/><Relationship Id="rId219" Type="http://schemas.openxmlformats.org/officeDocument/2006/relationships/customXml" Target="../ink/ink111.xml"/><Relationship Id="rId230" Type="http://schemas.openxmlformats.org/officeDocument/2006/relationships/image" Target="../media/image113.png"/><Relationship Id="rId25" Type="http://schemas.openxmlformats.org/officeDocument/2006/relationships/image" Target="../media/image12.png"/><Relationship Id="rId67" Type="http://schemas.openxmlformats.org/officeDocument/2006/relationships/image" Target="../media/image32.png"/><Relationship Id="rId272" Type="http://schemas.openxmlformats.org/officeDocument/2006/relationships/image" Target="../media/image134.png"/><Relationship Id="rId328" Type="http://schemas.openxmlformats.org/officeDocument/2006/relationships/image" Target="../media/image162.png"/><Relationship Id="rId132" Type="http://schemas.openxmlformats.org/officeDocument/2006/relationships/image" Target="../media/image64.png"/><Relationship Id="rId174" Type="http://schemas.openxmlformats.org/officeDocument/2006/relationships/image" Target="../media/image85.png"/><Relationship Id="rId220" Type="http://schemas.openxmlformats.org/officeDocument/2006/relationships/image" Target="../media/image108.png"/><Relationship Id="rId241" Type="http://schemas.openxmlformats.org/officeDocument/2006/relationships/customXml" Target="../ink/ink122.xml"/><Relationship Id="rId15" Type="http://schemas.openxmlformats.org/officeDocument/2006/relationships/image" Target="../media/image7.png"/><Relationship Id="rId36" Type="http://schemas.openxmlformats.org/officeDocument/2006/relationships/image" Target="../media/image17.png"/><Relationship Id="rId57" Type="http://schemas.openxmlformats.org/officeDocument/2006/relationships/image" Target="../media/image27.png"/><Relationship Id="rId262" Type="http://schemas.openxmlformats.org/officeDocument/2006/relationships/image" Target="../media/image129.png"/><Relationship Id="rId283" Type="http://schemas.openxmlformats.org/officeDocument/2006/relationships/customXml" Target="../ink/ink143.xml"/><Relationship Id="rId318" Type="http://schemas.openxmlformats.org/officeDocument/2006/relationships/image" Target="../media/image157.png"/><Relationship Id="rId339" Type="http://schemas.openxmlformats.org/officeDocument/2006/relationships/customXml" Target="../ink/ink171.xml"/><Relationship Id="rId78" Type="http://schemas.openxmlformats.org/officeDocument/2006/relationships/customXml" Target="../ink/ink40.xml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image" Target="../media/image59.png"/><Relationship Id="rId143" Type="http://schemas.openxmlformats.org/officeDocument/2006/relationships/customXml" Target="../ink/ink73.xml"/><Relationship Id="rId164" Type="http://schemas.openxmlformats.org/officeDocument/2006/relationships/image" Target="../media/image80.png"/><Relationship Id="rId185" Type="http://schemas.openxmlformats.org/officeDocument/2006/relationships/customXml" Target="../ink/ink94.xml"/><Relationship Id="rId350" Type="http://schemas.openxmlformats.org/officeDocument/2006/relationships/image" Target="../media/image173.png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252" Type="http://schemas.openxmlformats.org/officeDocument/2006/relationships/image" Target="../media/image124.png"/><Relationship Id="rId273" Type="http://schemas.openxmlformats.org/officeDocument/2006/relationships/customXml" Target="../ink/ink138.xml"/><Relationship Id="rId294" Type="http://schemas.openxmlformats.org/officeDocument/2006/relationships/image" Target="../media/image145.png"/><Relationship Id="rId308" Type="http://schemas.openxmlformats.org/officeDocument/2006/relationships/image" Target="../media/image152.png"/><Relationship Id="rId329" Type="http://schemas.openxmlformats.org/officeDocument/2006/relationships/customXml" Target="../ink/ink166.xml"/><Relationship Id="rId47" Type="http://schemas.openxmlformats.org/officeDocument/2006/relationships/image" Target="../media/image22.png"/><Relationship Id="rId68" Type="http://schemas.openxmlformats.org/officeDocument/2006/relationships/customXml" Target="../ink/ink35.xml"/><Relationship Id="rId89" Type="http://schemas.openxmlformats.org/officeDocument/2006/relationships/image" Target="../media/image43.png"/><Relationship Id="rId112" Type="http://schemas.openxmlformats.org/officeDocument/2006/relationships/customXml" Target="../ink/ink57.xml"/><Relationship Id="rId133" Type="http://schemas.openxmlformats.org/officeDocument/2006/relationships/customXml" Target="../ink/ink68.xml"/><Relationship Id="rId154" Type="http://schemas.openxmlformats.org/officeDocument/2006/relationships/image" Target="../media/image75.png"/><Relationship Id="rId175" Type="http://schemas.openxmlformats.org/officeDocument/2006/relationships/customXml" Target="../ink/ink89.xml"/><Relationship Id="rId340" Type="http://schemas.openxmlformats.org/officeDocument/2006/relationships/image" Target="../media/image168.png"/><Relationship Id="rId361" Type="http://schemas.openxmlformats.org/officeDocument/2006/relationships/customXml" Target="../ink/ink182.xml"/><Relationship Id="rId196" Type="http://schemas.openxmlformats.org/officeDocument/2006/relationships/image" Target="../media/image96.png"/><Relationship Id="rId200" Type="http://schemas.openxmlformats.org/officeDocument/2006/relationships/image" Target="../media/image98.png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242" Type="http://schemas.openxmlformats.org/officeDocument/2006/relationships/image" Target="../media/image119.png"/><Relationship Id="rId263" Type="http://schemas.openxmlformats.org/officeDocument/2006/relationships/customXml" Target="../ink/ink133.xml"/><Relationship Id="rId284" Type="http://schemas.openxmlformats.org/officeDocument/2006/relationships/image" Target="../media/image140.png"/><Relationship Id="rId319" Type="http://schemas.openxmlformats.org/officeDocument/2006/relationships/customXml" Target="../ink/ink161.xml"/><Relationship Id="rId37" Type="http://schemas.openxmlformats.org/officeDocument/2006/relationships/customXml" Target="../ink/ink19.xml"/><Relationship Id="rId58" Type="http://schemas.openxmlformats.org/officeDocument/2006/relationships/customXml" Target="../ink/ink30.xml"/><Relationship Id="rId79" Type="http://schemas.openxmlformats.org/officeDocument/2006/relationships/image" Target="../media/image38.png"/><Relationship Id="rId102" Type="http://schemas.openxmlformats.org/officeDocument/2006/relationships/customXml" Target="../ink/ink52.xml"/><Relationship Id="rId123" Type="http://schemas.openxmlformats.org/officeDocument/2006/relationships/customXml" Target="../ink/ink63.xml"/><Relationship Id="rId144" Type="http://schemas.openxmlformats.org/officeDocument/2006/relationships/image" Target="../media/image70.png"/><Relationship Id="rId330" Type="http://schemas.openxmlformats.org/officeDocument/2006/relationships/image" Target="../media/image163.png"/><Relationship Id="rId90" Type="http://schemas.openxmlformats.org/officeDocument/2006/relationships/customXml" Target="../ink/ink46.xml"/><Relationship Id="rId165" Type="http://schemas.openxmlformats.org/officeDocument/2006/relationships/customXml" Target="../ink/ink84.xml"/><Relationship Id="rId186" Type="http://schemas.openxmlformats.org/officeDocument/2006/relationships/image" Target="../media/image91.png"/><Relationship Id="rId351" Type="http://schemas.openxmlformats.org/officeDocument/2006/relationships/customXml" Target="../ink/ink177.xml"/><Relationship Id="rId211" Type="http://schemas.openxmlformats.org/officeDocument/2006/relationships/customXml" Target="../ink/ink107.xml"/><Relationship Id="rId232" Type="http://schemas.openxmlformats.org/officeDocument/2006/relationships/image" Target="../media/image114.png"/><Relationship Id="rId253" Type="http://schemas.openxmlformats.org/officeDocument/2006/relationships/customXml" Target="../ink/ink128.xml"/><Relationship Id="rId274" Type="http://schemas.openxmlformats.org/officeDocument/2006/relationships/image" Target="../media/image135.png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27" Type="http://schemas.openxmlformats.org/officeDocument/2006/relationships/image" Target="../media/image13.png"/><Relationship Id="rId48" Type="http://schemas.openxmlformats.org/officeDocument/2006/relationships/customXml" Target="../ink/ink25.xml"/><Relationship Id="rId69" Type="http://schemas.openxmlformats.org/officeDocument/2006/relationships/image" Target="../media/image33.png"/><Relationship Id="rId113" Type="http://schemas.openxmlformats.org/officeDocument/2006/relationships/image" Target="../media/image55.png"/><Relationship Id="rId134" Type="http://schemas.openxmlformats.org/officeDocument/2006/relationships/image" Target="../media/image65.png"/><Relationship Id="rId320" Type="http://schemas.openxmlformats.org/officeDocument/2006/relationships/image" Target="../media/image158.png"/><Relationship Id="rId80" Type="http://schemas.openxmlformats.org/officeDocument/2006/relationships/customXml" Target="../ink/ink41.xml"/><Relationship Id="rId155" Type="http://schemas.openxmlformats.org/officeDocument/2006/relationships/customXml" Target="../ink/ink79.xml"/><Relationship Id="rId176" Type="http://schemas.openxmlformats.org/officeDocument/2006/relationships/image" Target="../media/image86.png"/><Relationship Id="rId197" Type="http://schemas.openxmlformats.org/officeDocument/2006/relationships/customXml" Target="../ink/ink100.xml"/><Relationship Id="rId341" Type="http://schemas.openxmlformats.org/officeDocument/2006/relationships/customXml" Target="../ink/ink172.xml"/><Relationship Id="rId362" Type="http://schemas.openxmlformats.org/officeDocument/2006/relationships/image" Target="../media/image179.png"/><Relationship Id="rId201" Type="http://schemas.openxmlformats.org/officeDocument/2006/relationships/customXml" Target="../ink/ink102.xml"/><Relationship Id="rId222" Type="http://schemas.openxmlformats.org/officeDocument/2006/relationships/image" Target="../media/image109.png"/><Relationship Id="rId243" Type="http://schemas.openxmlformats.org/officeDocument/2006/relationships/customXml" Target="../ink/ink123.xml"/><Relationship Id="rId264" Type="http://schemas.openxmlformats.org/officeDocument/2006/relationships/image" Target="../media/image130.png"/><Relationship Id="rId285" Type="http://schemas.openxmlformats.org/officeDocument/2006/relationships/customXml" Target="../ink/ink144.xml"/><Relationship Id="rId17" Type="http://schemas.openxmlformats.org/officeDocument/2006/relationships/image" Target="../media/image8.png"/><Relationship Id="rId38" Type="http://schemas.openxmlformats.org/officeDocument/2006/relationships/customXml" Target="../ink/ink20.xml"/><Relationship Id="rId59" Type="http://schemas.openxmlformats.org/officeDocument/2006/relationships/image" Target="../media/image28.png"/><Relationship Id="rId103" Type="http://schemas.openxmlformats.org/officeDocument/2006/relationships/image" Target="../media/image50.png"/><Relationship Id="rId124" Type="http://schemas.openxmlformats.org/officeDocument/2006/relationships/image" Target="../media/image60.png"/><Relationship Id="rId310" Type="http://schemas.openxmlformats.org/officeDocument/2006/relationships/image" Target="../media/image153.png"/><Relationship Id="rId70" Type="http://schemas.openxmlformats.org/officeDocument/2006/relationships/customXml" Target="../ink/ink36.xml"/><Relationship Id="rId91" Type="http://schemas.openxmlformats.org/officeDocument/2006/relationships/image" Target="../media/image44.png"/><Relationship Id="rId145" Type="http://schemas.openxmlformats.org/officeDocument/2006/relationships/customXml" Target="../ink/ink74.xml"/><Relationship Id="rId166" Type="http://schemas.openxmlformats.org/officeDocument/2006/relationships/image" Target="../media/image81.png"/><Relationship Id="rId187" Type="http://schemas.openxmlformats.org/officeDocument/2006/relationships/customXml" Target="../ink/ink95.xml"/><Relationship Id="rId331" Type="http://schemas.openxmlformats.org/officeDocument/2006/relationships/customXml" Target="../ink/ink167.xml"/><Relationship Id="rId352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4.png"/><Relationship Id="rId233" Type="http://schemas.openxmlformats.org/officeDocument/2006/relationships/customXml" Target="../ink/ink118.xml"/><Relationship Id="rId254" Type="http://schemas.openxmlformats.org/officeDocument/2006/relationships/image" Target="../media/image125.png"/><Relationship Id="rId28" Type="http://schemas.openxmlformats.org/officeDocument/2006/relationships/customXml" Target="../ink/ink14.xml"/><Relationship Id="rId49" Type="http://schemas.openxmlformats.org/officeDocument/2006/relationships/image" Target="../media/image23.png"/><Relationship Id="rId114" Type="http://schemas.openxmlformats.org/officeDocument/2006/relationships/customXml" Target="../ink/ink58.xml"/><Relationship Id="rId275" Type="http://schemas.openxmlformats.org/officeDocument/2006/relationships/customXml" Target="../ink/ink139.xml"/><Relationship Id="rId296" Type="http://schemas.openxmlformats.org/officeDocument/2006/relationships/image" Target="../media/image146.png"/><Relationship Id="rId300" Type="http://schemas.openxmlformats.org/officeDocument/2006/relationships/image" Target="../media/image148.png"/><Relationship Id="rId60" Type="http://schemas.openxmlformats.org/officeDocument/2006/relationships/customXml" Target="../ink/ink31.xml"/><Relationship Id="rId81" Type="http://schemas.openxmlformats.org/officeDocument/2006/relationships/image" Target="../media/image39.png"/><Relationship Id="rId135" Type="http://schemas.openxmlformats.org/officeDocument/2006/relationships/customXml" Target="../ink/ink69.xml"/><Relationship Id="rId156" Type="http://schemas.openxmlformats.org/officeDocument/2006/relationships/image" Target="../media/image76.png"/><Relationship Id="rId177" Type="http://schemas.openxmlformats.org/officeDocument/2006/relationships/customXml" Target="../ink/ink90.xml"/><Relationship Id="rId198" Type="http://schemas.openxmlformats.org/officeDocument/2006/relationships/image" Target="../media/image97.png"/><Relationship Id="rId321" Type="http://schemas.openxmlformats.org/officeDocument/2006/relationships/customXml" Target="../ink/ink162.xml"/><Relationship Id="rId342" Type="http://schemas.openxmlformats.org/officeDocument/2006/relationships/image" Target="../media/image169.png"/><Relationship Id="rId363" Type="http://schemas.openxmlformats.org/officeDocument/2006/relationships/customXml" Target="../ink/ink183.xml"/><Relationship Id="rId202" Type="http://schemas.openxmlformats.org/officeDocument/2006/relationships/image" Target="../media/image99.png"/><Relationship Id="rId223" Type="http://schemas.openxmlformats.org/officeDocument/2006/relationships/customXml" Target="../ink/ink113.xml"/><Relationship Id="rId244" Type="http://schemas.openxmlformats.org/officeDocument/2006/relationships/image" Target="../media/image120.png"/><Relationship Id="rId18" Type="http://schemas.openxmlformats.org/officeDocument/2006/relationships/customXml" Target="../ink/ink9.xml"/><Relationship Id="rId39" Type="http://schemas.openxmlformats.org/officeDocument/2006/relationships/image" Target="../media/image18.png"/><Relationship Id="rId265" Type="http://schemas.openxmlformats.org/officeDocument/2006/relationships/customXml" Target="../ink/ink134.xml"/><Relationship Id="rId286" Type="http://schemas.openxmlformats.org/officeDocument/2006/relationships/image" Target="../media/image141.png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customXml" Target="../ink/ink64.xml"/><Relationship Id="rId146" Type="http://schemas.openxmlformats.org/officeDocument/2006/relationships/image" Target="../media/image71.png"/><Relationship Id="rId167" Type="http://schemas.openxmlformats.org/officeDocument/2006/relationships/customXml" Target="../ink/ink85.xml"/><Relationship Id="rId188" Type="http://schemas.openxmlformats.org/officeDocument/2006/relationships/image" Target="../media/image92.png"/><Relationship Id="rId311" Type="http://schemas.openxmlformats.org/officeDocument/2006/relationships/customXml" Target="../ink/ink157.xml"/><Relationship Id="rId332" Type="http://schemas.openxmlformats.org/officeDocument/2006/relationships/image" Target="../media/image164.png"/><Relationship Id="rId353" Type="http://schemas.openxmlformats.org/officeDocument/2006/relationships/customXml" Target="../ink/ink178.xml"/><Relationship Id="rId71" Type="http://schemas.openxmlformats.org/officeDocument/2006/relationships/image" Target="../media/image34.png"/><Relationship Id="rId92" Type="http://schemas.openxmlformats.org/officeDocument/2006/relationships/customXml" Target="../ink/ink47.xml"/><Relationship Id="rId213" Type="http://schemas.openxmlformats.org/officeDocument/2006/relationships/customXml" Target="../ink/ink108.xml"/><Relationship Id="rId234" Type="http://schemas.openxmlformats.org/officeDocument/2006/relationships/image" Target="../media/image11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9.xml"/><Relationship Id="rId276" Type="http://schemas.openxmlformats.org/officeDocument/2006/relationships/image" Target="../media/image136.png"/><Relationship Id="rId297" Type="http://schemas.openxmlformats.org/officeDocument/2006/relationships/customXml" Target="../ink/ink150.xml"/><Relationship Id="rId40" Type="http://schemas.openxmlformats.org/officeDocument/2006/relationships/customXml" Target="../ink/ink21.xml"/><Relationship Id="rId115" Type="http://schemas.openxmlformats.org/officeDocument/2006/relationships/image" Target="../media/image56.png"/><Relationship Id="rId136" Type="http://schemas.openxmlformats.org/officeDocument/2006/relationships/image" Target="../media/image66.png"/><Relationship Id="rId157" Type="http://schemas.openxmlformats.org/officeDocument/2006/relationships/customXml" Target="../ink/ink80.xml"/><Relationship Id="rId178" Type="http://schemas.openxmlformats.org/officeDocument/2006/relationships/image" Target="../media/image87.png"/><Relationship Id="rId301" Type="http://schemas.openxmlformats.org/officeDocument/2006/relationships/customXml" Target="../ink/ink152.xml"/><Relationship Id="rId322" Type="http://schemas.openxmlformats.org/officeDocument/2006/relationships/image" Target="../media/image159.png"/><Relationship Id="rId343" Type="http://schemas.openxmlformats.org/officeDocument/2006/relationships/customXml" Target="../ink/ink173.xml"/><Relationship Id="rId364" Type="http://schemas.openxmlformats.org/officeDocument/2006/relationships/image" Target="../media/image180.png"/><Relationship Id="rId61" Type="http://schemas.openxmlformats.org/officeDocument/2006/relationships/image" Target="../media/image29.png"/><Relationship Id="rId82" Type="http://schemas.openxmlformats.org/officeDocument/2006/relationships/customXml" Target="../ink/ink42.xml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245" Type="http://schemas.openxmlformats.org/officeDocument/2006/relationships/customXml" Target="../ink/ink124.xml"/><Relationship Id="rId266" Type="http://schemas.openxmlformats.org/officeDocument/2006/relationships/image" Target="../media/image131.png"/><Relationship Id="rId287" Type="http://schemas.openxmlformats.org/officeDocument/2006/relationships/customXml" Target="../ink/ink145.xml"/><Relationship Id="rId30" Type="http://schemas.openxmlformats.org/officeDocument/2006/relationships/customXml" Target="../ink/ink15.xml"/><Relationship Id="rId105" Type="http://schemas.openxmlformats.org/officeDocument/2006/relationships/image" Target="../media/image51.png"/><Relationship Id="rId126" Type="http://schemas.openxmlformats.org/officeDocument/2006/relationships/image" Target="../media/image61.png"/><Relationship Id="rId147" Type="http://schemas.openxmlformats.org/officeDocument/2006/relationships/customXml" Target="../ink/ink75.xml"/><Relationship Id="rId168" Type="http://schemas.openxmlformats.org/officeDocument/2006/relationships/image" Target="../media/image82.png"/><Relationship Id="rId312" Type="http://schemas.openxmlformats.org/officeDocument/2006/relationships/image" Target="../media/image154.png"/><Relationship Id="rId333" Type="http://schemas.openxmlformats.org/officeDocument/2006/relationships/customXml" Target="../ink/ink168.xml"/><Relationship Id="rId354" Type="http://schemas.openxmlformats.org/officeDocument/2006/relationships/image" Target="../media/image175.png"/><Relationship Id="rId51" Type="http://schemas.openxmlformats.org/officeDocument/2006/relationships/image" Target="../media/image24.png"/><Relationship Id="rId72" Type="http://schemas.openxmlformats.org/officeDocument/2006/relationships/customXml" Target="../ink/ink37.xml"/><Relationship Id="rId93" Type="http://schemas.openxmlformats.org/officeDocument/2006/relationships/image" Target="../media/image45.png"/><Relationship Id="rId189" Type="http://schemas.openxmlformats.org/officeDocument/2006/relationships/customXml" Target="../ink/ink96.xml"/><Relationship Id="rId3" Type="http://schemas.openxmlformats.org/officeDocument/2006/relationships/image" Target="../media/image1.png"/><Relationship Id="rId214" Type="http://schemas.openxmlformats.org/officeDocument/2006/relationships/image" Target="../media/image105.png"/><Relationship Id="rId235" Type="http://schemas.openxmlformats.org/officeDocument/2006/relationships/customXml" Target="../ink/ink119.xml"/><Relationship Id="rId256" Type="http://schemas.openxmlformats.org/officeDocument/2006/relationships/image" Target="../media/image126.png"/><Relationship Id="rId277" Type="http://schemas.openxmlformats.org/officeDocument/2006/relationships/customXml" Target="../ink/ink140.xml"/><Relationship Id="rId298" Type="http://schemas.openxmlformats.org/officeDocument/2006/relationships/image" Target="../media/image147.png"/><Relationship Id="rId116" Type="http://schemas.openxmlformats.org/officeDocument/2006/relationships/customXml" Target="../ink/ink59.xml"/><Relationship Id="rId137" Type="http://schemas.openxmlformats.org/officeDocument/2006/relationships/customXml" Target="../ink/ink70.xml"/><Relationship Id="rId158" Type="http://schemas.openxmlformats.org/officeDocument/2006/relationships/image" Target="../media/image77.png"/><Relationship Id="rId302" Type="http://schemas.openxmlformats.org/officeDocument/2006/relationships/image" Target="../media/image149.png"/><Relationship Id="rId323" Type="http://schemas.openxmlformats.org/officeDocument/2006/relationships/customXml" Target="../ink/ink163.xml"/><Relationship Id="rId344" Type="http://schemas.openxmlformats.org/officeDocument/2006/relationships/image" Target="../media/image170.png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32.xml"/><Relationship Id="rId83" Type="http://schemas.openxmlformats.org/officeDocument/2006/relationships/image" Target="../media/image40.png"/><Relationship Id="rId179" Type="http://schemas.openxmlformats.org/officeDocument/2006/relationships/customXml" Target="../ink/ink91.xml"/><Relationship Id="rId365" Type="http://schemas.openxmlformats.org/officeDocument/2006/relationships/customXml" Target="../ink/ink184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25" Type="http://schemas.openxmlformats.org/officeDocument/2006/relationships/customXml" Target="../ink/ink114.xml"/><Relationship Id="rId246" Type="http://schemas.openxmlformats.org/officeDocument/2006/relationships/image" Target="../media/image121.png"/><Relationship Id="rId267" Type="http://schemas.openxmlformats.org/officeDocument/2006/relationships/customXml" Target="../ink/ink135.xml"/><Relationship Id="rId288" Type="http://schemas.openxmlformats.org/officeDocument/2006/relationships/image" Target="../media/image142.png"/><Relationship Id="rId106" Type="http://schemas.openxmlformats.org/officeDocument/2006/relationships/customXml" Target="../ink/ink54.xml"/><Relationship Id="rId127" Type="http://schemas.openxmlformats.org/officeDocument/2006/relationships/customXml" Target="../ink/ink65.xml"/><Relationship Id="rId313" Type="http://schemas.openxmlformats.org/officeDocument/2006/relationships/customXml" Target="../ink/ink158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7.xml"/><Relationship Id="rId73" Type="http://schemas.openxmlformats.org/officeDocument/2006/relationships/image" Target="../media/image35.png"/><Relationship Id="rId94" Type="http://schemas.openxmlformats.org/officeDocument/2006/relationships/customXml" Target="../ink/ink48.xml"/><Relationship Id="rId148" Type="http://schemas.openxmlformats.org/officeDocument/2006/relationships/image" Target="../media/image72.png"/><Relationship Id="rId169" Type="http://schemas.openxmlformats.org/officeDocument/2006/relationships/customXml" Target="../ink/ink86.xml"/><Relationship Id="rId334" Type="http://schemas.openxmlformats.org/officeDocument/2006/relationships/image" Target="../media/image165.png"/><Relationship Id="rId355" Type="http://schemas.openxmlformats.org/officeDocument/2006/relationships/customXml" Target="../ink/ink179.xml"/><Relationship Id="rId4" Type="http://schemas.openxmlformats.org/officeDocument/2006/relationships/customXml" Target="../ink/ink2.xml"/><Relationship Id="rId180" Type="http://schemas.openxmlformats.org/officeDocument/2006/relationships/image" Target="../media/image88.png"/><Relationship Id="rId215" Type="http://schemas.openxmlformats.org/officeDocument/2006/relationships/customXml" Target="../ink/ink109.xml"/><Relationship Id="rId236" Type="http://schemas.openxmlformats.org/officeDocument/2006/relationships/image" Target="../media/image116.png"/><Relationship Id="rId257" Type="http://schemas.openxmlformats.org/officeDocument/2006/relationships/customXml" Target="../ink/ink130.xml"/><Relationship Id="rId278" Type="http://schemas.openxmlformats.org/officeDocument/2006/relationships/image" Target="../media/image137.png"/><Relationship Id="rId303" Type="http://schemas.openxmlformats.org/officeDocument/2006/relationships/customXml" Target="../ink/ink153.xml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image" Target="../media/image67.png"/><Relationship Id="rId345" Type="http://schemas.openxmlformats.org/officeDocument/2006/relationships/customXml" Target="../ink/ink174.xml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107" Type="http://schemas.openxmlformats.org/officeDocument/2006/relationships/image" Target="../media/image52.png"/><Relationship Id="rId289" Type="http://schemas.openxmlformats.org/officeDocument/2006/relationships/customXml" Target="../ink/ink146.xml"/><Relationship Id="rId11" Type="http://schemas.openxmlformats.org/officeDocument/2006/relationships/image" Target="../media/image5.png"/><Relationship Id="rId53" Type="http://schemas.openxmlformats.org/officeDocument/2006/relationships/image" Target="../media/image25.png"/><Relationship Id="rId149" Type="http://schemas.openxmlformats.org/officeDocument/2006/relationships/customXml" Target="../ink/ink76.xml"/><Relationship Id="rId314" Type="http://schemas.openxmlformats.org/officeDocument/2006/relationships/image" Target="../media/image155.png"/><Relationship Id="rId356" Type="http://schemas.openxmlformats.org/officeDocument/2006/relationships/image" Target="../media/image176.png"/><Relationship Id="rId95" Type="http://schemas.openxmlformats.org/officeDocument/2006/relationships/image" Target="../media/image46.png"/><Relationship Id="rId160" Type="http://schemas.openxmlformats.org/officeDocument/2006/relationships/image" Target="../media/image78.png"/><Relationship Id="rId216" Type="http://schemas.openxmlformats.org/officeDocument/2006/relationships/image" Target="../media/image106.png"/><Relationship Id="rId258" Type="http://schemas.openxmlformats.org/officeDocument/2006/relationships/image" Target="../media/image127.png"/><Relationship Id="rId22" Type="http://schemas.openxmlformats.org/officeDocument/2006/relationships/customXml" Target="../ink/ink11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171" Type="http://schemas.openxmlformats.org/officeDocument/2006/relationships/customXml" Target="../ink/ink87.xml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33" Type="http://schemas.openxmlformats.org/officeDocument/2006/relationships/customXml" Target="../ink/ink17.xml"/><Relationship Id="rId129" Type="http://schemas.openxmlformats.org/officeDocument/2006/relationships/customXml" Target="../ink/ink66.xml"/><Relationship Id="rId280" Type="http://schemas.openxmlformats.org/officeDocument/2006/relationships/image" Target="../media/image138.png"/><Relationship Id="rId336" Type="http://schemas.openxmlformats.org/officeDocument/2006/relationships/image" Target="../media/image166.png"/><Relationship Id="rId75" Type="http://schemas.openxmlformats.org/officeDocument/2006/relationships/image" Target="../media/image36.png"/><Relationship Id="rId140" Type="http://schemas.openxmlformats.org/officeDocument/2006/relationships/image" Target="../media/image68.png"/><Relationship Id="rId182" Type="http://schemas.openxmlformats.org/officeDocument/2006/relationships/image" Target="../media/image89.png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347" Type="http://schemas.openxmlformats.org/officeDocument/2006/relationships/customXml" Target="../ink/ink175.xml"/><Relationship Id="rId44" Type="http://schemas.openxmlformats.org/officeDocument/2006/relationships/customXml" Target="../ink/ink23.xml"/><Relationship Id="rId86" Type="http://schemas.openxmlformats.org/officeDocument/2006/relationships/customXml" Target="../ink/ink44.xml"/><Relationship Id="rId151" Type="http://schemas.openxmlformats.org/officeDocument/2006/relationships/customXml" Target="../ink/ink77.xml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49" Type="http://schemas.openxmlformats.org/officeDocument/2006/relationships/customXml" Target="../ink/ink126.xml"/><Relationship Id="rId13" Type="http://schemas.openxmlformats.org/officeDocument/2006/relationships/image" Target="../media/image6.png"/><Relationship Id="rId109" Type="http://schemas.openxmlformats.org/officeDocument/2006/relationships/image" Target="../media/image53.png"/><Relationship Id="rId260" Type="http://schemas.openxmlformats.org/officeDocument/2006/relationships/image" Target="../media/image128.png"/><Relationship Id="rId316" Type="http://schemas.openxmlformats.org/officeDocument/2006/relationships/image" Target="../media/image156.png"/><Relationship Id="rId55" Type="http://schemas.openxmlformats.org/officeDocument/2006/relationships/image" Target="../media/image26.png"/><Relationship Id="rId97" Type="http://schemas.openxmlformats.org/officeDocument/2006/relationships/image" Target="../media/image47.png"/><Relationship Id="rId120" Type="http://schemas.openxmlformats.org/officeDocument/2006/relationships/image" Target="../media/image58.png"/><Relationship Id="rId358" Type="http://schemas.openxmlformats.org/officeDocument/2006/relationships/image" Target="../media/image177.png"/><Relationship Id="rId162" Type="http://schemas.openxmlformats.org/officeDocument/2006/relationships/image" Target="../media/image79.png"/><Relationship Id="rId218" Type="http://schemas.openxmlformats.org/officeDocument/2006/relationships/image" Target="../media/image107.png"/><Relationship Id="rId271" Type="http://schemas.openxmlformats.org/officeDocument/2006/relationships/customXml" Target="../ink/ink137.xml"/><Relationship Id="rId24" Type="http://schemas.openxmlformats.org/officeDocument/2006/relationships/customXml" Target="../ink/ink12.xml"/><Relationship Id="rId66" Type="http://schemas.openxmlformats.org/officeDocument/2006/relationships/customXml" Target="../ink/ink34.xml"/><Relationship Id="rId131" Type="http://schemas.openxmlformats.org/officeDocument/2006/relationships/customXml" Target="../ink/ink67.xml"/><Relationship Id="rId327" Type="http://schemas.openxmlformats.org/officeDocument/2006/relationships/customXml" Target="../ink/ink165.xml"/><Relationship Id="rId173" Type="http://schemas.openxmlformats.org/officeDocument/2006/relationships/customXml" Target="../ink/ink88.xml"/><Relationship Id="rId229" Type="http://schemas.openxmlformats.org/officeDocument/2006/relationships/customXml" Target="../ink/ink116.xml"/><Relationship Id="rId240" Type="http://schemas.openxmlformats.org/officeDocument/2006/relationships/image" Target="../media/image118.png"/><Relationship Id="rId35" Type="http://schemas.openxmlformats.org/officeDocument/2006/relationships/customXml" Target="../ink/ink18.xml"/><Relationship Id="rId77" Type="http://schemas.openxmlformats.org/officeDocument/2006/relationships/image" Target="../media/image37.png"/><Relationship Id="rId100" Type="http://schemas.openxmlformats.org/officeDocument/2006/relationships/customXml" Target="../ink/ink51.xml"/><Relationship Id="rId282" Type="http://schemas.openxmlformats.org/officeDocument/2006/relationships/image" Target="../media/image139.png"/><Relationship Id="rId338" Type="http://schemas.openxmlformats.org/officeDocument/2006/relationships/image" Target="../media/image167.png"/><Relationship Id="rId8" Type="http://schemas.openxmlformats.org/officeDocument/2006/relationships/customXml" Target="../ink/ink4.xml"/><Relationship Id="rId142" Type="http://schemas.openxmlformats.org/officeDocument/2006/relationships/image" Target="../media/image69.png"/><Relationship Id="rId184" Type="http://schemas.openxmlformats.org/officeDocument/2006/relationships/image" Target="../media/image90.png"/><Relationship Id="rId251" Type="http://schemas.openxmlformats.org/officeDocument/2006/relationships/customXml" Target="../ink/ink127.xml"/><Relationship Id="rId46" Type="http://schemas.openxmlformats.org/officeDocument/2006/relationships/customXml" Target="../ink/ink24.xml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349" Type="http://schemas.openxmlformats.org/officeDocument/2006/relationships/customXml" Target="../ink/ink176.xml"/><Relationship Id="rId88" Type="http://schemas.openxmlformats.org/officeDocument/2006/relationships/customXml" Target="../ink/ink45.xml"/><Relationship Id="rId111" Type="http://schemas.openxmlformats.org/officeDocument/2006/relationships/image" Target="../media/image54.png"/><Relationship Id="rId153" Type="http://schemas.openxmlformats.org/officeDocument/2006/relationships/customXml" Target="../ink/ink78.xml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360" Type="http://schemas.openxmlformats.org/officeDocument/2006/relationships/image" Target="../media/image178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4.xml"/><Relationship Id="rId21" Type="http://schemas.openxmlformats.org/officeDocument/2006/relationships/customXml" Target="../ink/ink196.xml"/><Relationship Id="rId324" Type="http://schemas.openxmlformats.org/officeDocument/2006/relationships/image" Target="../media/image340.png"/><Relationship Id="rId531" Type="http://schemas.openxmlformats.org/officeDocument/2006/relationships/customXml" Target="../ink/ink451.xml"/><Relationship Id="rId170" Type="http://schemas.openxmlformats.org/officeDocument/2006/relationships/image" Target="../media/image263.png"/><Relationship Id="rId268" Type="http://schemas.openxmlformats.org/officeDocument/2006/relationships/image" Target="../media/image312.png"/><Relationship Id="rId475" Type="http://schemas.openxmlformats.org/officeDocument/2006/relationships/customXml" Target="../ink/ink423.xml"/><Relationship Id="rId32" Type="http://schemas.openxmlformats.org/officeDocument/2006/relationships/image" Target="../media/image195.png"/><Relationship Id="rId128" Type="http://schemas.openxmlformats.org/officeDocument/2006/relationships/image" Target="../media/image242.png"/><Relationship Id="rId335" Type="http://schemas.openxmlformats.org/officeDocument/2006/relationships/customXml" Target="../ink/ink353.xml"/><Relationship Id="rId542" Type="http://schemas.openxmlformats.org/officeDocument/2006/relationships/image" Target="../media/image448.png"/><Relationship Id="rId181" Type="http://schemas.openxmlformats.org/officeDocument/2006/relationships/customXml" Target="../ink/ink276.xml"/><Relationship Id="rId402" Type="http://schemas.openxmlformats.org/officeDocument/2006/relationships/image" Target="../media/image379.png"/><Relationship Id="rId279" Type="http://schemas.openxmlformats.org/officeDocument/2006/relationships/customXml" Target="../ink/ink325.xml"/><Relationship Id="rId486" Type="http://schemas.openxmlformats.org/officeDocument/2006/relationships/image" Target="../media/image420.png"/><Relationship Id="rId43" Type="http://schemas.openxmlformats.org/officeDocument/2006/relationships/customXml" Target="../ink/ink207.xml"/><Relationship Id="rId139" Type="http://schemas.openxmlformats.org/officeDocument/2006/relationships/customXml" Target="../ink/ink255.xml"/><Relationship Id="rId346" Type="http://schemas.openxmlformats.org/officeDocument/2006/relationships/image" Target="../media/image351.png"/><Relationship Id="rId85" Type="http://schemas.openxmlformats.org/officeDocument/2006/relationships/customXml" Target="../ink/ink228.xml"/><Relationship Id="rId150" Type="http://schemas.openxmlformats.org/officeDocument/2006/relationships/image" Target="../media/image253.png"/><Relationship Id="rId192" Type="http://schemas.openxmlformats.org/officeDocument/2006/relationships/image" Target="../media/image274.png"/><Relationship Id="rId206" Type="http://schemas.openxmlformats.org/officeDocument/2006/relationships/image" Target="../media/image281.png"/><Relationship Id="rId413" Type="http://schemas.openxmlformats.org/officeDocument/2006/relationships/customXml" Target="../ink/ink392.xml"/><Relationship Id="rId248" Type="http://schemas.openxmlformats.org/officeDocument/2006/relationships/image" Target="../media/image302.png"/><Relationship Id="rId455" Type="http://schemas.openxmlformats.org/officeDocument/2006/relationships/customXml" Target="../ink/ink413.xml"/><Relationship Id="rId497" Type="http://schemas.openxmlformats.org/officeDocument/2006/relationships/customXml" Target="../ink/ink434.xml"/><Relationship Id="rId12" Type="http://schemas.openxmlformats.org/officeDocument/2006/relationships/image" Target="../media/image185.png"/><Relationship Id="rId108" Type="http://schemas.openxmlformats.org/officeDocument/2006/relationships/image" Target="../media/image232.png"/><Relationship Id="rId315" Type="http://schemas.openxmlformats.org/officeDocument/2006/relationships/customXml" Target="../ink/ink343.xml"/><Relationship Id="rId357" Type="http://schemas.openxmlformats.org/officeDocument/2006/relationships/customXml" Target="../ink/ink364.xml"/><Relationship Id="rId522" Type="http://schemas.openxmlformats.org/officeDocument/2006/relationships/image" Target="../media/image438.png"/><Relationship Id="rId54" Type="http://schemas.openxmlformats.org/officeDocument/2006/relationships/image" Target="../media/image206.png"/><Relationship Id="rId96" Type="http://schemas.openxmlformats.org/officeDocument/2006/relationships/image" Target="../media/image226.png"/><Relationship Id="rId161" Type="http://schemas.openxmlformats.org/officeDocument/2006/relationships/customXml" Target="../ink/ink266.xml"/><Relationship Id="rId217" Type="http://schemas.openxmlformats.org/officeDocument/2006/relationships/customXml" Target="../ink/ink294.xml"/><Relationship Id="rId399" Type="http://schemas.openxmlformats.org/officeDocument/2006/relationships/customXml" Target="../ink/ink385.xml"/><Relationship Id="rId259" Type="http://schemas.openxmlformats.org/officeDocument/2006/relationships/customXml" Target="../ink/ink315.xml"/><Relationship Id="rId424" Type="http://schemas.openxmlformats.org/officeDocument/2006/relationships/image" Target="../media/image390.png"/><Relationship Id="rId466" Type="http://schemas.openxmlformats.org/officeDocument/2006/relationships/image" Target="../media/image410.png"/><Relationship Id="rId23" Type="http://schemas.openxmlformats.org/officeDocument/2006/relationships/customXml" Target="../ink/ink197.xml"/><Relationship Id="rId119" Type="http://schemas.openxmlformats.org/officeDocument/2006/relationships/customXml" Target="../ink/ink245.xml"/><Relationship Id="rId270" Type="http://schemas.openxmlformats.org/officeDocument/2006/relationships/image" Target="../media/image313.png"/><Relationship Id="rId326" Type="http://schemas.openxmlformats.org/officeDocument/2006/relationships/image" Target="../media/image341.png"/><Relationship Id="rId533" Type="http://schemas.openxmlformats.org/officeDocument/2006/relationships/customXml" Target="../ink/ink452.xml"/><Relationship Id="rId65" Type="http://schemas.openxmlformats.org/officeDocument/2006/relationships/customXml" Target="../ink/ink218.xml"/><Relationship Id="rId130" Type="http://schemas.openxmlformats.org/officeDocument/2006/relationships/image" Target="../media/image243.png"/><Relationship Id="rId368" Type="http://schemas.openxmlformats.org/officeDocument/2006/relationships/image" Target="../media/image362.png"/><Relationship Id="rId172" Type="http://schemas.openxmlformats.org/officeDocument/2006/relationships/image" Target="../media/image264.png"/><Relationship Id="rId228" Type="http://schemas.openxmlformats.org/officeDocument/2006/relationships/image" Target="../media/image292.png"/><Relationship Id="rId435" Type="http://schemas.openxmlformats.org/officeDocument/2006/relationships/customXml" Target="../ink/ink403.xml"/><Relationship Id="rId477" Type="http://schemas.openxmlformats.org/officeDocument/2006/relationships/customXml" Target="../ink/ink424.xml"/><Relationship Id="rId281" Type="http://schemas.openxmlformats.org/officeDocument/2006/relationships/customXml" Target="../ink/ink326.xml"/><Relationship Id="rId337" Type="http://schemas.openxmlformats.org/officeDocument/2006/relationships/customXml" Target="../ink/ink354.xml"/><Relationship Id="rId502" Type="http://schemas.openxmlformats.org/officeDocument/2006/relationships/image" Target="../media/image428.png"/><Relationship Id="rId34" Type="http://schemas.openxmlformats.org/officeDocument/2006/relationships/image" Target="../media/image196.png"/><Relationship Id="rId76" Type="http://schemas.openxmlformats.org/officeDocument/2006/relationships/image" Target="../media/image216.png"/><Relationship Id="rId141" Type="http://schemas.openxmlformats.org/officeDocument/2006/relationships/customXml" Target="../ink/ink256.xml"/><Relationship Id="rId379" Type="http://schemas.openxmlformats.org/officeDocument/2006/relationships/customXml" Target="../ink/ink375.xml"/><Relationship Id="rId544" Type="http://schemas.openxmlformats.org/officeDocument/2006/relationships/image" Target="../media/image449.png"/><Relationship Id="rId7" Type="http://schemas.openxmlformats.org/officeDocument/2006/relationships/customXml" Target="../ink/ink189.xml"/><Relationship Id="rId183" Type="http://schemas.openxmlformats.org/officeDocument/2006/relationships/customXml" Target="../ink/ink277.xml"/><Relationship Id="rId239" Type="http://schemas.openxmlformats.org/officeDocument/2006/relationships/customXml" Target="../ink/ink305.xml"/><Relationship Id="rId390" Type="http://schemas.openxmlformats.org/officeDocument/2006/relationships/image" Target="../media/image373.png"/><Relationship Id="rId404" Type="http://schemas.openxmlformats.org/officeDocument/2006/relationships/image" Target="../media/image380.png"/><Relationship Id="rId446" Type="http://schemas.openxmlformats.org/officeDocument/2006/relationships/image" Target="../media/image400.png"/><Relationship Id="rId250" Type="http://schemas.openxmlformats.org/officeDocument/2006/relationships/image" Target="../media/image303.png"/><Relationship Id="rId292" Type="http://schemas.openxmlformats.org/officeDocument/2006/relationships/image" Target="../media/image324.png"/><Relationship Id="rId306" Type="http://schemas.openxmlformats.org/officeDocument/2006/relationships/image" Target="../media/image331.png"/><Relationship Id="rId488" Type="http://schemas.openxmlformats.org/officeDocument/2006/relationships/image" Target="../media/image421.png"/><Relationship Id="rId45" Type="http://schemas.openxmlformats.org/officeDocument/2006/relationships/customXml" Target="../ink/ink208.xml"/><Relationship Id="rId87" Type="http://schemas.openxmlformats.org/officeDocument/2006/relationships/customXml" Target="../ink/ink229.xml"/><Relationship Id="rId110" Type="http://schemas.openxmlformats.org/officeDocument/2006/relationships/image" Target="../media/image233.png"/><Relationship Id="rId348" Type="http://schemas.openxmlformats.org/officeDocument/2006/relationships/image" Target="../media/image352.png"/><Relationship Id="rId513" Type="http://schemas.openxmlformats.org/officeDocument/2006/relationships/customXml" Target="../ink/ink442.xml"/><Relationship Id="rId152" Type="http://schemas.openxmlformats.org/officeDocument/2006/relationships/image" Target="../media/image254.png"/><Relationship Id="rId194" Type="http://schemas.openxmlformats.org/officeDocument/2006/relationships/image" Target="../media/image275.png"/><Relationship Id="rId208" Type="http://schemas.openxmlformats.org/officeDocument/2006/relationships/image" Target="../media/image282.png"/><Relationship Id="rId415" Type="http://schemas.openxmlformats.org/officeDocument/2006/relationships/customXml" Target="../ink/ink393.xml"/><Relationship Id="rId457" Type="http://schemas.openxmlformats.org/officeDocument/2006/relationships/customXml" Target="../ink/ink414.xml"/><Relationship Id="rId261" Type="http://schemas.openxmlformats.org/officeDocument/2006/relationships/customXml" Target="../ink/ink316.xml"/><Relationship Id="rId499" Type="http://schemas.openxmlformats.org/officeDocument/2006/relationships/customXml" Target="../ink/ink435.xml"/><Relationship Id="rId14" Type="http://schemas.openxmlformats.org/officeDocument/2006/relationships/image" Target="../media/image186.png"/><Relationship Id="rId56" Type="http://schemas.openxmlformats.org/officeDocument/2006/relationships/image" Target="../media/image207.png"/><Relationship Id="rId317" Type="http://schemas.openxmlformats.org/officeDocument/2006/relationships/customXml" Target="../ink/ink344.xml"/><Relationship Id="rId359" Type="http://schemas.openxmlformats.org/officeDocument/2006/relationships/customXml" Target="../ink/ink365.xml"/><Relationship Id="rId524" Type="http://schemas.openxmlformats.org/officeDocument/2006/relationships/image" Target="../media/image439.png"/><Relationship Id="rId98" Type="http://schemas.openxmlformats.org/officeDocument/2006/relationships/image" Target="../media/image227.png"/><Relationship Id="rId121" Type="http://schemas.openxmlformats.org/officeDocument/2006/relationships/customXml" Target="../ink/ink246.xml"/><Relationship Id="rId163" Type="http://schemas.openxmlformats.org/officeDocument/2006/relationships/customXml" Target="../ink/ink267.xml"/><Relationship Id="rId219" Type="http://schemas.openxmlformats.org/officeDocument/2006/relationships/customXml" Target="../ink/ink295.xml"/><Relationship Id="rId370" Type="http://schemas.openxmlformats.org/officeDocument/2006/relationships/image" Target="../media/image363.png"/><Relationship Id="rId426" Type="http://schemas.openxmlformats.org/officeDocument/2006/relationships/image" Target="../media/image391.png"/><Relationship Id="rId230" Type="http://schemas.openxmlformats.org/officeDocument/2006/relationships/image" Target="../media/image293.png"/><Relationship Id="rId468" Type="http://schemas.openxmlformats.org/officeDocument/2006/relationships/image" Target="../media/image411.png"/><Relationship Id="rId25" Type="http://schemas.openxmlformats.org/officeDocument/2006/relationships/customXml" Target="../ink/ink198.xml"/><Relationship Id="rId67" Type="http://schemas.openxmlformats.org/officeDocument/2006/relationships/customXml" Target="../ink/ink219.xml"/><Relationship Id="rId272" Type="http://schemas.openxmlformats.org/officeDocument/2006/relationships/image" Target="../media/image314.png"/><Relationship Id="rId328" Type="http://schemas.openxmlformats.org/officeDocument/2006/relationships/image" Target="../media/image342.png"/><Relationship Id="rId535" Type="http://schemas.openxmlformats.org/officeDocument/2006/relationships/customXml" Target="../ink/ink453.xml"/><Relationship Id="rId132" Type="http://schemas.openxmlformats.org/officeDocument/2006/relationships/image" Target="../media/image244.png"/><Relationship Id="rId174" Type="http://schemas.openxmlformats.org/officeDocument/2006/relationships/image" Target="../media/image265.png"/><Relationship Id="rId381" Type="http://schemas.openxmlformats.org/officeDocument/2006/relationships/customXml" Target="../ink/ink376.xml"/><Relationship Id="rId241" Type="http://schemas.openxmlformats.org/officeDocument/2006/relationships/customXml" Target="../ink/ink306.xml"/><Relationship Id="rId437" Type="http://schemas.openxmlformats.org/officeDocument/2006/relationships/customXml" Target="../ink/ink404.xml"/><Relationship Id="rId479" Type="http://schemas.openxmlformats.org/officeDocument/2006/relationships/customXml" Target="../ink/ink425.xml"/><Relationship Id="rId36" Type="http://schemas.openxmlformats.org/officeDocument/2006/relationships/image" Target="../media/image197.png"/><Relationship Id="rId283" Type="http://schemas.openxmlformats.org/officeDocument/2006/relationships/customXml" Target="../ink/ink327.xml"/><Relationship Id="rId339" Type="http://schemas.openxmlformats.org/officeDocument/2006/relationships/customXml" Target="../ink/ink355.xml"/><Relationship Id="rId490" Type="http://schemas.openxmlformats.org/officeDocument/2006/relationships/image" Target="../media/image422.png"/><Relationship Id="rId504" Type="http://schemas.openxmlformats.org/officeDocument/2006/relationships/image" Target="../media/image429.png"/><Relationship Id="rId78" Type="http://schemas.openxmlformats.org/officeDocument/2006/relationships/image" Target="../media/image217.png"/><Relationship Id="rId101" Type="http://schemas.openxmlformats.org/officeDocument/2006/relationships/customXml" Target="../ink/ink236.xml"/><Relationship Id="rId143" Type="http://schemas.openxmlformats.org/officeDocument/2006/relationships/customXml" Target="../ink/ink257.xml"/><Relationship Id="rId185" Type="http://schemas.openxmlformats.org/officeDocument/2006/relationships/customXml" Target="../ink/ink278.xml"/><Relationship Id="rId350" Type="http://schemas.openxmlformats.org/officeDocument/2006/relationships/image" Target="../media/image353.png"/><Relationship Id="rId406" Type="http://schemas.openxmlformats.org/officeDocument/2006/relationships/image" Target="../media/image381.png"/><Relationship Id="rId9" Type="http://schemas.openxmlformats.org/officeDocument/2006/relationships/customXml" Target="../ink/ink190.xml"/><Relationship Id="rId210" Type="http://schemas.openxmlformats.org/officeDocument/2006/relationships/image" Target="../media/image283.png"/><Relationship Id="rId392" Type="http://schemas.openxmlformats.org/officeDocument/2006/relationships/image" Target="../media/image374.png"/><Relationship Id="rId448" Type="http://schemas.openxmlformats.org/officeDocument/2006/relationships/image" Target="../media/image401.png"/><Relationship Id="rId252" Type="http://schemas.openxmlformats.org/officeDocument/2006/relationships/image" Target="../media/image304.png"/><Relationship Id="rId294" Type="http://schemas.openxmlformats.org/officeDocument/2006/relationships/image" Target="../media/image325.png"/><Relationship Id="rId308" Type="http://schemas.openxmlformats.org/officeDocument/2006/relationships/image" Target="../media/image332.png"/><Relationship Id="rId515" Type="http://schemas.openxmlformats.org/officeDocument/2006/relationships/customXml" Target="../ink/ink443.xml"/><Relationship Id="rId47" Type="http://schemas.openxmlformats.org/officeDocument/2006/relationships/customXml" Target="../ink/ink209.xml"/><Relationship Id="rId89" Type="http://schemas.openxmlformats.org/officeDocument/2006/relationships/customXml" Target="../ink/ink230.xml"/><Relationship Id="rId112" Type="http://schemas.openxmlformats.org/officeDocument/2006/relationships/image" Target="../media/image234.png"/><Relationship Id="rId154" Type="http://schemas.openxmlformats.org/officeDocument/2006/relationships/image" Target="../media/image255.png"/><Relationship Id="rId361" Type="http://schemas.openxmlformats.org/officeDocument/2006/relationships/customXml" Target="../ink/ink366.xml"/><Relationship Id="rId196" Type="http://schemas.openxmlformats.org/officeDocument/2006/relationships/image" Target="../media/image276.png"/><Relationship Id="rId417" Type="http://schemas.openxmlformats.org/officeDocument/2006/relationships/customXml" Target="../ink/ink394.xml"/><Relationship Id="rId459" Type="http://schemas.openxmlformats.org/officeDocument/2006/relationships/customXml" Target="../ink/ink415.xml"/><Relationship Id="rId16" Type="http://schemas.openxmlformats.org/officeDocument/2006/relationships/image" Target="../media/image187.png"/><Relationship Id="rId221" Type="http://schemas.openxmlformats.org/officeDocument/2006/relationships/customXml" Target="../ink/ink296.xml"/><Relationship Id="rId263" Type="http://schemas.openxmlformats.org/officeDocument/2006/relationships/customXml" Target="../ink/ink317.xml"/><Relationship Id="rId319" Type="http://schemas.openxmlformats.org/officeDocument/2006/relationships/customXml" Target="../ink/ink345.xml"/><Relationship Id="rId470" Type="http://schemas.openxmlformats.org/officeDocument/2006/relationships/image" Target="../media/image412.png"/><Relationship Id="rId526" Type="http://schemas.openxmlformats.org/officeDocument/2006/relationships/image" Target="../media/image440.png"/><Relationship Id="rId58" Type="http://schemas.openxmlformats.org/officeDocument/2006/relationships/image" Target="../media/image208.png"/><Relationship Id="rId123" Type="http://schemas.openxmlformats.org/officeDocument/2006/relationships/customXml" Target="../ink/ink247.xml"/><Relationship Id="rId330" Type="http://schemas.openxmlformats.org/officeDocument/2006/relationships/image" Target="../media/image343.png"/><Relationship Id="rId165" Type="http://schemas.openxmlformats.org/officeDocument/2006/relationships/customXml" Target="../ink/ink268.xml"/><Relationship Id="rId372" Type="http://schemas.openxmlformats.org/officeDocument/2006/relationships/image" Target="../media/image364.png"/><Relationship Id="rId428" Type="http://schemas.openxmlformats.org/officeDocument/2006/relationships/image" Target="../media/image392.png"/><Relationship Id="rId232" Type="http://schemas.openxmlformats.org/officeDocument/2006/relationships/image" Target="../media/image294.png"/><Relationship Id="rId274" Type="http://schemas.openxmlformats.org/officeDocument/2006/relationships/image" Target="../media/image315.png"/><Relationship Id="rId481" Type="http://schemas.openxmlformats.org/officeDocument/2006/relationships/customXml" Target="../ink/ink426.xml"/><Relationship Id="rId27" Type="http://schemas.openxmlformats.org/officeDocument/2006/relationships/customXml" Target="../ink/ink199.xml"/><Relationship Id="rId69" Type="http://schemas.openxmlformats.org/officeDocument/2006/relationships/customXml" Target="../ink/ink220.xml"/><Relationship Id="rId134" Type="http://schemas.openxmlformats.org/officeDocument/2006/relationships/image" Target="../media/image245.png"/><Relationship Id="rId537" Type="http://schemas.openxmlformats.org/officeDocument/2006/relationships/customXml" Target="../ink/ink454.xml"/><Relationship Id="rId80" Type="http://schemas.openxmlformats.org/officeDocument/2006/relationships/image" Target="../media/image218.png"/><Relationship Id="rId176" Type="http://schemas.openxmlformats.org/officeDocument/2006/relationships/image" Target="../media/image266.png"/><Relationship Id="rId341" Type="http://schemas.openxmlformats.org/officeDocument/2006/relationships/customXml" Target="../ink/ink356.xml"/><Relationship Id="rId383" Type="http://schemas.openxmlformats.org/officeDocument/2006/relationships/customXml" Target="../ink/ink377.xml"/><Relationship Id="rId439" Type="http://schemas.openxmlformats.org/officeDocument/2006/relationships/customXml" Target="../ink/ink405.xml"/><Relationship Id="rId201" Type="http://schemas.openxmlformats.org/officeDocument/2006/relationships/customXml" Target="../ink/ink286.xml"/><Relationship Id="rId243" Type="http://schemas.openxmlformats.org/officeDocument/2006/relationships/customXml" Target="../ink/ink307.xml"/><Relationship Id="rId285" Type="http://schemas.openxmlformats.org/officeDocument/2006/relationships/customXml" Target="../ink/ink328.xml"/><Relationship Id="rId450" Type="http://schemas.openxmlformats.org/officeDocument/2006/relationships/image" Target="../media/image402.png"/><Relationship Id="rId506" Type="http://schemas.openxmlformats.org/officeDocument/2006/relationships/image" Target="../media/image430.png"/><Relationship Id="rId38" Type="http://schemas.openxmlformats.org/officeDocument/2006/relationships/image" Target="../media/image198.png"/><Relationship Id="rId103" Type="http://schemas.openxmlformats.org/officeDocument/2006/relationships/customXml" Target="../ink/ink237.xml"/><Relationship Id="rId310" Type="http://schemas.openxmlformats.org/officeDocument/2006/relationships/image" Target="../media/image333.png"/><Relationship Id="rId492" Type="http://schemas.openxmlformats.org/officeDocument/2006/relationships/image" Target="../media/image423.png"/><Relationship Id="rId91" Type="http://schemas.openxmlformats.org/officeDocument/2006/relationships/customXml" Target="../ink/ink231.xml"/><Relationship Id="rId145" Type="http://schemas.openxmlformats.org/officeDocument/2006/relationships/customXml" Target="../ink/ink258.xml"/><Relationship Id="rId187" Type="http://schemas.openxmlformats.org/officeDocument/2006/relationships/customXml" Target="../ink/ink279.xml"/><Relationship Id="rId352" Type="http://schemas.openxmlformats.org/officeDocument/2006/relationships/image" Target="../media/image354.png"/><Relationship Id="rId394" Type="http://schemas.openxmlformats.org/officeDocument/2006/relationships/image" Target="../media/image375.png"/><Relationship Id="rId408" Type="http://schemas.openxmlformats.org/officeDocument/2006/relationships/image" Target="../media/image382.png"/><Relationship Id="rId212" Type="http://schemas.openxmlformats.org/officeDocument/2006/relationships/image" Target="../media/image284.png"/><Relationship Id="rId254" Type="http://schemas.openxmlformats.org/officeDocument/2006/relationships/image" Target="../media/image305.png"/><Relationship Id="rId49" Type="http://schemas.openxmlformats.org/officeDocument/2006/relationships/customXml" Target="../ink/ink210.xml"/><Relationship Id="rId114" Type="http://schemas.openxmlformats.org/officeDocument/2006/relationships/image" Target="../media/image235.png"/><Relationship Id="rId296" Type="http://schemas.openxmlformats.org/officeDocument/2006/relationships/image" Target="../media/image326.png"/><Relationship Id="rId461" Type="http://schemas.openxmlformats.org/officeDocument/2006/relationships/customXml" Target="../ink/ink416.xml"/><Relationship Id="rId517" Type="http://schemas.openxmlformats.org/officeDocument/2006/relationships/customXml" Target="../ink/ink444.xml"/><Relationship Id="rId60" Type="http://schemas.openxmlformats.org/officeDocument/2006/relationships/image" Target="../media/image209.png"/><Relationship Id="rId156" Type="http://schemas.openxmlformats.org/officeDocument/2006/relationships/image" Target="../media/image256.png"/><Relationship Id="rId198" Type="http://schemas.openxmlformats.org/officeDocument/2006/relationships/image" Target="../media/image277.png"/><Relationship Id="rId321" Type="http://schemas.openxmlformats.org/officeDocument/2006/relationships/customXml" Target="../ink/ink346.xml"/><Relationship Id="rId363" Type="http://schemas.openxmlformats.org/officeDocument/2006/relationships/customXml" Target="../ink/ink367.xml"/><Relationship Id="rId419" Type="http://schemas.openxmlformats.org/officeDocument/2006/relationships/customXml" Target="../ink/ink395.xml"/><Relationship Id="rId223" Type="http://schemas.openxmlformats.org/officeDocument/2006/relationships/customXml" Target="../ink/ink297.xml"/><Relationship Id="rId430" Type="http://schemas.openxmlformats.org/officeDocument/2006/relationships/image" Target="../media/image393.png"/><Relationship Id="rId18" Type="http://schemas.openxmlformats.org/officeDocument/2006/relationships/image" Target="../media/image188.png"/><Relationship Id="rId265" Type="http://schemas.openxmlformats.org/officeDocument/2006/relationships/customXml" Target="../ink/ink318.xml"/><Relationship Id="rId472" Type="http://schemas.openxmlformats.org/officeDocument/2006/relationships/image" Target="../media/image413.png"/><Relationship Id="rId528" Type="http://schemas.openxmlformats.org/officeDocument/2006/relationships/image" Target="../media/image441.png"/><Relationship Id="rId125" Type="http://schemas.openxmlformats.org/officeDocument/2006/relationships/customXml" Target="../ink/ink248.xml"/><Relationship Id="rId167" Type="http://schemas.openxmlformats.org/officeDocument/2006/relationships/customXml" Target="../ink/ink269.xml"/><Relationship Id="rId332" Type="http://schemas.openxmlformats.org/officeDocument/2006/relationships/image" Target="../media/image344.png"/><Relationship Id="rId374" Type="http://schemas.openxmlformats.org/officeDocument/2006/relationships/image" Target="../media/image365.png"/><Relationship Id="rId71" Type="http://schemas.openxmlformats.org/officeDocument/2006/relationships/customXml" Target="../ink/ink221.xml"/><Relationship Id="rId234" Type="http://schemas.openxmlformats.org/officeDocument/2006/relationships/image" Target="../media/image295.png"/><Relationship Id="rId2" Type="http://schemas.openxmlformats.org/officeDocument/2006/relationships/customXml" Target="../ink/ink186.xml"/><Relationship Id="rId29" Type="http://schemas.openxmlformats.org/officeDocument/2006/relationships/customXml" Target="../ink/ink200.xml"/><Relationship Id="rId276" Type="http://schemas.openxmlformats.org/officeDocument/2006/relationships/image" Target="../media/image316.png"/><Relationship Id="rId441" Type="http://schemas.openxmlformats.org/officeDocument/2006/relationships/customXml" Target="../ink/ink406.xml"/><Relationship Id="rId483" Type="http://schemas.openxmlformats.org/officeDocument/2006/relationships/customXml" Target="../ink/ink427.xml"/><Relationship Id="rId539" Type="http://schemas.openxmlformats.org/officeDocument/2006/relationships/customXml" Target="../ink/ink455.xml"/><Relationship Id="rId40" Type="http://schemas.openxmlformats.org/officeDocument/2006/relationships/image" Target="../media/image199.png"/><Relationship Id="rId136" Type="http://schemas.openxmlformats.org/officeDocument/2006/relationships/image" Target="../media/image246.png"/><Relationship Id="rId178" Type="http://schemas.openxmlformats.org/officeDocument/2006/relationships/image" Target="../media/image267.png"/><Relationship Id="rId301" Type="http://schemas.openxmlformats.org/officeDocument/2006/relationships/customXml" Target="../ink/ink336.xml"/><Relationship Id="rId343" Type="http://schemas.openxmlformats.org/officeDocument/2006/relationships/customXml" Target="../ink/ink357.xml"/><Relationship Id="rId82" Type="http://schemas.openxmlformats.org/officeDocument/2006/relationships/image" Target="../media/image219.png"/><Relationship Id="rId203" Type="http://schemas.openxmlformats.org/officeDocument/2006/relationships/customXml" Target="../ink/ink287.xml"/><Relationship Id="rId385" Type="http://schemas.openxmlformats.org/officeDocument/2006/relationships/customXml" Target="../ink/ink378.xml"/><Relationship Id="rId245" Type="http://schemas.openxmlformats.org/officeDocument/2006/relationships/customXml" Target="../ink/ink308.xml"/><Relationship Id="rId287" Type="http://schemas.openxmlformats.org/officeDocument/2006/relationships/customXml" Target="../ink/ink329.xml"/><Relationship Id="rId410" Type="http://schemas.openxmlformats.org/officeDocument/2006/relationships/image" Target="../media/image383.png"/><Relationship Id="rId452" Type="http://schemas.openxmlformats.org/officeDocument/2006/relationships/image" Target="../media/image403.png"/><Relationship Id="rId494" Type="http://schemas.openxmlformats.org/officeDocument/2006/relationships/image" Target="../media/image424.png"/><Relationship Id="rId508" Type="http://schemas.openxmlformats.org/officeDocument/2006/relationships/image" Target="../media/image431.png"/><Relationship Id="rId105" Type="http://schemas.openxmlformats.org/officeDocument/2006/relationships/customXml" Target="../ink/ink238.xml"/><Relationship Id="rId147" Type="http://schemas.openxmlformats.org/officeDocument/2006/relationships/customXml" Target="../ink/ink259.xml"/><Relationship Id="rId312" Type="http://schemas.openxmlformats.org/officeDocument/2006/relationships/image" Target="../media/image334.png"/><Relationship Id="rId354" Type="http://schemas.openxmlformats.org/officeDocument/2006/relationships/image" Target="../media/image355.png"/><Relationship Id="rId51" Type="http://schemas.openxmlformats.org/officeDocument/2006/relationships/customXml" Target="../ink/ink211.xml"/><Relationship Id="rId93" Type="http://schemas.openxmlformats.org/officeDocument/2006/relationships/customXml" Target="../ink/ink232.xml"/><Relationship Id="rId189" Type="http://schemas.openxmlformats.org/officeDocument/2006/relationships/customXml" Target="../ink/ink280.xml"/><Relationship Id="rId396" Type="http://schemas.openxmlformats.org/officeDocument/2006/relationships/image" Target="../media/image376.png"/><Relationship Id="rId214" Type="http://schemas.openxmlformats.org/officeDocument/2006/relationships/image" Target="../media/image285.png"/><Relationship Id="rId256" Type="http://schemas.openxmlformats.org/officeDocument/2006/relationships/image" Target="../media/image306.png"/><Relationship Id="rId298" Type="http://schemas.openxmlformats.org/officeDocument/2006/relationships/image" Target="../media/image327.png"/><Relationship Id="rId421" Type="http://schemas.openxmlformats.org/officeDocument/2006/relationships/customXml" Target="../ink/ink396.xml"/><Relationship Id="rId463" Type="http://schemas.openxmlformats.org/officeDocument/2006/relationships/customXml" Target="../ink/ink417.xml"/><Relationship Id="rId519" Type="http://schemas.openxmlformats.org/officeDocument/2006/relationships/customXml" Target="../ink/ink445.xml"/><Relationship Id="rId116" Type="http://schemas.openxmlformats.org/officeDocument/2006/relationships/image" Target="../media/image236.png"/><Relationship Id="rId158" Type="http://schemas.openxmlformats.org/officeDocument/2006/relationships/image" Target="../media/image257.png"/><Relationship Id="rId323" Type="http://schemas.openxmlformats.org/officeDocument/2006/relationships/customXml" Target="../ink/ink347.xml"/><Relationship Id="rId530" Type="http://schemas.openxmlformats.org/officeDocument/2006/relationships/image" Target="../media/image442.png"/><Relationship Id="rId20" Type="http://schemas.openxmlformats.org/officeDocument/2006/relationships/image" Target="../media/image189.png"/><Relationship Id="rId62" Type="http://schemas.openxmlformats.org/officeDocument/2006/relationships/image" Target="../media/image210.png"/><Relationship Id="rId365" Type="http://schemas.openxmlformats.org/officeDocument/2006/relationships/customXml" Target="../ink/ink368.xml"/><Relationship Id="rId225" Type="http://schemas.openxmlformats.org/officeDocument/2006/relationships/customXml" Target="../ink/ink298.xml"/><Relationship Id="rId267" Type="http://schemas.openxmlformats.org/officeDocument/2006/relationships/customXml" Target="../ink/ink319.xml"/><Relationship Id="rId432" Type="http://schemas.openxmlformats.org/officeDocument/2006/relationships/image" Target="../media/image394.png"/><Relationship Id="rId474" Type="http://schemas.openxmlformats.org/officeDocument/2006/relationships/image" Target="../media/image414.png"/><Relationship Id="rId127" Type="http://schemas.openxmlformats.org/officeDocument/2006/relationships/customXml" Target="../ink/ink249.xml"/><Relationship Id="rId31" Type="http://schemas.openxmlformats.org/officeDocument/2006/relationships/customXml" Target="../ink/ink201.xml"/><Relationship Id="rId73" Type="http://schemas.openxmlformats.org/officeDocument/2006/relationships/customXml" Target="../ink/ink222.xml"/><Relationship Id="rId169" Type="http://schemas.openxmlformats.org/officeDocument/2006/relationships/customXml" Target="../ink/ink270.xml"/><Relationship Id="rId334" Type="http://schemas.openxmlformats.org/officeDocument/2006/relationships/image" Target="../media/image345.png"/><Relationship Id="rId376" Type="http://schemas.openxmlformats.org/officeDocument/2006/relationships/image" Target="../media/image366.png"/><Relationship Id="rId541" Type="http://schemas.openxmlformats.org/officeDocument/2006/relationships/customXml" Target="../ink/ink456.xml"/><Relationship Id="rId4" Type="http://schemas.openxmlformats.org/officeDocument/2006/relationships/customXml" Target="../ink/ink187.xml"/><Relationship Id="rId180" Type="http://schemas.openxmlformats.org/officeDocument/2006/relationships/image" Target="../media/image268.png"/><Relationship Id="rId236" Type="http://schemas.openxmlformats.org/officeDocument/2006/relationships/image" Target="../media/image296.png"/><Relationship Id="rId278" Type="http://schemas.openxmlformats.org/officeDocument/2006/relationships/image" Target="../media/image317.png"/><Relationship Id="rId401" Type="http://schemas.openxmlformats.org/officeDocument/2006/relationships/customXml" Target="../ink/ink386.xml"/><Relationship Id="rId443" Type="http://schemas.openxmlformats.org/officeDocument/2006/relationships/customXml" Target="../ink/ink407.xml"/><Relationship Id="rId303" Type="http://schemas.openxmlformats.org/officeDocument/2006/relationships/customXml" Target="../ink/ink337.xml"/><Relationship Id="rId485" Type="http://schemas.openxmlformats.org/officeDocument/2006/relationships/customXml" Target="../ink/ink428.xml"/><Relationship Id="rId42" Type="http://schemas.openxmlformats.org/officeDocument/2006/relationships/image" Target="../media/image200.png"/><Relationship Id="rId84" Type="http://schemas.openxmlformats.org/officeDocument/2006/relationships/image" Target="../media/image220.png"/><Relationship Id="rId138" Type="http://schemas.openxmlformats.org/officeDocument/2006/relationships/image" Target="../media/image247.png"/><Relationship Id="rId345" Type="http://schemas.openxmlformats.org/officeDocument/2006/relationships/customXml" Target="../ink/ink358.xml"/><Relationship Id="rId387" Type="http://schemas.openxmlformats.org/officeDocument/2006/relationships/customXml" Target="../ink/ink379.xml"/><Relationship Id="rId510" Type="http://schemas.openxmlformats.org/officeDocument/2006/relationships/image" Target="../media/image432.png"/><Relationship Id="rId191" Type="http://schemas.openxmlformats.org/officeDocument/2006/relationships/customXml" Target="../ink/ink281.xml"/><Relationship Id="rId205" Type="http://schemas.openxmlformats.org/officeDocument/2006/relationships/customXml" Target="../ink/ink288.xml"/><Relationship Id="rId247" Type="http://schemas.openxmlformats.org/officeDocument/2006/relationships/customXml" Target="../ink/ink309.xml"/><Relationship Id="rId412" Type="http://schemas.openxmlformats.org/officeDocument/2006/relationships/image" Target="../media/image384.png"/><Relationship Id="rId107" Type="http://schemas.openxmlformats.org/officeDocument/2006/relationships/customXml" Target="../ink/ink239.xml"/><Relationship Id="rId289" Type="http://schemas.openxmlformats.org/officeDocument/2006/relationships/customXml" Target="../ink/ink330.xml"/><Relationship Id="rId454" Type="http://schemas.openxmlformats.org/officeDocument/2006/relationships/image" Target="../media/image404.png"/><Relationship Id="rId496" Type="http://schemas.openxmlformats.org/officeDocument/2006/relationships/image" Target="../media/image425.png"/><Relationship Id="rId11" Type="http://schemas.openxmlformats.org/officeDocument/2006/relationships/customXml" Target="../ink/ink191.xml"/><Relationship Id="rId53" Type="http://schemas.openxmlformats.org/officeDocument/2006/relationships/customXml" Target="../ink/ink212.xml"/><Relationship Id="rId149" Type="http://schemas.openxmlformats.org/officeDocument/2006/relationships/customXml" Target="../ink/ink260.xml"/><Relationship Id="rId314" Type="http://schemas.openxmlformats.org/officeDocument/2006/relationships/image" Target="../media/image335.png"/><Relationship Id="rId356" Type="http://schemas.openxmlformats.org/officeDocument/2006/relationships/image" Target="../media/image356.png"/><Relationship Id="rId398" Type="http://schemas.openxmlformats.org/officeDocument/2006/relationships/image" Target="../media/image377.png"/><Relationship Id="rId521" Type="http://schemas.openxmlformats.org/officeDocument/2006/relationships/customXml" Target="../ink/ink446.xml"/><Relationship Id="rId95" Type="http://schemas.openxmlformats.org/officeDocument/2006/relationships/customXml" Target="../ink/ink233.xml"/><Relationship Id="rId160" Type="http://schemas.openxmlformats.org/officeDocument/2006/relationships/image" Target="../media/image258.png"/><Relationship Id="rId216" Type="http://schemas.openxmlformats.org/officeDocument/2006/relationships/image" Target="../media/image286.png"/><Relationship Id="rId423" Type="http://schemas.openxmlformats.org/officeDocument/2006/relationships/customXml" Target="../ink/ink397.xml"/><Relationship Id="rId258" Type="http://schemas.openxmlformats.org/officeDocument/2006/relationships/image" Target="../media/image307.png"/><Relationship Id="rId465" Type="http://schemas.openxmlformats.org/officeDocument/2006/relationships/customXml" Target="../ink/ink418.xml"/><Relationship Id="rId22" Type="http://schemas.openxmlformats.org/officeDocument/2006/relationships/image" Target="../media/image190.png"/><Relationship Id="rId64" Type="http://schemas.openxmlformats.org/officeDocument/2006/relationships/image" Target="../media/image211.png"/><Relationship Id="rId118" Type="http://schemas.openxmlformats.org/officeDocument/2006/relationships/image" Target="../media/image237.png"/><Relationship Id="rId325" Type="http://schemas.openxmlformats.org/officeDocument/2006/relationships/customXml" Target="../ink/ink348.xml"/><Relationship Id="rId367" Type="http://schemas.openxmlformats.org/officeDocument/2006/relationships/customXml" Target="../ink/ink369.xml"/><Relationship Id="rId532" Type="http://schemas.openxmlformats.org/officeDocument/2006/relationships/image" Target="../media/image443.png"/><Relationship Id="rId171" Type="http://schemas.openxmlformats.org/officeDocument/2006/relationships/customXml" Target="../ink/ink271.xml"/><Relationship Id="rId227" Type="http://schemas.openxmlformats.org/officeDocument/2006/relationships/customXml" Target="../ink/ink299.xml"/><Relationship Id="rId269" Type="http://schemas.openxmlformats.org/officeDocument/2006/relationships/customXml" Target="../ink/ink320.xml"/><Relationship Id="rId434" Type="http://schemas.openxmlformats.org/officeDocument/2006/relationships/image" Target="../media/image395.png"/><Relationship Id="rId476" Type="http://schemas.openxmlformats.org/officeDocument/2006/relationships/image" Target="../media/image415.png"/><Relationship Id="rId33" Type="http://schemas.openxmlformats.org/officeDocument/2006/relationships/customXml" Target="../ink/ink202.xml"/><Relationship Id="rId129" Type="http://schemas.openxmlformats.org/officeDocument/2006/relationships/customXml" Target="../ink/ink250.xml"/><Relationship Id="rId280" Type="http://schemas.openxmlformats.org/officeDocument/2006/relationships/image" Target="../media/image318.png"/><Relationship Id="rId336" Type="http://schemas.openxmlformats.org/officeDocument/2006/relationships/image" Target="../media/image346.png"/><Relationship Id="rId501" Type="http://schemas.openxmlformats.org/officeDocument/2006/relationships/customXml" Target="../ink/ink436.xml"/><Relationship Id="rId543" Type="http://schemas.openxmlformats.org/officeDocument/2006/relationships/customXml" Target="../ink/ink457.xml"/><Relationship Id="rId75" Type="http://schemas.openxmlformats.org/officeDocument/2006/relationships/customXml" Target="../ink/ink223.xml"/><Relationship Id="rId140" Type="http://schemas.openxmlformats.org/officeDocument/2006/relationships/image" Target="../media/image248.png"/><Relationship Id="rId182" Type="http://schemas.openxmlformats.org/officeDocument/2006/relationships/image" Target="../media/image269.png"/><Relationship Id="rId378" Type="http://schemas.openxmlformats.org/officeDocument/2006/relationships/image" Target="../media/image367.png"/><Relationship Id="rId403" Type="http://schemas.openxmlformats.org/officeDocument/2006/relationships/customXml" Target="../ink/ink387.xml"/><Relationship Id="rId6" Type="http://schemas.openxmlformats.org/officeDocument/2006/relationships/customXml" Target="../ink/ink188.xml"/><Relationship Id="rId238" Type="http://schemas.openxmlformats.org/officeDocument/2006/relationships/image" Target="../media/image297.png"/><Relationship Id="rId445" Type="http://schemas.openxmlformats.org/officeDocument/2006/relationships/customXml" Target="../ink/ink408.xml"/><Relationship Id="rId487" Type="http://schemas.openxmlformats.org/officeDocument/2006/relationships/customXml" Target="../ink/ink429.xml"/><Relationship Id="rId291" Type="http://schemas.openxmlformats.org/officeDocument/2006/relationships/customXml" Target="../ink/ink331.xml"/><Relationship Id="rId305" Type="http://schemas.openxmlformats.org/officeDocument/2006/relationships/customXml" Target="../ink/ink338.xml"/><Relationship Id="rId347" Type="http://schemas.openxmlformats.org/officeDocument/2006/relationships/customXml" Target="../ink/ink359.xml"/><Relationship Id="rId512" Type="http://schemas.openxmlformats.org/officeDocument/2006/relationships/image" Target="../media/image433.png"/><Relationship Id="rId44" Type="http://schemas.openxmlformats.org/officeDocument/2006/relationships/image" Target="../media/image201.png"/><Relationship Id="rId86" Type="http://schemas.openxmlformats.org/officeDocument/2006/relationships/image" Target="../media/image221.png"/><Relationship Id="rId151" Type="http://schemas.openxmlformats.org/officeDocument/2006/relationships/customXml" Target="../ink/ink261.xml"/><Relationship Id="rId389" Type="http://schemas.openxmlformats.org/officeDocument/2006/relationships/customXml" Target="../ink/ink380.xml"/><Relationship Id="rId193" Type="http://schemas.openxmlformats.org/officeDocument/2006/relationships/customXml" Target="../ink/ink282.xml"/><Relationship Id="rId207" Type="http://schemas.openxmlformats.org/officeDocument/2006/relationships/customXml" Target="../ink/ink289.xml"/><Relationship Id="rId249" Type="http://schemas.openxmlformats.org/officeDocument/2006/relationships/customXml" Target="../ink/ink310.xml"/><Relationship Id="rId414" Type="http://schemas.openxmlformats.org/officeDocument/2006/relationships/image" Target="../media/image385.png"/><Relationship Id="rId456" Type="http://schemas.openxmlformats.org/officeDocument/2006/relationships/image" Target="../media/image405.png"/><Relationship Id="rId498" Type="http://schemas.openxmlformats.org/officeDocument/2006/relationships/image" Target="../media/image426.png"/><Relationship Id="rId13" Type="http://schemas.openxmlformats.org/officeDocument/2006/relationships/customXml" Target="../ink/ink192.xml"/><Relationship Id="rId109" Type="http://schemas.openxmlformats.org/officeDocument/2006/relationships/customXml" Target="../ink/ink240.xml"/><Relationship Id="rId260" Type="http://schemas.openxmlformats.org/officeDocument/2006/relationships/image" Target="../media/image308.png"/><Relationship Id="rId316" Type="http://schemas.openxmlformats.org/officeDocument/2006/relationships/image" Target="../media/image336.png"/><Relationship Id="rId523" Type="http://schemas.openxmlformats.org/officeDocument/2006/relationships/customXml" Target="../ink/ink447.xml"/><Relationship Id="rId55" Type="http://schemas.openxmlformats.org/officeDocument/2006/relationships/customXml" Target="../ink/ink213.xml"/><Relationship Id="rId97" Type="http://schemas.openxmlformats.org/officeDocument/2006/relationships/customXml" Target="../ink/ink234.xml"/><Relationship Id="rId120" Type="http://schemas.openxmlformats.org/officeDocument/2006/relationships/image" Target="../media/image238.png"/><Relationship Id="rId358" Type="http://schemas.openxmlformats.org/officeDocument/2006/relationships/image" Target="../media/image357.png"/><Relationship Id="rId162" Type="http://schemas.openxmlformats.org/officeDocument/2006/relationships/image" Target="../media/image259.png"/><Relationship Id="rId218" Type="http://schemas.openxmlformats.org/officeDocument/2006/relationships/image" Target="../media/image287.png"/><Relationship Id="rId425" Type="http://schemas.openxmlformats.org/officeDocument/2006/relationships/customXml" Target="../ink/ink398.xml"/><Relationship Id="rId467" Type="http://schemas.openxmlformats.org/officeDocument/2006/relationships/customXml" Target="../ink/ink419.xml"/><Relationship Id="rId271" Type="http://schemas.openxmlformats.org/officeDocument/2006/relationships/customXml" Target="../ink/ink321.xml"/><Relationship Id="rId24" Type="http://schemas.openxmlformats.org/officeDocument/2006/relationships/image" Target="../media/image191.png"/><Relationship Id="rId66" Type="http://schemas.openxmlformats.org/officeDocument/2006/relationships/image" Target="../media/image107.png"/><Relationship Id="rId131" Type="http://schemas.openxmlformats.org/officeDocument/2006/relationships/customXml" Target="../ink/ink251.xml"/><Relationship Id="rId327" Type="http://schemas.openxmlformats.org/officeDocument/2006/relationships/customXml" Target="../ink/ink349.xml"/><Relationship Id="rId369" Type="http://schemas.openxmlformats.org/officeDocument/2006/relationships/customXml" Target="../ink/ink370.xml"/><Relationship Id="rId534" Type="http://schemas.openxmlformats.org/officeDocument/2006/relationships/image" Target="../media/image444.png"/><Relationship Id="rId173" Type="http://schemas.openxmlformats.org/officeDocument/2006/relationships/customXml" Target="../ink/ink272.xml"/><Relationship Id="rId229" Type="http://schemas.openxmlformats.org/officeDocument/2006/relationships/customXml" Target="../ink/ink300.xml"/><Relationship Id="rId380" Type="http://schemas.openxmlformats.org/officeDocument/2006/relationships/image" Target="../media/image368.png"/><Relationship Id="rId436" Type="http://schemas.openxmlformats.org/officeDocument/2006/relationships/image" Target="../media/image396.png"/><Relationship Id="rId240" Type="http://schemas.openxmlformats.org/officeDocument/2006/relationships/image" Target="../media/image298.png"/><Relationship Id="rId478" Type="http://schemas.openxmlformats.org/officeDocument/2006/relationships/image" Target="../media/image416.png"/><Relationship Id="rId35" Type="http://schemas.openxmlformats.org/officeDocument/2006/relationships/customXml" Target="../ink/ink203.xml"/><Relationship Id="rId77" Type="http://schemas.openxmlformats.org/officeDocument/2006/relationships/customXml" Target="../ink/ink224.xml"/><Relationship Id="rId100" Type="http://schemas.openxmlformats.org/officeDocument/2006/relationships/image" Target="../media/image228.png"/><Relationship Id="rId282" Type="http://schemas.openxmlformats.org/officeDocument/2006/relationships/image" Target="../media/image319.png"/><Relationship Id="rId338" Type="http://schemas.openxmlformats.org/officeDocument/2006/relationships/image" Target="../media/image347.png"/><Relationship Id="rId503" Type="http://schemas.openxmlformats.org/officeDocument/2006/relationships/customXml" Target="../ink/ink437.xml"/><Relationship Id="rId8" Type="http://schemas.openxmlformats.org/officeDocument/2006/relationships/image" Target="../media/image183.png"/><Relationship Id="rId142" Type="http://schemas.openxmlformats.org/officeDocument/2006/relationships/image" Target="../media/image249.png"/><Relationship Id="rId184" Type="http://schemas.openxmlformats.org/officeDocument/2006/relationships/image" Target="../media/image270.png"/><Relationship Id="rId391" Type="http://schemas.openxmlformats.org/officeDocument/2006/relationships/customXml" Target="../ink/ink381.xml"/><Relationship Id="rId405" Type="http://schemas.openxmlformats.org/officeDocument/2006/relationships/customXml" Target="../ink/ink388.xml"/><Relationship Id="rId447" Type="http://schemas.openxmlformats.org/officeDocument/2006/relationships/customXml" Target="../ink/ink409.xml"/><Relationship Id="rId251" Type="http://schemas.openxmlformats.org/officeDocument/2006/relationships/customXml" Target="../ink/ink311.xml"/><Relationship Id="rId489" Type="http://schemas.openxmlformats.org/officeDocument/2006/relationships/customXml" Target="../ink/ink430.xml"/><Relationship Id="rId46" Type="http://schemas.openxmlformats.org/officeDocument/2006/relationships/image" Target="../media/image202.png"/><Relationship Id="rId293" Type="http://schemas.openxmlformats.org/officeDocument/2006/relationships/customXml" Target="../ink/ink332.xml"/><Relationship Id="rId307" Type="http://schemas.openxmlformats.org/officeDocument/2006/relationships/customXml" Target="../ink/ink339.xml"/><Relationship Id="rId349" Type="http://schemas.openxmlformats.org/officeDocument/2006/relationships/customXml" Target="../ink/ink360.xml"/><Relationship Id="rId514" Type="http://schemas.openxmlformats.org/officeDocument/2006/relationships/image" Target="../media/image434.png"/><Relationship Id="rId88" Type="http://schemas.openxmlformats.org/officeDocument/2006/relationships/image" Target="../media/image222.png"/><Relationship Id="rId111" Type="http://schemas.openxmlformats.org/officeDocument/2006/relationships/customXml" Target="../ink/ink241.xml"/><Relationship Id="rId153" Type="http://schemas.openxmlformats.org/officeDocument/2006/relationships/customXml" Target="../ink/ink262.xml"/><Relationship Id="rId195" Type="http://schemas.openxmlformats.org/officeDocument/2006/relationships/customXml" Target="../ink/ink283.xml"/><Relationship Id="rId209" Type="http://schemas.openxmlformats.org/officeDocument/2006/relationships/customXml" Target="../ink/ink290.xml"/><Relationship Id="rId360" Type="http://schemas.openxmlformats.org/officeDocument/2006/relationships/image" Target="../media/image358.png"/><Relationship Id="rId416" Type="http://schemas.openxmlformats.org/officeDocument/2006/relationships/image" Target="../media/image386.png"/><Relationship Id="rId220" Type="http://schemas.openxmlformats.org/officeDocument/2006/relationships/image" Target="../media/image288.png"/><Relationship Id="rId458" Type="http://schemas.openxmlformats.org/officeDocument/2006/relationships/image" Target="../media/image406.png"/><Relationship Id="rId15" Type="http://schemas.openxmlformats.org/officeDocument/2006/relationships/customXml" Target="../ink/ink193.xml"/><Relationship Id="rId57" Type="http://schemas.openxmlformats.org/officeDocument/2006/relationships/customXml" Target="../ink/ink214.xml"/><Relationship Id="rId262" Type="http://schemas.openxmlformats.org/officeDocument/2006/relationships/image" Target="../media/image309.png"/><Relationship Id="rId318" Type="http://schemas.openxmlformats.org/officeDocument/2006/relationships/image" Target="../media/image337.png"/><Relationship Id="rId525" Type="http://schemas.openxmlformats.org/officeDocument/2006/relationships/customXml" Target="../ink/ink448.xml"/><Relationship Id="rId99" Type="http://schemas.openxmlformats.org/officeDocument/2006/relationships/customXml" Target="../ink/ink235.xml"/><Relationship Id="rId122" Type="http://schemas.openxmlformats.org/officeDocument/2006/relationships/image" Target="../media/image239.png"/><Relationship Id="rId164" Type="http://schemas.openxmlformats.org/officeDocument/2006/relationships/image" Target="../media/image260.png"/><Relationship Id="rId371" Type="http://schemas.openxmlformats.org/officeDocument/2006/relationships/customXml" Target="../ink/ink371.xml"/><Relationship Id="rId427" Type="http://schemas.openxmlformats.org/officeDocument/2006/relationships/customXml" Target="../ink/ink399.xml"/><Relationship Id="rId469" Type="http://schemas.openxmlformats.org/officeDocument/2006/relationships/customXml" Target="../ink/ink420.xml"/><Relationship Id="rId26" Type="http://schemas.openxmlformats.org/officeDocument/2006/relationships/image" Target="../media/image192.png"/><Relationship Id="rId231" Type="http://schemas.openxmlformats.org/officeDocument/2006/relationships/customXml" Target="../ink/ink301.xml"/><Relationship Id="rId273" Type="http://schemas.openxmlformats.org/officeDocument/2006/relationships/customXml" Target="../ink/ink322.xml"/><Relationship Id="rId329" Type="http://schemas.openxmlformats.org/officeDocument/2006/relationships/customXml" Target="../ink/ink350.xml"/><Relationship Id="rId480" Type="http://schemas.openxmlformats.org/officeDocument/2006/relationships/image" Target="../media/image417.png"/><Relationship Id="rId536" Type="http://schemas.openxmlformats.org/officeDocument/2006/relationships/image" Target="../media/image445.png"/><Relationship Id="rId68" Type="http://schemas.openxmlformats.org/officeDocument/2006/relationships/image" Target="../media/image212.png"/><Relationship Id="rId133" Type="http://schemas.openxmlformats.org/officeDocument/2006/relationships/customXml" Target="../ink/ink252.xml"/><Relationship Id="rId175" Type="http://schemas.openxmlformats.org/officeDocument/2006/relationships/customXml" Target="../ink/ink273.xml"/><Relationship Id="rId340" Type="http://schemas.openxmlformats.org/officeDocument/2006/relationships/image" Target="../media/image348.png"/><Relationship Id="rId200" Type="http://schemas.openxmlformats.org/officeDocument/2006/relationships/image" Target="../media/image278.png"/><Relationship Id="rId382" Type="http://schemas.openxmlformats.org/officeDocument/2006/relationships/image" Target="../media/image369.png"/><Relationship Id="rId438" Type="http://schemas.openxmlformats.org/officeDocument/2006/relationships/image" Target="../media/image397.png"/><Relationship Id="rId242" Type="http://schemas.openxmlformats.org/officeDocument/2006/relationships/image" Target="../media/image299.png"/><Relationship Id="rId284" Type="http://schemas.openxmlformats.org/officeDocument/2006/relationships/image" Target="../media/image320.png"/><Relationship Id="rId491" Type="http://schemas.openxmlformats.org/officeDocument/2006/relationships/customXml" Target="../ink/ink431.xml"/><Relationship Id="rId505" Type="http://schemas.openxmlformats.org/officeDocument/2006/relationships/customXml" Target="../ink/ink438.xml"/><Relationship Id="rId37" Type="http://schemas.openxmlformats.org/officeDocument/2006/relationships/customXml" Target="../ink/ink204.xml"/><Relationship Id="rId79" Type="http://schemas.openxmlformats.org/officeDocument/2006/relationships/customXml" Target="../ink/ink225.xml"/><Relationship Id="rId102" Type="http://schemas.openxmlformats.org/officeDocument/2006/relationships/image" Target="../media/image229.png"/><Relationship Id="rId144" Type="http://schemas.openxmlformats.org/officeDocument/2006/relationships/image" Target="../media/image250.png"/><Relationship Id="rId90" Type="http://schemas.openxmlformats.org/officeDocument/2006/relationships/image" Target="../media/image223.png"/><Relationship Id="rId186" Type="http://schemas.openxmlformats.org/officeDocument/2006/relationships/image" Target="../media/image271.png"/><Relationship Id="rId351" Type="http://schemas.openxmlformats.org/officeDocument/2006/relationships/customXml" Target="../ink/ink361.xml"/><Relationship Id="rId393" Type="http://schemas.openxmlformats.org/officeDocument/2006/relationships/customXml" Target="../ink/ink382.xml"/><Relationship Id="rId407" Type="http://schemas.openxmlformats.org/officeDocument/2006/relationships/customXml" Target="../ink/ink389.xml"/><Relationship Id="rId449" Type="http://schemas.openxmlformats.org/officeDocument/2006/relationships/customXml" Target="../ink/ink410.xml"/><Relationship Id="rId211" Type="http://schemas.openxmlformats.org/officeDocument/2006/relationships/customXml" Target="../ink/ink291.xml"/><Relationship Id="rId253" Type="http://schemas.openxmlformats.org/officeDocument/2006/relationships/customXml" Target="../ink/ink312.xml"/><Relationship Id="rId295" Type="http://schemas.openxmlformats.org/officeDocument/2006/relationships/customXml" Target="../ink/ink333.xml"/><Relationship Id="rId309" Type="http://schemas.openxmlformats.org/officeDocument/2006/relationships/customXml" Target="../ink/ink340.xml"/><Relationship Id="rId460" Type="http://schemas.openxmlformats.org/officeDocument/2006/relationships/image" Target="../media/image407.png"/><Relationship Id="rId516" Type="http://schemas.openxmlformats.org/officeDocument/2006/relationships/image" Target="../media/image435.png"/><Relationship Id="rId48" Type="http://schemas.openxmlformats.org/officeDocument/2006/relationships/image" Target="../media/image203.png"/><Relationship Id="rId113" Type="http://schemas.openxmlformats.org/officeDocument/2006/relationships/customXml" Target="../ink/ink242.xml"/><Relationship Id="rId320" Type="http://schemas.openxmlformats.org/officeDocument/2006/relationships/image" Target="../media/image338.png"/><Relationship Id="rId155" Type="http://schemas.openxmlformats.org/officeDocument/2006/relationships/customXml" Target="../ink/ink263.xml"/><Relationship Id="rId197" Type="http://schemas.openxmlformats.org/officeDocument/2006/relationships/customXml" Target="../ink/ink284.xml"/><Relationship Id="rId362" Type="http://schemas.openxmlformats.org/officeDocument/2006/relationships/image" Target="../media/image359.png"/><Relationship Id="rId418" Type="http://schemas.openxmlformats.org/officeDocument/2006/relationships/image" Target="../media/image387.png"/><Relationship Id="rId222" Type="http://schemas.openxmlformats.org/officeDocument/2006/relationships/image" Target="../media/image289.png"/><Relationship Id="rId264" Type="http://schemas.openxmlformats.org/officeDocument/2006/relationships/image" Target="../media/image310.png"/><Relationship Id="rId471" Type="http://schemas.openxmlformats.org/officeDocument/2006/relationships/customXml" Target="../ink/ink421.xml"/><Relationship Id="rId17" Type="http://schemas.openxmlformats.org/officeDocument/2006/relationships/customXml" Target="../ink/ink194.xml"/><Relationship Id="rId59" Type="http://schemas.openxmlformats.org/officeDocument/2006/relationships/customXml" Target="../ink/ink215.xml"/><Relationship Id="rId124" Type="http://schemas.openxmlformats.org/officeDocument/2006/relationships/image" Target="../media/image240.png"/><Relationship Id="rId527" Type="http://schemas.openxmlformats.org/officeDocument/2006/relationships/customXml" Target="../ink/ink449.xml"/><Relationship Id="rId70" Type="http://schemas.openxmlformats.org/officeDocument/2006/relationships/image" Target="../media/image213.png"/><Relationship Id="rId166" Type="http://schemas.openxmlformats.org/officeDocument/2006/relationships/image" Target="../media/image261.png"/><Relationship Id="rId331" Type="http://schemas.openxmlformats.org/officeDocument/2006/relationships/customXml" Target="../ink/ink351.xml"/><Relationship Id="rId373" Type="http://schemas.openxmlformats.org/officeDocument/2006/relationships/customXml" Target="../ink/ink372.xml"/><Relationship Id="rId429" Type="http://schemas.openxmlformats.org/officeDocument/2006/relationships/customXml" Target="../ink/ink400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302.xml"/><Relationship Id="rId440" Type="http://schemas.openxmlformats.org/officeDocument/2006/relationships/image" Target="../media/image398.png"/><Relationship Id="rId28" Type="http://schemas.openxmlformats.org/officeDocument/2006/relationships/image" Target="../media/image193.png"/><Relationship Id="rId275" Type="http://schemas.openxmlformats.org/officeDocument/2006/relationships/customXml" Target="../ink/ink323.xml"/><Relationship Id="rId300" Type="http://schemas.openxmlformats.org/officeDocument/2006/relationships/image" Target="../media/image328.png"/><Relationship Id="rId482" Type="http://schemas.openxmlformats.org/officeDocument/2006/relationships/image" Target="../media/image418.png"/><Relationship Id="rId538" Type="http://schemas.openxmlformats.org/officeDocument/2006/relationships/image" Target="../media/image446.png"/><Relationship Id="rId81" Type="http://schemas.openxmlformats.org/officeDocument/2006/relationships/customXml" Target="../ink/ink226.xml"/><Relationship Id="rId135" Type="http://schemas.openxmlformats.org/officeDocument/2006/relationships/customXml" Target="../ink/ink253.xml"/><Relationship Id="rId177" Type="http://schemas.openxmlformats.org/officeDocument/2006/relationships/customXml" Target="../ink/ink274.xml"/><Relationship Id="rId342" Type="http://schemas.openxmlformats.org/officeDocument/2006/relationships/image" Target="../media/image349.png"/><Relationship Id="rId384" Type="http://schemas.openxmlformats.org/officeDocument/2006/relationships/image" Target="../media/image370.png"/><Relationship Id="rId202" Type="http://schemas.openxmlformats.org/officeDocument/2006/relationships/image" Target="../media/image279.png"/><Relationship Id="rId244" Type="http://schemas.openxmlformats.org/officeDocument/2006/relationships/image" Target="../media/image300.png"/><Relationship Id="rId39" Type="http://schemas.openxmlformats.org/officeDocument/2006/relationships/customXml" Target="../ink/ink205.xml"/><Relationship Id="rId286" Type="http://schemas.openxmlformats.org/officeDocument/2006/relationships/image" Target="../media/image321.png"/><Relationship Id="rId451" Type="http://schemas.openxmlformats.org/officeDocument/2006/relationships/customXml" Target="../ink/ink411.xml"/><Relationship Id="rId493" Type="http://schemas.openxmlformats.org/officeDocument/2006/relationships/customXml" Target="../ink/ink432.xml"/><Relationship Id="rId507" Type="http://schemas.openxmlformats.org/officeDocument/2006/relationships/customXml" Target="../ink/ink439.xml"/><Relationship Id="rId50" Type="http://schemas.openxmlformats.org/officeDocument/2006/relationships/image" Target="../media/image204.png"/><Relationship Id="rId104" Type="http://schemas.openxmlformats.org/officeDocument/2006/relationships/image" Target="../media/image230.png"/><Relationship Id="rId146" Type="http://schemas.openxmlformats.org/officeDocument/2006/relationships/image" Target="../media/image251.png"/><Relationship Id="rId188" Type="http://schemas.openxmlformats.org/officeDocument/2006/relationships/image" Target="../media/image272.png"/><Relationship Id="rId311" Type="http://schemas.openxmlformats.org/officeDocument/2006/relationships/customXml" Target="../ink/ink341.xml"/><Relationship Id="rId353" Type="http://schemas.openxmlformats.org/officeDocument/2006/relationships/customXml" Target="../ink/ink362.xml"/><Relationship Id="rId395" Type="http://schemas.openxmlformats.org/officeDocument/2006/relationships/customXml" Target="../ink/ink383.xml"/><Relationship Id="rId409" Type="http://schemas.openxmlformats.org/officeDocument/2006/relationships/customXml" Target="../ink/ink390.xml"/><Relationship Id="rId92" Type="http://schemas.openxmlformats.org/officeDocument/2006/relationships/image" Target="../media/image224.png"/><Relationship Id="rId213" Type="http://schemas.openxmlformats.org/officeDocument/2006/relationships/customXml" Target="../ink/ink292.xml"/><Relationship Id="rId420" Type="http://schemas.openxmlformats.org/officeDocument/2006/relationships/image" Target="../media/image388.png"/><Relationship Id="rId255" Type="http://schemas.openxmlformats.org/officeDocument/2006/relationships/customXml" Target="../ink/ink313.xml"/><Relationship Id="rId297" Type="http://schemas.openxmlformats.org/officeDocument/2006/relationships/customXml" Target="../ink/ink334.xml"/><Relationship Id="rId462" Type="http://schemas.openxmlformats.org/officeDocument/2006/relationships/image" Target="../media/image408.png"/><Relationship Id="rId518" Type="http://schemas.openxmlformats.org/officeDocument/2006/relationships/image" Target="../media/image436.png"/><Relationship Id="rId115" Type="http://schemas.openxmlformats.org/officeDocument/2006/relationships/customXml" Target="../ink/ink243.xml"/><Relationship Id="rId157" Type="http://schemas.openxmlformats.org/officeDocument/2006/relationships/customXml" Target="../ink/ink264.xml"/><Relationship Id="rId322" Type="http://schemas.openxmlformats.org/officeDocument/2006/relationships/image" Target="../media/image339.png"/><Relationship Id="rId364" Type="http://schemas.openxmlformats.org/officeDocument/2006/relationships/image" Target="../media/image360.png"/><Relationship Id="rId61" Type="http://schemas.openxmlformats.org/officeDocument/2006/relationships/customXml" Target="../ink/ink216.xml"/><Relationship Id="rId199" Type="http://schemas.openxmlformats.org/officeDocument/2006/relationships/customXml" Target="../ink/ink285.xml"/><Relationship Id="rId19" Type="http://schemas.openxmlformats.org/officeDocument/2006/relationships/customXml" Target="../ink/ink195.xml"/><Relationship Id="rId224" Type="http://schemas.openxmlformats.org/officeDocument/2006/relationships/image" Target="../media/image290.png"/><Relationship Id="rId266" Type="http://schemas.openxmlformats.org/officeDocument/2006/relationships/image" Target="../media/image311.png"/><Relationship Id="rId431" Type="http://schemas.openxmlformats.org/officeDocument/2006/relationships/customXml" Target="../ink/ink401.xml"/><Relationship Id="rId473" Type="http://schemas.openxmlformats.org/officeDocument/2006/relationships/customXml" Target="../ink/ink422.xml"/><Relationship Id="rId529" Type="http://schemas.openxmlformats.org/officeDocument/2006/relationships/customXml" Target="../ink/ink450.xml"/><Relationship Id="rId30" Type="http://schemas.openxmlformats.org/officeDocument/2006/relationships/image" Target="../media/image194.png"/><Relationship Id="rId126" Type="http://schemas.openxmlformats.org/officeDocument/2006/relationships/image" Target="../media/image241.png"/><Relationship Id="rId168" Type="http://schemas.openxmlformats.org/officeDocument/2006/relationships/image" Target="../media/image262.png"/><Relationship Id="rId333" Type="http://schemas.openxmlformats.org/officeDocument/2006/relationships/customXml" Target="../ink/ink352.xml"/><Relationship Id="rId540" Type="http://schemas.openxmlformats.org/officeDocument/2006/relationships/image" Target="../media/image447.png"/><Relationship Id="rId72" Type="http://schemas.openxmlformats.org/officeDocument/2006/relationships/image" Target="../media/image214.png"/><Relationship Id="rId375" Type="http://schemas.openxmlformats.org/officeDocument/2006/relationships/customXml" Target="../ink/ink373.xml"/><Relationship Id="rId3" Type="http://schemas.openxmlformats.org/officeDocument/2006/relationships/image" Target="../media/image1.png"/><Relationship Id="rId235" Type="http://schemas.openxmlformats.org/officeDocument/2006/relationships/customXml" Target="../ink/ink303.xml"/><Relationship Id="rId277" Type="http://schemas.openxmlformats.org/officeDocument/2006/relationships/customXml" Target="../ink/ink324.xml"/><Relationship Id="rId400" Type="http://schemas.openxmlformats.org/officeDocument/2006/relationships/image" Target="../media/image378.png"/><Relationship Id="rId442" Type="http://schemas.openxmlformats.org/officeDocument/2006/relationships/image" Target="../media/image399.png"/><Relationship Id="rId484" Type="http://schemas.openxmlformats.org/officeDocument/2006/relationships/image" Target="../media/image419.png"/><Relationship Id="rId137" Type="http://schemas.openxmlformats.org/officeDocument/2006/relationships/customXml" Target="../ink/ink254.xml"/><Relationship Id="rId302" Type="http://schemas.openxmlformats.org/officeDocument/2006/relationships/image" Target="../media/image329.png"/><Relationship Id="rId344" Type="http://schemas.openxmlformats.org/officeDocument/2006/relationships/image" Target="../media/image350.png"/><Relationship Id="rId41" Type="http://schemas.openxmlformats.org/officeDocument/2006/relationships/customXml" Target="../ink/ink206.xml"/><Relationship Id="rId83" Type="http://schemas.openxmlformats.org/officeDocument/2006/relationships/customXml" Target="../ink/ink227.xml"/><Relationship Id="rId179" Type="http://schemas.openxmlformats.org/officeDocument/2006/relationships/customXml" Target="../ink/ink275.xml"/><Relationship Id="rId386" Type="http://schemas.openxmlformats.org/officeDocument/2006/relationships/image" Target="../media/image371.png"/><Relationship Id="rId190" Type="http://schemas.openxmlformats.org/officeDocument/2006/relationships/image" Target="../media/image273.png"/><Relationship Id="rId204" Type="http://schemas.openxmlformats.org/officeDocument/2006/relationships/image" Target="../media/image280.png"/><Relationship Id="rId246" Type="http://schemas.openxmlformats.org/officeDocument/2006/relationships/image" Target="../media/image301.png"/><Relationship Id="rId288" Type="http://schemas.openxmlformats.org/officeDocument/2006/relationships/image" Target="../media/image322.png"/><Relationship Id="rId411" Type="http://schemas.openxmlformats.org/officeDocument/2006/relationships/customXml" Target="../ink/ink391.xml"/><Relationship Id="rId453" Type="http://schemas.openxmlformats.org/officeDocument/2006/relationships/customXml" Target="../ink/ink412.xml"/><Relationship Id="rId509" Type="http://schemas.openxmlformats.org/officeDocument/2006/relationships/customXml" Target="../ink/ink440.xml"/><Relationship Id="rId106" Type="http://schemas.openxmlformats.org/officeDocument/2006/relationships/image" Target="../media/image231.png"/><Relationship Id="rId313" Type="http://schemas.openxmlformats.org/officeDocument/2006/relationships/customXml" Target="../ink/ink342.xml"/><Relationship Id="rId495" Type="http://schemas.openxmlformats.org/officeDocument/2006/relationships/customXml" Target="../ink/ink433.xml"/><Relationship Id="rId10" Type="http://schemas.openxmlformats.org/officeDocument/2006/relationships/image" Target="../media/image184.png"/><Relationship Id="rId52" Type="http://schemas.openxmlformats.org/officeDocument/2006/relationships/image" Target="../media/image205.png"/><Relationship Id="rId94" Type="http://schemas.openxmlformats.org/officeDocument/2006/relationships/image" Target="../media/image225.png"/><Relationship Id="rId148" Type="http://schemas.openxmlformats.org/officeDocument/2006/relationships/image" Target="../media/image252.png"/><Relationship Id="rId355" Type="http://schemas.openxmlformats.org/officeDocument/2006/relationships/customXml" Target="../ink/ink363.xml"/><Relationship Id="rId397" Type="http://schemas.openxmlformats.org/officeDocument/2006/relationships/customXml" Target="../ink/ink384.xml"/><Relationship Id="rId520" Type="http://schemas.openxmlformats.org/officeDocument/2006/relationships/image" Target="../media/image437.png"/><Relationship Id="rId215" Type="http://schemas.openxmlformats.org/officeDocument/2006/relationships/customXml" Target="../ink/ink293.xml"/><Relationship Id="rId257" Type="http://schemas.openxmlformats.org/officeDocument/2006/relationships/customXml" Target="../ink/ink314.xml"/><Relationship Id="rId422" Type="http://schemas.openxmlformats.org/officeDocument/2006/relationships/image" Target="../media/image389.png"/><Relationship Id="rId464" Type="http://schemas.openxmlformats.org/officeDocument/2006/relationships/image" Target="../media/image409.png"/><Relationship Id="rId299" Type="http://schemas.openxmlformats.org/officeDocument/2006/relationships/customXml" Target="../ink/ink335.xml"/><Relationship Id="rId63" Type="http://schemas.openxmlformats.org/officeDocument/2006/relationships/customXml" Target="../ink/ink217.xml"/><Relationship Id="rId159" Type="http://schemas.openxmlformats.org/officeDocument/2006/relationships/customXml" Target="../ink/ink265.xml"/><Relationship Id="rId366" Type="http://schemas.openxmlformats.org/officeDocument/2006/relationships/image" Target="../media/image361.png"/><Relationship Id="rId226" Type="http://schemas.openxmlformats.org/officeDocument/2006/relationships/image" Target="../media/image291.png"/><Relationship Id="rId433" Type="http://schemas.openxmlformats.org/officeDocument/2006/relationships/customXml" Target="../ink/ink402.xml"/><Relationship Id="rId74" Type="http://schemas.openxmlformats.org/officeDocument/2006/relationships/image" Target="../media/image215.png"/><Relationship Id="rId377" Type="http://schemas.openxmlformats.org/officeDocument/2006/relationships/customXml" Target="../ink/ink374.xml"/><Relationship Id="rId500" Type="http://schemas.openxmlformats.org/officeDocument/2006/relationships/image" Target="../media/image427.png"/><Relationship Id="rId5" Type="http://schemas.openxmlformats.org/officeDocument/2006/relationships/image" Target="../media/image11.png"/><Relationship Id="rId237" Type="http://schemas.openxmlformats.org/officeDocument/2006/relationships/customXml" Target="../ink/ink304.xml"/><Relationship Id="rId444" Type="http://schemas.openxmlformats.org/officeDocument/2006/relationships/image" Target="../media/image119.png"/><Relationship Id="rId290" Type="http://schemas.openxmlformats.org/officeDocument/2006/relationships/image" Target="../media/image323.png"/><Relationship Id="rId304" Type="http://schemas.openxmlformats.org/officeDocument/2006/relationships/image" Target="../media/image330.png"/><Relationship Id="rId388" Type="http://schemas.openxmlformats.org/officeDocument/2006/relationships/image" Target="../media/image372.png"/><Relationship Id="rId511" Type="http://schemas.openxmlformats.org/officeDocument/2006/relationships/customXml" Target="../ink/ink4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5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0.xml"/><Relationship Id="rId5" Type="http://schemas.openxmlformats.org/officeDocument/2006/relationships/image" Target="../media/image11.png"/><Relationship Id="rId4" Type="http://schemas.openxmlformats.org/officeDocument/2006/relationships/customXml" Target="../ink/ink4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6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3.xml"/><Relationship Id="rId5" Type="http://schemas.openxmlformats.org/officeDocument/2006/relationships/image" Target="../media/image11.png"/><Relationship Id="rId4" Type="http://schemas.openxmlformats.org/officeDocument/2006/relationships/customXml" Target="../ink/ink46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6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6.xml"/><Relationship Id="rId5" Type="http://schemas.openxmlformats.org/officeDocument/2006/relationships/image" Target="../media/image11.png"/><Relationship Id="rId4" Type="http://schemas.openxmlformats.org/officeDocument/2006/relationships/customXml" Target="../ink/ink4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61E8F8-0AEB-29A7-EA70-5FE95008E387}"/>
                  </a:ext>
                </a:extLst>
              </p14:cNvPr>
              <p14:cNvContentPartPr/>
              <p14:nvPr/>
            </p14:nvContentPartPr>
            <p14:xfrm>
              <a:off x="663817" y="954701"/>
              <a:ext cx="33480" cy="288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61E8F8-0AEB-29A7-EA70-5FE95008E3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762" y="948581"/>
                <a:ext cx="4559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BBBEBC-1684-498E-F7B8-355F50863E41}"/>
                  </a:ext>
                </a:extLst>
              </p14:cNvPr>
              <p14:cNvContentPartPr/>
              <p14:nvPr/>
            </p14:nvContentPartPr>
            <p14:xfrm>
              <a:off x="543937" y="899981"/>
              <a:ext cx="247680" cy="30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BBBEBC-1684-498E-F7B8-355F50863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817" y="893861"/>
                <a:ext cx="2599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D87368-9037-2382-4CBC-4E946B6BD8ED}"/>
                  </a:ext>
                </a:extLst>
              </p14:cNvPr>
              <p14:cNvContentPartPr/>
              <p14:nvPr/>
            </p14:nvContentPartPr>
            <p14:xfrm>
              <a:off x="839497" y="1085021"/>
              <a:ext cx="108360" cy="127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D87368-9037-2382-4CBC-4E946B6BD8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3397" y="1078901"/>
                <a:ext cx="120559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EDBBED-5678-DD76-53C7-2291D8F47FFB}"/>
                  </a:ext>
                </a:extLst>
              </p14:cNvPr>
              <p14:cNvContentPartPr/>
              <p14:nvPr/>
            </p14:nvContentPartPr>
            <p14:xfrm>
              <a:off x="974497" y="893501"/>
              <a:ext cx="113400" cy="252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EDBBED-5678-DD76-53C7-2291D8F47F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8396" y="887381"/>
                <a:ext cx="125601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46D5BF-1C69-7496-7531-163A3D729C05}"/>
                  </a:ext>
                </a:extLst>
              </p14:cNvPr>
              <p14:cNvContentPartPr/>
              <p14:nvPr/>
            </p14:nvContentPartPr>
            <p14:xfrm>
              <a:off x="1142257" y="863261"/>
              <a:ext cx="74160" cy="308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46D5BF-1C69-7496-7531-163A3D729C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6137" y="857141"/>
                <a:ext cx="864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A363C8-ED75-D179-854A-F93AC232AF4B}"/>
                  </a:ext>
                </a:extLst>
              </p14:cNvPr>
              <p14:cNvContentPartPr/>
              <p14:nvPr/>
            </p14:nvContentPartPr>
            <p14:xfrm>
              <a:off x="1248457" y="1000061"/>
              <a:ext cx="105120" cy="152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A363C8-ED75-D179-854A-F93AC232AF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2337" y="993941"/>
                <a:ext cx="117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C095D35-DC25-E302-8A97-74D2073020FB}"/>
                  </a:ext>
                </a:extLst>
              </p14:cNvPr>
              <p14:cNvContentPartPr/>
              <p14:nvPr/>
            </p14:nvContentPartPr>
            <p14:xfrm>
              <a:off x="1481737" y="907541"/>
              <a:ext cx="59400" cy="207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C095D35-DC25-E302-8A97-74D2073020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5617" y="901421"/>
                <a:ext cx="71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56F487-8D94-A4B8-463C-8E8333303B39}"/>
                  </a:ext>
                </a:extLst>
              </p14:cNvPr>
              <p14:cNvContentPartPr/>
              <p14:nvPr/>
            </p14:nvContentPartPr>
            <p14:xfrm>
              <a:off x="1449337" y="1083941"/>
              <a:ext cx="187560" cy="50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56F487-8D94-A4B8-463C-8E8333303B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43205" y="1077821"/>
                <a:ext cx="199824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A6A644-153A-C026-A4B2-3E3BCA37FA0E}"/>
                  </a:ext>
                </a:extLst>
              </p14:cNvPr>
              <p14:cNvContentPartPr/>
              <p14:nvPr/>
            </p14:nvContentPartPr>
            <p14:xfrm>
              <a:off x="604417" y="1772981"/>
              <a:ext cx="3517200" cy="43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A6A644-153A-C026-A4B2-3E3BCA37FA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8297" y="1766861"/>
                <a:ext cx="35294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10ED54-A347-85DC-3381-D6B2D4D94FFD}"/>
                  </a:ext>
                </a:extLst>
              </p14:cNvPr>
              <p14:cNvContentPartPr/>
              <p14:nvPr/>
            </p14:nvContentPartPr>
            <p14:xfrm>
              <a:off x="4136737" y="175462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10ED54-A347-85DC-3381-D6B2D4D94F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30617" y="17485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4EDC3FE-F39D-1EAA-D996-B4FB66C92D1C}"/>
                  </a:ext>
                </a:extLst>
              </p14:cNvPr>
              <p14:cNvContentPartPr/>
              <p14:nvPr/>
            </p14:nvContentPartPr>
            <p14:xfrm>
              <a:off x="637897" y="1830941"/>
              <a:ext cx="201960" cy="421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4EDC3FE-F39D-1EAA-D996-B4FB66C92D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1777" y="1824821"/>
                <a:ext cx="214200" cy="42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5DE0943-E197-82A8-741C-AD3026C8D320}"/>
                  </a:ext>
                </a:extLst>
              </p14:cNvPr>
              <p14:cNvContentPartPr/>
              <p14:nvPr/>
            </p14:nvContentPartPr>
            <p14:xfrm>
              <a:off x="819337" y="6070301"/>
              <a:ext cx="4242960" cy="4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5DE0943-E197-82A8-741C-AD3026C8D3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3217" y="6064181"/>
                <a:ext cx="4255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8181617-C6DA-5691-6CA1-60FAAD90F986}"/>
                  </a:ext>
                </a:extLst>
              </p14:cNvPr>
              <p14:cNvContentPartPr/>
              <p14:nvPr/>
            </p14:nvContentPartPr>
            <p14:xfrm>
              <a:off x="4079137" y="1654901"/>
              <a:ext cx="374760" cy="105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8181617-C6DA-5691-6CA1-60FAAD90F9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3011" y="1648781"/>
                <a:ext cx="387012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C83DF4D-ED4D-22AF-851B-9FD2C855DEB6}"/>
                  </a:ext>
                </a:extLst>
              </p14:cNvPr>
              <p14:cNvContentPartPr/>
              <p14:nvPr/>
            </p14:nvContentPartPr>
            <p14:xfrm>
              <a:off x="4024777" y="1700981"/>
              <a:ext cx="683280" cy="4599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C83DF4D-ED4D-22AF-851B-9FD2C855DE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18657" y="1694861"/>
                <a:ext cx="695520" cy="461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80054CD-F956-A231-C393-5517F69DDC6F}"/>
                  </a:ext>
                </a:extLst>
              </p14:cNvPr>
              <p14:cNvContentPartPr/>
              <p14:nvPr/>
            </p14:nvContentPartPr>
            <p14:xfrm>
              <a:off x="720697" y="2298221"/>
              <a:ext cx="3976920" cy="221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80054CD-F956-A231-C393-5517F69DDC6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4578" y="2292091"/>
                <a:ext cx="3989159" cy="233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9BF9BF3-D77C-61E1-4FEB-042D764CCCFB}"/>
                  </a:ext>
                </a:extLst>
              </p14:cNvPr>
              <p14:cNvContentPartPr/>
              <p14:nvPr/>
            </p14:nvContentPartPr>
            <p14:xfrm>
              <a:off x="2532937" y="1731941"/>
              <a:ext cx="187200" cy="4320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9BF9BF3-D77C-61E1-4FEB-042D764CCC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6817" y="1725821"/>
                <a:ext cx="199440" cy="43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6FB11EC-1A9B-5EFC-9018-32A26E4728E8}"/>
                  </a:ext>
                </a:extLst>
              </p14:cNvPr>
              <p14:cNvContentPartPr/>
              <p14:nvPr/>
            </p14:nvContentPartPr>
            <p14:xfrm>
              <a:off x="1479217" y="2027861"/>
              <a:ext cx="155160" cy="227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6FB11EC-1A9B-5EFC-9018-32A26E4728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73097" y="2021741"/>
                <a:ext cx="167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837AF8-B6E6-95B1-4CA9-651C12DA5412}"/>
                  </a:ext>
                </a:extLst>
              </p14:cNvPr>
              <p14:cNvContentPartPr/>
              <p14:nvPr/>
            </p14:nvContentPartPr>
            <p14:xfrm>
              <a:off x="1745617" y="1983941"/>
              <a:ext cx="57600" cy="231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837AF8-B6E6-95B1-4CA9-651C12DA54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39497" y="1977821"/>
                <a:ext cx="698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2D31019-5BB5-CE10-CF93-E1E42618FBB9}"/>
                  </a:ext>
                </a:extLst>
              </p14:cNvPr>
              <p14:cNvContentPartPr/>
              <p14:nvPr/>
            </p14:nvContentPartPr>
            <p14:xfrm>
              <a:off x="1731577" y="2182661"/>
              <a:ext cx="233280" cy="30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2D31019-5BB5-CE10-CF93-E1E42618FB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25457" y="2176541"/>
                <a:ext cx="245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42D9987-83CE-AE8E-7D92-2F14E71C7A6B}"/>
                  </a:ext>
                </a:extLst>
              </p14:cNvPr>
              <p14:cNvContentPartPr/>
              <p14:nvPr/>
            </p14:nvContentPartPr>
            <p14:xfrm>
              <a:off x="3361657" y="2008061"/>
              <a:ext cx="166320" cy="159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42D9987-83CE-AE8E-7D92-2F14E71C7A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55537" y="2001941"/>
                <a:ext cx="1785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B63D19A-815A-A460-2F10-DBFDDD039812}"/>
                  </a:ext>
                </a:extLst>
              </p14:cNvPr>
              <p14:cNvContentPartPr/>
              <p14:nvPr/>
            </p14:nvContentPartPr>
            <p14:xfrm>
              <a:off x="3637777" y="1980341"/>
              <a:ext cx="173160" cy="174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B63D19A-815A-A460-2F10-DBFDDD0398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31657" y="1974221"/>
                <a:ext cx="18540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B8677E1-B233-BF53-0866-E20F840A2F5D}"/>
              </a:ext>
            </a:extLst>
          </p:cNvPr>
          <p:cNvGrpSpPr/>
          <p:nvPr/>
        </p:nvGrpSpPr>
        <p:grpSpPr>
          <a:xfrm>
            <a:off x="1524577" y="2738861"/>
            <a:ext cx="215280" cy="201240"/>
            <a:chOff x="1524577" y="2738861"/>
            <a:chExt cx="215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0FB0F40-F566-8026-2F45-6970DAE607B7}"/>
                    </a:ext>
                  </a:extLst>
                </p14:cNvPr>
                <p14:cNvContentPartPr/>
                <p14:nvPr/>
              </p14:nvContentPartPr>
              <p14:xfrm>
                <a:off x="1566697" y="2738861"/>
                <a:ext cx="58680" cy="201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0FB0F40-F566-8026-2F45-6970DAE607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60577" y="2732741"/>
                  <a:ext cx="7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BE5DB4F-8D18-ED81-935D-C79E0B87049A}"/>
                    </a:ext>
                  </a:extLst>
                </p14:cNvPr>
                <p14:cNvContentPartPr/>
                <p14:nvPr/>
              </p14:nvContentPartPr>
              <p14:xfrm>
                <a:off x="1524577" y="2910941"/>
                <a:ext cx="215280" cy="21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BE5DB4F-8D18-ED81-935D-C79E0B8704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18457" y="2904821"/>
                  <a:ext cx="2275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ED0D74-7496-B196-2ED8-4AF551FE066F}"/>
              </a:ext>
            </a:extLst>
          </p:cNvPr>
          <p:cNvGrpSpPr/>
          <p:nvPr/>
        </p:nvGrpSpPr>
        <p:grpSpPr>
          <a:xfrm>
            <a:off x="1560577" y="3216221"/>
            <a:ext cx="210240" cy="681840"/>
            <a:chOff x="1560577" y="3216221"/>
            <a:chExt cx="210240" cy="6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272A49-C871-968C-B5E5-B3EB30842030}"/>
                    </a:ext>
                  </a:extLst>
                </p14:cNvPr>
                <p14:cNvContentPartPr/>
                <p14:nvPr/>
              </p14:nvContentPartPr>
              <p14:xfrm>
                <a:off x="1577137" y="3216221"/>
                <a:ext cx="68040" cy="181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272A49-C871-968C-B5E5-B3EB308420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71017" y="3210101"/>
                  <a:ext cx="80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018F18-FD52-B183-2AF1-04A1EC044A01}"/>
                    </a:ext>
                  </a:extLst>
                </p14:cNvPr>
                <p14:cNvContentPartPr/>
                <p14:nvPr/>
              </p14:nvContentPartPr>
              <p14:xfrm>
                <a:off x="1560577" y="3418901"/>
                <a:ext cx="199440" cy="11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018F18-FD52-B183-2AF1-04A1EC044A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54468" y="3412781"/>
                  <a:ext cx="211658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A37C42B-6411-4756-42A6-51942395525E}"/>
                    </a:ext>
                  </a:extLst>
                </p14:cNvPr>
                <p14:cNvContentPartPr/>
                <p14:nvPr/>
              </p14:nvContentPartPr>
              <p14:xfrm>
                <a:off x="1617097" y="3660101"/>
                <a:ext cx="153720" cy="237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A37C42B-6411-4756-42A6-5194239552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10977" y="3653972"/>
                  <a:ext cx="165960" cy="2502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C30835E-8F76-3BA4-5E6F-65F5E2F1CA79}"/>
              </a:ext>
            </a:extLst>
          </p:cNvPr>
          <p:cNvGrpSpPr/>
          <p:nvPr/>
        </p:nvGrpSpPr>
        <p:grpSpPr>
          <a:xfrm>
            <a:off x="3142417" y="2609981"/>
            <a:ext cx="286200" cy="1161000"/>
            <a:chOff x="3142417" y="2609981"/>
            <a:chExt cx="286200" cy="11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A62664-629E-D33B-FB57-6AFEF26C010B}"/>
                    </a:ext>
                  </a:extLst>
                </p14:cNvPr>
                <p14:cNvContentPartPr/>
                <p14:nvPr/>
              </p14:nvContentPartPr>
              <p14:xfrm>
                <a:off x="3159697" y="2609981"/>
                <a:ext cx="149040" cy="256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A62664-629E-D33B-FB57-6AFEF26C01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3562" y="2603861"/>
                  <a:ext cx="16131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412FEE6-0FFC-D751-BEF5-8A0508C9EB05}"/>
                    </a:ext>
                  </a:extLst>
                </p14:cNvPr>
                <p14:cNvContentPartPr/>
                <p14:nvPr/>
              </p14:nvContentPartPr>
              <p14:xfrm>
                <a:off x="3162217" y="2722301"/>
                <a:ext cx="120960" cy="23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412FEE6-0FFC-D751-BEF5-8A0508C9EB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56097" y="2716275"/>
                  <a:ext cx="133200" cy="35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AB7600-20D1-6B65-BF23-D3CF71297B68}"/>
                    </a:ext>
                  </a:extLst>
                </p14:cNvPr>
                <p14:cNvContentPartPr/>
                <p14:nvPr/>
              </p14:nvContentPartPr>
              <p14:xfrm>
                <a:off x="3165097" y="3193901"/>
                <a:ext cx="2880" cy="151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AB7600-20D1-6B65-BF23-D3CF71297B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59657" y="3187781"/>
                  <a:ext cx="13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1E0461-08B5-5260-8DDB-1BE0ED5F5391}"/>
                    </a:ext>
                  </a:extLst>
                </p14:cNvPr>
                <p14:cNvContentPartPr/>
                <p14:nvPr/>
              </p14:nvContentPartPr>
              <p14:xfrm>
                <a:off x="3142417" y="3123701"/>
                <a:ext cx="173880" cy="234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1E0461-08B5-5260-8DDB-1BE0ED5F53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36297" y="3117572"/>
                  <a:ext cx="186120" cy="246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B0BE007-A2BD-48F7-422D-9E0CC2D64758}"/>
                    </a:ext>
                  </a:extLst>
                </p14:cNvPr>
                <p14:cNvContentPartPr/>
                <p14:nvPr/>
              </p14:nvContentPartPr>
              <p14:xfrm>
                <a:off x="3252577" y="3546341"/>
                <a:ext cx="176040" cy="224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B0BE007-A2BD-48F7-422D-9E0CC2D647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46457" y="3540211"/>
                  <a:ext cx="188280" cy="2369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F61842-837A-9C07-FE6D-8A87B0B6D487}"/>
              </a:ext>
            </a:extLst>
          </p:cNvPr>
          <p:cNvGrpSpPr/>
          <p:nvPr/>
        </p:nvGrpSpPr>
        <p:grpSpPr>
          <a:xfrm>
            <a:off x="1266457" y="4204781"/>
            <a:ext cx="611640" cy="257760"/>
            <a:chOff x="1266457" y="4204781"/>
            <a:chExt cx="61164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B49C6C-9095-30B0-1228-4F3B5BCEABC1}"/>
                    </a:ext>
                  </a:extLst>
                </p14:cNvPr>
                <p14:cNvContentPartPr/>
                <p14:nvPr/>
              </p14:nvContentPartPr>
              <p14:xfrm>
                <a:off x="1266457" y="4267061"/>
                <a:ext cx="172080" cy="195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B49C6C-9095-30B0-1228-4F3B5BCEAB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60324" y="4260941"/>
                  <a:ext cx="184346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776817-B8D8-1341-62B9-E3CC65A73FF6}"/>
                    </a:ext>
                  </a:extLst>
                </p14:cNvPr>
                <p14:cNvContentPartPr/>
                <p14:nvPr/>
              </p14:nvContentPartPr>
              <p14:xfrm>
                <a:off x="1488937" y="4248701"/>
                <a:ext cx="115560" cy="146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776817-B8D8-1341-62B9-E3CC65A73F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82836" y="4242581"/>
                  <a:ext cx="127762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B0C031-8C86-8C64-0FAC-354206DFC7E9}"/>
                    </a:ext>
                  </a:extLst>
                </p14:cNvPr>
                <p14:cNvContentPartPr/>
                <p14:nvPr/>
              </p14:nvContentPartPr>
              <p14:xfrm>
                <a:off x="1739857" y="4204781"/>
                <a:ext cx="32040" cy="238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B0C031-8C86-8C64-0FAC-354206DFC7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33737" y="4198652"/>
                  <a:ext cx="44280" cy="250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2294BC9-9300-D4CA-E7AA-75B8EB2CA45E}"/>
                    </a:ext>
                  </a:extLst>
                </p14:cNvPr>
                <p14:cNvContentPartPr/>
                <p14:nvPr/>
              </p14:nvContentPartPr>
              <p14:xfrm>
                <a:off x="1838497" y="4210181"/>
                <a:ext cx="39600" cy="24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294BC9-9300-D4CA-E7AA-75B8EB2CA4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32377" y="4204070"/>
                  <a:ext cx="51840" cy="25630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824A85D-6060-FB11-533A-4388C9BA147A}"/>
                  </a:ext>
                </a:extLst>
              </p14:cNvPr>
              <p14:cNvContentPartPr/>
              <p14:nvPr/>
            </p14:nvContentPartPr>
            <p14:xfrm>
              <a:off x="1576057" y="4787261"/>
              <a:ext cx="171720" cy="257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824A85D-6060-FB11-533A-4388C9BA147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69937" y="4781141"/>
                <a:ext cx="18396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8839269-55F2-FFF8-B6C8-EE3224BA682F}"/>
              </a:ext>
            </a:extLst>
          </p:cNvPr>
          <p:cNvGrpSpPr/>
          <p:nvPr/>
        </p:nvGrpSpPr>
        <p:grpSpPr>
          <a:xfrm>
            <a:off x="3189577" y="4020461"/>
            <a:ext cx="262440" cy="901080"/>
            <a:chOff x="3189577" y="4020461"/>
            <a:chExt cx="26244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FE69CF-8522-5E69-53E7-34F3DDB6B7CB}"/>
                    </a:ext>
                  </a:extLst>
                </p14:cNvPr>
                <p14:cNvContentPartPr/>
                <p14:nvPr/>
              </p14:nvContentPartPr>
              <p14:xfrm>
                <a:off x="3255817" y="4072661"/>
                <a:ext cx="30240" cy="235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FE69CF-8522-5E69-53E7-34F3DDB6B7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49623" y="4066541"/>
                  <a:ext cx="42627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1892408-EF03-416B-DE3A-7A8DA3F491AB}"/>
                    </a:ext>
                  </a:extLst>
                </p14:cNvPr>
                <p14:cNvContentPartPr/>
                <p14:nvPr/>
              </p14:nvContentPartPr>
              <p14:xfrm>
                <a:off x="3189577" y="4020461"/>
                <a:ext cx="229320" cy="348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1892408-EF03-416B-DE3A-7A8DA3F491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83467" y="4014341"/>
                  <a:ext cx="241541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7CE3BCE-6D56-BA90-25FE-2259D41C0897}"/>
                    </a:ext>
                  </a:extLst>
                </p14:cNvPr>
                <p14:cNvContentPartPr/>
                <p14:nvPr/>
              </p14:nvContentPartPr>
              <p14:xfrm>
                <a:off x="3261217" y="4617341"/>
                <a:ext cx="26640" cy="197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7CE3BCE-6D56-BA90-25FE-2259D41C08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55097" y="4611221"/>
                  <a:ext cx="38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DF7A36-C707-B969-9623-E8CCB971A31B}"/>
                    </a:ext>
                  </a:extLst>
                </p14:cNvPr>
                <p14:cNvContentPartPr/>
                <p14:nvPr/>
              </p14:nvContentPartPr>
              <p14:xfrm>
                <a:off x="3285697" y="4575941"/>
                <a:ext cx="109080" cy="10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DF7A36-C707-B969-9623-E8CCB971A3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79577" y="4569821"/>
                  <a:ext cx="12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E263603-B32F-5497-A975-2280DF594420}"/>
                    </a:ext>
                  </a:extLst>
                </p14:cNvPr>
                <p14:cNvContentPartPr/>
                <p14:nvPr/>
              </p14:nvContentPartPr>
              <p14:xfrm>
                <a:off x="3290737" y="4727141"/>
                <a:ext cx="11124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E263603-B32F-5497-A975-2280DF5944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84617" y="4721021"/>
                  <a:ext cx="123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F12E56-B3B0-7A32-12AD-4184302CC5FB}"/>
                    </a:ext>
                  </a:extLst>
                </p14:cNvPr>
                <p14:cNvContentPartPr/>
                <p14:nvPr/>
              </p14:nvContentPartPr>
              <p14:xfrm>
                <a:off x="3284617" y="4893101"/>
                <a:ext cx="167400" cy="6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F12E56-B3B0-7A32-12AD-4184302CC5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78497" y="4887303"/>
                  <a:ext cx="179640" cy="1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34C5E5-10A2-5B0F-D395-CF85AA85A484}"/>
                    </a:ext>
                  </a:extLst>
                </p14:cNvPr>
                <p14:cNvContentPartPr/>
                <p14:nvPr/>
              </p14:nvContentPartPr>
              <p14:xfrm>
                <a:off x="3277057" y="4823621"/>
                <a:ext cx="10440" cy="97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34C5E5-10A2-5B0F-D395-CF85AA85A4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70937" y="4817501"/>
                  <a:ext cx="226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5ECED00-3275-3775-9051-50EB55EB22B5}"/>
              </a:ext>
            </a:extLst>
          </p:cNvPr>
          <p:cNvGrpSpPr/>
          <p:nvPr/>
        </p:nvGrpSpPr>
        <p:grpSpPr>
          <a:xfrm>
            <a:off x="1584697" y="5369021"/>
            <a:ext cx="245520" cy="344880"/>
            <a:chOff x="1584697" y="5369021"/>
            <a:chExt cx="2455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73FCC17-CF76-B761-5223-8C005D89E56F}"/>
                    </a:ext>
                  </a:extLst>
                </p14:cNvPr>
                <p14:cNvContentPartPr/>
                <p14:nvPr/>
              </p14:nvContentPartPr>
              <p14:xfrm>
                <a:off x="1584697" y="5369021"/>
                <a:ext cx="194040" cy="344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73FCC17-CF76-B761-5223-8C005D89E5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78577" y="5362901"/>
                  <a:ext cx="2062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2BA65DD-DF89-BC95-AA82-C4806F03513A}"/>
                    </a:ext>
                  </a:extLst>
                </p14:cNvPr>
                <p14:cNvContentPartPr/>
                <p14:nvPr/>
              </p14:nvContentPartPr>
              <p14:xfrm>
                <a:off x="1653097" y="5567741"/>
                <a:ext cx="177120" cy="12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2BA65DD-DF89-BC95-AA82-C4806F0351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46989" y="5561621"/>
                  <a:ext cx="189335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792F9F5-3F4E-A025-D9FD-6B163ECA5337}"/>
              </a:ext>
            </a:extLst>
          </p:cNvPr>
          <p:cNvGrpSpPr/>
          <p:nvPr/>
        </p:nvGrpSpPr>
        <p:grpSpPr>
          <a:xfrm>
            <a:off x="3179137" y="5300621"/>
            <a:ext cx="612720" cy="372960"/>
            <a:chOff x="3179137" y="5300621"/>
            <a:chExt cx="61272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8A59499-2619-D5C1-A68F-15BD2F340BFB}"/>
                    </a:ext>
                  </a:extLst>
                </p14:cNvPr>
                <p14:cNvContentPartPr/>
                <p14:nvPr/>
              </p14:nvContentPartPr>
              <p14:xfrm>
                <a:off x="3261937" y="5371181"/>
                <a:ext cx="35280" cy="235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8A59499-2619-D5C1-A68F-15BD2F340B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55817" y="5365061"/>
                  <a:ext cx="47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735D64E-E282-7ABE-EF2D-AC2676B6675B}"/>
                    </a:ext>
                  </a:extLst>
                </p14:cNvPr>
                <p14:cNvContentPartPr/>
                <p14:nvPr/>
              </p14:nvContentPartPr>
              <p14:xfrm>
                <a:off x="3179137" y="5354621"/>
                <a:ext cx="211320" cy="306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735D64E-E282-7ABE-EF2D-AC2676B667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73017" y="5348494"/>
                  <a:ext cx="223560" cy="318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6310D5-DF36-58C9-819F-92A0BEB8BA29}"/>
                    </a:ext>
                  </a:extLst>
                </p14:cNvPr>
                <p14:cNvContentPartPr/>
                <p14:nvPr/>
              </p14:nvContentPartPr>
              <p14:xfrm>
                <a:off x="3622657" y="5300621"/>
                <a:ext cx="169200" cy="372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6310D5-DF36-58C9-819F-92A0BEB8BA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6537" y="5294501"/>
                  <a:ext cx="181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BE72325-32EC-B4F4-196F-B9317C898683}"/>
                    </a:ext>
                  </a:extLst>
                </p14:cNvPr>
                <p14:cNvContentPartPr/>
                <p14:nvPr/>
              </p14:nvContentPartPr>
              <p14:xfrm>
                <a:off x="3615817" y="5457581"/>
                <a:ext cx="153360" cy="34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BE72325-32EC-B4F4-196F-B9317C89868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09697" y="5451461"/>
                  <a:ext cx="16560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B9E80F-A440-E775-5748-3BD08E680B21}"/>
                  </a:ext>
                </a:extLst>
              </p14:cNvPr>
              <p14:cNvContentPartPr/>
              <p14:nvPr/>
            </p14:nvContentPartPr>
            <p14:xfrm>
              <a:off x="8319937" y="966581"/>
              <a:ext cx="18360" cy="27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B9E80F-A440-E775-5748-3BD08E680B2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13817" y="960453"/>
                <a:ext cx="30600" cy="291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F1AB9EC-D283-C796-E865-692520578C23}"/>
                  </a:ext>
                </a:extLst>
              </p14:cNvPr>
              <p14:cNvContentPartPr/>
              <p14:nvPr/>
            </p14:nvContentPartPr>
            <p14:xfrm>
              <a:off x="8159737" y="903941"/>
              <a:ext cx="309600" cy="62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F1AB9EC-D283-C796-E865-692520578C2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53617" y="897856"/>
                <a:ext cx="321840" cy="7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4AD471-5434-D6D3-832A-891CC54A2262}"/>
                  </a:ext>
                </a:extLst>
              </p14:cNvPr>
              <p14:cNvContentPartPr/>
              <p14:nvPr/>
            </p14:nvContentPartPr>
            <p14:xfrm>
              <a:off x="8543857" y="871901"/>
              <a:ext cx="387000" cy="297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4AD471-5434-D6D3-832A-891CC54A226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37737" y="865781"/>
                <a:ext cx="3992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1E396A0-F3CE-5AEE-09D2-3394D2E63115}"/>
                  </a:ext>
                </a:extLst>
              </p14:cNvPr>
              <p14:cNvContentPartPr/>
              <p14:nvPr/>
            </p14:nvContentPartPr>
            <p14:xfrm>
              <a:off x="9027697" y="870821"/>
              <a:ext cx="78840" cy="311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1E396A0-F3CE-5AEE-09D2-3394D2E6311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21577" y="864708"/>
                <a:ext cx="91080" cy="323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57FAC9D-FF73-528E-4630-D4CA0EC9AD29}"/>
                  </a:ext>
                </a:extLst>
              </p14:cNvPr>
              <p14:cNvContentPartPr/>
              <p14:nvPr/>
            </p14:nvContentPartPr>
            <p14:xfrm>
              <a:off x="9146137" y="1024541"/>
              <a:ext cx="96840" cy="13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57FAC9D-FF73-528E-4630-D4CA0EC9AD2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40017" y="1018404"/>
                <a:ext cx="109080" cy="145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29FC8AA-6ACC-B6D5-E3FB-17EC3A0B8DD8}"/>
                  </a:ext>
                </a:extLst>
              </p14:cNvPr>
              <p14:cNvContentPartPr/>
              <p14:nvPr/>
            </p14:nvContentPartPr>
            <p14:xfrm>
              <a:off x="9427657" y="889541"/>
              <a:ext cx="156600" cy="244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29FC8AA-6ACC-B6D5-E3FB-17EC3A0B8DD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21537" y="883421"/>
                <a:ext cx="1688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1995A9-56AE-4D03-B2DF-D7151829B1BC}"/>
                  </a:ext>
                </a:extLst>
              </p14:cNvPr>
              <p14:cNvContentPartPr/>
              <p14:nvPr/>
            </p14:nvContentPartPr>
            <p14:xfrm>
              <a:off x="8600737" y="1284461"/>
              <a:ext cx="906480" cy="110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1995A9-56AE-4D03-B2DF-D7151829B1B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94617" y="1278341"/>
                <a:ext cx="9187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251B64-821D-08BA-1FB2-9399BAA716B1}"/>
                  </a:ext>
                </a:extLst>
              </p14:cNvPr>
              <p14:cNvContentPartPr/>
              <p14:nvPr/>
            </p14:nvContentPartPr>
            <p14:xfrm>
              <a:off x="9464377" y="1301021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251B64-821D-08BA-1FB2-9399BAA716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58257" y="12949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C7F72CC-A293-A9B2-94F3-F2E04DB3F0B0}"/>
                  </a:ext>
                </a:extLst>
              </p14:cNvPr>
              <p14:cNvContentPartPr/>
              <p14:nvPr/>
            </p14:nvContentPartPr>
            <p14:xfrm>
              <a:off x="7776697" y="1447901"/>
              <a:ext cx="3238200" cy="257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C7F72CC-A293-A9B2-94F3-F2E04DB3F0B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70577" y="1441781"/>
                <a:ext cx="32504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044DBA7-FFFC-AB2D-42AC-222208A6AE6F}"/>
                  </a:ext>
                </a:extLst>
              </p14:cNvPr>
              <p14:cNvContentPartPr/>
              <p14:nvPr/>
            </p14:nvContentPartPr>
            <p14:xfrm>
              <a:off x="7642417" y="1632941"/>
              <a:ext cx="180000" cy="4417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044DBA7-FFFC-AB2D-42AC-222208A6AE6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636297" y="1626821"/>
                <a:ext cx="192240" cy="44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DB36B15-F16B-C3AA-587A-F2393265D738}"/>
                  </a:ext>
                </a:extLst>
              </p14:cNvPr>
              <p14:cNvContentPartPr/>
              <p14:nvPr/>
            </p14:nvContentPartPr>
            <p14:xfrm>
              <a:off x="7659697" y="5945381"/>
              <a:ext cx="4074480" cy="193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DB36B15-F16B-C3AA-587A-F2393265D73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653578" y="5939272"/>
                <a:ext cx="4086719" cy="205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F853543-2E9F-3F68-7F14-28267318DA31}"/>
                  </a:ext>
                </a:extLst>
              </p14:cNvPr>
              <p14:cNvContentPartPr/>
              <p14:nvPr/>
            </p14:nvContentPartPr>
            <p14:xfrm>
              <a:off x="10833817" y="1456541"/>
              <a:ext cx="482400" cy="4511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F853543-2E9F-3F68-7F14-28267318DA3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827702" y="1450421"/>
                <a:ext cx="494631" cy="45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F82995-A024-A7C9-A224-9EF7DF3E28A0}"/>
                  </a:ext>
                </a:extLst>
              </p14:cNvPr>
              <p14:cNvContentPartPr/>
              <p14:nvPr/>
            </p14:nvContentPartPr>
            <p14:xfrm>
              <a:off x="9341257" y="1520261"/>
              <a:ext cx="104760" cy="4616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F82995-A024-A7C9-A224-9EF7DF3E28A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335137" y="1514141"/>
                <a:ext cx="117000" cy="46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27DAB3C-8386-E210-FCDB-102C17353C4A}"/>
                  </a:ext>
                </a:extLst>
              </p14:cNvPr>
              <p14:cNvContentPartPr/>
              <p14:nvPr/>
            </p14:nvContentPartPr>
            <p14:xfrm>
              <a:off x="7857337" y="1950461"/>
              <a:ext cx="3359880" cy="284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27DAB3C-8386-E210-FCDB-102C17353C4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851217" y="1944341"/>
                <a:ext cx="33721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FCD94DA-BB49-5AAF-5955-FBB262ECB176}"/>
                  </a:ext>
                </a:extLst>
              </p14:cNvPr>
              <p14:cNvContentPartPr/>
              <p14:nvPr/>
            </p14:nvContentPartPr>
            <p14:xfrm>
              <a:off x="8614777" y="1828781"/>
              <a:ext cx="142920" cy="219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FCD94DA-BB49-5AAF-5955-FBB262ECB17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608657" y="1822661"/>
                <a:ext cx="1551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5BD04CB-EC2C-47A2-1990-3717F657FAFE}"/>
                  </a:ext>
                </a:extLst>
              </p14:cNvPr>
              <p14:cNvContentPartPr/>
              <p14:nvPr/>
            </p14:nvContentPartPr>
            <p14:xfrm>
              <a:off x="8841217" y="1832021"/>
              <a:ext cx="68400" cy="166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5BD04CB-EC2C-47A2-1990-3717F657FAF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835097" y="1825901"/>
                <a:ext cx="806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E63FD42-A350-1E6A-201A-B3F89B255ECB}"/>
                  </a:ext>
                </a:extLst>
              </p14:cNvPr>
              <p14:cNvContentPartPr/>
              <p14:nvPr/>
            </p14:nvContentPartPr>
            <p14:xfrm>
              <a:off x="8843017" y="1978181"/>
              <a:ext cx="162000" cy="38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E63FD42-A350-1E6A-201A-B3F89B255EC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836897" y="1972061"/>
                <a:ext cx="1742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FE5E11F-0708-4623-8AF4-878413D1C8AE}"/>
                  </a:ext>
                </a:extLst>
              </p14:cNvPr>
              <p14:cNvContentPartPr/>
              <p14:nvPr/>
            </p14:nvContentPartPr>
            <p14:xfrm>
              <a:off x="10025617" y="1707821"/>
              <a:ext cx="139320" cy="199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FE5E11F-0708-4623-8AF4-878413D1C8A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019497" y="1701701"/>
                <a:ext cx="1515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61A19C0-B5AB-D25D-668D-F3EEA59CC9D9}"/>
                  </a:ext>
                </a:extLst>
              </p14:cNvPr>
              <p14:cNvContentPartPr/>
              <p14:nvPr/>
            </p14:nvContentPartPr>
            <p14:xfrm>
              <a:off x="10239457" y="1682261"/>
              <a:ext cx="147600" cy="198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61A19C0-B5AB-D25D-668D-F3EEA59CC9D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233322" y="1676141"/>
                <a:ext cx="15987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70778CE-2723-E208-114E-5B7122FE33B6}"/>
                  </a:ext>
                </a:extLst>
              </p14:cNvPr>
              <p14:cNvContentPartPr/>
              <p14:nvPr/>
            </p14:nvContentPartPr>
            <p14:xfrm>
              <a:off x="8385817" y="2490821"/>
              <a:ext cx="57240" cy="1576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70778CE-2723-E208-114E-5B7122FE33B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9697" y="2484701"/>
                <a:ext cx="69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F308C01-CD6F-F711-ABDF-772D19896E8F}"/>
                  </a:ext>
                </a:extLst>
              </p14:cNvPr>
              <p14:cNvContentPartPr/>
              <p14:nvPr/>
            </p14:nvContentPartPr>
            <p14:xfrm>
              <a:off x="8369257" y="2615381"/>
              <a:ext cx="214560" cy="680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F308C01-CD6F-F711-ABDF-772D19896E8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3127" y="2609261"/>
                <a:ext cx="226821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2DB3075-FE76-F66D-6A9B-1958556306B4}"/>
                  </a:ext>
                </a:extLst>
              </p14:cNvPr>
              <p14:cNvContentPartPr/>
              <p14:nvPr/>
            </p14:nvContentPartPr>
            <p14:xfrm>
              <a:off x="8467177" y="2955941"/>
              <a:ext cx="140040" cy="200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2DB3075-FE76-F66D-6A9B-1958556306B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461057" y="2949821"/>
                <a:ext cx="152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0685E46-0E8D-1413-D4D5-C3CC1E375A12}"/>
                  </a:ext>
                </a:extLst>
              </p14:cNvPr>
              <p14:cNvContentPartPr/>
              <p14:nvPr/>
            </p14:nvContentPartPr>
            <p14:xfrm>
              <a:off x="8467177" y="3390101"/>
              <a:ext cx="141840" cy="2296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0685E46-0E8D-1413-D4D5-C3CC1E375A1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61057" y="3383981"/>
                <a:ext cx="1540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E1B58EE-D1BE-8395-5ABD-A92999C278F1}"/>
              </a:ext>
            </a:extLst>
          </p:cNvPr>
          <p:cNvGrpSpPr/>
          <p:nvPr/>
        </p:nvGrpSpPr>
        <p:grpSpPr>
          <a:xfrm>
            <a:off x="8251537" y="3942701"/>
            <a:ext cx="553320" cy="241560"/>
            <a:chOff x="8251537" y="3942701"/>
            <a:chExt cx="55332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9BB7A67-E036-F72A-E6FD-7CEAEAF1623F}"/>
                    </a:ext>
                  </a:extLst>
                </p14:cNvPr>
                <p14:cNvContentPartPr/>
                <p14:nvPr/>
              </p14:nvContentPartPr>
              <p14:xfrm>
                <a:off x="8251537" y="3990221"/>
                <a:ext cx="195840" cy="194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9BB7A67-E036-F72A-E6FD-7CEAEAF162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45428" y="3984101"/>
                  <a:ext cx="208058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42D7504-ABC6-3F0D-CA74-2DC2515B4A1F}"/>
                    </a:ext>
                  </a:extLst>
                </p14:cNvPr>
                <p14:cNvContentPartPr/>
                <p14:nvPr/>
              </p14:nvContentPartPr>
              <p14:xfrm>
                <a:off x="8503177" y="3982301"/>
                <a:ext cx="125280" cy="158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42D7504-ABC6-3F0D-CA74-2DC2515B4A1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97057" y="3976181"/>
                  <a:ext cx="137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27E50EA-33EF-48E5-A328-ECD2D6CD9A98}"/>
                    </a:ext>
                  </a:extLst>
                </p14:cNvPr>
                <p14:cNvContentPartPr/>
                <p14:nvPr/>
              </p14:nvContentPartPr>
              <p14:xfrm>
                <a:off x="8722417" y="3942701"/>
                <a:ext cx="11880" cy="192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27E50EA-33EF-48E5-A328-ECD2D6CD9A9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16297" y="3936581"/>
                  <a:ext cx="24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0A1B9E0-8F2C-054E-97B0-F426578813D5}"/>
                    </a:ext>
                  </a:extLst>
                </p14:cNvPr>
                <p14:cNvContentPartPr/>
                <p14:nvPr/>
              </p14:nvContentPartPr>
              <p14:xfrm>
                <a:off x="8777497" y="3959621"/>
                <a:ext cx="27360" cy="191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0A1B9E0-8F2C-054E-97B0-F426578813D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771456" y="3953501"/>
                  <a:ext cx="39441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AF5EE8E-F4CB-FD0B-D9CD-6654FC3B51F6}"/>
              </a:ext>
            </a:extLst>
          </p:cNvPr>
          <p:cNvGrpSpPr/>
          <p:nvPr/>
        </p:nvGrpSpPr>
        <p:grpSpPr>
          <a:xfrm>
            <a:off x="9959017" y="2337461"/>
            <a:ext cx="496080" cy="1834920"/>
            <a:chOff x="9959017" y="2337461"/>
            <a:chExt cx="496080" cy="183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EC496F-604E-3422-C2FE-334BA358A797}"/>
                    </a:ext>
                  </a:extLst>
                </p14:cNvPr>
                <p14:cNvContentPartPr/>
                <p14:nvPr/>
              </p14:nvContentPartPr>
              <p14:xfrm>
                <a:off x="9973777" y="2337461"/>
                <a:ext cx="102600" cy="283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EC496F-604E-3422-C2FE-334BA358A79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967657" y="2331333"/>
                  <a:ext cx="114840" cy="295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D248C05-A37E-CEE5-C22B-8309B0035238}"/>
                    </a:ext>
                  </a:extLst>
                </p14:cNvPr>
                <p14:cNvContentPartPr/>
                <p14:nvPr/>
              </p14:nvContentPartPr>
              <p14:xfrm>
                <a:off x="9969457" y="2438261"/>
                <a:ext cx="157320" cy="105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D248C05-A37E-CEE5-C22B-8309B003523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63337" y="2432141"/>
                  <a:ext cx="169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D81A5F7-8753-59A2-FDFA-E1BE5248F358}"/>
                    </a:ext>
                  </a:extLst>
                </p14:cNvPr>
                <p14:cNvContentPartPr/>
                <p14:nvPr/>
              </p14:nvContentPartPr>
              <p14:xfrm>
                <a:off x="10219297" y="2395781"/>
                <a:ext cx="88560" cy="218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D81A5F7-8753-59A2-FDFA-E1BE5248F35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13177" y="2389671"/>
                  <a:ext cx="100800" cy="230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AF9C857-338B-FCAC-8859-18A8DD2B7213}"/>
                    </a:ext>
                  </a:extLst>
                </p14:cNvPr>
                <p14:cNvContentPartPr/>
                <p14:nvPr/>
              </p14:nvContentPartPr>
              <p14:xfrm>
                <a:off x="10175737" y="2527181"/>
                <a:ext cx="143640" cy="34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AF9C857-338B-FCAC-8859-18A8DD2B721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69617" y="2521061"/>
                  <a:ext cx="155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FDE07FE-58F8-D5ED-98B8-D96B4B045834}"/>
                    </a:ext>
                  </a:extLst>
                </p14:cNvPr>
                <p14:cNvContentPartPr/>
                <p14:nvPr/>
              </p14:nvContentPartPr>
              <p14:xfrm>
                <a:off x="9975577" y="2995181"/>
                <a:ext cx="9000" cy="141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FDE07FE-58F8-D5ED-98B8-D96B4B04583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69457" y="2989061"/>
                  <a:ext cx="21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244E7E-B0F6-1014-E7E1-36DC3BEA1D0C}"/>
                    </a:ext>
                  </a:extLst>
                </p14:cNvPr>
                <p14:cNvContentPartPr/>
                <p14:nvPr/>
              </p14:nvContentPartPr>
              <p14:xfrm>
                <a:off x="9975217" y="2842541"/>
                <a:ext cx="218880" cy="278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244E7E-B0F6-1014-E7E1-36DC3BEA1D0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969087" y="2836429"/>
                  <a:ext cx="231140" cy="290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A575D51-EED6-489E-243D-91AB804364EB}"/>
                    </a:ext>
                  </a:extLst>
                </p14:cNvPr>
                <p14:cNvContentPartPr/>
                <p14:nvPr/>
              </p14:nvContentPartPr>
              <p14:xfrm>
                <a:off x="10325137" y="2954141"/>
                <a:ext cx="2160" cy="163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A575D51-EED6-489E-243D-91AB804364E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317793" y="2948021"/>
                  <a:ext cx="16848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9C20D9-BBBC-652C-EA6A-B37B7566C0A1}"/>
                    </a:ext>
                  </a:extLst>
                </p14:cNvPr>
                <p14:cNvContentPartPr/>
                <p14:nvPr/>
              </p14:nvContentPartPr>
              <p14:xfrm>
                <a:off x="10281577" y="2896901"/>
                <a:ext cx="173520" cy="261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9C20D9-BBBC-652C-EA6A-B37B7566C0A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75457" y="2890781"/>
                  <a:ext cx="185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BA61C8-5943-DA89-11C8-5795AD5BF411}"/>
                    </a:ext>
                  </a:extLst>
                </p14:cNvPr>
                <p14:cNvContentPartPr/>
                <p14:nvPr/>
              </p14:nvContentPartPr>
              <p14:xfrm>
                <a:off x="9965857" y="3381461"/>
                <a:ext cx="184320" cy="27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BA61C8-5943-DA89-11C8-5795AD5BF41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59737" y="3375341"/>
                  <a:ext cx="1965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4E74539-D2D1-7CFC-CF9E-C7BC9D958598}"/>
                    </a:ext>
                  </a:extLst>
                </p14:cNvPr>
                <p14:cNvContentPartPr/>
                <p14:nvPr/>
              </p14:nvContentPartPr>
              <p14:xfrm>
                <a:off x="10292017" y="3443741"/>
                <a:ext cx="117360" cy="216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4E74539-D2D1-7CFC-CF9E-C7BC9D95859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85916" y="3437611"/>
                  <a:ext cx="129563" cy="228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5EEC514-A64B-D3D1-17F2-0EFC2D354D05}"/>
                    </a:ext>
                  </a:extLst>
                </p14:cNvPr>
                <p14:cNvContentPartPr/>
                <p14:nvPr/>
              </p14:nvContentPartPr>
              <p14:xfrm>
                <a:off x="10272577" y="3483701"/>
                <a:ext cx="174240" cy="123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5EEC514-A64B-D3D1-17F2-0EFC2D354D0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266457" y="3477581"/>
                  <a:ext cx="186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7F5859A-30F2-827B-13CF-EEAE641DA804}"/>
                    </a:ext>
                  </a:extLst>
                </p14:cNvPr>
                <p14:cNvContentPartPr/>
                <p14:nvPr/>
              </p14:nvContentPartPr>
              <p14:xfrm>
                <a:off x="9971257" y="3971861"/>
                <a:ext cx="10080" cy="164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7F5859A-30F2-827B-13CF-EEAE641DA80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965137" y="3965728"/>
                  <a:ext cx="22320" cy="177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F0027D1-CB32-9D21-2E27-802D100E21FB}"/>
                    </a:ext>
                  </a:extLst>
                </p14:cNvPr>
                <p14:cNvContentPartPr/>
                <p14:nvPr/>
              </p14:nvContentPartPr>
              <p14:xfrm>
                <a:off x="9959017" y="3930101"/>
                <a:ext cx="255600" cy="242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F0027D1-CB32-9D21-2E27-802D100E21F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952897" y="3923981"/>
                  <a:ext cx="267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AB71E12-D32C-CDF1-018C-EE0F2DA0A639}"/>
                    </a:ext>
                  </a:extLst>
                </p14:cNvPr>
                <p14:cNvContentPartPr/>
                <p14:nvPr/>
              </p14:nvContentPartPr>
              <p14:xfrm>
                <a:off x="10320817" y="3899141"/>
                <a:ext cx="102960" cy="191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AB71E12-D32C-CDF1-018C-EE0F2DA0A63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314697" y="3893021"/>
                  <a:ext cx="11520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54B161C-D740-BE23-0EFD-FD5B73D73A3F}"/>
              </a:ext>
            </a:extLst>
          </p:cNvPr>
          <p:cNvGrpSpPr/>
          <p:nvPr/>
        </p:nvGrpSpPr>
        <p:grpSpPr>
          <a:xfrm>
            <a:off x="9929137" y="4486301"/>
            <a:ext cx="465480" cy="358560"/>
            <a:chOff x="9929137" y="4486301"/>
            <a:chExt cx="46548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E791854-E8C6-36EA-1E3E-65C3682667E5}"/>
                    </a:ext>
                  </a:extLst>
                </p14:cNvPr>
                <p14:cNvContentPartPr/>
                <p14:nvPr/>
              </p14:nvContentPartPr>
              <p14:xfrm>
                <a:off x="9929137" y="4524821"/>
                <a:ext cx="130680" cy="320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E791854-E8C6-36EA-1E3E-65C3682667E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923017" y="4518701"/>
                  <a:ext cx="142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3665A6A-3C40-5101-2B88-B0C77D68EA04}"/>
                    </a:ext>
                  </a:extLst>
                </p14:cNvPr>
                <p14:cNvContentPartPr/>
                <p14:nvPr/>
              </p14:nvContentPartPr>
              <p14:xfrm>
                <a:off x="9932017" y="4588541"/>
                <a:ext cx="208440" cy="168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3665A6A-3C40-5101-2B88-B0C77D68EA0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925897" y="4582408"/>
                  <a:ext cx="220680" cy="181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2533A77-7430-025F-DFB7-483E23004D23}"/>
                    </a:ext>
                  </a:extLst>
                </p14:cNvPr>
                <p14:cNvContentPartPr/>
                <p14:nvPr/>
              </p14:nvContentPartPr>
              <p14:xfrm>
                <a:off x="10285897" y="4486301"/>
                <a:ext cx="108720" cy="30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2533A77-7430-025F-DFB7-483E23004D2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279777" y="4480174"/>
                  <a:ext cx="120960" cy="314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976C379-6857-894D-831F-EA31730207C2}"/>
                    </a:ext>
                  </a:extLst>
                </p14:cNvPr>
                <p14:cNvContentPartPr/>
                <p14:nvPr/>
              </p14:nvContentPartPr>
              <p14:xfrm>
                <a:off x="10234417" y="4542821"/>
                <a:ext cx="137520" cy="76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976C379-6857-894D-831F-EA31730207C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228297" y="4536701"/>
                  <a:ext cx="14976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964C1AE-3800-0CB0-8950-5A293C7259DB}"/>
              </a:ext>
            </a:extLst>
          </p:cNvPr>
          <p:cNvGrpSpPr/>
          <p:nvPr/>
        </p:nvGrpSpPr>
        <p:grpSpPr>
          <a:xfrm>
            <a:off x="8397337" y="4549301"/>
            <a:ext cx="183960" cy="1022760"/>
            <a:chOff x="8397337" y="4549301"/>
            <a:chExt cx="183960" cy="102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F4B1D14-3515-3E9D-D492-8F2C3F0AC781}"/>
                    </a:ext>
                  </a:extLst>
                </p14:cNvPr>
                <p14:cNvContentPartPr/>
                <p14:nvPr/>
              </p14:nvContentPartPr>
              <p14:xfrm>
                <a:off x="8413897" y="4549301"/>
                <a:ext cx="116640" cy="223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F4B1D14-3515-3E9D-D492-8F2C3F0AC78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07758" y="4543181"/>
                  <a:ext cx="128918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6255169-B953-9E0D-FDD4-187CAF59280D}"/>
                    </a:ext>
                  </a:extLst>
                </p14:cNvPr>
                <p14:cNvContentPartPr/>
                <p14:nvPr/>
              </p14:nvContentPartPr>
              <p14:xfrm>
                <a:off x="8517937" y="4610501"/>
                <a:ext cx="25560" cy="374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6255169-B953-9E0D-FDD4-187CAF59280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511902" y="4604381"/>
                  <a:ext cx="3763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2C30F64-0242-CBD7-725B-8ADFBD26F105}"/>
                    </a:ext>
                  </a:extLst>
                </p14:cNvPr>
                <p14:cNvContentPartPr/>
                <p14:nvPr/>
              </p14:nvContentPartPr>
              <p14:xfrm>
                <a:off x="8476897" y="5201981"/>
                <a:ext cx="104400" cy="16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2C30F64-0242-CBD7-725B-8ADFBD26F10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70777" y="5195861"/>
                  <a:ext cx="116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E38AD5-7605-D867-C219-AE8F34A17F9C}"/>
                    </a:ext>
                  </a:extLst>
                </p14:cNvPr>
                <p14:cNvContentPartPr/>
                <p14:nvPr/>
              </p14:nvContentPartPr>
              <p14:xfrm>
                <a:off x="8397337" y="5246261"/>
                <a:ext cx="150480" cy="325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E38AD5-7605-D867-C219-AE8F34A17F9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391217" y="5240141"/>
                  <a:ext cx="16272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C68F51C-A174-88CF-3648-024DA8BAFB4E}"/>
              </a:ext>
            </a:extLst>
          </p:cNvPr>
          <p:cNvGrpSpPr/>
          <p:nvPr/>
        </p:nvGrpSpPr>
        <p:grpSpPr>
          <a:xfrm>
            <a:off x="9826177" y="5150861"/>
            <a:ext cx="490680" cy="330120"/>
            <a:chOff x="9826177" y="5150861"/>
            <a:chExt cx="49068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A941FB-1856-EA65-BC5C-B575236CAC70}"/>
                    </a:ext>
                  </a:extLst>
                </p14:cNvPr>
                <p14:cNvContentPartPr/>
                <p14:nvPr/>
              </p14:nvContentPartPr>
              <p14:xfrm>
                <a:off x="9941377" y="5210621"/>
                <a:ext cx="360" cy="234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A941FB-1856-EA65-BC5C-B575236CAC7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935257" y="5204501"/>
                  <a:ext cx="12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A5FD32C-267D-2429-BE61-4D83A4A2A6F1}"/>
                    </a:ext>
                  </a:extLst>
                </p14:cNvPr>
                <p14:cNvContentPartPr/>
                <p14:nvPr/>
              </p14:nvContentPartPr>
              <p14:xfrm>
                <a:off x="9826177" y="5150861"/>
                <a:ext cx="200520" cy="36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A5FD32C-267D-2429-BE61-4D83A4A2A6F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820057" y="5144741"/>
                  <a:ext cx="212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8F1935E-4A24-393F-E270-CFE561774009}"/>
                    </a:ext>
                  </a:extLst>
                </p14:cNvPr>
                <p14:cNvContentPartPr/>
                <p14:nvPr/>
              </p14:nvContentPartPr>
              <p14:xfrm>
                <a:off x="10162777" y="5235821"/>
                <a:ext cx="24840" cy="245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8F1935E-4A24-393F-E270-CFE56177400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56657" y="5229701"/>
                  <a:ext cx="37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5B72E32-A4A7-BB5C-001D-826510C113D0}"/>
                    </a:ext>
                  </a:extLst>
                </p14:cNvPr>
                <p14:cNvContentPartPr/>
                <p14:nvPr/>
              </p14:nvContentPartPr>
              <p14:xfrm>
                <a:off x="10159897" y="5154101"/>
                <a:ext cx="112320" cy="54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5B72E32-A4A7-BB5C-001D-826510C113D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153777" y="5147940"/>
                  <a:ext cx="124560" cy="670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3A635A4-7DF4-657C-43D9-91B437D5CDC4}"/>
                    </a:ext>
                  </a:extLst>
                </p14:cNvPr>
                <p14:cNvContentPartPr/>
                <p14:nvPr/>
              </p14:nvContentPartPr>
              <p14:xfrm>
                <a:off x="10145137" y="5307461"/>
                <a:ext cx="171720" cy="69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3A635A4-7DF4-657C-43D9-91B437D5CDC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39017" y="5301341"/>
                  <a:ext cx="1839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16DC6EF-35F5-2D18-51FC-04BEDC1F0ACC}"/>
              </a:ext>
            </a:extLst>
          </p:cNvPr>
          <p:cNvGrpSpPr/>
          <p:nvPr/>
        </p:nvGrpSpPr>
        <p:grpSpPr>
          <a:xfrm>
            <a:off x="327217" y="191141"/>
            <a:ext cx="669240" cy="532800"/>
            <a:chOff x="327217" y="191141"/>
            <a:chExt cx="669240" cy="53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FFC8F5C-6153-C4EA-01E1-86644D0BB4E1}"/>
                    </a:ext>
                  </a:extLst>
                </p14:cNvPr>
                <p14:cNvContentPartPr/>
                <p14:nvPr/>
              </p14:nvContentPartPr>
              <p14:xfrm>
                <a:off x="327217" y="258821"/>
                <a:ext cx="24120" cy="258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FFC8F5C-6153-C4EA-01E1-86644D0BB4E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21097" y="252701"/>
                  <a:ext cx="36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5E34C9-11D6-5934-45EB-7964A0F06768}"/>
                    </a:ext>
                  </a:extLst>
                </p14:cNvPr>
                <p14:cNvContentPartPr/>
                <p14:nvPr/>
              </p14:nvContentPartPr>
              <p14:xfrm>
                <a:off x="351697" y="191141"/>
                <a:ext cx="145800" cy="281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5E34C9-11D6-5934-45EB-7964A0F0676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45577" y="185021"/>
                  <a:ext cx="1580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01CEE5-9226-8EE4-4F79-7AEE67536573}"/>
                    </a:ext>
                  </a:extLst>
                </p14:cNvPr>
                <p14:cNvContentPartPr/>
                <p14:nvPr/>
              </p14:nvContentPartPr>
              <p14:xfrm>
                <a:off x="569857" y="318581"/>
                <a:ext cx="23400" cy="174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01CEE5-9226-8EE4-4F79-7AEE6753657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3737" y="312461"/>
                  <a:ext cx="35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BCF1A7-8AF0-8DFB-4397-9CB55BEC32E6}"/>
                    </a:ext>
                  </a:extLst>
                </p14:cNvPr>
                <p14:cNvContentPartPr/>
                <p14:nvPr/>
              </p14:nvContentPartPr>
              <p14:xfrm>
                <a:off x="567697" y="258101"/>
                <a:ext cx="11880" cy="11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BCF1A7-8AF0-8DFB-4397-9CB55BEC32E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1577" y="251981"/>
                  <a:ext cx="24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780FFF-0832-2342-509E-7627BA8099FC}"/>
                    </a:ext>
                  </a:extLst>
                </p14:cNvPr>
                <p14:cNvContentPartPr/>
                <p14:nvPr/>
              </p14:nvContentPartPr>
              <p14:xfrm>
                <a:off x="681457" y="347741"/>
                <a:ext cx="88920" cy="376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780FFF-0832-2342-509E-7627BA8099F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75337" y="341621"/>
                  <a:ext cx="1011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28B8E9-8640-7426-D830-8A29C20B0192}"/>
                    </a:ext>
                  </a:extLst>
                </p14:cNvPr>
                <p14:cNvContentPartPr/>
                <p14:nvPr/>
              </p14:nvContentPartPr>
              <p14:xfrm>
                <a:off x="775777" y="280781"/>
                <a:ext cx="112680" cy="204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28B8E9-8640-7426-D830-8A29C20B019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69657" y="274661"/>
                  <a:ext cx="124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4B144C-EB46-851B-1CD3-D76EC95ADFE7}"/>
                    </a:ext>
                  </a:extLst>
                </p14:cNvPr>
                <p14:cNvContentPartPr/>
                <p14:nvPr/>
              </p14:nvContentPartPr>
              <p14:xfrm>
                <a:off x="910417" y="221741"/>
                <a:ext cx="45720" cy="229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4B144C-EB46-851B-1CD3-D76EC95ADFE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04297" y="215621"/>
                  <a:ext cx="57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1D5B81-E8D7-D263-9361-74C43C133967}"/>
                    </a:ext>
                  </a:extLst>
                </p14:cNvPr>
                <p14:cNvContentPartPr/>
                <p14:nvPr/>
              </p14:nvContentPartPr>
              <p14:xfrm>
                <a:off x="902497" y="299861"/>
                <a:ext cx="93960" cy="12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1D5B81-E8D7-D263-9361-74C43C13396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96377" y="293741"/>
                  <a:ext cx="1062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35376AD-F865-D6F2-27F1-0CCBA5BD9F89}"/>
              </a:ext>
            </a:extLst>
          </p:cNvPr>
          <p:cNvGrpSpPr/>
          <p:nvPr/>
        </p:nvGrpSpPr>
        <p:grpSpPr>
          <a:xfrm>
            <a:off x="1377697" y="100061"/>
            <a:ext cx="531000" cy="274680"/>
            <a:chOff x="1377697" y="100061"/>
            <a:chExt cx="53100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EA4C80-A918-ACCA-6154-21DB5A9BB77A}"/>
                    </a:ext>
                  </a:extLst>
                </p14:cNvPr>
                <p14:cNvContentPartPr/>
                <p14:nvPr/>
              </p14:nvContentPartPr>
              <p14:xfrm>
                <a:off x="1377697" y="132101"/>
                <a:ext cx="109080" cy="174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EA4C80-A918-ACCA-6154-21DB5A9BB77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371577" y="125981"/>
                  <a:ext cx="121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174DB05-3191-D8F7-C300-419CF9918E53}"/>
                    </a:ext>
                  </a:extLst>
                </p14:cNvPr>
                <p14:cNvContentPartPr/>
                <p14:nvPr/>
              </p14:nvContentPartPr>
              <p14:xfrm>
                <a:off x="1412617" y="100061"/>
                <a:ext cx="133200" cy="14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174DB05-3191-D8F7-C300-419CF9918E5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06497" y="93941"/>
                  <a:ext cx="145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347F14-4853-7BFC-1981-37BDEFDA404A}"/>
                    </a:ext>
                  </a:extLst>
                </p14:cNvPr>
                <p14:cNvContentPartPr/>
                <p14:nvPr/>
              </p14:nvContentPartPr>
              <p14:xfrm>
                <a:off x="1566697" y="193661"/>
                <a:ext cx="81720" cy="114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347F14-4853-7BFC-1981-37BDEFDA404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60577" y="187541"/>
                  <a:ext cx="93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B7677D-6185-E270-9A6E-2490C2AD7C6B}"/>
                    </a:ext>
                  </a:extLst>
                </p14:cNvPr>
                <p14:cNvContentPartPr/>
                <p14:nvPr/>
              </p14:nvContentPartPr>
              <p14:xfrm>
                <a:off x="1714297" y="198341"/>
                <a:ext cx="16920" cy="176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B7677D-6185-E270-9A6E-2490C2AD7C6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08177" y="192221"/>
                  <a:ext cx="29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D12B54B-3B25-786C-9BC4-0E2F19BB5DB5}"/>
                    </a:ext>
                  </a:extLst>
                </p14:cNvPr>
                <p14:cNvContentPartPr/>
                <p14:nvPr/>
              </p14:nvContentPartPr>
              <p14:xfrm>
                <a:off x="1778017" y="217781"/>
                <a:ext cx="130680" cy="120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D12B54B-3B25-786C-9BC4-0E2F19BB5DB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771897" y="211661"/>
                  <a:ext cx="142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70E91E-434A-3B3F-A9FB-A2260D360DD9}"/>
                    </a:ext>
                  </a:extLst>
                </p14:cNvPr>
                <p14:cNvContentPartPr/>
                <p14:nvPr/>
              </p14:nvContentPartPr>
              <p14:xfrm>
                <a:off x="1877737" y="105461"/>
                <a:ext cx="5760" cy="241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70E91E-434A-3B3F-A9FB-A2260D360DD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871617" y="99341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0598CD6-39B0-33F6-DB64-4FBE3914C5EF}"/>
              </a:ext>
            </a:extLst>
          </p:cNvPr>
          <p:cNvGrpSpPr/>
          <p:nvPr/>
        </p:nvGrpSpPr>
        <p:grpSpPr>
          <a:xfrm>
            <a:off x="2548057" y="192581"/>
            <a:ext cx="473760" cy="307440"/>
            <a:chOff x="2548057" y="192581"/>
            <a:chExt cx="47376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EA04E77-A2E2-9873-01BA-7854BC28C3A2}"/>
                    </a:ext>
                  </a:extLst>
                </p14:cNvPr>
                <p14:cNvContentPartPr/>
                <p14:nvPr/>
              </p14:nvContentPartPr>
              <p14:xfrm>
                <a:off x="2548057" y="300941"/>
                <a:ext cx="99360" cy="150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EA04E77-A2E2-9873-01BA-7854BC28C3A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541937" y="294821"/>
                  <a:ext cx="111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8B06C4-540E-FC02-DA5F-1509661BBB67}"/>
                    </a:ext>
                  </a:extLst>
                </p14:cNvPr>
                <p14:cNvContentPartPr/>
                <p14:nvPr/>
              </p14:nvContentPartPr>
              <p14:xfrm>
                <a:off x="2762977" y="287981"/>
                <a:ext cx="4680" cy="212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8B06C4-540E-FC02-DA5F-1509661BBB6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756857" y="281861"/>
                  <a:ext cx="16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D1740B-2F51-8A68-F688-3BFB8CBD4F36}"/>
                    </a:ext>
                  </a:extLst>
                </p14:cNvPr>
                <p14:cNvContentPartPr/>
                <p14:nvPr/>
              </p14:nvContentPartPr>
              <p14:xfrm>
                <a:off x="2783137" y="192581"/>
                <a:ext cx="238680" cy="213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D1740B-2F51-8A68-F688-3BFB8CBD4F3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777017" y="186461"/>
                  <a:ext cx="25092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36DE7C3-0CC3-043D-648D-37D8ABB0C743}"/>
              </a:ext>
            </a:extLst>
          </p:cNvPr>
          <p:cNvGrpSpPr/>
          <p:nvPr/>
        </p:nvGrpSpPr>
        <p:grpSpPr>
          <a:xfrm>
            <a:off x="3522577" y="113381"/>
            <a:ext cx="878400" cy="663480"/>
            <a:chOff x="3522577" y="113381"/>
            <a:chExt cx="878400" cy="66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9A4FA5-089E-F81F-81B2-A10B12553E37}"/>
                    </a:ext>
                  </a:extLst>
                </p14:cNvPr>
                <p14:cNvContentPartPr/>
                <p14:nvPr/>
              </p14:nvContentPartPr>
              <p14:xfrm>
                <a:off x="3540937" y="225701"/>
                <a:ext cx="11880" cy="228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9A4FA5-089E-F81F-81B2-A10B12553E3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534817" y="219581"/>
                  <a:ext cx="24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9B0AC9-63FE-AA04-1149-1904E63FC0E6}"/>
                    </a:ext>
                  </a:extLst>
                </p14:cNvPr>
                <p14:cNvContentPartPr/>
                <p14:nvPr/>
              </p14:nvContentPartPr>
              <p14:xfrm>
                <a:off x="3522577" y="113381"/>
                <a:ext cx="214920" cy="262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9B0AC9-63FE-AA04-1149-1904E63FC0E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516457" y="107261"/>
                  <a:ext cx="2271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B6B7EBC-D7F4-AE55-140B-099F8AE8D023}"/>
                    </a:ext>
                  </a:extLst>
                </p14:cNvPr>
                <p14:cNvContentPartPr/>
                <p14:nvPr/>
              </p14:nvContentPartPr>
              <p14:xfrm>
                <a:off x="3803017" y="220301"/>
                <a:ext cx="37080" cy="184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B6B7EBC-D7F4-AE55-140B-099F8AE8D02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796897" y="214181"/>
                  <a:ext cx="49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3DA3695-194C-307E-8842-8DAA1AB45732}"/>
                    </a:ext>
                  </a:extLst>
                </p14:cNvPr>
                <p14:cNvContentPartPr/>
                <p14:nvPr/>
              </p14:nvContentPartPr>
              <p14:xfrm>
                <a:off x="3819577" y="120221"/>
                <a:ext cx="5760" cy="15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3DA3695-194C-307E-8842-8DAA1AB4573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813457" y="114101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B5C8C9B-0300-22C6-3ABE-D3A799ACEE59}"/>
                    </a:ext>
                  </a:extLst>
                </p14:cNvPr>
                <p14:cNvContentPartPr/>
                <p14:nvPr/>
              </p14:nvContentPartPr>
              <p14:xfrm>
                <a:off x="3915697" y="257381"/>
                <a:ext cx="156240" cy="519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B5C8C9B-0300-22C6-3ABE-D3A799ACEE5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909577" y="251261"/>
                  <a:ext cx="16848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9E30967-B18E-04FC-1A40-AC1B91FFD5C5}"/>
                    </a:ext>
                  </a:extLst>
                </p14:cNvPr>
                <p14:cNvContentPartPr/>
                <p14:nvPr/>
              </p14:nvContentPartPr>
              <p14:xfrm>
                <a:off x="4130257" y="195821"/>
                <a:ext cx="145800" cy="258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9E30967-B18E-04FC-1A40-AC1B91FFD5C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124137" y="189701"/>
                  <a:ext cx="158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5C75164-5DAC-C8D7-AB58-60D46AB1F579}"/>
                    </a:ext>
                  </a:extLst>
                </p14:cNvPr>
                <p14:cNvContentPartPr/>
                <p14:nvPr/>
              </p14:nvContentPartPr>
              <p14:xfrm>
                <a:off x="4296937" y="143981"/>
                <a:ext cx="47520" cy="281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5C75164-5DAC-C8D7-AB58-60D46AB1F57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290817" y="137861"/>
                  <a:ext cx="597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437DAE8-1BDA-F07B-EF54-4BFCD10AEF19}"/>
                    </a:ext>
                  </a:extLst>
                </p14:cNvPr>
                <p14:cNvContentPartPr/>
                <p14:nvPr/>
              </p14:nvContentPartPr>
              <p14:xfrm>
                <a:off x="4279297" y="243701"/>
                <a:ext cx="121680" cy="14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437DAE8-1BDA-F07B-EF54-4BFCD10AEF1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273177" y="237581"/>
                  <a:ext cx="133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361E268-59E7-A687-ECC2-92E3FC8F6D6E}"/>
              </a:ext>
            </a:extLst>
          </p:cNvPr>
          <p:cNvGrpSpPr/>
          <p:nvPr/>
        </p:nvGrpSpPr>
        <p:grpSpPr>
          <a:xfrm>
            <a:off x="4683577" y="151181"/>
            <a:ext cx="858960" cy="326880"/>
            <a:chOff x="4683577" y="151181"/>
            <a:chExt cx="85896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E36F3B3-D891-5B40-9CED-BAA86C29BFB2}"/>
                    </a:ext>
                  </a:extLst>
                </p14:cNvPr>
                <p14:cNvContentPartPr/>
                <p14:nvPr/>
              </p14:nvContentPartPr>
              <p14:xfrm>
                <a:off x="4683577" y="290861"/>
                <a:ext cx="98280" cy="126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E36F3B3-D891-5B40-9CED-BAA86C29BFB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677457" y="284741"/>
                  <a:ext cx="110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F112A12-8F89-B92D-CA79-DDB0FC9999F5}"/>
                    </a:ext>
                  </a:extLst>
                </p14:cNvPr>
                <p14:cNvContentPartPr/>
                <p14:nvPr/>
              </p14:nvContentPartPr>
              <p14:xfrm>
                <a:off x="4860337" y="251981"/>
                <a:ext cx="93960" cy="148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F112A12-8F89-B92D-CA79-DDB0FC9999F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854217" y="245861"/>
                  <a:ext cx="106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C72D540-158C-84B5-B769-7E018F9315AD}"/>
                    </a:ext>
                  </a:extLst>
                </p14:cNvPr>
                <p14:cNvContentPartPr/>
                <p14:nvPr/>
              </p14:nvContentPartPr>
              <p14:xfrm>
                <a:off x="5057977" y="151181"/>
                <a:ext cx="40680" cy="326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C72D540-158C-84B5-B769-7E018F9315A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051857" y="145061"/>
                  <a:ext cx="529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874A3DA-838E-4E18-21F3-44240FC51F38}"/>
                    </a:ext>
                  </a:extLst>
                </p14:cNvPr>
                <p14:cNvContentPartPr/>
                <p14:nvPr/>
              </p14:nvContentPartPr>
              <p14:xfrm>
                <a:off x="5034217" y="236141"/>
                <a:ext cx="112320" cy="52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874A3DA-838E-4E18-21F3-44240FC51F3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028097" y="230021"/>
                  <a:ext cx="124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EB987B5-60F4-E707-34B0-B4637A868468}"/>
                    </a:ext>
                  </a:extLst>
                </p14:cNvPr>
                <p14:cNvContentPartPr/>
                <p14:nvPr/>
              </p14:nvContentPartPr>
              <p14:xfrm>
                <a:off x="5203057" y="262061"/>
                <a:ext cx="136440" cy="178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EB987B5-60F4-E707-34B0-B4637A86846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196937" y="255941"/>
                  <a:ext cx="148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4769B1F-5D8B-E240-6C80-E28FEE7E13F9}"/>
                    </a:ext>
                  </a:extLst>
                </p14:cNvPr>
                <p14:cNvContentPartPr/>
                <p14:nvPr/>
              </p14:nvContentPartPr>
              <p14:xfrm>
                <a:off x="5349577" y="211661"/>
                <a:ext cx="192960" cy="237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4769B1F-5D8B-E240-6C80-E28FEE7E13F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343457" y="205541"/>
                  <a:ext cx="2052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9A15B30-2EDE-FE66-DA32-0FF541C3C63D}"/>
              </a:ext>
            </a:extLst>
          </p:cNvPr>
          <p:cNvGrpSpPr/>
          <p:nvPr/>
        </p:nvGrpSpPr>
        <p:grpSpPr>
          <a:xfrm>
            <a:off x="6029977" y="94301"/>
            <a:ext cx="630360" cy="352440"/>
            <a:chOff x="6029977" y="94301"/>
            <a:chExt cx="63036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06478E8-2B00-3CB1-BBDD-75EBE5F24836}"/>
                    </a:ext>
                  </a:extLst>
                </p14:cNvPr>
                <p14:cNvContentPartPr/>
                <p14:nvPr/>
              </p14:nvContentPartPr>
              <p14:xfrm>
                <a:off x="6029977" y="246941"/>
                <a:ext cx="168840" cy="199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06478E8-2B00-3CB1-BBDD-75EBE5F2483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023857" y="240821"/>
                  <a:ext cx="181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8A769B9-2029-242A-4E23-E939433C0B29}"/>
                    </a:ext>
                  </a:extLst>
                </p14:cNvPr>
                <p14:cNvContentPartPr/>
                <p14:nvPr/>
              </p14:nvContentPartPr>
              <p14:xfrm>
                <a:off x="6076057" y="161261"/>
                <a:ext cx="189000" cy="52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8A769B9-2029-242A-4E23-E939433C0B2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69937" y="155141"/>
                  <a:ext cx="201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6F3AFC0-2B6C-E047-C97E-C1485D80050B}"/>
                    </a:ext>
                  </a:extLst>
                </p14:cNvPr>
                <p14:cNvContentPartPr/>
                <p14:nvPr/>
              </p14:nvContentPartPr>
              <p14:xfrm>
                <a:off x="6297097" y="272861"/>
                <a:ext cx="95040" cy="152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6F3AFC0-2B6C-E047-C97E-C1485D80050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290977" y="266741"/>
                  <a:ext cx="107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7517527-8B81-EA41-4697-84C12BF4A720}"/>
                    </a:ext>
                  </a:extLst>
                </p14:cNvPr>
                <p14:cNvContentPartPr/>
                <p14:nvPr/>
              </p14:nvContentPartPr>
              <p14:xfrm>
                <a:off x="6463417" y="241541"/>
                <a:ext cx="16920" cy="170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7517527-8B81-EA41-4697-84C12BF4A72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457297" y="235421"/>
                  <a:ext cx="29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0626665-11CF-BBF9-7727-747D99B4B9D8}"/>
                    </a:ext>
                  </a:extLst>
                </p14:cNvPr>
                <p14:cNvContentPartPr/>
                <p14:nvPr/>
              </p14:nvContentPartPr>
              <p14:xfrm>
                <a:off x="6521017" y="277901"/>
                <a:ext cx="139320" cy="121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0626665-11CF-BBF9-7727-747D99B4B9D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514897" y="271781"/>
                  <a:ext cx="151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E9B3678-4877-9C7A-FC82-3D62099C2647}"/>
                    </a:ext>
                  </a:extLst>
                </p14:cNvPr>
                <p14:cNvContentPartPr/>
                <p14:nvPr/>
              </p14:nvContentPartPr>
              <p14:xfrm>
                <a:off x="6631897" y="94301"/>
                <a:ext cx="19440" cy="328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E9B3678-4877-9C7A-FC82-3D62099C264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625777" y="88181"/>
                  <a:ext cx="3168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F24A893-020A-5473-D70C-7D99C02AD36F}"/>
                  </a:ext>
                </a:extLst>
              </p14:cNvPr>
              <p14:cNvContentPartPr/>
              <p14:nvPr/>
            </p14:nvContentPartPr>
            <p14:xfrm>
              <a:off x="404617" y="698381"/>
              <a:ext cx="1367280" cy="7725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F24A893-020A-5473-D70C-7D99C02AD36F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395617" y="689381"/>
                <a:ext cx="138492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E5B3A37-4440-34AC-02A5-6F00F94A3063}"/>
                  </a:ext>
                </a:extLst>
              </p14:cNvPr>
              <p14:cNvContentPartPr/>
              <p14:nvPr/>
            </p14:nvContentPartPr>
            <p14:xfrm>
              <a:off x="7947337" y="529541"/>
              <a:ext cx="1726560" cy="8697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E5B3A37-4440-34AC-02A5-6F00F94A3063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938697" y="520541"/>
                <a:ext cx="1744200" cy="88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2E52D72-E5A1-FE0B-FDB1-951539CDA7EB}"/>
              </a:ext>
            </a:extLst>
          </p:cNvPr>
          <p:cNvGrpSpPr/>
          <p:nvPr/>
        </p:nvGrpSpPr>
        <p:grpSpPr>
          <a:xfrm>
            <a:off x="1872337" y="1137221"/>
            <a:ext cx="210240" cy="164880"/>
            <a:chOff x="1872337" y="1137221"/>
            <a:chExt cx="21024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2819B6F-E795-A929-E1CC-11A752B73A43}"/>
                    </a:ext>
                  </a:extLst>
                </p14:cNvPr>
                <p14:cNvContentPartPr/>
                <p14:nvPr/>
              </p14:nvContentPartPr>
              <p14:xfrm>
                <a:off x="1872337" y="1209581"/>
                <a:ext cx="196920" cy="12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2819B6F-E795-A929-E1CC-11A752B73A4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863697" y="1200581"/>
                  <a:ext cx="214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E8BADF1-DC1A-A851-43FE-9F531DAFAC91}"/>
                    </a:ext>
                  </a:extLst>
                </p14:cNvPr>
                <p14:cNvContentPartPr/>
                <p14:nvPr/>
              </p14:nvContentPartPr>
              <p14:xfrm>
                <a:off x="2012377" y="1137221"/>
                <a:ext cx="70200" cy="164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E8BADF1-DC1A-A851-43FE-9F531DAFAC9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003377" y="1128581"/>
                  <a:ext cx="878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8144E97-065E-9BB1-904B-BA5D0758A66D}"/>
              </a:ext>
            </a:extLst>
          </p:cNvPr>
          <p:cNvGrpSpPr/>
          <p:nvPr/>
        </p:nvGrpSpPr>
        <p:grpSpPr>
          <a:xfrm>
            <a:off x="2463097" y="973781"/>
            <a:ext cx="772200" cy="380160"/>
            <a:chOff x="2463097" y="973781"/>
            <a:chExt cx="77220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D24FA67-A066-4637-A1B8-E8BFC58B942B}"/>
                    </a:ext>
                  </a:extLst>
                </p14:cNvPr>
                <p14:cNvContentPartPr/>
                <p14:nvPr/>
              </p14:nvContentPartPr>
              <p14:xfrm>
                <a:off x="2463097" y="1020941"/>
                <a:ext cx="145440" cy="246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D24FA67-A066-4637-A1B8-E8BFC58B942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454457" y="1012301"/>
                  <a:ext cx="163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5B33D18-10A6-08EB-5F07-72C409CB3AA0}"/>
                    </a:ext>
                  </a:extLst>
                </p14:cNvPr>
                <p14:cNvContentPartPr/>
                <p14:nvPr/>
              </p14:nvContentPartPr>
              <p14:xfrm>
                <a:off x="2627617" y="1025621"/>
                <a:ext cx="138600" cy="255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5B33D18-10A6-08EB-5F07-72C409CB3AA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618617" y="1016981"/>
                  <a:ext cx="156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8363CBF-9A7D-BCAC-41B7-FFFF06B2F172}"/>
                    </a:ext>
                  </a:extLst>
                </p14:cNvPr>
                <p14:cNvContentPartPr/>
                <p14:nvPr/>
              </p14:nvContentPartPr>
              <p14:xfrm>
                <a:off x="2653897" y="1168181"/>
                <a:ext cx="93960" cy="23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8363CBF-9A7D-BCAC-41B7-FFFF06B2F17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644897" y="1159181"/>
                  <a:ext cx="111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7B23A4A-A403-F328-946A-66600A7E1BCA}"/>
                    </a:ext>
                  </a:extLst>
                </p14:cNvPr>
                <p14:cNvContentPartPr/>
                <p14:nvPr/>
              </p14:nvContentPartPr>
              <p14:xfrm>
                <a:off x="2657137" y="1216061"/>
                <a:ext cx="163080" cy="59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7B23A4A-A403-F328-946A-66600A7E1BC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648497" y="1207061"/>
                  <a:ext cx="180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9AA6F1E-1301-0A86-0D83-26E09797F86F}"/>
                    </a:ext>
                  </a:extLst>
                </p14:cNvPr>
                <p14:cNvContentPartPr/>
                <p14:nvPr/>
              </p14:nvContentPartPr>
              <p14:xfrm>
                <a:off x="2830297" y="1042901"/>
                <a:ext cx="160200" cy="264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9AA6F1E-1301-0A86-0D83-26E09797F86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821297" y="1034261"/>
                  <a:ext cx="1778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470C920-53F3-B748-64C2-E23173B79BF2}"/>
                    </a:ext>
                  </a:extLst>
                </p14:cNvPr>
                <p14:cNvContentPartPr/>
                <p14:nvPr/>
              </p14:nvContentPartPr>
              <p14:xfrm>
                <a:off x="2893297" y="1168181"/>
                <a:ext cx="139320" cy="37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470C920-53F3-B748-64C2-E23173B79BF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884297" y="1159181"/>
                  <a:ext cx="156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3A72A59-C2EB-93C1-E6F6-03613C0AC430}"/>
                    </a:ext>
                  </a:extLst>
                </p14:cNvPr>
                <p14:cNvContentPartPr/>
                <p14:nvPr/>
              </p14:nvContentPartPr>
              <p14:xfrm>
                <a:off x="3162217" y="1072781"/>
                <a:ext cx="16200" cy="281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3A72A59-C2EB-93C1-E6F6-03613C0AC43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153577" y="1064141"/>
                  <a:ext cx="338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74F9573-20A4-6EA3-65B6-526059B41AF7}"/>
                    </a:ext>
                  </a:extLst>
                </p14:cNvPr>
                <p14:cNvContentPartPr/>
                <p14:nvPr/>
              </p14:nvContentPartPr>
              <p14:xfrm>
                <a:off x="3063577" y="973781"/>
                <a:ext cx="171720" cy="93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74F9573-20A4-6EA3-65B6-526059B41AF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054937" y="964781"/>
                  <a:ext cx="1893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504E543-FB76-D6F7-0ACA-8F399CFB299F}"/>
              </a:ext>
            </a:extLst>
          </p:cNvPr>
          <p:cNvGrpSpPr/>
          <p:nvPr/>
        </p:nvGrpSpPr>
        <p:grpSpPr>
          <a:xfrm>
            <a:off x="3605377" y="953981"/>
            <a:ext cx="879840" cy="393480"/>
            <a:chOff x="3605377" y="953981"/>
            <a:chExt cx="87984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254F9E2-92D0-4568-7E8C-2C446F6188D1}"/>
                    </a:ext>
                  </a:extLst>
                </p14:cNvPr>
                <p14:cNvContentPartPr/>
                <p14:nvPr/>
              </p14:nvContentPartPr>
              <p14:xfrm>
                <a:off x="3689257" y="1019501"/>
                <a:ext cx="10080" cy="274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254F9E2-92D0-4568-7E8C-2C446F6188D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680617" y="1010501"/>
                  <a:ext cx="27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C6C60C9-EF82-4E8F-3FF4-C8F30A0793A0}"/>
                    </a:ext>
                  </a:extLst>
                </p14:cNvPr>
                <p14:cNvContentPartPr/>
                <p14:nvPr/>
              </p14:nvContentPartPr>
              <p14:xfrm>
                <a:off x="3605377" y="957221"/>
                <a:ext cx="174240" cy="81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C6C60C9-EF82-4E8F-3FF4-C8F30A0793A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596737" y="948581"/>
                  <a:ext cx="191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46FB06C-3222-F01F-97A9-E8E746EED0EE}"/>
                    </a:ext>
                  </a:extLst>
                </p14:cNvPr>
                <p14:cNvContentPartPr/>
                <p14:nvPr/>
              </p14:nvContentPartPr>
              <p14:xfrm>
                <a:off x="3823537" y="1048301"/>
                <a:ext cx="330840" cy="299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46FB06C-3222-F01F-97A9-E8E746EED0E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814537" y="1039661"/>
                  <a:ext cx="348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C2D9F3F-3F2F-D976-037D-ECEB829D58BD}"/>
                    </a:ext>
                  </a:extLst>
                </p14:cNvPr>
                <p14:cNvContentPartPr/>
                <p14:nvPr/>
              </p14:nvContentPartPr>
              <p14:xfrm>
                <a:off x="4218817" y="953981"/>
                <a:ext cx="45720" cy="313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C2D9F3F-3F2F-D976-037D-ECEB829D58B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210177" y="945341"/>
                  <a:ext cx="63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7E5D060-8AD7-86E4-0B8A-7ECFADF8562A}"/>
                    </a:ext>
                  </a:extLst>
                </p14:cNvPr>
                <p14:cNvContentPartPr/>
                <p14:nvPr/>
              </p14:nvContentPartPr>
              <p14:xfrm>
                <a:off x="4335457" y="1113101"/>
                <a:ext cx="149760" cy="195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7E5D060-8AD7-86E4-0B8A-7ECFADF8562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326457" y="1104461"/>
                  <a:ext cx="16740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306309D-1207-8776-43F9-D1D52ADEB498}"/>
              </a:ext>
            </a:extLst>
          </p:cNvPr>
          <p:cNvGrpSpPr/>
          <p:nvPr/>
        </p:nvGrpSpPr>
        <p:grpSpPr>
          <a:xfrm>
            <a:off x="10032457" y="342341"/>
            <a:ext cx="1946880" cy="828000"/>
            <a:chOff x="10032457" y="342341"/>
            <a:chExt cx="1946880" cy="82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A3CB268-7D94-EBE1-BB39-F9E7A35E9A72}"/>
                    </a:ext>
                  </a:extLst>
                </p14:cNvPr>
                <p14:cNvContentPartPr/>
                <p14:nvPr/>
              </p14:nvContentPartPr>
              <p14:xfrm>
                <a:off x="10032457" y="511181"/>
                <a:ext cx="12600" cy="269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A3CB268-7D94-EBE1-BB39-F9E7A35E9A7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023457" y="502541"/>
                  <a:ext cx="302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4579D30-86E7-AC4D-FC23-D275441DA419}"/>
                    </a:ext>
                  </a:extLst>
                </p14:cNvPr>
                <p14:cNvContentPartPr/>
                <p14:nvPr/>
              </p14:nvContentPartPr>
              <p14:xfrm>
                <a:off x="10033177" y="425501"/>
                <a:ext cx="188280" cy="291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4579D30-86E7-AC4D-FC23-D275441DA41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024537" y="416861"/>
                  <a:ext cx="2059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B92B49C-37E1-978A-12DE-CB337DABD61A}"/>
                    </a:ext>
                  </a:extLst>
                </p14:cNvPr>
                <p14:cNvContentPartPr/>
                <p14:nvPr/>
              </p14:nvContentPartPr>
              <p14:xfrm>
                <a:off x="10272577" y="530261"/>
                <a:ext cx="18000" cy="165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B92B49C-37E1-978A-12DE-CB337DABD61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263937" y="521261"/>
                  <a:ext cx="35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60890B6-1897-C2B7-9146-03522A58E648}"/>
                    </a:ext>
                  </a:extLst>
                </p14:cNvPr>
                <p14:cNvContentPartPr/>
                <p14:nvPr/>
              </p14:nvContentPartPr>
              <p14:xfrm>
                <a:off x="10339897" y="362501"/>
                <a:ext cx="19440" cy="33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60890B6-1897-C2B7-9146-03522A58E64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331257" y="353861"/>
                  <a:ext cx="37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427E5BC-4B9E-461E-3F45-CD02A66EBBDA}"/>
                    </a:ext>
                  </a:extLst>
                </p14:cNvPr>
                <p14:cNvContentPartPr/>
                <p14:nvPr/>
              </p14:nvContentPartPr>
              <p14:xfrm>
                <a:off x="10396417" y="546821"/>
                <a:ext cx="125640" cy="6235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427E5BC-4B9E-461E-3F45-CD02A66EBBD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387777" y="537821"/>
                  <a:ext cx="1432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42B371A-0E0A-61B5-F487-A955208B0293}"/>
                    </a:ext>
                  </a:extLst>
                </p14:cNvPr>
                <p14:cNvContentPartPr/>
                <p14:nvPr/>
              </p14:nvContentPartPr>
              <p14:xfrm>
                <a:off x="10595497" y="450341"/>
                <a:ext cx="189720" cy="249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42B371A-0E0A-61B5-F487-A955208B029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586497" y="441701"/>
                  <a:ext cx="207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77A2509-2880-D2CA-FA93-7B886E35F039}"/>
                    </a:ext>
                  </a:extLst>
                </p14:cNvPr>
                <p14:cNvContentPartPr/>
                <p14:nvPr/>
              </p14:nvContentPartPr>
              <p14:xfrm>
                <a:off x="10829497" y="373661"/>
                <a:ext cx="43200" cy="3142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77A2509-2880-D2CA-FA93-7B886E35F03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820497" y="364661"/>
                  <a:ext cx="608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03B8A24-8456-1682-61DC-092994B0F176}"/>
                    </a:ext>
                  </a:extLst>
                </p14:cNvPr>
                <p14:cNvContentPartPr/>
                <p14:nvPr/>
              </p14:nvContentPartPr>
              <p14:xfrm>
                <a:off x="10796377" y="483101"/>
                <a:ext cx="133200" cy="33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03B8A24-8456-1682-61DC-092994B0F17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787377" y="474101"/>
                  <a:ext cx="150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F5AD100-B455-BBDD-9FEE-F90BE03954A2}"/>
                    </a:ext>
                  </a:extLst>
                </p14:cNvPr>
                <p14:cNvContentPartPr/>
                <p14:nvPr/>
              </p14:nvContentPartPr>
              <p14:xfrm>
                <a:off x="11269777" y="419381"/>
                <a:ext cx="19800" cy="276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F5AD100-B455-BBDD-9FEE-F90BE03954A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261137" y="410381"/>
                  <a:ext cx="37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CB35894-3662-5E59-0DFA-8B188A2C0E3E}"/>
                    </a:ext>
                  </a:extLst>
                </p14:cNvPr>
                <p14:cNvContentPartPr/>
                <p14:nvPr/>
              </p14:nvContentPartPr>
              <p14:xfrm>
                <a:off x="11155297" y="342341"/>
                <a:ext cx="210240" cy="74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CB35894-3662-5E59-0DFA-8B188A2C0E3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146657" y="333341"/>
                  <a:ext cx="227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E7D0BF4-8F05-E7FE-B16B-749620EF8471}"/>
                    </a:ext>
                  </a:extLst>
                </p14:cNvPr>
                <p14:cNvContentPartPr/>
                <p14:nvPr/>
              </p14:nvContentPartPr>
              <p14:xfrm>
                <a:off x="11444737" y="517661"/>
                <a:ext cx="111240" cy="127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E7D0BF4-8F05-E7FE-B16B-749620EF847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435737" y="508661"/>
                  <a:ext cx="128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A76D6AE-2794-A57D-F79F-8AF3AC4CC11F}"/>
                    </a:ext>
                  </a:extLst>
                </p14:cNvPr>
                <p14:cNvContentPartPr/>
                <p14:nvPr/>
              </p14:nvContentPartPr>
              <p14:xfrm>
                <a:off x="11567137" y="375821"/>
                <a:ext cx="106200" cy="297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A76D6AE-2794-A57D-F79F-8AF3AC4CC11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558497" y="367181"/>
                  <a:ext cx="123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5F6A888-B0A1-0BCB-A5BD-176E6A7D4FC4}"/>
                    </a:ext>
                  </a:extLst>
                </p14:cNvPr>
                <p14:cNvContentPartPr/>
                <p14:nvPr/>
              </p14:nvContentPartPr>
              <p14:xfrm>
                <a:off x="11766577" y="379781"/>
                <a:ext cx="25560" cy="257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5F6A888-B0A1-0BCB-A5BD-176E6A7D4FC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757937" y="371141"/>
                  <a:ext cx="43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FA1BAD8-A1DA-509D-24DA-1D3F842E36DC}"/>
                    </a:ext>
                  </a:extLst>
                </p14:cNvPr>
                <p14:cNvContentPartPr/>
                <p14:nvPr/>
              </p14:nvContentPartPr>
              <p14:xfrm>
                <a:off x="11805457" y="503261"/>
                <a:ext cx="173880" cy="112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FA1BAD8-A1DA-509D-24DA-1D3F842E36D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796457" y="494621"/>
                  <a:ext cx="19152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38742790-7719-CF3E-A19F-53B179BDD6EB}"/>
                  </a:ext>
                </a:extLst>
              </p14:cNvPr>
              <p14:cNvContentPartPr/>
              <p14:nvPr/>
            </p14:nvContentPartPr>
            <p14:xfrm>
              <a:off x="3811914" y="2427872"/>
              <a:ext cx="169920" cy="1285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38742790-7719-CF3E-A19F-53B179BDD6EB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3802914" y="2419232"/>
                <a:ext cx="1875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7F7E412D-0CB4-E127-EDAB-667963EF0D0B}"/>
                  </a:ext>
                </a:extLst>
              </p14:cNvPr>
              <p14:cNvContentPartPr/>
              <p14:nvPr/>
            </p14:nvContentPartPr>
            <p14:xfrm>
              <a:off x="3696714" y="3493112"/>
              <a:ext cx="269280" cy="19044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7F7E412D-0CB4-E127-EDAB-667963EF0D0B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3688074" y="3484112"/>
                <a:ext cx="2869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7E944EE5-2AD3-0F7E-78D0-9F74E50D68C7}"/>
                  </a:ext>
                </a:extLst>
              </p14:cNvPr>
              <p14:cNvContentPartPr/>
              <p14:nvPr/>
            </p14:nvContentPartPr>
            <p14:xfrm>
              <a:off x="3544074" y="2985512"/>
              <a:ext cx="349920" cy="2361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7E944EE5-2AD3-0F7E-78D0-9F74E50D68C7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3535434" y="2976872"/>
                <a:ext cx="3675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2BFEA317-B301-4C64-EA62-B3AB55F17887}"/>
                  </a:ext>
                </a:extLst>
              </p14:cNvPr>
              <p14:cNvContentPartPr/>
              <p14:nvPr/>
            </p14:nvContentPartPr>
            <p14:xfrm>
              <a:off x="3683034" y="3470432"/>
              <a:ext cx="383760" cy="2048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2BFEA317-B301-4C64-EA62-B3AB55F17887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3674034" y="3461432"/>
                <a:ext cx="4014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8F8DC1B7-7757-20CB-F3F1-9ABA80630F4F}"/>
                  </a:ext>
                </a:extLst>
              </p14:cNvPr>
              <p14:cNvContentPartPr/>
              <p14:nvPr/>
            </p14:nvContentPartPr>
            <p14:xfrm>
              <a:off x="10717434" y="4614512"/>
              <a:ext cx="313920" cy="19944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8F8DC1B7-7757-20CB-F3F1-9ABA80630F4F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0708794" y="4605872"/>
                <a:ext cx="3315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329004E-B0ED-F14D-4C95-ACEB934E776D}"/>
                  </a:ext>
                </a:extLst>
              </p14:cNvPr>
              <p14:cNvContentPartPr/>
              <p14:nvPr/>
            </p14:nvContentPartPr>
            <p14:xfrm>
              <a:off x="1026954" y="1515632"/>
              <a:ext cx="134280" cy="53532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329004E-B0ED-F14D-4C95-ACEB934E776D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018314" y="1506632"/>
                <a:ext cx="151920" cy="55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8A6AD1D-73FB-394D-4F17-6064799FD043}"/>
              </a:ext>
            </a:extLst>
          </p:cNvPr>
          <p:cNvGrpSpPr/>
          <p:nvPr/>
        </p:nvGrpSpPr>
        <p:grpSpPr>
          <a:xfrm>
            <a:off x="7139754" y="5082872"/>
            <a:ext cx="3113280" cy="915120"/>
            <a:chOff x="7139754" y="5082872"/>
            <a:chExt cx="3113280" cy="9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482D4BD-407E-639B-17EB-2689C54E7454}"/>
                    </a:ext>
                  </a:extLst>
                </p14:cNvPr>
                <p14:cNvContentPartPr/>
                <p14:nvPr/>
              </p14:nvContentPartPr>
              <p14:xfrm>
                <a:off x="8093754" y="5082872"/>
                <a:ext cx="680040" cy="8330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482D4BD-407E-639B-17EB-2689C54E745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084754" y="5074232"/>
                  <a:ext cx="69768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63F55C2-BC45-23A0-2A96-ECD9040586A5}"/>
                    </a:ext>
                  </a:extLst>
                </p14:cNvPr>
                <p14:cNvContentPartPr/>
                <p14:nvPr/>
              </p14:nvContentPartPr>
              <p14:xfrm>
                <a:off x="7139754" y="5530712"/>
                <a:ext cx="1088640" cy="4672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63F55C2-BC45-23A0-2A96-ECD9040586A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130754" y="5521712"/>
                  <a:ext cx="11062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67A080D-9E16-C811-A1B0-2C36E9186DC3}"/>
                    </a:ext>
                  </a:extLst>
                </p14:cNvPr>
                <p14:cNvContentPartPr/>
                <p14:nvPr/>
              </p14:nvContentPartPr>
              <p14:xfrm>
                <a:off x="8267634" y="5640152"/>
                <a:ext cx="1985400" cy="3250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67A080D-9E16-C811-A1B0-2C36E9186DC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258994" y="5631152"/>
                  <a:ext cx="200304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55CB2E63-4C9C-1079-923B-56EBCE9BF256}"/>
              </a:ext>
            </a:extLst>
          </p:cNvPr>
          <p:cNvGrpSpPr/>
          <p:nvPr/>
        </p:nvGrpSpPr>
        <p:grpSpPr>
          <a:xfrm>
            <a:off x="1234314" y="5887832"/>
            <a:ext cx="232200" cy="717480"/>
            <a:chOff x="1234314" y="5887832"/>
            <a:chExt cx="232200" cy="71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DE4F552-7E25-3C3B-F9A8-16DB5953DEDF}"/>
                    </a:ext>
                  </a:extLst>
                </p14:cNvPr>
                <p14:cNvContentPartPr/>
                <p14:nvPr/>
              </p14:nvContentPartPr>
              <p14:xfrm>
                <a:off x="1240794" y="5982512"/>
                <a:ext cx="83160" cy="6228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DE4F552-7E25-3C3B-F9A8-16DB5953DED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232154" y="5973872"/>
                  <a:ext cx="10080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EA9F93BE-63ED-7687-F585-E831AC2A6527}"/>
                    </a:ext>
                  </a:extLst>
                </p14:cNvPr>
                <p14:cNvContentPartPr/>
                <p14:nvPr/>
              </p14:nvContentPartPr>
              <p14:xfrm>
                <a:off x="1234314" y="5887832"/>
                <a:ext cx="232200" cy="4428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EA9F93BE-63ED-7687-F585-E831AC2A652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225674" y="5879192"/>
                  <a:ext cx="249840" cy="46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293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D27C70F-8034-2401-9642-EF5F114D5146}"/>
                  </a:ext>
                </a:extLst>
              </p14:cNvPr>
              <p14:cNvContentPartPr/>
              <p14:nvPr/>
            </p14:nvContentPartPr>
            <p14:xfrm>
              <a:off x="3107497" y="511181"/>
              <a:ext cx="938880" cy="1004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D27C70F-8034-2401-9642-EF5F114D51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8497" y="502541"/>
                <a:ext cx="9565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46A02B5-3E4A-7F74-54C4-1BD3B4A2241F}"/>
                  </a:ext>
                </a:extLst>
              </p14:cNvPr>
              <p14:cNvContentPartPr/>
              <p14:nvPr/>
            </p14:nvContentPartPr>
            <p14:xfrm>
              <a:off x="6351097" y="519821"/>
              <a:ext cx="780120" cy="709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46A02B5-3E4A-7F74-54C4-1BD3B4A224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2457" y="511181"/>
                <a:ext cx="7977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3C8E108-3703-69F4-8D03-C8CF411AD1BD}"/>
                  </a:ext>
                </a:extLst>
              </p14:cNvPr>
              <p14:cNvContentPartPr/>
              <p14:nvPr/>
            </p14:nvContentPartPr>
            <p14:xfrm>
              <a:off x="8573017" y="449981"/>
              <a:ext cx="744120" cy="45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3C8E108-3703-69F4-8D03-C8CF411AD1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64017" y="440981"/>
                <a:ext cx="7617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F95A6E7-D17D-B59B-B086-046538D635CF}"/>
                  </a:ext>
                </a:extLst>
              </p14:cNvPr>
              <p14:cNvContentPartPr/>
              <p14:nvPr/>
            </p14:nvContentPartPr>
            <p14:xfrm>
              <a:off x="10930657" y="489941"/>
              <a:ext cx="618480" cy="59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F95A6E7-D17D-B59B-B086-046538D635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22017" y="481301"/>
                <a:ext cx="636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E7D558-888C-C918-4040-86F3C8CC2B22}"/>
                  </a:ext>
                </a:extLst>
              </p14:cNvPr>
              <p14:cNvContentPartPr/>
              <p14:nvPr/>
            </p14:nvContentPartPr>
            <p14:xfrm>
              <a:off x="139297" y="202301"/>
              <a:ext cx="104760" cy="19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E7D558-888C-C918-4040-86F3C8CC2B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3177" y="196181"/>
                <a:ext cx="1170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0FB538-C5C1-94A5-7A55-EF34EFDB2D8F}"/>
                  </a:ext>
                </a:extLst>
              </p14:cNvPr>
              <p14:cNvContentPartPr/>
              <p14:nvPr/>
            </p14:nvContentPartPr>
            <p14:xfrm>
              <a:off x="308857" y="217421"/>
              <a:ext cx="121680" cy="161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0FB538-C5C1-94A5-7A55-EF34EFDB2D8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2737" y="211301"/>
                <a:ext cx="1339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07C270-75A6-FC6D-86EF-EF3B3D6810D0}"/>
                  </a:ext>
                </a:extLst>
              </p14:cNvPr>
              <p14:cNvContentPartPr/>
              <p14:nvPr/>
            </p14:nvContentPartPr>
            <p14:xfrm>
              <a:off x="478057" y="150101"/>
              <a:ext cx="45360" cy="27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07C270-75A6-FC6D-86EF-EF3B3D6810D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1937" y="143981"/>
                <a:ext cx="576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0B7573-8F8F-B5C2-64CE-92759409CC87}"/>
                  </a:ext>
                </a:extLst>
              </p14:cNvPr>
              <p14:cNvContentPartPr/>
              <p14:nvPr/>
            </p14:nvContentPartPr>
            <p14:xfrm>
              <a:off x="578137" y="233621"/>
              <a:ext cx="99000" cy="12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0B7573-8F8F-B5C2-64CE-92759409CC8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2017" y="227501"/>
                <a:ext cx="111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D69FCF-C4CD-86C4-8BC6-70D001843136}"/>
                  </a:ext>
                </a:extLst>
              </p14:cNvPr>
              <p14:cNvContentPartPr/>
              <p14:nvPr/>
            </p14:nvContentPartPr>
            <p14:xfrm>
              <a:off x="751657" y="201221"/>
              <a:ext cx="98640" cy="142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D69FCF-C4CD-86C4-8BC6-70D00184313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5537" y="195101"/>
                <a:ext cx="1108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0300D2-9173-86FC-C617-8B397D350B8E}"/>
                  </a:ext>
                </a:extLst>
              </p14:cNvPr>
              <p14:cNvContentPartPr/>
              <p14:nvPr/>
            </p14:nvContentPartPr>
            <p14:xfrm>
              <a:off x="895657" y="141461"/>
              <a:ext cx="23400" cy="267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0300D2-9173-86FC-C617-8B397D350B8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9537" y="135341"/>
                <a:ext cx="356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065E9F-9E0E-53F2-1DFA-75C7EEE53466}"/>
                  </a:ext>
                </a:extLst>
              </p14:cNvPr>
              <p14:cNvContentPartPr/>
              <p14:nvPr/>
            </p14:nvContentPartPr>
            <p14:xfrm>
              <a:off x="875137" y="259541"/>
              <a:ext cx="7200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065E9F-9E0E-53F2-1DFA-75C7EEE5346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9017" y="253421"/>
                <a:ext cx="842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CA8AEA-79FC-14D1-5277-90513E0E2AE5}"/>
                  </a:ext>
                </a:extLst>
              </p14:cNvPr>
              <p14:cNvContentPartPr/>
              <p14:nvPr/>
            </p14:nvContentPartPr>
            <p14:xfrm>
              <a:off x="1425937" y="185741"/>
              <a:ext cx="78840" cy="174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CA8AEA-79FC-14D1-5277-90513E0E2AE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19817" y="179621"/>
                <a:ext cx="910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EA9155-2ED8-EB63-1FE8-43A42BB6A9F7}"/>
                  </a:ext>
                </a:extLst>
              </p14:cNvPr>
              <p14:cNvContentPartPr/>
              <p14:nvPr/>
            </p14:nvContentPartPr>
            <p14:xfrm>
              <a:off x="1383097" y="223541"/>
              <a:ext cx="188280" cy="132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EA9155-2ED8-EB63-1FE8-43A42BB6A9F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76977" y="217421"/>
                <a:ext cx="2005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4F2138-9161-431C-1800-00AF553D82B5}"/>
                  </a:ext>
                </a:extLst>
              </p14:cNvPr>
              <p14:cNvContentPartPr/>
              <p14:nvPr/>
            </p14:nvContentPartPr>
            <p14:xfrm>
              <a:off x="2115337" y="179981"/>
              <a:ext cx="23040" cy="345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4F2138-9161-431C-1800-00AF553D82B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109217" y="173861"/>
                <a:ext cx="352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E190D86-5A13-863A-258B-131B7148F2D1}"/>
                  </a:ext>
                </a:extLst>
              </p14:cNvPr>
              <p14:cNvContentPartPr/>
              <p14:nvPr/>
            </p14:nvContentPartPr>
            <p14:xfrm>
              <a:off x="2113537" y="133901"/>
              <a:ext cx="104400" cy="23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E190D86-5A13-863A-258B-131B7148F2D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07417" y="127781"/>
                <a:ext cx="1166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8C1ADAA-9133-52CE-FD33-932759316CE4}"/>
                  </a:ext>
                </a:extLst>
              </p14:cNvPr>
              <p14:cNvContentPartPr/>
              <p14:nvPr/>
            </p14:nvContentPartPr>
            <p14:xfrm>
              <a:off x="2134777" y="235061"/>
              <a:ext cx="78840" cy="26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8C1ADAA-9133-52CE-FD33-932759316CE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28657" y="228941"/>
                <a:ext cx="910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975E95D-5A48-607D-159E-E811C0AC0DE0}"/>
                  </a:ext>
                </a:extLst>
              </p14:cNvPr>
              <p14:cNvContentPartPr/>
              <p14:nvPr/>
            </p14:nvContentPartPr>
            <p14:xfrm>
              <a:off x="2246017" y="187181"/>
              <a:ext cx="178200" cy="189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975E95D-5A48-607D-159E-E811C0AC0DE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39897" y="181061"/>
                <a:ext cx="1904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49ED6C5-6C47-DCA0-C755-705CBD30C57D}"/>
                  </a:ext>
                </a:extLst>
              </p14:cNvPr>
              <p14:cNvContentPartPr/>
              <p14:nvPr/>
            </p14:nvContentPartPr>
            <p14:xfrm>
              <a:off x="2410897" y="216341"/>
              <a:ext cx="66960" cy="86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49ED6C5-6C47-DCA0-C755-705CBD30C57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404777" y="210221"/>
                <a:ext cx="792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51A1D6-E6AC-F439-164A-8EFE39197053}"/>
                  </a:ext>
                </a:extLst>
              </p14:cNvPr>
              <p14:cNvContentPartPr/>
              <p14:nvPr/>
            </p14:nvContentPartPr>
            <p14:xfrm>
              <a:off x="2523577" y="190061"/>
              <a:ext cx="160560" cy="168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51A1D6-E6AC-F439-164A-8EFE3919705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517457" y="183941"/>
                <a:ext cx="1728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5293975-6685-4A62-14BF-43A5903D6871}"/>
                  </a:ext>
                </a:extLst>
              </p14:cNvPr>
              <p14:cNvContentPartPr/>
              <p14:nvPr/>
            </p14:nvContentPartPr>
            <p14:xfrm>
              <a:off x="3105697" y="110861"/>
              <a:ext cx="10800" cy="307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5293975-6685-4A62-14BF-43A5903D687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99577" y="104741"/>
                <a:ext cx="230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72D5E32-0875-C6F9-2934-EEA740C20DD9}"/>
                  </a:ext>
                </a:extLst>
              </p14:cNvPr>
              <p14:cNvContentPartPr/>
              <p14:nvPr/>
            </p14:nvContentPartPr>
            <p14:xfrm>
              <a:off x="3073297" y="219581"/>
              <a:ext cx="137520" cy="44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72D5E32-0875-C6F9-2934-EEA740C20DD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067177" y="213461"/>
                <a:ext cx="1497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BE3E175-8DB0-6920-5887-313060CFFBC3}"/>
                  </a:ext>
                </a:extLst>
              </p14:cNvPr>
              <p14:cNvContentPartPr/>
              <p14:nvPr/>
            </p14:nvContentPartPr>
            <p14:xfrm>
              <a:off x="3223057" y="251261"/>
              <a:ext cx="153720" cy="117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BE3E175-8DB0-6920-5887-313060CFFBC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16937" y="245141"/>
                <a:ext cx="1659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C28F56D-D157-D4AB-8F58-E57E45D2D3D5}"/>
                  </a:ext>
                </a:extLst>
              </p14:cNvPr>
              <p14:cNvContentPartPr/>
              <p14:nvPr/>
            </p14:nvContentPartPr>
            <p14:xfrm>
              <a:off x="3419977" y="152621"/>
              <a:ext cx="123480" cy="219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C28F56D-D157-D4AB-8F58-E57E45D2D3D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13857" y="146501"/>
                <a:ext cx="1357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F4E2CC-577F-CE90-D50D-414F52F72765}"/>
                  </a:ext>
                </a:extLst>
              </p14:cNvPr>
              <p14:cNvContentPartPr/>
              <p14:nvPr/>
            </p14:nvContentPartPr>
            <p14:xfrm>
              <a:off x="3613657" y="132101"/>
              <a:ext cx="20880" cy="242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F4E2CC-577F-CE90-D50D-414F52F7276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607537" y="125981"/>
                <a:ext cx="331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BC7A92B-ABDB-544C-95C2-E4EE0DD6501E}"/>
                  </a:ext>
                </a:extLst>
              </p14:cNvPr>
              <p14:cNvContentPartPr/>
              <p14:nvPr/>
            </p14:nvContentPartPr>
            <p14:xfrm>
              <a:off x="3692137" y="242261"/>
              <a:ext cx="108720" cy="100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BC7A92B-ABDB-544C-95C2-E4EE0DD6501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686017" y="236141"/>
                <a:ext cx="1209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DC69F15-6E94-EB1A-1419-25DA2A4A91C1}"/>
                  </a:ext>
                </a:extLst>
              </p14:cNvPr>
              <p14:cNvContentPartPr/>
              <p14:nvPr/>
            </p14:nvContentPartPr>
            <p14:xfrm>
              <a:off x="3850177" y="161981"/>
              <a:ext cx="18720" cy="224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DC69F15-6E94-EB1A-1419-25DA2A4A91C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44057" y="155861"/>
                <a:ext cx="309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3BE69A-3B21-B69B-B6A1-1185B7FAFC1C}"/>
                  </a:ext>
                </a:extLst>
              </p14:cNvPr>
              <p14:cNvContentPartPr/>
              <p14:nvPr/>
            </p14:nvContentPartPr>
            <p14:xfrm>
              <a:off x="4276777" y="229661"/>
              <a:ext cx="40680" cy="213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3BE69A-3B21-B69B-B6A1-1185B7FAFC1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270657" y="223541"/>
                <a:ext cx="529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8E02856-73E1-FD50-B174-A9181C357B8F}"/>
                  </a:ext>
                </a:extLst>
              </p14:cNvPr>
              <p14:cNvContentPartPr/>
              <p14:nvPr/>
            </p14:nvContentPartPr>
            <p14:xfrm>
              <a:off x="4278577" y="143981"/>
              <a:ext cx="156600" cy="222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8E02856-73E1-FD50-B174-A9181C357B8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272457" y="137861"/>
                <a:ext cx="1688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9BDAC2-BA82-AD1B-16EF-9C17B50F546A}"/>
                  </a:ext>
                </a:extLst>
              </p14:cNvPr>
              <p14:cNvContentPartPr/>
              <p14:nvPr/>
            </p14:nvContentPartPr>
            <p14:xfrm>
              <a:off x="4496737" y="245501"/>
              <a:ext cx="26640" cy="153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9BDAC2-BA82-AD1B-16EF-9C17B50F546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490617" y="239381"/>
                <a:ext cx="388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7DD4D6B-2913-1096-57AA-FD2C14A9F1A7}"/>
                  </a:ext>
                </a:extLst>
              </p14:cNvPr>
              <p14:cNvContentPartPr/>
              <p14:nvPr/>
            </p14:nvContentPartPr>
            <p14:xfrm>
              <a:off x="4465417" y="142541"/>
              <a:ext cx="12600" cy="14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7DD4D6B-2913-1096-57AA-FD2C14A9F1A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459297" y="136421"/>
                <a:ext cx="248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5E99ED7-2379-A149-2058-E1CE8DA74FAF}"/>
                  </a:ext>
                </a:extLst>
              </p14:cNvPr>
              <p14:cNvContentPartPr/>
              <p14:nvPr/>
            </p14:nvContentPartPr>
            <p14:xfrm>
              <a:off x="4572337" y="260981"/>
              <a:ext cx="97560" cy="471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5E99ED7-2379-A149-2058-E1CE8DA74FA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566217" y="254861"/>
                <a:ext cx="10980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C2D883E-990F-B2C3-19C7-F6B04819063E}"/>
                  </a:ext>
                </a:extLst>
              </p14:cNvPr>
              <p14:cNvContentPartPr/>
              <p14:nvPr/>
            </p14:nvContentPartPr>
            <p14:xfrm>
              <a:off x="4713817" y="167741"/>
              <a:ext cx="163440" cy="179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2D883E-990F-B2C3-19C7-F6B04819063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707697" y="161621"/>
                <a:ext cx="1756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4C50841-8378-7211-F308-E547E94DD08C}"/>
                  </a:ext>
                </a:extLst>
              </p14:cNvPr>
              <p14:cNvContentPartPr/>
              <p14:nvPr/>
            </p14:nvContentPartPr>
            <p14:xfrm>
              <a:off x="4902457" y="131381"/>
              <a:ext cx="57960" cy="219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4C50841-8378-7211-F308-E547E94DD08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896337" y="125261"/>
                <a:ext cx="702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54BFF2C-5E67-CC83-7865-0A9E3AFBD324}"/>
                  </a:ext>
                </a:extLst>
              </p14:cNvPr>
              <p14:cNvContentPartPr/>
              <p14:nvPr/>
            </p14:nvContentPartPr>
            <p14:xfrm>
              <a:off x="4909297" y="216341"/>
              <a:ext cx="87840" cy="9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54BFF2C-5E67-CC83-7865-0A9E3AFBD32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903177" y="210221"/>
                <a:ext cx="1000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41E37E-3A44-1990-B11E-3A312093DE83}"/>
                  </a:ext>
                </a:extLst>
              </p14:cNvPr>
              <p14:cNvContentPartPr/>
              <p14:nvPr/>
            </p14:nvContentPartPr>
            <p14:xfrm>
              <a:off x="5256337" y="190421"/>
              <a:ext cx="78840" cy="241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41E37E-3A44-1990-B11E-3A312093DE8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250217" y="184301"/>
                <a:ext cx="910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B1131E1-4A09-6C15-2EE6-0416E4D41E84}"/>
                  </a:ext>
                </a:extLst>
              </p14:cNvPr>
              <p14:cNvContentPartPr/>
              <p14:nvPr/>
            </p14:nvContentPartPr>
            <p14:xfrm>
              <a:off x="5279017" y="145421"/>
              <a:ext cx="128880" cy="38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B1131E1-4A09-6C15-2EE6-0416E4D41E8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72897" y="139301"/>
                <a:ext cx="141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B0414FA-8954-5F99-E770-E4165081F934}"/>
                  </a:ext>
                </a:extLst>
              </p14:cNvPr>
              <p14:cNvContentPartPr/>
              <p14:nvPr/>
            </p14:nvContentPartPr>
            <p14:xfrm>
              <a:off x="5384857" y="277541"/>
              <a:ext cx="89640" cy="77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B0414FA-8954-5F99-E770-E4165081F93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378737" y="271421"/>
                <a:ext cx="1018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C7CB80-5F9B-5125-593F-43D13D16C44F}"/>
                  </a:ext>
                </a:extLst>
              </p14:cNvPr>
              <p14:cNvContentPartPr/>
              <p14:nvPr/>
            </p14:nvContentPartPr>
            <p14:xfrm>
              <a:off x="5545777" y="249461"/>
              <a:ext cx="16200" cy="153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C7CB80-5F9B-5125-593F-43D13D16C44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539657" y="243341"/>
                <a:ext cx="284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43DF4A-3E65-ED10-800A-81D82C3BBE5C}"/>
                  </a:ext>
                </a:extLst>
              </p14:cNvPr>
              <p14:cNvContentPartPr/>
              <p14:nvPr/>
            </p14:nvContentPartPr>
            <p14:xfrm>
              <a:off x="5660257" y="246221"/>
              <a:ext cx="135720" cy="158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43DF4A-3E65-ED10-800A-81D82C3BBE5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654137" y="240101"/>
                <a:ext cx="1479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155E3FC-BD38-9270-DE49-949D3A53DD28}"/>
                  </a:ext>
                </a:extLst>
              </p14:cNvPr>
              <p14:cNvContentPartPr/>
              <p14:nvPr/>
            </p14:nvContentPartPr>
            <p14:xfrm>
              <a:off x="5747377" y="147941"/>
              <a:ext cx="18720" cy="214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155E3FC-BD38-9270-DE49-949D3A53DD2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741257" y="141821"/>
                <a:ext cx="309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ADCD1FF-5155-FA37-6CC8-528555AAC884}"/>
                  </a:ext>
                </a:extLst>
              </p14:cNvPr>
              <p14:cNvContentPartPr/>
              <p14:nvPr/>
            </p14:nvContentPartPr>
            <p14:xfrm>
              <a:off x="6297097" y="182141"/>
              <a:ext cx="125280" cy="241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ADCD1FF-5155-FA37-6CC8-528555AAC88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290977" y="176021"/>
                <a:ext cx="1375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F64480C-9A4B-9196-9C68-073E1C4B9E02}"/>
                  </a:ext>
                </a:extLst>
              </p14:cNvPr>
              <p14:cNvContentPartPr/>
              <p14:nvPr/>
            </p14:nvContentPartPr>
            <p14:xfrm>
              <a:off x="6284137" y="243701"/>
              <a:ext cx="118440" cy="50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F64480C-9A4B-9196-9C68-073E1C4B9E0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278017" y="237581"/>
                <a:ext cx="1306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4A926E3-24A7-A6F1-65D7-01849660AE43}"/>
                  </a:ext>
                </a:extLst>
              </p14:cNvPr>
              <p14:cNvContentPartPr/>
              <p14:nvPr/>
            </p14:nvContentPartPr>
            <p14:xfrm>
              <a:off x="6421297" y="177101"/>
              <a:ext cx="289440" cy="249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4A926E3-24A7-A6F1-65D7-01849660AE4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415177" y="170981"/>
                <a:ext cx="3016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F073A56-8FEF-498B-0D92-F8CC60BF9553}"/>
                  </a:ext>
                </a:extLst>
              </p14:cNvPr>
              <p14:cNvContentPartPr/>
              <p14:nvPr/>
            </p14:nvContentPartPr>
            <p14:xfrm>
              <a:off x="6743857" y="192581"/>
              <a:ext cx="59760" cy="185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F073A56-8FEF-498B-0D92-F8CC60BF955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737737" y="186461"/>
                <a:ext cx="72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8159F40-24C6-A638-CEFA-D7200803EC71}"/>
                  </a:ext>
                </a:extLst>
              </p14:cNvPr>
              <p14:cNvContentPartPr/>
              <p14:nvPr/>
            </p14:nvContentPartPr>
            <p14:xfrm>
              <a:off x="6820177" y="235781"/>
              <a:ext cx="99720" cy="120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8159F40-24C6-A638-CEFA-D7200803EC7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814057" y="229661"/>
                <a:ext cx="1119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4B805F8-29D9-12DD-DE8A-9450EBBC8CF2}"/>
                  </a:ext>
                </a:extLst>
              </p14:cNvPr>
              <p14:cNvContentPartPr/>
              <p14:nvPr/>
            </p14:nvContentPartPr>
            <p14:xfrm>
              <a:off x="6992977" y="206261"/>
              <a:ext cx="161640" cy="163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4B805F8-29D9-12DD-DE8A-9450EBBC8CF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986857" y="200141"/>
                <a:ext cx="1738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90324C0-0293-DD90-6437-B4FEA938DFF8}"/>
                  </a:ext>
                </a:extLst>
              </p14:cNvPr>
              <p14:cNvContentPartPr/>
              <p14:nvPr/>
            </p14:nvContentPartPr>
            <p14:xfrm>
              <a:off x="7498057" y="232181"/>
              <a:ext cx="94680" cy="116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90324C0-0293-DD90-6437-B4FEA938DFF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491937" y="226061"/>
                <a:ext cx="1069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273F74F-CAA9-2C7A-F882-E125D511407C}"/>
                  </a:ext>
                </a:extLst>
              </p14:cNvPr>
              <p14:cNvContentPartPr/>
              <p14:nvPr/>
            </p14:nvContentPartPr>
            <p14:xfrm>
              <a:off x="7684177" y="122021"/>
              <a:ext cx="190440" cy="230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273F74F-CAA9-2C7A-F882-E125D511407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678057" y="115901"/>
                <a:ext cx="2026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BC90636-E9F8-B89A-2E22-DDB33C491F41}"/>
                  </a:ext>
                </a:extLst>
              </p14:cNvPr>
              <p14:cNvContentPartPr/>
              <p14:nvPr/>
            </p14:nvContentPartPr>
            <p14:xfrm>
              <a:off x="8366377" y="156221"/>
              <a:ext cx="99360" cy="249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BC90636-E9F8-B89A-2E22-DDB33C491F4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360257" y="150101"/>
                <a:ext cx="1116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AC1BF75-CAA4-1F24-3170-B6DC8CF391BB}"/>
                  </a:ext>
                </a:extLst>
              </p14:cNvPr>
              <p14:cNvContentPartPr/>
              <p14:nvPr/>
            </p14:nvContentPartPr>
            <p14:xfrm>
              <a:off x="8331817" y="240821"/>
              <a:ext cx="124560" cy="38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AC1BF75-CAA4-1F24-3170-B6DC8CF391B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325697" y="234701"/>
                <a:ext cx="1368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11640EB-F467-2260-A4F9-7D9412D923A1}"/>
                  </a:ext>
                </a:extLst>
              </p14:cNvPr>
              <p14:cNvContentPartPr/>
              <p14:nvPr/>
            </p14:nvContentPartPr>
            <p14:xfrm>
              <a:off x="8505337" y="236861"/>
              <a:ext cx="155160" cy="115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11640EB-F467-2260-A4F9-7D9412D923A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499217" y="230741"/>
                <a:ext cx="1674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820C806-57A2-398A-B4E5-51E279F3F325}"/>
                  </a:ext>
                </a:extLst>
              </p14:cNvPr>
              <p14:cNvContentPartPr/>
              <p14:nvPr/>
            </p14:nvContentPartPr>
            <p14:xfrm>
              <a:off x="8662657" y="135701"/>
              <a:ext cx="117720" cy="226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820C806-57A2-398A-B4E5-51E279F3F32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656537" y="129581"/>
                <a:ext cx="1299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F78791C-7F7B-B520-33FE-6B410396E202}"/>
                  </a:ext>
                </a:extLst>
              </p14:cNvPr>
              <p14:cNvContentPartPr/>
              <p14:nvPr/>
            </p14:nvContentPartPr>
            <p14:xfrm>
              <a:off x="8825377" y="135341"/>
              <a:ext cx="52920" cy="203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F78791C-7F7B-B520-33FE-6B410396E20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819257" y="129221"/>
                <a:ext cx="65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52E619E-D9E6-4D4C-5974-0A7908A3CB9C}"/>
                  </a:ext>
                </a:extLst>
              </p14:cNvPr>
              <p14:cNvContentPartPr/>
              <p14:nvPr/>
            </p14:nvContentPartPr>
            <p14:xfrm>
              <a:off x="8922937" y="202301"/>
              <a:ext cx="83880" cy="111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52E619E-D9E6-4D4C-5974-0A7908A3CB9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916817" y="196181"/>
                <a:ext cx="961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BE5860-2A88-3936-5896-4FB78310061A}"/>
                  </a:ext>
                </a:extLst>
              </p14:cNvPr>
              <p14:cNvContentPartPr/>
              <p14:nvPr/>
            </p14:nvContentPartPr>
            <p14:xfrm>
              <a:off x="9055417" y="131381"/>
              <a:ext cx="48960" cy="220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ABE5860-2A88-3936-5896-4FB78310061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049297" y="125261"/>
                <a:ext cx="61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84D8CBF-62FE-17D7-7FA8-BC57E21A8484}"/>
                  </a:ext>
                </a:extLst>
              </p14:cNvPr>
              <p14:cNvContentPartPr/>
              <p14:nvPr/>
            </p14:nvContentPartPr>
            <p14:xfrm>
              <a:off x="9211297" y="223181"/>
              <a:ext cx="31680" cy="37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84D8CBF-62FE-17D7-7FA8-BC57E21A848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205177" y="217061"/>
                <a:ext cx="439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A26E8F8-6EB0-87B6-1D24-F1B16BD4AD31}"/>
                  </a:ext>
                </a:extLst>
              </p14:cNvPr>
              <p14:cNvContentPartPr/>
              <p14:nvPr/>
            </p14:nvContentPartPr>
            <p14:xfrm>
              <a:off x="9445297" y="142901"/>
              <a:ext cx="140040" cy="205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A26E8F8-6EB0-87B6-1D24-F1B16BD4AD3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439177" y="136781"/>
                <a:ext cx="1522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9448AC6-0FB8-6130-26D2-17DD19B81315}"/>
                  </a:ext>
                </a:extLst>
              </p14:cNvPr>
              <p14:cNvContentPartPr/>
              <p14:nvPr/>
            </p14:nvContentPartPr>
            <p14:xfrm>
              <a:off x="9667777" y="179261"/>
              <a:ext cx="27720" cy="201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9448AC6-0FB8-6130-26D2-17DD19B8131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661657" y="173141"/>
                <a:ext cx="399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B0C2AA7-5F3E-2465-10AD-421874E5DAA9}"/>
                  </a:ext>
                </a:extLst>
              </p14:cNvPr>
              <p14:cNvContentPartPr/>
              <p14:nvPr/>
            </p14:nvContentPartPr>
            <p14:xfrm>
              <a:off x="10043617" y="201221"/>
              <a:ext cx="120240" cy="66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B0C2AA7-5F3E-2465-10AD-421874E5DAA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037497" y="195101"/>
                <a:ext cx="1324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BC41964-2A0D-CC0B-2F94-7DD7A6DDB6E8}"/>
                  </a:ext>
                </a:extLst>
              </p14:cNvPr>
              <p14:cNvContentPartPr/>
              <p14:nvPr/>
            </p14:nvContentPartPr>
            <p14:xfrm>
              <a:off x="10055857" y="318581"/>
              <a:ext cx="113040" cy="9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BC41964-2A0D-CC0B-2F94-7DD7A6DDB6E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049737" y="312461"/>
                <a:ext cx="1252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821E81D-78BD-6C5A-58B4-2B8031DE28AF}"/>
                  </a:ext>
                </a:extLst>
              </p14:cNvPr>
              <p14:cNvContentPartPr/>
              <p14:nvPr/>
            </p14:nvContentPartPr>
            <p14:xfrm>
              <a:off x="10499737" y="125981"/>
              <a:ext cx="18000" cy="322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821E81D-78BD-6C5A-58B4-2B8031DE28A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493617" y="119861"/>
                <a:ext cx="302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D22348D-D1CD-B3EF-D159-ED9A9A93F19E}"/>
                  </a:ext>
                </a:extLst>
              </p14:cNvPr>
              <p14:cNvContentPartPr/>
              <p14:nvPr/>
            </p14:nvContentPartPr>
            <p14:xfrm>
              <a:off x="10447537" y="242981"/>
              <a:ext cx="172440" cy="54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D22348D-D1CD-B3EF-D159-ED9A9A93F19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441417" y="236861"/>
                <a:ext cx="1846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DBB9838-37B3-F680-491C-B7E7EDC245FE}"/>
                  </a:ext>
                </a:extLst>
              </p14:cNvPr>
              <p14:cNvContentPartPr/>
              <p14:nvPr/>
            </p14:nvContentPartPr>
            <p14:xfrm>
              <a:off x="10636537" y="170981"/>
              <a:ext cx="293760" cy="239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DBB9838-37B3-F680-491C-B7E7EDC245F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630417" y="164861"/>
                <a:ext cx="3060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9B3281D-0798-1AE4-DBA4-F42C25D62BD6}"/>
                  </a:ext>
                </a:extLst>
              </p14:cNvPr>
              <p14:cNvContentPartPr/>
              <p14:nvPr/>
            </p14:nvContentPartPr>
            <p14:xfrm>
              <a:off x="10994737" y="163781"/>
              <a:ext cx="68400" cy="234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9B3281D-0798-1AE4-DBA4-F42C25D62BD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988617" y="157661"/>
                <a:ext cx="806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55AD9CD-97A0-F26C-BDAF-CACF409E3784}"/>
                  </a:ext>
                </a:extLst>
              </p14:cNvPr>
              <p14:cNvContentPartPr/>
              <p14:nvPr/>
            </p14:nvContentPartPr>
            <p14:xfrm>
              <a:off x="11060617" y="223541"/>
              <a:ext cx="104040" cy="120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55AD9CD-97A0-F26C-BDAF-CACF409E378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054497" y="217421"/>
                <a:ext cx="1162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52CEA11-121A-069A-23C3-6AA673EF3000}"/>
                  </a:ext>
                </a:extLst>
              </p14:cNvPr>
              <p14:cNvContentPartPr/>
              <p14:nvPr/>
            </p14:nvContentPartPr>
            <p14:xfrm>
              <a:off x="11273377" y="136061"/>
              <a:ext cx="125280" cy="172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52CEA11-121A-069A-23C3-6AA673EF300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267257" y="129941"/>
                <a:ext cx="137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61644A2-D39D-CBC9-5477-B72FC8FA02AB}"/>
                  </a:ext>
                </a:extLst>
              </p14:cNvPr>
              <p14:cNvContentPartPr/>
              <p14:nvPr/>
            </p14:nvContentPartPr>
            <p14:xfrm>
              <a:off x="11485777" y="243701"/>
              <a:ext cx="29160" cy="24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61644A2-D39D-CBC9-5477-B72FC8FA02A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479657" y="237581"/>
                <a:ext cx="414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7B187E2-4423-E3BC-BC79-CA6B65E01D09}"/>
                  </a:ext>
                </a:extLst>
              </p14:cNvPr>
              <p14:cNvContentPartPr/>
              <p14:nvPr/>
            </p14:nvContentPartPr>
            <p14:xfrm>
              <a:off x="11622937" y="147581"/>
              <a:ext cx="130320" cy="171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7B187E2-4423-E3BC-BC79-CA6B65E01D09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616817" y="141461"/>
                <a:ext cx="1425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39DDCBF-BB89-4171-A509-CE9FDC3AE2A3}"/>
                  </a:ext>
                </a:extLst>
              </p14:cNvPr>
              <p14:cNvContentPartPr/>
              <p14:nvPr/>
            </p14:nvContentPartPr>
            <p14:xfrm>
              <a:off x="11880697" y="152621"/>
              <a:ext cx="32040" cy="197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39DDCBF-BB89-4171-A509-CE9FDC3AE2A3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874577" y="146501"/>
                <a:ext cx="442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05F7908-027C-AC52-3A44-D8DCABF6B26F}"/>
                  </a:ext>
                </a:extLst>
              </p14:cNvPr>
              <p14:cNvContentPartPr/>
              <p14:nvPr/>
            </p14:nvContentPartPr>
            <p14:xfrm>
              <a:off x="222457" y="685781"/>
              <a:ext cx="296640" cy="7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05F7908-027C-AC52-3A44-D8DCABF6B26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16337" y="679661"/>
                <a:ext cx="3088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1B7D1D6-5EAA-E642-486D-67DFD2B7AF30}"/>
                  </a:ext>
                </a:extLst>
              </p14:cNvPr>
              <p14:cNvContentPartPr/>
              <p14:nvPr/>
            </p14:nvContentPartPr>
            <p14:xfrm>
              <a:off x="575617" y="442061"/>
              <a:ext cx="11217240" cy="353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1B7D1D6-5EAA-E642-486D-67DFD2B7AF3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69497" y="435941"/>
                <a:ext cx="1122948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BFCBE2-FF9B-6F2E-8B6E-0D244B59372A}"/>
              </a:ext>
            </a:extLst>
          </p:cNvPr>
          <p:cNvGrpSpPr/>
          <p:nvPr/>
        </p:nvGrpSpPr>
        <p:grpSpPr>
          <a:xfrm>
            <a:off x="81337" y="1428461"/>
            <a:ext cx="3094560" cy="5109840"/>
            <a:chOff x="81337" y="1428461"/>
            <a:chExt cx="3094560" cy="51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CFB1E58-FF82-EFB8-FC9B-C3C6A87863D8}"/>
                    </a:ext>
                  </a:extLst>
                </p14:cNvPr>
                <p14:cNvContentPartPr/>
                <p14:nvPr/>
              </p14:nvContentPartPr>
              <p14:xfrm>
                <a:off x="81337" y="1747781"/>
                <a:ext cx="163080" cy="208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CFB1E58-FF82-EFB8-FC9B-C3C6A87863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5217" y="1741661"/>
                  <a:ext cx="175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DA47FCE-2B8B-2FAE-8531-8BC228104603}"/>
                    </a:ext>
                  </a:extLst>
                </p14:cNvPr>
                <p14:cNvContentPartPr/>
                <p14:nvPr/>
              </p14:nvContentPartPr>
              <p14:xfrm>
                <a:off x="320377" y="1753181"/>
                <a:ext cx="24840" cy="192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DA47FCE-2B8B-2FAE-8531-8BC22810460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14257" y="1747061"/>
                  <a:ext cx="37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5FF94E2-04D4-144E-A95B-AB8292896B7E}"/>
                    </a:ext>
                  </a:extLst>
                </p14:cNvPr>
                <p14:cNvContentPartPr/>
                <p14:nvPr/>
              </p14:nvContentPartPr>
              <p14:xfrm>
                <a:off x="798817" y="1749221"/>
                <a:ext cx="118080" cy="194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5FF94E2-04D4-144E-A95B-AB8292896B7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2697" y="1743101"/>
                  <a:ext cx="130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0429489-A344-222F-9967-1DDE38A76A71}"/>
                    </a:ext>
                  </a:extLst>
                </p14:cNvPr>
                <p14:cNvContentPartPr/>
                <p14:nvPr/>
              </p14:nvContentPartPr>
              <p14:xfrm>
                <a:off x="983497" y="1720781"/>
                <a:ext cx="176040" cy="161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0429489-A344-222F-9967-1DDE38A76A7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77377" y="1714661"/>
                  <a:ext cx="188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20C443-5AF2-91EC-BF03-0ED976BDDFC5}"/>
                    </a:ext>
                  </a:extLst>
                </p14:cNvPr>
                <p14:cNvContentPartPr/>
                <p14:nvPr/>
              </p14:nvContentPartPr>
              <p14:xfrm>
                <a:off x="1724017" y="1696661"/>
                <a:ext cx="135720" cy="192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20C443-5AF2-91EC-BF03-0ED976BDDFC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717897" y="1690541"/>
                  <a:ext cx="147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AF6FE79-899C-ABBC-CDF6-CAA1F320BC6D}"/>
                    </a:ext>
                  </a:extLst>
                </p14:cNvPr>
                <p14:cNvContentPartPr/>
                <p14:nvPr/>
              </p14:nvContentPartPr>
              <p14:xfrm>
                <a:off x="1928137" y="1679381"/>
                <a:ext cx="25920" cy="216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AF6FE79-899C-ABBC-CDF6-CAA1F320BC6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922017" y="1673261"/>
                  <a:ext cx="38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CABF531-8F63-4F78-1693-D2E5176EF5A5}"/>
                    </a:ext>
                  </a:extLst>
                </p14:cNvPr>
                <p14:cNvContentPartPr/>
                <p14:nvPr/>
              </p14:nvContentPartPr>
              <p14:xfrm>
                <a:off x="2519617" y="1679741"/>
                <a:ext cx="118800" cy="172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CABF531-8F63-4F78-1693-D2E5176EF5A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513497" y="1673621"/>
                  <a:ext cx="131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7BAAB5F-C0E5-CF4B-BF69-102668714BAC}"/>
                    </a:ext>
                  </a:extLst>
                </p14:cNvPr>
                <p14:cNvContentPartPr/>
                <p14:nvPr/>
              </p14:nvContentPartPr>
              <p14:xfrm>
                <a:off x="2750017" y="1628261"/>
                <a:ext cx="106920" cy="205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7BAAB5F-C0E5-CF4B-BF69-102668714BA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743897" y="1622141"/>
                  <a:ext cx="119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F574696-6364-FCF3-64EC-502C367B712B}"/>
                    </a:ext>
                  </a:extLst>
                </p14:cNvPr>
                <p14:cNvContentPartPr/>
                <p14:nvPr/>
              </p14:nvContentPartPr>
              <p14:xfrm>
                <a:off x="498577" y="1622501"/>
                <a:ext cx="116640" cy="4915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F574696-6364-FCF3-64EC-502C367B712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92457" y="1616381"/>
                  <a:ext cx="128880" cy="49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F29B599-F722-C93B-D393-E8D718F1E4D7}"/>
                    </a:ext>
                  </a:extLst>
                </p14:cNvPr>
                <p14:cNvContentPartPr/>
                <p14:nvPr/>
              </p14:nvContentPartPr>
              <p14:xfrm>
                <a:off x="1403977" y="1537541"/>
                <a:ext cx="111960" cy="4747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F29B599-F722-C93B-D393-E8D718F1E4D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97857" y="1531421"/>
                  <a:ext cx="124200" cy="47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45A65BB-3C96-FEC5-59C4-40FC92D12F34}"/>
                    </a:ext>
                  </a:extLst>
                </p14:cNvPr>
                <p14:cNvContentPartPr/>
                <p14:nvPr/>
              </p14:nvContentPartPr>
              <p14:xfrm>
                <a:off x="2341057" y="1438541"/>
                <a:ext cx="43920" cy="4998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45A65BB-3C96-FEC5-59C4-40FC92D12F3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334937" y="1432421"/>
                  <a:ext cx="56160" cy="50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BD6E60B-A05D-111C-8E12-F7A5516EE3E7}"/>
                    </a:ext>
                  </a:extLst>
                </p14:cNvPr>
                <p14:cNvContentPartPr/>
                <p14:nvPr/>
              </p14:nvContentPartPr>
              <p14:xfrm>
                <a:off x="3092017" y="1428461"/>
                <a:ext cx="51840" cy="5005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BD6E60B-A05D-111C-8E12-F7A5516EE3E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085897" y="1422341"/>
                  <a:ext cx="64080" cy="50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C0A1F4A-CC20-EA13-C5FB-2023E9AA1A59}"/>
                    </a:ext>
                  </a:extLst>
                </p14:cNvPr>
                <p14:cNvContentPartPr/>
                <p14:nvPr/>
              </p14:nvContentPartPr>
              <p14:xfrm>
                <a:off x="93577" y="1990421"/>
                <a:ext cx="3082320" cy="179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C0A1F4A-CC20-EA13-C5FB-2023E9AA1A5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7457" y="1984301"/>
                  <a:ext cx="309456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3ECA8B-AE53-6F11-9DF1-1E23404C5231}"/>
              </a:ext>
            </a:extLst>
          </p:cNvPr>
          <p:cNvGrpSpPr/>
          <p:nvPr/>
        </p:nvGrpSpPr>
        <p:grpSpPr>
          <a:xfrm>
            <a:off x="39577" y="910061"/>
            <a:ext cx="936000" cy="418320"/>
            <a:chOff x="39577" y="910061"/>
            <a:chExt cx="93600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038F672-0E17-5149-390A-352C1DE8F1DD}"/>
                    </a:ext>
                  </a:extLst>
                </p14:cNvPr>
                <p14:cNvContentPartPr/>
                <p14:nvPr/>
              </p14:nvContentPartPr>
              <p14:xfrm>
                <a:off x="39577" y="999701"/>
                <a:ext cx="89640" cy="93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038F672-0E17-5149-390A-352C1DE8F1D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3457" y="993581"/>
                  <a:ext cx="101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ED6835C-B308-DC37-E62D-049EE301071F}"/>
                    </a:ext>
                  </a:extLst>
                </p14:cNvPr>
                <p14:cNvContentPartPr/>
                <p14:nvPr/>
              </p14:nvContentPartPr>
              <p14:xfrm>
                <a:off x="200497" y="960461"/>
                <a:ext cx="93240" cy="128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ED6835C-B308-DC37-E62D-049EE301071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94377" y="954341"/>
                  <a:ext cx="105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41616A0-8185-3F3D-34F1-000BB064A877}"/>
                    </a:ext>
                  </a:extLst>
                </p14:cNvPr>
                <p14:cNvContentPartPr/>
                <p14:nvPr/>
              </p14:nvContentPartPr>
              <p14:xfrm>
                <a:off x="365017" y="928061"/>
                <a:ext cx="16200" cy="274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41616A0-8185-3F3D-34F1-000BB064A87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58897" y="921941"/>
                  <a:ext cx="28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60E6566-F2C1-6C24-4730-CB858BA7CDFE}"/>
                    </a:ext>
                  </a:extLst>
                </p14:cNvPr>
                <p14:cNvContentPartPr/>
                <p14:nvPr/>
              </p14:nvContentPartPr>
              <p14:xfrm>
                <a:off x="342337" y="1016981"/>
                <a:ext cx="131400" cy="19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60E6566-F2C1-6C24-4730-CB858BA7CDF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217" y="1010861"/>
                  <a:ext cx="143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EDB2DEC-6EB2-7CD7-F938-59DBF6C7C3D1}"/>
                    </a:ext>
                  </a:extLst>
                </p14:cNvPr>
                <p14:cNvContentPartPr/>
                <p14:nvPr/>
              </p14:nvContentPartPr>
              <p14:xfrm>
                <a:off x="515137" y="951101"/>
                <a:ext cx="94680" cy="137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EDB2DEC-6EB2-7CD7-F938-59DBF6C7C3D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09017" y="944981"/>
                  <a:ext cx="106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C880BE3-AECE-CC02-3C19-DB8385AFBDDE}"/>
                    </a:ext>
                  </a:extLst>
                </p14:cNvPr>
                <p14:cNvContentPartPr/>
                <p14:nvPr/>
              </p14:nvContentPartPr>
              <p14:xfrm>
                <a:off x="654097" y="970541"/>
                <a:ext cx="91080" cy="127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C880BE3-AECE-CC02-3C19-DB8385AFBDD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47977" y="964421"/>
                  <a:ext cx="103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87B5464-43C7-CD89-B449-C2E549DA985F}"/>
                    </a:ext>
                  </a:extLst>
                </p14:cNvPr>
                <p14:cNvContentPartPr/>
                <p14:nvPr/>
              </p14:nvContentPartPr>
              <p14:xfrm>
                <a:off x="857857" y="910061"/>
                <a:ext cx="6480" cy="260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87B5464-43C7-CD89-B449-C2E549DA985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51737" y="903941"/>
                  <a:ext cx="187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9F4EF61-7E43-A347-C2AC-98A2C22D37FA}"/>
                    </a:ext>
                  </a:extLst>
                </p14:cNvPr>
                <p14:cNvContentPartPr/>
                <p14:nvPr/>
              </p14:nvContentPartPr>
              <p14:xfrm>
                <a:off x="806377" y="983861"/>
                <a:ext cx="169200" cy="5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9F4EF61-7E43-A347-C2AC-98A2C22D37F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0257" y="977741"/>
                  <a:ext cx="181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54195EC-B016-A542-0490-56958922089D}"/>
                    </a:ext>
                  </a:extLst>
                </p14:cNvPr>
                <p14:cNvContentPartPr/>
                <p14:nvPr/>
              </p14:nvContentPartPr>
              <p14:xfrm>
                <a:off x="516217" y="1015541"/>
                <a:ext cx="26640" cy="312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54195EC-B016-A542-0490-56958922089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0097" y="1009421"/>
                  <a:ext cx="38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708D2CA-48EF-87DB-362C-171E5071B2FD}"/>
                    </a:ext>
                  </a:extLst>
                </p14:cNvPr>
                <p14:cNvContentPartPr/>
                <p14:nvPr/>
              </p14:nvContentPartPr>
              <p14:xfrm>
                <a:off x="177097" y="1186901"/>
                <a:ext cx="745200" cy="72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708D2CA-48EF-87DB-362C-171E5071B2F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0977" y="1180781"/>
                  <a:ext cx="75744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E11471B-C152-F6D1-C775-418F3B7D66B1}"/>
              </a:ext>
            </a:extLst>
          </p:cNvPr>
          <p:cNvGrpSpPr/>
          <p:nvPr/>
        </p:nvGrpSpPr>
        <p:grpSpPr>
          <a:xfrm>
            <a:off x="1791337" y="2198141"/>
            <a:ext cx="217800" cy="253080"/>
            <a:chOff x="1791337" y="2198141"/>
            <a:chExt cx="21780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C8EDAB9-416C-7EE9-8AFB-BC010FC8962B}"/>
                    </a:ext>
                  </a:extLst>
                </p14:cNvPr>
                <p14:cNvContentPartPr/>
                <p14:nvPr/>
              </p14:nvContentPartPr>
              <p14:xfrm>
                <a:off x="1842817" y="2198141"/>
                <a:ext cx="54720" cy="250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C8EDAB9-416C-7EE9-8AFB-BC010FC8962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833817" y="2189141"/>
                  <a:ext cx="7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1EBD11E-CF0A-828D-A9DA-076F87DC8C4F}"/>
                    </a:ext>
                  </a:extLst>
                </p14:cNvPr>
                <p14:cNvContentPartPr/>
                <p14:nvPr/>
              </p14:nvContentPartPr>
              <p14:xfrm>
                <a:off x="1791337" y="2436821"/>
                <a:ext cx="217800" cy="14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1EBD11E-CF0A-828D-A9DA-076F87DC8C4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782337" y="2427821"/>
                  <a:ext cx="23544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86AB0A6-999E-9FDD-7DCF-C87B13EBF8D1}"/>
              </a:ext>
            </a:extLst>
          </p:cNvPr>
          <p:cNvGrpSpPr/>
          <p:nvPr/>
        </p:nvGrpSpPr>
        <p:grpSpPr>
          <a:xfrm>
            <a:off x="2599537" y="2166821"/>
            <a:ext cx="376200" cy="307080"/>
            <a:chOff x="2599537" y="2166821"/>
            <a:chExt cx="37620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4488813-3D9B-E87B-2731-9197715BBC4A}"/>
                    </a:ext>
                  </a:extLst>
                </p14:cNvPr>
                <p14:cNvContentPartPr/>
                <p14:nvPr/>
              </p14:nvContentPartPr>
              <p14:xfrm>
                <a:off x="2599537" y="2230541"/>
                <a:ext cx="137520" cy="211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4488813-3D9B-E87B-2731-9197715BBC4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590897" y="2221901"/>
                  <a:ext cx="155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E6556DE-62CF-964E-5008-5E7364827E0D}"/>
                    </a:ext>
                  </a:extLst>
                </p14:cNvPr>
                <p14:cNvContentPartPr/>
                <p14:nvPr/>
              </p14:nvContentPartPr>
              <p14:xfrm>
                <a:off x="2611057" y="2253581"/>
                <a:ext cx="96480" cy="220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E6556DE-62CF-964E-5008-5E7364827E0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602057" y="2244581"/>
                  <a:ext cx="114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4DE3433-CE05-3AEA-9835-BE5DDF499705}"/>
                    </a:ext>
                  </a:extLst>
                </p14:cNvPr>
                <p14:cNvContentPartPr/>
                <p14:nvPr/>
              </p14:nvContentPartPr>
              <p14:xfrm>
                <a:off x="2852977" y="2166821"/>
                <a:ext cx="122760" cy="249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4DE3433-CE05-3AEA-9835-BE5DDF49970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844337" y="2158181"/>
                  <a:ext cx="140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BCED566-31DC-81BA-9BFC-8F675AE5043E}"/>
                    </a:ext>
                  </a:extLst>
                </p14:cNvPr>
                <p14:cNvContentPartPr/>
                <p14:nvPr/>
              </p14:nvContentPartPr>
              <p14:xfrm>
                <a:off x="2818777" y="2273021"/>
                <a:ext cx="127800" cy="39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BCED566-31DC-81BA-9BFC-8F675AE5043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810137" y="2264381"/>
                  <a:ext cx="14544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28DF755-AFA5-EF48-F41D-8DF938680AA9}"/>
              </a:ext>
            </a:extLst>
          </p:cNvPr>
          <p:cNvGrpSpPr/>
          <p:nvPr/>
        </p:nvGrpSpPr>
        <p:grpSpPr>
          <a:xfrm>
            <a:off x="201577" y="2335301"/>
            <a:ext cx="176760" cy="278640"/>
            <a:chOff x="201577" y="2335301"/>
            <a:chExt cx="17676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580BEA9-E8B8-7E75-CD88-7C7483A9A05E}"/>
                    </a:ext>
                  </a:extLst>
                </p14:cNvPr>
                <p14:cNvContentPartPr/>
                <p14:nvPr/>
              </p14:nvContentPartPr>
              <p14:xfrm>
                <a:off x="201577" y="2335301"/>
                <a:ext cx="80640" cy="278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580BEA9-E8B8-7E75-CD88-7C7483A9A05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92577" y="2326301"/>
                  <a:ext cx="982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0F50B7F-CEA0-895D-F1DF-02A6D8B2F66B}"/>
                    </a:ext>
                  </a:extLst>
                </p14:cNvPr>
                <p14:cNvContentPartPr/>
                <p14:nvPr/>
              </p14:nvContentPartPr>
              <p14:xfrm>
                <a:off x="204097" y="2554541"/>
                <a:ext cx="174240" cy="50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0F50B7F-CEA0-895D-F1DF-02A6D8B2F66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95457" y="2545901"/>
                  <a:ext cx="1918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C30A217-3AF3-0D90-E97B-1AD7BB963F8C}"/>
              </a:ext>
            </a:extLst>
          </p:cNvPr>
          <p:cNvGrpSpPr/>
          <p:nvPr/>
        </p:nvGrpSpPr>
        <p:grpSpPr>
          <a:xfrm>
            <a:off x="961897" y="2260061"/>
            <a:ext cx="135720" cy="243360"/>
            <a:chOff x="961897" y="2260061"/>
            <a:chExt cx="13572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FBB234E-237E-18D9-6ABA-BC4E1806A597}"/>
                    </a:ext>
                  </a:extLst>
                </p14:cNvPr>
                <p14:cNvContentPartPr/>
                <p14:nvPr/>
              </p14:nvContentPartPr>
              <p14:xfrm>
                <a:off x="974497" y="2260061"/>
                <a:ext cx="122040" cy="243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FBB234E-237E-18D9-6ABA-BC4E1806A59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5857" y="2251061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38F32F0-A3B5-99F0-279D-00CA715C346B}"/>
                    </a:ext>
                  </a:extLst>
                </p14:cNvPr>
                <p14:cNvContentPartPr/>
                <p14:nvPr/>
              </p14:nvContentPartPr>
              <p14:xfrm>
                <a:off x="961897" y="2324861"/>
                <a:ext cx="135720" cy="39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38F32F0-A3B5-99F0-279D-00CA715C346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2897" y="2316221"/>
                  <a:ext cx="1533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B626A58-947F-5571-EE14-0D114F87EA78}"/>
              </a:ext>
            </a:extLst>
          </p:cNvPr>
          <p:cNvGrpSpPr/>
          <p:nvPr/>
        </p:nvGrpSpPr>
        <p:grpSpPr>
          <a:xfrm>
            <a:off x="1804297" y="2742101"/>
            <a:ext cx="200520" cy="229680"/>
            <a:chOff x="1804297" y="2742101"/>
            <a:chExt cx="20052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706F3F1-5C29-5F53-6E63-153835805031}"/>
                    </a:ext>
                  </a:extLst>
                </p14:cNvPr>
                <p14:cNvContentPartPr/>
                <p14:nvPr/>
              </p14:nvContentPartPr>
              <p14:xfrm>
                <a:off x="1812577" y="2742101"/>
                <a:ext cx="62640" cy="229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706F3F1-5C29-5F53-6E63-15383580503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803937" y="2733461"/>
                  <a:ext cx="8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56CC4F2-1FA1-2023-BD9E-FF9A1DE6587C}"/>
                    </a:ext>
                  </a:extLst>
                </p14:cNvPr>
                <p14:cNvContentPartPr/>
                <p14:nvPr/>
              </p14:nvContentPartPr>
              <p14:xfrm>
                <a:off x="1804297" y="2929661"/>
                <a:ext cx="200520" cy="31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56CC4F2-1FA1-2023-BD9E-FF9A1DE6587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795297" y="2921021"/>
                  <a:ext cx="21816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92B67CB-2989-DBDE-86B8-067D00E67D01}"/>
              </a:ext>
            </a:extLst>
          </p:cNvPr>
          <p:cNvGrpSpPr/>
          <p:nvPr/>
        </p:nvGrpSpPr>
        <p:grpSpPr>
          <a:xfrm>
            <a:off x="2671177" y="2749301"/>
            <a:ext cx="348120" cy="227160"/>
            <a:chOff x="2671177" y="2749301"/>
            <a:chExt cx="34812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383EFC5-A626-2F93-212C-A03B4DD42197}"/>
                    </a:ext>
                  </a:extLst>
                </p14:cNvPr>
                <p14:cNvContentPartPr/>
                <p14:nvPr/>
              </p14:nvContentPartPr>
              <p14:xfrm>
                <a:off x="2671177" y="2760101"/>
                <a:ext cx="108720" cy="216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383EFC5-A626-2F93-212C-A03B4DD4219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662537" y="2751101"/>
                  <a:ext cx="126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969F225-D67F-47BC-BE56-05E05D94A04B}"/>
                    </a:ext>
                  </a:extLst>
                </p14:cNvPr>
                <p14:cNvContentPartPr/>
                <p14:nvPr/>
              </p14:nvContentPartPr>
              <p14:xfrm>
                <a:off x="2693137" y="2793941"/>
                <a:ext cx="122760" cy="162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969F225-D67F-47BC-BE56-05E05D94A04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684137" y="2784941"/>
                  <a:ext cx="140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F01C940-501D-263B-8AFE-0DC6859A6772}"/>
                    </a:ext>
                  </a:extLst>
                </p14:cNvPr>
                <p14:cNvContentPartPr/>
                <p14:nvPr/>
              </p14:nvContentPartPr>
              <p14:xfrm>
                <a:off x="2920297" y="2749301"/>
                <a:ext cx="73800" cy="217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F01C940-501D-263B-8AFE-0DC6859A677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911657" y="2740301"/>
                  <a:ext cx="91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5D5274D-A0BF-3B42-754C-D8651580A353}"/>
                    </a:ext>
                  </a:extLst>
                </p14:cNvPr>
                <p14:cNvContentPartPr/>
                <p14:nvPr/>
              </p14:nvContentPartPr>
              <p14:xfrm>
                <a:off x="2915977" y="2822741"/>
                <a:ext cx="103320" cy="30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5D5274D-A0BF-3B42-754C-D8651580A35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906977" y="2814101"/>
                  <a:ext cx="12096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1D75B58-8D0F-CF46-FDFE-2E7EB4B5C741}"/>
              </a:ext>
            </a:extLst>
          </p:cNvPr>
          <p:cNvGrpSpPr/>
          <p:nvPr/>
        </p:nvGrpSpPr>
        <p:grpSpPr>
          <a:xfrm>
            <a:off x="212017" y="2877461"/>
            <a:ext cx="240840" cy="299520"/>
            <a:chOff x="212017" y="2877461"/>
            <a:chExt cx="24084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00D62F2-FF5D-3BB5-B48F-FDE676C43DB3}"/>
                    </a:ext>
                  </a:extLst>
                </p14:cNvPr>
                <p14:cNvContentPartPr/>
                <p14:nvPr/>
              </p14:nvContentPartPr>
              <p14:xfrm>
                <a:off x="242617" y="2877461"/>
                <a:ext cx="68400" cy="283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00D62F2-FF5D-3BB5-B48F-FDE676C43DB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33617" y="2868461"/>
                  <a:ext cx="86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B152ED5-FEEB-861F-55F3-07388414EFD5}"/>
                    </a:ext>
                  </a:extLst>
                </p14:cNvPr>
                <p14:cNvContentPartPr/>
                <p14:nvPr/>
              </p14:nvContentPartPr>
              <p14:xfrm>
                <a:off x="212017" y="3102821"/>
                <a:ext cx="240840" cy="74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B152ED5-FEEB-861F-55F3-07388414EFD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03017" y="3094181"/>
                  <a:ext cx="25848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4218376-69D1-18A3-1FA3-B90DD7C4732D}"/>
              </a:ext>
            </a:extLst>
          </p:cNvPr>
          <p:cNvGrpSpPr/>
          <p:nvPr/>
        </p:nvGrpSpPr>
        <p:grpSpPr>
          <a:xfrm>
            <a:off x="1049377" y="2748941"/>
            <a:ext cx="170640" cy="322200"/>
            <a:chOff x="1049377" y="2748941"/>
            <a:chExt cx="17064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FC3546-D2E3-5D1D-4600-1F3B229E58ED}"/>
                    </a:ext>
                  </a:extLst>
                </p14:cNvPr>
                <p14:cNvContentPartPr/>
                <p14:nvPr/>
              </p14:nvContentPartPr>
              <p14:xfrm>
                <a:off x="1072777" y="2853701"/>
                <a:ext cx="6480" cy="217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FC3546-D2E3-5D1D-4600-1F3B229E58E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64137" y="2844701"/>
                  <a:ext cx="24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3E80A6E-3B4D-CB26-12CB-957D4B5958C6}"/>
                    </a:ext>
                  </a:extLst>
                </p14:cNvPr>
                <p14:cNvContentPartPr/>
                <p14:nvPr/>
              </p14:nvContentPartPr>
              <p14:xfrm>
                <a:off x="1049377" y="2748941"/>
                <a:ext cx="170640" cy="295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3E80A6E-3B4D-CB26-12CB-957D4B5958C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40737" y="2739941"/>
                  <a:ext cx="18828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F8AE298-22B4-AD7A-5AE3-3B0CD7E84F94}"/>
                  </a:ext>
                </a:extLst>
              </p14:cNvPr>
              <p14:cNvContentPartPr/>
              <p14:nvPr/>
            </p14:nvContentPartPr>
            <p14:xfrm>
              <a:off x="1799977" y="3295421"/>
              <a:ext cx="227520" cy="2905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F8AE298-22B4-AD7A-5AE3-3B0CD7E84F94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790977" y="3286781"/>
                <a:ext cx="24516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F46749F-430A-EE6C-5273-A95E0F49136D}"/>
              </a:ext>
            </a:extLst>
          </p:cNvPr>
          <p:cNvGrpSpPr/>
          <p:nvPr/>
        </p:nvGrpSpPr>
        <p:grpSpPr>
          <a:xfrm>
            <a:off x="2455177" y="3180941"/>
            <a:ext cx="601560" cy="352440"/>
            <a:chOff x="2455177" y="3180941"/>
            <a:chExt cx="60156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A12365B-C21A-E042-D80A-8F10EAA91E20}"/>
                    </a:ext>
                  </a:extLst>
                </p14:cNvPr>
                <p14:cNvContentPartPr/>
                <p14:nvPr/>
              </p14:nvContentPartPr>
              <p14:xfrm>
                <a:off x="2455177" y="3362381"/>
                <a:ext cx="18000" cy="171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A12365B-C21A-E042-D80A-8F10EAA91E2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446537" y="3353741"/>
                  <a:ext cx="35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E4F2118-BE5B-AB01-4C4F-6C263FB46A03}"/>
                    </a:ext>
                  </a:extLst>
                </p14:cNvPr>
                <p14:cNvContentPartPr/>
                <p14:nvPr/>
              </p14:nvContentPartPr>
              <p14:xfrm>
                <a:off x="2460577" y="3223061"/>
                <a:ext cx="371880" cy="275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E4F2118-BE5B-AB01-4C4F-6C263FB46A0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451937" y="3214421"/>
                  <a:ext cx="389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0A64A6C-CA69-2CA1-6875-CE2F16B21872}"/>
                    </a:ext>
                  </a:extLst>
                </p14:cNvPr>
                <p14:cNvContentPartPr/>
                <p14:nvPr/>
              </p14:nvContentPartPr>
              <p14:xfrm>
                <a:off x="2951617" y="3261581"/>
                <a:ext cx="2160" cy="203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0A64A6C-CA69-2CA1-6875-CE2F16B2187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942977" y="3252941"/>
                  <a:ext cx="19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A314DE3-A619-12B8-E831-F53B2034576D}"/>
                    </a:ext>
                  </a:extLst>
                </p14:cNvPr>
                <p14:cNvContentPartPr/>
                <p14:nvPr/>
              </p14:nvContentPartPr>
              <p14:xfrm>
                <a:off x="2910577" y="3180941"/>
                <a:ext cx="146160" cy="293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A314DE3-A619-12B8-E831-F53B2034576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901937" y="3171941"/>
                  <a:ext cx="163800" cy="31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C1E60C-7336-F7DD-1FD3-EC2E58B605D3}"/>
                  </a:ext>
                </a:extLst>
              </p14:cNvPr>
              <p14:cNvContentPartPr/>
              <p14:nvPr/>
            </p14:nvContentPartPr>
            <p14:xfrm>
              <a:off x="309937" y="3444101"/>
              <a:ext cx="184680" cy="2570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C1E60C-7336-F7DD-1FD3-EC2E58B605D3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00937" y="3435461"/>
                <a:ext cx="2023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44CAFE5-FD97-18A3-8443-313603EEFD70}"/>
                  </a:ext>
                </a:extLst>
              </p14:cNvPr>
              <p14:cNvContentPartPr/>
              <p14:nvPr/>
            </p14:nvContentPartPr>
            <p14:xfrm>
              <a:off x="1031017" y="3418181"/>
              <a:ext cx="176040" cy="2397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44CAFE5-FD97-18A3-8443-313603EEFD7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022017" y="3409541"/>
                <a:ext cx="1936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3787397-B662-E3D3-5291-78A085F2489F}"/>
                  </a:ext>
                </a:extLst>
              </p14:cNvPr>
              <p14:cNvContentPartPr/>
              <p14:nvPr/>
            </p14:nvContentPartPr>
            <p14:xfrm>
              <a:off x="1798177" y="3899501"/>
              <a:ext cx="225720" cy="2512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3787397-B662-E3D3-5291-78A085F2489F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789177" y="3890861"/>
                <a:ext cx="243360" cy="26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205259F-C6C4-307F-ED36-602B4760677C}"/>
              </a:ext>
            </a:extLst>
          </p:cNvPr>
          <p:cNvGrpSpPr/>
          <p:nvPr/>
        </p:nvGrpSpPr>
        <p:grpSpPr>
          <a:xfrm>
            <a:off x="2560297" y="3747941"/>
            <a:ext cx="466920" cy="345960"/>
            <a:chOff x="2560297" y="3747941"/>
            <a:chExt cx="46692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4480068-45D1-1A87-F974-B34768A1EAA4}"/>
                    </a:ext>
                  </a:extLst>
                </p14:cNvPr>
                <p14:cNvContentPartPr/>
                <p14:nvPr/>
              </p14:nvContentPartPr>
              <p14:xfrm>
                <a:off x="2560297" y="3907421"/>
                <a:ext cx="186480" cy="186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4480068-45D1-1A87-F974-B34768A1EAA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551297" y="3898781"/>
                  <a:ext cx="204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D94D721-EBF2-10A2-651E-78D5B9947100}"/>
                    </a:ext>
                  </a:extLst>
                </p14:cNvPr>
                <p14:cNvContentPartPr/>
                <p14:nvPr/>
              </p14:nvContentPartPr>
              <p14:xfrm>
                <a:off x="2738137" y="3761261"/>
                <a:ext cx="46080" cy="237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D94D721-EBF2-10A2-651E-78D5B994710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729497" y="3752261"/>
                  <a:ext cx="63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6144836-7C51-908C-517D-13C69BB60079}"/>
                    </a:ext>
                  </a:extLst>
                </p14:cNvPr>
                <p14:cNvContentPartPr/>
                <p14:nvPr/>
              </p14:nvContentPartPr>
              <p14:xfrm>
                <a:off x="2909857" y="3747941"/>
                <a:ext cx="45720" cy="259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6144836-7C51-908C-517D-13C69BB6007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900857" y="3738941"/>
                  <a:ext cx="63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8A875E6-1877-46DD-336D-A1051C87DDFE}"/>
                    </a:ext>
                  </a:extLst>
                </p14:cNvPr>
                <p14:cNvContentPartPr/>
                <p14:nvPr/>
              </p14:nvContentPartPr>
              <p14:xfrm>
                <a:off x="2881057" y="3817781"/>
                <a:ext cx="146160" cy="122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8A875E6-1877-46DD-336D-A1051C87DDF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872057" y="3809141"/>
                  <a:ext cx="16380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A4870A6-DDC1-9317-0B02-6A35CD549518}"/>
                  </a:ext>
                </a:extLst>
              </p14:cNvPr>
              <p14:cNvContentPartPr/>
              <p14:nvPr/>
            </p14:nvContentPartPr>
            <p14:xfrm>
              <a:off x="256657" y="4000301"/>
              <a:ext cx="223200" cy="2080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A4870A6-DDC1-9317-0B02-6A35CD549518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47657" y="3991301"/>
                <a:ext cx="2408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0844217-5FFE-A694-FF38-EFCDEF34D74B}"/>
                  </a:ext>
                </a:extLst>
              </p14:cNvPr>
              <p14:cNvContentPartPr/>
              <p14:nvPr/>
            </p14:nvContentPartPr>
            <p14:xfrm>
              <a:off x="1034257" y="3978701"/>
              <a:ext cx="210240" cy="2433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0844217-5FFE-A694-FF38-EFCDEF34D74B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025257" y="3970061"/>
                <a:ext cx="22788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AF8DD68-D70C-42B0-5ADF-E75CF6711BB2}"/>
              </a:ext>
            </a:extLst>
          </p:cNvPr>
          <p:cNvGrpSpPr/>
          <p:nvPr/>
        </p:nvGrpSpPr>
        <p:grpSpPr>
          <a:xfrm>
            <a:off x="1581457" y="4334741"/>
            <a:ext cx="420480" cy="291960"/>
            <a:chOff x="1581457" y="4334741"/>
            <a:chExt cx="42048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1C41D2F-8CE9-E529-E49A-B30EAF735788}"/>
                    </a:ext>
                  </a:extLst>
                </p14:cNvPr>
                <p14:cNvContentPartPr/>
                <p14:nvPr/>
              </p14:nvContentPartPr>
              <p14:xfrm>
                <a:off x="1581457" y="4453901"/>
                <a:ext cx="128880" cy="172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1C41D2F-8CE9-E529-E49A-B30EAF73578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572457" y="4444901"/>
                  <a:ext cx="146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D505D72-1472-30FC-FE0C-AF7FF44BA8D1}"/>
                    </a:ext>
                  </a:extLst>
                </p14:cNvPr>
                <p14:cNvContentPartPr/>
                <p14:nvPr/>
              </p14:nvContentPartPr>
              <p14:xfrm>
                <a:off x="1753897" y="4393421"/>
                <a:ext cx="107640" cy="130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D505D72-1472-30FC-FE0C-AF7FF44BA8D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745257" y="4384781"/>
                  <a:ext cx="1252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B956BD3-2FF4-EE4F-1167-F3BBECCF7065}"/>
                    </a:ext>
                  </a:extLst>
                </p14:cNvPr>
                <p14:cNvContentPartPr/>
                <p14:nvPr/>
              </p14:nvContentPartPr>
              <p14:xfrm>
                <a:off x="1940377" y="4344821"/>
                <a:ext cx="27000" cy="219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B956BD3-2FF4-EE4F-1167-F3BBECCF706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931377" y="4335821"/>
                  <a:ext cx="44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315118F-45FE-932F-DA7A-AF0088A3956E}"/>
                    </a:ext>
                  </a:extLst>
                </p14:cNvPr>
                <p14:cNvContentPartPr/>
                <p14:nvPr/>
              </p14:nvContentPartPr>
              <p14:xfrm>
                <a:off x="1986817" y="4334741"/>
                <a:ext cx="15120" cy="245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315118F-45FE-932F-DA7A-AF0088A3956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978177" y="4325741"/>
                  <a:ext cx="3276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11ACD77-F80F-D324-79BC-AC814BDFEFA8}"/>
              </a:ext>
            </a:extLst>
          </p:cNvPr>
          <p:cNvGrpSpPr/>
          <p:nvPr/>
        </p:nvGrpSpPr>
        <p:grpSpPr>
          <a:xfrm>
            <a:off x="2491177" y="4328261"/>
            <a:ext cx="355320" cy="239040"/>
            <a:chOff x="2491177" y="4328261"/>
            <a:chExt cx="35532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56F0537-9C31-3B18-D18C-B4482DA9F0DE}"/>
                    </a:ext>
                  </a:extLst>
                </p14:cNvPr>
                <p14:cNvContentPartPr/>
                <p14:nvPr/>
              </p14:nvContentPartPr>
              <p14:xfrm>
                <a:off x="2491177" y="4374701"/>
                <a:ext cx="35280" cy="1926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56F0537-9C31-3B18-D18C-B4482DA9F0D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482537" y="4365701"/>
                  <a:ext cx="52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CE6A427-79E6-C460-9477-D2B2871AC3C8}"/>
                    </a:ext>
                  </a:extLst>
                </p14:cNvPr>
                <p14:cNvContentPartPr/>
                <p14:nvPr/>
              </p14:nvContentPartPr>
              <p14:xfrm>
                <a:off x="2515657" y="4328261"/>
                <a:ext cx="205560" cy="234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CE6A427-79E6-C460-9477-D2B2871AC3C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507017" y="4319621"/>
                  <a:ext cx="223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C90E4B0-0AF5-26A1-90E9-2A2EE54FD8B3}"/>
                    </a:ext>
                  </a:extLst>
                </p14:cNvPr>
                <p14:cNvContentPartPr/>
                <p14:nvPr/>
              </p14:nvContentPartPr>
              <p14:xfrm>
                <a:off x="2724457" y="4339781"/>
                <a:ext cx="122040" cy="125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C90E4B0-0AF5-26A1-90E9-2A2EE54FD8B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715817" y="4331141"/>
                  <a:ext cx="1396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421E26F-8376-B226-D54A-07AB07AA8CC9}"/>
              </a:ext>
            </a:extLst>
          </p:cNvPr>
          <p:cNvGrpSpPr/>
          <p:nvPr/>
        </p:nvGrpSpPr>
        <p:grpSpPr>
          <a:xfrm>
            <a:off x="97177" y="4466861"/>
            <a:ext cx="336960" cy="243000"/>
            <a:chOff x="97177" y="4466861"/>
            <a:chExt cx="33696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4E84DDC-D07B-6B87-9A55-C403ACC45E6B}"/>
                    </a:ext>
                  </a:extLst>
                </p14:cNvPr>
                <p14:cNvContentPartPr/>
                <p14:nvPr/>
              </p14:nvContentPartPr>
              <p14:xfrm>
                <a:off x="97177" y="4552901"/>
                <a:ext cx="98640" cy="155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4E84DDC-D07B-6B87-9A55-C403ACC45E6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8537" y="4543901"/>
                  <a:ext cx="116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D2F9ECF-BC4B-822E-4024-D1A47905683F}"/>
                    </a:ext>
                  </a:extLst>
                </p14:cNvPr>
                <p14:cNvContentPartPr/>
                <p14:nvPr/>
              </p14:nvContentPartPr>
              <p14:xfrm>
                <a:off x="199777" y="4520861"/>
                <a:ext cx="100080" cy="125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D2F9ECF-BC4B-822E-4024-D1A47905683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90777" y="4512221"/>
                  <a:ext cx="117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A569511-37A8-84DB-C333-767DD3CCCB26}"/>
                    </a:ext>
                  </a:extLst>
                </p14:cNvPr>
                <p14:cNvContentPartPr/>
                <p14:nvPr/>
              </p14:nvContentPartPr>
              <p14:xfrm>
                <a:off x="343057" y="4466861"/>
                <a:ext cx="24120" cy="1832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A569511-37A8-84DB-C333-767DD3CCCB2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34417" y="4457861"/>
                  <a:ext cx="41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C26E5EB-C448-4A29-4B76-3C9E346FB065}"/>
                    </a:ext>
                  </a:extLst>
                </p14:cNvPr>
                <p14:cNvContentPartPr/>
                <p14:nvPr/>
              </p14:nvContentPartPr>
              <p14:xfrm>
                <a:off x="413617" y="4474421"/>
                <a:ext cx="20520" cy="235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C26E5EB-C448-4A29-4B76-3C9E346FB06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04977" y="4465781"/>
                  <a:ext cx="3816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8566A0C-EBF8-7492-BA10-8B9F472B758E}"/>
              </a:ext>
            </a:extLst>
          </p:cNvPr>
          <p:cNvGrpSpPr/>
          <p:nvPr/>
        </p:nvGrpSpPr>
        <p:grpSpPr>
          <a:xfrm>
            <a:off x="880897" y="4427261"/>
            <a:ext cx="383760" cy="277560"/>
            <a:chOff x="880897" y="4427261"/>
            <a:chExt cx="38376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216403A-F635-4131-7DC0-E88C8BB0BC39}"/>
                    </a:ext>
                  </a:extLst>
                </p14:cNvPr>
                <p14:cNvContentPartPr/>
                <p14:nvPr/>
              </p14:nvContentPartPr>
              <p14:xfrm>
                <a:off x="880897" y="4500701"/>
                <a:ext cx="96120" cy="204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216403A-F635-4131-7DC0-E88C8BB0BC3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72257" y="4491701"/>
                  <a:ext cx="1137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197A33C-0B06-7666-3BA1-54A500CF0E6D}"/>
                    </a:ext>
                  </a:extLst>
                </p14:cNvPr>
                <p14:cNvContentPartPr/>
                <p14:nvPr/>
              </p14:nvContentPartPr>
              <p14:xfrm>
                <a:off x="1027417" y="4516901"/>
                <a:ext cx="78120" cy="91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197A33C-0B06-7666-3BA1-54A500CF0E6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18417" y="4508261"/>
                  <a:ext cx="95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D4FC3EC-A596-5060-D7D2-61F5769933AE}"/>
                    </a:ext>
                  </a:extLst>
                </p14:cNvPr>
                <p14:cNvContentPartPr/>
                <p14:nvPr/>
              </p14:nvContentPartPr>
              <p14:xfrm>
                <a:off x="1181857" y="4454981"/>
                <a:ext cx="22320" cy="174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D4FC3EC-A596-5060-D7D2-61F5769933A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73217" y="4445981"/>
                  <a:ext cx="39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4C99A14-A16E-F400-9DBF-916FCEA432D2}"/>
                    </a:ext>
                  </a:extLst>
                </p14:cNvPr>
                <p14:cNvContentPartPr/>
                <p14:nvPr/>
              </p14:nvContentPartPr>
              <p14:xfrm>
                <a:off x="1233697" y="4427261"/>
                <a:ext cx="30960" cy="204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4C99A14-A16E-F400-9DBF-916FCEA432D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224697" y="4418621"/>
                  <a:ext cx="4860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3FDD096-0A75-BF06-0009-6680C73B2A34}"/>
              </a:ext>
            </a:extLst>
          </p:cNvPr>
          <p:cNvGrpSpPr/>
          <p:nvPr/>
        </p:nvGrpSpPr>
        <p:grpSpPr>
          <a:xfrm>
            <a:off x="1715017" y="4898501"/>
            <a:ext cx="191880" cy="441720"/>
            <a:chOff x="1715017" y="4898501"/>
            <a:chExt cx="191880" cy="44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0C9396D-D9F0-B28C-3A06-65775E072E50}"/>
                    </a:ext>
                  </a:extLst>
                </p14:cNvPr>
                <p14:cNvContentPartPr/>
                <p14:nvPr/>
              </p14:nvContentPartPr>
              <p14:xfrm>
                <a:off x="1715017" y="4898501"/>
                <a:ext cx="133920" cy="194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0C9396D-D9F0-B28C-3A06-65775E072E5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706377" y="4889861"/>
                  <a:ext cx="151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D804B54-AE9D-92B7-355E-7B890A0516F8}"/>
                    </a:ext>
                  </a:extLst>
                </p14:cNvPr>
                <p14:cNvContentPartPr/>
                <p14:nvPr/>
              </p14:nvContentPartPr>
              <p14:xfrm>
                <a:off x="1803217" y="4901741"/>
                <a:ext cx="103680" cy="438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D804B54-AE9D-92B7-355E-7B890A0516F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794577" y="4892741"/>
                  <a:ext cx="121320" cy="45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8DFA62C-04D5-1548-FBEC-2F36B65E978C}"/>
                  </a:ext>
                </a:extLst>
              </p14:cNvPr>
              <p14:cNvContentPartPr/>
              <p14:nvPr/>
            </p14:nvContentPartPr>
            <p14:xfrm>
              <a:off x="2585497" y="4866101"/>
              <a:ext cx="90360" cy="2919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8DFA62C-04D5-1548-FBEC-2F36B65E978C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2576857" y="4857461"/>
                <a:ext cx="1080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0408B3C-7D27-D9C5-F85C-0E94BB483FB8}"/>
                  </a:ext>
                </a:extLst>
              </p14:cNvPr>
              <p14:cNvContentPartPr/>
              <p14:nvPr/>
            </p14:nvContentPartPr>
            <p14:xfrm>
              <a:off x="2522497" y="4940981"/>
              <a:ext cx="177480" cy="1141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0408B3C-7D27-D9C5-F85C-0E94BB483FB8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2513857" y="4931981"/>
                <a:ext cx="1951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995A153-98DA-4C9D-7752-346966C040E5}"/>
                  </a:ext>
                </a:extLst>
              </p14:cNvPr>
              <p14:cNvContentPartPr/>
              <p14:nvPr/>
            </p14:nvContentPartPr>
            <p14:xfrm>
              <a:off x="2840737" y="4757021"/>
              <a:ext cx="49320" cy="4032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995A153-98DA-4C9D-7752-346966C040E5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2832097" y="4748021"/>
                <a:ext cx="669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820288B-3D80-9DAE-7267-239EDC15252F}"/>
                  </a:ext>
                </a:extLst>
              </p14:cNvPr>
              <p14:cNvContentPartPr/>
              <p14:nvPr/>
            </p14:nvContentPartPr>
            <p14:xfrm>
              <a:off x="2745697" y="4840181"/>
              <a:ext cx="135720" cy="954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820288B-3D80-9DAE-7267-239EDC15252F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2736697" y="4831541"/>
                <a:ext cx="153360" cy="1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1470F44-EFB9-54F7-87BF-F418AB7786C4}"/>
              </a:ext>
            </a:extLst>
          </p:cNvPr>
          <p:cNvGrpSpPr/>
          <p:nvPr/>
        </p:nvGrpSpPr>
        <p:grpSpPr>
          <a:xfrm>
            <a:off x="73777" y="4994621"/>
            <a:ext cx="365040" cy="285840"/>
            <a:chOff x="73777" y="4994621"/>
            <a:chExt cx="36504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F8411C3-CDB5-6A5C-FEF3-440E76751BFF}"/>
                    </a:ext>
                  </a:extLst>
                </p14:cNvPr>
                <p14:cNvContentPartPr/>
                <p14:nvPr/>
              </p14:nvContentPartPr>
              <p14:xfrm>
                <a:off x="73777" y="5102981"/>
                <a:ext cx="127080" cy="177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F8411C3-CDB5-6A5C-FEF3-440E76751BF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5137" y="5094341"/>
                  <a:ext cx="144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38F0957-5DF3-7C70-5DB1-C07478D723ED}"/>
                    </a:ext>
                  </a:extLst>
                </p14:cNvPr>
                <p14:cNvContentPartPr/>
                <p14:nvPr/>
              </p14:nvContentPartPr>
              <p14:xfrm>
                <a:off x="181417" y="5117021"/>
                <a:ext cx="110520" cy="122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38F0957-5DF3-7C70-5DB1-C07478D723E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72417" y="5108381"/>
                  <a:ext cx="1281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DD60C1C-05A4-2DA3-3608-0AA4EF7BA104}"/>
                    </a:ext>
                  </a:extLst>
                </p14:cNvPr>
                <p14:cNvContentPartPr/>
                <p14:nvPr/>
              </p14:nvContentPartPr>
              <p14:xfrm>
                <a:off x="333697" y="5000021"/>
                <a:ext cx="56160" cy="2012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DD60C1C-05A4-2DA3-3608-0AA4EF7BA10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24697" y="4991021"/>
                  <a:ext cx="738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D978E5F-31A7-BEBE-B9FE-EC54F47476D9}"/>
                    </a:ext>
                  </a:extLst>
                </p14:cNvPr>
                <p14:cNvContentPartPr/>
                <p14:nvPr/>
              </p14:nvContentPartPr>
              <p14:xfrm>
                <a:off x="399937" y="4994621"/>
                <a:ext cx="38880" cy="197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D978E5F-31A7-BEBE-B9FE-EC54F47476D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90937" y="4985621"/>
                  <a:ext cx="565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2F618E0-FCD1-4A0E-DBFD-5AAFED6BBA14}"/>
              </a:ext>
            </a:extLst>
          </p:cNvPr>
          <p:cNvGrpSpPr/>
          <p:nvPr/>
        </p:nvGrpSpPr>
        <p:grpSpPr>
          <a:xfrm>
            <a:off x="849217" y="4925861"/>
            <a:ext cx="501840" cy="363600"/>
            <a:chOff x="849217" y="4925861"/>
            <a:chExt cx="50184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2BEA176-774E-D16D-229A-647546DB6170}"/>
                    </a:ext>
                  </a:extLst>
                </p14:cNvPr>
                <p14:cNvContentPartPr/>
                <p14:nvPr/>
              </p14:nvContentPartPr>
              <p14:xfrm>
                <a:off x="849217" y="5079221"/>
                <a:ext cx="104760" cy="178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2BEA176-774E-D16D-229A-647546DB617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40217" y="5070581"/>
                  <a:ext cx="122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FE104E0-CE94-179B-DBC1-1C5B277F0069}"/>
                    </a:ext>
                  </a:extLst>
                </p14:cNvPr>
                <p14:cNvContentPartPr/>
                <p14:nvPr/>
              </p14:nvContentPartPr>
              <p14:xfrm>
                <a:off x="1000057" y="5008661"/>
                <a:ext cx="111600" cy="136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FE104E0-CE94-179B-DBC1-1C5B277F006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91057" y="4999661"/>
                  <a:ext cx="129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ECF5003-283F-692D-F060-C78D3E40417B}"/>
                    </a:ext>
                  </a:extLst>
                </p14:cNvPr>
                <p14:cNvContentPartPr/>
                <p14:nvPr/>
              </p14:nvContentPartPr>
              <p14:xfrm>
                <a:off x="1210297" y="4931621"/>
                <a:ext cx="48960" cy="2516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ECF5003-283F-692D-F060-C78D3E40417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201657" y="4922621"/>
                  <a:ext cx="66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ABCC5D-FF04-2E3E-E520-11CC877F5170}"/>
                    </a:ext>
                  </a:extLst>
                </p14:cNvPr>
                <p14:cNvContentPartPr/>
                <p14:nvPr/>
              </p14:nvContentPartPr>
              <p14:xfrm>
                <a:off x="1319377" y="4925861"/>
                <a:ext cx="31680" cy="363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ABCC5D-FF04-2E3E-E520-11CC877F517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310377" y="4917221"/>
                  <a:ext cx="49320" cy="38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10002A3-06F6-28F8-C53C-EB32E5AC6E99}"/>
              </a:ext>
            </a:extLst>
          </p:cNvPr>
          <p:cNvGrpSpPr/>
          <p:nvPr/>
        </p:nvGrpSpPr>
        <p:grpSpPr>
          <a:xfrm>
            <a:off x="1777657" y="5566301"/>
            <a:ext cx="241200" cy="454320"/>
            <a:chOff x="1777657" y="5566301"/>
            <a:chExt cx="24120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2EBA5C1-581C-B3FF-A1E2-0CD74E66D17D}"/>
                    </a:ext>
                  </a:extLst>
                </p14:cNvPr>
                <p14:cNvContentPartPr/>
                <p14:nvPr/>
              </p14:nvContentPartPr>
              <p14:xfrm>
                <a:off x="1829497" y="5566301"/>
                <a:ext cx="189360" cy="799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2EBA5C1-581C-B3FF-A1E2-0CD74E66D17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820857" y="5557301"/>
                  <a:ext cx="207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15AECF8-8046-CB3D-F57A-E9C280092CDD}"/>
                    </a:ext>
                  </a:extLst>
                </p14:cNvPr>
                <p14:cNvContentPartPr/>
                <p14:nvPr/>
              </p14:nvContentPartPr>
              <p14:xfrm>
                <a:off x="1777657" y="5684381"/>
                <a:ext cx="182520" cy="336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15AECF8-8046-CB3D-F57A-E9C280092CD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769017" y="5675381"/>
                  <a:ext cx="200160" cy="35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2C35862-7937-CC82-A41B-69B78E0F9A0D}"/>
              </a:ext>
            </a:extLst>
          </p:cNvPr>
          <p:cNvGrpSpPr/>
          <p:nvPr/>
        </p:nvGrpSpPr>
        <p:grpSpPr>
          <a:xfrm>
            <a:off x="2404777" y="5628221"/>
            <a:ext cx="503640" cy="342360"/>
            <a:chOff x="2404777" y="5628221"/>
            <a:chExt cx="50364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227BEC9-134B-0246-97F1-00888D50BB24}"/>
                    </a:ext>
                  </a:extLst>
                </p14:cNvPr>
                <p14:cNvContentPartPr/>
                <p14:nvPr/>
              </p14:nvContentPartPr>
              <p14:xfrm>
                <a:off x="2517457" y="5777981"/>
                <a:ext cx="60480" cy="192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227BEC9-134B-0246-97F1-00888D50BB2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508457" y="5768981"/>
                  <a:ext cx="781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B761CB1-4793-C498-EF53-5B589781AE3D}"/>
                    </a:ext>
                  </a:extLst>
                </p14:cNvPr>
                <p14:cNvContentPartPr/>
                <p14:nvPr/>
              </p14:nvContentPartPr>
              <p14:xfrm>
                <a:off x="2404777" y="5661341"/>
                <a:ext cx="229320" cy="626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B761CB1-4793-C498-EF53-5B589781AE3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395777" y="5652701"/>
                  <a:ext cx="246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B7EE213-09C0-56BE-0A67-2386FFC20F1C}"/>
                    </a:ext>
                  </a:extLst>
                </p14:cNvPr>
                <p14:cNvContentPartPr/>
                <p14:nvPr/>
              </p14:nvContentPartPr>
              <p14:xfrm>
                <a:off x="2710417" y="5629301"/>
                <a:ext cx="98280" cy="317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B7EE213-09C0-56BE-0A67-2386FFC20F1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701777" y="5620301"/>
                  <a:ext cx="1159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2FCF05C-7D77-0C63-5DE9-A50918261FE6}"/>
                    </a:ext>
                  </a:extLst>
                </p14:cNvPr>
                <p14:cNvContentPartPr/>
                <p14:nvPr/>
              </p14:nvContentPartPr>
              <p14:xfrm>
                <a:off x="2697457" y="5628221"/>
                <a:ext cx="210960" cy="150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2FCF05C-7D77-0C63-5DE9-A50918261FE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688457" y="5619581"/>
                  <a:ext cx="22860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DF9859F-BE0B-B383-C19F-9A502C57D89B}"/>
              </a:ext>
            </a:extLst>
          </p:cNvPr>
          <p:cNvGrpSpPr/>
          <p:nvPr/>
        </p:nvGrpSpPr>
        <p:grpSpPr>
          <a:xfrm>
            <a:off x="59377" y="5753501"/>
            <a:ext cx="339120" cy="244080"/>
            <a:chOff x="59377" y="5753501"/>
            <a:chExt cx="33912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5985AA0-625C-5E99-C2C8-3917D1818C5E}"/>
                    </a:ext>
                  </a:extLst>
                </p14:cNvPr>
                <p14:cNvContentPartPr/>
                <p14:nvPr/>
              </p14:nvContentPartPr>
              <p14:xfrm>
                <a:off x="59377" y="5796341"/>
                <a:ext cx="81360" cy="1684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5985AA0-625C-5E99-C2C8-3917D1818C5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0737" y="5787341"/>
                  <a:ext cx="99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4FB3CB0-13F0-E633-819D-5A9857A77AD3}"/>
                    </a:ext>
                  </a:extLst>
                </p14:cNvPr>
                <p14:cNvContentPartPr/>
                <p14:nvPr/>
              </p14:nvContentPartPr>
              <p14:xfrm>
                <a:off x="169897" y="5809301"/>
                <a:ext cx="84960" cy="1270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4FB3CB0-13F0-E633-819D-5A9857A77AD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61257" y="5800301"/>
                  <a:ext cx="102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81F8100-DACB-0610-97DC-B30749EC95DC}"/>
                    </a:ext>
                  </a:extLst>
                </p14:cNvPr>
                <p14:cNvContentPartPr/>
                <p14:nvPr/>
              </p14:nvContentPartPr>
              <p14:xfrm>
                <a:off x="318217" y="5754941"/>
                <a:ext cx="4320" cy="183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81F8100-DACB-0610-97DC-B30749EC95D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09577" y="5746301"/>
                  <a:ext cx="21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80358F3-22D8-F909-F79C-825FD4687834}"/>
                    </a:ext>
                  </a:extLst>
                </p14:cNvPr>
                <p14:cNvContentPartPr/>
                <p14:nvPr/>
              </p14:nvContentPartPr>
              <p14:xfrm>
                <a:off x="369337" y="5753501"/>
                <a:ext cx="29160" cy="2440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80358F3-22D8-F909-F79C-825FD468783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60337" y="5744501"/>
                  <a:ext cx="4680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30407FC-6C65-B70A-9FC0-7D0D30B5FFB9}"/>
              </a:ext>
            </a:extLst>
          </p:cNvPr>
          <p:cNvGrpSpPr/>
          <p:nvPr/>
        </p:nvGrpSpPr>
        <p:grpSpPr>
          <a:xfrm>
            <a:off x="783337" y="5669261"/>
            <a:ext cx="425160" cy="321120"/>
            <a:chOff x="783337" y="5669261"/>
            <a:chExt cx="42516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6EFA0C7-1CD1-8C08-ED4A-1F3A9E387C45}"/>
                    </a:ext>
                  </a:extLst>
                </p14:cNvPr>
                <p14:cNvContentPartPr/>
                <p14:nvPr/>
              </p14:nvContentPartPr>
              <p14:xfrm>
                <a:off x="783337" y="5759621"/>
                <a:ext cx="98280" cy="1674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6EFA0C7-1CD1-8C08-ED4A-1F3A9E387C4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74697" y="5750621"/>
                  <a:ext cx="115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594AF78-F6E0-5810-139D-0930CE3F81C9}"/>
                    </a:ext>
                  </a:extLst>
                </p14:cNvPr>
                <p14:cNvContentPartPr/>
                <p14:nvPr/>
              </p14:nvContentPartPr>
              <p14:xfrm>
                <a:off x="931657" y="5753141"/>
                <a:ext cx="100440" cy="1360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594AF78-F6E0-5810-139D-0930CE3F81C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22657" y="5744501"/>
                  <a:ext cx="118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2379138-6712-C879-3CED-4D70CAD976B8}"/>
                    </a:ext>
                  </a:extLst>
                </p14:cNvPr>
                <p14:cNvContentPartPr/>
                <p14:nvPr/>
              </p14:nvContentPartPr>
              <p14:xfrm>
                <a:off x="1123537" y="5669261"/>
                <a:ext cx="2160" cy="234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2379138-6712-C879-3CED-4D70CAD976B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14537" y="5660621"/>
                  <a:ext cx="19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E635629-DAC6-05F8-8484-46D601B8C410}"/>
                    </a:ext>
                  </a:extLst>
                </p14:cNvPr>
                <p14:cNvContentPartPr/>
                <p14:nvPr/>
              </p14:nvContentPartPr>
              <p14:xfrm>
                <a:off x="1206337" y="5677901"/>
                <a:ext cx="2160" cy="3124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E635629-DAC6-05F8-8484-46D601B8C41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97697" y="5669261"/>
                  <a:ext cx="19800" cy="33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779F722-EE72-436D-FBD9-8122DB0D5A67}"/>
                  </a:ext>
                </a:extLst>
              </p14:cNvPr>
              <p14:cNvContentPartPr/>
              <p14:nvPr/>
            </p14:nvContentPartPr>
            <p14:xfrm>
              <a:off x="3744337" y="952541"/>
              <a:ext cx="472680" cy="4942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779F722-EE72-436D-FBD9-8122DB0D5A67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3735337" y="943541"/>
                <a:ext cx="49032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0A3A7E37-3017-57B8-2B4B-15B118D10395}"/>
                  </a:ext>
                </a:extLst>
              </p14:cNvPr>
              <p14:cNvContentPartPr/>
              <p14:nvPr/>
            </p14:nvContentPartPr>
            <p14:xfrm>
              <a:off x="5105137" y="1456541"/>
              <a:ext cx="6154560" cy="2023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0A3A7E37-3017-57B8-2B4B-15B118D10395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5099017" y="1450421"/>
                <a:ext cx="616680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ADCB155-9137-7026-100B-C5AE83C2938F}"/>
              </a:ext>
            </a:extLst>
          </p:cNvPr>
          <p:cNvGrpSpPr/>
          <p:nvPr/>
        </p:nvGrpSpPr>
        <p:grpSpPr>
          <a:xfrm>
            <a:off x="5423377" y="1872701"/>
            <a:ext cx="1002600" cy="499680"/>
            <a:chOff x="5423377" y="1872701"/>
            <a:chExt cx="100260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BC34D86-B044-70E0-6179-2C0126D6884F}"/>
                    </a:ext>
                  </a:extLst>
                </p14:cNvPr>
                <p14:cNvContentPartPr/>
                <p14:nvPr/>
              </p14:nvContentPartPr>
              <p14:xfrm>
                <a:off x="5423377" y="1965941"/>
                <a:ext cx="141840" cy="3182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BC34D86-B044-70E0-6179-2C0126D6884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417257" y="1959821"/>
                  <a:ext cx="1540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28218A5-49F9-77AA-F375-E2E4F1ABD160}"/>
                    </a:ext>
                  </a:extLst>
                </p14:cNvPr>
                <p14:cNvContentPartPr/>
                <p14:nvPr/>
              </p14:nvContentPartPr>
              <p14:xfrm>
                <a:off x="5590057" y="2099141"/>
                <a:ext cx="136080" cy="1270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28218A5-49F9-77AA-F375-E2E4F1ABD16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583937" y="2093021"/>
                  <a:ext cx="148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5D052B7-C308-B4BD-CD08-E808FDA83856}"/>
                    </a:ext>
                  </a:extLst>
                </p14:cNvPr>
                <p14:cNvContentPartPr/>
                <p14:nvPr/>
              </p14:nvContentPartPr>
              <p14:xfrm>
                <a:off x="5807497" y="1883141"/>
                <a:ext cx="55440" cy="3668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5D052B7-C308-B4BD-CD08-E808FDA8385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801377" y="1877021"/>
                  <a:ext cx="676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0959B1F-9C61-EB2C-D5A9-96E60B1C6942}"/>
                    </a:ext>
                  </a:extLst>
                </p14:cNvPr>
                <p14:cNvContentPartPr/>
                <p14:nvPr/>
              </p14:nvContentPartPr>
              <p14:xfrm>
                <a:off x="5916937" y="2097341"/>
                <a:ext cx="128880" cy="1414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0959B1F-9C61-EB2C-D5A9-96E60B1C694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10817" y="2091221"/>
                  <a:ext cx="141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FDAE965-C53D-5342-B26E-E85E09C9C693}"/>
                    </a:ext>
                  </a:extLst>
                </p14:cNvPr>
                <p14:cNvContentPartPr/>
                <p14:nvPr/>
              </p14:nvContentPartPr>
              <p14:xfrm>
                <a:off x="6055537" y="2105621"/>
                <a:ext cx="142560" cy="1767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FDAE965-C53D-5342-B26E-E85E09C9C69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049417" y="2099501"/>
                  <a:ext cx="154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2FD0204-3448-4C71-FFD8-182759A62004}"/>
                    </a:ext>
                  </a:extLst>
                </p14:cNvPr>
                <p14:cNvContentPartPr/>
                <p14:nvPr/>
              </p14:nvContentPartPr>
              <p14:xfrm>
                <a:off x="6267577" y="1872701"/>
                <a:ext cx="5760" cy="499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2FD0204-3448-4C71-FFD8-182759A6200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261457" y="1866581"/>
                  <a:ext cx="1800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B4C361D-C439-6256-3E25-FEC4A4A5C85E}"/>
                    </a:ext>
                  </a:extLst>
                </p14:cNvPr>
                <p14:cNvContentPartPr/>
                <p14:nvPr/>
              </p14:nvContentPartPr>
              <p14:xfrm>
                <a:off x="6212497" y="2063861"/>
                <a:ext cx="213480" cy="421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B4C361D-C439-6256-3E25-FEC4A4A5C85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206377" y="2057741"/>
                  <a:ext cx="2257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5E0E87D-A509-7335-A1D8-3FCC78208AB4}"/>
              </a:ext>
            </a:extLst>
          </p:cNvPr>
          <p:cNvGrpSpPr/>
          <p:nvPr/>
        </p:nvGrpSpPr>
        <p:grpSpPr>
          <a:xfrm>
            <a:off x="6925657" y="1993301"/>
            <a:ext cx="853200" cy="303120"/>
            <a:chOff x="6925657" y="1993301"/>
            <a:chExt cx="85320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D3B0403-05AC-F41B-9DBF-C42037B264AA}"/>
                    </a:ext>
                  </a:extLst>
                </p14:cNvPr>
                <p14:cNvContentPartPr/>
                <p14:nvPr/>
              </p14:nvContentPartPr>
              <p14:xfrm>
                <a:off x="6925657" y="2006981"/>
                <a:ext cx="189720" cy="289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D3B0403-05AC-F41B-9DBF-C42037B264A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919537" y="2000861"/>
                  <a:ext cx="2019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AE1590A-0F9F-FDA5-D8A9-1D736D4FB894}"/>
                    </a:ext>
                  </a:extLst>
                </p14:cNvPr>
                <p14:cNvContentPartPr/>
                <p14:nvPr/>
              </p14:nvContentPartPr>
              <p14:xfrm>
                <a:off x="7234177" y="2204621"/>
                <a:ext cx="26640" cy="47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AE1590A-0F9F-FDA5-D8A9-1D736D4FB89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228057" y="2198501"/>
                  <a:ext cx="38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52BAE1D-4EE8-0152-9310-2ECAE1793088}"/>
                    </a:ext>
                  </a:extLst>
                </p14:cNvPr>
                <p14:cNvContentPartPr/>
                <p14:nvPr/>
              </p14:nvContentPartPr>
              <p14:xfrm>
                <a:off x="7460257" y="1993301"/>
                <a:ext cx="138600" cy="237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52BAE1D-4EE8-0152-9310-2ECAE179308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454137" y="1987181"/>
                  <a:ext cx="150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4BC9A39-F8F6-94C4-3752-6CF479C0B92E}"/>
                    </a:ext>
                  </a:extLst>
                </p14:cNvPr>
                <p14:cNvContentPartPr/>
                <p14:nvPr/>
              </p14:nvContentPartPr>
              <p14:xfrm>
                <a:off x="7762657" y="1995461"/>
                <a:ext cx="16200" cy="2937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4BC9A39-F8F6-94C4-3752-6CF479C0B92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756537" y="1989341"/>
                  <a:ext cx="2844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9453E16-4D12-979E-D5A2-3F9A3353256C}"/>
              </a:ext>
            </a:extLst>
          </p:cNvPr>
          <p:cNvGrpSpPr/>
          <p:nvPr/>
        </p:nvGrpSpPr>
        <p:grpSpPr>
          <a:xfrm>
            <a:off x="8140657" y="2020301"/>
            <a:ext cx="1645560" cy="462240"/>
            <a:chOff x="8140657" y="2020301"/>
            <a:chExt cx="164556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BDC3658-BDD9-3442-DA3E-4A8829410CC8}"/>
                    </a:ext>
                  </a:extLst>
                </p14:cNvPr>
                <p14:cNvContentPartPr/>
                <p14:nvPr/>
              </p14:nvContentPartPr>
              <p14:xfrm>
                <a:off x="8140657" y="2182661"/>
                <a:ext cx="84240" cy="2264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BDC3658-BDD9-3442-DA3E-4A8829410CC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134537" y="2176541"/>
                  <a:ext cx="96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E8293B3-22E9-2907-1369-E3A31F8B310D}"/>
                    </a:ext>
                  </a:extLst>
                </p14:cNvPr>
                <p14:cNvContentPartPr/>
                <p14:nvPr/>
              </p14:nvContentPartPr>
              <p14:xfrm>
                <a:off x="8480497" y="2051261"/>
                <a:ext cx="223920" cy="2109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E8293B3-22E9-2907-1369-E3A31F8B310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474377" y="2045141"/>
                  <a:ext cx="236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DCEA3D9-E418-FA2C-9D1E-2F922BD85340}"/>
                    </a:ext>
                  </a:extLst>
                </p14:cNvPr>
                <p14:cNvContentPartPr/>
                <p14:nvPr/>
              </p14:nvContentPartPr>
              <p14:xfrm>
                <a:off x="8826457" y="2177621"/>
                <a:ext cx="4680" cy="388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DCEA3D9-E418-FA2C-9D1E-2F922BD8534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820337" y="2171501"/>
                  <a:ext cx="16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30CF53C-661E-CBCA-BDA3-73D9BAFA6B3B}"/>
                    </a:ext>
                  </a:extLst>
                </p14:cNvPr>
                <p14:cNvContentPartPr/>
                <p14:nvPr/>
              </p14:nvContentPartPr>
              <p14:xfrm>
                <a:off x="9075577" y="2020301"/>
                <a:ext cx="140040" cy="2322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30CF53C-661E-CBCA-BDA3-73D9BAFA6B3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069457" y="2014181"/>
                  <a:ext cx="152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322C66E-A15E-B205-A6B3-ED439EF7E541}"/>
                    </a:ext>
                  </a:extLst>
                </p14:cNvPr>
                <p14:cNvContentPartPr/>
                <p14:nvPr/>
              </p14:nvContentPartPr>
              <p14:xfrm>
                <a:off x="9353137" y="2050181"/>
                <a:ext cx="166680" cy="2376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322C66E-A15E-B205-A6B3-ED439EF7E54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347017" y="2044061"/>
                  <a:ext cx="178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4869D64-8E0C-6C23-2D92-561C0211DC87}"/>
                    </a:ext>
                  </a:extLst>
                </p14:cNvPr>
                <p14:cNvContentPartPr/>
                <p14:nvPr/>
              </p14:nvContentPartPr>
              <p14:xfrm>
                <a:off x="9738697" y="2310821"/>
                <a:ext cx="47520" cy="171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4869D64-8E0C-6C23-2D92-561C0211DC8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732577" y="2304701"/>
                  <a:ext cx="5976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97AD704-3B88-4BFE-3B36-5DFF305B9C4E}"/>
              </a:ext>
            </a:extLst>
          </p:cNvPr>
          <p:cNvGrpSpPr/>
          <p:nvPr/>
        </p:nvGrpSpPr>
        <p:grpSpPr>
          <a:xfrm>
            <a:off x="10010497" y="1867301"/>
            <a:ext cx="334080" cy="479880"/>
            <a:chOff x="10010497" y="1867301"/>
            <a:chExt cx="33408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E8744C0-8F63-88AA-4610-1EE3612B73F5}"/>
                    </a:ext>
                  </a:extLst>
                </p14:cNvPr>
                <p14:cNvContentPartPr/>
                <p14:nvPr/>
              </p14:nvContentPartPr>
              <p14:xfrm>
                <a:off x="10010497" y="1867301"/>
                <a:ext cx="152640" cy="4798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E8744C0-8F63-88AA-4610-1EE3612B73F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004377" y="1861181"/>
                  <a:ext cx="1648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BA65F66-33E2-C4D6-C471-4AF9E63EA392}"/>
                    </a:ext>
                  </a:extLst>
                </p14:cNvPr>
                <p14:cNvContentPartPr/>
                <p14:nvPr/>
              </p14:nvContentPartPr>
              <p14:xfrm>
                <a:off x="10302097" y="2237741"/>
                <a:ext cx="42480" cy="536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BA65F66-33E2-C4D6-C471-4AF9E63EA39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295977" y="2231621"/>
                  <a:ext cx="5472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308969E8-C184-1601-A2D2-ED99DC721AC6}"/>
              </a:ext>
            </a:extLst>
          </p:cNvPr>
          <p:cNvGrpSpPr/>
          <p:nvPr/>
        </p:nvGrpSpPr>
        <p:grpSpPr>
          <a:xfrm>
            <a:off x="10541857" y="1997621"/>
            <a:ext cx="362520" cy="285120"/>
            <a:chOff x="10541857" y="1997621"/>
            <a:chExt cx="36252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7D8FD3C-E893-A419-C1B1-39DF75520860}"/>
                    </a:ext>
                  </a:extLst>
                </p14:cNvPr>
                <p14:cNvContentPartPr/>
                <p14:nvPr/>
              </p14:nvContentPartPr>
              <p14:xfrm>
                <a:off x="10541857" y="1997621"/>
                <a:ext cx="142920" cy="2113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7D8FD3C-E893-A419-C1B1-39DF7552086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535737" y="1991501"/>
                  <a:ext cx="155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2F345AC-FC84-1F6B-EDCD-D098A408FCC5}"/>
                    </a:ext>
                  </a:extLst>
                </p14:cNvPr>
                <p14:cNvContentPartPr/>
                <p14:nvPr/>
              </p14:nvContentPartPr>
              <p14:xfrm>
                <a:off x="10763257" y="2020301"/>
                <a:ext cx="141120" cy="262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2F345AC-FC84-1F6B-EDCD-D098A408FCC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757137" y="2014181"/>
                  <a:ext cx="15336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1675596-A4B3-7B1E-125C-2A86C8FC949E}"/>
              </a:ext>
            </a:extLst>
          </p:cNvPr>
          <p:cNvGrpSpPr/>
          <p:nvPr/>
        </p:nvGrpSpPr>
        <p:grpSpPr>
          <a:xfrm>
            <a:off x="5372617" y="2647421"/>
            <a:ext cx="732600" cy="449280"/>
            <a:chOff x="5372617" y="2647421"/>
            <a:chExt cx="73260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6DF13AF-EBC1-047B-BB9C-7F6B751A4A17}"/>
                    </a:ext>
                  </a:extLst>
                </p14:cNvPr>
                <p14:cNvContentPartPr/>
                <p14:nvPr/>
              </p14:nvContentPartPr>
              <p14:xfrm>
                <a:off x="5372617" y="2696381"/>
                <a:ext cx="21600" cy="4003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6DF13AF-EBC1-047B-BB9C-7F6B751A4A1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366497" y="2690261"/>
                  <a:ext cx="338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92639CA-5AD2-7850-F9C0-274B76FE3263}"/>
                    </a:ext>
                  </a:extLst>
                </p14:cNvPr>
                <p14:cNvContentPartPr/>
                <p14:nvPr/>
              </p14:nvContentPartPr>
              <p14:xfrm>
                <a:off x="5421577" y="2647421"/>
                <a:ext cx="150840" cy="356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92639CA-5AD2-7850-F9C0-274B76FE326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415457" y="2641301"/>
                  <a:ext cx="163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187E652-9352-5CAD-AA06-C2126C20432D}"/>
                    </a:ext>
                  </a:extLst>
                </p14:cNvPr>
                <p14:cNvContentPartPr/>
                <p14:nvPr/>
              </p14:nvContentPartPr>
              <p14:xfrm>
                <a:off x="5384857" y="2880341"/>
                <a:ext cx="150840" cy="720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187E652-9352-5CAD-AA06-C2126C20432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378737" y="2874221"/>
                  <a:ext cx="163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2B99450-E2D1-2D72-F590-1834E2C83CD6}"/>
                    </a:ext>
                  </a:extLst>
                </p14:cNvPr>
                <p14:cNvContentPartPr/>
                <p14:nvPr/>
              </p14:nvContentPartPr>
              <p14:xfrm>
                <a:off x="5565577" y="2808341"/>
                <a:ext cx="139680" cy="2617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2B99450-E2D1-2D72-F590-1834E2C83CD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559457" y="2802221"/>
                  <a:ext cx="151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9658DC5-B2AB-DBA1-44C7-D43AB9A8CBF1}"/>
                    </a:ext>
                  </a:extLst>
                </p14:cNvPr>
                <p14:cNvContentPartPr/>
                <p14:nvPr/>
              </p14:nvContentPartPr>
              <p14:xfrm>
                <a:off x="5759617" y="2859101"/>
                <a:ext cx="63720" cy="1382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9658DC5-B2AB-DBA1-44C7-D43AB9A8CBF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753497" y="2852981"/>
                  <a:ext cx="75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AB4D574-7D36-A051-8A52-CF2FF60FD889}"/>
                    </a:ext>
                  </a:extLst>
                </p14:cNvPr>
                <p14:cNvContentPartPr/>
                <p14:nvPr/>
              </p14:nvContentPartPr>
              <p14:xfrm>
                <a:off x="5920537" y="2796461"/>
                <a:ext cx="184680" cy="2224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AB4D574-7D36-A051-8A52-CF2FF60FD88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914417" y="2790341"/>
                  <a:ext cx="19692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6FEC525-096F-83CB-081A-5C83575AF29D}"/>
              </a:ext>
            </a:extLst>
          </p:cNvPr>
          <p:cNvGrpSpPr/>
          <p:nvPr/>
        </p:nvGrpSpPr>
        <p:grpSpPr>
          <a:xfrm>
            <a:off x="6665017" y="2697821"/>
            <a:ext cx="1058760" cy="403920"/>
            <a:chOff x="6665017" y="2697821"/>
            <a:chExt cx="105876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749F289-097E-59B2-699A-C51F1182A7C6}"/>
                    </a:ext>
                  </a:extLst>
                </p14:cNvPr>
                <p14:cNvContentPartPr/>
                <p14:nvPr/>
              </p14:nvContentPartPr>
              <p14:xfrm>
                <a:off x="6724417" y="2697821"/>
                <a:ext cx="24120" cy="4039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749F289-097E-59B2-699A-C51F1182A7C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718297" y="2691701"/>
                  <a:ext cx="363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0106E51-D13B-8F50-F571-31F734C7A006}"/>
                    </a:ext>
                  </a:extLst>
                </p14:cNvPr>
                <p14:cNvContentPartPr/>
                <p14:nvPr/>
              </p14:nvContentPartPr>
              <p14:xfrm>
                <a:off x="6665017" y="2831381"/>
                <a:ext cx="271440" cy="640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0106E51-D13B-8F50-F571-31F734C7A00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658897" y="2825261"/>
                  <a:ext cx="283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61B63B8-D91A-79BE-C5C0-6E92CA97E544}"/>
                    </a:ext>
                  </a:extLst>
                </p14:cNvPr>
                <p14:cNvContentPartPr/>
                <p14:nvPr/>
              </p14:nvContentPartPr>
              <p14:xfrm>
                <a:off x="6901897" y="2847221"/>
                <a:ext cx="191880" cy="1731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61B63B8-D91A-79BE-C5C0-6E92CA97E54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895777" y="2841101"/>
                  <a:ext cx="204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46929DB-5F1B-F1A2-782A-367A8A9F3486}"/>
                    </a:ext>
                  </a:extLst>
                </p14:cNvPr>
                <p14:cNvContentPartPr/>
                <p14:nvPr/>
              </p14:nvContentPartPr>
              <p14:xfrm>
                <a:off x="7185937" y="2744981"/>
                <a:ext cx="95760" cy="3351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46929DB-5F1B-F1A2-782A-367A8A9F348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179817" y="2738861"/>
                  <a:ext cx="108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5FF52DC-5049-AF29-225E-9DB5617AA6D3}"/>
                    </a:ext>
                  </a:extLst>
                </p14:cNvPr>
                <p14:cNvContentPartPr/>
                <p14:nvPr/>
              </p14:nvContentPartPr>
              <p14:xfrm>
                <a:off x="7341817" y="2738861"/>
                <a:ext cx="29160" cy="3164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5FF52DC-5049-AF29-225E-9DB5617AA6D3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335697" y="2732741"/>
                  <a:ext cx="414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47A7E71-0EE0-1BD9-EA44-1EC3668F53FA}"/>
                    </a:ext>
                  </a:extLst>
                </p14:cNvPr>
                <p14:cNvContentPartPr/>
                <p14:nvPr/>
              </p14:nvContentPartPr>
              <p14:xfrm>
                <a:off x="7431457" y="2877461"/>
                <a:ext cx="152280" cy="1609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47A7E71-0EE0-1BD9-EA44-1EC3668F53F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425337" y="2871341"/>
                  <a:ext cx="164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4520699-A73C-13F7-CC93-8A84628C2871}"/>
                    </a:ext>
                  </a:extLst>
                </p14:cNvPr>
                <p14:cNvContentPartPr/>
                <p14:nvPr/>
              </p14:nvContentPartPr>
              <p14:xfrm>
                <a:off x="7714057" y="2739581"/>
                <a:ext cx="9720" cy="2847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4520699-A73C-13F7-CC93-8A84628C287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707937" y="2733461"/>
                  <a:ext cx="21960" cy="29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D68EB6C-0147-D28F-CB42-25680A3181C6}"/>
                  </a:ext>
                </a:extLst>
              </p14:cNvPr>
              <p14:cNvContentPartPr/>
              <p14:nvPr/>
            </p14:nvContentPartPr>
            <p14:xfrm>
              <a:off x="8282857" y="2726621"/>
              <a:ext cx="186480" cy="2278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D68EB6C-0147-D28F-CB42-25680A3181C6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8276737" y="2720501"/>
                <a:ext cx="198720" cy="24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254EDAB5-4F73-1C26-71D9-3BC4C8C8F086}"/>
              </a:ext>
            </a:extLst>
          </p:cNvPr>
          <p:cNvGrpSpPr/>
          <p:nvPr/>
        </p:nvGrpSpPr>
        <p:grpSpPr>
          <a:xfrm>
            <a:off x="9110497" y="2657501"/>
            <a:ext cx="1146960" cy="687600"/>
            <a:chOff x="9110497" y="2657501"/>
            <a:chExt cx="1146960" cy="68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9CA2A14-067D-442D-5AC1-78ED49EF76E4}"/>
                    </a:ext>
                  </a:extLst>
                </p14:cNvPr>
                <p14:cNvContentPartPr/>
                <p14:nvPr/>
              </p14:nvContentPartPr>
              <p14:xfrm>
                <a:off x="9110497" y="2771621"/>
                <a:ext cx="22320" cy="2700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9CA2A14-067D-442D-5AC1-78ED49EF76E4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104377" y="2765501"/>
                  <a:ext cx="34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F6EE088-DE73-EC72-AC12-ED5DA6F96D35}"/>
                    </a:ext>
                  </a:extLst>
                </p14:cNvPr>
                <p14:cNvContentPartPr/>
                <p14:nvPr/>
              </p14:nvContentPartPr>
              <p14:xfrm>
                <a:off x="9124897" y="2657501"/>
                <a:ext cx="159120" cy="4006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F6EE088-DE73-EC72-AC12-ED5DA6F96D3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118777" y="2651381"/>
                  <a:ext cx="17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D738865-F52E-3473-C849-5B1DA55EE4B2}"/>
                    </a:ext>
                  </a:extLst>
                </p14:cNvPr>
                <p14:cNvContentPartPr/>
                <p14:nvPr/>
              </p14:nvContentPartPr>
              <p14:xfrm>
                <a:off x="9431977" y="2804741"/>
                <a:ext cx="26640" cy="251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D738865-F52E-3473-C849-5B1DA55EE4B2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425857" y="2798621"/>
                  <a:ext cx="38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6401376-C82F-6AFC-2A64-537EB01862C5}"/>
                    </a:ext>
                  </a:extLst>
                </p14:cNvPr>
                <p14:cNvContentPartPr/>
                <p14:nvPr/>
              </p14:nvContentPartPr>
              <p14:xfrm>
                <a:off x="9466897" y="2703941"/>
                <a:ext cx="8280" cy="223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6401376-C82F-6AFC-2A64-537EB01862C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460777" y="2697821"/>
                  <a:ext cx="20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1D8DEEC-3333-07AA-5E65-C0120BA367FC}"/>
                    </a:ext>
                  </a:extLst>
                </p14:cNvPr>
                <p14:cNvContentPartPr/>
                <p14:nvPr/>
              </p14:nvContentPartPr>
              <p14:xfrm>
                <a:off x="9571297" y="2764061"/>
                <a:ext cx="488520" cy="5810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1D8DEEC-3333-07AA-5E65-C0120BA367F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565177" y="2757941"/>
                  <a:ext cx="50076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E6822B8-56E0-6CA5-B3B1-A22045BED8F7}"/>
                    </a:ext>
                  </a:extLst>
                </p14:cNvPr>
                <p14:cNvContentPartPr/>
                <p14:nvPr/>
              </p14:nvContentPartPr>
              <p14:xfrm>
                <a:off x="10130377" y="2677301"/>
                <a:ext cx="26640" cy="3582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E6822B8-56E0-6CA5-B3B1-A22045BED8F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124257" y="2671181"/>
                  <a:ext cx="388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D79A997-505A-7D7D-1284-7DD2CA33BB78}"/>
                    </a:ext>
                  </a:extLst>
                </p14:cNvPr>
                <p14:cNvContentPartPr/>
                <p14:nvPr/>
              </p14:nvContentPartPr>
              <p14:xfrm>
                <a:off x="10095457" y="2800061"/>
                <a:ext cx="162000" cy="586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D79A997-505A-7D7D-1284-7DD2CA33BB7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089337" y="2793941"/>
                  <a:ext cx="17424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5D667163-8D53-404A-A1AE-342028A7EB30}"/>
              </a:ext>
            </a:extLst>
          </p:cNvPr>
          <p:cNvGrpSpPr/>
          <p:nvPr/>
        </p:nvGrpSpPr>
        <p:grpSpPr>
          <a:xfrm>
            <a:off x="10679017" y="2683781"/>
            <a:ext cx="824040" cy="386280"/>
            <a:chOff x="10679017" y="2683781"/>
            <a:chExt cx="82404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4F4AB0C-FA8F-2AD9-59E3-AB61F1BB04DB}"/>
                    </a:ext>
                  </a:extLst>
                </p14:cNvPr>
                <p14:cNvContentPartPr/>
                <p14:nvPr/>
              </p14:nvContentPartPr>
              <p14:xfrm>
                <a:off x="10691257" y="2822021"/>
                <a:ext cx="108720" cy="2185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4F4AB0C-FA8F-2AD9-59E3-AB61F1BB04DB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685137" y="2815901"/>
                  <a:ext cx="120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9D89D02-92A5-1D03-D87B-FCE33EED5F00}"/>
                    </a:ext>
                  </a:extLst>
                </p14:cNvPr>
                <p14:cNvContentPartPr/>
                <p14:nvPr/>
              </p14:nvContentPartPr>
              <p14:xfrm>
                <a:off x="10679017" y="2705021"/>
                <a:ext cx="261720" cy="403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9D89D02-92A5-1D03-D87B-FCE33EED5F0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672897" y="2698901"/>
                  <a:ext cx="273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D4C8EE2-6243-E2FA-0652-36007AC641D2}"/>
                    </a:ext>
                  </a:extLst>
                </p14:cNvPr>
                <p14:cNvContentPartPr/>
                <p14:nvPr/>
              </p14:nvContentPartPr>
              <p14:xfrm>
                <a:off x="10963057" y="2864501"/>
                <a:ext cx="89640" cy="1494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D4C8EE2-6243-E2FA-0652-36007AC641D2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956937" y="2858381"/>
                  <a:ext cx="101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08188A8-3330-4E96-531F-C8CDA1913C80}"/>
                    </a:ext>
                  </a:extLst>
                </p14:cNvPr>
                <p14:cNvContentPartPr/>
                <p14:nvPr/>
              </p14:nvContentPartPr>
              <p14:xfrm>
                <a:off x="11177977" y="2859821"/>
                <a:ext cx="2160" cy="2102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08188A8-3330-4E96-531F-C8CDA1913C8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171857" y="2853701"/>
                  <a:ext cx="14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14D90BC-6272-65CA-2FD8-8FE06A76819F}"/>
                    </a:ext>
                  </a:extLst>
                </p14:cNvPr>
                <p14:cNvContentPartPr/>
                <p14:nvPr/>
              </p14:nvContentPartPr>
              <p14:xfrm>
                <a:off x="11307577" y="2683781"/>
                <a:ext cx="195480" cy="3092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14D90BC-6272-65CA-2FD8-8FE06A76819F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301457" y="2677661"/>
                  <a:ext cx="20772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C08F0468-F686-0D75-6979-D6E155223BDD}"/>
              </a:ext>
            </a:extLst>
          </p:cNvPr>
          <p:cNvGrpSpPr/>
          <p:nvPr/>
        </p:nvGrpSpPr>
        <p:grpSpPr>
          <a:xfrm>
            <a:off x="5479177" y="3466781"/>
            <a:ext cx="1261440" cy="453600"/>
            <a:chOff x="5479177" y="3466781"/>
            <a:chExt cx="126144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FF0BDCF-7E71-5446-2659-15D1589DDD87}"/>
                    </a:ext>
                  </a:extLst>
                </p14:cNvPr>
                <p14:cNvContentPartPr/>
                <p14:nvPr/>
              </p14:nvContentPartPr>
              <p14:xfrm>
                <a:off x="5490697" y="3485861"/>
                <a:ext cx="186480" cy="4345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FF0BDCF-7E71-5446-2659-15D1589DDD8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484577" y="3479741"/>
                  <a:ext cx="1987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D92071A-BD00-2BD9-277F-BAEBAFD1CB2A}"/>
                    </a:ext>
                  </a:extLst>
                </p14:cNvPr>
                <p14:cNvContentPartPr/>
                <p14:nvPr/>
              </p14:nvContentPartPr>
              <p14:xfrm>
                <a:off x="5479177" y="3618701"/>
                <a:ext cx="265320" cy="900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D92071A-BD00-2BD9-277F-BAEBAFD1CB2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473057" y="3612581"/>
                  <a:ext cx="277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A70E4ED-6762-B577-E394-FCCD0EDEDDF2}"/>
                    </a:ext>
                  </a:extLst>
                </p14:cNvPr>
                <p14:cNvContentPartPr/>
                <p14:nvPr/>
              </p14:nvContentPartPr>
              <p14:xfrm>
                <a:off x="5726497" y="3466781"/>
                <a:ext cx="386640" cy="3675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A70E4ED-6762-B577-E394-FCCD0EDEDDF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720377" y="3460661"/>
                  <a:ext cx="3988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38E3774-4288-6026-7900-C1CF37828CA1}"/>
                    </a:ext>
                  </a:extLst>
                </p14:cNvPr>
                <p14:cNvContentPartPr/>
                <p14:nvPr/>
              </p14:nvContentPartPr>
              <p14:xfrm>
                <a:off x="6226897" y="3489461"/>
                <a:ext cx="69120" cy="3265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38E3774-4288-6026-7900-C1CF37828CA1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220777" y="3483341"/>
                  <a:ext cx="813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07F1A84-AC18-0D5F-5A56-7D18AE7DDEE6}"/>
                    </a:ext>
                  </a:extLst>
                </p14:cNvPr>
                <p14:cNvContentPartPr/>
                <p14:nvPr/>
              </p14:nvContentPartPr>
              <p14:xfrm>
                <a:off x="6348577" y="3626621"/>
                <a:ext cx="101160" cy="1778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07F1A84-AC18-0D5F-5A56-7D18AE7DDEE6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342457" y="3620501"/>
                  <a:ext cx="113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EC4569A-9007-FD33-2B35-F839FC137E53}"/>
                    </a:ext>
                  </a:extLst>
                </p14:cNvPr>
                <p14:cNvContentPartPr/>
                <p14:nvPr/>
              </p14:nvContentPartPr>
              <p14:xfrm>
                <a:off x="6568897" y="3580541"/>
                <a:ext cx="171720" cy="2275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EC4569A-9007-FD33-2B35-F839FC137E5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562777" y="3574421"/>
                  <a:ext cx="18396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3FC6F315-2E8F-B3A6-31FB-3DF7E2C8A555}"/>
                  </a:ext>
                </a:extLst>
              </p14:cNvPr>
              <p14:cNvContentPartPr/>
              <p14:nvPr/>
            </p14:nvContentPartPr>
            <p14:xfrm>
              <a:off x="7373137" y="3434741"/>
              <a:ext cx="175320" cy="39528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3FC6F315-2E8F-B3A6-31FB-3DF7E2C8A555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7367017" y="3428621"/>
                <a:ext cx="187560" cy="40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4" name="Group 303">
            <a:extLst>
              <a:ext uri="{FF2B5EF4-FFF2-40B4-BE49-F238E27FC236}">
                <a16:creationId xmlns:a16="http://schemas.microsoft.com/office/drawing/2014/main" id="{5EDF4454-6D59-E849-3430-40F3F7D2B411}"/>
              </a:ext>
            </a:extLst>
          </p:cNvPr>
          <p:cNvGrpSpPr/>
          <p:nvPr/>
        </p:nvGrpSpPr>
        <p:grpSpPr>
          <a:xfrm>
            <a:off x="8592457" y="3356981"/>
            <a:ext cx="520920" cy="408600"/>
            <a:chOff x="8592457" y="3356981"/>
            <a:chExt cx="520920" cy="4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2CB1DD5-BB00-C1C1-7AFC-E31E6A991309}"/>
                    </a:ext>
                  </a:extLst>
                </p14:cNvPr>
                <p14:cNvContentPartPr/>
                <p14:nvPr/>
              </p14:nvContentPartPr>
              <p14:xfrm>
                <a:off x="8592457" y="3575861"/>
                <a:ext cx="144360" cy="1897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2CB1DD5-BB00-C1C1-7AFC-E31E6A991309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586337" y="3569741"/>
                  <a:ext cx="156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9BD9745-979E-25FE-9082-7853952E186B}"/>
                    </a:ext>
                  </a:extLst>
                </p14:cNvPr>
                <p14:cNvContentPartPr/>
                <p14:nvPr/>
              </p14:nvContentPartPr>
              <p14:xfrm>
                <a:off x="8904577" y="3576581"/>
                <a:ext cx="208800" cy="1634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9BD9745-979E-25FE-9082-7853952E186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898457" y="3570461"/>
                  <a:ext cx="221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24D0DF9-A56B-6461-5327-AE833FAA206E}"/>
                    </a:ext>
                  </a:extLst>
                </p14:cNvPr>
                <p14:cNvContentPartPr/>
                <p14:nvPr/>
              </p14:nvContentPartPr>
              <p14:xfrm>
                <a:off x="9084217" y="3356981"/>
                <a:ext cx="9000" cy="3481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24D0DF9-A56B-6461-5327-AE833FAA206E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078097" y="3350861"/>
                  <a:ext cx="2124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EA91C583-1BE0-D3E7-B028-64F60344A5DF}"/>
              </a:ext>
            </a:extLst>
          </p:cNvPr>
          <p:cNvGrpSpPr/>
          <p:nvPr/>
        </p:nvGrpSpPr>
        <p:grpSpPr>
          <a:xfrm>
            <a:off x="5378737" y="4356701"/>
            <a:ext cx="444240" cy="294120"/>
            <a:chOff x="5378737" y="4356701"/>
            <a:chExt cx="44424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30EC466-A8F7-1470-B5AD-8B847B0DC31E}"/>
                    </a:ext>
                  </a:extLst>
                </p14:cNvPr>
                <p14:cNvContentPartPr/>
                <p14:nvPr/>
              </p14:nvContentPartPr>
              <p14:xfrm>
                <a:off x="5378737" y="4356701"/>
                <a:ext cx="279000" cy="2941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30EC466-A8F7-1470-B5AD-8B847B0DC31E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372617" y="4350581"/>
                  <a:ext cx="2912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CB80E02-BAD7-B3F7-7730-D2EBADA814DF}"/>
                    </a:ext>
                  </a:extLst>
                </p14:cNvPr>
                <p14:cNvContentPartPr/>
                <p14:nvPr/>
              </p14:nvContentPartPr>
              <p14:xfrm>
                <a:off x="5781577" y="4485941"/>
                <a:ext cx="41400" cy="658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CB80E02-BAD7-B3F7-7730-D2EBADA814DF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775457" y="4479821"/>
                  <a:ext cx="5364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2238FC61-3362-8BE7-AE7C-74001FA6F48B}"/>
              </a:ext>
            </a:extLst>
          </p:cNvPr>
          <p:cNvGrpSpPr/>
          <p:nvPr/>
        </p:nvGrpSpPr>
        <p:grpSpPr>
          <a:xfrm>
            <a:off x="6023497" y="4283261"/>
            <a:ext cx="362160" cy="337680"/>
            <a:chOff x="6023497" y="4283261"/>
            <a:chExt cx="36216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DB48B5E4-7DF5-EA5F-FF5D-78D8F85B2707}"/>
                    </a:ext>
                  </a:extLst>
                </p14:cNvPr>
                <p14:cNvContentPartPr/>
                <p14:nvPr/>
              </p14:nvContentPartPr>
              <p14:xfrm>
                <a:off x="6023497" y="4283261"/>
                <a:ext cx="235800" cy="2811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DB48B5E4-7DF5-EA5F-FF5D-78D8F85B2707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017377" y="4277141"/>
                  <a:ext cx="2480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207AF85-49B7-2A06-13F9-D862496C5F39}"/>
                    </a:ext>
                  </a:extLst>
                </p14:cNvPr>
                <p14:cNvContentPartPr/>
                <p14:nvPr/>
              </p14:nvContentPartPr>
              <p14:xfrm>
                <a:off x="6364417" y="4295861"/>
                <a:ext cx="21240" cy="3250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207AF85-49B7-2A06-13F9-D862496C5F39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358297" y="4289741"/>
                  <a:ext cx="3348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F179F785-5E17-82B0-FD29-4E81B208E417}"/>
              </a:ext>
            </a:extLst>
          </p:cNvPr>
          <p:cNvGrpSpPr/>
          <p:nvPr/>
        </p:nvGrpSpPr>
        <p:grpSpPr>
          <a:xfrm>
            <a:off x="6952657" y="4476221"/>
            <a:ext cx="195120" cy="95400"/>
            <a:chOff x="6952657" y="4476221"/>
            <a:chExt cx="195120" cy="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D31FE89-3544-86FD-CB60-299290F2A2F4}"/>
                    </a:ext>
                  </a:extLst>
                </p14:cNvPr>
                <p14:cNvContentPartPr/>
                <p14:nvPr/>
              </p14:nvContentPartPr>
              <p14:xfrm>
                <a:off x="6987577" y="4476221"/>
                <a:ext cx="160200" cy="104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D31FE89-3544-86FD-CB60-299290F2A2F4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981457" y="4470101"/>
                  <a:ext cx="172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B468F9C-EE17-938C-D6E6-40C4FFF6C607}"/>
                    </a:ext>
                  </a:extLst>
                </p14:cNvPr>
                <p14:cNvContentPartPr/>
                <p14:nvPr/>
              </p14:nvContentPartPr>
              <p14:xfrm>
                <a:off x="6952657" y="4558661"/>
                <a:ext cx="174240" cy="129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B468F9C-EE17-938C-D6E6-40C4FFF6C60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946537" y="4552541"/>
                  <a:ext cx="1864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9784F9C6-AE24-58A6-CB1B-8CED7568B266}"/>
              </a:ext>
            </a:extLst>
          </p:cNvPr>
          <p:cNvGrpSpPr/>
          <p:nvPr/>
        </p:nvGrpSpPr>
        <p:grpSpPr>
          <a:xfrm>
            <a:off x="7626577" y="4193981"/>
            <a:ext cx="873360" cy="419040"/>
            <a:chOff x="7626577" y="4193981"/>
            <a:chExt cx="87336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BBD3837-AD23-CF68-E1C4-1BAFAB2056C0}"/>
                    </a:ext>
                  </a:extLst>
                </p14:cNvPr>
                <p14:cNvContentPartPr/>
                <p14:nvPr/>
              </p14:nvContentPartPr>
              <p14:xfrm>
                <a:off x="7626577" y="4193981"/>
                <a:ext cx="162360" cy="4190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BBD3837-AD23-CF68-E1C4-1BAFAB2056C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620457" y="4187861"/>
                  <a:ext cx="1746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C456E48-75C2-E7AB-955C-58F5499B5A58}"/>
                    </a:ext>
                  </a:extLst>
                </p14:cNvPr>
                <p14:cNvContentPartPr/>
                <p14:nvPr/>
              </p14:nvContentPartPr>
              <p14:xfrm>
                <a:off x="7994497" y="4467941"/>
                <a:ext cx="23040" cy="432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C456E48-75C2-E7AB-955C-58F5499B5A5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988377" y="4461821"/>
                  <a:ext cx="35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3715378-071A-C95F-AAFC-24BC3AC74CC7}"/>
                    </a:ext>
                  </a:extLst>
                </p14:cNvPr>
                <p14:cNvContentPartPr/>
                <p14:nvPr/>
              </p14:nvContentPartPr>
              <p14:xfrm>
                <a:off x="8218417" y="4275701"/>
                <a:ext cx="140760" cy="2401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3715378-071A-C95F-AAFC-24BC3AC74CC7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212297" y="4269581"/>
                  <a:ext cx="153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0E7D6D8B-B843-60B6-80B0-5DE6ADC59D4E}"/>
                    </a:ext>
                  </a:extLst>
                </p14:cNvPr>
                <p14:cNvContentPartPr/>
                <p14:nvPr/>
              </p14:nvContentPartPr>
              <p14:xfrm>
                <a:off x="8488057" y="4283621"/>
                <a:ext cx="11880" cy="2584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E7D6D8B-B843-60B6-80B0-5DE6ADC59D4E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481937" y="4277501"/>
                  <a:ext cx="2412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9E03779-3D82-F86B-D860-403BC7D8B41A}"/>
                  </a:ext>
                </a:extLst>
              </p14:cNvPr>
              <p14:cNvContentPartPr/>
              <p14:nvPr/>
            </p14:nvContentPartPr>
            <p14:xfrm>
              <a:off x="6890737" y="2366261"/>
              <a:ext cx="837000" cy="11016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9E03779-3D82-F86B-D860-403BC7D8B41A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6881737" y="2357261"/>
                <a:ext cx="8546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DF6D5A35-3011-0CCA-221D-5D139A6F78CC}"/>
                  </a:ext>
                </a:extLst>
              </p14:cNvPr>
              <p14:cNvContentPartPr/>
              <p14:nvPr/>
            </p14:nvContentPartPr>
            <p14:xfrm>
              <a:off x="8587057" y="2370581"/>
              <a:ext cx="756720" cy="15876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DF6D5A35-3011-0CCA-221D-5D139A6F78CC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8578057" y="2361941"/>
                <a:ext cx="7743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2947C240-A7E3-3EE6-6A41-4669575D89DB}"/>
                  </a:ext>
                </a:extLst>
              </p14:cNvPr>
              <p14:cNvContentPartPr/>
              <p14:nvPr/>
            </p14:nvContentPartPr>
            <p14:xfrm>
              <a:off x="10248097" y="2325941"/>
              <a:ext cx="986760" cy="13788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2947C240-A7E3-3EE6-6A41-4669575D89DB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10239457" y="2316941"/>
                <a:ext cx="100440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" name="Group 327">
            <a:extLst>
              <a:ext uri="{FF2B5EF4-FFF2-40B4-BE49-F238E27FC236}">
                <a16:creationId xmlns:a16="http://schemas.microsoft.com/office/drawing/2014/main" id="{033C5EEA-FFA1-8F17-1365-68D2B576E885}"/>
              </a:ext>
            </a:extLst>
          </p:cNvPr>
          <p:cNvGrpSpPr/>
          <p:nvPr/>
        </p:nvGrpSpPr>
        <p:grpSpPr>
          <a:xfrm>
            <a:off x="2439697" y="946421"/>
            <a:ext cx="780840" cy="1100880"/>
            <a:chOff x="2439697" y="946421"/>
            <a:chExt cx="780840" cy="11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AB01B74-D781-FBA8-3F5D-3FA2F9414E6D}"/>
                    </a:ext>
                  </a:extLst>
                </p14:cNvPr>
                <p14:cNvContentPartPr/>
                <p14:nvPr/>
              </p14:nvContentPartPr>
              <p14:xfrm>
                <a:off x="2439697" y="1289141"/>
                <a:ext cx="628920" cy="7581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AB01B74-D781-FBA8-3F5D-3FA2F9414E6D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430697" y="1280141"/>
                  <a:ext cx="64656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5FD675E-0A3A-38C8-6C79-F26FA3E67561}"/>
                    </a:ext>
                  </a:extLst>
                </p14:cNvPr>
                <p14:cNvContentPartPr/>
                <p14:nvPr/>
              </p14:nvContentPartPr>
              <p14:xfrm>
                <a:off x="3050977" y="946421"/>
                <a:ext cx="169560" cy="3639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5FD675E-0A3A-38C8-6C79-F26FA3E67561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3041977" y="937421"/>
                  <a:ext cx="18720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DA05BAA-EF77-CCA3-18A9-3DD2643608A9}"/>
              </a:ext>
            </a:extLst>
          </p:cNvPr>
          <p:cNvGrpSpPr/>
          <p:nvPr/>
        </p:nvGrpSpPr>
        <p:grpSpPr>
          <a:xfrm>
            <a:off x="1417" y="965861"/>
            <a:ext cx="1450080" cy="1154160"/>
            <a:chOff x="1417" y="965861"/>
            <a:chExt cx="1450080" cy="11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D6931AA8-1AE8-94B7-3F33-D684E36E53B9}"/>
                    </a:ext>
                  </a:extLst>
                </p14:cNvPr>
                <p14:cNvContentPartPr/>
                <p14:nvPr/>
              </p14:nvContentPartPr>
              <p14:xfrm>
                <a:off x="1417" y="1412621"/>
                <a:ext cx="512640" cy="7074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D6931AA8-1AE8-94B7-3F33-D684E36E53B9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-7583" y="1403621"/>
                  <a:ext cx="53028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F6FA7DB-9ED1-25F0-3D22-4935BA97E02D}"/>
                    </a:ext>
                  </a:extLst>
                </p14:cNvPr>
                <p14:cNvContentPartPr/>
                <p14:nvPr/>
              </p14:nvContentPartPr>
              <p14:xfrm>
                <a:off x="467257" y="1302821"/>
                <a:ext cx="307440" cy="1918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F6FA7DB-9ED1-25F0-3D22-4935BA97E02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458617" y="1294181"/>
                  <a:ext cx="325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0CCDE192-F079-EFEB-EA99-A7C966C177B4}"/>
                    </a:ext>
                  </a:extLst>
                </p14:cNvPr>
                <p14:cNvContentPartPr/>
                <p14:nvPr/>
              </p14:nvContentPartPr>
              <p14:xfrm>
                <a:off x="1246657" y="965861"/>
                <a:ext cx="204840" cy="3762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0CCDE192-F079-EFEB-EA99-A7C966C177B4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238017" y="957221"/>
                  <a:ext cx="2224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22BA841-5938-A3F5-26B3-B9900E4A16AE}"/>
                    </a:ext>
                  </a:extLst>
                </p14:cNvPr>
                <p14:cNvContentPartPr/>
                <p14:nvPr/>
              </p14:nvContentPartPr>
              <p14:xfrm>
                <a:off x="652297" y="1406141"/>
                <a:ext cx="648720" cy="6350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22BA841-5938-A3F5-26B3-B9900E4A16A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43657" y="1397141"/>
                  <a:ext cx="666360" cy="65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3422A880-372B-7FAE-C60A-0BF5E90DD28C}"/>
                  </a:ext>
                </a:extLst>
              </p14:cNvPr>
              <p14:cNvContentPartPr/>
              <p14:nvPr/>
            </p14:nvContentPartPr>
            <p14:xfrm>
              <a:off x="4802737" y="1530701"/>
              <a:ext cx="330840" cy="387432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3422A880-372B-7FAE-C60A-0BF5E90DD28C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4794097" y="1521701"/>
                <a:ext cx="348480" cy="38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F1D470E-1499-C398-DF9D-14194343B87E}"/>
              </a:ext>
            </a:extLst>
          </p:cNvPr>
          <p:cNvGrpSpPr/>
          <p:nvPr/>
        </p:nvGrpSpPr>
        <p:grpSpPr>
          <a:xfrm>
            <a:off x="5840257" y="1055501"/>
            <a:ext cx="583200" cy="771840"/>
            <a:chOff x="5840257" y="1055501"/>
            <a:chExt cx="583200" cy="77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0212887-BA12-D3D6-439B-835A9194F77D}"/>
                    </a:ext>
                  </a:extLst>
                </p14:cNvPr>
                <p14:cNvContentPartPr/>
                <p14:nvPr/>
              </p14:nvContentPartPr>
              <p14:xfrm>
                <a:off x="5976337" y="1101941"/>
                <a:ext cx="160200" cy="6886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0212887-BA12-D3D6-439B-835A9194F77D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5967697" y="1093301"/>
                  <a:ext cx="17784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797E907-7A9C-EABA-2D4A-FDB8F1C00EBF}"/>
                    </a:ext>
                  </a:extLst>
                </p14:cNvPr>
                <p14:cNvContentPartPr/>
                <p14:nvPr/>
              </p14:nvContentPartPr>
              <p14:xfrm>
                <a:off x="6135457" y="1141901"/>
                <a:ext cx="115560" cy="5382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797E907-7A9C-EABA-2D4A-FDB8F1C00EBF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6126817" y="1133261"/>
                  <a:ext cx="13320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B151E5E-F1E7-1015-B0E3-46EAF1D2D387}"/>
                    </a:ext>
                  </a:extLst>
                </p14:cNvPr>
                <p14:cNvContentPartPr/>
                <p14:nvPr/>
              </p14:nvContentPartPr>
              <p14:xfrm>
                <a:off x="5840257" y="1317221"/>
                <a:ext cx="529920" cy="3636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B151E5E-F1E7-1015-B0E3-46EAF1D2D387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831257" y="1308581"/>
                  <a:ext cx="5475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B8C8A9C-2ED8-5F23-5AE3-25163E43A276}"/>
                    </a:ext>
                  </a:extLst>
                </p14:cNvPr>
                <p14:cNvContentPartPr/>
                <p14:nvPr/>
              </p14:nvContentPartPr>
              <p14:xfrm>
                <a:off x="6007657" y="1202741"/>
                <a:ext cx="74160" cy="4532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B8C8A9C-2ED8-5F23-5AE3-25163E43A276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5998657" y="1193741"/>
                  <a:ext cx="918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B09AFA5-7730-D127-B89B-DCDC7493DBF3}"/>
                    </a:ext>
                  </a:extLst>
                </p14:cNvPr>
                <p14:cNvContentPartPr/>
                <p14:nvPr/>
              </p14:nvContentPartPr>
              <p14:xfrm>
                <a:off x="6087577" y="1055501"/>
                <a:ext cx="144720" cy="6206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B09AFA5-7730-D127-B89B-DCDC7493DBF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6078577" y="1046861"/>
                  <a:ext cx="16236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676519F-4D0B-DFF7-6280-7BA556E22A19}"/>
                    </a:ext>
                  </a:extLst>
                </p14:cNvPr>
                <p14:cNvContentPartPr/>
                <p14:nvPr/>
              </p14:nvContentPartPr>
              <p14:xfrm>
                <a:off x="5860777" y="1216781"/>
                <a:ext cx="438840" cy="6105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676519F-4D0B-DFF7-6280-7BA556E22A19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851777" y="1208141"/>
                  <a:ext cx="45648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2FE1823-00E5-4555-175E-412D6001BF72}"/>
                    </a:ext>
                  </a:extLst>
                </p14:cNvPr>
                <p14:cNvContentPartPr/>
                <p14:nvPr/>
              </p14:nvContentPartPr>
              <p14:xfrm>
                <a:off x="6086497" y="1075301"/>
                <a:ext cx="122760" cy="53964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2FE1823-00E5-4555-175E-412D6001BF72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6077497" y="1066301"/>
                  <a:ext cx="14040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CD7963B-34CC-D422-15D9-13B568F238DE}"/>
                    </a:ext>
                  </a:extLst>
                </p14:cNvPr>
                <p14:cNvContentPartPr/>
                <p14:nvPr/>
              </p14:nvContentPartPr>
              <p14:xfrm>
                <a:off x="6034297" y="1125701"/>
                <a:ext cx="110520" cy="6141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CD7963B-34CC-D422-15D9-13B568F238D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6025297" y="1116701"/>
                  <a:ext cx="12816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89AB44B-A134-9394-3F90-D5D7DA1BB09B}"/>
                    </a:ext>
                  </a:extLst>
                </p14:cNvPr>
                <p14:cNvContentPartPr/>
                <p14:nvPr/>
              </p14:nvContentPartPr>
              <p14:xfrm>
                <a:off x="5867257" y="1342421"/>
                <a:ext cx="556200" cy="2916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89AB44B-A134-9394-3F90-D5D7DA1BB09B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5858257" y="1333781"/>
                  <a:ext cx="5738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8156EC28-2A7A-8D1D-0CC0-73CF2FD9DDA2}"/>
                    </a:ext>
                  </a:extLst>
                </p14:cNvPr>
                <p14:cNvContentPartPr/>
                <p14:nvPr/>
              </p14:nvContentPartPr>
              <p14:xfrm>
                <a:off x="5848537" y="1381661"/>
                <a:ext cx="554760" cy="3729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8156EC28-2A7A-8D1D-0CC0-73CF2FD9DDA2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839897" y="1373021"/>
                  <a:ext cx="57240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5E42A048-2D23-0F53-4EAA-67A405BC3B8D}"/>
              </a:ext>
            </a:extLst>
          </p:cNvPr>
          <p:cNvGrpSpPr/>
          <p:nvPr/>
        </p:nvGrpSpPr>
        <p:grpSpPr>
          <a:xfrm>
            <a:off x="1290937" y="110141"/>
            <a:ext cx="678240" cy="693360"/>
            <a:chOff x="1290937" y="110141"/>
            <a:chExt cx="678240" cy="69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1EB6105-1800-5285-7DDA-A929F6CED84B}"/>
                    </a:ext>
                  </a:extLst>
                </p14:cNvPr>
                <p14:cNvContentPartPr/>
                <p14:nvPr/>
              </p14:nvContentPartPr>
              <p14:xfrm>
                <a:off x="1290937" y="110141"/>
                <a:ext cx="527400" cy="527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1EB6105-1800-5285-7DDA-A929F6CED84B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282297" y="101141"/>
                  <a:ext cx="5450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D9D6643-A0EE-6645-892E-457047E7B3A4}"/>
                    </a:ext>
                  </a:extLst>
                </p14:cNvPr>
                <p14:cNvContentPartPr/>
                <p14:nvPr/>
              </p14:nvContentPartPr>
              <p14:xfrm>
                <a:off x="1519537" y="404981"/>
                <a:ext cx="300240" cy="311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D9D6643-A0EE-6645-892E-457047E7B3A4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510537" y="396341"/>
                  <a:ext cx="3178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7FB9C37-A9DD-10DC-B6E7-848F6693EF2C}"/>
                    </a:ext>
                  </a:extLst>
                </p14:cNvPr>
                <p14:cNvContentPartPr/>
                <p14:nvPr/>
              </p14:nvContentPartPr>
              <p14:xfrm>
                <a:off x="1583977" y="472301"/>
                <a:ext cx="385200" cy="3312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7FB9C37-A9DD-10DC-B6E7-848F6693EF2C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574977" y="463301"/>
                  <a:ext cx="40284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C0724DE4-D27F-94AD-53E5-AE141230C893}"/>
              </a:ext>
            </a:extLst>
          </p:cNvPr>
          <p:cNvGrpSpPr/>
          <p:nvPr/>
        </p:nvGrpSpPr>
        <p:grpSpPr>
          <a:xfrm>
            <a:off x="5818194" y="5236232"/>
            <a:ext cx="1307880" cy="1063800"/>
            <a:chOff x="5818194" y="5236232"/>
            <a:chExt cx="1307880" cy="10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43F27F68-0478-DADC-0FD1-FE69BCBDBE93}"/>
                    </a:ext>
                  </a:extLst>
                </p14:cNvPr>
                <p14:cNvContentPartPr/>
                <p14:nvPr/>
              </p14:nvContentPartPr>
              <p14:xfrm>
                <a:off x="5984874" y="5366552"/>
                <a:ext cx="570960" cy="7498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43F27F68-0478-DADC-0FD1-FE69BCBDBE93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976234" y="5357912"/>
                  <a:ext cx="58860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8F648FA-C37C-FCEE-6B6E-0FFFD4CA41AD}"/>
                    </a:ext>
                  </a:extLst>
                </p14:cNvPr>
                <p14:cNvContentPartPr/>
                <p14:nvPr/>
              </p14:nvContentPartPr>
              <p14:xfrm>
                <a:off x="6087114" y="5529992"/>
                <a:ext cx="660240" cy="6987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8F648FA-C37C-FCEE-6B6E-0FFFD4CA41AD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078114" y="5520992"/>
                  <a:ext cx="67788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76B530AC-51BF-46AE-0781-5BFC9A38DA33}"/>
                    </a:ext>
                  </a:extLst>
                </p14:cNvPr>
                <p14:cNvContentPartPr/>
                <p14:nvPr/>
              </p14:nvContentPartPr>
              <p14:xfrm>
                <a:off x="6106554" y="5236232"/>
                <a:ext cx="1019520" cy="5554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76B530AC-51BF-46AE-0781-5BFC9A38DA33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097914" y="5227232"/>
                  <a:ext cx="103716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E052C84-4078-88D8-180A-0B43770D8612}"/>
                    </a:ext>
                  </a:extLst>
                </p14:cNvPr>
                <p14:cNvContentPartPr/>
                <p14:nvPr/>
              </p14:nvContentPartPr>
              <p14:xfrm>
                <a:off x="5930874" y="5315072"/>
                <a:ext cx="676080" cy="8089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E052C84-4078-88D8-180A-0B43770D861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921874" y="5306432"/>
                  <a:ext cx="693720" cy="8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4F0ED561-D60B-B5A2-044F-BA33629923B5}"/>
                    </a:ext>
                  </a:extLst>
                </p14:cNvPr>
                <p14:cNvContentPartPr/>
                <p14:nvPr/>
              </p14:nvContentPartPr>
              <p14:xfrm>
                <a:off x="6153714" y="5465552"/>
                <a:ext cx="513360" cy="83448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4F0ED561-D60B-B5A2-044F-BA33629923B5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144714" y="5456912"/>
                  <a:ext cx="53100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762197B6-F9A2-EE6F-044E-DCB9A2EFFC62}"/>
                    </a:ext>
                  </a:extLst>
                </p14:cNvPr>
                <p14:cNvContentPartPr/>
                <p14:nvPr/>
              </p14:nvContentPartPr>
              <p14:xfrm>
                <a:off x="5818194" y="5252792"/>
                <a:ext cx="1173600" cy="6775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762197B6-F9A2-EE6F-044E-DCB9A2EFFC62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809554" y="5244152"/>
                  <a:ext cx="1191240" cy="69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56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725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29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96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 DNG Data</dc:creator>
  <cp:lastModifiedBy>Jayant DNG Data</cp:lastModifiedBy>
  <cp:revision>2</cp:revision>
  <dcterms:created xsi:type="dcterms:W3CDTF">2024-08-17T19:22:36Z</dcterms:created>
  <dcterms:modified xsi:type="dcterms:W3CDTF">2024-08-17T20:46:29Z</dcterms:modified>
</cp:coreProperties>
</file>