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6" r:id="rId3"/>
    <p:sldId id="261" r:id="rId4"/>
    <p:sldId id="268" r:id="rId5"/>
    <p:sldId id="262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2:53.4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3 8724,'0'0'1377,"-17"-2"-1377,12 2 0,1 10-176,1 8-529,-2-3-1568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04.8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50 9076,'0'0'1710,"13"3"-1307,114 15 959,142 0 0,288-13-991,-308-7-278,376 4-20,463-2 1191,-623-13-1209,68 0-25,-296 12-27,947 24 48,-272 8-28,2-32 677,294-67-136,-855 41-517,645 2-1749,-961 25 1163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50.7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45 12902,'0'0'5715,"17"-3"-4699,213-36 1324,-189 37-2554,-40 2-530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51.3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175 0 15751,'0'0'3442,"0"21"-3370,0-14-69,-19 290 23,-8-152 1041,32-156-1038,0 0 0,1 1 0,1-1 0,0 1 0,0 1-1,17-18 1,-20 23-28,0-1-1,1 1 0,0 1 1,0-1-1,0 1 1,1 0-1,-1 0 0,1 0 1,-1 1-1,1-1 1,0 1-1,0 1 0,0-1 1,0 1-1,10 0 0,-10 0-2,0 1 0,0 1 0,0-1 0,0 1 0,-1 0 0,1 0 0,0 1-1,10 3 1,-13-2 1,1-1 0,-1 1 0,1-1 0,-1 1 0,0 0 0,0 0 0,0 1 0,-1-1 0,1 0 0,-1 1 0,1 0 0,2 7 0,1 5 4,-1 0-1,0 1 0,-2 0 1,0-1-1,0 2 0,-2-1 1,0 0-1,-2 28 0,0-21 1,1-7 7,-1 0 1,-1 0-1,0 0 0,-2 0 0,0-1 0,-1 1 0,0-1 0,-1 0 0,-15 27 0,16-35 26,1 0 1,-2-1-1,1 1 1,-1-1-1,0 0 1,0-1-1,-1 1 1,0-1-1,0-1 1,0 1-1,-1-1 0,0-1 1,0 1-1,0-1 1,-1-1-1,1 1 1,-1-2-1,0 1 1,-17 2-1,17-4-16,0 0-1,0 0 1,0-1-1,-1 0 1,1-1 0,0 0-1,0 0 1,0-1-1,0 0 1,0-1-1,0 0 1,1 0-1,-1-1 1,1 0 0,0-1-1,0 1 1,0-1-1,1-1 1,0 0-1,-11-10 1,14 12-227,-5-5 478,6 6-3766,3 14-1750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52.1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13430,'0'0'9004,"0"10"-8836,0 630 1518,0-744-8643,0 63-1138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52.5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0 101 12086,'0'0'6197,"30"-10"-5402,1-2-568,-6 1-48,0 2-1,1 1 1,1 1 0,-1 1 0,32-2-1,63-2 576,61-7 93,-177 15-3507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52.9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1 11589,'0'0'8503,"-2"15"-8466,0 9-14,0-1-1,1 0 0,2 1 1,3 24-1,24 191 740,7 45 1323,-37-305-4014,3-36 0,0 12-2742,-1-10-3565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53.3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1 151 12246,'0'0'7195,"9"-9"-6984,8-7-145,1 1 0,1 1 1,1 1-1,0 0 0,0 1 1,38-15-1,-37 19-55,-10 4-10,0 0 0,0 0 0,0 1 0,0 0 0,1 1 0,-1 0 0,20 1 0,-35 26-4369,-5-13-690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53.7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1 193 12550,'0'0'7710,"10"-6"-7286,54-28 334,1 4-1,2 2 1,0 3 0,114-26 0,-177 51-830,10-3-41,-14 3 9,0 0 0,0 0 1,1 0-1,-1-1 0,0 1 1,0 0-1,0 0 0,1 0 0,-1 0 1,0 0-1,0 0 0,0-1 1,0 1-1,0 0 0,1 0 0,-1 0 1,0 0-1,0-1 0,0 1 1,0 0-1,0 0 0,0 0 0,0-1 1,0 1-1,0 0 0,1 0 1,-1 0-1,0-1 0,0 1 0,0 0 1,0 0-1,0-1 0,0 1 1,-1 0-1,1 0 0,0 0 0,0-1 1,0 1-1,0 0 0,0 0 0,0 0 1,0-1-1,0 1 0,0 0 1,0 0-1,-1 0 0,1 0 0,0-1 1,0 1-1,-8-6-9121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3:50.3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0 5442,'-1'19'1161,"0"-8"-1055,1 309 4860,1-311-4711,0 1 1,0-1-1,1 1 0,1-1 1,0 0-1,0 0 1,9 17-1,-12-24 10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3:50.8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0 1489,'0'0'8542,"-3"21"-7448,1-6-926,-2 12 341,2 1 1,0-1 0,2 0-1,5 48 1,32 75 1103,-1-6-361,-29-88-862,-6-41-56,1 0 0,0 0 0,8 25 0,-6-35-17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3:51.2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0 136 9716,'0'0'5987,"163"-70"-5539,-105 48-159,3 5-257,-1 1-32,-9 8-193,-5 6-943,-14 2-2418,-10 0-1376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05.2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17384,'0'0'0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3:51.6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1169,'0'0'13222,"5"18"-12473,20 70-511,31 122 31,-27-24-166,-25-122-3757,-4-93-518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3:52.0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93 8564,'0'0'6579,"158"-53"-6403,-112 38-176,-8 4-112,-4 2-1553,-7 5-2769</inkml:trace>
  <inkml:trace contextRef="#ctx0" brushRef="#br0" timeOffset="1">219 237 11829,'0'0'5123,"136"-31"-5123,-104 31-753,-10 0-1167,-1 2-2627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3:52.4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0 219 5442,'0'0'11046,"110"-70"-10998,-59 30-48,-3-3-593,-4 6-1216,-8 8-3233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3:52.8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102 114 14070,'0'0'2772,"7"28"-2697,-1 0-60,33 156 101,-20-53-155,-5 1 0,-4 142-1,-10-273-386,0-19-3208,0-12-800</inkml:trace>
  <inkml:trace contextRef="#ctx0" brushRef="#br0" timeOffset="1.01">0 68 12870,'0'0'5907,"136"-63"-5907,-102 59-48,-2 4-849,-8 0-1440,-9 2-3009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3:53.2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75 11029,'0'0'5587,"151"-24"-5363,-113 11-224,1 2-625,-7-2-1760,-6 0-3537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3:53.6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250 167 13542,'0'0'1425,"20"131"-1329,-1-68-80,-2 5-16,-2 4 0,-3-4-16,-7-11-128,-5-12-336,0-16-657,0-18-1152</inkml:trace>
  <inkml:trace contextRef="#ctx0" brushRef="#br0" timeOffset="1">0 66 13910,'0'0'4771,"148"-30"-3363,-75 12-1008,-2 5-400,-11 9-288,-14 4-2609,-12 0-7476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3:54.3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46 159 12694,'0'0'2945,"1"20"-2355,3 129-187,-4-98-344,2-9-21,-3 0 0,-1 1 1,-2-1-1,-12 53 0,9-67 18,5-18-4,0 1 0,-1-1 0,-6 15 1,7-26 153,0-7-147,-1-14-26,4-214-155,3 180 79,2 1 0,18-70 1,-20 108 70,24-84-34,-24 89 155,0 1 1,1 0 0,0 0-1,1 1 1,0-1 0,11-12-1,-17 22-118,1 0-1,0 0 1,0-1-1,-1 1 1,1 0-1,0 1 0,0-1 1,0 0-1,0 0 1,0 0-1,0 0 1,0 1-1,0-1 0,1 1 1,-1-1-1,0 1 1,0-1-1,1 1 1,-1-1-1,0 1 0,0 0 1,1 0-1,-1 0 1,0 0-1,1 0 1,-1 0-1,0 0 1,0 0-1,1 0 0,-1 1 1,0-1-1,0 0 1,1 1-1,-1-1 1,0 1-1,0 0 0,0-1 1,0 1-1,0 0 1,0 0-1,0-1 1,0 1-1,0 0 0,0 0 1,0 0-1,0 0 1,-1 0-1,2 2 1,4 6 65,0 1 1,-1 0-1,0 1 1,5 16 0,-7-19-1,27 92 22,-3 0 1,15 126-1,-4-23-767,-31-184 76,-6-45-9739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3:54.6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24 13334,'0'0'3778,"129"-2"-2738,-57-6-864,4 1-176,-3 3-32,-10 1-1632,-17 3-4291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3:55.0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47 944,'0'0'13729,"0"22"-12790,-2 7-753,1-8-139,1 1 0,0-1 0,7 40 0,2 8-83,3 106 0,-16-288-364,1 52 363,9-107-1,-5 159 91,1 0 1,0-1-1,1 1 0,0 0 1,0 0-1,1 1 0,0-1 1,9-14-1,-11 21-22,-1 0 1,1 0-1,-1 0 0,1 0 1,0 0-1,0 0 0,0 0 1,0 1-1,0-1 0,0 1 0,0-1 1,1 1-1,-1 0 0,0 0 1,1 0-1,-1 0 0,1 1 0,-1-1 1,1 0-1,0 1 0,-1 0 1,1 0-1,-1 0 0,1 0 1,0 0-1,-1 0 0,1 1 0,-1-1 1,1 1-1,-1 0 0,1-1 1,-1 1-1,1 0 0,-1 1 1,0-1-1,4 3 0,3 2 6,0 1 1,0 1-1,-1-1 0,0 2 1,-1-1-1,1 1 0,8 15 0,41 76 32,-48-84-70,19 42-1437,23 69 0,-33-81-2836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3:55.4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1 14599,'0'0'800,"-3"127"545,8-68-897,14 8-416,1 3-32,-6 2-304,3 3-1057,-12-10-2417,5-12-5346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07.0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 5298,'0'0'4109,"0"12"-3104,0-6 5105,-2 197-5940,5 235 15,15-125-22,66 526 61,8-2-210,-36 4 12,-10-178-19,8 141 2,23 1127 103,-61-843-83,10-281-9,-1-35 3,21 1143 6,-36-1675-23,-3-266-2906,-7-8-1190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3:55.8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255 132 16023,'0'0'2930,"0"140"-2882,10-77-32,0 5 0,-3-3 16,0-3-32,-4-10 0,-1-17-32,-2-18-769</inkml:trace>
  <inkml:trace contextRef="#ctx0" brushRef="#br0" timeOffset="1">0 121 13302,'0'0'3458,"141"-48"-2930,-75 24-496,2 2-32,-8 5-624,-9 8-1681,-12 9-4483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3:56.2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8836,'0'0'3858,"14"138"-2193,-6-73-289,1 5-1056,-1 5-208,-1-3-48,0-9-64,-4-15-272,1-19-928,-4-16-3682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3:56.7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343 0 6947,'0'0'1014,"0"24"-94,0-5-612,7 135 2412,-1-76-716,-5 95 0,-1-170-1896,0 0 0,0 0 1,-1 0-1,0 0 1,1 0-1,-1 0 0,0 0 1,-1 0-1,1 0 0,0-1 1,-1 1-1,1 0 1,-1-1-1,0 1 0,0-1 1,0 0-1,0 0 0,0 1 1,-1-1-1,1-1 1,-1 1-1,1 0 0,-1-1 1,0 1-1,1-1 0,-1 0 1,0 0-1,0 0 1,0 0-1,-5 1 0,-10 0-15,0 0 0,1 0-1,-1-2 1,-23-2-1,8 1-179,-36 1-1221,22 0-2709,13 0-2050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3:57.1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88 9508,'0'0'9461,"160"-57"-9365,-89 42-96,4 4-112,-9 6-593,-11 5-1680,-9 0-3810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3:57.5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78 73 12710,'0'0'4018,"0"25"-2884,3 83-590,-2-100-523,0 1 1,1-1-1,0 1 1,0-1-1,1 0 1,0 1-1,1-1 1,-1-1-1,1 1 1,1 0-1,0-1 1,0 0 0,0 0-1,12 11 1,-13-14-74,0-1 0,0 1 1,0-1-1,0 0 0,0-1 0,1 1 1,8 3-1,-11-5 24,0 0-1,0 0 1,0-1-1,0 1 1,0-1 0,0 0-1,0 1 1,0-1-1,0 0 1,0 0-1,0 0 1,0 0 0,0-1-1,0 1 1,0 0-1,0-1 1,0 1 0,0-1-1,-1 0 1,1 0-1,0 0 1,3-2-1,-2-1-23,1 0-1,-1 0 0,0 0 1,-1 0-1,1-1 0,-1 1 1,0-1-1,0 0 0,0 0 1,0 1-1,-1-1 0,0 0 1,1-8-1,0-11-13,1-36 0,-3 53 130,0 0 0,0 0 1,-1-1-1,0 1 1,0 0-1,-1 0 0,0 0 1,0 0-1,0 0 0,-1 1 1,0-1-1,-1 1 0,1-1 1,-1 1-1,0 0 1,-1 0-1,1 1 0,-1-1 1,0 1-1,-1 0 0,1 1 1,-1-1-1,-12-6 0,6 4-206,1 1 0,-2 0-1,1 1 1,0 0 0,-1 1-1,0 0 1,0 1-1,0 0 1,-1 1 0,-22 0-1,14 2-3885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3:57.9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14407,'0'0'3841,"12"146"-3809,-5-104-32,-2-3-32,3-2-272,-6-6-880,3-10-561,-3-7-1489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3:58.3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61 7812,'0'0'1811,"1"22"-1192,0 7-348,0-3-76,0-1 0,9 41 0,-4-21 826,-2 53-1,-4-444 1051,0 344-2006,0 1 0,0 0 0,0 0 0,0 0 0,0 0 0,0 0 0,0 0 0,0 0 0,1 0 0,-1 0 0,0-1 0,1 1 0,-1 0 1,1 0-1,-1 0 0,1 1 0,0-1 0,-1 0 0,1 0 0,0 0 0,0-1 0,0 2-24,0 0 0,0-1-1,0 1 1,0 0 0,0 0 0,0 0-1,0-1 1,0 1 0,0 0 0,-1 0-1,1 1 1,0-1 0,0 0 0,0 0-1,0 0 1,0 1 0,0-1 0,0 0-1,1 1 1,2 2 52,0-1-1,0 1 1,0-1-1,0 1 1,0 0-1,-1 1 0,1-1 1,3 6-1,42 61 292,-21-27-625,2-2 1,2 0-1,71 68 0,-101-107-144,20 14-610,-7-13-5236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3:58.6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0 13958,'0'0'2257,"-2"129"-1760,4-43 959,20 14-911,2 7-545,-4 5-289,-10-1-2112,-8-13-5442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4:00.7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0 389 2753,'0'0'3453,"26"0"-3075,81-1-180,-83 0 15,0-1 0,44-11 0,-50 9 9,36-3 0,109-6 818,134-5 1044,-246 15-1127,0-2 0,0-3 0,60-16 1,80-12 303,330 18-752,-459 18-497,133 17 82,-31-2 348,132-13 364,-60-3-991,-202 4 197,-1 1 1,41 10-1,-37-6-79,58 4 1,397-9-17,-472-4 158,238-14-316,-38 0 93,496-45 431,-3-46-209,-189 32-10,-384 54-44,234-2 0,-321 22-25,197 5-128,-196-1 116,0 3 0,87 22 0,-50-4 47,132 34 150,-167-47-141,0-3 1,61 2-1,105-11-10,46 2 89,-252-1-80,1 1 0,-1 1 1,0 0-1,0 1 0,29 12 0,-44-15-320,-12-3-6583,-4-7-114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4:02.6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8 334 7812,'0'0'6925,"-5"-10"-2338,4 32-3687,0-16-758,0 0 0,1 0-1,0 0 1,0 1 0,1-1 0,0 0 0,0 0-1,0 0 1,3 9 0,-2-13-114,-1-1 1,1 0-1,0 1 1,-1-1-1,1 0 1,0 0-1,0 0 1,0 0-1,0 0 0,0 0 1,0-1-1,0 1 1,0-1-1,0 1 1,0-1-1,0 0 1,0 0-1,0 0 0,1 0 1,-1 0-1,0 0 1,3-1-1,2 0 19,0 0-1,0 0 1,0-1 0,0 0-1,10-5 1,30-20 245,75-60-1,-56 38-146,130-102 142,-86 63-134,-94 79 46,-7 5-107,-15 3-3515,-12 5-83,-5 2-2635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08.2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40 5234,'0'0'3925,"3"-2"-3658,6-2-67,-1 0 1,1 0-1,0 1 1,0 0-1,0 1 1,1 0-1,-1 1 1,11-1-1,85 0 556,-64 3-483,767-12 2325,-328 28-2117,511 27-25,-576-55-376,555-17-64,-486 21 5,820 0 40,-869 8-47,1714 5 677,-1468-7 204,760 2-120,-296 65-449,-1116-63-327,169 24-49,-184-20-220,-14-7 204,0 0 1,0 0-1,-1 0 1,1 0-1,0 0 1,0 0-1,0 0 1,-1 0-1,1 0 1,0 0-1,0 0 0,0 1 1,0-1-1,0 0 1,-1 0-1,1 0 1,0 0-1,0 0 1,0 0-1,0 0 1,0 1-1,0-1 1,0 0-1,-1 0 0,1 0 1,0 0-1,0 1 1,0-1-1,0 0 1,0 0-1,0 0 1,0 0-1,0 1 1,0-1-1,0 0 1,0 0-1,0 0 1,0 0-1,0 1 0,0-1 1,0 0-1,0 0 1,0 0-1,0 0 1,0 1-1,0-1 1,1 0-1,-1 0 1,0 0-1,0 0 1,0 0-1,0 1 1,0-1-1,0 0 0,0 0 1,1 0-1,-1 0 1,0 0-1,0 0 1,0 0-1,0 1 1,0-1-1,1 0 1,-1 0-1,0 0 1,0 0-1,-18 1-4627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4:03.4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0 339 8308,'0'0'9698,"0"22"-8231,2-4-1052,0 0 0,2 0 0,0 0 1,1-1-1,8 20 0,-7-18-94,-5-18-307,-1 0 0,1 0 1,0 0-1,-1 1 0,1-1 1,0-1-1,0 1 0,-1 0 1,1 0-1,0 0 0,0 0 1,0-1-1,0 1 0,0 0 1,0-1-1,1 1 0,-1-1 0,0 1 1,0-1-1,0 1 0,0-1 1,1 0-1,-1 0 0,0 0 1,0 1-1,1-1 0,1-1 1,1 1 29,1 0 0,-1-1-1,0 0 1,0 1 0,0-2 0,0 1 0,8-4 0,4-5 49,0-1-1,0 0 0,-1-1 0,-1-1 1,14-15-1,17-14 61,-19 18-55,347-283 981,-358 297-993,-1 0 1,1 1-1,0 1 0,26-9 1,-61 27 1418,15-7-2221,0 0 0,0 0 0,0-1 0,0 1 0,0-1 0,-1-1 1,1 1-1,-8 0 0,-4-1-4860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4:18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282 237 5939,'0'0'3649,"16"3"-3107,-10-2-445,22 4 492,0-1 1,35 0-1,-7-6 562,87-17 0,-11 1-457,50 3 453,289-39-397,-411 42-751,42-9-5,196-15-1,-116 31-66,243-38 0,-342 30 65,0 4 0,1 3 0,123 7 0,-87 13 0,34 1 2,-112-12 6,0 2-1,0 1 1,-1 3-1,65 21 1,-24-12 12,-62-15-1,0 2 0,30 9-1,-42-10-7,-1-1-1,0 1 0,0 0 0,0 0 1,0 1-1,-1 0 0,1 0 0,-1 1 1,0-1-1,5 8 0,-7-7-1,-1 0 1,1 1-1,-1-1 1,0 1-1,0 0 0,-1 0 1,0 0-1,0 0 1,0 0-1,-1 0 1,0 15-1,0 8 4,-6 45 0,5-70-5,-13 765 1584,20-603-1579,2 85 20,-7-110-19,1-35 0,-20 188 0,14-266 11,3-19-49,-1 0 1,-1 0-1,1 0 0,-2 0 1,-3 10-1,5-17 14,0-1 0,0 0 0,0 0 0,0 0-1,-1 0 1,1 0 0,-1 0 0,0 0 0,1 0-1,-1 0 1,0-1 0,0 1 0,0-1 0,0 1 0,0-1-1,-1 0 1,1 0 0,0 0 0,0 0 0,-1 0 0,1 0-1,-1-1 1,1 1 0,-1-1 0,-3 1 0,-345 5-158,-84 0 1498,275-7-1180,-257-24 521,33 0-112,-200 25-729,367 11 147,-25-1 19,202-9-21,-1-1 0,1-3 0,0-1 0,1-2 0,-58-17 0,25-2-98,22 7 8,-85-19 1,128 36 118,-1-1 1,1 1-1,0-1 0,0 0 0,0-1 0,0 0 1,0 0-1,0 0 0,1-1 0,-1 0 0,1 0 1,0 0-1,1-1 0,-1 0 0,1 0 0,0-1 1,0 0-1,0 1 0,1-2 0,0 1 1,0 0-1,1-1 0,-1 0 0,1 1 0,-3-15 1,-4-15 52,1 0 1,3-1 0,-4-46 0,5-116 114,3 99-138,-5-91 42,-9 1-1,-81-373 1,92 541-62,-12-35 175,17 56-364,0 0 0,-1 0 1,1 1-1,0-1 1,0 0-1,0 0 0,0 1 1,0-1-1,0 0 1,1 0-1,-1 0 0,0 1 1,0-1-1,0 0 1,1 0-1,-1 1 0,0-1 1,1 0-1,-1 1 1,1-1-1,-1 0 0,0 1 1,1-1-1,0 1 1,-1-1-1,1 1 0,1-2 1,20-13-2898,-15 11 1591,33-23-5618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4:19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0 151 6915,'0'0'8511,"18"-5"-7650,48-13 289,100-12 0,2 15-615,18-1-1051,193-43 1,-329 51-2297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4:20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7860,'0'0'485,"27"12"-111,87 41-118,-106-49-231,0 0 1,-1 1-1,1 0 1,-1 0-1,0 0 1,-1 1-1,0 0 1,0 0-1,0 0 1,0 1-1,-1 0 1,0 0-1,-1 1 1,1-1-1,5 16 1,-6-7 264,0 1 0,-1 0 0,-1-1 0,0 1 0,-2 31 0,0-42-168,-1 19 458,-1-1-1,-1-1 0,-1 1 1,-1 0-1,-12 32 0,-51 109 1568,38-98-1695,24-46-171,2-8-3166,13-27-3203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4:20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10549,'0'0'2638,"0"23"-2256,-4 145 360,7-29 117,25 167 0,-27-300-826,0-1 0,0 0 0,0 1 0,0-1 0,1 0 0,0 1 0,0-1 0,1 0 0,-1 0 0,5 5 0,-4-7-15,0 0 1,0 0-1,1 0 0,-1 0 1,1 0-1,0-1 1,0 0-1,0 0 1,0 0-1,0 0 1,0-1-1,8 3 1,4 0-41,0-1 1,0 0 0,0-1 0,1 0 0,-1-2-1,0 0 1,0 0 0,1-2 0,-1 0 0,0-1 0,0-1-1,-1 0 1,1-1 0,-1 0 0,0-2 0,15-7-1,-21 8-108,-6 3-1,0 1 1,0 0-1,0 0 0,0 1 0,0-1 0,0 1 1,1-1-1,3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4:21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92 333 6435,'0'0'349,"8"27"281,5 15-384,26 102 327,-31-116-483,-4-12 168,1 0-1,-2 1 1,2 28 0,-5-44 48,0-3 292,-1-17-420,0 0-1,-2 0 1,0 0 0,-12-35 0,-34-74-575,24 66 295,-25-77 328,21 46 3763,29 92-3875,0 0 1,0 0-1,0 0 0,1 0 1,-1 1-1,0-1 1,0 0-1,1 0 0,-1 0 1,1 0-1,-1 1 1,0-1-1,1 0 1,0 0-1,-1 1 0,1-1 1,-1 0-1,1 1 1,0-1-1,-1 1 0,1-1 1,0 1-1,0-1 1,0 1-1,-1-1 0,1 1 1,0 0-1,0 0 1,0-1-1,0 1 1,1 0-1,41-11-165,-27 8 304,190-64-2644,-194 60 1,-8 1-1999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4:21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10261,'0'0'6002,"99"-33"-6178,-77 31-640,-2 2-2081,-11 0-2066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4:22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1 630 11109,'0'0'4162,"133"-66"-4050,-74 38-112,-1 4-64,-5 6-656,-7 3-2562,-12 6-3233</inkml:trace>
  <inkml:trace contextRef="#ctx0" brushRef="#br0" timeOffset="1">625 1 11925,'0'0'5021,"-6"23"-4583,-1 6-329,2-9-40,0 0 1,2 0-1,0 0 1,1 0-1,1 24 1,21 210 119,-1 1-693,-19-222 577,0 25-2012,0-53 768,0-7-370,0-31-2832,0-10-2574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4:22.4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51 9748,'0'0'8260,"136"-48"-8260,-111 48-560,-3 0-1313,-3-2-2465,-9 2-2497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4:22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0 368 13750,'0'0'4642,"148"-98"-4562,-111 82-80,2 10-80,-5 4-976,-5 2-2162,-10 0-5506</inkml:trace>
  <inkml:trace contextRef="#ctx0" brushRef="#br0" timeOffset="1">675 1 14038,'0'0'1310,"1"22"-563,0-7-624,0 13 100,2 0 1,0 0-1,14 49 1,8 18-35,-4 1 1,-4 1-1,-5 1 1,1 161-1,-13-257-413,0-67-6825,0 10 2090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09.8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1 293 6227,'0'-1'10622,"16"-9"-10530,47-10 100,0 3 0,1 2 0,90-8 0,60-12-157,-149 17 2,-2-4-1,117-55 1,-106 42-27,-67 32-8,-2 0 4,1 1 0,0 0-1,-1-1 1,1 2 0,0-1 0,0 1-1,10-2 1,-16 3-6,1 0-1,0 0-1,0 0 0,0 1 1,-1-1-1,1 0 0,0 0 1,0 0-1,0 1 1,-1-1-1,1 0 0,0 1 1,0-1-1,0 0 1,-1 1-1,1-1 0,0 1 1,-1-1-1,1 1 0,-1 0 1,1-1-1,0 1 1,-1 0-1,1-1 0,-1 1 1,0 0-1,1 0 0,0 0 1,-1 6 1245,0-5-1560,0-1 1,0 0-1,0 1 1,0-1-1,0 1 1,0-1 0,0 1-1,0-1 1,0 0-1,-1 1 1,1-1 0,-1 1-1,0 0 1,-11 6-5288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4:23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0 134 17336,'0'0'6275,"182"-35"-6083,-101 13-192,1 0-48,1 0-817,-18 2-2160,-11 7-5379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4:25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248 522 9156,'0'0'5112,"12"0"-1948,50 0-3164,519-15-16,-520 10 10,644-66-1,-402 31 93,348-1 1,-400 41-197,546-29-588,28-98 370,-8-33-1196,-785 153 1425,-4 1 128,3-1 223,1 2 0,58-4 0,-92 22 444,-1-4-645,-1-1 0,0 1 0,0-1 1,-1 0-1,0-1 0,-1 1 0,0-1 0,0 0 0,-7 7 0,-22 26-39,24-22-13,0 1 1,1 0-1,1 0 0,1 1 0,1 0 1,1 0-1,0 1 0,1 0 1,-1 23-1,-1 30 2,4 94 1,3-84 13,-1 589 133,2-351-131,-4-262-250,-14 98-1,16-158 226,1 1 0,0-1 0,0 0 0,-1 1 0,1-1 0,0 1-1,-1-1 1,1 0 0,-1 1 0,1-1 0,0 0 0,-1 0 0,1 1 0,-1-1 0,1 0 0,-1 0-1,1 0 1,-1 0 0,1 1 0,-1-1 0,1 0 0,-1 0 0,1 0 0,-1 0 0,1 0-1,-1 0 1,1 0 0,-1 0 0,1-1 0,-1 1 0,1 0 0,-1 0 0,1 0 0,-1 0-1,1-1 1,-1 1 0,-26-10-555,18 6 359,-26-5-305,-41-11 361,-1 3 0,-80-7 1,-66-8 298,142 17 122,-126-5-1,-380 33 61,66 54-271,278-29-252,-414 45-775,457-58 450,-234 4-1021,-3-28 901,208-2-660,-446-34-652,630 28 2575,0-1 1,-83-27 0,112 30-291,0-2-1,0 1 1,1-2-1,0 0 1,0-1 0,1-1-1,1 0 1,-1-1-1,1 0 1,-20-25-1,28 30-192,1 0 0,1 0 0,-1-1-1,1 0 1,0 0 0,1 0 0,0 0-1,0 0 1,0 0 0,1 0 0,0-1-1,0 1 1,1-1 0,0-7 0,3-13 61,0 1 1,12-41-1,-1-2-150,0-63 762,-7-231 0,-8 232-426,0 0 211,-22-156 0,23 282-705,-6-17 363,6 22-321,0 1-1,0-1 0,-1 0 1,1 1-1,-1-1 0,1 1 1,-1-1-1,1 1 0,-1-1 1,1 1-1,-1-1 0,1 1 1,-1-1-1,0 1 0,1 0 1,-1-1-1,1 1 0,-1 0 1,0-1-1,0 1 1,1 0-1,-1 0 0,0 0 1,1 0-1,-1 0 0,-1 0 1,-2 2-2915,3 9-2510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4:26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1 221 6883,'0'0'7753,"3"2"-6894,4-1-632,-1 0-1,0 0 1,0-1 0,1 1-1,-1-1 1,0-1-1,1 1 1,-1-1 0,0 0-1,7-2 1,68-25 719,-30 8-621,236-61 277,7-2-3042,-286 78 1660,-22 2-7553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4:26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12230,'0'0'5234,"134"103"-4802,-100-35-304,-12 15 16,-13 13 0,-9 4-112,0-1-32,-22-14 0,-9-15-32,7-14-160,2-18-1328,5-21-2722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4:27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 7780,'0'0'10028,"-2"5"-9881,-2 17-37,1 1 0,0 0 1,2 0-1,0 0 0,4 28 1,-2 10 158,-1 118 257,0-23-903,0-61-3219,0-129-54,0-14-1864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4:27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22 171 8868,'0'0'2508,"15"-19"-1862,50-61-206,-59 74-331,-1 0-1,1 0 1,0 0 0,0 1 0,0 0 0,1 0 0,0 1 0,0 0 0,0 0-1,1 0 1,-1 1 0,1 0 0,0 0 0,0 1 0,0 0 0,0 1 0,0 0-1,0 0 1,0 0 0,16 2 0,-22-1-100,0 1 1,0-1-1,0 1 0,0-1 1,0 1-1,0 0 0,0 0 1,0 0-1,0 0 0,-1 0 0,1 0 1,0 0-1,-1 1 0,1-1 1,-1 1-1,1-1 0,-1 1 1,0-1-1,0 1 0,0 0 1,0 0-1,0-1 0,0 1 0,0 0 1,0 0-1,-1 0 0,1 0 1,-1 0-1,1 0 0,-1 0 1,0 0-1,0 3 0,1 7-5,0 1 0,-1 0-1,-1 0 1,-2 13 0,0-10-20,-1 0 0,-1 0-1,0 0 1,-1 0 0,-1-1 0,0 0 0,-1 0 0,-18 23 0,-1-2-88,-63 64 0,80-89 82,-1-1-1,-23 16 1,30-24 64,-1 1 0,1 0-1,-1-1 1,0 0 0,0 0 0,0 0 0,0-1 0,0 1 0,0-1 0,0 0-1,-6-1 1,11 0-8,0-1-1,-1 0 1,1 0-1,0 0 0,0 0 1,1 0-1,-1 0 1,0 0-1,0 0 1,0 0-1,1 1 0,-1-1 1,0 0-1,1 0 1,-1 0-1,1-1 1,4-3-27,0 0 1,0 1 0,0-1-1,0 1 1,1 0-1,0 0 1,-1 1 0,1 0-1,1 0 1,-1 0 0,0 1-1,1 0 1,-1 0 0,1 1-1,0-1 1,-1 1 0,1 1-1,0-1 1,8 2 0,-1-1 38,0 1 1,0 0 0,0 1 0,-1 1-1,1 0 1,-1 1 0,0 0-1,23 11 1,7 11 541,0 2-1,53 47 1,-49-37-661,61 38 0,-108-76-205,9 4 676,-4-3-1956,-3-22-14711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4:28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12438,'0'0'2993,"0"146"-2353,0-80 209,0 4-129,0-5-272,0-6-112,0-13-175,0-17-145,0-12 48,0-12-64,7-5-64,3 0-929,-1-29-864,1-12-1264,-5-14-5555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4:28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51 15703,'0'0'4146,"-12"-50"-5763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4:28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270 100 13830,'0'0'70,"-21"-14"183,-68-46 259,82 56-315,1 0 0,0 1 0,-1-1 1,0 1-1,-13-3 0,16 5-6,0 1 0,0-1 0,1 1 0,-1 0 0,0 1 0,0-1 0,-5 2 0,7-1-147,0-1-1,0 1 1,1 0 0,-1 0-1,0-1 1,1 1 0,-1 1-1,0-1 1,1 0 0,-1 0-1,1 0 1,0 1 0,-1-1-1,1 1 1,0-1 0,0 1-1,0 0 1,0-1 0,0 1-1,-1 2 1,-11 43 170,10-38-136,-6 45-127,1 0 0,3 0 0,3 73 1,2-124-6,0 0 1,0 0 0,1 0-1,-1 0 1,1 0 0,-1 0-1,1 0 1,0 0 0,0 0-1,1 0 1,-1 0 0,0 0-1,1-1 1,0 1 0,0-1-1,0 1 1,0-1 0,3 4-1,-2-5 1,-1 1 0,0-1 0,0 0 0,1 0 0,-1 0 0,1 0 0,-1 0 0,1 0 0,-1-1 0,1 1 0,0-1 0,-1 0 0,1 0 0,-1 0 0,1 0 0,0 0 0,-1-1 0,1 1 0,-1-1 0,1 1 0,-1-1-1,1 0 1,3-2 0,0 0 33,0-1-1,0 0 0,0 0 0,-1 0 1,0-1-1,0 0 0,0 0 0,0 0 0,5-9 1,37-60 250,-33 51 161,-9 15-74,-3 6-75,0-1 0,-1 0 0,1 1 0,0-1 0,-1 0 0,0 0 0,0 0 0,0-1 0,1-4 0,4 12 518,10 44-416,-1 1 0,8 53 0,-18-78-343,18 109-84,-6 2 1,-5 0-1,-8 155 0,-4-248 26,-3 0 1,-8 45-1,8-71 48,-1 0-1,0 0 0,-1 0 1,-1-1-1,-1 0 1,0 0-1,-1 0 1,-11 15-1,16-25 11,-1-1 0,1 0 0,-1-1 0,0 1 0,0-1 0,-1 0 0,1 0 0,-1 0 0,1 0 0,-1-1 0,0 0 0,-6 2 0,8-3 0,-1 0-1,0 0 1,1 0 0,-1-1 0,0 1 0,1-1 0,-1 0 0,0 0 0,0 0-1,1-1 1,-1 0 0,0 1 0,1-1 0,-1 0 0,1-1 0,-1 1 0,1-1-1,-4-1 1,2-1-2,-1-1-1,1 1 1,1-1-1,-1 0 1,1 0-1,0 0 0,0-1 1,0 0-1,1 1 1,0-1-1,-4-12 1,-2-5-38,2-1 1,-5-23 0,4 3-101,1 1 0,2-1 0,2 0 0,3 0 0,1 0 0,1 0 1,3 0-1,2 0 0,2 1 0,1 0 0,3 1 0,1 0 0,23-47 0,-4 27 45,77-109 0,-40 78-3613,-36 47-2917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4:29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0 9156,'0'0'9279,"-10"18"-9092,9-17-183,-6 11 36,0 1-1,1-1 0,0 1 1,1 0-1,1 0 1,0 0-1,1 1 0,0 0 1,1-1-1,-1 22 0,3 62 123,-2 3 122,4 0 0,18 112 0,-20-210-285,2 6-79,-1 1-1,1-1 0,1 1 0,4 9 0,-7-17 72,0 0-1,1 0 1,-1 0-1,0 0 0,1-1 1,-1 1-1,1 0 1,-1 0-1,1 0 0,-1-1 1,1 1-1,0 0 1,-1-1-1,1 1 1,0-1-1,0 1 0,0 0 1,-1-1-1,1 0 1,0 1-1,0-1 0,0 1 1,0-1-1,0 0 1,0 0-1,-1 0 0,1 1 1,0-1-1,0 0 1,0 0-1,0 0 1,0 0-1,0-1 0,0 1 1,0 0-1,0 0 1,0 0-1,0-1 0,-1 1 1,1-1-1,0 1 1,0 0-1,0-1 1,-1 0-1,1 1 0,0-1 1,0 1-1,-1-1 1,1 0-1,0-1 0,6-5-5,0-1-1,-1 0 1,0-1-1,-1 1 1,0-1-1,5-12 1,-8 14 13,2-1 1,-1 1 0,1 0-1,0 0 1,0 0 0,1 1 0,0 0-1,0 0 1,1 0 0,0 0 0,-1 1-1,15-9 1,-18 12 15,1 1 1,0 0-1,-1 1 0,1-1 1,0 0-1,0 1 0,-1 0 0,1-1 1,0 1-1,0 0 0,0 1 1,0-1-1,-1 0 0,1 1 1,0-1-1,0 1 0,-1 0 0,1 0 1,0 0-1,-1 0 0,1 1 1,-1-1-1,0 1 0,1-1 1,-1 1-1,0 0 0,4 4 0,4 5 99,-1 0 0,0 1 0,0 0 0,7 16 0,-5-10-56,66 115-713,-61-120-502,-15-13 837,0 0 0,-1 0 0,1 1 0,-1-1 1,1 0-1,0 0 0,-1 0 0,1 0 0,-1 0 0,1 0 0,0-1 0,-1 1 0,1 0 1,-1 0-1,1 0 0,0 0 0,-1-1 0,1 1 0,-1 0 0,1-1 0,0 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11.8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40 172 4130,'0'0'3570,"-9"-6"-3021,-22-18 5137,47 22-4522,18 1-1117,65 1 661,120-15 0,-131 3-414,1 4-1,0 5 1,-1 3-1,108 14 1,-107-6 67,106-3 1,-179-5-333,0-2 0,0 1 0,-1-2 0,1 0 0,-1-1 0,0-1 0,23-9 0,3-6 60,50-33 0,-90 52-86,7-3-2,0 1-1,1 0 1,-1 0 0,0 1-1,1 0 1,0 0 0,-1 1-1,1 0 1,0 1 0,0 0-1,-1 0 1,14 2 0,-8-1 2,1 0 0,-1-1 0,20-3 0,-34 3-2,0 0 0,0-1 0,1 1 0,-1 0 0,0 0 0,0 0-1,0 0 1,1 0 0,-1 0 0,0 0 0,0 0 0,0 0-1,1 0 1,-1 0 0,0 0 0,0 0 0,0 0 0,1 0-1,-1 1 1,0-1 0,0 0 0,0 0 0,0 0 0,1 0 0,-1 0-1,0 0 1,0 0 0,0 0 0,0 1 0,1-1 0,-1 0-1,0 0 1,0 0 0,0 0 0,0 1 0,0-1 0,0 0 0,0 0-1,0 0 1,0 1 0,1-1 0,-1 0 0,0 0 0,0 0-1,0 0 1,0 1 0,0-1 0,0 0 0,0 0 0,0 0-1,0 1 1,-1-1 0,1 0 0,0 0 0,0 0 0,0 1 0,0-1-1,0 0 1,0 0 0,0 0 0,0 0 0,0 1 0,-1-1-1,1 0 1,0 0 0,0 0 0,0 1 0,-12 15-28,9-12 20,-7 14 10,1-1 0,1 1 0,1 0 0,-10 35-1,-11 82-53,16-28 50,3 151 1,8-170 14,13 1007-28,-5-787 15,-2 97 51,12 335-77,13-331 5,8 292 34,-55 1000-19,-12 1119 32,60-2155-1,38-2-24,4 37-220,-33-164-102,-20-263 249,9 261 25,-29-78 49,0-455-30,-2 19 94,1-20-171,1 1 0,-1-1-1,1 1 1,-1-1 0,1 1 0,-1-1 0,1 1 0,-1-1-1,1 1 1,-1-1 0,0 0 0,1 1 0,-1-1 0,0 0-1,1 0 1,-1 1 0,0-1 0,1 0 0,-1 0 0,0 0-1,0 0 1,1 0 0,-1 0 0,-1 0 0,-18 0-3583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4:29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0 9044,'0'0'9733,"-2"19"-9525,-6 234 1163,16 206-632,-8-458-861,3 27-380,3-17-1434,-6-11 1742,0 1 1,1-1-1,-1 0 1,0 0-1,0 0 0,1 0 1,-1 0-1,1 0 1,-1 1-1,0-1 0,1 0 1,-1 0-1,0 0 1,1 0-1,-1 0 1,0 0-1,1-1 0,-1 1 1,0 0-1,1 0 1,-1 0-1,0 0 0,1 0 1,-1 0-1,0-1 1,1 1-1,-1 0 1,0 0-1,0 0 0,1-1 1,6-6-4882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4:30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0 114 14727,'0'0'3585,"144"-63"-4225,-98 39-2449,-5-2-5379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5:42.6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11 10085,'0'0'5287,"-3"-10"-1869,4 23-3381,0 1 0,1-1 0,1 0 0,0 0 0,1 0 1,9 23-1,44 77 186,-33-67-63,42 80-11,126 259 163,-101-172-250,70 150 23,-153-343-61,-8-20-23,0 0 0,0 0 0,0 0 0,0 0 0,0 0 0,1 1 0,-1-1 0,0 0 0,0 0 0,0 0 0,0 0-1,0 0 1,0 0 0,0 0 0,0 1 0,0-1 0,0 0 0,0 0 0,0 0 0,0 0 0,0 0 0,0 0-1,0 0 1,0 1 0,0-1 0,0 0 0,-1 0 0,1 0 0,0 0 0,0 0 0,0 0 0,0 0 0,0 0-1,0 0 1,0 1 0,0-1 0,0 0 0,0 0 0,0 0 0,-1 0 0,1 0 0,0 0 0,0 0 0,0 0 0,0 0-1,0 0 1,0 0 0,0 0 0,0 0 0,-1 0 0,1 0 0,0 0 0,0 0 0,0 0 0,0 0 0,0 0-1,0 0 1,-1 0 0,1 0 0,-25-19 92,6 4-129,-270-189-729,228 164 1461,60 40-400,6-2-208,12 2-83,-1 0 0,1 0 0,0 2 0,-1 0 0,1 1 0,-1 0 0,27 10 0,5 7 72,53 28 1,-67-31-36,-15-7-31,21 10 3,42 15 0,-71-31-10,0 0-1,1-1 0,0 0 0,-1-1 0,1-1 0,0 0 0,0 0 0,23-2 0,-31 0 10,0-1 0,0 1 0,-1 0 0,1-1-1,0 0 1,-1 0 0,1 0 0,-1-1 0,0 1 0,1-1-1,-1 0 1,0 1 0,-1-1 0,1-1 0,-1 1-1,1 0 1,-1-1 0,3-5 0,2-5 100,0-1 0,-1 1 0,6-23 1,-6 11 56,-1 0 1,-1 0 0,-1-1-1,-1-40 1,-2 66-424,10 1-4915,2 0-3673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5:44.1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442 0 9620,'0'0'6958,"0"5"-6448,-2 16-312,-1-1 0,-1 1 1,-1-1-1,-11 30 0,-7 34 43,-54 398 946,3-16-653,73-457-490,1-8-28,0 0 0,0 0 1,0-1-1,0 1 0,0 0 0,0 0 1,0 0-1,0 0 0,0 0 0,-1-1 1,1 1-1,0 0 0,-1 0 0,1 0 1,0-1-1,-1 1 0,1 0 0,-1 0 1,1-1-1,-1 1 0,1 0 0,-1-1 1,0 1-1,1-1 0,-1 1 0,0-1 1,1 1-1,-2 0 0,2-1 53,-5-3 60,-3-5-120,0 0 0,1-1 0,0 0 0,1 0 0,-11-20 0,-5-7-50,19 32 40,-8-12-18,0 2 1,-19-21-1,27 31 18,-1 1-1,1 0 0,-1 0 1,0 1-1,1-1 0,-1 1 1,0-1-1,0 1 1,-1 0-1,1 1 0,0-1 1,-1 1-1,1 0 0,-1 0 1,-7 0-1,11 1 1,0 0 0,0 1 0,0-1 0,0 1 0,0 0 0,0-1 0,0 1 0,0 0 0,0 0 0,0-1-1,0 1 1,1 0 0,-1 0 0,0 0 0,1 0 0,-1 0 0,0 0 0,1 0 0,0 0 0,-1 0 0,1 0 0,0 0 0,-1 1 0,1-1 0,0 0 0,0 0 0,0 0-1,0 0 1,0 1 0,0-1 0,0 1 0,3 43-16,-1-38 20,1 1 0,-1-1-1,2 0 1,-1 0-1,1 0 1,0 0 0,0 0-1,1-1 1,0 0-1,0 0 1,0 0 0,10 7-1,-5-4 10,0-1 0,1 0 0,0 0 0,1-1 0,0-1 0,20 9 0,-23-12 26,0 0 1,0-1 0,1 0-1,0-1 1,-1 0-1,1 0 1,-1-1 0,1 0-1,0-1 1,-1 0-1,17-4 1,1-4 204,-2 0 0,44-22 0,-66 30-237,2-2-21,-2 2-36,1-1 1,-1 0 0,0 1 0,1 0 0,-1 0 0,1 0 0,6-1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7:11.3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1 230 14118,'0'0'3986,"138"-138"-4050,-97 95-2241,-14-5-7988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7:30.3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0 158 9428,'0'0'9092,"102"-72"-8915,-19 41-177,7 5-497,-13-3-4833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7:41.9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795 260 7619,'0'0'6617,"-15"-18"-5795,-50-58-201,57 68-488,1 0 0,-1 1 0,0 0-1,-1 1 1,0-1 0,0 2 0,0-1 0,-1 1-1,0 1 1,1 0 0,-2 0 0,-13-3 0,1 3-159,-1 1 0,0 1 0,-40 2 0,34 0 121,19 0-96,0 1-1,0 0 0,0 1 1,0 0-1,0 0 0,0 1 1,0 1-1,1 0 0,0 0 1,0 1-1,-18 12 0,14-7-3,1 1 0,-1 1 1,2 0-1,0 1 0,0 0 0,-17 27 0,2 6-10,2 1 1,3 1 0,-33 99-1,46-118 4,1 0 0,2 0 1,0 0-1,2 1 0,1 0 0,2 0 0,0 0 0,2 0 0,2 0 0,0-1 1,2 1-1,10 30 0,-2-19 41,1 0 1,3-1-1,1 0 1,2-2-1,45 65 1,-50-82-11,1-1-1,1-1 1,0-1 0,2 0 0,0-2 0,1 0 0,1-1 0,0-1 0,1-1 0,0-1-1,31 12 1,-31-17 60,0-1 0,0-1 0,0-1 1,1-1-1,-1-2 0,1 0 0,0-1 0,-1-1 0,37-6 0,-41 2-13,0 0-1,-1-1 1,1-1 0,-1-1 0,-1-1 0,1 0 0,-2-1 0,1 0 0,-1-2-1,20-19 1,-7 3 70,-1-1 0,-1-1 0,42-66 0,-35 42-7,-3-1-1,-2-2 1,34-98 0,-49 112-35,-1-1 1,-2 0 0,-3-1 0,-1 0 0,-1-88 0,-6 112-58,-2 1-1,-1 0 1,0-1 0,-1 2 0,-2-1 0,0 1 0,-1-1-1,0 2 1,-2 0 0,0 0 0,-23-30 0,13 23-15,-1 1 0,0 0 0,-2 2 0,-1 0 1,-1 2-1,-51-33 0,66 47-15,1 1-1,-1-1 1,0 2-1,0-1 1,0 1-1,-1 1 1,0 0-1,1 0 1,-1 1-1,-18-1 1,29 3-19,0 1 0,-1-1-1,1 0 1,-1 1 0,1-1 0,-1 0 0,1 0 0,0 1 0,-1-1-1,1 1 1,0-1 0,-1 0 0,1 1 0,0-1 0,-1 1 0,1-1 0,0 1-1,0-1 1,0 1 0,-1-1 0,1 1 0,0-1 0,0 1 0,0-1-1,0 1 1,0-1 0,0 1 0,0-1 0,0 1 0,0 21-519,0-17 287,0-3 166,0-1-160,0 1 1,-1 0-1,1 0 0,0 0 1,0 0-1,0 0 0,1 0 1,-1-1-1,0 1 0,1 0 0,-1 0 1,1 0-1,0 0 0,0-1 1,-1 1-1,1 0 0,0-1 1,0 1-1,0-1 0,1 1 0,-1-1 1,0 1-1,3 1 0,17 0-6224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7:45.6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39 494 7940,'0'0'10260,"-38"0"-8003,42-11-2001,38-30-159,33-23-65,22-21-32,15-9-97,2-4-1359,-15-3-3538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7:46.3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0 350 10677,'0'0'8788,"22"-9"-8468,24-26-80,20-13 240,9-4-272,3-1-192,2 5-16,-10 0-1968,-11-8-5876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9:33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1 656 8708,'0'0'4413,"17"-2"-2677,-11-4-1544,0-1-1,0 0 1,0 0-1,-1 0 1,0 0 0,4-9-1,8-10 80,46-61 15,5 4 0,3 3 0,3 2 0,4 5-1,103-77 1,-154 131-232,-25 18 20,-23 23 276,-130 158-182,76-87-132,-130 124 0,191-204-34,-1 0-1,-33 19 1,41-28 290,0 0 0,-1-1 1,1 1-1,-1-2 0,0 1 0,0-1 0,1-1 0,-1 1 0,-16 0 1,23-2 166,1-3-171,1-3-264,-1 1 0,1-1 0,0 1 0,0-1 1,1 1-1,-1-1 0,1 1 0,1 0 1,-1 0-1,1 0 0,0 0 0,0 1 0,0-1 1,6-5-1,5-6-16,1 1 1,26-19-1,-18 16 36,31-26 7,2 3 0,1 2 0,3 2 0,0 4 0,2 2 0,2 2 0,92-27 0,-156 55-44,1 1 1,-1 0-1,0 0 0,0 0 0,0 0 1,1 0-1,-1 0 0,0-1 1,0 1-1,0 0 0,1 0 0,-1 0 1,0 0-1,0 0 0,0 0 1,1 0-1,-1 0 0,0 0 0,0 0 1,1 0-1,-1 0 0,0 0 0,0 0 1,0 0-1,1 0 0,-1 0 1,0 1-1,0-1 0,0 0 0,1 0 1,-1 0-1,0 0 0,0 0 1,0 0-1,0 1 0,1-1 0,-1 0 1,0 0-1,0 0 0,0 0 0,0 1 1,0-1-1,0 0 0,1 0 1,-1 0-1,0 1 0,0-1 0,0 0 1,0 0-1,0 0 0,0 1 1,0-1-1,0 0 0,0 0 0,0 1 1,0-1-1,0 0 0,0 0 1,0 0-1,0 1 0,0-1 0,0 0 1,-1 0-1,1 0 0,0 1 0,0-1 1,-10 19 31,7-14 13,-95 167-1074,73-133-1830,23-38 2482,1 0 0,0 0-1,0 0 1,-1 0 0,1 0 0,-1 0-1,1-1 1,-1 1 0,1 0 0,-1-1-1,1 1 1,-1-1 0,-1 0-1,2 1 337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12.1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9989,'0'0'0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9:34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438 452 10373,'0'0'9031,"-5"-3"-8098,4 2-915,0 1 13,0-1-1,0 1 0,0-1 0,0 0 0,0 0 0,0 1 0,0-1 0,0 0 0,0 0 0,0 0 0,0 0 0,0 0 0,0 0 0,1 0 0,-1 0 0,1-1 0,-1 1 1,1 0-1,-1 0 0,1-1 0,-1 1 0,1 0 0,0 0 0,0-1 0,0 1 0,0 0 0,0-1 0,0 1 0,0 0 0,0-1 0,0 1 0,1 0 0,-1 0 0,0-1 0,1 1 1,-1 0-1,1 0 0,-1 0 0,1-1 0,0 1 0,0-1 0,20-27 301,0 2 0,1 0 1,2 1-1,1 1 0,55-43 0,-39 39-222,1 0-1,1 3 0,1 2 1,56-23-1,-169 108 1407,-149 146-1469,-6 6-108,188-183 128,-1-3-1,-1-1 1,-1-1 0,-73 32 0,97-52 447,14-5-502,1 0-1,0 0 0,0 0 0,0 0 0,0 0 0,0 0 0,0 0 0,0 0 0,-1 0 0,1 0 0,0 0 0,0 0 0,0 0 0,0 0 0,0-1 0,0 1 0,0 0 0,0 0 0,0 0 0,0 0 0,0 0 0,-1 0 0,1 0 0,0 0 0,0 0 0,0-1 0,0 1 0,0 0 0,0 0 0,0 0 0,0 0 0,0 0 0,0 0 0,0 0 0,0-1 0,0 1 0,0 0 0,0 0 0,0 0 0,0 0 0,0 0 0,0 0 0,0 0 0,0 0 0,0-1 0,0 1 0,1 0 0,-1 0 0,0 0 0,0 0 0,0 0 0,0 0 1,0 0-1,0 0 0,0 0 0,0-1 0,22-22 206,63-54-192,101-99 59,-71 50-93,108-105-22,-211 220 32,0 0 1,1 1 0,24-14-1,-35 24 7,-3 6 10,-9 16 20,0-1 0,-1 0 0,-21 29 0,28-43-33,-262 387 207,188-290 161,-153 156 0,202-231-248,-8 8 320,-50 39 0,83-75 128,6-7-465,9-12-141,38-43 107,71-67 0,72-51-382,-186 173 95,1 0 1,-1 1-1,1 0 0,0 0 0,16-7 0,-19 10-244,1 1 0,0-1 0,0 1 0,0 0 1,0 0-1,1 1 0,4-1 0,21 1-3355,-11 0-1485,-6 0-5363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9:27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873 340 2305,'0'0'9074,"-21"-11"-8274,-9-7-535,-97-53 1348,103 61-1349,0 0 0,0 2 0,-1 1 0,0 1 0,-38-4 0,22 6-115,-1 2-1,-68 5 1,102-1-119,0-1 0,0 1 0,0 1 0,1 0 0,-1 0 0,1 0 0,-1 1 0,1 0 0,0 1 0,-6 5 0,-65 56 151,72-60-169,-5 6 2,1 0-1,-1 1 1,2 1-1,0 0 1,1 0-1,0 0 1,1 1-1,1 0 1,0 1-1,-4 18 1,-3 19 29,-9 92 0,8 275 117,15-301-61,1-79-9,1 0 0,2-1-1,2 1 1,2-1 0,23 64 0,2-15 155,58 104 1,-72-152-150,51 71 1,-62-99-89,1 0 0,0-1 1,1 0-1,0-1 0,1 0 0,0-1 0,1-1 0,0 1 0,20 8 0,-4-5 58,0-2 0,0-1 0,1-1-1,0-2 1,40 4 0,156-2 297,-212-9-334,0 0-1,0-1 0,0-1 1,0 0-1,-1-1 1,1-1-1,-1 0 1,0-1-1,0 0 1,-1-1-1,14-9 1,8-9 93,-1-1 1,44-44 0,-42 35-68,-1-2 1,-2-1 0,-2-2-1,-2-1 1,-1-1-1,24-53 1,-34 58-8,-2 0 0,-2-2 0,-1 1 0,-2-1 0,-2-1 0,-1 0 0,-3 0 0,1-45 0,-5 53 17,-1-1-1,-1 1 1,-2 0-1,-1 0 1,-16-51-1,-6 10 169,-3 2-1,-45-77 0,-91-128 691,85 146-451,55 87-358,4 5 73,-1 1 0,-2 1 0,-44-49 0,66 82-155,0 0 0,-1 1 0,1-1 0,-1 1 0,1-1 0,-1 1 0,0 0 0,0 0 0,-7-1 0,10 2-30,-1 1 1,1-1 0,-1 1-1,1 0 1,-1 0 0,1 0-1,-1 0 1,0 0 0,1 0-1,-1 0 1,1 0 0,-1 1-1,1-1 1,-1 0 0,1 1-1,-1 0 1,1-1 0,-1 1-1,1 0 1,0 0 0,-1-1-1,1 1 1,0 0 0,0 0-1,0 1 1,0-1 0,-2 2 0,-3 5-460,-19 31-564,18-12-6308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9:27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62 970 5843,'0'0'6573,"-8"3"-5095,-1 2-901,-11 3-118,-1-6 3043,20-4-3434,1 1 0,-1-1-1,1 0 1,-1 1-1,1-1 1,0 0 0,0 1-1,0-1 1,0 0-1,0 1 1,0-4-1,0 0 8,1-4-40,1 1 0,-1-1 0,2 0-1,-1 1 1,1-1 0,0 1 0,1 0 0,0 0 0,0 0-1,8-11 1,2-5 52,159-305 1337,-30 55-661,-101 204-530,69-90 1234,-113 160-1467,0 1-1,-1-1 1,1 0 0,0 1 0,0-1 0,-1 1-1,1 0 1,0 0 0,0 0 0,0 0 0,0 0 0,0 0-1,0 1 1,0-1 0,0 1 0,1-1 0,-1 1-1,1-1 1,-1 1 0,1 0 0,-1 0 0,-1 3-1,1 0-447,0-1 0,0 1 0,0-1 0,1 1 0,-1 0 0,1-1 0,0 1 0,0 0 0,1 8 0,-2 0-3882,-6-9-2414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9:43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1281 9172,'0'0'8071,"-9"2"-7023,-1 1-733,7-1-35,-1-1 0,0 0-1,0 0 1,0-1 0,0 1-1,-7-1 1,11-6 334,1-27-347,2-1 1,1 1 0,12-47 0,38-100 6,-41 139-176,27-86 9,6 2-1,88-170 1,-125 279-108,0-1 1,1 1-1,1 0 0,0 1 0,1 0 1,21-19-1,-33 34 1,0 0 0,0-1-1,0 1 1,0 0 0,1-1 0,-1 1 0,0 0 0,0 0 0,0-1 0,1 1 0,-1 0-1,0 0 1,0 0 0,1-1 0,-1 1 0,0 0 0,0 0 0,1 0 0,-1 0-1,0 0 1,1-1 0,-1 1 0,0 0 0,1 0 0,-1 0 0,0 0 0,0 0-1,1 0 1,-1 0 0,0 0 0,1 0 0,-1 0 0,0 0 0,1 0 0,-1 1 0,0-1-1,1 0 1,-1 0 0,0 0 0,0 0 0,1 0 0,-1 1 0,0-1 0,0 0-1,1 0 1,-1 0 0,0 1 0,0-1 0,1 0 0,0 20-26,-1-9 20,-2 22 14,-1 0 0,-1 0 0,-11 43 0,-37 102 37,34-121-36,-90 280 113,67-230 402,-57 110 1,95-214 119,2-9-486,5-19-96,62-183 90,-24 85-103,53-197-6,41-125-14,-128 423-29,1 1 0,18-33 0,-23 46 0,-1 10 2,-2 12 8,-1-1 0,0 1 0,-1-1 0,-1 0 1,0 1-1,-7 24 0,5-24-1,-115 404 423,-26-1 170,120-347-545,-102 285 341,169-455-305,-25 64-61,163-414 179,-24-12-150,-54 153-15,-58 194-30,-41 112 1,-5 11-6,-6 19 12,-208 501 182,-49 95 240,246-585-426,40-106-3,237-574 102,-215 523-101,87-211-5,-118 310 12,-14 31-7,2-10-13,-13 53 10,-3 0-1,-29 68 0,4-13-7,7-10-2,-68 218-38,97-289-773,5-28 760,0 0 0,0 0 0,0 0 0,0 1-1,0-1 1,0 0 0,0 0 0,0 0 0,0 0 0,0 0-1,0 1 1,0-1 0,0 0 0,0 0 0,0 0 0,0 0-1,0 0 1,0 1 0,0-1 0,0 0 0,0 0 0,0 0-1,0 0 1,0 0 0,0 0 0,0 0 0,1 1 0,-1-1-1,0 0 1,0 0 0,0 0 0,0 0 0,0 0 0,0 0-1,0 0 1,1 0 0,-1 0 0,0 0 0,0 0 0,0 0-1,0 0 1,0 1 0,1-1 0,-1 0 0,0 0 0,0 0-1,0 0 1,0 0 0,0 0 0,1-1 0,-1 1 0,0 0-1,0 0 1,0 0 0,0 0 0,0 0 0,1 0 0,-1 0-1,0 0 1,0 0 0,0 0 0,0 0 0,0 0 0,4-4-673,-1 0 0,-1 0 1,1 0-1,0 0 0,-1 0 1,0 0-1,3-8 0,20-61-8231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4:07.4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606 1 9060,'0'0'3885,"-2"8"-3405,-52 128 832,4-12-711,43-105-580,-139 379 200,-32-15-186,174-375 5,-11 18 5,15-26-16,-1 0 0,1 1-1,0-1 1,-1 0 0,1 1 0,-1-1-1,1 0 1,-1 1 0,1-1 0,-1 0 0,1 0-1,-1 1 1,1-1 0,-1 0 0,1 0-1,-1 0 1,1 0 0,-1 0 0,1 0 0,-1 0-1,1 0 1,-1 0 0,1 0 0,-1 0-1,1 0 1,-1 0 0,1-1 0,-1 1 0,1 0-1,-1 0 1,1 0 0,-1-1 0,1 1-1,-1 0 1,1-1 0,-1 1 0,1 0 0,0-1-1,-1 1 1,1 0 0,0-1 0,-1 1-1,1-1 1,0 1 0,-1-2 0,-15-22-252,1 0 1,-20-48 0,-11-18-189,46 91 430,0-1-1,0 0 1,-1 0-1,1 1 1,0-1-1,0 0 1,0 0-1,0 1 1,0-1 0,0 0-1,-1 0 1,1 1-1,0-1 1,0 0-1,0 0 1,-1 0-1,1 1 1,0-1 0,0 0-1,0 0 1,-1 0-1,1 0 1,0 0-1,0 1 1,-1-1-1,1 0 1,0 0 0,-1 0-1,1 0 1,0 0-1,0 0 1,-1 0-1,1 0 1,0 0 0,-1 0-1,1 0 1,0 0-1,0 0 1,-1 0-1,1-1 1,0 1-1,0 0 1,-1 0 0,1 0-1,0 0 1,0 0-1,-1-1 1,1 1-1,0 0 1,0 0-1,0 0 1,-1-1 0,1 1-1,0 0 1,0 0-1,-1 34 104,1-28-72,-1 57 151,-1-37-116,1 1 0,2-1 1,0 1-1,10 45 0,-11-70-91,1 1-1,0-1 1,0 0 0,-1 1-1,2-1 1,-1 0-1,0 0 1,0 1 0,1-1-1,-1 0 1,1 0-1,0 0 1,-1-1 0,1 1-1,0 0 1,0-1-1,0 1 1,0-1 0,1 0-1,-1 0 1,0 1-1,1-1 1,-1-1 0,0 1-1,1 0 1,-1-1-1,1 1 1,-1-1 0,1 0-1,-1 1 1,1-1 0,3-1-1,3 0-83,0-1 0,0 1 0,0-2 0,-1 1 0,1-1 0,-1-1 0,1 0-1,8-5 1,18-14-678,-1-1 0,-2-2-1,40-40 1,22-30-4373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4:08.4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892 1 9700,'0'0'6772,"-9"11"-6420,-236 366 480,107-151-757,60-109-3,-95 158 288,166-263-240,4-7-14,0 0 1,0 1-1,0-1 1,1 1-1,0 0 0,0 0 1,0 0-1,-1 10 1,3-16 189,-5-8-264,-14-12-28,-1 1-1,-21-17 1,32 30 64,1-1 0,-1 2 0,0-1 0,0 1 1,0 1-1,-1-1 0,0 2 0,-16-5 0,-6 7 1202,32 1-1263,0 0-1,0 0 1,-1 1-1,1-1 1,0 0 0,0 0-1,0 0 1,-1 1-1,1-1 1,0 0-1,0 0 1,0 1 0,0-1-1,0 0 1,-1 1-1,1-1 1,0 0-1,0 1 1,0-1 0,0 0-1,0 0 1,0 1-1,0-1 1,0 0-1,0 1 1,0-1 0,0 0-1,0 1 1,0-1-1,1 0 1,-1 0-1,0 1 1,0 0-1,0 0 9,1 2-19,0 1 1,1-1-1,-1 1 1,1-1 0,-1 0-1,1 0 1,0 1 0,0-1-1,1 0 1,-1-1 0,0 1-1,1 0 1,0-1-1,0 1 1,0-1 0,0 0-1,0 0 1,0 0 0,0-1-1,0 1 1,1-1-1,-1 1 1,6 0 0,0 1-31,1-1 1,0 0-1,0 0 0,0-1 1,0 0-1,0-1 1,18-1-1,-21 0-101,0-1 1,0 1-1,0-1 0,0 0 0,-1-1 1,1 0-1,-1 0 0,1 0 1,-1-1-1,0 0 0,0 0 0,-1-1 1,1 1-1,-1-1 0,6-7 0,32-50-3981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2:53.4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3 8724,'0'0'1377,"-17"-2"-1377,12 2 0,1 10-176,1 8-529,-2-3-1568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12.1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9989,'0'0'0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18.1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12118,'0'0'0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4:36.9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253 18 7331,'0'0'8375,"-7"0"-7433,-2 0-598,0-1 1,0 0-1,0-1 1,1 0 0,-9-3-1,13 4-329,-1-1 0,1 1-1,-1 0 1,1 0 0,-1 1 0,0-1-1,1 1 1,-1 0 0,1 0 0,-1 1-1,0-1 1,1 1 0,-1 0 0,1 0-1,-1 1 1,1-1 0,-8 5-1,7-2-15,0-1 0,-1 1 0,2 1 0,-1-1 0,0 1 0,1 0-1,0 0 1,0 0 0,0 1 0,1-1 0,-4 9 0,-1 3-14,2 1 0,0 0-1,1 0 1,0 0 0,2 1 0,0-1 0,0 36 0,3-52 11,0-1-1,1 1 1,-1 0 0,1 0-1,-1-1 1,1 1 0,0-1 0,0 1-1,0 0 1,0-1 0,0 1-1,0-1 1,0 0 0,0 1-1,0-1 1,1 0 0,-1 0 0,1 0-1,-1 0 1,1 0 0,-1 0-1,1 0 1,-1 0 0,1-1-1,0 1 1,-1-1 0,1 1-1,0-1 1,0 0 0,-1 1 0,5-1-1,9 2-46,1-1 0,28-2-1,-24 1-88,-13 0 71,0 0 1,0 0-1,1 1 0,-1 0 1,0 1-1,0 0 0,-1 0 1,13 5-1,-16-5 49,1 0 0,-1 0 0,0 0 0,0 1 0,0-1 0,0 1 0,0 0 0,-1 0-1,1 0 1,-1 0 0,0 0 0,1 0 0,-2 1 0,1-1 0,0 1 0,-1-1 0,3 8 0,-2 0 17,0-1 0,0 0 0,-1 1 0,0-1 0,-1 1-1,0-1 1,-1 1 0,0-1 0,-1 1 0,0-1 0,0 0 0,-1 0 0,0 0 0,-9 17 0,9-21 7,0 0-1,-1 0 1,0-1-1,0 0 0,0 1 1,-1-1-1,0-1 1,0 1-1,0-1 1,0 0-1,-1 0 1,1 0-1,-1-1 1,0 0-1,0 0 0,-1 0 1,1-1-1,0 0 1,-1 0-1,1-1 1,-1 0-1,0 0 1,-12 0-1,17-1-22,0 0 1,1 0-1,-1 0 0,0 0 0,0-1 1,0 1-1,1-1 0,-1 1 0,0-1 1,0 1-1,1-1 0,-1 0 0,1 0 1,-1 0-1,1 0 0,-1 0 1,1 0-1,-1 0 0,1 0 0,0-1 1,0 1-1,-1-1 0,1 1 0,0-1 1,0 1-1,1-1 0,-1 1 0,0-1 1,0 0-1,1 0 0,-1-1 1,-1-7-745,1 0 1,0 1 0,0-1 0,2-19 0,0 5-1684,-1-33-4216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13.7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0 523 10421,'0'0'1729,"7"1"-1017,256 33 1790,96 9-2160,50-31 395,-282-13-671,246-10 26,-184 2-99,264-21 584,-71 4 191,458-40-289,-45 3-465,336-13 269,-545 39-340,255-23 141,238-51 76,-196 37 19,-658 58-75,899-16 59,-755 57-71,-172-7 96,208 21 17,-395-38-250,-14-5-508,-20-16-1346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4:37.4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104 27 9300,'0'0'1756,"12"13"-1695,38 37-50,-48-49-5,-1 1 0,1-1 0,0 1 0,0-1 0,0 1 0,0-1 0,0 0 0,0 0 0,0 0 0,0 0 0,0-1 1,1 1-1,-1 0 0,0-1 0,0 0 0,1 1 0,-1-1 0,0 0 0,1 0 0,-1 0 0,0-1 0,1 1 0,2-1 0,-4 0 1,1 1-1,-1-1 1,1 0-1,-1 0 1,1 0-1,-1 0 1,0 0-1,1 0 1,-1 0-1,0 0 1,0 0-1,0-1 1,0 1-1,0 0 1,0-1-1,0 1 1,-1-1-1,1 1 1,0-1-1,-1 1 1,1-1-1,-1 0 1,1-2-1,-1 1 0,1 1 0,-1-1 0,0 0 0,0 1 0,0-1 0,-1 1 0,1-1-1,-1 0 1,1 1 0,-1-1 0,0 1 0,0-1 0,0 1 0,0 0 0,0-1 0,0 1 0,-1 0 0,1 0-1,-4-4 1,1 4 0,1-1 0,-1 1 0,1 0 0,-1 1 0,0-1 0,0 1 0,0 0 0,0 0-1,0 0 1,0 0 0,0 0 0,-7 1 0,2-1 28,1 1-1,0 0 1,0 0 0,0 1-1,0 0 1,0 0 0,0 1-1,0 0 1,0 1 0,0-1-1,-13 8 1,16-7 20,1 0 1,0 0-1,0 1 1,0 0-1,0 0 1,0 0-1,1 0 1,0 0-1,0 1 1,0-1-1,0 1 1,1 0-1,0 0 1,0 0-1,0 0 1,0 0-1,1 0 1,0 0 0,-1 8-1,0 0-22,1 1 0,1-1 1,0 1-1,1-1 0,0 1 0,1-1 0,0 1 1,1-1-1,1 0 0,0 0 0,1-1 0,0 1 1,13 21-1,-7-16-53,46 73 19,-52-83-16,1 0 0,0-1 0,1 0-1,0 0 1,0 0 0,1-1 0,-1 0-1,13 6 1,-17-10-18,1 0 0,0 0 0,0-1 0,1 1 0,-1-1 0,0 0 0,0 0 0,1-1 0,-1 1 0,0-1 0,1 0 0,-1 0 0,1 0 0,-1-1 0,0 0 0,0 1 0,1-2 0,-1 1 0,0 0 0,0-1 0,0 0 0,0 0 0,0 0 0,0 0 0,-1-1 0,5-3 0,5-6 17,0-1 0,-1 0 0,-1-1 0,0 0 0,9-16 0,-2 4-90,-6 2-3277,-11 19-1189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4:37.8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 11845,'0'0'2015,"0"19"-1821,-1-6-171,1 8-3,0 0 0,1 0 0,1 0 0,7 33 0,24 98 80,26 298 0,-52-415-105,-7-35-5,0 1 1,0-1 0,0 0-1,0 0 1,0 0-1,0 0 1,0 1 0,0-1-1,1 0 1,-1 0 0,0 0-1,0 0 1,0 0 0,0 1-1,0-1 1,0 0-1,0 0 1,1 0 0,-1 0-1,0 0 1,0 0 0,0 0-1,0 0 1,0 0-1,1 1 1,-1-1 0,0 0-1,0 0 1,0 0 0,0 0-1,1 0 1,-1 0 0,0 0-1,0 0 1,0 0-1,0 0 1,1 0 0,-1 0-1,0 0 1,0-1 0,0 1-1,0 0 1,1 0-1,-1 0 1,0 0 0,0 0-1,0 0 1,8-18-1275,1-20-2465,-3-8-3331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4:38.3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78 11189,'0'0'2004,"18"12"-1964,57 37 21,-73-48-58,0 0 1,0 1-1,1-1 1,-1 0-1,1 0 0,-1 0 1,1 0-1,0 0 0,-1-1 1,1 1-1,0-1 0,-1 0 1,1 0-1,0 0 0,4 0 1,-6-1-10,1 1 0,-1-1 0,0 0 0,1 1-1,-1-1 1,0 0 0,0 0 0,0 0 0,1 0 0,-1 0 0,0 0 0,0 0 0,0 0 0,0-1 0,-1 1 0,1 0-1,0 0 1,0-1 0,0-2 0,1-4-42,0 0 1,0 0-1,-1-1 0,0 1 0,-1-1 0,0-13 1,0 13 25,-1 7 47,1 0 1,0 0-1,-1 0 1,0 0-1,1 0 1,-1 0-1,0 0 1,0 0-1,0 0 1,-1 0-1,1 0 1,0 1-1,-1-1 1,1 0-1,-1 1 1,1-1-1,-1 1 1,0 0-1,0-1 1,1 1-1,-1 0 1,0 0-1,0 0 1,0 0-1,0 1 1,0-1-1,-1 1 1,1-1-1,0 1 1,0-1-1,-3 1 1,1 0 82,0-1 1,-1 1-1,1-1 1,0 1-1,0 1 1,0-1-1,0 0 1,0 1-1,0 0 0,0 0 1,0 0-1,0 1 1,0-1-1,0 1 1,0 0-1,-4 3 1,4 0-38,0 0 0,0 0 0,0 0 1,1 0-1,0 0 0,0 1 0,0-1 1,1 1-1,0 0 0,0 0 0,0 0 1,1 0-1,0 0 0,-1 8 0,0 15 135,3 52-1,1-50-116,-1-19-78,0-1 0,1 1-1,1-1 1,0 0-1,0 0 1,1 0-1,1 0 1,0 0-1,0-1 1,14 19 0,-15-24-15,0 0 1,0 0 0,0-1 0,1 1 0,0-1-1,-1 0 1,2 0 0,-1-1 0,11 6-1,-13-7-9,1-1 0,0 0 0,0 0 0,0 0 0,0 0 0,0-1 0,0 1 0,0-1 0,0 0-1,0 0 1,0-1 0,0 1 0,0-1 0,0 0 0,0 0 0,6-3 0,-4 1-32,-1 0 1,1-1-1,-1 0 1,0 0-1,0 0 1,0-1-1,-1 1 0,1-1 1,-1-1-1,0 1 1,5-9-1,-1 0-686,-1 1-1,0-1 1,9-28 0,-10 15-3101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4:38.9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37 355 12166,'0'0'2761,"-8"24"-2524,-19 79-101,26-94-116,1 0 0,0 0-1,0-1 1,1 1-1,0 0 1,0 0 0,1-1-1,0 1 1,0-1-1,1 1 1,1-1 0,-1 0-1,1 0 1,0 0 0,11 13-1,-4-2 12,-3-6-16,1 1 1,0-1-1,0-1 1,2 0 0,11 11-1,-19-20-28,0 0-1,1 0 0,-1-1 0,1 0 1,0 1-1,-1-1 0,1-1 0,0 1 1,0-1-1,8 3 0,-10-4-20,1 0-1,0 0 1,-1 0-1,1 0 1,0 0-1,-1-1 1,1 1-1,0-1 1,-1 0-1,1 1 1,-1-1-1,0 0 1,1-1-1,-1 1 1,0 0-1,1-1 1,-1 1-1,0-1 1,2-2-1,3-3-128,-1 0-1,0-1 0,0 1 0,0-1 0,-1-1 1,6-12-1,23-60-1321,-25 57 971,14-40-498,-2-1 0,-4-1 0,12-78 1,-16 27 3042,-9 0 4158,-4 118-6128,0-1 0,0 0 1,0 0-1,0 0 0,-1 1 0,1-1 1,0 0-1,0 0 0,0 0 1,0 1-1,0-1 0,0 0 1,-1 0-1,1 0 0,0 0 1,0 0-1,0 1 0,-1-1 1,1 0-1,0 0 0,0 0 1,0 0-1,-1 0 0,1 0 0,0 0 1,0 0-1,0 0 0,-1 0 1,1 0-1,0 0 0,0 0 1,0 0-1,-1 0 0,1 0 1,0 0-1,0 0 0,0 0 1,-1 0-1,1 0 0,0 0 0,0 0 1,0 0-1,-1-1 0,1 1 1,0 0-1,0 0 0,0 0 1,-1 0-1,1 0 0,0-1 1,0 1-1,0 0 0,0 0 1,0 0-1,-2 46-40,3 0-1,1 0 1,2-1 0,19 80 0,27 173-69,-18-90-62,-29-191 108,-2-11-5,-1 0-1,1 0 1,1-1-1,-1 1 1,1 0 0,0-1-1,4 9 1,-6-13-1,0-1-1,0 0 1,1 0-1,-1 0 1,0 1-1,0-1 1,0 0-1,0 0 1,0 0-1,0 1 1,0-1-1,1 0 1,-1 0-1,0 0 1,0 0-1,0 0 1,0 0-1,1 1 1,-1-1-1,0 0 1,0 0-1,0 0 1,1 0-1,-1 0 1,0 0-1,0 0 1,0 0-1,1 0 1,-1 0-1,0 0 1,0 0-1,1 0 1,-1 0-1,0 0 1,0 0-1,0 0 1,1 0-1,-1 0 1,0 0-1,0 0 1,0 0-1,1-1 1,4-9-706,1-13-1139,-4-5-1893,-1-2-2995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4:39.3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55 14695,'0'0'3265,"165"-24"-3089,-121 16-176,-13-3-800,-9 0-6916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4:39.9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170 1 8100,'0'0'1270,"-5"20"-195,-15 56-304,-51 180 1883,64-236-2533,4-10-76,0 0 0,-1-1 0,0 1-1,0-1 1,-10 15 0,11-23-42,1-8-9,2-140-2130,2 108 1986,-1 0 0,-2 0 0,-2 1 0,-2-1 0,-11-49 0,13 82 3074,1 6-1242,0 15-853,4 30-957,6-12 267,2-1 1,1 0 0,2 0 0,16 30-1,-5-11-96,-16-33-106,35 71 245,-38-79-346,1 0-1,1 0 1,0-1-1,0 0 1,1 0-1,9 8 1,-3-9-2131,-8-6-2779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4:40.2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1 112 7732,'0'0'8772,"167"-35"-8596,-94 7-176,3 4-849,-6 0-2624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4:40.6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8324,'0'0'2425,"2"23"-1067,30 335 2649,-24-241-3500,-3-34-338,3-1 0,24 103 0,-28-177-449,0-12-305,0-16-813,-2-25-2040,-1-16-2450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4:41.0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96 13510,'0'0'3858,"123"-39"-3474,-74 17-256,-5 7-128,-3 4-544,-14 4-2241,-10 5-5299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4:41.4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86 11973,'0'0'5987,"155"-35"-5987,-113 16-448,-1 1-2065,-7 5-4562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17.8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 9188,'0'0'2060,"0"14"-1100,26 336 2999,-8-157-3321,-17-187-618,25 468 539,-2 326 463,-33 273-601,-5-618-269,-21 346 54,-5 36 102,36 1-204,4-617-119,24 735 7,78 85 38,12 201-70,-67-754 66,-2-51-18,67 867-298,-68-1006 260,-18-157 186,-21-109-6624,-7-56 337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4:41.7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200 669 10181,'0'0'3054,"0"-20"-2565,14-281 452,-12 56-989,-2 239 43,-1 1-1,0 0 0,0 0 0,0 0 1,0 0-1,-1 0 0,1 0 0,-2 1 1,1-1-1,0 0 0,-1 1 0,0 0 1,0-1-1,-6-6 0,6 9 15,0-1 0,0 1-1,-1 0 1,1-1 0,-1 2-1,1-1 1,-1 0 0,0 1 0,0-1-1,0 1 1,0 0 0,0 1-1,0-1 1,0 1 0,0-1 0,0 1-1,0 0 1,0 1 0,-5 0-1,4 0 46,1 0-1,-1 1 1,1 0 0,0 0-1,-1 0 1,1 0-1,0 0 1,0 1-1,1 0 1,-1 0-1,0 0 1,1 0-1,0 0 1,0 1 0,0 0-1,0-1 1,0 1-1,1 0 1,0 0-1,-1 1 1,2-1-1,-3 6 1,-1 2 172,1 1 1,0 1-1,1-1 1,1 0 0,0 1-1,0 21 1,2-32-210,0 0 0,0-1 1,0 1-1,0 0 1,1 0-1,-1-1 0,1 1 1,-1-1-1,1 1 1,0 0-1,0-1 0,1 1 1,-1-1-1,0 0 1,1 1-1,-1-1 0,1 0 1,0 0-1,3 3 1,-1-3-7,-1 0 0,1 1 0,0-2 1,1 1-1,-1 0 0,0-1 0,0 0 1,1 0-1,-1 0 0,1-1 0,7 1 1,-1 0-3,0-1 0,-1 1 1,1-2-1,0 0 0,0 0 1,0-1-1,-1 0 0,1-1 1,17-7-1,15-12-19,-32 15-50,0 1 1,0 0 0,1 1-1,0 0 1,0 1 0,1 0-1,-1 1 1,25-4 0,-36 7 56,0 1 1,0-1 0,0 1 0,0-1 0,0 1-1,-1-1 1,1 1 0,0-1 0,0 1 0,0 0-1,-1-1 1,1 1 0,0 0 0,-1 0-1,1-1 1,0 1 0,-1 0 0,1 0 0,-1 0-1,1 0 1,-1 0 0,0 0 0,1 0-1,-1 0 1,0 0 0,0 1 0,7 35 39,-6-29-25,12 192 373,-11-127-205,15 90-1,-17-163-190,0 1-1,0 0 1,0 0-1,0 0 0,0 0 1,0 0-1,0 0 1,0-1-1,1 1 0,-1 0 1,0 0-1,1 0 1,-1 0-1,0-1 0,1 1 1,-1 0-1,1 0 1,-1-1-1,1 1 0,0-1 1,-1 1-1,1 0 1,0-1-1,-1 1 0,1-1 1,0 1-1,0-1 1,-1 1-1,1-1 0,0 0 1,0 1-1,1-1 1,-1-1-154,0 1 1,1-1-1,-1 0 1,0 1-1,0-1 1,0 0 0,0 0-1,0 0 1,0 0-1,-1 0 1,1 0-1,0 0 1,0 0 0,-1-1-1,1 1 1,-1 0-1,1 0 1,-1 0 0,1-1-1,-1 1 1,0 0-1,1-3 1,6-31-6164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4:42.1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126 66 16920,'0'0'181,"4"21"203,13 70-80,-15-83-288,0-1-1,1 0 0,0 1 0,0-1 0,1-1 1,0 1-1,0 0 0,0-1 0,1 0 0,0 0 0,0 0 1,0-1-1,1 0 0,0 0 0,12 8 0,-15-11-14,-1-1 1,0 1-1,1-1 0,-1 0 0,1 0 0,-1 0 0,1 0 1,-1 0-1,1-1 0,0 1 0,-1-1 0,1 0 0,0 1 1,0-1-1,-1 0 0,6-1 0,-6 0-2,0 0 1,-1 1-1,1-1 0,0 0 1,-1 0-1,1 0 0,0 0 0,-1-1 1,1 1-1,-1 0 0,0-1 1,1 1-1,-1-1 0,0 1 0,0-1 1,0 1-1,0-1 0,0 0 1,0 0-1,-1 1 0,1-1 0,-1 0 1,1-2-1,2-8-5,0 0 0,-1 0 0,-1 0 0,0 0 0,0 0 0,-3-23 0,1 29 17,0 1-1,0-1 1,-1 1-1,1-1 1,-1 1-1,0 0 1,-1-1-1,1 1 0,-1 0 1,0 0-1,-1 1 1,1-1-1,-1 1 1,0 0-1,0 0 1,-7-6-1,-1 2 131,1 0-1,-1 1 1,-1 1 0,1 0-1,-1 1 1,0 0 0,-21-4-1,9 5-328,0 0-1,-1 1 0,-29 2 1,45 2-3622,8 6-3783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4:42.8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0 205 12806,'0'0'2132,"2"24"-1842,23 175 108,-22-166-183,-1 41 0,-2-74-202,-12-171 392,11 108-376,-1 25-14,2 0 1,7-49-1,-6 80-16,1 0-1,0 0 1,0 0 0,0 0 0,1 1-1,6-11 1,-8 16-3,-1 0 0,1-1-1,0 1 1,-1 0 0,1 0 0,0 0-1,0 0 1,0 0 0,0 0 0,0 0 0,0 0-1,0 0 1,0 0 0,0 1 0,1-1-1,-1 0 1,0 1 0,1-1 0,-1 1-1,0 0 1,1-1 0,-1 1 0,0 0-1,1 0 1,-1 0 0,0-1 0,1 2-1,-1-1 1,1 0 0,-1 0 0,0 0 0,1 1-1,-1-1 1,0 0 0,1 1 0,-1 0-1,0-1 1,0 1 0,1 0 0,-1-1-1,1 2 1,3 3-3,0-1 1,-1 1-1,0-1 0,0 1 0,0 0 0,0 1 1,-1-1-1,3 7 0,22 52 3,-20-42 0,56 166 1,-55-155 71,-2 0 1,-2 1 0,3 60 0,-10-189 198,5-134-455,0 196 144,1-1 0,1 0 0,2 1 0,19-53 0,-25 81 62,1 1 0,0 0 1,0 0-1,1 0 0,-1 0 1,1 0-1,3-4 0,-5 8-5,0-1-1,-1 0 0,1 1 0,-1-1 1,1 1-1,0 0 0,-1-1 1,1 1-1,0 0 0,0-1 0,-1 1 1,1 0-1,0 0 0,0-1 1,-1 1-1,1 0 0,0 0 1,0 0-1,1 0 0,-1 1-2,0-1 0,0 1-1,1-1 1,-1 1 0,0-1 0,0 1-1,0 0 1,-1 0 0,1-1 0,0 1-1,0 0 1,0 0 0,0 0 0,-1 0 0,1 0-1,-1 0 1,2 2 0,11 28 269,-1 0 1,-2 1 0,0 1-1,8 65 1,-12-65-171,6 47 118,4 110-1,-14-73-3632,-2-120-311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4:43.7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1 8436,'0'0'2588,"-3"22"-1991,1-4-459,-5 31 495,2 63 0,27 270 2397,26-6-2056,-45-352-935,-1-9 17,-1 0-1,2 0 1,0 0 0,1-1 0,0 1 0,1-1 0,9 17 0,-13-29-53,1 0 1,-1 0-1,1 0 0,-1 0 1,1 0-1,0-1 1,0 1-1,0 0 1,0-1-1,0 0 1,0 1-1,0-1 1,0 0-1,1 0 0,-1 0 1,0 0-1,1-1 1,-1 1-1,1 0 1,-1-1-1,1 0 1,-1 0-1,1 0 1,-1 0-1,1 0 0,-1 0 1,0 0-1,1-1 1,-1 1-1,5-3 1,0 1-2,0-1-1,0 0 1,0 0 0,-1 0 0,1-1 0,-1 0 0,0-1-1,0 1 1,5-7 0,8-9-322,-1 0 0,-2-2 0,21-32 0,-24 32-1969,18-44-1,-17 23-2704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4:44.3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0 188 13974,'0'0'3554,"129"-61"-3074,-66 28-480,0 0-64,-7 3-976,-10-1-3362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4:44.6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353 171 8020,'0'0'1091,"-22"-20"347,-74-61 475,87 73-1685,0 1 0,0 0 0,-1 1-1,1 0 1,-2 0 0,1 1 0,0 0 0,-1 1 0,0 0 0,0 1 0,0 1 0,-1-1 0,1 2 0,-1-1 0,-11 1 0,21 1-187,1 1 0,-1-1 0,0 0 0,0 1 0,0-1 0,1 1 0,-1-1 0,0 1 1,1 0-1,-1 0 0,0 0 0,1 0 0,-1 0 0,1 0 0,0 0 0,-1 1 0,1-1 0,0 0 1,0 1-1,0-1 0,0 1 0,0-1 0,0 1 0,0 0 0,0-1 0,0 1 0,0 2 0,-2 6 6,0 0 0,1 0 0,-1 18 0,2-25-25,-4 183 138,6-120-138,-2-40-16,2 0-1,0 0 1,2 0 0,0 0 0,12 40-1,-14-64-5,-1 0-1,1 1 0,0-1 1,0 0-1,0 0 0,0 0 1,0 0-1,1 0 0,-1 0 0,0-1 1,1 1-1,0 0 0,-1-1 1,1 1-1,0-1 0,3 3 1,-3-4-1,-1 0 0,0 0 0,1 0 0,-1 1 0,0-1 0,1 0 0,-1-1 0,0 1 0,1 0 0,-1 0 1,0-1-1,1 1 0,-1 0 0,0-1 0,1 0 0,-1 1 0,0-1 0,0 0 0,0 1 0,0-1 0,0 0 1,0 0-1,0 0 0,0 0 0,0 0 0,0 0 0,0 0 0,-1 0 0,1 0 0,1-2 0,8-14 13,0 0 0,-2 0 0,1-1 1,-2 0-1,6-24 0,20-98 33,-27 87 403,-6 52 104,0 1-533,1 0 0,0 0 0,-1 0 0,1 0 0,0 0-1,-1 0 1,1 1 0,-1-1 0,1 0 0,-1 0 0,1 0 0,0 1 0,-1-1-1,1 0 1,-1 1 0,1-1 0,-1 0 0,1 1 0,-1-1 0,1 1 0,-1-1-1,0 1 1,1-1 0,-1 1 0,0-1 0,1 1 0,128 157 185,-92-109-216,-11-10 21,-22-31-97,1 0-1,0-1 1,0 1 0,0-1 0,1-1 0,11 11 0,-13-18-2576,-4-9 948,0 6 787,0-38-5048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4:45.0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12934,'0'0'4895,"0"12"-4684,5 36-107,1-1-1,16 60 1,-2-9-41,13 146-20,-4-26-1,-26-206-39,1-10 54,4-23 166,15-115 123,9-36-511,-30 165 137,-1 1 1,1 0-1,1 0 0,-1 0 0,1 0 0,0 0 0,0 1 0,8-10 1,-9 13 5,0-1 0,1 1 0,-1 1 1,1-1-1,0 0 0,-1 1 0,1-1 1,0 1-1,0 0 0,0 0 0,0 0 1,0 0-1,0 0 0,0 1 0,0-1 1,0 1-1,0 0 0,0 0 0,7 1 1,-7-1-11,-1 0 0,1 1 1,0-1-1,0 1 1,0 0-1,0 0 0,0 0 1,-1 1-1,1-1 1,0 1-1,-1-1 0,0 1 1,1 0-1,-1 0 0,0 0 1,4 4-1,-2 0-12,0-1 0,-1 0-1,0 1 1,0 0-1,0 0 1,-1 0 0,3 9-1,-1 7-36,0 0 0,-1 0 0,0 34 0,-3-55 80,0 25-9,0 0 1,-1 0-1,-7 37 1,7-57-16,-1 0 0,1 0 0,-1 0 0,0 0 0,-1 0 0,0 0 0,1 0 0,-2-1 0,1 1 0,-1-1 0,0 0 0,0 0 0,0 0 0,-1-1 0,1 1 0,-1-1 0,0 0 0,0 0 0,-10 4 0,12-6-189,1-1 1,-1 0-1,0 0 0,0 0 1,0-1-1,0 1 0,0-1 0,0 1 1,0-1-1,0 0 0,0 0 1,0 0-1,0-1 0,0 1 0,0-1 1,0 1-1,-5-3 0,-17-23-4041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4:45.4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11845,'0'0'5027,"0"21"-4494,3 46 20,20 123-1,65 298-77,-86-470-466,-2-13-5,1-1 1,-1 1-1,1 0 0,0 0 0,1 0 0,-1-1 0,3 6 0,-4-10-7,1 0 0,-1 0 0,0 0 0,0 0-1,0 0 1,0 0 0,1 0 0,-1 1-1,0-1 1,0 0 0,0 0 0,0 0 0,1-1-1,-1 1 1,0 0 0,0 0 0,0 0 0,0 0-1,1 0 1,-1 0 0,0 0 0,0 0-1,0 0 1,0 0 0,0 0 0,1 0 0,-1-1-1,0 1 1,0 0 0,0 0 0,0 0 0,0 0-1,0 0 1,0 0 0,1-1 0,-1 1 0,0 0-1,0 0 1,0 0 0,0 0 0,0-1-1,0 1 1,0 0 0,0 0 0,0 0 0,0 0-1,0-1 1,0 1 0,7-20-1580,-2 0 0,7-40 0,-8 38-394,4-30-4516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4:45.8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 48 13270,'0'0'3791,"8"13"-3527,24 44-184,-32-55-78,1-1 0,0 1 0,0 0 0,1-1 1,-1 1-1,0-1 0,1 0 0,-1 0 0,0 1 0,1-1 0,-1 0 0,1 0 0,0 0 0,-1 0 0,1 0 0,0-1 0,0 1 0,-1-1 0,1 1 0,0-1 0,0 1 0,0-1 0,0 0 0,0 0 0,-1 0 0,1 0 0,0 0 0,0 0 0,0-1 1,0 1-1,0-1 0,-1 1 0,1-1 0,0 0 0,0 1 0,-1-1 0,1 0 0,-1 0 0,1 0 0,0-1 0,-1 1 0,0 0 0,1 0 0,-1-1 0,0 1 0,0-1 0,0 1 0,0-1 0,0 0 0,1-2 0,0-1-8,0 0-1,-1 0 0,0 0 1,0 0-1,0-1 1,-1 1-1,0 0 0,0 0 1,0 0-1,-1-1 0,-1-7 1,1 10 7,0 1 1,0 0-1,0-1 1,0 1-1,-1 0 1,1 0-1,-1 0 1,1 0-1,-1 0 1,0 0-1,0 1 0,0-1 1,0 0-1,0 1 1,0-1-1,0 1 1,0 0-1,-1 0 1,1 0-1,0 0 1,-1 0-1,1 0 1,-1 1-1,-3-1 1,-4-1 49,1 1 1,0 0 0,-1 0 0,-16 2 0,23-1-24,0 1 1,0-1 0,0 1 0,0 0 0,0 0 0,0 0 0,0 0 0,0 1 0,0-1 0,1 1-1,-1 0 1,0-1 0,1 1 0,-1 0 0,1 1 0,0-1 0,-3 4 0,-1 2 25,1 1 0,0 0 0,1 1 0,0-1 0,0 1 0,1-1 0,1 1 0,-1 0 1,-1 18-1,2 9 48,2 51 1,1-57-70,-1-19-30,1-1 1,0 0-1,1 0 1,0 0-1,1 0 0,0-1 1,1 1-1,6 13 1,-7-20-4,-1 1 0,0-1 0,1 0 0,0 0 1,0 0-1,0-1 0,1 1 0,-1-1 0,1 1 0,0-1 1,0 0-1,0-1 0,0 1 0,0-1 0,1 1 0,-1-1 1,1-1-1,-1 1 0,1-1 0,0 1 0,6 0 0,-5-2-20,-1 1-1,0-1 1,0 0-1,0 0 0,0-1 1,0 1-1,0-1 1,0 0-1,0-1 0,0 1 1,0-1-1,-1 0 0,1 0 1,5-4-1,-4 2-286,0-1 0,0-1 0,-1 1 0,1-1 0,-1 0-1,-1 0 1,1-1 0,5-10 0,16-34-4330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4:46.2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1 149 12934,'0'0'3335,"8"-9"-2994,17-18-77,-5 6 241,0-1 0,31-47 1,-49 98 1207,46 547-933,-48-571-768,4 3-183,-2-19-2945,-2-11-3271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18.1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12118,'0'0'0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4:46.6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90 15863,'0'0'3522,"151"-7"-2722,-81-12-464,-4-3-256,-10 6-80,-13 1-832,-16 4-4258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4:50.0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141 1 8388,'0'0'6691,"-5"0"-6037,3 0-604,0 0 0,1 0 1,-1 0-1,1 0 0,-1 0 1,1 0-1,-1 0 0,1 1 0,-1-1 1,1 1-1,-1-1 0,1 1 1,-1 0-1,1-1 0,0 1 1,-3 2-1,3-1-1,-1 0-1,1 1 1,-1-1-1,1 1 1,0 0-1,0-1 1,0 1-1,0 0 1,1 0-1,-1-1 1,1 6 0,-30 260 1279,-16 98-786,39-333-446,2 1 0,-3 54 0,9-86-93,-1-1-1,0 1 1,0-1 0,0 1-1,1-1 1,-1 1-1,1-1 1,0 1 0,-1-1-1,1 0 1,0 1 0,0-1-1,-1 0 1,1 1 0,0-1-1,0 0 1,0 0 0,1 0-1,-1 0 1,0 0 0,0 0-1,1-1 1,-1 1 0,0 0-1,1 0 1,-1-1 0,1 1-1,-1-1 1,1 0 0,-1 1-1,1-1 1,1 0 0,8 2 22,0-1 0,0 0 0,17-2 0,-11 0 16,3 1-13,-1-2 0,1 0 1,-1-1-1,0-1 0,23-8 0,89-41 23,-86 32-101,75-22 0,-116 42-100,35-7-155,-38 8 163,0 0-1,0 0 0,0 0 0,0 0 1,0-1-1,0 1 0,0 0 1,0 1-1,0-1 0,0 0 1,0 0-1,0 0 0,0 1 1,0-1-1,0 0 0,0 1 1,0-1-1,0 1 0,-1-1 1,1 1-1,0-1 0,0 1 1,0 0-1,-1-1 0,1 1 0,0 0 1,-1 0-1,1 0 0,0-1 1,-1 1-1,1 2 0,0 17-5614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4:50.3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0 11909,'0'0'5464,"-7"14"-5226,1-1-176,0 0 0,1 0 0,1 0 0,0 1 0,1 0-1,1 0 1,0 0 0,0 22 0,9 558 680,-7-592-931,0-15-823,0 0 0,4-22 1,-1 10-693,2-38-3506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4:50.7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0 201 6979,'0'0'8404,"146"-87"-7171,-86 47-753,-4 8-272,-10 8-208,-12 11-192,-9 8-1185,-16 5-2513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4:51.1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1 175 8964,'0'0'9012,"87"-37"-8099,-46 2-513,-2 2-336,-3 5-64,-6 4-160,-6 11-1009,-7 8-1280,-10 5-2945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4:51.5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1 254 9556,'0'0'5299,"131"-81"-4323,-85 57-415,5 0-353,-5 0-144,2 2-64,-4-2-529,-8-2-1343,-6-2-3331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4:51.9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25 188 11029,'0'0'1724,"-2"26"-825,0 1-614,-1 8 170,2 1-1,5 67 0,19 76 840,-3-29-1582,1 163 0,-21-334-1881,0-23-2284</inkml:trace>
  <inkml:trace contextRef="#ctx0" brushRef="#br0" timeOffset="1">1 151 8436,'0'0'9588,"126"-91"-9108,-83 62-415,-4 12-65,-5 6-289,-12 9-1471,-7 2-3987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4:52.2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1 202 11669,'0'0'4867,"167"-85"-4867,-118 45-209,2 1-1535,-8 2-3539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4:52.6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214 291 12454,'0'0'3938,"0"155"-3586,0-78 96,5 10 48,2 3-272,-2-5-128,0-15-48,0-20-48,-3-17-16,1-15-64,-1-14-320,3-4-849,0-9-912,-3-26-3201</inkml:trace>
  <inkml:trace contextRef="#ctx0" brushRef="#br0" timeOffset="1">0 224 8420,'0'0'8260,"165"-57"-7188,-99 22-672,2-4-368,-2 4-32,-15 4-1280,-13 5-4883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4:53.1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291 28 5250,'0'0'13377,"-9"-5"-12360,-28-16-492,37 21-519,0 0 0,-1 0 0,1 0 0,0 0 1,0-1-1,0 1 0,-1 0 0,1 0 0,0 0 0,0 0 0,-1 0 0,1 0 0,0 0 0,0 0 0,0 0 0,-1 0 0,1 0 0,0 0 0,0 0 0,-1 0 1,1 0-1,0 0 0,0 0 0,-1 0 0,1 0 0,0 0 0,0 0 0,0 0 0,-1 0 0,1 0 0,0 0 0,0 1 0,0-1 0,-1 0 0,1 0 0,0 0 1,0 0-1,0 1 0,0-1 0,-1 0 0,1 0 0,0 0 0,0 1 0,0-1 0,0 0 0,0 0 0,0 0 0,0 1 0,0-1 0,0 0 0,0 0 0,-1 1 1,2 13-47,-1-12 62,3 25 36,2-1-1,0 1 1,2-1-1,10 25 0,5 24 9,-11-31-30,-3 1 0,-1 0 0,0 82 0,-7-123-36,0-1 1,0 1-1,0 0 1,-1-1-1,1 1 1,-1 0-1,0-1 1,0 1-1,0-1 1,-1 0 0,1 1-1,-1-1 1,1 0-1,-1 0 1,0 0-1,-4 5 1,2-6 3,1 1 0,0-1 0,-1 1 0,0-1 1,1 0-1,-1-1 0,0 1 0,0-1 0,0 1 1,0-1-1,-1 0 0,1-1 0,0 1 0,-5-1 1,-4 2-23,1-1 0,-1 0 0,0-1 0,1-1 0,-1 0 0,0-1 0,1 0 0,-1-1 0,1 0 0,0-1 0,0 0 0,0-1 0,1-1 0,0 1 0,-13-10 0,21 13-257,0 0 0,1-1 1,-1 1-1,1-1 0,-1 0 1,1 1-1,0-1 0,0 0 1,0 0-1,1-1 1,-1 1-1,1 0 0,0 0 1,0-1-1,-1-3 0,-2-21-7024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2:54.9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 8612,'0'0'9164,"0"6"-8969,-1 163 425,-3-20 168,29 259 0,-23-398-761,-2-3 5,1-1-1,0 1 0,1-1 0,0 0 0,0 0 0,4 11 0,-6-17-34,1 0 1,-1 0-1,0 0 1,0 1-1,0-1 1,0 0-1,1 0 1,-1 0-1,0 0 1,0 1-1,0-1 1,1 0-1,-1 0 1,0 0-1,0 0 0,1 0 1,-1 0-1,0 0 1,0 0-1,1 0 1,-1 0-1,0 0 1,0 0-1,0 0 1,1 0-1,-1 0 1,0 0-1,0 0 0,1 0 1,-1 0-1,0 0 1,0 0-1,1 0 1,-1-1-1,0 1 1,0 0-1,0 0 1,1 0-1,-1 0 1,0 0-1,0-1 1,0 1-1,0 0 0,0 0 1,1 0-1,-1-1 1,0 1-1,0 0 1,0 0-1,0-1 1,0 1-1,0 0 1,8-15-488,14-83-4318,-10 28-1528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19.0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350 2 10069,'0'0'2694,"-21"0"-1453,-9-1-843,4 0 275,-46 4 1,64-2-516,1 1 0,0 0 1,-1 0-1,1 1 0,0 0 1,0 0-1,0 0 1,0 1-1,1 0 0,-1 1 1,1-1-1,0 1 0,1 1 1,-1-1-1,1 1 1,0 0-1,0 0 0,1 0 1,-5 9-1,-2 3-30,2 0-1,0 0 1,1 1-1,1 0 1,1 0 0,-5 25-1,6-3 21,1-1 1,2 64-1,2-71-78,1-27-60,-1 1 0,1-1-1,-1 0 1,2 1 0,-1-1 0,1 0 0,0 0-1,0 0 1,1 0 0,0 0 0,0-1 0,0 1 0,0-1-1,1 0 1,0 0 0,0 0 0,1 0 0,-1-1-1,1 0 1,0 0 0,0 0 0,1 0 0,-1-1-1,1 0 1,-1 0 0,1 0 0,10 2 0,1 1-1,1-1 0,0-1-1,0-1 1,0-1 0,1 0 0,-1-1 0,0-1 0,30-4 0,-33 1-28,1 0 0,-1-2 0,0 0-1,0-1 1,15-8 0,-10 5-168,-19 8 98,-1 1 1,0 0-1,1 0 0,-1 0 0,0 0 0,1 0 0,-1 0 0,0-1 1,0 1-1,1 0 0,-1 0 0,0-1 0,0 1 0,1 0 0,-1 0 1,0-1-1,0 1 0,0 0 0,1 0 0,-1-1 0,0 1 0,0 0 0,0-1 1,0 1-1,0 0 0,0-1 0,0 1 0,0 0 0,0-1 0,0 1 1,0 0-1,0-1 0,0 1 0,0 0 0,0-1 0,0-2-831,0-9-4085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4:53.5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0 134 7684,'0'0'12757,"134"-83"-12356,-57 61-289,1 9-112,-8 6-273,-9 5-1071,-15 0-2274,-14-2-3873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4:53.9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37 13478,'0'0'5443,"-2"27"-5313,-1-4-105,1-12-15,1 1-1,0 0 1,0 0-1,1-1 1,0 1 0,1 0-1,1 0 1,0-1-1,0 1 1,1-1 0,1 0-1,7 18 1,-5-17 2,4 9-6,2 0 1,0 0-1,15 18 0,-25-35-10,1 0 0,0-1 0,0 0-1,0 1 1,0-1 0,0 0 0,0-1-1,1 1 1,0-1 0,-1 1 0,1-1 0,0 0-1,0-1 1,0 1 0,0 0 0,1-1-1,-1 0 1,0 0 0,0-1 0,1 1-1,-1-1 1,1 0 0,5 0 0,-8-1-4,1 0-1,-1 0 1,1 0 0,-1 0 0,0 0-1,0-1 1,1 1 0,-1-1-1,0 0 1,0 1 0,0-1 0,-1 0-1,1 0 1,0 0 0,-1 0 0,1 0-1,-1-1 1,0 1 0,0 0 0,1-3-1,2-6-7,0 1-1,-1-1 0,3-15 1,-3 11 20,-1-1 1,0 0-1,-1 0 0,-1 0 1,0 0-1,-4-26 1,2 33 16,0 0 1,-1 1-1,0-1 0,0 1 1,-1 0-1,0 0 1,-1 0-1,1 1 0,-1-1 1,-1 1-1,1 0 1,-1 1-1,-8-8 0,5 7-126,1 0 0,-1 0-1,0 1 1,-1 0 0,1 1-1,-1 0 1,0 1-1,0 0 1,-1 0 0,1 1-1,-1 0 1,0 1 0,1 0-1,-1 1 1,-19 0-1,19 1-4725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4:54.2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0 15335,'0'0'864,"-2"151"-848,2-79-16,0 9 16,0 6 16,0-6-16,0-6 241,0-14 31,0-15-224,0-16-64,5-10 0,2-16-64,3-4-977,2-19-3729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4:54.7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 50 4882,'0'0'8850,"-1"21"-8181,-3 138 278,4-127-899,-1 0 0,-2-1 0,-1 1 0,-1-1 0,-18 54 0,21-116 158,0-59-159,7-140 77,-5 225-128,2-10 280,-1 0 0,8-27 1,-8 40-201,-1-1 0,1 1-1,0 0 1,-1 0 0,1 0 0,0-1 0,0 1 0,1 0 0,-1 0 0,0 0 0,1 1 0,-1-1 0,1 0 0,-1 0 0,1 1 0,0-1 0,0 1 0,0 0 0,0-1 0,0 1 0,0 0 0,0 0 0,0 0 0,0 0 0,0 1 0,4-2 0,-2 2-35,0 0-1,0 1 1,0-1 0,0 1 0,0-1 0,0 1 0,0 0 0,0 1-1,-1-1 1,1 1 0,0-1 0,-1 1 0,1 0 0,6 6 0,0 1-8,0 0 1,0 1-1,9 13 0,-1-1-3,-15-19-40,101 109 152,-88-97-399,1-1 0,0 0 0,0-1 0,39 20 0,-31-23-563,-24-10 587,0 1 0,-1-1 0,1 0 0,0 1 0,0-1 0,-1 0 0,1 0 0,0 0 0,0 1 0,0-1 0,0 0 0,-1 0 0,1 0 0,0 0 0,0 0 0,0-1 0,0 1 0,0 0 0,-1 0 1,1 0-1,0-1 0,0 1 0,-1-1 0,1 1 0,1-1 0,-1-12-5911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4:55.1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1 13494,'0'0'4034,"-14"120"-2641,14-39-753,0 17-256,5 16-16,9 4-208,-2 0-160,-2-15-304,-5-27-1361,0-34-5234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4:59.7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0 11365,'0'0'2239,"-6"23"-1399,2-8-670,-3 11 111,1 0 0,2 1-1,0 0 1,1 35 0,1 118 1468,7 250-635,6-336-1496,-4-80-606,-7-14 938,0 0-1,0 0 1,0 1 0,1-1-1,-1 0 1,0 0 0,0 0 0,1 0-1,-1 0 1,0 0 0,0 1-1,1-1 1,-1 0 0,0 0-1,0 0 1,1 0 0,-1 0-1,0 0 1,0 0 0,1 0 0,-1 0-1,0 0 1,0 0 0,1-1-1,-1 1 1,0 0 0,0 0-1,1 0 1,-1 0 0,0 0-1,0 0 1,1-1 0,-1 1-1,0 0 1,0 0 0,0 0 0,1 0-1,-1-1 1,0 1 0,0 0-1,0 0 1,0-1 0,0 1-1,0 0 1,1 0 0,-1 0-1,0-1 1,0 1 0,0 0-1,0-1 1,0 1 0,5-25-2426,0-16-1235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5:00.1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1 119 11637,'0'0'4819,"197"-53"-4707,-120 34-112,-1 1-1089,-6 3-2785,-9 2-1776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5:00.8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310 459 9989,'0'0'3633,"-21"-17"-2301,-73-57-505,82 65-714,0 1 0,0 0 0,0 1 0,-19-8 0,24 13 45,-1-1 0,1 2 1,-1-1-1,0 1 0,1 0 0,-14 1 0,19 0-144,0 0 0,0 0 0,0 0 0,1 0 0,-1 1 0,0-1 0,0 1 0,1-1 0,-1 1 0,0 0 0,1 0 0,-1 0 0,1 0 0,-1 0 0,1 0 0,-1 0 0,1 0 0,0 0 0,0 1 0,-1-1 0,1 0 0,0 1 0,0-1 0,0 1 0,0-1 0,1 1 0,-1 0 0,0-1 0,0 4 0,-1 4 38,0 1 1,1-1-1,0 1 0,0 13 1,1-10-41,0 164-343,0-172 239,1 1-1,0-1 0,0 0 1,1 0-1,0 1 0,0-1 1,5 9-1,-7-13 63,1 0 1,-1-1-1,0 1 0,1 0 1,-1 0-1,1 0 1,0 0-1,-1-1 0,1 1 1,0 0-1,-1-1 1,1 1-1,0 0 0,0-1 1,0 1-1,0-1 1,-1 0-1,1 1 0,0-1 1,0 1-1,0-1 0,0 0 1,0 0-1,0 0 1,0 1-1,0-1 0,0 0 1,0 0-1,0 0 1,0-1-1,0 1 0,0 0 1,0 0-1,0 0 1,0-1-1,0 1 0,0-1 1,-1 1-1,1 0 0,0-1 1,0 1-1,0-1 1,0 0-1,-1 1 0,1-1 1,0 0-1,-1 1 1,1-1-1,0 0 0,-1 0 1,1-1-1,9-14-16,0-1 0,-2 0 0,0 0 0,-1-1 0,-1 0 0,6-24 0,-6 21 16,1-11 32,-6 25 15,1 0 0,-1 1 0,1-1 0,0 1 0,5-11 0,-6 17-6,-1 0 0,0 0 0,0 0 0,1-1 0,-1 1 0,0 0 0,1 0 0,-1 0 0,0 0 0,0 0 0,1 0 0,-1 0 0,0 0 0,0 0 0,1 1 1,-1-1-1,0 0 0,0 0 0,1 0 0,-1 0 0,0 0 0,0 0 0,1 0 0,-1 1 0,0-1 0,0 0 0,0 0 0,1 0 0,-1 1 0,0-1 0,0 0 0,0 0 0,0 0 0,1 1 0,-1-1 0,0 1 0,7 10 162,-1 1 0,0 1 0,0-1-1,-1 1 1,3 14 0,7 17 156,-5-18-168,32 72 183,-36-87-331,0 0-1,1 0 1,0-1 0,0 0 0,1 0 0,12 11 0,-18-19-12,0 0 0,0 0 0,1 0 0,-1 0 1,1 0-1,-1-1 0,1 1 0,-1-1 0,1 1 0,0-1 0,-1 0 0,1 0 0,0-1 0,0 1 0,0 0 0,0-1 1,0 0-1,0 0 0,0 0 0,0 0 0,0 0 0,0 0 0,0-1 0,-1 1 0,1-1 0,0 0 0,0 0 0,0 0 1,-1 0-1,1-1 0,0 1 0,2-3 0,3-3 1,-1 1-1,1-2 1,-2 1-1,1-1 1,-1 0 0,0 0-1,-1-1 1,6-10 0,7-18-49,-2 0 0,-1-1 0,-2 0 0,-1-2 0,7-49 0,-10 31 23,-3-1 1,-3 0-1,-3-60 1,-1 110 29,1-1 1,-2 1-1,1 0 1,-5-11-1,6 17 45,-1 1 0,0-1 0,0 1 0,0 0 0,0 0 0,0-1 0,0 1 0,-1 0 1,1 0-1,-1 0 0,0 0 0,1 1 0,-1-1 0,0 0 0,0 1 0,0-1 0,0 1 0,-1 0 0,1-1 0,-3 0 0,5 2-19,-1 0 0,1 0 0,-1 0 0,0 0 0,1 0 0,-1 0 0,1 0 0,-1 0 0,0 0 0,1 0 0,-1 0 0,1 0 0,-1 0 0,1 0 0,-1 1 0,1-1 0,-1 0 0,0 0 0,1 1 0,-1-1 0,1 0 0,0 1 0,-1-1 0,1 1 0,-1-1 0,1 0 1,-1 1-1,1-1 0,0 1 0,-1-1 0,1 1 0,0-1 0,0 1 0,-1 0 0,1-1 0,0 1 0,0-1 0,0 1 0,0-1 0,0 1 0,0 0 0,0 0 0,-1 34-277,2-25 340,-1 30-121,2 1-1,2 0 0,16 73 1,-14-90 5,17 63-197,18 143 0,-42-250 194,1 0-1,1 1 0,1-1 0,5-20 0,-5 25 9,2 1 0,0-1 1,0 1-1,2 0 0,0 1 0,0-1 0,13-18 1,-16 28 2,0 0 0,0 1 0,1 0 0,0-1 0,-1 1 0,1 0 0,1 1 0,-1-1 0,7-3 0,-9 6 3,0-1 0,-1 0 0,1 0-1,0 1 1,-1-1 0,1 1-1,0 0 1,0-1 0,0 1 0,0 0-1,-1 0 1,1 0 0,0 0-1,0 1 1,0-1 0,0 0-1,-1 1 1,1-1 0,0 1 0,0 0-1,-1-1 1,1 1 0,-1 0-1,1 0 1,0 0 0,-1 0 0,0 0-1,1 1 1,-1-1 0,2 2-1,0 2-4,0 1 0,0-1-1,0 1 1,-1 0-1,0 0 1,0 0 0,0 0-1,-1 1 1,2 11 0,0 64-18,-3-72 33,0 12 14,-1 1 1,-1 0 0,-1-1 0,-1 1-1,-1-1 1,-11 31 0,12-43-127,-1 0 1,1 0 0,-1-1-1,-1 1 1,0-1 0,0 0 0,-1-1-1,0 1 1,-1-1 0,1-1-1,-2 0 1,1 0 0,-1 0-1,0-1 1,-15 8 0,19-12-242,0 0 1,0 0-1,0 0 1,0-1 0,0 1-1,0-1 1,0-1 0,-1 1-1,1-1 1,0 0 0,0 0-1,-10-2 1,-14-10-3183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5:01.2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10773,'0'0'7203,"7"172"-6643,10-84-255,-2 8-17,-1 11-224,-2 0-64,0-13-304,-2-20-865,5-26-1296,-1-26-785,1-22-239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5:01.6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107 117 9812,'0'0'4973,"11"9"-4933,-4-2-32,1-1-1,-1 0 0,18 10 1,-23-16-8,-1 0 1,1 0-1,-1 0 1,1 1-1,-1-2 1,1 1 0,0 0-1,-1 0 1,1 0-1,-1-1 1,1 1-1,-1-1 1,1 1-1,-1-1 1,0 0-1,1 1 1,-1-1-1,0 0 1,1 0 0,-1 0-1,0 0 1,0 0-1,0 0 1,0-1-1,0 1 1,0 0-1,0 0 1,0-1-1,1-1 1,19-41-28,-18 37 18,-1 1 0,0 0 0,-1-1 1,0 1-1,0-1 0,0-10 0,-1 15 14,0 1 0,0 0 0,0-1 0,0 1 0,-1-1 0,1 1 0,0-1 0,-1 1 0,1 0 0,-1-1 0,0 1 0,1 0 0,-1-1-1,0 1 1,0 0 0,0 0 0,1 0 0,-1 0 0,-1 0 0,1 0 0,0 0 0,0 0 0,0 0 0,0 0 0,-1 1 0,1-1 0,0 0 0,-1 1 0,1-1 0,0 1 0,-1 0 0,1-1 0,-2 1 0,-7-2 175,0 1 0,0 0-1,0 1 1,0 0 0,0 1 0,0 0 0,0 0 0,0 1 0,-18 5-1,23-4-94,0-1 0,0 1 0,0 0 0,1 0-1,-1 0 1,0 1 0,1-1 0,0 1 0,0 0-1,0 0 1,1 1 0,-1-1 0,1 1-1,0 0 1,1 0 0,-1 0 0,1 0 0,-4 11-1,2 5 7,0-1 1,1 2-1,1-1 0,1 0 0,1 0 0,4 26 0,-3-32-84,1 0 1,1 1-1,1-1 1,0 0-1,1-1 1,12 27-1,-13-33-46,0 0 0,0 0 0,1-1 0,0 0 0,0 0 0,1 0 0,0-1 0,0 0 0,0 0 0,1 0 0,0-1 0,0 0 0,12 6 0,-16-9-40,1 0 0,-1-1 0,1 0 0,0 0 0,-1 0 0,1-1-1,0 1 1,0-1 0,-1 0 0,1 0 0,0 0 0,0 0-1,0-1 1,-1 1 0,1-1 0,0 0 0,-1 0 0,1 0 0,-1-1-1,1 1 1,-1-1 0,1 0 0,-1 0 0,0 0 0,0-1-1,0 1 1,0-1 0,4-5 0,1-2-625,-1 0 0,0 0-1,0-1 1,-1 0 0,-1 0 0,0-1 0,5-17 0,1-17-4494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19.7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1 166 8404,'0'0'5208,"4"-8"-4371,103-146 2389,-106 154-3205,-1 0 1,0 0-1,0-1 1,0 1-1,0 0 1,0 0-1,1 0 1,-1-1-1,0 1 1,0 0-1,0 0 1,1 0-1,-1 0 1,0-1-1,0 1 1,1 0-1,-1 0 1,0 0-1,0 0 1,0 0-1,1 0 1,-1 0-1,0 0 1,1 0-1,-1 0 1,0 0-1,0 0 1,1 0-1,-1 0 1,0 0-1,0 0 1,1 0-1,-1 0 1,0 0 0,0 0-1,1 0 1,-1 0-1,0 0 1,0 1-1,1-1 1,-1 0-1,0 0 1,0 0-1,0 0 1,1 1-1,-1-1 1,0 0-1,0 0 1,0 0-1,0 1 1,0-1-1,1 0 1,-1 0-1,0 1 1,0-1-1,0 0 1,5 15-26,4 36 186,-3-1 0,-3 1-1,-3 76 1,-1-58 112,0 2-46,-1-24 139,6 56 0,5-64 96,-5-23-873,-4-20-2384,-6-18-3143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5:02.0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36 4178,'0'0'13446,"3"-3"-13331,6-2-102,-1 0-1,1 1 1,0 0 0,1 0 0,15-3 0,-21 5-12,0 2 1,1-1-1,-1 1 1,1-1 0,-1 1-1,1 0 1,5 1-1,-8 0 0,0-1-1,-1 0 0,1 1 0,0 0 0,-1-1 1,1 1-1,0 0 0,-1 0 0,1 0 0,-1 0 1,1 0-1,-1 0 0,0 0 0,0 0 0,1 1 1,-1-1-1,0 0 0,2 4 0,1 5 11,-1 1 1,0-1-1,0 1 0,-1 0 1,-1 0-1,0 0 0,0 0 1,-1 0-1,-2 15 0,2 1 23,0 5 141,-2 0 1,-1 0-1,-2 0 0,0-1 1,-3 0-1,0 0 0,-2-1 1,-1 0-1,-2 0 0,-18 31 1,16-39 448,14-22-392,13 0 107,19-3-240,42-10 1,-39 5-22,40-2 0,-49 8-79,6 0-72,0 0 0,0 2 0,42 5-1,-72-5-28,-1 0 0,1 0 0,0 0 1,0 0-1,-1 0 0,1 1 0,0-1 0,0 0 0,-1 0 0,1 1 0,0-1 0,-1 1 0,1-1 0,0 0 0,-1 1 0,1-1 0,-1 1 0,1 0 0,-1-1 0,1 1 0,-1-1 0,1 1 0,-1 0 0,1-1 0,-1 1 0,0 0 1,0-1-1,1 1 0,-1 0 0,0 0 0,0-1 0,0 1 0,0 0 0,0 0 0,0-1 0,0 3 0,0 8-5605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5:02.9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1 12582,'0'0'6024,"0"23"-5939,-1-3-67,0-3-9,1-1 0,0 1-1,1 0 1,1-1 0,0 1 0,1-1-1,9 27 1,-5-24-32,1 0-1,0-1 0,2 0 1,14 22-1,-20-36-42,-1 1 0,1-1 1,0 0-1,0 0 0,1 0 0,-1 0 0,1-1 0,9 6 0,-11-8-4,0 0 1,0 1-1,0-1 0,0-1 0,0 1 1,1 0-1,-1-1 0,0 0 0,0 0 1,1 0-1,-1 0 0,0 0 0,0-1 1,1 1-1,-1-1 0,6-2 0,-6 2 43,-1-1-1,1 1 0,0-1 1,-1 0-1,1 0 0,-1 0 0,0 0 1,0-1-1,1 1 0,-1-1 1,-1 1-1,1-1 0,0 1 0,-1-1 1,1 0-1,-1 0 0,0 0 1,0 0-1,0 0 0,0 0 0,0-5 1,1-7 33,0-1 0,0-30 1,-2 44-6,-1-3 52,1 0 0,-1-1 0,0 1 0,0 0 0,0-1 1,-1 1-1,0 0 0,0 0 0,0 0 0,0 1 0,-6-9 0,1 4 21,0 1 0,0 0 0,0 0-1,-1 0 1,-13-9 0,3 5-197,-1 0 1,0 1-1,0 1 0,-1 1 1,-26-8-1,20 10-1512,14 7-4123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5:03.4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20 107 15655,'0'0'1419,"-1"23"-1400,-5 178-30,6-194-6,0 36 6,-2-33-150,0-22-239,-4-51 209,3-90-1,4 95 228,-1 53-25,0 0 0,0-1 0,1 1 0,-1 0 0,1-1 0,1 1 0,-1 0 0,1 0 0,0 0 0,0 0 0,0 0 0,1 0 0,-1 1 0,5-6 0,-4 7 7,-1 1 0,1 0 0,-1 0 0,1 0 1,0 0-1,0 1 0,0-1 0,0 1 0,0-1 0,0 1 1,0 0-1,1 0 0,-1 0 0,0 1 0,0-1 0,1 1 1,-1 0-1,1 0 0,-1 0 0,0 0 0,1 1 1,-1-1-1,0 1 0,5 2 0,-3-2 13,-1 1 0,0 1 0,0-1 0,0 1 0,0 0 0,0-1 0,0 2 0,-1-1 0,1 0 0,-1 1 0,0 0 0,0-1 0,0 1 0,-1 0 0,1 1 0,-1-1 0,0 0 0,0 1 0,1 4 0,6 16 146,-2 0-1,6 31 0,-12-50-151,8 53 20,-3 1 0,-3 105 1,-3-119-460,1-48-1784,7-15-2300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5:04.0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5 11605,'0'0'7983,"-2"-2"-7554,2 2-423,-1-1-1,1 1 1,0 0-1,-1 0 1,1 0 0,0-1-1,-1 1 1,1 0-1,0 0 1,-1 0-1,1 0 1,0 0-1,-1 0 1,1 0 0,-1 0-1,1 0 1,0 0-1,-1 0 1,1 0-1,0 0 1,-1 0 0,1 0-1,-1 0 1,1 0-1,0 0 1,-1 0-1,1 0 1,0 1-1,-1-1 1,1 0 0,0 0-1,-1 1 1,1-1-1,0 0 1,-1 0-1,1 1 1,0-1 0,0 0-1,0 1 1,-1-1-1,1 0 1,0 1-1,0-1 1,0 0-1,-1 1 1,1-1 0,0 0-1,0 1 1,0-1-1,0 0 1,0 1-1,0-1 1,0 1 0,0-1-1,0 0 1,0 1-1,0 0 1,-2 37 81,2-22-49,-3 361 311,4-234-305,-1-116-40,-1 10-2,1-1-1,2 0 1,2 1 0,10 42 0,-13-76-5,0 1-1,0 0 1,0-1 0,0 0 0,1 1-1,0-1 1,-1 0 0,1 0 0,0 1-1,1-2 1,-1 1 0,0 0 0,4 3-1,-4-5 2,0 0 0,0 0 0,1 0 0,-1 0 0,0 0 0,1 0-1,-1-1 1,0 1 0,1-1 0,-1 1 0,1-1 0,-1 0-1,1 0 1,-1 0 0,0 0 0,1-1 0,-1 1 0,1-1 0,-1 1-1,3-2 1,2-1 0,0 0-1,0-1 1,-1 1 0,1-1-1,-1-1 1,0 1-1,0-1 1,0 0 0,-1-1-1,1 1 1,6-12 0,3-2-609,-2-1 1,16-31 0,-8 0-4334,-11 6-5848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5:04.4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0 147 13366,'0'0'6323,"73"-18"-6339,-20-10-240,10-9-1137,1 2-1872,-6 6-3026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5:05.1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209 521 8868,'0'0'2884,"-7"-22"-1411,-26-75-451,28 83-746,-1 1 0,0 0 1,-1 0-1,-16-23 0,20 32-38,0 0 1,0 1-1,-1-1 0,0 1 0,1-1 1,-1 1-1,-1 0 0,1 0 0,0 1 0,-1 0 1,1-1-1,-1 1 0,-9-2 0,12 4-215,1-1 0,0 1 0,0 0 0,0 0 0,-1 0 0,1 0 0,0 0 0,0 0 0,-1 0 0,1 0 0,0 1 0,0-1 0,0 1 0,-1-1 0,1 0-1,0 1 1,0 0 0,0-1 0,0 1 0,0 0 0,0-1 0,0 1 0,-1 1 0,0 1 49,0 0-1,0-1 1,0 1 0,1 0-1,-1 0 1,1 0 0,0 0-1,-2 6 1,0 8 223,0-1 0,-1 31 1,3-39-275,1 151-77,0-156 21,0 0 1,1 0 0,-1-1 0,1 1-1,-1 0 1,1 0 0,0 0-1,0 0 1,1-1 0,-1 1 0,0-1-1,1 1 1,0-1 0,-1 1 0,1-1-1,0 0 1,0 0 0,1 0 0,1 2-1,-2-3 2,0 0-1,0 0 0,0-1 1,0 1-1,0 0 1,0-1-1,-1 0 0,1 1 1,0-1-1,0 0 0,0 0 1,0 0-1,0 0 1,0-1-1,0 1 0,0 0 1,0-1-1,0 0 0,0 1 1,0-1-1,0 0 1,-1 0-1,1 0 0,0 0 1,-1 0-1,1 0 0,0 0 1,-1-1-1,2-1 1,5-6-92,0 1 1,-1-1-1,9-15 1,-9 14 37,0 0 1,1 0 0,13-13-1,-21 22 94,1 1 0,0-1 0,0 1 0,-1-1 0,1 1 0,0 0 0,0-1 0,-1 1-1,1 0 1,0 0 0,0 0 0,0-1 0,0 1 0,-1 0 0,1 0 0,0 0 0,0 0 0,0 0-1,0 1 1,-1-1 0,1 0 0,0 0 0,0 1 0,0-1 0,-1 0 0,1 1 0,0-1-1,0 0 1,-1 1 0,1-1 0,0 1 0,-1-1 0,1 1 0,0 0 0,22 27 377,-16-20-303,1 2-65,0-1-1,1 0 1,0-1-1,1 0 0,15 10 1,-19-15-29,1 1 1,-1-1-1,1-1 1,0 1-1,0-1 1,0 0-1,0-1 1,0 1-1,0-1 1,12-1-1,-16 0-7,0 0 0,-1-1-1,1 1 1,0-1 0,-1 0 0,1 0 0,-1 0-1,0 0 1,1 0 0,-1-1 0,0 1 0,1-1-1,-1 0 1,0 1 0,0-1 0,0 0-1,-1 0 1,1 0 0,0 0 0,-1-1 0,1 1-1,1-5 1,3-5-32,0-1 0,-1 0 0,4-15 1,-9 25 45,10-40 107,-2 0 0,-3-1 0,-1 0 0,-2 0 0,-4-46 0,1 76 85,0 0 1,-2 0-1,1 1 1,-2-1-1,0 0 0,-1 1 1,0 0-1,0 0 1,-2 0-1,0 1 0,0 0 1,-1 0-1,0 1 1,-11-11-1,19 22-170,0 0-1,0 0 1,0 1-1,0-1 1,0 0-1,0 0 1,0 0 0,0 1-1,0-1 1,0 0-1,0 0 1,0 0-1,0 0 1,0 1-1,0-1 1,-1 0 0,1 0-1,0 0 1,0 0-1,0 1 1,0-1-1,0 0 1,0 0 0,0 0-1,-1 0 1,1 0-1,0 0 1,0 1-1,0-1 1,0 0 0,-1 0-1,1 0 1,0 0-1,0 0 1,0 0-1,-1 0 1,1 0 0,0 0-1,0 0 1,0 0-1,-1 0 1,1 0-1,0 0 1,0 0-1,0 0 1,0 0 0,-1 0-1,1 0 1,0 0-1,0 0 1,0 0-1,-1 0 1,1-1 0,0 1-1,0 0 1,0 0-1,0 0 1,0 0-1,-1 0 1,1 0 0,0-1-1,0 1 1,0 0-1,0 0 1,0 0-1,0-1 1,0 20-269,1-16 338,2 16-103,1 1 0,0-1 0,2 0-1,8 19 1,9 32-78,9 78-166,-12-45-124,-16-100 248,-1-9 79,-2-35-134,-1 21 154,0 0 0,2 0 1,0 0-1,6-21 0,-7 38 27,0-1 1,0 0-1,0 1 0,1-1 1,-1 1-1,1-1 1,0 1-1,0-1 0,0 1 1,0 0-1,1 0 0,-1 0 1,1 1-1,0-1 0,0 0 1,0 1-1,0 0 1,0 0-1,0 0 0,1 0 1,-1 0-1,1 1 0,-1-1 1,1 1-1,-1 0 1,1 0-1,4 0 0,-6 0-2,0 1 0,0 0 0,0 0 0,0 0 0,0 0 0,0 1 0,-1-1 0,1 0 0,0 1 0,0-1 0,0 1 0,0 0 0,-1-1 0,1 1 0,0 0 0,-1 0 0,1 0 0,-1 1 0,1-1 0,-1 0 0,0 0 0,1 1 0,-1-1 0,0 1-1,0-1 1,0 1 0,0-1 0,0 1 0,0 0 0,0 0 0,-1-1 0,1 1 0,-1 0 0,1 3 0,2 7-75,-2 0-1,0 0 1,0 0 0,-2 18-1,0-9-26,1-8 54,-1 1 0,-1 0 0,-1 0 0,1-1-1,-2 1 1,0-1 0,-12 25 0,12-29-77,0-1 0,-1 0 0,0 0 0,0 0 0,-1-1-1,0 0 1,0 0 0,0 0 0,-1-1 0,0 0 0,-1 0 0,-14 8 0,-9-4-2395,3-9-1964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5:05.4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14407,'0'0'5570,"0"157"-5266,15-76 48,-5 6 17,-3 7-193,-2 7-176,0-3 0,0-13-272,-3-24-753,8-24-960,2-23-160,5-14-528,5-9-2369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5:05.9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 80 9556,'0'0'5814,"6"14"-5729,19 46-85,-25-59-2,0 0 0,1 0 0,-1 0-1,0 0 1,1 0 0,-1 0 0,1 0 0,0-1 0,-1 1 0,1 0-1,0 0 1,-1 0 0,1-1 0,0 1 0,0-1 0,0 1 0,-1 0-1,1-1 1,0 1 0,0-1 0,0 0 0,0 1 0,0-1 0,0 0-1,0 1 1,0-1 0,0 0 0,0 0 0,0 0 0,0 0-1,0 0 1,0 0 0,0 0 0,0-1 0,0 1 0,0 0 0,0 0-1,0-1 1,0 1 0,0-1 0,2 0 0,-1-1-4,1 0-1,-1 0 1,0 0 0,0 0 0,0 0 0,0-1 0,0 1-1,0-1 1,1-2 0,1-3 1,-2 1 1,1-1-1,-1 1 0,0-1 0,-1 0 1,1 1-1,-2-1 0,1 0 1,-1 0-1,0 0 0,-1 0 0,-1-8 1,1 15 68,1-1 1,-1 0 0,0 0-1,0 1 1,0-1 0,-1 0-1,1 1 1,0-1 0,-1 1-1,1-1 1,0 1 0,-1 0-1,0 0 1,1 0 0,-1 0-1,0 0 1,1 0 0,-1 0-1,0 0 1,0 1 0,0-1-1,0 1 1,0-1 0,-2 1-1,-52-4 1692,50 4-1676,2 0-33,-1 0 0,1 0-1,-1 0 1,1 1 0,0-1 0,-1 1 0,1 0 0,0 1-1,0-1 1,0 1 0,0 0 0,0 0 0,0 0 0,-5 4-1,6-3-44,0 0 0,1 0 0,-1 1 0,1-1 0,0 0 0,0 1 0,0 0 0,0-1 0,1 1 0,0 0 0,-1 0 0,1 0 0,1 0 0,-1 0 0,0 0 0,1 6 0,-1 2-25,1-1 0,0 1-1,1 0 1,0 0 0,1-1 0,0 1-1,1-1 1,0 0 0,1 1-1,0-1 1,8 14 0,-9-20-218,0 0 0,1 0 0,-1 0 1,1 0-1,1-1 0,-1 1 0,1-1 0,-1 0 1,1-1-1,0 1 0,0-1 0,1 0 0,-1 0 1,1 0-1,0-1 0,-1 0 0,1 0 0,0-1 0,0 1 1,0-1-1,1 0 0,-1-1 0,7 0 0,-11 0 37,-1 0-1,1 0 1,-1 0-1,1 0 0,-1 0 1,1 0-1,-1-1 1,0 1-1,1 0 0,-1-1 1,1 0-1,-1 1 1,0-1-1,1 0 0,-1 0 1,0 1-1,0-1 1,1 0-1,-1 0 0,0 0 1,0-1-1,0 1 1,0 0-1,-1 0 0,2-2 1,11-18-5751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5:06.4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 69 15367,'0'0'3692,"-3"3"-3604,2 0-85,-1-1 1,1 1-1,-1-1 0,1 1 0,0 0 0,0 0 0,0 0 0,1-1 0,-1 1 0,1 0 0,-1 0 0,1 0 0,0 5 0,0-7-56,0-27-438,0 21 469,-2-10 740,1 14-646,0 0-1,0 1 1,0-1 0,-1 1-1,1 0 1,0-1 0,0 1 0,0 0-1,0 0 1,-1 0 0,1 0-1,0-1 1,0 2 0,-2-1-1,2 0-201,3 0-319,0 0 412,0 0 0,0 0-1,0-1 1,0 1 0,0 0-1,0-1 1,0 0 0,0 1-1,2-2 1,-3 1 64,0 0 1,0-1-1,0 1 1,0 0-1,-1 0 0,1-1 1,0 1-1,0 0 0,-1-1 1,1 1-1,-1-1 1,0 1-1,1-1 0,-1 1 1,0-1-1,0 1 1,0-1-1,0 1 0,0-1 1,0 1-1,0-1 1,0 1-1,-1-1 0,1 1 1,-1-1-1,1 1 1,-1-1-1,1 1 0,-1 0 1,0-1-1,0 1 1,0 0-1,1 0 0,-1-1 1,0 1-1,-1 0 1,1 0-1,0 0 0,0 0 1,0 0-1,-1 1 1,1-1-1,0 0 0,-1 1 1,1-1-1,-1 0 1,1 1-1,-1 0 0,1-1 1,-1 1-1,-1 0 1,2 0-524,-9-1 1481,7 1-3019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5:06.9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287 171 10501,'0'0'3975,"-11"-20"-2927,-35-65-271,44 81-627,-1 0 1,1-1-1,-1 1 1,0 0-1,0 0 0,-1 0 1,1 1-1,-1-1 1,0 1-1,0 0 0,0 0 1,0 0-1,0 1 1,-1-1-1,1 1 1,-1 0-1,0 0 0,0 1 1,1-1-1,-1 1 1,0 0-1,0 1 1,0-1-1,-7 1 0,7 1-64,0-1-1,0 2 0,0-1 0,1 0 0,-1 1 0,0 0 0,1 0 0,-1 0 0,1 1 0,0 0 0,0 0 0,0 0 0,0 0 0,0 0 0,1 1 0,-1-1 0,1 1 0,0 0 0,0 0 0,-4 9 0,2-2-26,0 0 0,1 1 0,0 0 0,1 0 0,0 1-1,-2 18 1,1 78 197,4-96-254,1-2-55,-1 0 1,1 0-1,1 0 0,0 0 1,0 0-1,1 0 0,1-1 1,0 0-1,0 1 0,1-1 1,0-1-1,1 1 1,0-1-1,0 0 0,1 0 1,0-1-1,1 0 0,0 0 1,0-1-1,1 0 0,0 0 1,0-1-1,0 0 0,1-1 1,0 0-1,0 0 0,0-1 1,0 0-1,1-1 0,0 0 1,0-1-1,0 0 1,17 0-1,-25-2-124,0 0 0,1 0 0,-1 0-1,0 0 1,0-1 0,0 0 0,0 1 0,0-1 0,0 0 0,0-1 0,0 1 0,0 0 0,-1-1 0,1 0 0,0 1 0,-1-1-1,1 0 1,-1 0 0,0-1 0,0 1 0,0 0 0,0-1 0,3-4 0,8-20-4246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20.1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83 8292,'0'0'10554,"-6"0"-9991,4 0-525,5 0 220,343-30 1155,-241 17-1321,-39 3-49,-32 4 65,58-2-1,-91 8-77,-1-6-4776,0-4-2898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5:07.3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0 14503,'0'0'6723,"-5"111"-6531,5-47-96,0 6-96,0 4-16,5-4-528,4-5-961,-1-14-1456,-1-25-2418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5:07.8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64 9492,'0'0'9909,"46"-39"-9797,-22 26-64,-2 6-48,-3 3-768,-7 4-1874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5:08.2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1 182 12438,'0'0'6339,"182"-31"-6339,-100-13-849,1-8-1936,-3-3-3714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5:08.5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63 66 16696,'0'0'3503,"-10"-11"-3373,-32-33 65,31 33-43,11 17-32,0 61 458,13 98-1,3-56-397,28 159-111,-42-257-74,2 8-2,0 0-1,14 37 1,-17-52-1,0 0 1,1-1 0,0 1-1,0-1 1,0 1-1,0-1 1,0 0 0,1 0-1,-1 0 1,1 0-1,0 0 1,0-1 0,0 1-1,0-1 1,0 0-1,1 0 1,-1 0 0,1 0-1,-1 0 1,1-1-1,4 2 1,-1-2-19,-1-1-1,0 1 1,0-1-1,0 0 1,0-1-1,0 1 1,0-1-1,1 0 1,-2-1-1,1 0 1,0 0-1,0 0 1,0 0-1,-1-1 1,1 0 0,7-6-1,-5 3-264,0-1 1,-1 0-1,0 0 1,0-1-1,-1 1 0,0-2 1,0 1-1,-1-1 0,7-14 1,7-27-3957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5:08.9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1 134 4002,'0'0'16263,"29"-24"-16263,19-4 0,11 1-496,-1 1-817,0 7-1264,-2 10-2113,-8 9-1825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5:09.6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202 340 8516,'0'0'6269,"-11"-16"-5732,-56-83 1218,65 96-1609,-1 0-1,1 1 0,0-1 1,-1 1-1,0 0 0,1-1 1,-1 1-1,0 0 1,0 1-1,0-1 0,-1 0 1,1 1-1,0 0 0,-6-2 1,8 3-128,-1 0 1,0-1-1,0 1 1,0 0 0,0 0-1,0 0 1,1 0-1,-1 0 1,0 0-1,0 1 1,0-1-1,0 0 1,1 1-1,-1 0 1,0-1 0,0 1-1,1 0 1,-1 0-1,1 0 1,-1 0-1,1 0 1,-1 0-1,1 1 1,-1-1 0,1 0-1,0 1 1,0-1-1,-2 4 1,-1 3-12,0 0-1,1 1 1,-1-1 0,2 1 0,-1 0 0,1 0 0,-1 14-1,1 68-19,2-60-7,0-30 6,0 0 1,0-1-1,0 1 0,1 0 0,-1 0 1,0 0-1,0-1 0,0 1 0,1 0 1,-1 0-1,0-1 0,1 1 0,-1 0 1,1 0-1,-1-1 0,1 1 0,-1 0 1,1-1-1,-1 1 0,1-1 0,-1 1 1,1-1-1,0 1 0,0-1 0,-1 1 1,1-1-1,0 0 0,-1 1 0,1-1 1,0 0-1,0 0 0,0 1 0,-1-1 1,1 0-1,0 0 0,0 0 0,0 0 1,1 0-1,0 0-38,1-1-1,-1 1 1,1 0 0,-1-1 0,1 0 0,-1 1-1,0-1 1,1 0 0,-1 0 0,0-1-1,0 1 1,1 0 0,1-3 0,7-8-122,0 0 1,-1-2-1,0 1 1,-1-1-1,0-1 1,11-26-1,3-5 191,-20 75 1368,-4 26-925,-1-29-397,2-1 1,0 1-1,2 0 0,6 31 0,-7-54-66,-1-1 0,1 0 0,0 0-1,0 1 1,0-1 0,0 0 0,0 0 0,0 0 0,0 0 0,1 0-1,-1 0 1,1 0 0,-1-1 0,1 1 0,0-1 0,0 1 0,0-1-1,2 2 1,-2-2-2,-1-1-1,1 0 1,0 1 0,-1-1-1,1 0 1,0 0-1,-1 0 1,1 0 0,0 0-1,-1-1 1,1 1 0,-1 0-1,1-1 1,-1 1-1,1-1 1,-1 0 0,1 1-1,-1-1 1,1 0-1,-1 0 1,0 0 0,1 0-1,-1 0 1,0 0-1,0-1 1,0 1 0,0 0-1,2-3 1,7-9-8,-1-1 0,0 0 0,0-1 0,-2 0 1,0-1-1,9-28 0,-5 5 18,11-69 0,-17 79 109,-2 1-1,-2-38 1,-1 57 72,0 0 0,-1 0 0,0 0 0,-1 1-1,0-1 1,-1 1 0,1-1 0,-2 1 0,1 0 0,-1 0 0,-7-11 0,1 10 430,6 14-344,4 22-238,1-16-17,3 80-62,4 1 0,3-2 1,26 95-1,-29-163-72,-8-22 111,0 0 0,0 0 0,0 0 0,0 0 0,0 0-1,1 0 1,-1 0 0,0 1 0,0-1 0,0 0 0,0 0-1,0 0 1,0 0 0,1 0 0,-1 0 0,0 0 0,0 0 0,0 0-1,0 0 1,0 0 0,1 0 0,-1 0 0,0 0 0,0 0 0,0 0-1,0 0 1,0 0 0,1 0 0,-1 0 0,0 0 0,0 0-1,0 0 1,0 0 0,0-1 0,1 1 0,-1 0 0,0 0 0,0 0-1,0 0 1,0 0 0,0 0 0,0 0 0,0 0 0,0-1 0,1 1-1,-1 0 1,0 0 0,0 0 0,0 0 0,0 0 0,0-1-1,0 1 1,0 0 0,0 0 0,0 0 0,8-39-344,-3 2 275,-3 16 72,1 0 0,1 1 0,0-1-1,13-32 1,-15 47-1,1 0 1,0 1-1,0 0 0,1-1 1,-1 1-1,1 1 0,0-1 1,0 0-1,1 1 0,-1 0 1,1 0-1,0 1 0,0-1 1,0 1-1,1 0 0,-1 0 1,1 1-1,0-1 0,-1 1 1,12-2-1,-11 2-51,0 1 0,0 0 0,0 0 0,1 1 0,-1 0-1,0 0 1,13 2 0,-17-2 41,0 1-1,0-1 0,0 1 0,0 0 1,0 0-1,-1 0 0,1 0 1,0 0-1,0 0 0,-1 1 1,1-1-1,0 1 0,-1-1 0,0 1 1,1-1-1,-1 1 0,0 0 1,0 0-1,0-1 0,0 1 0,0 0 1,0 0-1,0 0 0,-1 0 1,1 0-1,0 3 0,2 13-9,-1 0 0,0 0 0,-2 0 0,0 0 0,0 0 0,-2 0 0,0 0 0,-2-1-1,-4 19 1,4-24-42,0 0 0,0-1 0,-1 0-1,-1 0 1,1 0 0,-2-1-1,0 1 1,0-1 0,-1-1-1,0 0 1,0 0 0,-1 0 0,0-1-1,-12 8 1,19-15-227,1 0 0,-1 1 1,0-1-1,0 0 0,0 0 0,1 0 1,-1 0-1,0-1 0,0 1 1,-1 0-1,1-1 0,0 1 0,0-1 1,0 0-1,0 0 0,0 0 0,0 0 1,-1 0-1,1 0 0,0-1 0,-4 0 1,-5-17-7899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5:10.0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0 15575,'0'0'4610,"-19"90"-4258,19-20 81,4 11-65,9 8 144,-4 7-240,-1 0-272,4-8-16,-5-16-1024,5-26-1073,5-27-1297,0-19-2641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5:10.4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64 114 8564,'0'0'5925,"8"3"-6074,-6-2 129,33 11-178,-33-11 175,0 0 0,0-1 0,0 1 0,0-1 0,0 1-1,1-1 1,-1 0 0,0 0 0,0 0 0,0 0 0,1-1 0,-1 1-1,0 0 1,0-1 0,0 1 0,3-2 0,-4 0 26,0 0 0,0 0-1,0 0 1,0 0 0,0-1 0,-1 1 0,1 0-1,-1 0 1,1 0 0,-1-1 0,0 1 0,0 0 0,0 0-1,-1-5 1,-5-33 232,3 36-23,1 0-1,-1 1 0,0-1 0,-1 0 1,1 1-1,-1 0 0,1 0 0,-1 0 0,0 0 1,0 0-1,0 1 0,0 0 0,-1 0 1,1 0-1,-1 0 0,1 1 0,-1 0 0,0 0 1,1 0-1,-1 0 0,0 1 0,-5 0 1,8 0-165,1 0 1,0 0 0,0 1 0,0-1 0,0 0-1,0 1 1,-1-1 0,1 1 0,0 0-1,0-1 1,0 1 0,1 0 0,-1 0 0,0 0-1,0-1 1,0 1 0,0 0 0,1 0-1,-1 0 1,0 0 0,1 0 0,-1 3 0,-11 28 147,10-26-145,-3 16 5,1 1-1,1-1 1,1 1-1,1 0 1,1 0-1,3 28 1,-2-45-74,-1-1 0,1 0-1,0 0 1,0 1 0,1-1 0,-1 0 0,1 0 0,0-1 0,1 1 0,-1 0 0,1-1 0,0 1-1,0-1 1,0 0 0,1 0 0,-1 0 0,1-1 0,0 1 0,0-1 0,1 0 0,-1 0 0,1 0-1,-1 0 1,1-1 0,0 0 0,0 0 0,0 0 0,0-1 0,0 0 0,0 0 0,0 0 0,0 0-1,1-1 1,-1 0 0,0 0 0,1 0 0,-1-1 0,0 0 0,0 0 0,0 0 0,0 0 0,0-1 0,9-4-1,-5 0-420,0-1-1,-1-1 0,0 1 0,0-2 0,0 1 0,-1-1 1,-1 0-1,1 0 0,-1-1 0,-1 1 0,0-1 1,4-12-1,5-25-6168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5:10.9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44 13958,'0'0'1644,"2"31"-1812,-1-33 219,0 1 0,0-1 0,0 0 1,-1 0-1,1 0 0,-1 0 0,1 0 1,-1 0-1,0 0 0,0 0 0,0 1 0,0-1 1,0 0-1,0 0 0,-1-3 0,1 2 288,0-3-41,0 5-234,0 1 1,1 0 0,-1-1 0,0 1-1,0-1 1,0 1 0,0-1 0,0 1-1,0-1 1,0 1 0,0-1 0,0 0 0,0 1-1,0-1 1,0 1 0,0-1 0,0 1-1,-1 0 1,1-1 0,0 1 0,0-1-1,-1 1 1,1-1 0,0 1 0,0-1 0,-1 1-1,1 0 1,0-1 0,-1 1 0,1 0-1,-1-1 1,1 1 0,0 0 0,-1-1-1,1 1 1,-1 0 0,1 0 0,-1 0 0,1-1-1,-1 1 1,1 0 0,-1 0 0,1 0-1,-1 0 1,1 0 0,-1 0 0,0 0-1,0 2-55,0 0-1,-1 0 0,1 0 1,0 0-1,1 0 0,-1 0 0,0 0 1,0 0-1,1 1 0,0-1 0,-1 0 1,1 3-1,-1 9-201,5-23-653,-4 6 782,5-27 214,-5 29-191,0 1 0,0-1 0,0 0 0,0 1 0,0-1 0,0 0 0,0 1 0,-1-1 0,1 0 0,0 1 0,0-1 0,-1 0 0,1 1 0,0-1 0,-1 1-1,1-1 1,-1 0 0,1 1 0,-1-1 0,1 1 0,-1-1 0,1 1 0,-1 0 0,1-1 0,-1 1 0,1-1 0,-1 1 0,0 0 0,1 0 0,-1-1 0,0 1-1,1 0 1,-1 0 0,0 0 0,1 0 0,-1 0 0,0 0 0,0 0 0,-6-1-3579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5:11.6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308 35 11685,'0'0'7847,"-22"-6"-7215,-71-19-16,89 24-560,0 0-1,0 1 1,0-1-1,0 1 1,0-1 0,0 1-1,0 1 1,-1-1-1,1 0 1,0 1-1,0 0 1,0 0 0,0 0-1,0 1 1,0-1-1,0 1 1,1 0-1,-1 0 1,-4 4 0,2 0 2,-1 0 0,1 0 1,1 1-1,-1 0 1,1 0-1,-6 10 1,7-9 10,-6 10-5,2 0 0,0 1 0,1 0 0,0 1-1,2-1 1,1 1 0,0 0 0,1 0 0,1 1 0,1-1-1,1 1 1,1-1 0,4 25 0,-4-40-72,0 1 0,0-1-1,1 0 1,-1 0 0,1 0 0,0 0-1,1 0 1,-1 0 0,1-1 0,0 1 0,0-1-1,1 0 1,-1 1 0,1-2 0,0 1-1,0 0 1,0-1 0,0 0 0,1 0-1,-1 0 1,1 0 0,0-1 0,0 0 0,8 3-1,-8-3-87,1-1 1,1 1-1,-1-1 0,0 0 0,0-1 0,0 0 0,1 0 0,-1 0 0,0-1 0,0 1 0,0-2 0,0 1 0,0-1 1,0 1-1,0-2 0,0 1 0,-1-1 0,1 0 0,-1 0 0,1 0 0,4-5 0,-1 0-1009,0 0-1,-1-1 1,0 0-1,14-21 0,-4-3-5926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21.2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301 27 6243,'0'0'6341,"-6"-2"-3292,-32-9-2683,18 6-178,-1 1-1,1 2 0,-1 0 0,-30 1 1,48 2-156,0-1 1,-1 0 0,1 1-1,0-1 1,0 1-1,0 0 1,-1 0 0,1 1-1,0-1 1,0 0 0,1 1-1,-1 0 1,0 0-1,0 0 1,-2 2 0,0 2 14,0-1-1,0 0 1,1 1 0,0 0 0,0 0 0,-5 12 0,2-4 61,1 1 0,1 1 0,1-1 1,0 1-1,-3 28 0,5-26-7,1 1-1,1-1 1,3 33-1,-2-46-81,0 1 0,1 0 0,-1-1 0,1 1 0,0-1 0,1 0 0,-1 1 0,1-1 0,0 0 1,1-1-1,-1 1 0,1-1 0,0 1 0,0-1 0,0 0 0,5 3 0,2 1 13,0-2 1,0 1-1,1-2 1,0 1-1,0-2 1,1 1-1,-1-2 1,1 0-1,19 3 1,-8-4-28,1 0 0,0-2 1,-1 0-1,29-5 1,-42 3 44,-1 0 1,0-1-1,0 0 1,14-7-1,6-9-1482,-28 17 928,0 1 0,0-1 0,-1 0 0,1 1 0,-1-1 0,0 0 0,0 0 0,1 0 0,-1-1 1,0 1-1,0-3 0,3-18-7652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5:12.1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 67 14583,'0'0'5802,"-4"-6"-5343,-10-17-69,13 22-382,1 0-1,0 0 1,-1-1 0,1 1 0,0 0 0,0 0-1,0 0 1,0 0 0,0 0 0,0 0 0,0 0 0,1 0-1,-1 0 1,0-1 0,1 1 0,-1 0 0,0 0-1,1 0 1,-1 0 0,1 1 0,0-1 0,-1 0-1,1 0 1,0 0 0,-1 0 0,1 0 0,0 1 0,0-1-1,0 0 1,0 1 0,0-1 0,0 1 0,0-1-1,0 1 1,0-1 0,0 1 0,2-1 0,-2 1-12,0-1 0,0 1-1,0-1 1,1 1 0,-1-1 0,0 1 0,0 0 0,1 0 0,-1-1 0,0 1 0,0 0-1,1 0 1,-1 1 0,0-1 0,0 0 0,1 0 0,-1 0 0,0 1 0,0-1 0,0 1 0,1-1-1,-1 1 1,0-1 0,0 1 0,0 0 0,0-1 0,0 1 0,0 0 0,0 0 0,0 0-1,0 0 1,-1 0 0,2 1 0,0 8-58,0 0 1,0 0-1,-1 1 0,0-1 0,-1 0 0,-1 19 1,0 2-32,-1 1 72,-2 0 0,-1 0 1,-2-1-1,-1 0 1,-1 0-1,-19 40 1,-1 9 30,29-79-8,0 0 1,-1 0-1,1-1 0,-1 1 0,1 0 0,0 0 1,0 0-1,-1 0 0,1 0 0,0-1 0,0 1 1,0 0-1,0 0 0,0 0 0,0 0 0,0 0 1,0-1-1,1 1 0,-1 0 0,0 0 0,0 0 1,1 0-1,-1-1 0,1 2 0,20 0 187,-15-2-147,15-2 131,35-8 0,-38 6-55,0 1-1,32-2 1,-49 5-161,-3 0-1971,-8 0-2183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5:25.5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64 10789,'0'0'6267,"0"-2"-6101,2 7-97,141 342 56,-135-322-137,-7-19-3,1 1-1,0-1 0,1 0 0,0 0 0,6 11 0,-9-17 8,0 1 0,1-1 0,-1 1 0,1-1 0,-1 0 0,1 0 0,-1 1 0,0-1 0,1 0-1,-1 0 1,1 1 0,-1-1 0,1 0 0,-1 0 0,1 0 0,-1 0 0,1 0 0,0 0 0,-1 0 0,1 0-1,-1 0 1,1 0 0,-1 0 0,1 0 0,-1 0 0,1 0 0,-1 0 0,1-1 0,-1 1 0,1 0 0,-1 0 0,1-1-1,-1 1 1,0 0 0,1-1 0,-1 1 0,1 0 0,-1-1 0,0 1 0,1 0 0,-1-1 0,0 0 0,17-19-134,-17 19 146,36-62-10,-29 48-6,0 0 0,2 0 0,0 1 0,0 0-1,1 1 1,1 0 0,0 1 0,14-13 0,-20 22-5,-1 0 0,1 0 1,0 1-1,0 0 0,0 0 0,0 0 1,0 1-1,0-1 0,0 1 0,0 0 0,1 1 1,-1-1-1,0 1 0,1 0 0,-1 0 1,0 1-1,0 0 0,1-1 0,-1 2 1,0-1-1,0 1 0,0 0 0,0 0 0,0 0 1,-1 0-1,1 1 0,4 4 0,5 2-17,-1 1 0,0 1 0,-1 0 0,0 1 0,-1 1 0,-1-1 0,13 20 0,-15-17 9,-7-12 24,1 0 0,-1 1-1,1-1 1,0 0 0,0 0 0,0 0 0,1-1-1,-1 1 1,4 2 0,-2-5 197,-3-10 131,-1 9-306,-1-60 278,-2-1 0,-17-99 0,-3 44-286,21 110 679,0 3-2682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5:26.0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11445,'0'0'4501,"5"17"-4400,61 230-26,-15-51-11,33 256 0,-83-447-8,1-6-13,1-16 3,2-24-60,-1-3-97,14-64-1,-15 94 83,0 1 1,2-1-1,0 1 0,0 0 0,1 1 0,1-1 0,0 1 0,17-21 0,-22 30 20,0 0 1,0 1-1,0 0 1,1-1-1,-1 1 1,1 0-1,-1 0 1,1 0-1,0 1 1,0-1 0,0 1-1,0-1 1,0 1-1,0 0 1,0 0-1,1 0 1,-1 1-1,0-1 1,1 1-1,-1 0 1,0 0-1,1 0 1,-1 0-1,0 1 1,0-1-1,1 1 1,-1 0-1,0-1 1,0 2-1,0-1 1,0 0-1,0 1 1,0-1-1,0 1 1,0 0-1,-1 0 1,1 0-1,-1 0 1,1 1-1,-1-1 1,0 0-1,0 1 1,0 0-1,0 0 1,0-1-1,-1 1 1,1 0-1,1 5 1,4 9 15,-1 1-1,0 0 1,-1 0 0,-1 0 0,2 21-1,1 94 452,0-10 15,-6-116-676,1-13-717,-1-14-1068,2-19-2278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5:26.5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30 102 10645,'0'0'1088,"20"7"-917,64 24-168,-81-30-19,0 0 0,0 0 0,0 0 1,1 0-1,-1-1 0,0 1 0,1-1 0,-1 0 1,1 0-1,-1 0 0,0-1 0,5 0 0,-6 0 4,-1 1 0,0-1 0,1 1 0,-1-1-1,0 0 1,1 0 0,-1 0 0,0 0-1,0 0 1,0 0 0,0 0 0,0 0 0,0 0-1,0 0 1,0-1 0,0 1 0,-1 0-1,2-3 1,-1-1-7,0 0-1,0 0 1,0 0 0,-1 0-1,0 0 1,0 0-1,0 0 1,0 0 0,-1 0-1,-2-9 1,2 11 47,-1 0-1,1 0 1,-1 1 0,1-1 0,-1 0 0,0 1 0,0-1-1,0 1 1,-1 0 0,1 0 0,0 0 0,-1 0 0,1 0-1,-1 0 1,0 1 0,0-1 0,0 1 0,1 0 0,-7-2-1,-1 0 309,0 0-1,-1 0 0,1 2 1,-18-2-1,23 2-98,0 1 0,0 0-1,0 0 1,0 0 0,0 1 0,0 0 0,0 0 0,-7 2 0,11-2-174,-1 0 0,0 1 0,0-1 0,1 0 1,-1 1-1,1-1 0,-1 1 0,1-1 0,-1 1 0,1 0 1,0 0-1,0 0 0,0-1 0,0 1 0,0 0 0,0 0 1,1 0-1,-1 0 0,1 1 0,-1-1 0,1 4 0,-3 13-18,1 0 0,1 0-1,1 1 1,0-1 0,2 1-1,0-1 1,1 0-1,1 0 1,1 0 0,1-1-1,0 1 1,1-1-1,1-1 1,1 1 0,1-2-1,0 1 1,24 29-1,-29-40-56,0-1 0,1 0-1,-1 0 1,1 0-1,0-1 1,0 1-1,0-2 1,1 1 0,9 3-1,-14-6-15,0 0 0,1 0 1,-1 0-1,1-1 0,-1 1 0,1-1 0,-1 1 0,1-1 1,-1 0-1,1 0 0,-1-1 0,1 1 0,-1 0 0,1-1 1,-1 1-1,1-1 0,-1 0 0,1 0 0,-1 0 1,0 0-1,0 0 0,0-1 0,1 1 0,-1-1 0,0 1 1,-1-1-1,1 0 0,0 0 0,0 1 0,2-5 0,2-5-426,0-1 1,-1 0-1,0 0 0,0 0 0,-2 0 0,1-1 0,2-25 0,-2-4-3201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5:27.2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296 498 13670,'0'0'4589,"-1"-9"-4416,2-81-36,0 46-158,-1-1-1,-10-64 0,9 98 17,-1 0 0,-1 0 0,0 0 0,0 1 0,-1-1-1,0 1 1,-1 0 0,0 0 0,-1 0 0,0 1 0,-1-1 0,0 2-1,0-1 1,-17-14 0,17 18 56,-1 0 0,0 1 0,0 0 0,0 1 0,-1-1 0,1 2 0,-1-1 0,0 1 0,0 0 0,0 1 0,0 0 0,0 1 0,0 0 0,0 0 0,-13 3 0,19-3-38,0 1 0,1 1-1,-1-1 1,1 0 0,0 0-1,-1 1 1,1 0 0,0-1-1,0 1 1,0 0 0,0 0-1,0 0 1,0 0 0,1 0-1,-1 1 1,1-1 0,-1 0-1,1 1 1,0-1 0,0 1-1,0 0 1,0-1 0,1 1-1,-2 5 1,1-1-14,-1 0 0,1 0 1,1 0-1,-1 1 0,1-1 0,1 0 0,-1 0 1,3 11-1,-2-15-7,0-1 0,1 1 0,-1-1 0,1 1 0,0-1 0,0 1 0,0-1 1,0 0-1,0 0 0,0 0 0,0 0 0,1 0 0,-1 0 0,1-1 0,0 1 0,-1-1 0,1 0 0,0 0 0,0 0 0,0 0 0,4 0 1,8 3-37,0-1 1,26 1 0,-10-2-62,-1-2 1,0-1-1,0-1 1,0-2-1,37-9 1,-53 10 1,1 0 0,-1 0 1,23 0-1,-36 4 100,0-1 0,1 0-1,-1 0 1,0 1 0,1-1 0,-1 0-1,0 1 1,0-1 0,0 1 0,0 0-1,1-1 1,-1 1 0,0 0 0,0 0 0,0 0-1,0 0 1,-1 0 0,1 0 0,0 0-1,0 0 1,0 0 0,-1 0 0,1 0-1,-1 0 1,1 0 0,-1 1 0,1 1-1,8 43 16,-8-35-8,4 52 331,-3 81-1,-3-94 89,2 0-1,2 0 0,11 61 1,-14-109-408,1 0 1,-1 0 0,1 0-1,0 0 1,0 0 0,0 0 0,-1 0-1,2 0 1,-1 0 0,0-1-1,0 1 1,1 0 0,-1-1-1,1 1 1,-1-1 0,4 3-1,-4-4-12,0 1-1,1-1 0,-1 1 1,1-1-1,-1 0 0,0 1 0,1-1 1,-1 0-1,1 0 0,-1 0 0,1 0 1,-1 0-1,1 0 0,-1-1 1,1 1-1,-1 0 0,0-1 0,1 1 1,-1-1-1,1 1 0,-1-1 1,0 0-1,0 0 0,1 1 0,-1-1 1,1-1-1,5-4-15,-1 0 0,0-1 0,0 0-1,-1 0 1,0 0 0,0 0 0,6-15 0,24-60-1275,-33 76 542,0 0 0,-1 0-1,0 0 1,0 0 0,0 0 0,-1-6 0,0-6-4945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5:28.2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30 130 8500,'0'0'9196,"-1"0"-9119,0-1 0,0 1-1,0 0 1,0 0 0,0 0-1,0 0 1,0 0 0,0 0-1,0 1 1,0-1 0,0 0 0,0 0-1,0 1 1,0-1 0,-1 1-1,2 1-74,1 0 0,-1 1 0,1-1-1,0 0 1,0 0 0,0 0 0,0 0-1,0 0 1,1 0 0,-1-1 0,0 1-1,1 0 1,-1-1 0,1 1 0,0-1-1,0 1 1,-1-1 0,1 0 0,0 1-1,0-1 1,3 1 0,0 0-30,0 1 1,1-1 0,-1 0-1,0 0 1,1-1-1,-1 0 1,1 0 0,6 1-1,-9-2-21,0 0 0,0 0 0,0-1-1,0 1 1,0 0 0,0-1 0,0 0-1,-1 0 1,1 0 0,0 0 0,0 0 0,-1-1-1,1 1 1,-1-1 0,5-2 0,-4 0-15,1-1 1,-1 1-1,0 0 1,0-1 0,0 1-1,-1-1 1,1 0 0,1-5-1,-1-1-7,0 1-1,-1-1 1,0 1 0,0-1-1,-1 0 1,0 0-1,-1 1 1,-1-12-1,0 21 73,1 0-1,0 0 0,0 0 1,-1 1-1,1-1 1,0 0-1,-1 0 0,1 1 1,-1-1-1,1 0 0,-1 1 1,0-1-1,1 0 1,-1 1-1,1-1 0,-1 1 1,0-1-1,0 1 0,1-1 1,-1 1-1,0-1 1,0 1-1,1 0 0,-1 0 1,0-1-1,0 1 0,0 0 1,0 0-1,-1 0 1,-31-1 112,25 1-48,3 0-33,1 0 0,-1 1 0,0-1 0,1 1 0,-1 0 0,1 0 0,-1 0 0,1 1 1,0 0-1,0 0 0,0 0 0,0 0 0,0 1 0,0-1 0,0 1 0,1 0 0,-5 5 0,3-2 7,0 0 0,1 0 0,0 1 0,0-1-1,0 1 1,1 0 0,0 0 0,0 1-1,-2 13 1,2-6-14,0-1 1,2 1-1,0 0 0,0 0 0,2-1 1,0 1-1,0 0 0,2-1 0,-1 1 1,10 27-1,-5-27-26,0 0-1,1 0 1,1-1 0,0 1-1,1-2 1,0 0 0,1 0 0,0-1-1,1 0 1,16 11 0,-20-16-21,0-1 1,1-1 0,0 0 0,0 0-1,0-1 1,1 0 0,0 0-1,-1-1 1,1-1 0,0 1-1,1-2 1,-1 1 0,0-1 0,0-1-1,1 0 1,-1 0 0,18-4-1,-18 1 7,0-1-1,0 0 0,-1 0 1,1-1-1,-1 0 0,0-1 1,0 0-1,-1 0 1,0-1-1,0 0 0,-1 0 1,11-14-1,2-3 3,-2-1 0,-1 0-1,15-31 1,-21 33 195,-10 22 63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5:34.5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9156,'0'0'4930,"0"2"-4625,0 131 810,31 238 0,-23-319-998,1 9 1,3 0-1,20 60 0,-31-118-108,0 1-1,0-1 1,0 0-1,0 0 0,1 0 1,-1 0-1,1 0 0,0 0 1,0 0-1,0-1 0,1 1 1,-1-1-1,0 1 0,1-1 1,0 0-1,-1 0 1,1 0-1,0 0 0,0 0 1,0-1-1,0 0 0,1 1 1,-1-1-1,0 0 0,1 0 1,-1-1-1,0 1 0,1-1 1,-1 0-1,1 0 1,-1 0-1,0 0 0,1 0 1,-1-1-1,1 1 0,-1-1 1,6-2-1,-2-1-25,0 0 0,0 0-1,0-1 1,-1 0 0,1 0 0,-1 0 0,0-1-1,6-8 1,39-54-1696,-48 64 1473,1-1-524,-1 0 0,1 0 0,-1 0 0,0-1 0,-1 1 0,1-1 0,1-6 0,-3-10-5463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5:34.9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1 155 9332,'0'0'6211,"138"-61"-5699,-96 37-111,1 4-353,-4 3-48,-2 2-545,-3 4-991,-13 4-3059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5:35.8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308 326 9877,'0'0'1147,"-27"-12"8,-12-8-629,4 1 286,-2 2-1,-45-15 1,78 30-689,0 1 1,-1 0-1,1-1 0,0 2 0,0-1 0,-1 0 0,1 1 1,-1 0-1,1 0 0,0 0 0,-5 1 0,7 0-106,1 0 0,-1-1 0,0 1 0,1 0 0,-1 1-1,1-1 1,0 0 0,-1 0 0,1 0 0,0 1 0,-1-1 0,1 1 0,0-1-1,0 1 1,0-1 0,1 1 0,-1 0 0,0-1 0,1 1 0,-1 0-1,1 0 1,-1 0 0,1-1 0,0 1 0,-1 0 0,1 0 0,1 2-1,-5 29-29,2 0 0,2 0 0,1 0 0,2 1 0,1-1 0,1-1 0,17 58 0,-21-87 6,0-1 0,0 0 0,0 1 0,0-1 0,0 0 0,1 1 0,-1-1 0,0 0 0,1 0-1,0 0 1,-1 0 0,1 0 0,0-1 0,0 1 0,0 0 0,0-1 0,1 0 0,3 3 0,-5-4-6,1 0 0,0 0 0,0 0 0,-1 0 0,1-1 0,0 1-1,0 0 1,-1-1 0,1 1 0,0-1 0,-1 1 0,1-1 0,0 0 0,-1 0 0,1 0 0,-1 0 0,1 0 0,-1 0 0,0 0 0,1 0 0,-1 0 0,0-1 0,0 1 0,0-1 0,0 1 0,0-1 0,0 1 0,1-3 0,8-15-31,0-1-1,0 0 0,-2 0 0,-1-1 1,7-27-1,-3-4-104,5-56 1,-16 108 149,0 0 0,0 0 0,1 0 0,-1 0-1,0 0 1,0 0 0,0 0 0,0 0 0,0 0 0,0 0 0,1 0 0,-1 0 0,0 0 0,0 0 0,0 0 0,0 0 0,0 0 0,0 0 0,1 0 0,-1 0 0,0 0 0,0 0 0,0 0 0,0 0 0,0 0 0,0 0 0,1 0 0,-1 0 0,0 0 0,0 0 0,0 0 0,0-1 0,0 1 0,0 0 0,0 0 0,1 0 0,-1 0 0,0 0 0,0 0 0,0 0-1,0-1 1,0 1 0,0 0 0,0 0 0,0 0 0,0 0 0,0 0 0,0 0 0,0-1 0,0 1 0,0 0 0,0 0 0,0 0 0,0 0 0,0 0 0,0 0 0,0-1 0,0 1 0,0 0 0,0 0 0,0 0 0,0 0 0,0 0 0,0 0 0,0-1 0,-1 1 0,6 9 72,30 77 0,34 75 2,-60-143-72,1-1 0,1 0 0,1 0 0,0-1 0,1-1 0,23 21-1,-34-33-6,0-1 0,0 0 0,1 0 0,-1 0 0,1-1 0,-1 1 0,1 0 0,0-1 0,0 0 0,0 0 0,-1 0 0,1 0 0,0 0 0,0 0 0,0-1 0,1 1 0,-1-1 0,0 0 0,0 0 0,0 0 0,0-1 0,0 1 0,0-1 0,0 1 0,0-1 0,0 0 0,0 0 0,0 0 0,0-1 0,-1 1 0,1-1 0,0 1 0,-1-1 0,0 0 0,1 0 0,-1 0 0,0 0 0,0-1 0,0 1 0,0 0 0,0-1 0,0 0 0,1-4 0,9-17 0,-1-1 1,-1-1-1,-1 0 0,-1 0 0,-2-1 0,-1 0 0,3-31 0,-1-199-26,-8 183 35,2 59 93,-1 11-32,1 0-1,-1 0 1,0-1 0,0 1-1,0 0 1,0 0 0,-1 0-1,1 0 1,-1-1 0,-1 1-1,1 0 1,0 0 0,-1 1-1,0-1 1,0 0 0,-2-3-1,1 24 1453,6 21-1531,0-1 1,3 0-1,1 0 0,23 70 0,-12-49-53,-2 1-1,-3 1 0,-2 0 0,4 108 1,-15-167 148,0-26 180,0-195-537,0 209 232,1 0 0,0 0 0,1 1 0,0-1 0,0 0-1,1 1 1,1-1 0,0 1 0,7-14 0,-9 21 4,0-1-1,0 1 1,0-1-1,1 1 1,-1 0-1,1 0 1,0 0 0,-1 1-1,1-1 1,0 1-1,1-1 1,-1 1-1,0 0 1,1 0 0,-1 1-1,1-1 1,0 1-1,0-1 1,-1 1-1,1 0 1,0 1-1,0-1 1,0 1 0,0 0-1,0-1 1,0 2-1,0-1 1,0 0-1,7 3 1,-8-2 6,-1 0-1,1 0 1,0 1-1,0-1 1,-1 1-1,1 0 1,-1 0-1,1 0 1,-1 0 0,0 0-1,0 0 1,0 0-1,0 1 1,0-1-1,-1 1 1,1 0-1,-1-1 1,1 1 0,-1 0-1,1 4 1,3 8-99,-1-1 1,3 29 0,-2 7 144,-2-1 0,-6 77 1,2-115 12,-1-1 1,0 0-1,0 1 1,-1-1 0,0 0-1,-1-1 1,0 1 0,-11 17-1,12-23-119,1-1 0,-1 1 1,0-1-1,0 0 0,0 0 0,0 0 0,0 0 0,-1 0 0,1-1 0,-8 4 0,8-5-157,0 0 0,0 0 0,0 0 0,0-1 0,0 1 0,0-1 0,0 0 0,0 1 0,0-1 0,0-1 0,0 1 0,0 0 0,0-1 0,0 0 0,0 0 0,1 1 0,-4-3 0,-24-19-5382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5:36.2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15127,'0'0'3690,"1"19"-3570,3 18-71,1 1-1,17 57 1,6-5-65,41 147 97,-55-181-185,-3 0 1,4 73 0,-13-113-1487,-1-27-864,-1-23-2215,0-8-3503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21.9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1 119 9588,'0'0'6865,"0"-14"-6697,6-46-32,-6 58-117,1 0 0,-1 0 0,1 0 0,-1 0 0,1 0 1,0 0-1,0 0 0,0 0 0,0 1 0,0-1 0,0 0 0,0 0 0,1 1 0,-1-1 0,1 1 1,-1-1-1,1 1 0,-1 0 0,1-1 0,0 1 0,0 0 0,2-1 0,1 1 6,-1-1-1,1 1 0,0 1 0,0-1 1,-1 1-1,1 0 0,5 0 1,-4 0-45,-5 0 24,1 0-1,-1 1 1,0-1 0,0 0 0,0 1 0,0-1 0,0 1 0,1-1 0,-1 1 0,0 0 0,0 0 0,0-1-1,-1 1 1,1 0 0,0 0 0,0 0 0,0 0 0,-1 0 0,1 0 0,0 0 0,-1 0 0,1 0-1,-1 0 1,1 0 0,-1 0 0,1 1 0,-1-1 0,0 0 0,1 2 0,3 42 395,-4-39-307,2 20 6,-2 0 1,-1 0-1,-1 0 0,-2 0 1,0 0-1,-1-1 1,-11 30-1,1-16 158,-1-2 0,-34 58 0,124-118 977,-58 17-1200,71-28 45,1 3 0,122-24 0,-207 54-18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5:36.6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79 1569,'0'0'14622,"17"11"-14470,60 35-85,-73-44-87,0 1 0,1-1 0,-1 0 0,1-1 0,-1 1 0,1-1 0,0 0 0,-1 0 0,1 0 0,0-1 0,0 0 0,-1 0 0,1 0 0,0 0 0,0-1 0,0 0 0,-1 0 0,9-2 0,-10 1-16,0 1 0,-1-1 0,1 0 0,0 0 0,-1 0 0,1 0 0,-1-1 0,0 1 0,0-1 0,0 1 0,0-1 0,0 0 0,0 0 0,-1 1 0,0-1 0,1 0 0,-1 0 0,0-1 0,0 1 0,-1 0 0,1 0 0,0-6 0,0 4 28,-1-1 1,0 1 0,0 0 0,0-1-1,0 1 1,-2-8 0,1 12 25,1-1-1,-1 1 1,0-1 0,0 0-1,1 1 1,-1-1 0,0 1-1,0 0 1,-1-1 0,1 1-1,0 0 1,0 0 0,0-1-1,-1 1 1,1 0 0,-1 0-1,1 1 1,-1-1 0,1 0-1,-1 0 1,0 1 0,1-1-1,-4 0 1,-3-1 152,0 0 0,-1 1 0,1-1 0,-1 2 0,1-1 0,-1 1 0,1 1 0,-1-1 0,1 1 0,-1 1 0,-10 3 0,14-4-111,0 1-1,1 1 1,-1-1 0,1 1-1,-1-1 1,1 1-1,0 0 1,0 1 0,0-1-1,0 1 1,1 0-1,-1 0 1,1 0 0,0 0-1,0 1 1,1-1-1,-1 1 1,1 0 0,-3 8-1,2-3-34,0 0 0,1 0 0,0 0 0,1 0-1,0 1 1,1-1 0,0 0 0,0 1 0,1-1 0,0 0-1,1 1 1,0-1 0,1 0 0,0 0 0,1-1 0,0 1-1,0-1 1,1 1 0,0-1 0,12 14 0,-12-16-53,1 0 0,1 0 1,-1-1-1,1 0 0,0-1 1,0 1-1,1-1 0,-1-1 1,1 1-1,0-1 0,1-1 1,-1 1-1,1-1 0,-1-1 1,1 0-1,0 0 0,0-1 1,0 0-1,0 0 1,0-1-1,0 0 0,0-1 1,0 0-1,11-2 0,-11 0-124,0 0 0,-1-1 0,0 1 0,0-2 1,0 1-1,0-1 0,-1 0 0,1-1 0,-1 1 0,-1-2 0,1 1 0,10-14 0,-3 1-1061,0 0-1,-1-1 1,18-39-1,-16 22-1930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5:37.3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8 134 10549,'0'0'5376,"8"-16"-5208,29-55 120,-35 68-280,1-1 0,-1 1 0,1 0-1,0 0 1,0 0 0,0 0 0,0 0 0,0 1 0,1-1 0,-1 1 0,1 0 0,-1 0 0,1 0 0,0 0 0,0 1-1,0 0 1,0 0 0,0 0 0,0 0 0,0 0 0,1 1 0,-1 0 0,0 0 0,0 0 0,0 0 0,1 1-1,-1-1 1,5 3 0,-6-2 1,0 0 1,0 0-1,-1 0 0,1 1 0,0-1 0,-1 1 0,1 0 1,-1 0-1,1 0 0,-1 0 0,0 0 0,0 0 0,0 1 1,0-1-1,0 1 0,-1-1 0,1 1 0,-1 0 0,0-1 1,1 1-1,-1 0 0,-1 0 0,1 0 0,0 0 0,0 4 1,2 12 47,0 0 1,-1 36 0,-2-49-48,2 23-3,-2 0 0,-1 0 1,-1 1-1,-2-1 0,-1-1 0,-9 32 0,-4-8 318,-3-1 0,-1-1-1,-3 0 1,-2-2-1,-57 77 1,92-131-20,-1 1 0,1 0 0,1 0-1,-1 1 1,1 0 0,-1 0 0,19-4 0,7-3-295,49-7 1,-7 9 265,78 2 1,61-6 154,-214 13-435,1 0 0,-1 0 0,0-1 0,0 1 0,0 0 0,0 0 0,1-1 0,-1 1 0,0-1-1,0 1 1,0-1 0,0 1 0,0-1 0,0 0 0,0 1 0,0-1 0,0 0 0,0 0 0,-1 0 0,1 0 0,0 0-1,0 0 1,-1 0 0,1 0 0,0-1 0,0-1-474,-1-1 0,1 1-1,-1-1 1,0 1 0,0 0-1,0-1 1,-2-4 0,-2-17-7803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5:38.4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115 21 11701,'0'0'6868,"-9"0"-6487,-28 0-197,27 0-45,42 7-1284,-18-11 289,-14-5 814,0 8 55,-1 0-1,0 0 1,0 0 0,0 0 0,0 0 0,0 1-1,0-1 1,0 0 0,0 0 0,0 1-1,0-1 1,0 0 0,0 1 0,0-1-1,0 1 1,-1 0 0,1-1 0,0 1 0,-2 0-1,0-1 5,0 1 0,-1 0 0,1 0-1,-1 0 1,1 0 0,0 1-1,-1-1 1,1 1 0,0 0 0,0 0-1,-1 0 1,1 1 0,0-1-1,0 1 1,0-1 0,-3 3 0,4-1-20,0-1 0,0 1 0,0 0 0,0 0 0,0 0 0,1 0 0,-1 0 0,1 0 0,0 0 0,0 0 1,0 1-1,0-1 0,1 0 0,-1 0 0,1 1 0,0 4 0,-1 5-12,1-7 8,-1 0 0,1 0 0,0 0 1,0 0-1,1 1 0,2 9 0,-2-14 3,-1-1-1,1 1 1,0-1-1,0 0 1,0 1-1,0-1 1,0 0-1,0 1 1,0-1-1,1 0 1,-1 0-1,0 0 1,1 0-1,-1 0 1,1 0-1,-1 0 1,1-1-1,-1 1 1,1 0 0,-1-1-1,1 1 1,0-1-1,-1 0 1,1 0-1,0 1 1,-1-1-1,1 0 1,0 0-1,1-1 1,2 1-58,0 0 1,0 0 0,0 0-1,0-1 1,-1 0 0,1 0-1,0 0 1,0-1 0,-1 0 0,1 1-1,-1-2 1,7-2 0,-8 2 23,0 0 0,0 0 0,0 0 0,-1 0 0,1 0 0,-1-1 0,1 1 0,-1-1 1,0 0-1,-1 1 0,1-1 0,-1 0 0,1 0 0,-1 0 0,1-7 0,-2 11 53,0-1-1,0 0 0,0 1 0,0-1 0,0 0 0,0 0 0,-1 1 1,1-1-1,0 0 0,0 1 0,-1-1 0,1 0 0,0 1 1,-1-1-1,1 0 0,0 1 0,-1-1 0,1 1 0,-1-1 1,1 1-1,-1-1 0,1 1 0,-1-1 0,0 1 0,1 0 0,-1-1 1,1 1-1,-1 0 0,0-1 0,1 1 0,-1 0 0,0 0 1,0-1-1,1 1 0,-1 0 0,0 0 0,1 0 0,-1 0 0,0 0 1,-1 1-1,-39 0 754,32 0-740,4-1 3,0 1-1,1 0 1,-1 1 0,0-1 0,0 1-1,1 0 1,-1 0 0,1 0 0,0 0-1,-8 6 1,10-6-30,0-1-1,1 0 1,-1 1 0,0 0 0,1-1-1,-1 1 1,1 0 0,0-1 0,0 1-1,-1 0 1,1 0 0,0 0-1,1 0 1,-1 0 0,0 0 0,1 0-1,-1 1 1,1-1 0,-1 0-1,1 0 1,0 0 0,0 1 0,0-1-1,0 0 1,1 0 0,0 5 0,0-7-50,0 1 1,0 0-1,1 0 1,-1 0 0,0 0-1,0-1 1,1 1 0,-1-1-1,1 1 1,-1-1 0,0 1-1,1-1 1,-1 0 0,1 0-1,-1 0 1,1 0 0,-1 0-1,1 0 1,1 0 0,32-3-1307,-30 0 1222,0 1-1,-1 0 1,0-1-1,1 0 1,-1 0-1,0 0 0,-1-1 1,1 1-1,0-1 1,-1 0-1,0 0 0,0 0 1,5-9-1,-8 13 284,-19 0 1109,7 0-3047,2 0-3347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5:49.3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412 71 8612,'0'0'7040,"-8"-9"-6413,-23-27 54,27 33-600,0 0 0,0 0-1,-1 1 1,1-1 0,-1 1 0,1 0 0,-1 0 0,0 1 0,0-1 0,0 1 0,0 0-1,0 1 1,0-1 0,0 1 0,0 0 0,0 0 0,0 1 0,-5 0 0,-8 0 9,9-2-85,-1 1 1,1 1-1,-1-1 0,1 2 0,0-1 0,-1 1 0,1 1 1,0-1-1,0 2 0,0-1 0,1 1 0,-1 0 1,1 1-1,0 0 0,0 1 0,0-1 0,-11 13 1,10-9 0,1 1 1,0 0 0,1 0 0,-1 1 0,2 0-1,0 0 1,0 0 0,1 1 0,1 0 0,0 0 0,0 1-1,-3 22 1,3 7 32,1 0 0,4 66 0,0-90-10,1 0 1,1 1-1,0-1 0,1-1 1,1 1-1,1-1 1,0 1-1,1-2 0,1 1 1,13 19-1,-13-24-13,0-1-1,1 0 1,0 0-1,1-1 1,0 0 0,1 0-1,0-1 1,0-1 0,1 0-1,0-1 1,0 0-1,1-1 1,26 10 0,-13-9-10,0-1 1,1-1 0,0-2 0,0 0 0,0-2-1,0-1 1,0-1 0,35-6 0,-49 4-83,-1 0-1,0-1 1,-1-1-1,1 0 1,-1 0 0,19-13-1,10-9-2766,-23 15 130,-10 7-2665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5:50.9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8 182 8516,'0'0'5341,"-3"-10"-1529,4 2-3779,0 0 0,0 0-1,1-1 1,0 1 0,0 1-1,1-1 1,0 0-1,0 1 1,6-10 0,-1 4-28,0 1 0,1-1 0,0 1 0,14-13 1,-23 24-9,1 0 1,-1 1 0,0-1-1,1 1 1,-1-1 0,0 1-1,1 0 1,-1-1 0,1 1-1,-1-1 1,0 1 0,1 0-1,-1-1 1,1 1 0,-1 0-1,1-1 1,0 1 0,-1 0-1,1 0 1,-1 0 0,1 0-1,-1-1 1,1 1 0,0 0-1,-1 0 1,1 0 0,-1 0-1,1 0 1,0 0 0,-1 0-1,1 1 1,-1-1-1,1 0 1,-1 0 0,1 0-1,0 1 1,-1-1 0,1 0-1,-1 0 1,1 1 0,-1-1-1,1 1 1,-1-1 0,0 0-1,1 1 1,-1-1 0,1 1-1,-1-1 1,0 1 0,1-1-1,-1 1 1,0-1 0,0 1-1,1-1 1,-1 1 0,0 0-1,0-1 1,0 1 0,0 0-1,6 40-34,-6-38 44,3 56 26,-3 1-1,-2 0 1,-12 72 0,11-115-14,1 0 1,-1 31-1,4-47-20,-1-1-1,1 1 1,-1-1 0,1 1-1,0-1 1,-1 1-1,1-1 1,0 0-1,0 1 1,-1-1-1,1 0 1,0 0 0,0 0-1,-1 1 1,1-1-1,0 0 1,0 0-1,0 0 1,-1 0-1,1 0 1,1-1 0,26 1 22,-21 0-13,6-1-5,1 0 1,0-1 0,15-5-1,-14 4-25,0 0-1,22-2 0,-29 5 7,-1 0 0,1 0 0,0 0 0,0 1 0,-1 0 0,13 4-1,-17-4 8,0 0-1,-1 1 0,1-1 1,0 1-1,-1 0 0,1-1 1,-1 2-1,0-1 0,0 0 0,1 0 1,-1 1-1,-1-1 0,1 1 1,0-1-1,-1 1 0,1 0 1,-1 0-1,0-1 0,1 5 0,2 4 7,-1 1 0,0 0 0,-1 0 0,-1 0 0,0 0 0,0 0-1,-1 0 1,-1 0 0,0 0 0,-1 0 0,0 0 0,0-1-1,-2 1 1,1 0 0,-1-1 0,-1 0 0,0 0 0,-1 0 0,0-1-1,0 0 1,-1 0 0,-1 0 0,-13 13 0,12-13 149,-1 0 0,-1-1 0,0 0 0,0-1 0,-1 0 1,0-1-1,0 0 0,0-1 0,-1 0 0,0-1 0,0 0 0,-1-1 1,1-1-1,-1 0 0,0-1 0,0 0 0,0-1 0,0-1 0,0 0 1,-14-2-1,25 1-127,1 1 1,-1-1-1,1 0 1,0 0 0,-1 0-1,1 0 1,0 0-1,0 0 1,0-1-1,0 1 1,0-1 0,0 1-1,0-1 1,0 0-1,1 1 1,-1-1-1,1 0 1,-1 0 0,1-1-1,0 1 1,0 0-1,0 0 1,0-1-1,0 1 1,-1-5 0,1 2-243,0 0 1,0-1 0,1 1 0,0 0 0,0-1 0,0 1 0,0-1 0,1 1 0,0 0 0,0 0 0,3-7 0,-1 5-776,0 1 1,1 0-1,0-1 0,6-7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5:51.6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1 8788,'0'0'3580,"-2"23"-2846,-1 6-487,-2 15 364,3 45 1,11 323 2037,-9-412-2656,1 0 0,-1 0 0,0 0 0,0 0 0,0 0 0,0 0 0,0 0 0,0 0 0,0-1 0,0 1 0,0 0 0,0 0 0,0 0 0,1 0 0,-1 0 0,0 0 0,0 0-1,0 0 1,0 0 0,0 0 0,0 0 0,0 0 0,1 0 0,-1 0 0,0 0 0,0 0 0,0 0 0,0 0 0,0 0 0,0 0 0,0 0 0,1 0 0,-1 0 0,0 0 0,0 0 0,0 0 0,0 0 0,0 0 0,0 0 0,0 0 0,1 0 0,-1 0-1,0 0 1,0 0 0,0 1 0,0-1 0,0 0 0,0 0 0,0 0 0,0 0 0,0 0 0,0 0 0,0 0 0,0 0 0,1 0 0,-1 1 0,0-1 0,0 0 0,0 0 0,0 0 0,2-6-635,0-1 1,0 1 0,-1-1 0,1 0 0,-1-9-1,0 15 560,2-45-5048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5:52.1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 1 7571,'0'0'6083,"0"6"-6053,-1-4-35,1 0 1,0 0 0,-1-1 0,1 1-1,0 0 1,0 0 0,1-1 0,-1 1-1,0 0 1,0 0 0,1-1 0,-1 1-1,1 0 1,0 0 0,-1-1 0,1 1-1,0-1 1,0 1 0,0-1 0,0 1-1,0-1 1,0 0 0,1 1 0,-1-1-1,0 0 1,1 0 0,-1 0 0,1 0 0,-1 0-1,1 0 1,-1 0 0,1-1 0,0 1-1,-1-1 1,1 1 0,0-1 0,0 1-1,-1-1 1,1 0 0,0 0 0,0 0-1,-1 0 1,4 0 0,-146-3 2989,173 3-3420,0-1 0,0-2 1,32-8-1,-112 12 2310,20-2-5869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5:52.6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193 35 10981,'0'0'5456,"-21"-8"-4597,-2 0-542,-41-10 1,62 18-295,0 0 0,0 0 0,0 0 0,0 0 0,0 0-1,1 0 1,-1 1 0,0-1 0,0 1 0,0 0 0,0-1 0,1 1 0,-1 0 0,0 0 0,1 0 0,-1 0 0,1 1 0,-1-1 0,1 0 0,-1 1-1,1-1 1,0 0 0,0 1 0,0 0 0,-1-1 0,2 1 0,-1 0 0,0-1 0,0 1 0,1 0 0,-1 0 0,0 0 0,1 0 0,-1 2-1,-2 6 54,-5 13 1,2-1 1,0 1 0,1 0-1,2 1 1,0-1 0,2 1 0,1 32-1,0-54-77,0 1 0,0-1 0,0 0-1,1 1 1,-1-1 0,1 0 0,-1 1 0,1-1-1,0 0 1,0 0 0,0 0 0,0 0-1,0 0 1,0 0 0,0 0 0,1 0 0,-1 0-1,1-1 1,0 1 0,-1 0 0,1-1 0,0 1-1,0-1 1,0 0 0,0 0 0,0 0-1,0 0 1,0 0 0,0 0 0,5 1 0,4 0-10,1 0 1,-1-1 0,1 0-1,23-2 1,-13 1-15,139-16-1353,-160 16 1355,0 0-1,0 0 0,0 1 1,0-1-1,0 0 1,1 0-1,-1 1 1,0-1-1,0 0 0,0 1 1,0-1-1,0 1 1,0-1-1,0 1 0,0 0 1,0 0-1,0-1 1,-1 1-1,1 0 1,0 0-1,0 0 0,-1 0 1,1 0-1,0 0 1,0 1-1,0 1 9,0 0 0,0 1 0,0-1-1,0 0 1,-1 1 0,1-1 0,-1 1 0,0 5 0,0 2 31,-1 0 1,-1 1-1,0-1 1,-6 19-1,4-20 54,-1 1 0,-1-1-1,1 0 1,-2-1-1,-10 15 1,12-18-43,0-1 0,-1 1 0,1-1 0,-1 0 0,0 0 0,0 0 0,0-1 0,-1 0 1,-9 4-1,7-6-395,7-13-9236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5:53.3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0 127 10725,'0'0'4103,"2"19"-3620,0 6-315,1 3 107,0 1 0,10 32-1,5 31 585,-9-44-263,16 53 1,-20-94-631,-4-16-35,-1 8 52,1-190-117,1-3 44,-1 186 81,0-1 1,1 0 0,0 0-1,0 1 1,1-1-1,0 1 1,1-1-1,0 1 1,0 0-1,9-12 1,-11 17 4,0 0 1,0 1 0,0-1-1,0 1 1,1-1 0,-1 1 0,1 0-1,0 0 1,-1 0 0,1 0-1,0 1 1,0-1 0,0 1-1,0-1 1,0 1 0,1 0-1,-1 1 1,0-1 0,0 0-1,1 1 1,-1 0 0,0 0-1,1 0 1,-1 0 0,0 0-1,1 1 1,-1-1 0,0 1-1,1 0 1,-1 0 0,0 0 0,4 2-1,-2 0 2,-1 0 0,1 1 0,-1-1 0,1 1-1,-1 0 1,0 0 0,-1 1 0,1-1 0,-1 1 0,1 0-1,3 7 1,25 62 17,-16-20 48,-3 1-1,-2 0 0,-2 0 0,-3 1 0,-2 0 0,-4 61 0,17-274-3535,-7 90-1105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5:53.8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 11701,'0'0'5376,"0"20"-4813,0-5-448,0 0-14,0 0-1,0-1 1,2 1 0,0 0-1,0-1 1,2 1 0,7 21-1,16 39 366,-11-28-353,3 0-1,32 60 1,-48-102-111,0-1-1,0 1 1,0-1 0,1 0 0,7 7 0,-10-10-1,0 0 0,0 0 0,0-1 0,0 1 0,0 0 0,0-1 0,0 1 0,0-1 0,0 1-1,0-1 1,1 1 0,-1-1 0,0 0 0,0 0 0,0 1 0,1-1 0,-1 0 0,0 0 0,0 0 0,0 0-1,1-1 1,-1 1 0,0 0 0,0 0 0,0-1 0,1 1 0,-1-1 0,0 1 0,0-1 0,0 1-1,0-1 1,0 0 0,1-1 0,2-2 18,0 0 1,-1-1-1,0 1 0,0-1 0,0 0 0,0 0 1,-1 0-1,0 0 0,2-8 0,13-55 84,-15 58-96,8-63 435,-2-1 0,-4-120 1,-4 172-31,0 21-257,12 5-4979,6 1-845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45.6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0 275 7940,'0'0'3447,"15"-20"-2954,47-67 227,-54 75-358,0 0-1,-1 0 1,0 0-1,-1-1 1,0 0-1,-1 0 1,5-21-1,-3 7 717,-6 26-999,-1 0 0,0 0 0,0 0 0,1 0 0,-1 0 0,1 0 0,-1 0 0,1 0 0,-1 0 0,1 0 0,-1 1 0,1-1 0,0 0 0,0 0 0,-1 1 0,1-1 0,0 0 0,0 1 0,0-1 0,0 1 0,0-1 1,0 1-1,0-1 0,0 1 0,1-1 0,-2 37 75,1 27-85,0 0 116,-2-1 0,-14 87 1,-18 5 1166,32-150-1632,-5 18 1005,0-17-2489,-2-12-3651,-1-15-3501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5:54.2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0 19001,'0'0'2099,"-3"21"-2027,-2 21-23,1 0 0,3 0-1,8 84 1,24 117 34,6 41-121,-31-269-87,0-22-201,4-32-562,-9 31 624,25-84-4960,-16 46-1597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5:54.5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0 16456,'0'0'4682,"-3"28"-4546,0-7-117,-4 31 53,2 0 0,3 59 0,14 34 86,33 154 1,-21-157-114,-21-123-34,25 127 146,-22-131-618,-4-32-2124,-2-15-3810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6:05.8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1 759 7652,'0'0'5434,"2"0"-5394,44 0 17,-25-2-27,1 2-1,-1 0 0,0 1 0,1 1 0,-1 2 0,0 0 1,27 9-1,-38-10-21,-1 0-1,1 0 1,0-1 0,0 0 0,1-1 0,-1 0 0,0-1 0,0 0-1,1 0 1,-1-1 0,0 0 0,0-1 0,0-1 0,0 1-1,12-6 1,1 2-6,-1 2 0,1 0 0,-1 1 1,1 2-1,0 0 0,34 4 0,-15-2-1,42 2 0,-37 0-2,-1-2 0,1-2 1,0-2-1,46-9 1,-24-2-3,1 4 0,131-2 1,143 25 22,-240-7-14,212 34 38,-158-15-53,-14-13 75,213-7-1,-197-7 559,33 1-543,219 3-90,-171 25-360,-7 0 444,89-25 260,15 1-392,-269 4-51,104 22 0,22 3 46,452-16 62,-436-18 75,-195 2-70,548 13 46,17 0-113,-105-6 39,312 7 99,-269-8-91,-190-3 179,264 11 147,-395-2-247,662 55-59,371 9 22,-732-67-219,-2 0 173,-14 9-53,-57-1 251,208 7-9,-297-8-215,63 8-159,-104-5 582,1189 134 25,-1009-115-268,5-36 75,-259-3-174,658-28-38,-2-34-1,895-144 6,-1137 120 2,297-49-10,407-70-9,-126 84 76,-582 89-102,-3-31 32,443-99 67,-11 1-25,4 35 91,431 29 1,-258 83 938,-1227 15-1093,-8 0 115,0 0 1,0 0 0,0 0 0,1 0-1,-1 0 1,0 1 0,0-1 0,3 2-1,-5-1-45,0 0 0,0-1-1,0 1 1,-1 0 0,1 0 0,0-1-1,0 1 1,-1 0 0,1 0-1,0 0 1,-1 0 0,1 0-1,-1 0 1,1 0 0,-1 0-1,0 1 1,0-1 0,1 0-1,-1 0 1,0 0 0,0 0-1,0 0 1,0 0 0,0 1-1,0 0 1,0 21 22,1-15-708,-1 0-1,0 1 1,0-1-1,-3 16 1,-5-16-6129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6:53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1 511 8420,'0'0'1790,"22"-4"-1403,132-26 280,12 3 354,150-28-583,807-111 502,-665 108-765,213-9 668,-173 20-424,541-8-347,-609 54-99,475 3 86,-388 36-76,-114-5 114,455 16 276,557 23 863,-410-32-394,-100-4-481,136-31 834,-317-67-831,115-1-191,-683 63-155,-156 0-26,0 2 22,-18 0-1324,-17-6-4130,-11-18-6397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0:00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12806,'0'0'3967,"5"34"-3052,-1 3-616,3 0 1,1 0-1,2 0 0,1-1 0,31 66 1,141 275 2701,160 473 0,82 550-365,-422-1387-2610,-3-11-24,0 0 0,0 0 0,1-1 1,-1 1-1,1 0 0,-1 0 0,1 0 0,0-1 0,-1 1 1,1 0-1,0-1 0,0 1 0,2 1 0,3-28-1661,1-48-4593,-3-92-1,-6 40-5856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0:00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0 16456,'0'0'3740,"-9"26"-3455,3-11-147,2 1 0,-1-1 0,2 1 0,0 0 0,-1 32-1,6-32-35,1 0-1,0 0 0,2 0 0,-1 0 0,2-1 1,0 0-1,9 15 0,-14-27-86,317 809 3352,-118-277-1945,-62-220-740,-99-239-382,94 137 1,-121-197-290,1 2 32,1 0-1,1 0 1,26 23-1,-40-41-108,1-12-1799,-2-7 854,0-10-1786,-4-39-1,-16-35-3365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0:01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17512,'0'0'3978,"6"36"-3709,11 54 349,4-1 0,37 97 0,159 458 2058,-35-92-1252,40-17-556,-54-228-308,-161-294-542,-6-11-14,0 0 1,0 0-1,0 0 1,1 1-1,-1-1 1,1 0-1,-1 0 1,1-1-1,0 1 1,0 0 0,0-1-1,-1 1 1,2-1-1,2 3 1,-4-5-29,-1 0 0,1 1 1,0-1-1,-1 0 0,1 1 0,-1-1 1,1 0-1,-1 0 0,0 0 0,1 1 1,-1-1-1,0 0 0,1 0 0,-1 0 1,0 0-1,0 0 0,0 0 1,0-1-1,5-24-1253,-2 0 0,0 0 0,-2-1 0,-1 1 0,-6-49 0,-14-1-4406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0:01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309 442 14375,'0'0'979,"-14"30"363,4-8-1050,-2 1-13,2 0-1,0 1 0,1 0 0,2 1 0,0 0 1,2 1-1,-4 39 0,2 285 1784,-6 89-386,-38-41-770,34-312-566,-3 0 0,-49 126 0,63-195-216,4-12-53,0 0 0,0 0 0,0 0 0,0 0 0,-1-1 0,0 1 0,0-1 0,-4 5 0,4-8 167,1-10 20,0-51 86,6-62 1,70-366-390,-46 339-4,49-322-233,56-280 103,-130 739 180,10-52 17,42-117 0,-54 176-6,1 1 0,0 0 0,0 0-1,0 1 1,0-1 0,0 0 0,1 1 0,0-1 0,0 1 0,0 0-1,0 0 1,7-5 0,-8 7-6,0 0 0,0 0 0,1 1 0,-1-1 0,1 1 0,-1-1 0,1 1 0,-1 0 0,1 0 0,-1 0 0,1 0 0,-1 1 0,0-1 0,1 0 0,-1 1 0,1 0 0,-1 0 0,0-1 0,1 1 0,-1 1 0,0-1 0,0 0 0,0 1 0,2 1 0,15 11 61,0 2 0,-1 1 0,25 30-1,-11-13 35,140 141 495,8-7 0,6-9-1,221 145 1,-405-303-597,169 105 80,-149-95-139,0 0 1,0-1 0,1-2 0,1 0 0,45 9-1,-68-18-8,-1 1-1,1 0 1,-1 0-1,1 0 1,0 0-1,-1-1 1,1 1-1,-1 0 1,1 0-1,-1-1 1,1 1-1,-1 0 1,1-1-1,-1 1 1,0-1-1,1 1 1,-1 0-1,1-1 1,-1 1-1,0-1 1,1 1-1,-1-1 1,0 1-1,0-1 1,0 0-1,1 1 0,-1-1 1,0 1-1,0-1 1,0 1-1,0-1 1,0 0-1,0 1 1,0-1-1,0 1 1,0-1-1,0 0 1,0 1-1,0-1 1,-1 1-1,1-1 1,0 1-1,0-1 1,0 1-1,-1-2 1,0-1-323,0-1 1,0 1 0,0-1-1,0 1 1,-1-1-1,1 1 1,-4-5-1,-3-1-1567,-1 1 0,-19-15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0:02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248 0 8996,'0'0'1139,"-16"27"1006,1-3-1514,2-3-101,0 1-1,1 1 1,1 0 0,1 0-1,1 1 1,-6 26-1,-4 37 1261,-12 139-1,15 88-136,-13 114-236,27-408-1375,-8 41 92,9-57-117,0 0 1,-1 1-1,1-1 0,-1 0 0,0-1 0,0 1 0,0 0 0,0 0 0,0-1 0,-1 0 0,-3 4 0,5-15-438,2-4-1574,0 0 1,1 0 0,0 1 0,8-23-1,-10 33 1730,9-39-9251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0:02.7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447 0 12502,'0'0'4594,"-20"20"-3492,12-12-997,-6 4 24,1 2 0,0-1 0,1 1 0,1 1 0,0 0 0,1 1 0,1 0 0,0 1 0,-10 28 0,-59 205 1282,12 3-1,10 3 1,-35 411 0,85-534-1049,7-121-237,2-13-75,6-17-38,-6 10 9,157-403 81,-132 315-135,-4-1 0,17-147 0,-25-362-246,-17 415 339,0 185-32,1-1-1,0 1 1,1 0-1,0 0 1,0 0-1,3-12 1,-3 16-18,0 0 0,1 0 0,-1 0 1,1 0-1,-1 0 0,1 1 0,-1-1 1,1 0-1,0 1 0,0-1 0,0 1 1,0 0-1,0-1 0,0 1 1,1 0-1,-1 0 0,0 0 0,0 1 1,4-2-1,13-2 30,-1 0-1,1 1 1,0 1 0,0 1 0,0 1-1,37 4 1,-24 0 69,0 2 0,0 2 1,40 14-1,71 38 452,241 140 1,-90-42-353,-212-118-230,143 47 1,-188-78-930,-46-6-5893,-20-3-1112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45.9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60 11221,'0'0'6136,"7"0"-5845,80-2 1350,103-14 0,-115 9-1489,98 3 1,-147 4-200,-24 0-19,-1 0-72,1 1 0,-1-1 0,0 0 1,0 0-1,1 0 0,-1 0 1,0-1-1,0 1 0,1 0 0,-1 0 1,0-1-1,0 1 0,0-1 0,1 1 1,-1-1-1,0 0 0,0 1 1,0-1-1,0 0 0,0 0 0,0 1 1,0-1-1,1-2 0,6-16-6585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0:03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17576,'0'0'6347,"-7"0"-5899,7 0-441,-1 0-1,1 0 1,-1 0-1,0 0 0,1 0 1,-1 0-1,1 0 1,-1 0-1,0 0 1,1 0-1,-1 0 1,1 0-1,-1 0 0,1 1 1,-1-1-1,1 0 1,-1 0-1,1 1 1,-1-1-1,1 0 1,-1 1-1,1-1 0,-1 0 1,1 1-1,-1-1 1,1 1-1,0-1 1,-1 1-1,1-1 1,0 1-1,-1-1 0,1 1 1,0-1-1,0 1 1,0-1-1,-1 1 1,1 0-1,0-1 1,0 1-1,0-1 0,0 1 1,0-1-1,0 1 1,0 0-1,0-1 1,0 1-1,1 0 1,4 14 152,1 0 0,0 0 0,10 14 0,-7-10-16,222 500 1934,-136-292-1679,-47-117-237,141 319 437,29-22-185,-196-372-388,1-1-1,32 35 1,-54-68-24,0 1-1,1 0 0,0 1 0,0-1 1,0 0-1,0 0 0,0 0 1,0 0-1,1 0 0,-1-1 0,1 1 1,-1-1-1,1 0 0,-1 1 1,1-1-1,0 0 0,0-1 0,3 2 1,-6-2-11,1-1 0,-1 1 0,1 0 0,-1-1 0,1 1 0,-1-1 0,1 1 0,-1 0 0,0-1 0,1 1 0,-1-1 0,0 1 0,1-1 0,-1 1 0,0-1 0,0 1 0,1-1 0,-1 0 0,0 1 0,0-1 1,0 1-1,0-1 0,0 1 0,0-1 0,0 0 0,0 1 0,0-2 0,0 0-37,3-24-924,-2-48 0,-2 34-214,1 40 1185,0-15-1125,0 0-1,-5-24 0,-19-41-3895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0:03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149 173 5827,'-18'-22'9036,"-98"-116"-3759,114 136-4935,-7-8 110,5 9 141,5 8 853,11 31-1174,29 63 0,-36-88-197,275 730 3050,-46 19-1893,-150-480-1027,32 61 110,-112-331-303,-3-10-10,-1-1 0,1 1 0,-1 0 0,1 0 0,0-1 0,-1 1-1,1 0 1,0-1 0,0 1 0,0-1 0,1 1 0,-1-1 0,0 0 0,0 1 0,1-1-1,-1 0 1,1 0 0,1 1 0,-2-2-4,-1 0 1,0 0-1,1 0 0,-1 0 1,1 0-1,-1 0 1,0 0-1,1 0 0,-1 0 1,0 0-1,1 0 0,-1-1 1,0 1-1,1 0 0,-1 0 1,0 0-1,1-1 0,-1 1 1,0 0-1,1 0 1,-1-1-1,0 1 0,0 0 1,1-1-1,-1 1 0,0 0 1,0-1-1,0 1 0,0 0 1,1-1-1,-1 1 0,0-1 1,0 0-1,5-17-47,-4 14 21,12-50-1158,-3 0 0,4-86 0,-13 94-2679,-7-80 0,-16 5-6284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0:03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 16872,'0'0'6437,"-8"26"-5970,2-9-326,2 0-1,0 0 1,1 1-1,0 0 1,1 27-1,5-21 27,1-1-1,1 1 0,1-1 0,1-1 1,13 29-1,327 926 2827,-328-916-2876,217 607 1020,-215-615-1030,3-1 0,49 79-1,-67-121-98,23 30 34,-27-39-45,-1 1 0,1 0-1,0 0 1,0-1 0,0 1-1,0-1 1,0 1 0,0-1-1,1 0 1,-1 0 0,0 0-1,1 0 1,-1 0 0,5 0-1,-6-1-26,1 0-1,-1 0 0,0-1 0,1 1 0,-1-1 0,0 1 0,0-1 0,1 1 0,-1-1 0,0 0 0,0 1 0,0-1 0,0 0 0,0 0 0,0 0 0,0 0 0,0 0 0,0 0 0,0 0 0,-1 0 0,1 0 0,0-1 0,-1 1 0,1 0 0,0-2 0,13-37-759,-12 33 614,4-15-1093,-1-1 1,-1 1-1,2-33 1,-5-16-4223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0:08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0 4626,'0'0'4909,"-3"2"-4477,1-1-391,0 0 0,1 0 0,-1 1 0,1-1 0,-1 1 0,1-1 0,-1 1 0,1-1 0,0 1 0,0 0 0,0 0 0,0 0 0,0 0 0,0-1 0,1 1 0,-1 0-1,0 1 1,1-1 0,0 0 0,-1 0 0,1 0 0,0 3 0,1 61 311,0-36-146,3 56 218,15 89 0,4 42 32,-13 864 2108,-11-1070-2533,-6 153 402,7-157-1219,4-15-4249,2-24 2132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6:28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3426,'26'161'0,"16"12"-2321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6:43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370 33 9012,'0'0'8636,"-25"-5"-7363,-79-17-478,97 20-696,0 1 1,-1 0-1,1 0 1,0 0-1,-1 1 1,1 0-1,0 1 1,-1 0-1,1 0 1,0 0-1,0 1 0,0 0 1,0 0-1,0 1 1,0 0-1,0 0 1,1 1-1,-7 4 1,5-1-42,0 1 0,1 1 1,-1-1-1,2 1 0,-1 0 1,1 1-1,1 0 0,-1-1 1,-4 16-1,4-10 11,1-1 1,1 1-1,0-1 1,1 1-1,-2 25 1,4 76 416,1-98-394,0-11-84,0 0 1,1 0 0,0 1-1,0-1 1,0 0-1,1 0 1,0 0-1,0 0 1,1-1-1,0 1 1,0-1-1,1 1 1,-1-1-1,1 0 1,1 0 0,-1-1-1,1 1 1,0-1-1,0 0 1,1 0-1,-1-1 1,1 1-1,0-2 1,1 1-1,-1 0 1,0-1-1,1 0 1,0-1 0,0 1-1,0-1 1,0-1-1,0 1 1,0-1-1,11 0 1,-7 0-254,-1-1 0,0-1 0,1 0 1,-1 0-1,0-1 0,1 0 0,-1 0 0,0-2 0,-1 1 1,1-1-1,0 0 0,-1-1 0,0 0 0,0-1 1,-1 0-1,1 0 0,-1-1 0,-1 0 0,1 0 1,12-16-1,18-29-5355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6:43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12 170 12982,'0'0'7209,"-2"-12"-6927,0 4-259,0-2-1,0 0 0,0 0 0,1-1-1,1-18 1,0 26-19,0-1 0,1 1-1,-1-1 1,1 1 0,0-1 0,0 1-1,1-1 1,-1 1 0,1 0 0,0 0-1,-1 0 1,1 0 0,1 0 0,-1 0-1,0 0 1,1 1 0,-1-1 0,1 1-1,0-1 1,3-1 0,-3 2-6,-1 1 1,1-1 0,0 1-1,-1-1 1,1 1-1,0 0 1,0 0 0,0 0-1,0 1 1,0-1-1,0 1 1,0-1 0,0 1-1,0 0 1,0 0-1,0 1 1,0-1-1,5 2 1,-6-1 1,0-1-1,-1 2 1,1-1-1,0 0 1,0 0-1,0 1 1,-1-1-1,1 1 1,0-1-1,-1 1 1,0-1-1,1 1 1,-1 0-1,0 0 1,0 0-1,0 0 1,0 0-1,0 0 1,0 0-1,-1 0 1,1 0 0,-1 0-1,1 1 1,-1 2-1,1 22 43,0 0 1,-2 0-1,-1 0 1,-1 0-1,-13 48 0,17-74-30,0-1 0,1 0 0,-1 1 0,1-1-1,-1 0 1,1 0 0,-1 0 0,0 0 0,1 0 0,-1 0-1,1 0 1,-1 0 0,0-1 0,1 1 0,1-1 0,15-5-34,-1 1 1,1 0 0,0 2 0,0 0-1,25 0 1,-40 3 19,-1 0 1,1 0-1,-1 1 0,1-1 1,-1 1-1,0-1 0,1 1 0,-1 0 1,0 0-1,1 0 0,-1 0 0,0 0 1,0 0-1,0 1 0,0-1 0,0 1 1,0-1-1,2 3 0,-1 0 1,-1-1 0,0 1 0,1 0 0,-1 0 0,-1 0-1,1 0 1,0 0 0,-1 0 0,2 8 0,-2 1 9,0-1 0,0 1 0,-1-1 0,0 1 0,-1 0 0,-5 21 0,2-19 22,-1-1 0,-1 1 0,0-1 0,-1 0 0,-1-1 0,0 0 0,-1 0-1,-15 18 1,9-14-36,-1 0 0,-1-1-1,0-1 1,-1 0 0,-22 13-1,38-26-250,-1 0 0,0 0 0,0-1-1,0 1 1,0-1 0,-1 1 0,1-1-1,0 0 1,0 0 0,-1-1 0,1 1-1,-1 0 1,1-1 0,-4 0 0,-4-4-6828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8:49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59 105 9076,'0'0'1147,"-2"24"-1045,-6 186 474,7-164-284,0-25 104,0 0 0,2 0 0,4 28 0,-1-38 270,-2-20 172,-1-20-195,-3-13-603,-3 1 0,-17-75 0,13 75-38,1-1 0,-4-79 0,12 114-4,-1 3 7,1 0-1,0-1 1,1 1-1,-1 0 1,1 0 0,-1 0-1,1-1 1,2-3-1,-2 7-2,0-1 0,0 1 0,0 0-1,0-1 1,0 1 0,1 0 0,-1 0 0,0 0-1,1 0 1,-1 0 0,1 0 0,-1 1-1,1-1 1,-1 0 0,1 1 0,0-1 0,-1 1-1,1 0 1,-1 0 0,1-1 0,0 1 0,0 0-1,2 1 1,5-2 13,0 2 1,0-1-1,0 1 0,0 1 0,0-1 0,-1 2 0,1-1 0,-1 1 0,1 0 0,-1 1 1,8 5-1,1 1 58,-2 1 1,0 0 0,0 2-1,15 16 1,-16-15-26,-1 1 1,-1 0-1,0 1 1,-1 0-1,-1 1 0,0 0 1,-2 1-1,9 22 1,-10-16 4,0 0-1,-2 1 1,0 0 0,-2 0-1,0 47 1,-5-50 346,2-22-402,0 0 0,0 0 1,0 0-1,0 0 1,0 0-1,0 1 1,0-1-1,0 0 0,0 0 1,0 0-1,0 0 1,0 0-1,0 0 1,-1 0-1,1 0 0,0 0 1,0 0-1,0 1 1,0-1-1,0 0 1,0 0-1,0 0 0,0 0 1,0 0-1,-1 0 1,1 0-1,0 0 1,0 0-1,0 0 0,0 0 1,0 0-1,0 0 1,0 0-1,-1 0 0,1 0 1,0 0-1,0 0 1,0 0-1,0 0 1,0 0-1,0 0 0,0 0 1,0 0-1,-1 0 1,1 0-1,0-1 1,0 1-1,0 0 0,0 0 1,0 0-1,0 0 1,0 0-1,0 0 1,0 0-1,0 0 0,-1 0 1,1 0-1,0-1 1,0 1-1,0 0 1,0 0-1,0 0 0,0 0 1,0 0-1,-2-4-377,1 0-1,-1 0 0,1 0 1,0 0-1,0 0 1,0-7-1,-2-29-4432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8:50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28 206 10293,'0'0'5629,"-6"5"-5541,3-2-81,2-2-6,-1 0 0,1-1 0,0 2 0,0-1 1,-1 0-1,1 0 0,0 0 0,0 0 0,0 1 0,0-1 0,1 1 0,-1-1 1,0 0-1,0 1 0,1 0 0,-1-1 0,1 1 0,-1-1 0,1 1 1,0-1-1,0 1 0,0 0 0,0-1 0,0 1 0,0 0 0,0-1 0,0 1 1,1-1-1,-1 1 0,0 0 0,1-1 0,0 1 0,1 2 0,15 20 42,1-1 0,38 36 0,-7-7 60,17 20 44,-66-72-140,0 1 0,0-1 0,1 0 0,-1 1-1,0-1 1,0 0 0,0 0 0,1 1 0,-1-1 0,0 0 0,1 0-1,-1 0 1,0 0 0,1 1 0,-1-1 0,0 0 0,1 0 0,-1 0-1,0 0 1,1 0 0,-1 0 0,0 0 0,1 0 0,-1 0 0,0 0-1,1 0 1,-1 0 0,0 0 0,1 0 0,-1 0 0,0 0 0,1 0-1,-1 0 1,0-1 0,1 1 0,-1 0 0,0 0 0,0 0 0,1-1-1,-1 1 1,0 0 0,0 0 0,1 0 0,-1-1 0,0 1 0,0 0-1,1-1 1,-1 1 0,0 0 0,0-1 0,0 1 0,5-22 225,-4 17-165,6-63 265,-2-1 0,-6-90-1,-1 54-245,2 41 61,0 62-107,0 11-491,0-7 277,0 0-1,0 0 1,1 0 0,-1 1 0,0-1-1,1 0 1,-1 0 0,1 0 0,0 0 0,0 0-1,0-1 1,0 1 0,0 0 0,0 0-1,0 0 1,0-1 0,1 1 0,-1-1-1,1 1 1,-1-1 0,1 1 0,0-1-1,-1 0 1,1 0 0,3 2 0,12 0-4575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8:50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11733,'0'0'3610,"-2"24"-3311,-6 80 309,8-88-463,1 0-1,0 0 1,2 0 0,0 0-1,0 0 1,8 19 0,4 18 163,0 23-19,-3 0-1,-3 1 1,-1 91 0,-8-167-244,0-1-328,1 0 29,-1-1-1,0 1 1,1 0 0,-1 0 0,1 0 0,-1-1-1,1 1 1,-1 0 0,1 0 0,-1-1 0,0 1 0,1 0-1,-1-1 1,0 1 0,1 0 0,-1-1 0,0 1-1,1-1 1,-1 1 0,0-1 0,0 1 0,1 0-1,-1-1 1,0 1 0,0-1 0,0 1 0,0-1 0,3-16-4378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48.5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0 186 2225,'0'0'12590,"5"-1"-12347,1-1-97,0 0 0,-1 0 0,1-1 0,0 0 0,-1 0 1,0 0-1,1-1 0,-1 0 0,-1 0 0,1 0 0,6-8 1,51-62 1447,-51 60-1474,24-36 141,-34 52-220,0 0 0,0 0 0,-1 0 0,1 1 0,-1-1 0,1 0 0,-1 0-1,0 1 1,0-1 0,0 0 0,-1 4 0,1-5-14,-2 29-18,-1 0-1,-11 46 1,-2 23 13,10 95 114,6-150 211,-5-85-10064,3 19 3456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8:50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 14903,'0'0'3863,"-2"22"-3834,-9 268 145,25-53 299,2 66 710,-16-94 301,0-209-1652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9:20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41 253 9941,'0'0'3036,"5"23"-2772,1 8-202,2 11 103,16 46 0,-13-56 298,-2 1-1,-1 0 1,-2 1-1,4 62 1,-17-96 271,3-3-705,0 1 1,0-1-1,0 1 1,1-1-1,-1 0 1,1-1 0,0 1-1,0-1 1,0 1-1,0-1 1,0 0-1,1 0 1,-4-7-1,-25-63 1,29 70-9,-6-23 12,0 0 0,1 0 1,2 0-1,-2-32 0,3-111 228,4 157-209,1 0 0,1 0 1,0 0-1,0 0 0,1 0 1,9-22-1,-10 30-38,0 0 1,1 0 0,0 0-1,0 0 1,0 1-1,0-1 1,1 1-1,-1 0 1,1 0 0,0 0-1,1 0 1,-1 1-1,1 0 1,-1 0-1,1 0 1,0 0 0,0 1-1,8-3 1,-7 3-9,1 0 0,-1 1 0,0 0 1,0 0-1,0 1 0,1 0 0,-1 0 1,0 0-1,0 1 0,1 0 0,-1 0 1,0 0-1,0 1 0,7 2 0,-5 0 10,-1 0 0,1 1 0,-1-1 0,0 1 1,0 1-1,0 0 0,-1-1 0,0 2 0,7 7 0,1 7 35,0 0 1,-1 1-1,-1 0 0,-1 1 1,-1 0-1,7 28 0,-7-16 83,-1 0 0,-2 1 0,3 50 0,-5 95 2619,-5-178-2627,0-15-423,-1-1-617,1-1-1,1 1 1,0 0-1,1 0 1,4-14-1,-1 6-4738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9:21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 13974,'0'0'2687,"3"11"-2722,4 10 72,1 1-1,1-1 1,2-1-1,-1 0 1,20 26-1,3 5 77,-15-22-36,0-1-1,2-1 0,0-1 0,2-1 1,33 30-1,-54-54-76,0 0 1,0 0-1,0 0 1,1-1-1,-1 1 1,0 0-1,0 0 0,0-1 1,1 1-1,-1-1 1,0 1-1,1-1 1,-1 0-1,0 1 1,1-1-1,-1 0 0,1 0 1,-1 0-1,0 0 1,3 0-1,-3-1 1,0 1 1,0-1-1,0 0 0,0 1 1,0-1-1,0 0 0,-1 0 1,1 0-1,0 0 0,0 1 1,-1-1-1,1 0 0,0 0 0,-1 0 1,1 0-1,-1-1 0,0 1 1,1 0-1,-1-1 0,3-9 18,-2 0 0,1 0 0,-2 0 0,0-14 0,0 13 11,0 11-27,-3-202 181,0 178-150,0 1 1,-1-1 0,-2 0-1,0 1 1,-2 0 0,-11-25 0,13 40 713,6 16-1182,0-5 39,0 1 0,1-1 0,0 0 1,0 0-1,0 1 0,0-1 0,0 0 0,0 0 1,2 3-1,9 1-6518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9:21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0 10645,'0'0'6638,"-5"20"-6108,-2 1-463,3-8-29,0 1 0,1-1 0,0 1 0,1-1 0,0 1 0,1 0 0,2 24 0,8 24 386,33 119-1,-12-61 134,-18-66-392,-1 1 0,5 104 1,-11-169-1704,2-14-531,-3-2-2042,-3 0-2845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9:22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0 16424,'0'0'4450,"-3"6"-4394,0 0-44,0 0 0,1 0 0,0 0 0,1 1 1,-1-1-1,1 1 0,0-1 0,1 1 0,-1-1 1,2 1-1,-1-1 0,2 8 0,3 21 91,10 37-1,-2-15 41,3 27 222,23 124 899,12 212-1,-50-371-836,-1-47-296,0-5-46,0-68-1302,0 39-6748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6:39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290 74 6115,'0'0'9089,"0"0"-8848,1 0 0,-1 0-1,0 0 1,1 0 0,-1-1-1,0 1 1,1 0-1,-1 0 1,1 0 0,-1-1-1,0 1 1,0 0 0,1 0-1,-1-1 1,0 1 0,1 0-1,-1-1 1,0 1 0,0 0-1,0-1 1,1 1-1,-1 0 1,0-1 0,0 0-1,0 0-197,0 0 0,-1-1 0,1 1 0,-1 0 0,1-1-1,-1 1 1,0 0 0,1 0 0,-1-1 0,0 1-1,0 0 1,0 0 0,0 0 0,0 0 0,0 0 0,0 0-1,0 1 1,0-1 0,-1 0 0,1 0 0,-2 0 0,-33-14 55,31 13-55,-16-5-30,-39-8 0,53 14-8,-1 0 1,0 0 0,0 1 0,1 0-1,-1 0 1,0 0 0,0 1-1,-13 4 1,18-4-2,1 0 1,-1 0 0,1 1-1,0-1 1,-1 1-1,1 0 1,0 0 0,0 0-1,0 0 1,1 0-1,-1 0 1,0 0-1,1 0 1,-1 1 0,1-1-1,0 1 1,-2 2-1,-13 50 53,14-47-49,-6 40 6,3 0 0,1 1 0,4 63 0,0-64-12,0-27-29,0 0 0,2 0 0,0 0-1,2 0 1,8 31 0,-10-47 17,-1-1 0,1 1 0,-1-1 0,1 0 0,0 0 0,1 0 0,-1 0 0,1 0 0,0 0 0,0-1 0,0 1 0,0-1 0,0 0 0,1 0 0,0 0 0,-1-1 0,1 1 0,0-1 0,1 0 0,-1 0 0,0 0 0,0 0 0,1-1 0,-1 0 0,1 0 0,-1 0 0,1 0 0,0-1 0,-1 0 0,1 0 0,7 0 0,-3-2-54,0-1-1,1 1 1,-1-2-1,0 1 0,0-1 1,0 0-1,-1-1 1,0 0-1,0 0 0,0-1 1,0 0-1,10-12 1,11-11-1573,39-52 1,-65 77 1365,25-35-3811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6:39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30 10165,'0'0'9545,"-1"-6"-9067,0 3-417,-3-15 75,1 15-74,3 14 15,1 30-7,2 0 0,12 57 1,29 84 3,-13-54-60,-16-69-98,8 49-3559,-19-79-1896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6:40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362 96 9316,'0'0'7943,"-26"-14"-6377,-82-44-633,101 54-849,1 1 0,-1 0 0,0 0 0,0 1 0,0 0 0,0 0 0,0 0 0,0 1 0,-1 0 0,1 1 0,0 0 0,0 0 0,-1 0 0,-8 2 0,0 0 46,13-2-111,0 1-1,0 0 0,0-1 0,1 1 1,-1 0-1,0 1 0,0-1 0,0 0 1,1 1-1,-1-1 0,1 1 0,-1 0 1,1 0-1,0 0 0,-1 0 0,-2 4 1,1 0 1,0 0 1,1 0 0,-1 0-1,1 1 1,0-1 0,-3 13-1,0 5-1,1-1-1,2 1 0,-1 29 1,2-27-4,1-1 1,1 0 0,2 1-1,0-1 1,10 42-1,-10-61-15,0 1-1,0-1 0,1 0 1,-1 0-1,1 0 0,1 0 0,-1 0 1,1-1-1,0 1 0,0-1 1,1 0-1,-1 0 0,1-1 0,0 1 1,0-1-1,1 0 0,-1 0 1,1-1-1,0 0 0,0 0 1,0 0-1,1-1 0,-1 0 0,0 0 1,1 0-1,12 0 0,-11-1-74,0 0-1,0 0 1,1-1-1,-1-1 0,0 1 1,0-1-1,1-1 1,-1 0-1,0 0 0,0 0 1,-1-1-1,1 0 1,12-7-1,-13 6-290,-1-1 0,1 0 1,-1-1-1,0 1 0,8-11 0,-6 6-1023,-1 0 0,0-1 0,8-17 0,6-24-10561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6:41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67 6531,'0'0'12078,"-2"-7"-11622,-1-1-382,2 5-58,0 1 0,0-1 0,0 0 0,0 0 0,0 1 0,1-1 0,0 0 0,-1 0 0,1 0 1,0 0-1,0 0 0,1-2 0,-1 4-14,1 0 0,-1 0 1,1 0-1,-1 1 1,1-1-1,0 0 1,0 0-1,-1 1 1,1-1-1,0 0 1,0 1-1,0-1 1,0 1-1,-1-1 1,1 1-1,0 0 1,0-1-1,0 1 1,0 0-1,0 0 1,0 0-1,0-1 1,0 1-1,0 0 1,0 0-1,0 0 1,0 1-1,0-1 1,0 0-1,0 0 0,0 0 1,0 1-1,0-1 1,2 1-1,0 0 3,1 0-1,0 0 0,-1 0 0,1 1 0,-1-1 0,1 1 0,-1 0 0,0 0 0,4 3 1,-2 0-5,-1 1 1,0 1-1,0-1 0,0 0 1,-1 1-1,0 0 1,0 0-1,0 0 1,-1 0-1,0 0 1,1 14-1,0 7 1,-2 52-1,-2-45 4,1-23 22,0 0-1,-1-1 0,-1 1 1,0 0-1,0-1 0,-1 0 1,-1 1-1,0-1 0,0 0 1,-1-1-1,-1 1 0,1-1 1,-2 0-1,0-1 0,-10 13 1,17-18 2256,10-3-1541,21-5-1074,-20 2 596,51-2-346,74 3-1,-66 2-3713,-54-1-2278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6:45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7347,'0'0'1596,"-1"19"-1329,0-2-263,-2 33 601,3 1 0,8 68 0,98 589 3189,68 525-2108,-15-227-1052,97 672-420,-202-1228-104,-5 505-1,-51-681-59,26 658 452,58 351 27,-80 51-55,-25-611-196,5-202-49,6 954 1171,12-1329-1471,-2-145-379,-3-9 239,-6-15-275,-35-131-5285,13 45-995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48.8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 13302,'0'0'4386,"49"0"-4114,-6 3 224,16-1 1,-1 4-321,5 1-112,0 0-64,-2-7-80,-3 0-913,-4-3-2816,-8-25-5076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8:28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52 135 8356,'0'0'5264,"-2"18"-3736,11 267-1274,-5-192-249,-3 37 51,-1-130-19,-1-5 27,-8-32 61,-7-25-116,3-1 0,-7-97 1,19 138-18,-2-33-11,8-97 0,-4 145 20,0 0 0,1 0 0,-1 0-1,1 1 1,1-1 0,0 1 0,0-1-1,0 1 1,0 0 0,7-8 0,-8 12-5,-1 0 0,1 0 1,0 0-1,0 0 1,0 1-1,0-1 0,0 1 1,1-1-1,-1 1 0,0 0 1,1 0-1,-1 0 0,0 0 1,1 0-1,0 1 1,-1-1-1,1 1 0,-1-1 1,1 1-1,0 0 0,-1 0 1,1 0-1,-1 0 1,1 1-1,0-1 0,-1 1 1,1-1-1,-1 1 0,1 0 1,3 2-1,0 0-9,-1 1 0,-1-1-1,1 1 1,0 0 0,-1 0 0,0 0-1,0 0 1,0 1 0,-1 0 0,1 0 0,2 6-1,30 64-4,-32-66 14,20 55-3,-2 1 1,-3 1 0,-3 1-1,7 75 1,-21-134 4,-1-10-130,0-25-687,-2-41-4207,-1 26-1132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8:29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9092,'0'0'5272,"0"7"-5109,1-1-162,0 0 0,0 0 1,1 0-1,0-1 1,0 1-1,0-1 0,1 1 1,0-1-1,5 9 0,42 49-24,-24-31 25,1 3-8,-12-14 15,1 0-1,1-1 1,0-1-1,2 0 1,40 30-1,-58-48-9,-1-1 1,1 1-1,0-1 0,-1 1 1,1-1-1,0 0 0,0 1 1,-1-1-1,1 0 0,0 1 1,0-1-1,0 0 0,0 0 1,-1 0-1,1 0 0,0 0 1,0 0-1,0 0 0,0 0 1,0 0-1,-1 0 0,1 0 1,0-1-1,0 1 0,0 0 1,-1-1-1,1 1 0,0 0 1,0-1-1,-1 1 0,1-1 1,0 1-1,-1-1 0,1 0 1,0 1-1,-1-1 0,1 1 1,-1-1-1,1 0 0,-1 0 1,1 1-1,-1-1 0,0 0 1,1 0-1,-1 0 0,0 1 1,1-3-1,1-5 7,0 0 1,-1 0-1,0 0 1,1-9-1,-2 9 7,4-188 400,-5 123-415,1 74-70,1 0 0,-1 0-1,0 0 1,0 0 0,0 1-1,1-1 1,-1 0 0,1 0-1,-1 0 1,1 0 0,-1 0-1,1 0 1,-1 0 0,1-1 0,0 1-1,0 0 1,1 1 0,13 4-4614,-6-6-489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8:29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10565,'0'0'931,"2"24"-632,0-1-165,0-1 29,0 1 0,2-1 0,0 0 0,14 38 1,108 313 807,-126-373-972,0 0-1,0 0 1,0 0 0,0 0 0,0 0 0,0-1 0,0 1 0,0 0 0,0 0 0,0 0 0,0 0 0,0 0-1,0 0 1,0 0 0,0 0 0,0 0 0,0 0 0,0 0 0,0 0 0,0 0 0,1 0 0,-1 0 0,0 0 0,0 0-1,0 0 1,0 0 0,0 0 0,0 0 0,0 0 0,0 0 0,0 0 0,0 0 0,0 0 0,0 0 0,0 0-1,0 0 1,1 0 0,-1 0 0,0 0 0,0 0 0,0 0 0,0 0 0,0 0 0,2-13-299,-1-19-1020,-1-12-1940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8:29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10901,'0'0'4514,"5"153"-4386,17-96-32,-3 6-32,3 7-16,5 2-48,-3-2-16,-2-2-160,-5-9-944,-7-13-1650,-8-13-895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8:30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0 10741,'0'0'4738,"-2"19"-4589,0 19-100,1 1-1,2 0 0,10 69 0,44 169 293,-61-312-1076,-3 0 0,0 0 0,-21-47 0,-5-2-3363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8:30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9989,'0'0'3543,"16"-1"-3317,12 1-49,209 0 1154,-223 1-1312,-1 1 1,0 1 0,0 0 0,0 0 0,0 1 0,0 1-1,-1 0 1,0 1 0,0 0 0,0 1 0,-1 1 0,21 16-1,-24-16-3,0 0 1,0 0-1,-1 0 0,0 1 0,0 0 0,-1 1 0,-1-1 0,1 1 0,-2 1 0,1-1 0,-1 0 0,-1 1 0,0 0 0,0 0 0,-1 0 1,0 12-1,1 7 219,-2 1 0,-1-1 1,-2 0-1,-1 1 1,-1-1-1,-2 0 1,-17 55-1,8-48 29,-2-1 0,-1-1 0,-2-1 0,-27 37 1,31-50 176,-1-1 1,0-1 0,-2-1 0,0 0 0,-1-2 0,0 0 0,-34 19 0,45-27 104,9-5-1981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9:05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157 213 4386,'0'0'3975,"-21"-8"-3369,-7-2-346,8 4 109,0-2-1,-27-13 1,46 20-118,-1 1 0,1-1 0,0 0 0,0 1 0,0-1 0,0 0 0,-1 0 0,1 0 1,0 0-1,0 0 0,0 0 0,1 0 0,-1 0 0,0 0 0,0-1 0,1 1 0,-1 0 0,0 0 0,1-1 1,-1 1-1,1-3 0,0 3-237,0-1 1,0 0-1,0 0 1,0 1-1,0-1 0,1 0 1,-1 1-1,1-1 1,-1 0-1,1 1 1,0-1-1,1-2 1,4-5-11,1 1 0,0-1 0,0 1 0,0 1 1,1-1-1,0 2 0,1-1 0,0 1 0,0 0 1,0 1-1,0 0 0,1 0 0,0 1 0,0 0 1,0 1-1,0 0 0,1 1 0,-1 0 0,1 0 1,12 1-1,-21 1-5,0 0 1,0 0-1,0 1 1,0-1-1,-1 1 0,1-1 1,0 1-1,0 0 1,-1-1-1,1 1 1,0 0-1,-1 0 1,1 0-1,-1 1 1,1-1-1,-1 0 1,0 0-1,0 1 0,1-1 1,-1 1-1,0-1 1,0 1-1,0 0 1,0-1-1,0 4 1,3 4 0,-1 1 0,0-1 1,2 17-1,-3-19-1,6 58 15,-2 1-1,-6 122 0,-1-81 70,1-106-54,2-21 27,0 12-60,0 0 0,0 1 0,1 0 0,1-1 0,-1 1 0,1 1 0,0-1 0,1 0 0,-1 1 0,1 0 0,1 0-1,-1 0 1,1 1 0,0 0 0,0 0 0,0 0 0,1 1 0,0 0 0,0 0 0,0 1 0,0 0 0,1 0 0,-1 0-1,1 1 1,-1 0 0,1 1 0,0 0 0,0 0 0,0 1 0,-1-1 0,12 3 0,-15-1 1,1 0 0,-1 0 0,0 1 1,0 0-1,0 0 0,0 0 0,0 0 1,0 1-1,0-1 0,-1 1 0,0 0 0,1 0 1,-1 0-1,0 1 0,0-1 0,-1 1 1,1 0-1,-1 0 0,1 0 0,-1 0 0,-1 0 1,1 0-1,1 7 0,3 8 1,-1 1 0,0 0 0,2 39 0,-3-19 11,-2-1 0,-2 0 1,-9 79-1,8-107-7,-1 0 0,-1 0 0,0 0 0,-1 0 0,0-1 1,0 1-1,-1-1 0,0 0 0,-1 0 0,0-1 0,-1 0 0,0 0 1,0 0-1,-1-1 0,0 0 0,-1-1 0,1 0 0,-17 11 0,17-14-14,0-1 0,0 1-1,0-1 1,0-1-1,-1 1 1,-16 1 0,20-3-42,0-1 0,0 1 1,0-1-1,0-1 0,0 1 1,0-1-1,0 0 1,0 0-1,0 0 0,0 0 1,0-1-1,0 0 0,-5-3 1,6 2-214,-1-1 0,1 0-1,0 0 1,0 0 0,1-1 0,-1 1 0,1-1 0,-5-8 0,-25-53-4495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9:06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 6563,'0'0'10533,"-6"7"-10378,2-2-148,1 0 0,-1 0 0,1 0 0,0 0 0,1 0 0,-1 1 0,1-1 0,0 1 0,0 0 0,1-1 0,0 1 0,0 0 0,0 0 0,0 0 0,1 8 0,7 114 161,44 240 0,-20-173-120,-28-173-48,-3-17-25,0 1 1,1-1-1,0 1 0,0 0 1,1-1-1,-1 0 0,3 7 0,1-40-1973,-5-27-835,0-18-2089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9:06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95 11541,'0'0'5763,"131"-77"-5443,-75 66-224,-3 5-64,-4 6-32,-6 0-48,-6 0-528,-13 2-1521,-14 7-2753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9:07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0 136 13718,'0'0'3458,"170"-66"-3298,-116 38-96,2 6-64,-3 9-32,-9 7-896,-13 6-1874,-16 0-4081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51.3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1 246 9060,'0'0'4306,"8"-18"-3087,-5 9-1110,9-21 154,1 1 0,1 1 0,23-34 0,-31 56-225,-1-1 1,1 1-1,0 0 1,0 0-1,0 1 0,1-1 1,0 1-1,8-4 1,-11 7-31,0 0 0,0 1 0,0-1-1,0 1 1,0-1 0,0 1 0,1 0 0,-1 1 0,1-1 0,-1 1 0,0 0 0,1 0 0,-1 0-1,1 1 1,-1-1 0,0 1 0,6 2 0,-7-2 13,0 1-1,0 0 1,0 0-1,-1 0 1,1 0-1,0 1 1,-1-1-1,1 1 1,-1-1-1,0 1 1,0 0-1,0 0 1,0 0-1,-1 0 1,1 0-1,-1 0 1,0 1-1,0-1 1,1 5-1,1 5 33,0-1 0,-1 0 0,-1 1 0,0 14 0,0-5-49,-1 0-1,-1-1 0,-1 1 1,-1-1-1,-1 1 1,-12 38-1,-10-1-32,-42 68 1,9-18 72,58-108-2,0 0 0,0 1 0,0-1 1,1 0-1,-1 1 0,0-1 0,1 0 0,-1 1 1,1-1-1,-1 1 0,1-1 0,0 1 1,0-1-1,0 1 0,0-1 0,0 1 0,0-1 1,0 1-1,0 2 0,2-3 36,0-1 1,-1 1-1,1 0 1,0-1-1,-1 0 1,1 1-1,0-1 0,-1 0 1,1 0-1,0 0 1,0 0-1,-1 0 0,1 0 1,2 0-1,11-1-156,264-14 1519,-278 14-1522,-1 0 0,1 0 0,-1-1 0,0 1 0,1 0 0,-1 0 0,0-1 0,0 1 0,1 0 0,-1 0 0,0-1 0,0 1 0,0 0 0,-1 0 0,1-2 0,0 1-664,0-17-5031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9:07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0 165 15591,'0'0'3938,"178"-131"-3522,-98 109-336,7 11-80,3 11 0,-3 0-736,-11 0-2642,-21 6-4241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6:41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295 38 5378,'0'0'7257,"-15"-6"-5800,2 0-1137,5 2-128,-1 0 1,1 1-1,-1-1 0,0 2 1,0 0-1,0 0 0,0 0 1,0 1-1,-11 0 0,10 1 168,-1 0 0,1 0 0,-1 1 0,0 1 0,1 0 0,0 0-1,-13 5 1,19-5-288,0 0 0,0 0-1,0 1 1,0 0-1,1-1 1,-1 1 0,1 1-1,0-1 1,0 0-1,0 1 1,0 0 0,0-1-1,1 1 1,-1 0-1,1 0 1,0 1 0,1-1-1,-3 9 1,0 0 12,1 0 1,1 0-1,0 0 0,1 0 1,0 1-1,1-1 1,1 0-1,0 1 1,1-1-1,0 0 0,1 0 1,9 25-1,-10-31-86,1-1-1,0 0 0,0 0 0,0 0 1,1 0-1,0 0 0,0-1 1,1 0-1,-1 0 0,1 0 0,0 0 1,1-1-1,-1 0 0,1 0 1,-1 0-1,1 0 0,1-1 1,-1 0-1,0-1 0,1 1 0,-1-1 1,1-1-1,-1 1 0,1-1 1,0 0-1,11 0 0,-13-1-156,0-1-1,0 1 0,-1-1 1,1 0-1,0 0 1,-1 0-1,1-1 0,-1 0 1,1 1-1,-1-2 1,0 1-1,1 0 0,-1-1 1,-1 0-1,1 0 1,5-5-1,2-5-1420,0 0 0,-1 0 0,12-22 0,-15 24 251,31-51-8339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6:42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0 12422,'0'0'8452,"-17"149"-8292,22-70-96,12 8-48,0-2 16,-5-4-32,-2-11 0,0-18-320,-1-17-1025,-1-22-2337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6:46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36 5442,'0'0'9533,"-9"-6"-8173,-25-18-439,21 19-276,12 11-564,2-1-31,16 411 20,157 831 55,-93-705-42,-77-512-81,119 868 46,-42 4-18,0 144 76,-80-1038-105,80 663 6,-36 3-17,-40 460 136,-6-646 185,17 752 228,-14-1163-453,57 1137 901,-27-879-870,23 285 251,-30 0-128,-26-540 84,0-5-4255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6:48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17 7139,'0'0'7614,"-9"-3"-6891,-27-9-362,36 12-355,-1 0 1,1-1-1,-1 1 1,1 0-1,-1 0 1,0 0 0,1-1-1,-1 1 1,1 0-1,-1 0 1,1 0-1,-1 0 1,1 0-1,-1 0 1,1 0 0,-1 0-1,0 0 1,1 1-1,-1-1 1,1 0-1,-1 0 1,1 0 0,-1 1-1,1-1 1,-1 0-1,1 1 1,-1-1-1,1 0 1,0 1 0,-1-1-1,1 0 1,-1 1-1,1-1 1,0 1-1,-1-1 1,1 1-1,0-1 1,0 1 0,-1-1-1,1 1 1,0-1-1,0 1 1,0-1-1,0 1 1,0-1 0,0 1-1,0-1 1,-1 1-1,2 0 1,-1 0-1,-1 4 33,-8 36 60,3 1 1,1 1-1,2-1 0,3 57 0,1-28 19,-3 31-4,19 1080 1044,51 397-760,-41-315-66,28-2 134,-6 330-328,-50-1236 46,2 422 747,36-273-625,-12-241-270,27 950 81,-30-576-64,-1-9-12,-22-498-38,4 161 10,20-138-13,-13-104-1,-2 0 0,0 61 0,-13-113-218,-34-25-3462,15 15-1717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8:47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87 6419,'0'0'6544,"0"-1"-6424,0 1 0,-1 0 0,1-1 0,0 1 0,-1 0-1,1-1 1,-1 1 0,1 0 0,0 0 0,-1-1 0,1 1 0,-1 0 0,1 0-1,0 0 1,-1 0 0,1 0 0,-1 0 0,1-1 0,-1 1 0,1 0-1,-1 0 1,1 0 0,-1 0 0,1 1 0,-1-1 0,1 0 0,-1 0-1,2 48-89,2-1 1,2 1-1,15 64 0,-19-105-31,49 240 34,-54-258-60,-1 1 1,0 0 0,0 0 0,-1 0 0,-9-11 0,-8-15-34,10 12 52,1-1 0,2-1 0,0 1 0,2-2 0,1 1 0,1-1 0,1 0 0,1-1 0,2 1 0,1-46 0,1 64 8,1 0-1,-1 1 1,1-1-1,1 0 1,0 1-1,0-1 1,0 1-1,5-9 1,-5 13-4,0 0 0,0 1-1,0-1 1,1 0 0,0 1 0,-1 0 0,1 0 0,1-1 0,-1 2 0,0-1 0,1 0-1,-1 1 1,1-1 0,0 1 0,0 0 0,0 0 0,0 1 0,5-2 0,-3 1-4,1 0 0,0 1 0,0 0 0,0 0 0,0 0 0,0 1 0,0 0 0,0 1 0,0-1 0,0 1 0,0 1 0,0-1 0,0 1 0,-1 0 0,11 5 0,-9-2 10,0 0-1,0 0 1,0 1 0,0 0 0,-1 1 0,0 0 0,-1 0 0,1 0 0,-1 1 0,6 9 0,-1 4 7,0 0 1,-1 0-1,-1 0 0,-1 1 0,-1 1 0,-1 0 0,-1-1 1,3 39-1,-5 97 48,-4-97-37,2-55-13,-1-5-3,1 0 0,-1 1 1,0-1-1,0 0 0,0 1 1,0-1-1,0 1 0,0-1 1,0 0-1,0 1 0,0-1 1,-1 0-1,1 1 0,-1-1 1,1 0-1,-1 0 0,1 1 1,-1-1-1,0 0 0,1 0 0,-1 0 1,0 0-1,0 0 0,-1 2 1,1-14-341,10-38-3047,-4 17-907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8:48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0 8420,'0'0'3930,"-7"17"-3760,2-4-110,2-9-40,0 1 0,1 0 0,0 0 0,0 0 0,0 1-1,1-1 1,0 0 0,0 1 0,0-1 0,1 1 0,-1-1 0,1 1 0,1-1 0,-1 1 0,1-1 0,0 0 0,0 1 0,0-1 0,4 10 0,20 25 103,1 0 0,1-1 1,3-2-1,1-1 0,1-2 0,52 43 0,-81-74-109,1 1 1,-1-1-1,1 0 0,0 0 1,0-1-1,0 1 0,0-1 1,0 0-1,1 0 0,-1 0 1,1-1-1,-1 0 0,1 1 1,0-2-1,9 2 0,-13-3 15,1 1-1,-1 0 0,0-1 0,1 0 0,-1 1 1,1-1-1,-1 0 0,0 0 0,0 0 0,0 0 0,1 0 1,-1 0-1,0 0 0,0 0 0,0-1 0,0 1 1,-1 0-1,1 0 0,0-1 0,0 1 0,-1-1 1,1 1-1,-1-1 0,1 1 0,-1-3 0,11-47 469,-10 45-459,4-42 70,-2-1 1,-6-78-1,3 117-100,-1 0 0,-1 0 0,0 0 0,-6-18 0,8 26 1,-1 0 0,0 0 0,1-1 0,-1 1 1,0 0-1,0 0 0,-1 0 0,1 0 0,0 1 0,-1-1 0,1 0 0,-1 0 0,0 1 0,1-1 0,-1 1 1,0 0-1,0-1 0,0 1 0,0 0 0,0 0 0,0 0 0,0 0 0,0 1 0,-1-1 0,1 0 1,-4 0-1,5 1-121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8:48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0 10645,'0'0'1699,"-3"23"-1261,-2 6-316,1-8-28,1 2 0,2-1 0,0 0 0,2 27 0,5-9 135,1-1 1,2 0-1,2 0 0,25 58 0,7 27 23,13 79-44,-49-192-102,-7-11-127,0 0 1,0 0-1,0 1 1,1-1-1,-1 0 1,0 0-1,0 0 1,0 0-1,0 0 1,0 1-1,1-1 1,-1 0-1,0 0 1,0 0-1,0 0 1,0 0-1,1 0 1,-1 0-1,0 0 1,0 0-1,0 0 1,0 0-1,1 0 1,-1 0-1,0 0 1,0 0-1,0 0 1,1 0-1,-1 0 1,0 0-1,0 0 1,0 0-1,1 0 1,-1 0-1,0 0 1,0 0-1,0 0 1,0 0-1,1 0 1,-1 0-1,0-1 1,0 1-1,0 0 1,0 0-1,0 0 1,0 0-1,1 0 1,-1-1-1,0 1 1,0 0-1,0 0 1,0 0-1,0 0 1,0-1-1,0 1 1,0 0-1,0 0 1,0 0-1,0 0 1,0-1-1,0 1 1,0 0-1,0 0 1,0 0-1,0-1 1,0 1-1,0 0 1,2-27-2301,-1-16-550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8:48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0 10213,'0'0'4757,"-13"21"-4443,-39 71-87,49-84-195,0 0-1,1-1 0,-1 2 1,2-1-1,-1 0 1,1 0-1,0 0 1,1 1-1,0-1 0,2 13 1,-1 7 89,0 3 94,2 0-1,1 0 1,9 39-1,34 92 288,1 6-272,-12-26-2250,-35-132-1680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9:18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66 204 11909,'0'0'5483,"-9"-2"-5342,-28-5 14,27 7 100,10 4-206,0 0 7,4 51 102,3 0 0,2 0 0,24 81 0,-1 1-109,-25-109-50,-2-7 130,-13-41 63,-15-46-162,7 23-35,2 0 0,-14-67 1,20 50-3,2 0 0,2 0 1,9-110-1,-5 168 2,0-1 0,0 1 0,1-1 0,-1 1 0,1-1-1,0 1 1,0-1 0,0 1 0,0 0 0,0-1 0,0 1 0,1 0 0,-1 0 0,1 0-1,-1 0 1,1 0 0,0 0 0,0 0 0,0 1 0,0-1 0,0 1 0,0-1 0,0 1-1,0 0 1,1 0 0,-1 0 0,1 0 0,-1 0 0,0 0 0,1 1 0,0-1 0,-1 1-1,1 0 1,-1 0 0,1 0 0,-1 0 0,1 0 0,-1 0 0,1 1 0,-1-1 0,1 1-1,-1 0 1,1 0 0,-1 0 0,1 0 0,3 2 0,2 6 4,1 0 0,-1 0 0,-1 0 0,0 1 1,0 0-1,-1 0 0,-1 1 0,7 16 0,-9-21 1,35 78 1,41 137 0,5 97 61,-77-293-51,-5-24-342,-1-5-194,-4-42-3038,3 42 3201,-6-46-4534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2:55.4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83 8052,'0'0'8492,"3"0"-8050,103 0 691,134-17-1,-232 15-1119,64-7 123,-1-4 1,86-26-1,-145 36-1007,-3 3-4674,-9 0 5427,9 0-5626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47.0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 94 9220,'0'0'10651,"0"22"-10606,-6 88 15,-5 0-1,-30 130 1,16-104 14,23-156-45,2 0-1,0-21 1,10-70-34,-5 22 4,5 1 1,29-122 0,-38 206 2,22-66 253,-21 65-233,0 1 0,0-1 0,1 1 0,-1 0 0,1 0 1,0 0-1,0 0 0,0 0 0,0 1 0,1-1 0,0 1 0,7-5 1,-10 7-18,1 1 0,-1-1 1,1 1-1,-1 0 1,1-1-1,0 1 1,-1 0-1,1 0 0,-1 0 1,1 0-1,-1 1 1,1-1-1,0 0 1,-1 1-1,1-1 0,-1 1 1,1-1-1,-1 1 1,0 0-1,1-1 0,-1 1 1,0 0-1,1 0 1,-1 0-1,0 0 1,0 0-1,0 0 0,0 1 1,0-1-1,0 0 1,1 2-1,5 8 46,0-1 0,0 1 0,4 12-1,-4-10 3,31 67 133,-3 1 0,-3 2 1,-4 2-1,24 126 0,-48-195-226,-2 0 0,2 30 0,-4-46-558,-1-18-5332,-5-7-1924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9:19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46 512,'0'0'14420,"-4"16"-14196,2-7-207,0-5-12,1 0 1,0 0 0,0-1-1,0 1 1,0 0 0,1 0 0,0 0-1,0 0 1,0 0 0,0 0-1,0 0 1,1 0 0,-1 0 0,1 0-1,0 0 1,1-1 0,-1 1 0,1 0-1,-1-1 1,1 1 0,0-1-1,0 1 1,1-1 0,-1 0 0,1 0-1,5 5 1,43 35 241,162 147 560,-208-185-803,4 5 9,1-1 0,18 14 0,-27-23-6,1 1 22,-2-10 143,-4-66 412,-4-1 1,-27-112-1,15 83 306,19 102-828,1 2-134,0 4-8,0 0 67,0 1-1,1-1 1,-1 0 0,0 1-1,1-1 1,0 0 0,0 1 0,0-1-1,0 0 1,2 3 0,11 8-1732,9-9-4133,-13-5-1824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9:19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11685,'0'0'4813,"6"21"-4533,42 144 174,-23-72-96,-4 0 1,-4 2 0,-4 1-1,0 102 1,2-255-4849,-10 13-72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9:20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0 13398,'0'0'4962,"-5"21"-4415,0 0-459,0-4-18,1 0-1,1 1 1,1 0 0,0-1 0,2 33 0,6 1 129,2-1 0,19 63 0,-6-26 34,6 33 199,16 189 0,-42-302-562,1 25 450,-2-31-401,0 0 1,0 0-1,0 0 1,0 0 0,0 0-1,0 0 1,1 0 0,-1 0-1,0 0 1,0 0-1,1 0 1,-1-1 0,1 1-1,-1 0 1,0 0 0,1 0-1,0-1 1,-1 1-1,1 0 1,-1-1 0,1 1-1,1 0 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9:37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66 8788,'0'0'8777,"-3"0"-7637,3 0-1090,0 0 0,0 0 0,0 0 0,0 0 0,0 0 1,0 0-1,0 0 0,0 0 0,0-1 0,0 1 0,0 0 1,0 0-1,1 0 0,-1 0 0,0 0 0,0 0 0,0 0 1,0-1-1,0 1 0,0 0 0,0 0 0,0 0 0,0 0 1,0 0-1,0 0 0,0 0 0,0-1 0,0 1 0,0 0 1,-1 0-1,1 0 0,0 0 0,0 0 0,0 0 0,0 0 1,0 0-1,0-1 0,0 1 0,0 0 0,0 0 0,25-10 503,39-8-188,-1 10-137,91-1 0,13-1-57,-89 4 563,-78 35-398,-14 513 1363,12-394-1430,4 164 594,5-268-551,0 12-27,-7-56-343,0-17-2633,0 6 1807,0-40-3374,0-14-4122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9:37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 10501,'0'0'11685,"12"-2"-11637,51 2 80,15 0 176,7 0-224,2 0-80,1 0-704,-3 0-1089,-12-9-2193,-10-26-9092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9:38.1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0 8852,'0'0'8452,"-5"15"-7961,1-5-429,-2 6 39,0 0-1,1 1 0,1-1 0,1 1 1,-2 20-1,1 280 1481,5-186-1121,0-172-709,0-31-1642,-1 2-3815,0 15-3458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9:38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82 8404,'0'0'8385,"-1"-13"-7737,1 6-548,-1 3-63,1 0 1,-1 0-1,1 0 0,0 0 0,1 0 1,-1 0-1,1-4 0,0 7-24,-1-1 0,1 1 0,-1 0 0,1 0 0,0 0 0,-1-1 0,1 1 0,0 0 0,0 0 0,0 0 0,0 0 0,0 0 0,0 1 0,0-1 0,0 0 0,0 0 0,0 1 0,0-1 0,0 0 0,1 1 0,-1-1 0,0 1 0,1 0 0,-1-1-1,0 1 1,1 0 0,-1 0 0,0 0 0,2 0 0,33-3 99,-1 2-1,1 1 0,-1 3 1,1 0-1,38 10 0,-64-11-92,1 1 0,-1 0 0,0 1-1,0 0 1,-1 1 0,1 0 0,-1 1-1,0 0 1,0 0 0,-1 0 0,0 1-1,0 1 1,0 0 0,-1 0 0,0 0-1,-1 0 1,0 1 0,0 0 0,-1 1-1,0-1 1,5 16 0,-3 4 38,-1 0 0,-1 0-1,-2 0 1,-1 0 0,-1 1 0,-3 36 0,1-43-23,-1 7 120,-1 1 1,-2-1-1,-1 0 0,-1 0 1,-1 0-1,-21 45 0,7-27 556,-2-1 0,-61 86 0,84-131-675,-37 46 439,36-46-401,-1 0 0,1 1 0,-1-1 0,1 0 0,-1 0 0,0 0 0,0-1 0,0 1 0,0-1 1,0 0-1,0 1 0,0-1 0,0 0 0,0-1 0,-5 1 0,31-1-10246,-10-10 3597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9:39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66 13078,'0'0'4319,"-1"25"-4009,-5 160 295,5-101-168,-1-20 95,3 1 1,2-1-1,15 79 1,-18-143-513,0 0-1,0 0 1,0-1-1,0 1 1,1 0 0,-1 0-1,0 0 1,0 0-1,0 0 1,0 0 0,0 0-1,0 0 1,0 0-1,0 0 1,0 0 0,0 0-1,0 0 1,0 0 0,0 0-1,0 0 1,0 0-1,1 0 1,-1 0 0,0 1-1,0-1 1,0 0-1,0 0 1,0 0 0,0 0-1,0 0 1,0 0 0,0 0-1,0 0 1,0 0-1,0 0 1,0 0 0,2-13 412,-1-22-19,-14-243-33,-1 1-231,13 249-113,0 21-16,0 1 0,1-1 0,-1 1 0,2-1 1,-1 1-1,1-1 0,2-10 0,-3 17-19,1 0 0,-1-1-1,0 1 1,1 0 0,-1 0 0,0 0 0,1 0 0,-1 0-1,1 0 1,-1 0 0,0-1 0,1 1 0,-1 0-1,0 0 1,1 0 0,-1 1 0,0-1 0,1 0 0,-1 0-1,1 0 1,-1 0 0,0 0 0,1 0 0,-1 0-1,0 1 1,1-1 0,-1 0 0,0 0 0,0 0 0,1 1-1,-1-1 1,1 1 0,12 9 4,1 8 74,-1 1 0,0 0 1,18 39-1,-3-6 82,139 263 337,-138-253-494,-3 2 0,-4 1 0,19 80 0,-37-119 47,-1 1 0,0-1-1,-3 29 1,0-54-256,-7-4-2452,-4-11-1735,-5-9-4577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9:39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0 180 17880,'0'0'5107,"144"-68"-4419,-74 59-512,3 5-144,-3 2-32,-7-5-640,-9-10-1057,-13-14-1377,-19-10-4833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9:50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79 128 8340,'0'0'4231,"-1"15"-3361,-8 231 2582,19 2-1814,-11-253-1579,0-1-1,0 0 1,0 1-1,-1-1 1,0 1-1,0 0 1,0-1-1,-1 1 1,-3-6-1,-10-20 104,7 5-162,2-1-1,0 0 0,2 0 1,-3-38-1,3-111 0,5 145 2,0 18 3,0 0 0,1 0-1,1 1 1,0-1-1,1 1 1,0-1 0,6-14-1,-8 24-5,0 0-1,1 0 1,-1 0 0,1 0-1,0 1 1,0-1-1,0 0 1,0 1-1,0-1 1,1 1 0,-1 0-1,1 0 1,-1 0-1,1 0 1,0 0 0,0 1-1,0-1 1,0 1-1,0 0 1,0 0 0,0 0-1,1 0 1,-1 0-1,0 1 1,0-1-1,1 1 1,-1 0 0,0 0-1,1 0 1,-1 1-1,0-1 1,0 1 0,5 1-1,-1 0 3,-1 0 0,0 1 0,0 0 0,0 0-1,0 0 1,0 1 0,0 0 0,-1 0 0,0 0 0,0 1 0,9 9-1,2 7 12,25 38-1,-37-52-10,26 46 2,-2 0 0,-3 2 1,-2 1-1,-2 1 0,-3 1 1,14 83-1,-28-123 9,-2 1 1,0 37-1,-2-56 48,1-4-246,0-1-1,0 0 0,-1 1 1,0-1-1,0 0 0,0 1 1,0-1-1,-2-6 0,1 0-1311,-3-21-3698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47.4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64 8676,'0'0'11413,"155"-48"-11141,-96 37-256,-6 6-16,-9 5-544,-20 0-4194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9:50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0 221 9060,'0'0'3460,"14"18"-2342,85 117 45,-55-72-610,-22-28-365,2-2 0,1 0 0,42 40 0,-65-71-154,0-1 0,-1 1 0,1 0 1,0-1-1,0 1 0,0-1 0,1 1 0,-1-1 0,0 0 1,0 0-1,1 0 0,-1 0 0,1-1 0,-1 1 0,0-1 0,1 1 1,4-1-1,-6 0 9,1-1 0,0 0 1,-1 0-1,1 0 0,-1 0 1,0 0-1,1 0 1,-1 0-1,0-1 0,0 1 1,0 0-1,1-1 0,-1 1 1,-1-1-1,1 1 1,0-1-1,0 1 0,-1-1 1,1 0-1,0 1 0,-1-1 1,0 0-1,1 0 0,-1 1 1,0-4-1,11-91 367,-3-1 1,-8-138-1,-2 103 160,2 128-435,1 2-65,-1 0-1,0 1 1,0-1-1,0 1 0,0-1 1,0 0-1,0 1 1,0-1-1,0 0 0,-1 1 1,1-1-1,-1 1 1,1-1-1,-1 1 0,1-1 1,-2-1-1,-3 27 265,5-23-285,1 24-498,-1-24 345,1-1 0,-1 1 0,1-1 0,-1 1 0,1-1 0,-1 1 0,0-1 0,1 0 0,0 1 0,-1-1-1,1 0 1,-1 1 0,1-1 0,-1 0 0,1 1 0,0-1 0,-1 0 0,1 0 0,0 0 0,-1 0 0,1 0 0,0 0 0,-1 0 0,1 0 0,0 0-1,-1 0 1,1 0 0,0 0 0,-1 0 0,1 0 0,-1 0 0,2-1 0,13-6-4298,-3-9-3522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9:51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0 6339,'0'0'8025,"-2"25"-7150,1 5-618,-4 124 1140,26 143 1160,-1-25-1344,-19-14 302,-1-262-1827,1 1-1,1-1 1,-1 1 0,1-1-1,-1 1 1,1 0 0,0 0-1,0 0 1,4-5 0,8-12-2464,-1-14-3658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9:5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0 13782,'0'0'2751,"-9"28"-2065,0-2-554,1-5-27,2-1 0,0 1 0,1 0 0,1 1 0,1-1 0,-1 39 0,6 29 498,3 0 1,18 95 0,39 140-17,-62-320-582,0-3-5,0 0-1,0 0 1,0-1-1,0 1 1,0 0 0,0 0-1,0 0 1,0-1-1,1 1 1,-1 0-1,0 0 1,0-1-1,1 1 1,-1 0 0,0-1-1,1 1 1,-1 0-1,1-1 1,-1 1-1,1 0 1,-1-1 0,1 1-1,1 0 1,-2-1-54,0 0 0,0 0 0,1 0 1,-1 1-1,0-1 0,0 0 0,1 0 1,-1 0-1,0 0 0,1 0 0,-1 0 1,0 0-1,0 0 0,1 0 0,-1 0 1,0 0-1,1 0 0,-1 0 0,0 0 1,0 0-1,1-1 0,-1 1 0,0 0 1,0 0-1,1 0 0,-1 0 0,0 0 1,0-1-1,1 1 0,-1 0 0,0 0 1,0 0-1,0-1 0,1 1 0,-1 0 1,0 0-1,0-1 0,0 1 0,0 0 1,0 0-1,0-1 0,1 1 0,-1 0 1,0-1-1,0 1 0,0 0 0,0 0 1,0-1-1,0 1 0,2-20-3378,-2 18 2439,0-37-10628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9:52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63 178 10501,'0'0'5165,"-10"26"-4922,-31 83 5,38-97-195,0-1 0,1 0 1,0 1-1,1-1 0,0 1 1,1 0-1,1 12 0,0 6 81,-1 15 61,1 0-1,3 1 1,2-2 0,12 52 0,-19-102-145,0 1 1,1-1-1,0 1 0,0-1 1,1-6-1,0-13 56,-8-159-6,1-78-67,7 247-35,1 1 0,1-1 0,0 0 0,0 1 0,2-1 0,0 1 0,7-15 0,-9 24 0,-1 0-1,1 0 1,0-1 0,0 2 0,1-1 0,-1 0 0,1 1 0,0-1 0,1 1-1,-1 0 1,1 1 0,-1-1 0,1 1 0,0 0 0,0 0 0,1 0-1,-1 1 1,1 0 0,-1 0 0,12-2 0,-13 3-1,1 1 0,-1 0 0,0 1 1,0-1-1,1 1 0,-1 0 0,0 0 0,0 0 0,0 0 0,0 1 1,0 0-1,0-1 0,-1 1 0,1 1 0,0-1 0,-1 1 0,0-1 1,1 1-1,-1 0 0,0 0 0,-1 0 0,1 1 0,0-1 0,2 6 1,5 7-7,-2 1 0,1 0 1,-2 1-1,6 21 0,-2-3 48,-2 1 0,-1 0 0,3 45 0,-4 118 595,-7-204-306,0-61-1314,0 14-4263,0 20-2312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9:52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1 144 7475,'0'0'6174,"5"13"-6062,-3-9-100,1 5 17,1-1-1,1 1 1,-1-1 0,1 1-1,1-1 1,-1-1 0,1 1-1,1-1 1,8 8 0,56 52 376,-43-39-190,0-2 0,2-1 0,34 23-1,-63-47-194,1 0-1,0 0 1,-1 0-1,1 0 0,0 0 1,0 0-1,0 0 1,0-1-1,0 1 0,0-1 1,0 0-1,0 1 1,0-1-1,0 0 0,0 0 1,0 0-1,0 0 1,0-1-1,3 0 0,-3 1 19,-1-1 0,1 0 0,-1 0 0,1-1 0,-1 1 0,1 0 0,-1 0 0,0-1 0,0 1 0,1-1 0,-1 1 0,0-1 0,0 1-1,-1-1 1,1 0 0,0 1 0,0-3 0,3-9 171,-2 0 0,1 0 0,-2 0 0,1-24 0,-2 26-204,1 0 41,2-33 180,-2 0 1,-2 0-1,-2 0 0,-14-74 0,17 117-167,0 0-1,0 0 1,0 0 0,0-1 0,-1 1-1,1 0 1,0 0 0,-1 0 0,1 0-1,-1 0 1,0 0 0,1 0 0,-1 0-1,0 0 1,1 0 0,-1 0 0,-1-1-1,1 3-32,1-1 0,-1 0 0,1 1-1,-1-1 1,1 0 0,0 1 0,-1-1-1,1 0 1,0 1 0,-1-1 0,1 1 0,0-1-1,-1 1 1,1-1 0,0 1 0,0-1-1,0 1 1,-1-1 0,1 1 0,0-1 0,0 1-1,0 0 1,0-1 0,0 1 0,-1 3-161,1-1 1,-1 1-1,1 0 0,0-1 1,0 1-1,0-1 1,0 1-1,1 0 0,-1-1 1,2 5-1,11 0-2906,4-6-2548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9:53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14903,'0'0'1408,"1"24"-516,0 1-646,7 132 1002,37 162 741,-18-148-1247,-25-145-683,-2-20-48,1 1 0,-1 0-1,1-1 1,3 12 0,0-17-566,-3-6-2089,-1-18-1708,0-13-3363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9:53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15863,'0'0'5200,"0"18"-5051,0 302 542,8-117-116,1-2 11,-8-193-174,0-7-1616,-1-23-9127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9:54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0 6371,'0'0'3095,"-4"0"-2114,-12 2 57,15 0-863,0-1 0,1 1 0,-1 0 0,0 0 0,1 0 0,0 0 0,-1 0 0,1 0 0,0 0 0,0 0 0,0 0 0,0 0 0,0 0 0,1 3 0,-1-4 111,0 19 510,1 3-157,-2-1 1,0 0-1,-8 38 0,4-33-590,1-1-1,1 1 1,2 0-1,1 35 1,16 109 883,-16-169-914,24 375 1470,-25 2-246,0-154-733,1-199-391,1-15-16,-1-1 0,0 0-1,-1 0 1,0 1 0,-3 10-1,4-19 19,3-4-2049,-1 0 1359,1-1 0,0 1 0,-1-1 0,1 0 0,-1 0 0,0 0 1,0 0-1,0 0 0,0-1 0,-1 1 0,1 0 0,-1-1 0,2-6 0,10-42-11062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9:55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5106,'-1'2'11370,"0"14"-11150,5 72 960,19 112 0,3 13-523,-16-24-161,21 216 1148,-13-271-593,1 147 323,-19-312-2108,2-16-7707,0 18 1326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0:13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5 237 5378,'0'0'3856,"0"-4"-3552,-5-16 8,23 19-213,35 4 300,-38-2-249,0 0 0,0 0 0,0-2 0,0 1 0,-1-2 0,1 0 0,0-1 1,16-5-1,38-27 253,-50 25-304,-1 0 0,1 1 0,1 1 1,24-6-1,0 6-85,0 3 1,1 2 0,84 4-1,-42 1-3,24-6 15,-61 1-1,79 5-1,-111 1-21,0 1-1,-1 1 1,0 0 0,0 1-1,19 10 1,36 13-3,-42-21 12,0-1 1,0-2 0,1 0-1,-1-2 1,1-2 0,0-1-1,0-1 1,-1-1-1,1-2 1,49-13 0,-12-2-47,0 2 1,1 3 0,0 3 0,107-2 0,128 22 22,-285-8 14,105 3-17,0-5 0,201-28-1,-131 7 3,291 3 0,-183 42-160,-165-9 187,282 60-23,-43-4-16,-140-42 12,364 38 21,-464-58-6,160-10 0,-176-6 2,135-3 8,403 24-8,-459 1-1,255 51 1,-347-43-6,306 50-1,113-58-18,-371-15 16,334 2 39,766-5 119,-399-29-49,-7-78 9,-693 82-128,276-18-1,-337 39 29,0-4 1,97-25-1,21-4 23,-140 34-25,1 3-1,76 5 1,-68 1 34,108-10 1,-62-10-34,139-12 19,116 2-71,26-1 62,-312 24-13,242-7 10,-202 11-19,365 16 0,-323 0-45,245-10 0,-355-12 21,107-24-1,-109 17-31,109-8 0,21 21 15,-162 3 36,0 2 1,0 2 0,-1 1-1,61 22 1,-14-5 4,364 124 5,-391-128 1,84 25 59,269 52-1,-348-86-66,1 1-3,1-3 0,83 3 0,9-25-104,-134 11 98,4 0 67,1 1 0,0 1 0,-1 1 0,1 2 0,-1 0 0,1 1 0,-1 1 0,36 13-1,-42-13 11,-13-4-64,-1 0 0,1 0 0,-1 0-1,1 1 1,-1-1 0,1 1 0,4 3 0,-7-4 4,0 1 0,1 0-1,-1-1 1,0 1-1,0-1 1,0 1-1,0 0 1,0 0-1,0 0 1,-1 0 0,1 0-1,0 0 1,-1 0-1,0 0 1,1 0-1,-1 0 1,0 3 0,4 58 682,5 181 50,-9-180-765,-17 117 0,4-64 373,5 0-1,8 133 0,1-108 53,-6 18-328,2-131-74,-1 1 0,-2-1 0,-12 40 0,10-40 9,1-1 0,2 1 1,-2 42-1,-5 26 22,12-95-25,-1-1 0,1 1 0,-1-1 0,0 1 0,1-1 0,-1 1 0,0-1-1,0 0 1,0 1 0,0-1 0,0 0 0,0 0 0,0 0 0,-1 1 0,1-1 0,0-1 0,-1 1 0,1 0 0,-1 0-1,1 0 1,-1-1 0,1 1 0,-1-1 0,1 1 0,-1-1 0,1 0 0,-4 1 0,-6 0 25,1-1 0,-1 1 0,-14-3 1,3 1-10,-5 3-80,0 1 0,0 1 0,1 2 0,-1 1 0,-37 14 0,-58 15-152,-1154 198-46,1129-208 307,-171 22-37,-619 15-1,799-63 69,-217-27 0,-76-54-95,-144-20 32,-492 18 34,634 70-30,-411-29 38,45-32 157,372 36-171,-690-55 66,1037 86-55,-335-11 558,-148-15-370,-131-32-160,17 8-96,352 33 6,-101-15 195,257 11-151,0 7-1,-202 2 1,157 18-9,-248 3-96,111 36 87,45-1-1,-289 31 43,130 21-90,-26-26 53,186-32 131,-310 50-17,-11-27-139,-3-51 8,554-5 32,0-3-1,0-3 1,1-4 0,0-3 0,1-3 0,-124-48 0,153 48 56,-1 2 0,0 2 0,-1 1 0,0 3 1,-55-5-1,23 1-91,59 9 30,-1 1 1,0 1-1,-27-1 0,-190 4 1143,234 0-1174,0 0 0,0 0 0,0 1 0,0-1 0,0 1 0,0 0 0,0 0 0,0 0 0,1 0 0,-1 1 0,0-1 0,1 1 0,-1-1 0,0 1 0,1 0 0,0 0 0,0 0 0,-1 1 0,-2 3 0,-1 4-87,-1 0 1,2 0-1,-10 21 1,-3 8-913,14-33 450,-1 1 1,0-1 0,1 0-1,-2 0 1,1-1-1,-9 7 1,-4 0-3861,-32 17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49.5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5 7187,'0'0'7788,"-4"-5"-6941,4 5-815,0 0-1,0 0 1,0 0-1,0 0 0,0 1 1,0-1-1,0 0 1,0 0-1,0 0 0,0 0 1,0 0-1,-1 0 0,1 0 1,0 0-1,0 0 1,0 0-1,0 0 0,0 0 1,0 0-1,0 1 1,0-1-1,0 0 0,0 0 1,0 0-1,0 0 0,0 0 1,-1 0-1,1 0 1,0 0-1,0 0 0,0 0 1,0 0-1,0 0 1,0 0-1,0 0 0,0 0 1,0 0-1,0 0 0,-1 0 1,1 0-1,0 0 1,0 0-1,0 0 0,0 0 1,0 0-1,0 0 0,0-1 1,0 1-1,0 0 1,0 0-1,0 0 0,0 0 1,0 0-1,-1 0 1,1 0-1,0 0 0,0 0 1,0 301 531,0-184-2807,0-151-2049,0-7-1789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6:24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 9812,'0'0'5080,"-4"6"-4922,2-2-137,0 1 1,0-1-1,0 1 1,0 0 0,0 0-1,1 0 1,0 0 0,0 0-1,1 0 1,-1 0 0,1 0-1,0 0 1,0 0 0,1 0-1,-1 0 1,1 0-1,3 7 1,5 9 52,1-1 0,0 0 0,2 0 0,1-1 0,0-1 0,18 19 0,-24-28-55,1-1 1,0 0-1,15 11 1,-20-17-26,0 1 0,0-1 0,1-1 0,-1 1 0,1 0 0,-1-1 1,1 0-1,0 1 0,-1-2 0,1 1 0,0 0 0,0-1 0,0 1 0,5-2 0,-8 1 4,0 0-1,0-1 1,0 1 0,0-1-1,-1 0 1,1 1-1,0-1 1,0 0 0,-1 1-1,1-1 1,0 0 0,-1 0-1,1 0 1,0 0-1,-1 0 1,0 0 0,1 1-1,-1-1 1,1 0 0,-1 0-1,0 0 1,0 0 0,0 0-1,1-1 1,-1 1-1,0 0 1,0-1 0,0-37 45,0 30-28,0-1-13,0 1 0,-1 0 0,-1 0 0,1 0 0,-1 0 0,-1 0 0,1 0 0,-2 0 0,1 1 0,-1-1 0,0 1 0,-1 0 0,0 0 0,0 1 0,-1 0 0,0 0 0,0 0 0,-1 0 0,0 1 0,0 0 0,0 1 0,-1-1 0,0 1 0,0 1 0,0 0 1,0 0-1,-1 0 0,1 1 0,-1 0 0,0 1 0,0 0 0,-15-1 0,15 2-144,6 1-18,1-1-1,0 1 1,-1 0-1,1 0 1,0 0 0,-1 0-1,1 0 1,0 1-1,-1-1 1,1 1-1,0-1 1,0 1-1,-3 1 1,-6 16-3629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6:25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5987,'0'0'3439,"7"19"-3215,27 66-75,-28-69 9,1-1 0,1 0 1,0 0-1,1 0 0,0-1 0,2-1 0,-1 0 0,1 0 0,1-1 0,17 14 1,-27-25-112,-1 1 0,0-1 1,1 0-1,-1 0 0,0 0 0,1 0 1,-1 0-1,1-1 0,0 1 1,-1 0-1,1-1 0,0 1 0,-1-1 1,1 0-1,0 1 0,-1-1 1,1 0-1,0 0 0,0 0 1,-1 0-1,1 0 0,3-1 0,-3 0 12,0-1 0,-1 1 0,1 0-1,-1 0 1,1-1 0,-1 1 0,1-1-1,-1 1 1,0-1 0,1 0 0,-1 1-1,0-1 1,0 0 0,-1 0-1,1 0 1,1-2 0,1-9 92,0 1 1,0-1 0,-1 0-1,0-22 1,-1-45-591,-2 49-3885,1 22-462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6:25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5955,'0'0'464,"0"164"-128,0-103 0,21 0 144,-1-4-31,-1-2-177,-4-5-128,-1-6 160,-6-9-48,-6-11-128,-2-9-80,0-8-16,-2-12-2001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6:25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1 195 10341,'0'0'2001,"133"-44"-513,-69 11-1328,3-4-160,1 5-96,-4 3-2161,-11 10-3281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6:26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12374,'0'0'1134,"-3"24"-804,-1 2-240,0-6-41,1-1 1,1 1-1,1 0 0,1 0 1,1-1-1,3 24 0,42 134 254,-4-20 32,-30-93-254,-3 0 0,3 97 0,-12-242-4321,0 16-991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6:26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0 154 5507,'0'0'7422,"4"-20"-7025,1-4-266,12-36 0,-16 57-127,1 0 0,-1 0 0,1 0 0,-1 1 0,1-1 0,0 1 0,0-1 1,0 1-1,0 0 0,1-1 0,-1 1 0,1 0 0,-1 1 0,1-1 1,0 0-1,-1 1 0,1-1 0,0 1 0,5-1 0,0 0-10,0 0 0,0 1 0,1 0 0,-1 1-1,10 0 1,-6 1-7,-7-1-6,1 0 1,-1 0-1,0 1 1,1 0 0,-1 0-1,0 0 1,0 1 0,0 0-1,0 0 1,0 0 0,0 0-1,0 1 1,-1 0-1,1 0 1,-1 0 0,0 0-1,5 6 1,-3-2-31,-1-1-1,0 2 1,0-1 0,-1 1 0,0-1-1,0 1 1,-1 0 0,0 1 0,0-1-1,1 10 1,1 14-48,-1 0-1,-1 0 1,-3 41-1,0-41 101,-1-20-1,1 0 0,-2 0 0,0 0 0,0 0 0,-1 0 0,-6 17 0,8-26-2,0 1 0,-1-1-1,0 1 1,1-1 0,-1 0 0,0 0-1,0 1 1,-1-1 0,1-1 0,-1 1-1,1 0 1,-1-1 0,0 1 0,0-1 0,0 0-1,0 0 1,-1 0 0,1 0 0,0 0-1,-1-1 1,0 0 0,1 0 0,-1 0 0,-6 1-1,9-2-28,0 0 0,0 1-1,0-1 1,0 0 0,0 0-1,0-1 1,0 1 0,0 0-1,0 0 1,0 0 0,0-1-1,1 1 1,-1-1-1,0 1 1,0 0 0,-1-2-1,-13-20-2363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6:26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98 12550,'0'0'3217,"4"11"-3097,14 26-93,2 0 1,1-2-1,2 0 0,33 38 0,-53-70-19,0 0 0,1 0 0,-1-1-1,0 1 1,1-1 0,-1 0 0,5 2-1,-7-3-1,0-1 0,0 1 0,0-1-1,-1 1 1,1-1 0,0 0 0,0 0-1,0 1 1,0-1 0,0 0-1,0 0 1,0 0 0,0 0 0,0 0-1,0 0 1,0 0 0,0 0 0,0-1-1,0 1 1,0 0 0,-1 0 0,1-1-1,0 1 1,0-1 0,0 1 0,0-1-1,-1 1 1,1-1 0,0 1 0,0-1-1,-1 0 1,1 1 0,0-1-1,-1 0 1,1 0 0,-1 1 0,2-3-1,1-6 118,0-1-1,0 1 0,-1-1 0,0 0 1,-1 0-1,1-12 0,-2-68 93,-1 45-154,1 37-188,2-55 170,7 24-3353,-6 25-2599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6:27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1 9893,'0'0'2313,"1"26"-2073,0-9-197,0 9 6,0 0-1,2 0 0,1-1 1,2 1-1,12 38 0,19 43 201,-4 2 0,-6 1 0,22 179-1,-45-209 299,-5-104-2017,-3-20-4082</inkml:trace>
  <inkml:trace contextRef="#ctx0" brushRef="#br0" timeOffset="1">1 239 15335,'0'0'3201,"165"37"-2128,-73-26-641,10 0-352,7 0-80,5 6-192,-12-1-2353,-19-5-6387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6:27.7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0 217 15335,'0'0'240,"192"-53"657,-73 21-49,0-1-720,-3 2-128,-6 3 0,-13 6-1537,-20 4-3329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6:28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0 129 18649,'0'0'1232,"223"-31"-1104,-101 3 64,11 2-192,-4 2-736,-17 4-4899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50.1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0 270 9524,'0'0'4026,"2"-23"-3607,10-73-67,-11 90-321,1 0 0,0-1 0,0 1 1,0 1-1,1-1 0,-1 0 0,2 0 0,-1 1 0,0 0 0,1 0 0,0 0 0,1 0 0,-1 0 0,1 1 0,-1 0 0,1 0 0,9-5 0,-9 5 3,5-2 18,0 0 0,1 0 0,-1 1 0,1 0 1,0 1-1,1 0 0,-1 1 0,1 1 0,-1-1 1,1 2-1,0 0 0,0 0 0,19 2 0,-27-1-35,-1 0 0,1 0 0,-1 1-1,1 0 1,-1 0 0,1 0-1,-1 0 1,0 0 0,1 1-1,-1-1 1,0 1 0,0 0 0,0 0-1,0 0 1,0 0 0,-1 1-1,1-1 1,-1 1 0,1-1-1,-1 1 1,0 0 0,0 0-1,0 0 1,-1 0 0,1 1 0,-1-1-1,1 0 1,-1 1 0,0-1-1,0 1 1,0 3 0,2 11 96,0 0 1,-2 0-1,0 0 1,-3 34-1,1-43-96,-1 0-1,0-1 1,0 1-1,-1-1 0,0 1 1,0-1-1,-1 0 1,0 0-1,-1 0 1,0-1-1,0 0 0,-1 0 1,1 0-1,-2 0 1,1-1-1,-1 0 1,0 0-1,-12 7 0,19-13-6,-1 1-1,1-1 0,-1 1 1,1-1-1,-1 1 0,0-1 0,1 0 1,-1 1-1,0-1 0,1 0 1,-1 0-1,0 0 0,0 1 0,1-1 1,-1 0-1,0 0 0,1 0 1,-1 0-1,0 0 0,0 0 0,1-1 1,-1 1-1,0 0 0,0 0 1,1 0-1,-1-1 0,0 1 1,1 0-1,-1-1 0,0 1 0,1 0 1,-1-1-1,1 1 0,-1-1 1,1 1-1,-1-1 0,1 1 0,-1-1 1,1 1-1,-1-1 0,1 0 1,0 1-1,-1-1 0,1 0 0,0 1 1,0-1-1,-1 0 0,1 0 1,0 1-1,0-1 0,0 0 0,0 1 1,0-1-1,0 0 0,0 0 1,0 1-1,0-2 0,0-4-12,0-1-1,1 1 1,-1 0-1,1 0 1,4-11-1,-4 13 9,1 1 0,-1-1-1,1 0 1,0 1 0,0 0 0,1 0-1,-1 0 1,1 0 0,0 0 0,-1 0-1,1 0 1,0 1 0,1-1 0,-1 1-1,0 0 1,1 0 0,-1 1 0,1-1-1,6-2 1,2 1 10,0 0 0,-1 1 0,1 1-1,0-1 1,17 2 0,-25 0-11,-1 0 0,1 0 0,0 1 0,0 0 0,0-1 0,-1 1 0,1 1 1,0-1-1,-1 0 0,1 1 0,-1 0 0,1 0 0,-1 0 0,0 0 0,0 1 0,0-1 0,0 1 0,0-1 0,-1 1 0,1 0 0,-1 0 0,0 1 0,0-1 0,0 0 0,0 1 0,0-1 0,-1 1 0,2 4 0,0 3 50,0 1 0,-1 0-1,0 0 1,0 0 0,-2 0-1,1 0 1,-1 0 0,-3 14-1,1-17-3,0 0 0,-1 0 0,0-1-1,0 0 1,-1 1 0,0-1 0,-1 0-1,0-1 1,0 1 0,0-1 0,-1 0-1,0 0 1,-1-1 0,-7 7-1,-8 5 44,-1 0-1,0-2 0,-31 16 1,43-25-32,0-2 1,1 1-1,-2-2 1,1 1-1,0-2 1,-1 1-1,0-2 1,0 1 0,0-2-1,0 1 1,0-2-1,0 0 1,-19-2-1,30 2-58,0 0 0,0-1-1,0 1 1,0 0 0,0-1-1,1 1 1,-1-1-1,0 1 1,0-1 0,1 0-1,-1 1 1,0-1 0,1 0-1,-1 1 1,1-1 0,-1 0-1,0 0 1,1 0-1,0 0 1,-1 1 0,1-1-1,0 0 1,-1 0 0,1 0-1,0 0 1,0-1 0,-1-27-2419,1 21-394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0:24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1200 9060,'0'0'4781,"19"-21"-3522,-2 2-972,-5 5-126,-1 1-1,2 0 1,0 1 0,0 1 0,1 0 0,0 0 0,1 2 0,28-15-1,106-35 1388,209-53 0,-235 76-1362,18-6-5,479-130 115,-475 141-271,1 5 0,198-9 0,-289 35-28,-57-17-343,-5 8 254,0 1 0,0 0 1,0 1-1,-1-1 0,-15-10 1,-9-8-114,18 13 185,-194-172-736,152 140 1591,-116-72-1,171 117-811,0 0 0,0-1 0,0 1 0,1-1 0,-1 1 0,0-1-1,0 1 1,1-1 0,-1 1 0,0-1 0,1 0 0,-1 1 0,0-1-1,1 0 1,-1 1 0,1-1 0,-1 0 0,1 0 0,-1 0 0,1 0-1,0 1 1,-1-1 0,1 0 0,0 0 0,0-2 0,0 2-20,1 0 0,-1 0-1,1 0 1,-1 0 0,1 0 0,0 0 0,-1 1 0,1-1 0,0 0-1,0 0 1,0 0 0,-1 1 0,1-1 0,0 0 0,0 1 0,0-1-1,2 0 1,7-3-28,1 0-1,0 0 1,13-2 0,6 1 9,-1 0 1,1 2 0,0 1 0,0 2 0,0 1 0,-1 1 0,39 8 0,-44-6-63,-1 2 1,0 1-1,-1 0 0,0 2 1,0 0-1,-1 2 1,0 0-1,0 2 1,32 25-1,-44-29 64,0 1-1,0 0 1,-1 0-1,-1 0 1,1 1 0,-2 0-1,0 0 1,0 1-1,-1 0 1,0 0-1,-1 0 1,-1 1-1,0-1 1,2 18-1,-2-2 88,-1-1-1,-1 1 0,-2 0 0,-1 0 0,-8 46 0,1-37 117,-1-2-1,-2 1 0,-1-2 1,-22 41-1,-81 126 765,79-142-668,-2-3 1,-3-1 0,-2-2 0,-2-2-1,-2-3 1,-3-1 0,-57 41 0,107-88-486,1 0 0,-1 1 0,1-1 0,-1 1 0,1-1 0,0 1 0,-1-1 0,1 1 0,-1-1 0,1 1 0,0-1 0,0 1 0,-1-1 0,1 1 0,0-1 0,0 1 0,0 0 0,-1-1 0,1 1 0,0-1 0,0 1 0,0 0 0,0-1 0,0 1 0,0 0 0,0-1 0,1 1 0,-1-1 0,0 1 0,0 0 0,0-1 0,1 1 0,-1-1 0,0 1 0,0-1 0,1 1 0,-1-1 0,1 1 0,-1-1 0,0 1 0,1-1 0,-1 1 0,1-1 0,-1 0 0,1 1 0,-1-1 0,1 0 0,-1 1 0,1-1 0,0 0 0,0 1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0:25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885 1 8836,'0'0'10653,"-17"26"-9850,-113 179 451,-431 907 2598,536-1055-3700,-2 0 0,-2-2 1,-67 92-1,97-181-6331,11-14 1337,-1-9-3101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0:25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15351,'0'0'6230,"32"4"-5430,271 55 1404,133 89-457,-9 30-909,-334-138-718,-71-30-51,-17-7-27,0 0 0,1 0-1,-1-1 1,1 0 0,0 0 0,-1-1 0,1 1 0,8 0-1,-13-2 512,-1 0-908,-44 0-23960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0:28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0 940 10101,'0'0'6555,"13"-8"-5603,-10 6-901,30-19 816,50-24 0,-5 14 248,155-39 1,91 8-274,-24 18-240,274-53 157,-447 64-711,187-40 20,-234 58-73,158-8 1,1 14-317,-241 0 313,-5 1-44,1-1-1,-1 1 0,-1 0 0,0 1 0,0 0 1,0 0-1,-11-6 0,-11-10-154,-26-23 121,-2 3 0,-2 3-1,-2 2 1,-1 3 0,-2 3 0,-83-29 0,142 58 291,-1 1-1,0 0 1,0 0 0,0 1-1,-1 0 1,-7 0 0,15 1-128,1 0-104,97 5-38,-1 5 0,0 3-1,107 31 1,-182-39 66,-1 0 1,0 2-1,34 16 0,-48-20 1,0 1 0,-1 0-1,0 0 1,0 1-1,0-1 1,0 1-1,-1 1 1,0-1 0,0 1-1,0 0 1,-1 0-1,1 0 1,-2 1 0,6 9-1,-4 0 5,0-1-1,-2 1 1,1 0 0,-2 1-1,0-1 1,-1 0-1,-1 0 1,-2 27 0,-2-14 64,0 0 1,-2 0 0,-19 55 0,-12 12 444,-3-2-1,-5-1 1,-4-3 0,-4-2 0,-66 83 0,113-162-417,-1 0 71,1-1-1,-2 1 1,1-1-1,-1 0 1,0-1-1,-14 10 1,-31 19 319,51-35-446,1-6-2586,1-74-5401,0 14-2753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0:30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746 0 10901,'0'0'8543,"-4"6"-8122,-78 109 1195,-41 63-113,-98 250 168,127-233-898,-8-20-310,39-71-294,54-88-163,4-6 7,-1 0-1,0 0 0,-1 0 0,0-1 1,-9 10-1,16-19-9,13-26-5016,-4 4 3413,-1 1 0,-1-1-1,5-32 1,-1-31-5125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0:30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 12310,'0'0'8766,"-12"-7"-7106,49 7-1245,0 1 1,0 2 0,0 2 0,-1 1-1,65 20 1,492 223 1664,-586-246-2063,240 128 628,-127-64-65,-72-45-81,-47-21 298,-12-4-6194,-23-10-1550,-13-6-7756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0:33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0 960 10549,'0'0'5039,"20"-11"-3953,31-14-293,1 2-1,103-32 0,326-25 1152,-218 43-1519,756-194 285,-816 178-737,-191 50-11,-8 3-10,-1 0 0,0-1 1,1 1-1,-1-1 1,1 0-1,-1 0 0,0-1 1,0 1-1,5-3 1,-8 3 43,-1 0 1,0 0 0,0 0 0,1 0 0,-1 0 0,0 0 0,0 1 0,0-1 0,0 0 0,0 1 0,0-1 0,0 0 0,0 1 0,-1 0 0,0-1-1,-2-1-32,-312-131-786,282 119 777,-204-65 1918,237 79-1294,1-7-168,0 6-414,1-1-1,-1 0 1,1 0 0,-1 0 0,1 0-1,0 1 1,0-1 0,0 0 0,0 1-1,0-1 1,0 1 0,0-1 0,0 1 0,1 0-1,-1-1 1,0 1 0,1 0 0,0 0-1,-1 0 1,4-2 0,3-3-12,17-12-1,1 1 1,1 1-1,0 1 1,1 1-1,1 2 0,0 1 1,0 1-1,1 2 0,1 1 1,-1 1-1,1 1 1,0 2-1,38 1 0,-61 2 6,1 0-1,-1 1 1,1 0-1,0 0 1,-1 1-1,0 0 0,1 1 1,-1 0-1,0 0 1,0 0-1,-1 1 1,1 1-1,-1-1 0,0 1 1,0 0-1,0 1 1,-1-1-1,0 2 1,0-1-1,0 0 1,-1 1-1,5 7 1,0 3 3,0 0 1,-2 0-1,1 1 1,-2 0 0,-1 0-1,0 1 1,-1 0 0,-1 0-1,2 23 1,-1 23 64,-5 90 0,0-155-57,-3 42 153,-1 0-1,-3-1 1,-1 0 0,-26 75 0,-77 150 851,90-221-584,-36 57 0,46-85-179,-1-1 0,0 0 1,-1-1-1,-1 0 0,0-1 0,-23 17 0,37-31-294,0 0-1,-1 0 0,1 1 1,0-1-1,0 0 1,-1 0-1,1 0 1,0 0-1,0 0 1,-1 0-1,1 0 0,0 0 1,-1 0-1,1 0 1,0 0-1,0 0 1,-1 0-1,1 0 1,0 0-1,-1 0 0,1 0 1,0 0-1,0 0 1,-1 0-1,1 0 1,0 0-1,0 0 1,-1-1-1,1 1 0,0 0 1,0 0-1,-1 0 1,1 0-1,0-1 1,0 1-1,0 0 1,-1 0-1,1-1 0,0 1 1,0 0-1,0 0 1,0-1-1,0 1 1,0 0-1,-1 0 1,1-1-1,0 1 0,0 0 1,0 0-1,0-1 1,0 1-1,0 0 1,0-1-1,0 1 1,0 0-1,0 0 0,0-1 1,1 1-1,-1-27-2822,0 19 1864,0-41-4658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0:37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498 1 9620,'0'0'7422,"-3"15"-6565,-7 35 379,-22 70 1,-53 108 988,-40 124-187,-55 253-186,174-585-1825,4-11-17,-1 1-1,0-1 1,0 0-1,-1-1 1,0 1 0,0 0-1,-8 9 1,7-15-2,3-3-59,2 0-226,-6-31-9445,-3-19-200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0:37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 13206,'0'0'5997,"2"-4"-5399,1 1-474,1 1 0,-1-1 0,0 1 0,0-1 0,1 1 0,0 0 0,-1 0-1,1 1 1,0-1 0,0 1 0,0 0 0,0 0 0,0 0 0,0 0 0,0 1 0,0 0 0,6 0 0,21-1 578,36 5-1,-50-3-507,12 3 86,0 0-1,-1 2 1,1 1-1,-1 2 1,32 14-1,136 71 602,-155-73-749,273 160 616,-20-10-274,-255-150-374,0-1 1,1-2 0,1-2 0,78 20 0,-119-36-159,0 0 1,0 0-1,-1 0 1,1 0-1,0 0 1,0 0-1,0-1 1,0 1-1,0 0 1,-1 0-1,1 0 0,0-1 1,0 1-1,0 0 1,0 0-1,0 0 1,0-1-1,0 1 1,0 0-1,0 0 1,0 0-1,0-1 1,0 1-1,0 0 1,0 0-1,0-1 0,0 1 1,0 0-1,0 0 1,0 0-1,0-1 1,0 1-1,0 0 1,0 0-1,1 0 1,-1 0-1,0-1 1,0 1-1,0 0 1,0 0-1,0 0 0,1 0 1,-1-1-1,0 1 1,0 0-1,0 0 1,0 0-1,1 0 1,-1 0-1,0 0 1,0 0-1,0 0 1,1 0-1,-1 0 1,0-1-1,0 1 0,0 0 1,1 0-1,-1 0 1,0 0-1,0 0 1,1 1-1,-17-18-3708,16 17 3676,-35-33-10293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7:13.5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 22 8260,'0'0'11176,"-6"-4"-10149,-19-12-270,25 16-744,0 0-1,-1 0 1,1-1-1,0 1 1,0 0-1,0 0 1,-1 0-1,1 0 1,0 0-1,0 0 1,-1 0-1,1 0 1,0 0-1,0 0 1,0 0-1,-1 0 1,1 0-1,0 0 1,0 0-1,-1 0 1,1 0 0,0 0-1,0 0 1,0 1-1,-1-1 1,1 0-1,0 0 1,0 0-1,0 0 1,0 0-1,-1 0 1,1 1-1,0-1 1,0 0-1,0 0 1,0 0-1,0 0 1,0 1-1,-1-1 1,1 0-1,0 0 1,0 0-1,0 1 1,0-1-1,0 0 1,0 0-1,0 0 1,0 1-1,0-1 1,0 0-1,0 0 1,0 1-1,0-1 1,-1 17-98,1-12 143,-2 332 51,2-218-112,0-104-142,0-2 205,0 1 1,3 27-1,-2-39-162,-1 0 0,0 0 0,1 0 1,-1 0-1,1 0 0,-1 0 0,1-1 0,0 1 1,0 0-1,0 0 0,0 0 0,0-1 0,0 1 1,0 0-1,1-1 0,-1 1 0,1-1 0,-1 0 1,1 1-1,-1-1 0,1 0 0,0 0 0,0 0 1,-1 0-1,1 0 0,4 1 0,-5-2-80,0 0 0,0 0 0,0 0-1,-1 0 1,1 0 0,0 0 0,0 0 0,0 0 0,0 0-1,0 0 1,0 0 0,0-1 0,0 1 0,0 0-1,0-1 1,0 1 0,0-1 0,0 1 0,-1-1 0,2 0-1,18-30-6673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52.3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403 66 7716,'0'0'6651,"-9"-8"-5742,-28-27-12,31 32-719,1 0-1,-1 0 1,0 1 0,1-1 0,-1 1 0,0 1-1,-1-1 1,1 1 0,0 0 0,0 0 0,-1 1 0,1 0-1,0 0 1,-12 1 0,-2 0 7,12-1-160,0 0 1,0 0-1,0 1 1,-1 0-1,1 0 0,1 1 1,-1 0-1,0 1 1,0 0-1,1 0 1,-1 0-1,1 1 1,0 0-1,0 1 1,1-1-1,-1 1 0,1 1 1,0-1-1,0 1 1,1 0-1,0 0 1,0 1-1,-4 7 1,0-2 15,2 2 1,0-1 0,1 1 0,0 0 0,1 0-1,0 0 1,1 1 0,-2 19 0,1 8 38,1 72 0,4-105-76,1 1 0,1-1 1,-1 1-1,2-1 0,-1 0 0,1 0 0,0 0 1,1 0-1,0 0 0,1-1 0,0 1 1,0-1-1,0-1 0,1 1 0,11 10 0,-10-10 3,1-1-1,1 0 1,-1 0-1,1-1 1,0 0-1,1 0 0,0-1 1,-1-1-1,1 0 1,1 0-1,-1-1 0,1 0 1,16 3-1,-9-4 63,0-1 1,1-1-1,-1 0 0,0-1 0,0-1 0,0 0 0,0-2 0,0 0 1,-1-1-1,1-1 0,22-11 0,-30 13-236,8-5 344,-11 0-3911,-6 3-4273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7:14.4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79 65 7668,'0'0'7787,"-3"0"-6728,1 1-1013,1-1 0,0 1-1,0-1 1,-1 1 0,1 0-1,0-1 1,0 1 0,0 0-1,0 0 1,0 0 0,0 0-1,0 0 1,0 0 0,0 0-1,0 0 1,1 1 0,-1-1-1,0 0 1,1 0 0,-1 1-1,1-1 1,-1 0 0,1 1-1,0-1 1,-1 1 0,1 1-1,-9 51 69,7-39-20,-14 125 686,1 188 1,15-327-664,0-6 70,-9-403 200,8 188-347,1 222-33,0 1 1,1-1 0,-1 0-1,1 0 1,-1 0 0,1 0-1,0 1 1,0-1 0,0 0-1,0 0 1,2 2 0,4 8 52,83 188 333,70 227 1,-154-401-750,-5-8-2669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7:14.8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1 147 15095,'0'0'5779,"150"-70"-5651,-70 44-128,3 2-1601,-11-2-4786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7:15.3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9748,'0'0'9893,"0"48"-9621,0 8 32,0 19-128,0 12-48,0 11-80,0 12-48,0-1-256,2-6-672,8-20-1201,7-29-832,7-38-2386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7:32.3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3 7155,'0'0'8959,"0"0"-8895,0 0 0,0-1-1,-1 1 1,1 0 0,0 0 0,0 0-1,0 0 1,0-1 0,0 1 0,-1 0 0,1 0-1,0 0 1,0 0 0,0 0 0,0 0-1,-1 0 1,1-1 0,0 1 0,0 0-1,0 0 1,-1 0 0,1 0 0,0 0 0,0 0-1,0 0 1,-1 0 0,1 0 0,0 0-1,0 0 1,0 0 0,-1 0 0,1 0-1,0 0 1,0 0 0,0 0 0,-1 1 0,1-1-1,0 0 1,0 0 0,0 0 0,19 426-16,-12-370-91,43 268-910,-47-309 409,1 0 0,9 24 0,-13-37 392,1-1 0,-1 0 1,1 0-1,-1 0 0,1 0 0,-1 0 1,1 0-1,-1 0 0,1 0 1,0 0-1,0 0 0,0 0 0,-1 0 1,1 0-1,0-1 0,0 1 0,0 0 1,0 0-1,0-1 0,0 1 1,0-1-1,3 1 0,-3-1-268,0 0-1,0-1 1,1 1-1,-1-1 1,0 1-1,0-1 1,0 0 0,0 1-1,0-1 1,0 0-1,0 0 1,0 0-1,0 0 1,1-1-1,-2 2 408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7:32.9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6851,'0'0'7046,"0"25"-5773,1 18-714,3 0-1,13 67 1,31 86-91,-10-48-334,-34-129-129,-3-12-15,0 0 1,1-1 0,0 1 0,0 0 0,4 7-1,-4-14-699,-2-10-460,0-35-1987,-2-23-4405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7:33.4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36 316 8100,'0'0'5672,"-6"-20"-4912,2 7-647,-16-66 397,18 68-442,1 0 0,0 0-1,0 1 1,1-1-1,0 0 1,4-21-1,-2 25-64,1 0 0,0 0-1,0 0 1,0 1 0,1-1-1,-1 1 1,2 0-1,-1 0 1,1 0 0,0 1-1,9-9 1,-12 12-6,1 0 0,-1 0 0,1 0 0,0 0-1,-1 0 1,1 1 0,0-1 0,0 1 0,0 0 0,0 0 0,0 0 0,1 0 0,-1 0 0,0 1 0,0-1-1,1 1 1,-1 0 0,0 0 0,0 0 0,1 0 0,-1 1 0,0-1 0,0 1 0,0 0 0,0 0-1,1 0 1,-1 1 0,0-1 0,3 3 0,1 2-2,0 0 1,0 1-1,0-1 0,-1 2 0,0-1 1,0 1-1,-1 0 0,7 14 0,33 76 10,-39-85-7,6 18 22,-2 1 1,0 0-1,-2 1 0,-2 0 1,-1 0-1,-1 0 1,-1 47-1,-3-75-14,0 0-1,0 0 1,-1 0 0,1 0-1,-1-1 1,0 1-1,-3 7 1,3-11 6,0 1 0,1-1 0,-1 0 0,0 1 0,0-1 0,0 0 1,0 0-1,0 0 0,-1 0 0,1 0 0,0 0 0,0 0 0,-1 0 0,1 0 0,0 0 0,-1-1 0,1 1 0,-1-1 0,1 1 0,-1-1 0,1 0 0,-1 1 0,0-1 1,1 0-1,-1 0 0,-2 0 0,4 0-6,-1 0 1,0-1-1,1 1 1,-1 0-1,0-1 1,1 1 0,-1 0-1,0-1 1,1 1-1,-1-1 1,0 1-1,1 0 1,-1-1-1,1 0 1,-1 1 0,1-1-1,-1 1 1,1-1-1,0 0 1,-1 1-1,1-1 1,0 0 0,-1 1-1,1-1 1,0 0-1,0 0 1,0 1-1,0-1 1,-1 0-1,1 0 1,0 0 0,-1-31-29,2 24 31,-2 4-13,1 0 1,0 0-1,0 0 0,0 0 1,1 0-1,-1 0 0,1 0 1,0 0-1,0 1 0,1-1 1,-1 0-1,1 0 0,0 1 0,0-1 1,0 1-1,0-1 0,0 1 1,1 0-1,0 0 0,-1 0 1,1 1-1,0-1 0,1 0 1,-1 1-1,0 0 0,1 0 1,-1 0-1,1 0 0,0 1 0,-1-1 1,1 1-1,0 0 0,4-1 1,1 0-10,1 0 0,0 1 0,-1 0 0,1 1 0,0 0 0,-1 0 0,1 1 0,14 3 0,-19-3 10,0 1 0,-1 0 0,0-1 0,1 2 1,-1-1-1,0 0 0,0 1 0,0 0 0,0 0 1,-1 0-1,1 0 0,-1 1 0,0-1 0,0 1 0,0 0 1,0 0-1,-1 0 0,0 0 0,3 6 0,0 4 14,0 1 0,-1 0-1,0 0 1,-2 0 0,1 0-1,-2 1 1,0-1 0,-1 1-1,-2 21 1,-1-14 61,0 0 0,-2-1 0,0 1 0,-2-1 0,-14 34 0,10-30-32,-2 0 0,0-1 0,-2-1 0,-1 0 0,-1-1 0,-1-1 0,-30 31 0,23-36-602,25-17 470,-1 1 0,0-1 1,1 0-1,-1 0 0,0 1 1,1-1-1,-1 0 0,0 0 1,0 1-1,1-1 0,-1 0 1,0 0-1,0 0 0,1 0 1,-1 0-1,0 0 0,0-1 1,1 1-1,-1 0 0,0 0 1,1 0-1,-1-1 1,0 1-1,1 0 0,-1-1 1,0 1-1,1 0 0,-1-1 1,0 1-1,1-1 0,-1 1 1,1-1-1,-1 0 0,-2-4-972,1 0 0,0-1 0,1 1 0,-1 0 0,0-8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7:34.1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69 1 8580,'0'0'8692,"-44"30"-8308,32 32-384,2 23 128,8 22-128,2 11 16,0 0 0,7-11-16,18-29-112,18-38-624,11-40-1841,-1-70-3074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7:48.9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1 124 7395,'0'1'10813,"6"-7"-10234,-2-1-511,6-7 8,0 1 1,0-1 0,17-15 0,-22 24-76,0 1 0,0 1-1,0-1 1,0 1 0,1 0 0,0 0 0,-1 0 0,1 1 0,0 0 0,0 0-1,0 0 1,0 1 0,8-1 0,-3 1 1,1 0 0,-1 1 0,18 1-1,-26-1 0,0 1 0,0-1 0,0 1-1,0 0 1,0 0 0,0 0 0,0 0-1,-1 1 1,1-1 0,-1 1 0,1-1-1,-1 1 1,1 0 0,-1 0-1,0 0 1,0 0 0,0 0 0,3 5-1,0 3 4,0 0-1,0 0 0,-1 1 1,0 0-1,-1 0 0,0 0 1,-1 0-1,1 18 0,-1 98 24,-3-76-36,1-20 8,-2 0-1,-1-1 0,-12 56 0,11-70 51,-1 0 1,-1-1-1,0 0 1,-1 0-1,0 0 1,-2-1-1,1 0 1,-21 24-1,29-35 1739,7-3-2041,-1 0 372,151-6 563,219-38-1,-359 43-467,-1-2-2623,-15 2 1979,0-1 1,-1 1 0,1 0 0,0-1 0,0 1 0,-1 0 0,1-1-1,-1 1 1,1-1 0,-1 1 0,0-1 0,0 0 0,1-1 0,3-39-10640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7:49.6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290 93 848,'0'0'12299,"-19"-13"-11103,-60-44-220,74 54-809,1 0-1,-1 1 1,1 0 0,-1-1-1,0 2 1,0-1 0,0 0-1,0 1 1,0 0 0,0 0-1,0 1 1,0-1 0,0 1 0,-1 0-1,1 0 1,-6 2 0,-7-1 254,15-1-390,0 1 0,-1-1 1,1 1-1,0 0 0,-1 0 1,1 0-1,0 0 0,0 0 0,0 1 1,0 0-1,0-1 0,0 1 1,0 0-1,1 0 0,-1 1 0,1-1 1,-1 1-1,1-1 0,0 1 1,0 0-1,0-1 0,0 1 1,1 0-1,-1 0 0,1 0 0,0 1 1,0-1-1,0 0 0,-1 6 1,-2 9-21,1 1 0,1 0 0,1-1 1,1 22-1,0-27 29,1 14 3,2-1-1,0 0 1,2 1-1,1-2 1,1 1 0,1-1-1,17 37 1,-12-34 1,1-1 1,2 0-1,1-1 0,0-1 0,2 0 1,28 27-1,-43-49-46,0 1 1,0 0-1,0-1 0,1 0 1,-1 0-1,1 0 1,0-1-1,0 1 0,0-1 1,0 0-1,0-1 1,7 2-1,-9-3-9,1 1 0,-1-1-1,1 0 1,-1 0 0,0-1 0,1 1 0,-1-1-1,0 1 1,1-1 0,-1 0 0,0 0 0,0-1-1,0 1 1,1-1 0,-2 1 0,1-1 0,0 0-1,0 0 1,0 0 0,3-5 0,7-7-225,-1-1 1,-1 0 0,0-1-1,14-30 1,10-33-4175,-11 5-5189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7:50.5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0 173 4626,'0'0'10175,"0"-2"-9222,1-8-785,-1 1 1,2 0-1,-1-1 0,1 1 1,0 0-1,1 0 0,0 0 1,0 1-1,1-1 0,8-12 1,-9 16-163,-1 1 1,1 0 0,0 0-1,1 0 1,-1 1 0,1-1-1,0 1 1,-1 0 0,2 0-1,-1 0 1,0 0 0,0 1-1,1 0 1,0 0 0,-1 0-1,1 0 1,0 1 0,0-1-1,0 1 1,0 1-1,8-1 1,-11 1-8,1 0 0,0 1 0,-1 0 0,1 0 0,-1-1 0,0 1 0,1 1 1,-1-1-1,0 0 0,1 0 0,-1 1 0,0 0 0,0-1 0,0 1 0,0 0 0,-1 0 0,1 0 0,0 0 0,-1 0 0,1 0 0,-1 0 0,0 1 0,0-1 0,0 1 0,0-1 0,0 1 0,0-1 1,0 5-1,3 9 30,-1 1 1,-1 0-1,1 20 1,-1-7 29,-2 1 1,-1-1-1,-1 1 1,-2-1-1,-1 0 0,-1 0 1,-1 0-1,-2-1 1,-1 0-1,-18 34 0,18-41 354,-1-1 0,-1 0 0,-1-1 0,0-1-1,-2 0 1,-22 23 1123,49-42-1496,367 11 280,-312-11-491,-66 0 108,-1 0 0,1 0-1,0 0 1,0 0-1,0 0 1,0 0 0,0 0-1,0 0 1,-1 0-1,1-1 1,0 1 0,0 0-1,0-1 1,0 1-1,-1 0 1,1-1-1,0 1 1,0-1 0,-1 0-1,1 1 1,0-1-1,-1 1 1,2-2 0,2-24-3655,-3-21-5721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59.1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18 142 9604,'0'0'4330,"1"3"-4151,5 133 1506,-6-76-1542,1 110 436,-2-178-193,0 0 1,0-1-1,-1 1 1,-3-9-1,-2-14-382,3 9 0,2 0 0,0 0 0,2 1 0,0-1 0,1 0-1,1 0 1,2 0 0,0 1 0,1-1 0,1 1-1,1 0 1,0 1 0,15-27 0,-21 45-4,33-55 53,-31 52-43,0 1 0,0 0 0,0 1 0,1-1 0,-1 0 0,1 1 0,0 0 0,0 0 0,0 0 0,6-3 0,-8 5-12,0 1 0,-1 0 1,1-1-1,-1 1 1,1 0-1,0 0 1,-1 0-1,1 0 0,0 0 1,-1 0-1,1 1 1,-1-1-1,1 1 1,-1-1-1,1 1 0,-1-1 1,1 1-1,-1 0 1,1-1-1,-1 1 1,1 0-1,-1 0 0,0 0 1,0 0-1,0 1 1,0-1-1,1 0 1,-1 0-1,-1 1 0,1-1 1,0 0-1,1 3 1,4 6 23,-1 0 1,0 1 0,5 16 0,-6-15 15,53 159 227,-20-54-178,18 29-76,-55-145-11,1 0 0,-1 0 0,1 0 0,-1 0 0,1 0 0,-1-1 0,1 1 0,0 0 0,0 0 0,-1-1 0,1 1 0,0 0 1,0-1-1,0 1 0,-1-1 0,1 1 0,0-1 0,0 0 0,0 1 0,0-1 0,0 0 0,0 0 0,0 1 0,0-1 0,0 0 0,0 0 0,0 0 0,0 0 1,0 0-1,0-1 0,0 1 0,1 0 0,0-1 9,1 0 0,-1 1 0,0-1 1,0 0-1,0 0 0,0 0 0,0 0 0,0-1 1,-1 1-1,1 0 0,0-1 0,-1 1 0,2-3 0,4-6 15,-1 0 0,-1-1-1,0 1 1,-1-1 0,0 0-1,0 0 1,3-23-1,3-7-3336,-6 32-1809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7:16.1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372 0 6339,'0'0'7235,"-99"123"-5970,75-71-257,2 11-351,-3 10-225,-1 3-160,-1 3-208,3-1-64,-3-3-16,3-8-480,0-14-1057,4-16-992,6-22-641,-1-15-3265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7:16.4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7523,'0'0'8420,"134"24"-8164,-83 29-128,2 14-112,5 12-16,-4 2-240,-1-7-1488,-12-23-3027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7:16.8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97 161 15143,'0'0'755,"-2"24"-648,-1 6-87,-2 14 51,1 56 0,4 164 55,0-258-124,0 1 1,0 0-1,-1 0 0,1 0 1,-2 0-1,1 0 0,-1 0 1,-4 10-1,6-17 1,0 0-1,0 0 1,0 0-1,0 0 1,0 1-1,0-1 1,0 0-1,0 0 1,0 0-1,0 0 1,0 0-1,0 1 1,0-1-1,0 0 1,-1 0-1,1 0 1,0 0-1,0 0 1,0 0-1,0 0 1,0 1-1,0-1 1,0 0-1,-1 0 1,1 0-1,0 0 1,0 0-1,0 0 1,0 0-1,0 0 1,-1 0-1,1 0 1,0 0-1,0 0 1,0 0-1,0 0 1,0 0 0,-1 0-1,1 0 1,0 0-1,0 0 1,0 0-1,0 0 1,-1 0-1,1 0 1,0 0-1,0 0 1,0 0-1,0 0 1,0 0-1,-1-1 1,-4-9 261,-9-35-164,3 0 1,1-2-1,-7-87 0,9-145-159,8 277 61,0-13 9,1 1-1,0 0 1,1 0 0,4-19-1,-5 30-1,0 0 0,0 0 0,0 0 0,0 1 0,1-1 0,-1 0 0,1 1 0,0-1 0,0 1 0,0-1 0,4-3 0,-4 5-1,-1 0 1,1 0-1,0 0 0,-1 0 0,1 1 0,0-1 1,0 0-1,0 1 0,-1 0 0,1-1 0,0 1 1,0 0-1,0 0 0,0 0 0,0 0 0,-1 0 1,1 1-1,0-1 0,0 0 0,0 1 0,2 1 1,0-1 2,0 1-1,0 0 1,-1 1 0,1-1 0,-1 1 0,1-1 0,-1 1 0,0 0 0,0 0 0,-1 0 0,1 1 0,0-1 0,-1 1 0,4 6 0,2 8 107,12 35 0,-15-40-65,19 72 273,-3 2 0,13 121 0,-23-127-234,-7-68 73,-1-1-2819,-3-17-1369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7:17.2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1 158 16424,'0'0'4450,"140"-53"-3538,-52 18-752,4 7-160,-12 4-1793,-19 6-5362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7:34.8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343 1 7860,'0'0'6157,"-17"22"-5479,6-6-548,-1-1-4,0 1 0,1 0 0,1 1 0,1 0 0,0 1 0,1 0 0,1 0 0,-6 26 0,-7 41 350,-112 404 57,62-286-1520,69-234-4013,1-23-939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7:35.2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 11109,'0'0'2945,"131"-2"-2640,-77 17-129,-3 31 16,2 15-16,-2 15 0,0 5-96,-2-6 16,-3-12-96,-7-19 0,-1-20-656,-9-24-2114,-12-9-3376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7:35.6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181 295 14231,'0'0'1878,"-6"24"-1742,0-3-110,-3 12 36,2 0 1,-7 63-1,10 55 199,4-91-134,-2 0 1,-11 62-1,13-119-105,-13 39-18,13-41 11,0 0 0,0 0 0,-1-1 0,1 1 0,0 0 0,-1 0 0,1-1 0,0 1 0,-1 0-1,1-1 1,-1 1 0,1-1 0,-1 1 0,0-1 0,1 1 0,-1-1 0,0 1 0,1-1 0,-1 1 0,0-1 0,1 0 0,-1 1 0,0-1 0,0 0-1,1 0 1,-1 1 0,0-1 0,0 0 0,0 0 0,1 0 0,-1 0 0,0 0 0,0 0 0,1 0 0,-1-1 0,0 1 0,0 0 0,0 0-1,1-1 1,-1 1 0,0 0 0,1-1 0,-1 1 0,0 0 0,1-1 0,-1 1 0,0-1 0,0 0 0,-4-4 37,1 0 0,0 0 0,0 0 1,0-1-1,1 1 0,0-1 0,0 0 0,0 0 1,-3-12-1,-14-61 2,12 24-53,3 0 1,2-97-1,3 107-10,1-11 12,2 1 0,14-71 0,-12 98 4,2 0 0,1 1 0,1 0 0,1 0 0,1 1 0,20-33 0,-30 57-6,1-1-1,-1 1 1,1-1-1,-1 1 0,1 0 1,0 0-1,0 0 1,0 0-1,0 0 0,0 0 1,0 1-1,1-1 1,-1 1-1,1-1 0,-1 1 1,1 0-1,-1 0 1,1 0-1,0 0 0,0 1 1,-1-1-1,1 1 1,0-1-1,5 1 0,-5 1 0,1 0-1,-1 0 1,1 0-1,-1 1 1,1-1-1,-1 1 1,0 0-1,0 0 1,0 0-1,0 0 1,0 1-1,0-1 1,-1 1-1,1 0 1,-1-1-1,0 1 1,0 0-1,3 5 0,13 23 9,-2 1 0,21 56 0,16 75 205,-39-114-92,34 115 525,30 188-1,-72-325-506,-3-38-126,-2-46-2018,-1 51 1172,0-33-4148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7:36.0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0 223 14599,'0'0'4450,"173"-124"-3794,-91 102-512,6 7-144,-3 4 0,0 2-496,-17-6-2193,-25-11-5123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7:51.1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10837,'0'0'4920,"4"23"-4651,19 157 974,-14-112-826,2 0 0,37 121 0,-30-155-1361,-17-33 886,-1 0 0,1-1 0,-1 1 0,1 0 0,-1-1 0,1 1-1,0-1 1,-1 1 0,1-1 0,0 1 0,-1-1 0,1 1 0,0-1 0,0 0 0,0 1 0,-1-1 0,3 0 0,-3 0 9,1 0 1,0 0-1,-1-1 1,1 1-1,0 0 1,-1-1 0,1 1-1,-1-1 1,1 1-1,-1-1 1,1 1-1,-1-1 1,1 1 0,-1-1-1,1 1 1,-1-1-1,0 0 1,1 1-1,-1-1 1,0 0 0,0 1-1,1-1 1,-1 0-1,0 1 1,0-1-1,0-1 1,7-46-3732,-6-21-3293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7:51.6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1 185 12086,'0'0'2395,"29"-5"-2360,95-15-16,-114 19-2,0 1 1,0 0-1,0 0 1,0 1-1,0 1 1,0 0 0,-1 0-1,1 1 1,-1 0-1,1 0 1,-1 1-1,0 1 1,-1-1-1,1 1 1,-1 1 0,0 0-1,11 9 1,2 1 39,3 2 101,-1 2 0,0 0 0,-1 2 0,-2 0 0,0 1 0,-1 1 0,-2 1 0,18 33 0,-33-54 24,-1-3-107,-1 0 1,0-1 0,1 1-1,-1 0 1,0 0 0,1-1-1,-1 1 1,1 0 0,-1 0-1,1-1 1,-1 1 0,1-1-1,-1 1 1,1-1-1,0 1 1,-1-1 0,1 1-1,0-1 1,0 1 0,-1-1-1,1 0 1,0 1 0,0-1-1,0 0 1,-1 0 0,1 0-1,1 1 1,-2-5 508,-1-86 308,1-88-780,1 154-138,2 0 0,1 0 0,0 1 0,2-1 0,10-26 1,-15 47 16,0 1 1,0-1-1,0 0 1,1 0-1,-1 1 1,1-1-1,0 0 1,-1 1 0,1 0-1,1-1 1,-1 1-1,0 0 1,0 0-1,1 0 1,-1 1-1,1-1 1,0 1-1,4-3 1,-5 4-3,0 0 1,1 0-1,-1 0 0,0 0 1,0 0-1,0 0 0,0 0 1,1 1-1,-1-1 0,0 1 1,0 0-1,0 0 0,0 0 1,0 0-1,0 0 1,-1 0-1,1 0 0,0 1 1,0-1-1,-1 0 0,1 1 1,-1 0-1,1-1 0,-1 1 1,0 0-1,0 0 0,2 2 1,10 17-2,-1 0-1,-1 1 1,0 1 0,7 25 0,26 103 164,-32-107-83,80 310 1734,-90-346-1757,6 12 28,-6-19-124,0-14-1516,-1-17-1684,-1-10-4639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59.7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75 10421,'0'0'3951,"1"0"-3903,0 0 0,-1 0 0,1 1 0,0-1-1,-1 0 1,1 0 0,0 0 0,0 1 0,-1-1 0,1 0 0,-1 1 0,1-1 0,0 1 0,-1-1-1,1 1 1,-1-1 0,1 1 0,-1-1 0,1 1 0,-1-1 0,1 1 0,0 1 0,12 22 211,-1 1 0,-1 0 1,-2 1-1,9 34 0,-9-30-168,1 0 0,26 56-1,-36-85-89,1 0 0,-1-1-1,0 1 1,0 0-1,1-1 1,-1 1 0,1 0-1,-1-1 1,0 1-1,1 0 1,-1-1 0,1 1-1,0-1 1,-1 1-1,1-1 1,-1 1 0,1-1-1,0 0 1,-1 1-1,1-1 1,0 0 0,-1 1-1,1-1 1,0 0-1,0 0 1,-1 0 0,1 1-1,0-1 1,0 0-1,-1 0 1,1 0 0,0 0-1,0-1 1,-1 1-1,1 0 1,0 0 0,-1 0-1,1 0 1,0-1-1,0 1 1,-1 0 0,1-1-1,0 1 1,-1-1-1,1 1 1,-1-1 0,1 1-1,-1-1 1,1 1-1,-1-1 1,1 1 0,-1-1-1,1 1 1,0-2-1,3-4 25,0 0-1,0 0 1,-1-1-1,4-8 0,54-163 367,-4 10 45,-57 167-670,4-7 979,0 8-4017,3 7-1474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7:52.0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0 15095,'0'0'1286,"-5"23"-1211,-2 2-61,1-7 0,1 1 0,2-1 0,0 1 0,0 0 0,1 29 0,5 12 465,13 75 0,-8-78-1234,2 69 0,-12-161-2561,-6-18-3735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17:52.5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14 303 11461,'0'0'5651,"-2"-20"-5262,0 4-354,-3-12 45,2-1 1,1 1 0,4-58 0,-1 81-79,0 0 1,1 0-1,0 0 0,0 0 1,0 0-1,0 0 0,1 1 1,0-1-1,0 1 1,0-1-1,0 1 0,1 0 1,-1 1-1,1-1 0,0 0 1,0 1-1,1 0 1,7-4-1,-9 5-5,0 1 1,0-1-1,-1 1 1,1 0-1,1 0 0,-1 0 1,0 1-1,0-1 1,0 1-1,0-1 1,0 1-1,1 0 0,-1 1 1,0-1-1,0 0 1,0 1-1,0 0 1,0-1-1,0 1 0,0 1 1,0-1-1,0 0 1,0 1-1,0-1 0,-1 1 1,1 0-1,0 0 1,-1 0-1,0 0 1,1 0-1,-1 1 0,2 2 1,2 4 2,0 1 0,-1-1 0,0 1 0,0 1 0,-1-1 1,0 1-1,-1-1 0,-1 1 0,1 0 0,0 12 0,1 21 28,-2 53 0,-3-73-10,2 7 3,-1 37 99,-1-64-96,1 1-1,-1 0 0,0-1 0,-1 1 1,1 0-1,-1-1 0,0 1 1,0-1-1,0 0 0,0 0 1,-4 5-1,6-9 8,0 1 0,-1-1 0,1 0 0,0 0 0,0 0 0,0 0 0,0 1 0,0-1 0,0 0 0,0 0-1,0 0 1,-1 0 0,1 0 0,0 0 0,0 1 0,0-1 0,0 0 0,0 0 0,-1 0 0,1 0 0,0 0 0,0 0 0,0 0 0,0 0 0,-1 0 0,1 0 0,0 0 0,0 0 0,0 0-1,-1 0 1,1 0 0,0 0 0,0 0 0,0 0 0,0 0 0,-1 0 0,1 0 0,0 0 0,0 0 0,0 0 0,0 0 0,-1-1 0,-2-8 391,3-21-570,0 25 250,0-2-104,0-1-5,0 1-1,0-1 0,1 0 0,0 1 0,3-12 0,-3 17 6,-1-1 0,1 1 0,1 0 0,-1 0 0,0 0-1,0 0 1,1 0 0,-1 0 0,1 0 0,0 1 0,0-1-1,-1 1 1,1-1 0,0 1 0,0 0 0,0-1 0,0 1 0,1 0-1,-1 0 1,0 0 0,0 1 0,4-2 0,0 1-2,0-1 0,1 1 0,-1 1 0,1-1 0,0 1 0,-1 0 0,1 0 0,-1 1 0,1 0 0,-1 0 0,1 0 0,-1 1 0,0 0 0,1 0 0,-1 1 0,0 0 0,-1 0 0,1 0 0,0 1 0,8 7 1,-7-5 4,-1 1 0,0 0 1,0 0-1,-1 0 1,0 0-1,0 1 1,-1 0-1,0 0 1,0 0-1,-1 1 1,0-1-1,0 1 1,-1 0-1,2 16 0,-2-9 83,-1 0 0,0 0 0,-1 1 0,0-1 0,-2 0 0,0 0 0,-1 0 0,0 0 0,-1-1 0,-1 1 0,-1-1 0,0 0 0,-1 0 0,0-1 0,-1 0 0,-15 19 0,4-8 227,0-2 1,-2 0 0,-25 21-1,38-38-138,1 1-1,-1-1 0,0-1 1,-1 0-1,1 0 1,-1 0-1,0-1 1,0 0-1,-1-1 0,1 0 1,-1 0-1,0-1 1,-16 1-1,17-3-180,7 0-1016,14-15-10200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0:55.4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114 17 13862,'0'0'4712,"-4"-4"-4675,3 3-28,-12-9 20,13 10-28,0 0 0,0 0 0,0 0 0,0-1 0,-1 1 0,1 0 0,0 0 1,0 0-1,0 0 0,-1 0 0,1 0 0,0 0 0,0 0 0,0 0 0,-1 0 0,1-1 0,0 1 0,0 0 0,-1 0 0,1 0 0,0 0 1,0 1-1,-1-1 0,1 0 0,0 0 0,0 0 0,0 0 0,-1 0 0,1 0 0,0 0 0,0 0 0,0 0 0,-1 0 0,1 1 0,0-1 0,0 0 1,0 0-1,0 0 0,-1 0 0,1 1 0,0-1 0,0 0 0,0 0 0,0 0 0,0 1 0,0-1 0,0 0 0,-1 0 0,1 0 0,0 1 0,0-1 1,0 0-1,0 0 0,0 1 0,0-1 0,0 0 0,0 0 0,0 1 0,0-1 0,0 0 0,1 0 0,-1 62 550,0 141 841,-27 214 0,6-278-915,5-38 186,4 2 0,1 142-1,11-244-646,0 1-1,0-1 0,0 0 1,0 1-1,1-1 1,-1 0-1,0 1 0,1-1 1,0 0-1,-1 1 0,1-1 1,0 0-1,-1 0 1,1 0-1,0 0 0,0 0 1,0 0-1,0 0 0,0 0 1,0 0-1,0 0 1,0 0-1,0-1 0,1 1 1,-1 0-1,0-1 0,0 1 1,1-1-1,-1 1 1,0-1-1,3 0 0,4 2 37,0-2 0,0 1 0,-1-1-1,13-2 1,-11 2 14,6-2 41,1-1 0,-1 0 1,0 0-1,0-2 0,24-10 0,69-41 279,-76 39-327,42-26 23,60-31 9,-111 63-133,0 1-1,1 1 0,46-11 1,-69 19-96,-1 1 0,1 0 0,-1 0 0,1 0 0,-1 0 0,1-1 0,-1 1 0,0 0 0,1-1 0,-1 1 0,0 0 0,1-1 0,-1 1 0,0 0 0,1-1 0,-1 1 0,0-1 0,1 1 0,-1 0 0,0-1 0,0 1 0,0-1 0,0 1 0,1-1 0,-1 1 0,0-1 0,0 1 0,0-1-1,0 1 1,0-1 0,0 1 0,0-1 0,0 1 0,0-1 0,1-9-2549,13-15-5413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0:55.8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1 17288,'0'0'4815,"-4"9"-4767,-1 3-16,0 0 0,2 1 0,-1 0-1,2-1 1,0 1 0,0 0 0,1 15-1,4 108 360,0-79-139,2 414 729,-5-428-1276,0-187-10156,0 79 1938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0:56.2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1 243 14567,'0'0'7891,"167"-151"-7282,-97 114-369,-4 8-224,-13 12-16,-11 8-417,-16 9-895,-14 0-833,-12 11-2177,-2 11-2577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0:56.6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96 16840,'0'0'7203,"150"-61"-7107,-104 44-96,-12 3-96,-7 10-752,-10 4-1009,-10 0-1041,-7 20-3424,0 12-4820</inkml:trace>
  <inkml:trace contextRef="#ctx0" brushRef="#br0" timeOffset="1">1 614 15783,'0'0'6819,"123"-85"-6114,-59 54-465,1 7-224,1 2-16,-8 7-721,-5 4-1792,-11 2-2209,-13-2-10277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0:57.0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 0 18745,'0'0'2916,"-8"30"-2823,5-20-79,-7 28 56,2 1 0,1 0 1,2 0-1,0 44 0,5 18 393,-5 359 1336,-32-2-512,35-562-3979,6 32-446,4-4-1861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0:57.4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1 184 16087,'0'0'7540,"126"-107"-7284,-68 83-160,-4 2-96,-6 5-16,-11 6-576,-10 9-1313,-13 2-704,-14 6-2978,0 25-6498</inkml:trace>
  <inkml:trace contextRef="#ctx0" brushRef="#br0" timeOffset="1">54 693 16968,'0'0'6899,"146"-33"-6547,-93 18-224,1 0-128,-3 4-256,-7 6-1089,-3 1-1216,-7-5-1601,-5-2-8355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0:57.8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 1 17368,'0'0'3751,"-4"27"-3458,-19 310 1247,12-107-650,-2 138-497,23-460-7308,-8 35-1313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0:58.3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0 223 8772,'0'0'14887,"163"-87"-14167,-71 47-464,0 5-256,-4 7-480,-18 8-2081,-21 7-5667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00.1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 15783,'0'0'1505,"0"3"-1508,0 56-17,-2-2 324,3-1 0,15 99-1,3-56 40,31 133 171,-50-232-546,1 0 1,-1 0 0,0 0 0,0 0-1,0 0 1,0 0 0,0 0-1,0 0 1,0 0 0,0 0-1,0 0 1,0 0 0,0 0-1,0 0 1,1 0 0,-1 0 0,0 0-1,0 0 1,0 0 0,0 0-1,0 0 1,0 0 0,0 0-1,0 0 1,0-14-2016,-1 4-152,1-16-2729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0:58.7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127 132 14134,'0'0'4685,"-14"19"-4146,3-3-473,2-4-22,0 0 0,1 0 0,1 1 1,0 0-1,1 0 0,0 1 0,1-1 0,1 1 0,-4 18 0,-8 86 1217,0 227-1,21-368-1182,48-358 71,-36 224-141,-16 153-3,1-19 68,1-1 1,1 1-1,1 0 1,1 0-1,16-40 1,-21 61-34,-1 0 0,1 1 0,0-1 0,0 0 0,0 0 0,0 0 0,0 1 0,0-1 0,1 1 0,-1-1 0,1 1 0,-1-1 0,1 1 0,-1 0 0,1 0 0,0-1 1,-1 1-1,1 1 0,0-1 0,0 0 0,0 0 0,0 1 0,0-1 0,0 1 0,0-1 0,0 1 0,0 0 0,0 0 0,0 0 0,0 0 0,0 0 0,0 0 0,0 1 1,0-1-1,3 2 0,0 0 3,0 0 0,-1 1 1,1 0-1,-1 0 1,0 1-1,1-1 0,-2 1 1,1 0-1,0 0 1,-1 0-1,0 0 0,4 7 1,12 22 138,-2 1 0,-2 1 0,13 41 1,27 118 248,-27-89-345,-15-59-77,-1 0-21,1 0 1,3-2-1,32 67 0,-46-108-127,-1-1-1,1 1 0,0-1 1,0 1-1,0-1 0,0 0 0,0 0 1,0 0-1,5 3 0,-7-4 44,0-1 0,0 0 0,1 0 1,-1 0-1,0 0 0,1 0 0,-1 0 0,0 1 0,1-1 0,-1 0 0,0 0 0,0 0 0,1 0 0,-1 0 0,0 0 0,1 0 0,-1 0 0,0-1 0,1 1 1,-1 0-1,0 0 0,1 0 0,-1 0 0,0 0 0,0 0 0,1-1 0,-1 1 0,0 0 0,0 0 0,1 0 0,-1-1 0,4-17-4614,-4-18-4342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0:59.1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0 277 3602,'0'0'19945,"117"-126"-19945,-37 82-304,2 3-1201,-4 3-1024,-8 10-5651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0:59.5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1 318 18232,'0'0'3191,"6"25"-3175,53 176 11,-43-151 12,-2 0 1,-2 1 0,-3 1-1,-2 0 1,1 58-1,-26-125-97,9 3 32,1 0 1,1 0 0,0-1 0,1 0-1,0 0 1,1 0 0,-6-23 0,-16-101 267,21 71 586,2-86 0,4 145-732,-1 3-15,1 0-1,0 0 0,1 0 0,-1 1 1,1-1-1,0 0 0,0 0 1,0 1-1,0-1 0,1 1 0,-1-1 1,1 1-1,0-1 0,0 1 0,0 0 1,3-3-1,-3 4-46,0 1-1,0-1 1,0 1-1,1-1 1,-1 1 0,1 0-1,-1 0 1,1 0 0,-1 0-1,1 1 1,0-1-1,-1 1 1,1-1 0,0 1-1,-1 0 1,1 0 0,0 0-1,-1 0 1,1 1 0,0-1-1,-1 1 1,1 0-1,3 1 1,0 0-13,-1 0-1,0 1 1,1-1-1,-1 1 1,0 0 0,-1 1-1,1-1 1,-1 1 0,6 5-1,33 43 96,-29-34-80,50 67 72,-28-35-87,2-2 1,87 85 0,-122-130-21,0 0 1,0 0-1,1 0 0,-1-1 1,1 1-1,0-1 0,0 0 1,0 0-1,0 0 0,0 0 1,0-1-1,0 0 0,1 0 1,-1 0-1,7 1 0,-10-3 6,1 1-1,-1 0 1,0-1-1,0 1 0,0-1 1,1 1-1,-1-1 1,0 0-1,0 1 1,0-1-1,0 0 0,0 0 1,0 0-1,0 0 1,0 0-1,0 0 1,-1 0-1,1 0 0,0 0 1,-1 0-1,1 0 1,0-1-1,-1 1 1,0 0-1,1 0 0,0-3 1,7-41 161,-7 37-126,9-82 296,-4-1 0,-8-126 0,-4 163-292,-2 1 0,-18-63 0,11 51-34,9 43-227,11 37-520,5 5-1117,1-1 1,25 36-1,-16-25-3001,6 8-6424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0:59.9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0 18601,'0'0'995,"-3"28"-902,0-5-79,-3 41 67,1 67 0,9 376 533,-4-567-5531,0 9-1169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1:00.2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0 167 16952,'0'0'5186,"124"-92"-4994,-58 63-112,7 5-80,-3 9-80,-7 9-832,-9 6-993,-16 0-2881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1:00.6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1 20201,'0'0'1361,"-10"115"-417,10-34-720,0 13 113,3 13-81,4 7 288,-5 6-128,-2-6-208,0-14-192,0-23-16,0-25-416,0-23-336,0-21-1089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1:01.0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538 0 17832,'0'0'3898,"-6"27"-3503,-1 1-339,2-7-36,0 0 1,1 1 0,1-1-1,1 1 1,1 0-1,2 23 1,10 64 85,2 28 12,-11 116 885,-3-242-942,0 1-1,0-1 1,-1 1-1,-1-1 0,0 0 1,-1 0-1,0 0 1,0 0-1,-7 10 1,9-16-34,-2 0 0,1-1 1,0 1-1,-1-1 0,0 0 0,0 0 0,0 0 1,0 0-1,-1-1 0,0 0 0,1 0 1,-1 0-1,0 0 0,0-1 0,-1 0 0,1 0 1,0 0-1,-1-1 0,1 0 0,-9 1 1,1-1 6,0-1 1,0 0-1,0-1 1,0-1 0,0 0-1,1 0 1,-1-1-1,1-1 1,-13-5-1,-10-7-202,-56-35-1,-9-5-2222,82 49 506,6 6-2470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1:01.4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0 259 20009,'0'0'1633,"209"-107"-48,-68 58-945,7 8-128,-7 10-512,-20 14-368,-22 8-1121,-21 5-1232,-22 4-2673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1:01.8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24 233 20217,'0'0'4808,"-5"25"-4411,0-2-365,1-11-27,1-1 1,1 1-1,0-1 0,1 1 1,0 0-1,1-1 0,0 1 1,0 0-1,2 0 1,-1-1-1,7 23 0,3-2 18,22 45-1,-28-65-30,2 0 0,0-1 0,0 0 0,1 0 1,0-1-1,18 17 0,-23-25-5,0 1 0,0-1 1,0 0-1,1 0 1,-1 0-1,1 0 0,-1-1 1,1 1-1,0-1 1,0 0-1,0 0 0,-1-1 1,1 1-1,0-1 1,0 1-1,0-1 0,0 0 1,0-1-1,0 1 1,0-1-1,0 0 0,0 0 1,-1 0-1,1 0 1,0-1-1,-1 1 0,1-1 1,-1 0-1,1 0 1,-1 0-1,0-1 0,0 1 1,0-1-1,0 0 0,0 0 1,-1 0-1,1 0 1,-1 0-1,3-5 0,4-7 15,0-2 0,-1 1 1,-1-1-1,-1-1 0,0 1 0,-1-1 0,4-26 0,-6 19 58,-1-1 0,0 1 0,-2 0 0,-1 0 0,-4-26 0,2 37-25,-1 0 1,0 0 0,-1 1 0,0 0 0,-1 0 0,0 0-1,-1 0 1,-1 1 0,0 1 0,-16-19 0,12 17-27,0 0 1,-1 1 0,0 1 0,-1 0 0,0 1 0,-1 0 0,0 2 0,-21-10 0,35 17-52,-6-2 22,1 1 0,-1-1 1,0 1-1,-9-1 0,15 3-69,0-1 0,0 1 0,0 0 0,0 0-1,0 0 1,-1 0 0,1 0 0,0 0 0,0 0 0,0 0-1,0 1 1,0-1 0,0 0 0,0 1 0,0-1 0,0 1-1,0-1 1,1 1 0,-1-1 0,0 1 0,0-1 0,0 1-1,0 0 1,1-1 0,-1 1 0,0 0 0,1 0 0,-1 0-1,0 0 1,1 0 0,-1 0 0,1-1 0,0 1 0,-1 0 0,1 0-1,0 0 1,-1 0 0,1 3 0,-1 36-5284,3 9-4792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1:02.2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1 18216,'0'0'8292,"-34"65"-8580,46 7 144,-4 11 32,-1 9 96,-5 8-80,-2 3-64,0-9-577,0-13-831,0-26-721,0-29-1249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00.5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 10901,'0'0'6286,"0"-4"-6086,0-10 23,0 20 15,0 33-40,1 72 466,20 159 0,-14-221-323,-5-26-232,1-1 0,0 1 0,2-1 1,1 0-1,1 0 0,13 30 0,-7-38 40,-12-13-226,-1-1 1,0 0 0,1 0 0,-1 1 0,1-1 0,-1 0-1,0 0 1,1 0 0,-1 0 0,1 0 0,-1 0 0,0 1-1,1-1 1,-1 0 0,1 0 0,-1 0 0,1 0 0,-1 0-1,0-1 1,1 1 0,-1 0 0,1 0 0,-1 0-1,0 0 1,1 0 0,-1-1 0,1 1 0,-1 0 0,0 0-1,1 0 1,-1-1 0,0 1 0,1 0 0,-1-1 0,0 1-1,0 0 1,1-1 0,-1 1 0,0 0 0,0-1 0,1 1-1,-1-1 1,0 1 0,0-1 0,5-19-5871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1:02.6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49 500 17320,'0'0'453,"-2"20"479,0-5-740,-6 119 541,8-62-414,-14 103 0,13-162-87,2-11-145,-1 1-1,0-1 0,0 0 1,-1 1-1,1-1 0,0 0 1,-1 0-1,1 1 0,-1-1 1,-1 3-1,2-5 98,0-5-93,0-27 5,-10-296 627,3 191 2833,11 138-3388,7 4-150,0 1 0,-1 0 1,0 1-1,0 0 0,-1 0 0,1 1 1,-2 1-1,13 14 0,0-2-9,79 82 47,-34-33-145,77 64 0,-141-133 85,43 31-65,-43-30 59,1-1 0,0 1 0,-1-1 0,1 0 1,0 0-1,0 0 0,0 0 0,-1-1 1,1 1-1,0-1 0,0 0 0,0 0 1,0 0-1,0 0 0,4-1 0,-6 0 7,1 1-1,-1-2 0,0 1 1,1 0-1,-1 0 0,0 0 1,0-1-1,1 1 0,-1 0 1,0-1-1,-1 1 0,1-1 1,0 0-1,0 1 0,-1-1 1,1 1-1,0-1 0,-1 0 1,0 0-1,1 1 0,-1-1 0,0 0 1,0 0-1,0 1 0,0-1 1,-1-3-1,2-3-9,2-75 147,-3-1-1,-21-153 0,-1-19 625,21 63 187,1 205-1738,-1-1 1,0 1-1,-6 20 1,-8 9-4109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0:43.6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1170 8308,'0'0'8993,"-4"-3"-8171,3 0-582,0 2-158,0 0-1,0 0 0,1 0 0,-1 0 0,0 0 0,0 0 0,0 1 1,0-1-1,0 0 0,0 0 0,0 1 0,-1-1 0,1 0 0,0 1 1,0 0-1,0-1 0,-1 1 0,-1-1 0,2 3-50,1 1 1,-1-1-1,1 0 0,0 0 1,0 0-1,0 1 0,0-1 0,0 0 1,0 0-1,1 4 0,1 0-23,0 0-1,0-1 0,0 1 0,1-1 0,0 0 1,0 1-1,0-1 0,1-1 0,0 1 1,5 5-1,51 47 184,-40-40-107,-8-6-17,1 0 0,0-1 0,1-1 0,0 0 0,0-1 0,1 0 0,0-1 0,1 0 0,-1-2 0,1 0 0,0-1 0,0 0 0,1-1 0,-1-1 0,1-1 0,-1 0 0,1-1 0,29-4 0,-28 2-2,-1-1 0,1-1 0,-1-1 0,0-1 0,0 0 0,-1-1 1,0-1-1,25-15 0,5-9 279,63-56 1,44-55 428,141-171-1,-62 62-111,52-21-313,-199 202-306,145-94 0,-206 152 408,-32 24 92,-9 9-1283,-35 58-2711,34-49 696,-23 29 0,-21 15-5117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0:44.0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 1657 15271,'0'0'6558,"-9"0"-6230,-30 0-299,36 3-119,8 2 59,10 6 5,138 70 150,-131-71-93,-1-2 1,1-1-1,0 0 1,1-2-1,40 5 1,-43-8-4,0-1 0,1-1 1,-1 0-1,1-2 1,-1 0-1,0-1 1,0-1-1,0-1 1,0-1-1,-1-1 1,0 0-1,0-2 1,-1 0-1,28-18 0,12-17 192,-2-2-1,-2-3 0,-2-1 1,58-74-1,379-519 1683,-82 100-819,-245 362-872,-150 168-194,-10 10-13,0 0-1,0 1 1,1-1-1,-1 1 1,1-1-1,-1 1 1,1 0-1,0 0 0,0 0 1,0 1-1,0-1 1,0 1-1,1-1 1,4 0-1,-9 14 109,-15 47-98,12-48-364,0 0 0,1 0 0,0 1 0,1-1 0,-2 22 0,4 40-6143,0-35-783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0:44.8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1296 11237,'0'0'8703,"-3"0"-8095,2 0-524,1 0 1,-1 0-1,1 0 0,-1 1 0,0-1 1,1 0-1,-1 0 0,0 0 1,1 0-1,-1 1 0,1-1 0,-1 0 1,0 1-1,1-1 0,-1 0 0,1 1 1,-1-1-1,1 1 0,0-1 1,-1 1-1,1-1 0,-1 1 0,1-1 1,0 1-1,-1 0 0,-1 23 1438,2-18-1903,1 6 431,0-1 1,1 0-1,0 1 0,0-1 0,2 0 1,-1 0-1,1-1 0,11 20 0,-1-4 142,2-1 0,24 28-1,-38-49-185,1-1 0,-1 1 0,1-1 0,0 0 0,1 0 0,-1 0 0,0-1 0,1 1 0,-1-1 0,1 0 0,0 0 0,0 0-1,0 0 1,0-1 0,0 0 0,0 1 0,0-1 0,1-1 0,-1 1 0,0-1 0,1 0 0,-1 0 0,0 0 0,1 0 0,-1-1 0,0 0-1,0 1 1,0-2 0,1 1 0,3-2 0,7-4 4,-1-1 0,0 0-1,-1-1 1,1-1 0,-2 0-1,1 0 1,10-14 0,79-85 455,117-166 1,-127 156-215,325-387 715,-309 389-867,5 6 1,143-110-1,-190 174-67,-64 47 126,-2-3 120,0 8-2712,0 3 1655,-1-1-1,0 0 1,0 1 0,0-1-1,-1 0 1,0 0 0,-4 11-1,-24 33-4660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0:45.3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1279 17672,'0'0'3898,"-4"-4"-3637,-8-7-123,12 11-135,0 0 0,0 0-1,-1 0 1,1 0 0,0 0-1,0 0 1,0 0-1,0 0 1,0 0 0,0 0-1,0 0 1,0 0 0,-1 0-1,1 0 1,0 0-1,0 0 1,0 0 0,0 0-1,0 0 1,0 0 0,0 1-1,0-1 1,-1 0-1,1 0 1,0 0 0,0 0-1,0 0 1,0 0 0,0 0-1,0 0 1,0 0-1,0 0 1,0 0 0,0 1-1,0-1 1,0 0-1,0 0 1,0 0 0,0 0-1,-1 0 1,1 0 0,0 0-1,0 0 1,0 1-1,0-1 1,0 0 0,0 0-1,0 0 1,0 0 0,0 0-1,1 0 1,-1 0-1,0 0 1,0 1 0,0-1-1,0 0 1,0 0 0,0 0-1,0 0 1,1 4 38,1 0 0,0-1 0,-1 1 0,1-1 0,1 0 0,-1 0 0,0 1 0,4 2 0,19 22 250,0-1 1,2-1-1,33 24 1,-48-42-281,0 0 0,0 0-1,1-2 1,0 1 0,1-2 0,-1 0 0,1 0 0,0-1 0,0-1 0,0-1-1,20 2 1,-16-4 5,0 0 0,0-2 0,-1 0-1,1 0 1,0-2 0,-1-1 0,0 0 0,0-1 0,0 0-1,-1-2 1,24-13 0,2-6 69,-2-2 1,-1-2-1,39-38 0,18-27 264,135-173 0,60-131 464,-197 267-480,160-226 438,-249 350-701,-4 8-49,-1 0 1,1 0 0,0 0-1,-1 0 1,1 0 0,0 0-1,0 0 1,0 0 0,0 0-1,-1 0 1,1 1 0,0-1-1,3-1 1605,7 9-6719,-9-5 4312,0 1 1,0-1-1,0 1 1,0 0-1,-1 0 1,1 0-1,-1 0 1,0 0-1,0 0 1,0 0 0,0 0-1,0 5 1,1 24-12208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0:46.1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1687 14134,'0'0'7286,"0"0"-7260,0 0-1,0 1 1,0-1-1,0 0 0,0 0 1,0 0-1,1 0 0,-1 0 1,0 0-1,0 0 1,0 0-1,0 0 0,0 0 1,0 0-1,0 0 0,0 1 1,0-1-1,0 0 1,0 0-1,1 0 0,-1 0 1,0 0-1,0 0 0,0 0 1,0 0-1,0 0 0,0 0 1,0 0-1,0 0 1,0 0-1,1 0 0,-1 0 1,0 0-1,0 0 0,0 0 1,0 0-1,0 0 1,0 0-1,0 0 0,0 0 1,0 0-1,1-1 0,-1 1 1,0 0-1,0 0 1,0 0-1,0 0 0,0 0 1,0 0-1,0 0 0,0 0 1,0 0-1,121 143 888,-97-118-782,2 0 1,1-2-1,58 39 1,-72-55-101,-1 0 0,1-1 0,0 0 0,0-1 0,1-1 1,-1 0-1,1-1 0,0 0 0,0-1 0,0 0 0,0-1 0,27-2 1,-30-1 0,0 0 0,-1-1 0,1 0 0,-1 0 0,0-1 0,0 0 0,0-1 0,-1 0 0,1-1 1,-1 0-1,0 0 0,-1-1 0,0 0 0,9-9 0,9-14 155,-1-1 0,34-55 1,209-416 751,-176 314-715,228-370 744,-252 459-810,5 3 0,4 3 0,118-110 1,-179 187-148,-12 12-5,0 0 0,0 0 0,0 1-1,1-1 1,-1 1 0,1 0 0,0 0 0,6-2 0,-10 5 797,-16 1-2689,8 3 982,0 0 0,1 0 1,0 1-1,0 0 1,0 0-1,1 0 0,-10 12 1,-9 9-3196,-27 20-5231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0:46.6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1674 17624,'0'0'3308,"1"4"-3220,5 6 65,1 0 0,0-1 0,0 1 0,1-1 0,0-1 0,0 0 0,1 0 0,16 11 0,9 9 167,22 23 32,101 87 504,-121-110-672,1-1 1,61 33-1,-87-54-170,0-1 1,1 0-1,0-1 1,0 0-1,0 0 1,1-2-1,13 2 1,-18-3-12,0-1 0,-1 0-1,1-1 1,0 1 0,0-1 0,-1-1-1,1 0 1,-1 0 0,1 0 0,-1-1-1,0 0 1,0-1 0,9-5 0,-2-2 18,0 0-1,-1-1 1,0 0 0,-1-1 0,13-19 0,22-32 222,74-138 0,16-83 191,-83 169-244,283-550 1163,-271 552-1193,6 4 1,5 2 0,147-159-1,-204 245-159,-15 16-3,0-1-1,1 1 1,0 0-1,0 1 1,0 0-1,1 0 1,-1 0-1,1 0 1,0 1-1,9-3 1,-11 6 7,-4 12 11,0 38-300,-2 59-2439,0-97 1917,0 0 0,-1 1 1,-1-1-1,1 0 1,-2 0-1,1 0 0,-7 11 1,-27 33-7308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0:47.1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1698 16263,'0'0'4168,"-2"3"-3992,2-2-175,-1-1 0,1 1 0,0-1 0,0 1 0,-1 0 1,1-1-1,0 1 0,0-1 0,-1 1 0,1 0 0,0-1 0,0 1 0,0 0 1,0-1-1,0 1 0,0 0 0,0-1 0,0 1 0,0 0 0,1-1 1,-1 1-1,0-1 0,0 1 0,0 0 0,1-1 0,-1 1 0,0-1 0,1 1 1,-1-1-1,1 1 0,-1-1 0,1 1 0,22 17 91,-12-10 14,85 62 1012,-40-27-624,1-2 0,86 44 1,-128-78-462,0 0 0,1-1 0,0-1 0,0-1 0,20 3 0,-26-6-25,0 0 0,0 0 0,0-1 0,-1-1 0,1 1 0,0-2 0,0 1-1,-1-1 1,1-1 0,13-5 0,-11 2 12,1-1 0,-1-1-1,-1 0 1,1 0 0,-1-1 0,-1-1-1,14-15 1,4-8 160,33-51 0,94-186 631,-24-13-355,-55 115-152,159-295 1113,-151 319-1000,112-144 1,-55 102-394,-138 179-17,-7 6-5,-8 5-142,-5 4-396,1 1 1,-22 17-1,-27 15-3185,8-19-1689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0:48.8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236 555 8388,'0'0'7270,"-7"-16"-6480,-20-52-177,24 60-527,1 0 0,1-1-1,-1 1 1,1 0 0,1-1 0,0 1-1,0-1 1,0 1 0,1 0-1,0-1 1,1 1 0,0 0 0,0 0-1,6-12 1,2-1 6,1 0 1,0 1-1,22-27 0,-22 31-55,14-19 45,46-50 0,-62 76-82,0 0 0,0 1 0,0 0 0,1 0 1,0 1-1,1 1 0,0 0 0,0 0 0,0 1 0,16-5 0,-23 8-12,1 1 0,0-1 1,0 1-1,0 0 0,0 1 0,0-1 0,0 1 0,0 0 1,0 1-1,0-1 0,0 1 0,0 0 0,0 0 1,0 0-1,0 1 0,0 0 0,-1 0 0,1 0 1,-1 0-1,1 1 0,-1 0 0,0 0 0,0 0 0,0 0 1,-1 0-1,1 1 0,5 6 0,0 5 2,0 0 0,-1 1 0,0 0 0,-2 0-1,1 1 1,-2-1 0,-1 1 0,0 0 0,2 23 0,1 26-7,-3 73 0,-4-100 8,0 352 15,23 550 311,1-605-248,16 171-62,27-7-11,-56-440-3,28 84 0,-32-124 11,0 0 0,2-1 0,0 0-1,1 0 1,1-1 0,1-1-1,26 31 1,-30-41-1,0 0 1,1 0-1,0-1 1,0 0 0,0 0-1,1-1 1,-1 0-1,1-1 1,0 0-1,1-1 1,-1 0-1,1-1 1,-1 0-1,1 0 1,0-1-1,0-1 1,0 0-1,13-1 1,-18 1-15,1-1 0,-1 0 0,0 0 0,1-1 1,-1 1-1,0-1 0,0 0 0,0-1 0,0 0 1,0 0-1,-1 0 0,1-1 0,8-6 0,-7 3-26,-1 0 1,1 0-1,-1 0 0,0-1 0,-1 0 0,0 0 0,0-1 1,5-12-1,-2-1-30,-1-1 0,-1 0 1,-1 0-1,-1 0 0,-1 0 1,1-44-1,-4 64 97,0 1 0,0-1 1,0 1-1,0-1 0,0 1 0,-1-1 0,1 1 1,-1-1-1,0 1 0,1-1 0,-1 1 1,0 0-1,-3-5 0,3 6 44,-1 0 0,0 0 1,0 0-1,0 0 0,0 0 0,0 0 0,0 0 0,0 1 1,0-1-1,0 1 0,0-1 0,0 1 0,0 0 0,0 0 1,0 0-1,0 0 0,-3 0 0,4 0-68,0 1-1,0-1 1,0 0 0,0 0-1,0 1 1,0-1 0,0 1 0,0-1-1,0 1 1,0-1 0,0 1-1,0 0 1,1-1 0,-1 1-1,0 0 1,0 0 0,1 0-1,-1 0 1,0-1 0,1 1-1,-1 0 1,1 0 0,-1 0-1,1 0 1,-1 2 0,-7 31-29,7-29 31,-15 101-18,-1 159 0,10-114 33,-22 1087 1335,30-1015-1403,-4 268-1,-5-375 45,-4-1 1,-41 166-1,51-273 3,0 0 0,-1 1 0,1-1 0,-1 0 0,-1-1 0,0 1 0,-6 10 0,6-14 17,1-1 1,-1 1-1,0-1 1,0 0-1,0 0 1,0 0-1,0 0 0,-1-1 1,1 1-1,-1-1 1,0 0-1,0-1 0,-7 3 1,-45 11 385,-65 17 273,-145 59 0,5 32-169,-91 36 2052,344-155-2423,7-3-93,0 0-1,0 0 0,0-1 1,0 1-1,0 0 0,-1-1 1,1 0-1,0 0 1,-4 1-1,6-1-33,0-6-6156,0-19 1231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1:03.4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3163 0 16023,'0'0'7820,"-16"15"-6716,-184 167 1588,-340 321 37,-326 292-856,58-145-1507,241-204-206,524-410-160,18-14 0,-54 36 0,70-54 0,0-3-844,8-1 811,1-1 0,0 1 0,0 0 1,0 0-1,0 0 0,0-1 0,0 1 1,0 0-1,0 0 0,0 0 0,0-1 0,0 1 1,0 0-1,0 0 0,0 0 0,0-1 1,0 1-1,0 0 0,0 0 0,1 0 1,-1-1-1,0 1 0,0 0 0,0 0 1,0 0-1,0 0 0,0-1 0,1 1 0,-1 0 1,0 0-1,0 0 0,0 0 0,0 0 1,1 0-1,-1 0 0,0-1 0,0 1 1,0 0-1,0 0 0,1 0 0,-1 0 1,0 0-1,0 0 0,0 0 0,1 0 0,-1 0 1,0 0-1,119-70-4246,33-21-2738,-42 16-1872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03.1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91 9636,'0'0'6067,"8"-9"-4813,1 1-1047,0 0 0,0 1 0,0 0 0,1 1 0,0 0 0,1 0 0,-1 1 0,1 1 0,0 0 0,21-5 0,-9 5-179,-1 0 0,1 2 0,0 1 0,37 2 0,-56-1-23,0 1 0,1-1 0,-1 1 0,0 0 0,-1 0 0,1 0 0,0 0 0,0 1 0,0 0 0,-1 0 0,1 0 0,-1 0 0,1 0 0,-1 1 0,0-1 0,0 1 0,0 0 0,0 0 0,-1 0 0,1 0 0,-1 0 0,0 1 0,0-1 0,0 1 0,0 0 0,-1-1 0,1 1 0,0 5 0,2 9 35,0 0 1,-2 0 0,0 1-1,-2 35 1,0-35-31,0-9-10,0-1 0,-1 1 0,0 0 0,-1-1 0,0 1 0,0-1 1,-1 1-1,0-1 0,-1 0 0,0 0 0,0-1 0,-1 1 0,0-1 0,-1 0 0,0 0 1,0 0-1,0-1 0,-1 0 0,0 0 0,-1-1 0,1 0 0,-10 5 0,-3-5 36,12-4 18,17-2-48,54-7-101,34-1 81,-86 8 18,17 2-27,-27-1 22,-1 0 0,1-1 1,0 1-1,0 0 0,0-1 0,-1 1 0,1 0 1,0 0-1,-1 0 0,1-1 0,-1 1 0,1 0 1,-1 0-1,1 0 0,-1 0 0,0 0 0,0 0 0,1 0 1,-1 0-1,0 0 0,0 0 0,0 0 0,0 0 1,0 0-1,0 2 0,-1 10 5,0-1-1,-1 1 1,-1-1 0,0 0-1,0 0 1,-1 0 0,-1 0-1,0 0 1,-1-1 0,0 0-1,0 0 1,-1-1 0,-1 0-1,1 0 1,-2 0 0,1-1-1,-2 0 1,1-1 0,-1 0-1,0-1 1,0 0 0,-1 0-1,0-1 1,-1 0 0,1-1-1,-1-1 1,0 0 0,0 0-1,0-1 1,-1-1 0,-20 2-1,18-2 72,0-2-1,0 0 0,0-1 0,0 0 0,0-1 0,1-1 1,-1 0-1,1-1 0,-17-7 0,21 9 327,6 1-2773,2 1 421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1:03.9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2670 60 16632,'0'0'8876,"16"-13"-7884,4-2-631,14-12 38,-28 23-15,-14 12 270,-56 58 162,-77 102 0,30-32-231,-463 439 450,-45-47-171,539-462-679,-762 740-17,751-709-168,-110 108 0,186-190-251,23-17-393,26-20-1172,-15 5 580,0 0-1,0-2 1,-2 0-1,-1-1 1,0 0-1,-1-2 0,-1 0 1,-2 0-1,15-34 1,14-47-6130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1:04.4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443 0 18296,'0'0'9103,"-21"17"-8404,11-9-618,-4 2 34,1 1-1,0 0 0,1 1 1,0 0-1,1 1 1,0 0-1,1 1 0,0 0 1,2 0-1,-12 25 0,-14 55 329,4 1-1,-23 125 1,-13 201 1178,30-169-1240,-19 3-381,54-251 0,0-4 0,1 1 0,0-1 0,0 1 0,-1 0 0,1-1 0,0 1 0,0 0 0,0-1 0,0 1 0,0 0 0,0-1 0,-1 1 0,2 0 0,-1-1 0,0 1 0,0 0 0,0-1 0,0 1 0,1 0 0,7 1 0,26-1 0,0-2 0,0-2 0,0-1 0,50-13 0,134-48 0,-157 44 0,-21 8 0,439-137 0,9 40 0,-472 109 0,-14 1 0,0 0 0,0-1 0,0 1 0,0 0 0,0-1 0,0 1 0,0-1 0,0 1 0,0-1 0,2-1 0,-4 2 0,0-1 1,1 1-1,-1 0 1,0 0-1,0-1 1,0 1-1,0 0 1,0 0-1,0-1 1,1 1-1,-1 0 1,0-1-1,0 1 1,0 0-1,0 0 1,0-1-1,0 1 1,0 0-1,0-1 1,0 1-1,0 0 1,0-1-1,0 1 1,-1 0-1,1 0 1,0-1-1,0 1 1,0 0-1,0 0 1,0-1-1,-1 1 0,1 0 1,0 0-1,0-1 1,0 1-1,-1 0 1,1 0-1,0 0 1,-12-13-23,6 7-63,3 2-260,1-1 1,-1 0-1,1 0 1,-1 0-1,2-1 1,-1 1-1,0 0 1,1-1-1,0 1 1,0-11-1,1-58-8213,1 63 6561,3-35-11615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1:04.9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3064 70 3490,'0'0'21599,"8"-14"-20593,-4 6-832,17-31 325,-20 39-491,-1 0-1,0 0 1,0 0 0,0 0 0,0-1 0,0 1-1,1 0 1,-1 0 0,0 0 0,0-1 0,0 1-1,0 0 1,0 0 0,0 0 0,0-1 0,0 1-1,0 0 1,0 0 0,0-1 0,0 1-1,0 0 1,0 0 0,0 0 0,0-1 0,0 1-1,0 0 1,0 0 0,0-1 0,0 1 0,0 0-1,0 0 1,0 0 0,-1-1 0,1 1 0,0 0-1,0 0 1,0 0 0,0 0 0,0-1 0,-1 1-1,1 0 1,-19 12 467,-287 283 1551,14 21-1155,100-106-492,-357 339 721,-28-26-319,-235 205-735,489-437-52,296-268 6,60-34 0,16-16-974,-1-3 0,-2-1 0,-1-3 0,49-47 0,146-171-7666,-108 99-949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1:05.4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2849 0 19641,'0'0'5811,"0"7"-4928,-2 2-763,0-1 0,-1 0 0,1 1-1,-2-1 1,1-1 0,-1 1 0,0 0 0,-1-1 0,0 0 0,0 0 0,-11 11 0,-4 8 151,-78 103 753,-243 315 1553,-29-19-1488,-304 217-1049,31-33-48,167-84 8,346-377 0,118-135 0,-13 15 0,20-21 0,12-11 0,426-356-2770,-9-28-2528,-346 315 4389,150-140-4921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1:05.8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2668 90 20986,'0'0'5503,"21"-18"-4377,61-54-296,-278 262 2601,54-39-3076,-147 199 1,67-73-176,-297 284-180,-26-30 0,298-293 0,-287 306 0,522-531 0,-4 3 0,0 1 0,-13 22 0,29-39 0,-1 0 0,1 0 0,0 0 0,0 0 0,0 0 0,0 0 0,-1 0 0,1 0 0,0 1 0,0-1 0,0 0 0,0 0 0,0 0 0,-1 0 0,1 1 0,0-1 0,0 0 0,0 0 0,0 0 0,0 0 0,0 1 0,0-1 0,0 0 0,0 0 0,0 0 0,0 1 0,0-1 0,0 0 0,0 0 0,0 0 0,0 1 0,0-1 0,0 0 0,0 0 0,0 0 0,0 1 0,0-1 0,0 0 0,0 0 0,0 0 0,1 0 0,-1 1 0,0-1 0,0 0 0,0 0 0,0 0 0,0 0 0,1 0 0,-1 1 0,0-1 0,0 0 0,0 0 0,0 0 0,1 0 0,-1 0 0,0 0 0,3 1 0,0-1 0,1 0 0,-1 0 0,0 0 0,0-1 0,0 1 0,0-1 0,0 1 0,0-1 0,0 0 0,0 0 0,0-1 0,5-2 0,40-25 0,-37 21 0,19-13-898,-1-1 1,-2-2-1,0-1 1,44-53-1,72-127-6531,-64 73 473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1:06.5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1187 112 14134,'0'0'11038,"-10"-15"-9891,-27-50-168,33 58-790,-11-17 3373,14 23-3469,0 1 0,0 0 0,0 0-1,0 0 1,0 1 0,0-1 0,0 0 0,0 0-1,0 0 1,0 1 0,0-1 0,0 0 0,0 1 0,1-1-1,-1 1 1,0-1 0,0 1 0,0 0 0,0 0-1,-3 2-387,-18 9 330,2 2 0,0 0 0,-32 31 0,44-37-33,1 0-1,-1 1 1,2 0-1,-1 0 1,1 1-1,1 0 1,-1 0-1,2 0 1,-1 1-1,-4 20 1,-24 156-2,0 8 0,-85 235 0,-23-5 0,-86 183 0,164-463 0,-7-2 0,-94 141 0,149-261 0,11-14 0,-1-1 0,-1-1 0,0 1 0,0-1 0,-8 8 0,14-15 0,0-1 0,0 1 0,0 0 0,1 0 0,-1 0 0,0-1 0,0 1 0,0 0 0,0 0 0,-1 0 0,1 0 0,0-1 0,0 1 0,0 0 0,0 0 0,0 0 0,0 0 0,0-1 0,0 1 0,0 0 0,0 0 0,0 0 0,-1 0 0,1 0 0,0-1 0,0 1 0,0 0 0,0 0 0,0 0 0,0 0 0,-1 0 0,1 0 0,0 0 0,0 0 0,0 0 0,0-1 0,-1 1 0,1 0 0,0 0 0,0 0 0,0 0 0,-1 0 0,1 0 0,0 0 0,0 0 0,0 0 0,0 0 0,-1 0 0,1 0 0,0 1 0,0-1 0,0 0 0,0 0 0,-1 0 0,1 0 0,0 0 0,0 0 0,0 0 0,0 0 0,0 0 0,-1 1 0,1-1 0,0 0 0,0 0 0,0 0 0,0 1 0,1-14 0,3 4-9,1-1 1,-1 0-1,1 1 0,1 0 1,0 0-1,13-15 0,55-51-357,-31 33-114,-14 10-1265,-2-1-1,-1-2 1,-2 0 0,-1-2 0,29-64-1,-3-11-4243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1:07.0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1325 1 19721,'0'0'7937,"-28"29"-7494,26-26-434,-44 45 174,3 2 0,2 1 0,-48 81 1,-142 286 1132,2-5-285,65-133-598,-247 467 711,398-721-1144,7-13 0,0 0 0,0 1 0,-4 17 0,29-49 0,-8 4 0,15-17 0,52-47 0,-74 76 0,-1 0 0,2 0 0,-1 0 0,0 0 0,0 1 0,1 0 0,-1 0 0,1 0 0,-1 0 0,1 1 0,-1-1 0,1 1 0,-1 1 0,1-1 0,6 2 0,15-1 0,988-23 0,-43 6 0,-920 16 0,-88-25 0,34 24-55,0 0 0,0-1-1,0 1 1,0-1 0,0 0 0,1 0-1,-1 0 1,1 0 0,-1 0 0,1 0 0,0-1-1,-1 1 1,1-1 0,1 0 0,-1 0-1,0 1 1,1-1 0,-1 0 0,1 0-1,0-1 1,0 1 0,0 0 0,0 0 0,1 0-1,-1-1 1,1 1 0,0 0 0,0-1-1,1-4 1,-3-114-8133,-2 43 345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1:07.5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1377 1 19081,'0'0'2862,"-24"5"-1202,14-3-1499,-1-1-8,0 1-1,-1 1 0,1 0 0,1 1 0,-1 0 0,0 0 0,1 1 1,0 0-1,0 1 0,0 0 0,1 1 0,0 0 0,0 0 0,1 1 0,0 0 1,-8 11-1,-70 109 1054,-92 180 0,77-124-606,-645 997 2673,726-1153-3134,13-19-141,0 1 0,1 0 0,-9 18 0,15-29 2,0 1 0,0 0 0,0 0 0,0 0 0,0 0 0,0 0 0,1 0 0,-1 0 0,0 0 0,0 0 0,0 0 0,0 0 0,0 0 0,0 0 0,1 1 0,-1-1 0,0 0 0,0 0 0,0 0 0,0 0 0,0 0 0,0 0 0,0 0 0,0 0 0,1 0 0,-1 0 0,0 0 0,0 0 0,0 1 0,0-1 0,0 0 0,0 0 0,0 0 0,0 0 0,0 0 0,0 0 0,0 0 0,0 1 0,0-1 0,0 0 0,0 0 0,0 0 0,0 0 0,0 0 0,0 0 0,0 0 0,0 1 0,0-1 0,0 0 0,0 0 0,0 0 0,0 0 0,0 0 0,0 0 0,0 1 0,0-1 0,0 0 0,0 0 0,0 0 0,0 0 0,-1 0 0,9-2 0,0-2 0,0 1 0,0-1 0,-1 0 0,10-6 0,6-5 0,5-1 0,1 2 0,0 0 0,1 2 0,0 1 0,1 2 0,0 0 0,0 3 0,1 0 0,50-1 0,-9 7 0,0 3 0,1 3 0,-2 4 0,105 27 0,278 107 0,-143-40 0,-308-103 0,18 6 0,0 0 0,1-2 0,0 0 0,0-2 0,34 2 0,-56-6 0,-1 0 0,1 1 0,0-1 0,-1 0 0,1 0 0,-1 0 0,1 0 0,-1 1 0,1-1 0,-1 0 0,0 0 0,1 0 0,-1 0 0,0 0 0,0 0 0,0 0 0,0 0 0,1 0 0,-1 0 0,-1 0 0,1 0 0,0 0 0,0 0 0,0 0 0,-1-1 0,1-4 0,0-14-619,-1 1 1,-1-1-1,-1 0 0,0 0 0,-2 1 1,0-1-1,-1 1 0,-1 1 1,-1-1-1,-16-28 0,-29-42-6677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1:08.8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0 519 15223,'0'0'7649,"2"-27"-7417,-1 10-157,-2 5-13,2 0 0,-1 1 0,2-1 0,-1 1 0,2-1 0,-1 1 0,2 0 0,-1 0 0,2 0 0,-1 0 0,1 1 0,1 0 1,0 0-1,11-13 0,15-14 242,1 2 1,2 1-1,69-49 1,-84 69-211,0 0 0,1 2 1,0 1-1,1 0 0,0 2 0,1 1 1,0 0-1,0 2 0,37-6 1,-51 11-46,-1 0 0,1 1 0,-1 0 1,1 0-1,0 1 0,-1 0 0,16 4 0,-20-3-28,0 0 0,0 0 0,1 0-1,-1 1 1,-1-1 0,1 1 0,0 0-1,0 0 1,-1 0 0,0 0 0,0 1-1,0-1 1,0 1 0,0 0 0,3 6-1,2 7 64,-1-1-1,0 1 1,-2 1-1,1-1 1,-2 1-1,-1 0 1,2 21-1,0 134 670,-5-125-568,-3 34 336,-19 122 0,-32 82 440,16-95-397,-100 870 1034,116-125-1598,23-891 0,1 0 0,3-1 0,11 53 0,-11-75 0,2 1 0,0-1 0,1 0 0,1 0 0,1-1 0,1 0 0,23 31 0,-29-45 0,0-1 0,0-1 0,1 1 0,-1-1 0,1 0 0,0 0 0,0-1 0,1 1 0,0-1 0,-1-1 0,1 1 0,0-1 0,1-1 0,-1 1 0,0-1 0,1-1 0,0 1 0,-1-1 0,1 0 0,0-1 0,-1 0 0,1 0 0,0-1 0,-1 0 0,1 0 0,0-1 0,-1 1 0,0-2 0,1 1 0,-1-1 0,0 0 0,11-7 0,0-2 0,1-1 0,-2 0 0,0-1 0,0-1 0,-2-1 0,17-19 0,3-10 0,37-62 0,45-110 0,-98 174 0,-3 0 0,-1-2 0,12-56 0,-23 74 0,-4 27 0,0-1 0,0 1 0,0-1 0,0 0 0,0 1 0,0-1 0,-1 1 0,1-1 0,0 1 0,0-1 0,0 1 0,0-1 0,-1 1 0,1-1 0,0 1 0,-1-1 0,1 1 0,0-1 0,-1 1 0,1-1 0,0 1 0,-1-1 0,1 1 0,-1 0 0,1-1 0,-1 1 0,1 0 0,-1 0 0,1-1 0,-1 1 0,1 0 0,-1 0 0,0 0 0,1 0 0,-1-1 0,1 1 0,-1 0 0,1 0 0,-1 0 0,0 0 0,1 0 0,-1 0 0,1 1 0,-1-1 0,1 0 0,-1 0 0,1 0 0,-1 0 0,0 1 0,0-1 0,-5 1 0,0-1 0,1 1 0,-1 0 0,0 0 0,1 0 0,-1 1 0,1 0 0,0 0 0,0 1 0,0-1 0,-6 5 0,2 0 0,-1 0 0,1 1 0,0 0 0,-15 17 0,6 0 0,0 0 0,1 1 0,-17 36 0,21-33 0,1 1 0,2 0 0,0 1 0,2 0 0,-7 54 0,9-11 0,3 101 0,6-112 0,21 115 0,30 59 0,-20-95 0,76 466 0,-92-445 0,-7 292 0,-14-410 0,-2 0 0,-1 0 0,-3-1 0,-1 0 0,-3-1 0,-1 0 0,-32 65 0,35-85 0,-2 0 0,0-1 0,-2 0 0,0-1 0,-2-1 0,0 0 0,-1-1 0,-1-1 0,0-1 0,-2 0 0,0-2 0,0 0 0,-2-2 0,-32 16 0,33-22 0,-1 0 0,1-2 0,-1 0 0,0-2 0,0 0 0,0-1 0,-1-2 0,1 0 0,-32-6 0,44 4-93,0-1-1,0 0 1,1-1-1,-1-1 1,1 1-1,0-2 1,0 1 0,1-1-1,-1-1 1,1 0-1,1 0 1,-1-1-1,-13-16 1,2 0-485,1-1 0,1-1 0,-26-51 0,19 24-1519,4 0 0,1-1 0,3-1 0,-10-59 0,3-22-6720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1:09.9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12 331 10501,'0'0'5493,"-3"-19"-3884,-5-66-270,8 80-1241,0-1-1,1 1 1,0-1-1,0 1 1,0 0 0,1-1-1,0 1 1,0 0-1,0 0 1,1 0-1,-1 0 1,1 1 0,0-1-1,0 1 1,1 0-1,0 0 1,-1 0 0,1 0-1,1 0 1,5-4-1,-3 2 31,9-6 118,0 0 0,0 1-1,1 0 1,1 1 0,0 1 0,0 1-1,1 1 1,0 0 0,29-6 0,-15 7-43,1 1 1,-1 2 0,0 1 0,66 5-1,-84-2-161,-1 1-1,1 1 1,-1 0 0,0 1-1,0 1 1,0 0-1,-1 1 1,0 0-1,0 1 1,0 0-1,-1 1 1,0 1 0,-1 0-1,0 0 1,13 14-1,-10-7 52,-1 1-1,-1 1 0,0-1 0,-1 2 0,-2 0 1,1 0-1,-2 1 0,-1-1 0,10 43 1,-6 2 318,-3 1 1,-2 129 0,-9-34 275,-34 216 1,-56 159 767,2-18 688,78-405-2018,5 1 1,7 139-1,4-208-125,12 66 0,-11-90 0,1 0 0,1 0 0,0-1 0,2 1 0,13 24 0,-17-39 0,-1 0 0,1 0 0,-1 0 0,1-1 0,1 1 0,-1-1 0,1 0 0,-1-1 0,1 1 0,0-1 0,0 0 0,1 0 0,-1 0 0,1-1 0,-1 0 0,1 0 0,0 0 0,0-1 0,-1 0 0,1 0 0,0 0 0,0-1 0,11 0 0,-2-1 0,-1-1 0,1-1 0,-1 0 0,0 0 0,0-1 0,0-1 0,-1-1 0,23-12 0,197-136 0,-50 29 0,-139 99 0,0 1 0,64-24 0,-98 42 0,-13 2 0,-17 0 0,4 4 0,-1 0 0,1 1 0,-28 3 0,38-2 0,0 0 0,0 1 0,0 0 0,0 0 0,1 0 0,-1 0 0,1 1 0,0 0 0,-1 0 0,1 1 0,1-1 0,-1 1 0,-6 7 0,2 0 0,0 1 0,1 0 0,1 0 0,0 0 0,1 1 0,0 0 0,1 0 0,0 0 0,1 1 0,0 0 0,-1 19 0,-1 18 0,1 91 0,5-129 0,2 60 0,3 0 0,16 77 0,48 142 0,16-7 0,22 80 0,-27 6 0,-59-177 0,-7 388 0,-16-513 0,-4-1 0,-21 105 0,19-138 0,-2-1 0,-1 1 0,-1-2 0,-2 0 0,-2 0 0,-30 48 0,35-66 0,-1-1 0,0 0 0,-1 0 0,0-1 0,-1-1 0,0 0 0,-1-1 0,-1-1 0,0-1 0,0 0 0,-27 11 0,-10-2 0,0-2 0,-82 14 0,-48 13 0,167-38 0,4 0 0,0-1 0,-1-1 0,1 0 0,-1-1 0,-18 1 0,30-3 1,0 0-1,0-1 1,0 1 0,-1 0 0,1-1-1,0 1 1,0 0 0,0-1 0,0 0-1,0 1 1,0-1 0,0 0 0,0 1-1,1-1 1,-1 0 0,0 0 0,0 0-1,0 1 1,1-1 0,-1 0 0,1 0-1,-1 0 1,1 0 0,-1-1 0,1 1-1,-1-1 1,-8-37-592,7 32 311,-21-154-6398,5 47 73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2:56.0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287 227 9828,'0'0'1260,"-14"-19"-665,-98-128 1795,106 140-2186,0 0 0,0 0 0,-1 1-1,0 0 1,0 0 0,-10-6 0,15 11-174,1 0-1,-1 0 1,1 0 0,-1 0 0,1 0-1,-1 0 1,1 1 0,-1-1 0,0 1-1,0-1 1,1 1 0,-1 0 0,0-1-1,0 1 1,1 0 0,-1 0 0,0 0 0,0 1-1,1-1 1,-1 0 0,0 1 0,0-1-1,1 1 1,-1-1 0,1 1 0,-1 0-1,0 0 1,1 0 0,-1 0 0,1 0-1,0 0 1,-1 0 0,1 0 0,0 0-1,0 1 1,0-1 0,0 1 0,0-1 0,-2 4-1,-3 8-34,0 0-1,0 0 0,2 1 0,-1 0 0,2 0 1,-4 29-1,2 89-43,5-112 48,0-18 0,0 0 1,1 1-1,-1-1 1,0 0-1,1 0 1,-1 0-1,1 1 1,0-1-1,0 0 1,0 0-1,0 0 1,0 0-1,0 0 1,0-1-1,1 1 1,-1 0-1,1 0 1,-1-1-1,1 1 1,0-1-1,-1 1 1,1-1-1,0 0 1,0 0-1,0 0 1,0 0-1,4 1 1,-3-1-2,0 0 1,1 0 0,-1-1 0,0 1-1,0-1 1,0 0 0,0 0 0,1 0-1,-1-1 1,0 1 0,0-1 0,0 0-1,0 0 1,0 0 0,0 0 0,0 0 0,0-1-1,0 1 1,0-1 0,2-2 0,4-4-26,-1 0 1,-1 0 0,0-1 0,0-1 0,0 1 0,-1-1 0,6-14 0,32-77-174,-44 100 200,2-4 18,8-17 483,-6 22-177,0 13-99,-1 5-158,0-1 1,1 0-1,0 0 1,2 0-1,0-1 1,1 1 0,0-2-1,11 18 1,-6-28-6191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01.3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 7796,'0'0'8107,"0"-1"-8033,0 1 0,1 0 0,-1 0 0,0 0-1,1 0 1,-1-1 0,0 1 0,1 0 0,-1 0-1,0 0 1,1 0 0,-1 0 0,0 0 0,1 0-1,-1 0 1,0 0 0,1 0 0,-1 0 0,0 0 0,1 0-1,-1 0 1,0 0 0,1 0 0,-1 1 0,0-1-1,1 0 1,-1 0 0,0 0 0,1 1 0,3 6 9,0 0 1,0 0-1,-1 1 0,0 0 1,-1-1-1,1 1 1,-2 0-1,3 15 1,-2-12-19,12 90 524,3 163 0,-11-108 154,-3-119-496,-3-37-260,0 0 0,0 0 0,1 0 0,-1 0 0,0 0 0,0 0 0,0 0 0,0 0 0,0 0 0,0 0 0,0 0 0,0 0 0,0 0 0,1 0 0,-1 0 0,0-59-2355,0 50 1888,0-52-4403,0-8-3542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1:12.8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1806 14038,'0'0'3386,"11"4"-2287,15 5-339,0 0 0,1-2-1,49 7 1,320-7 2639,-389-8-3370,75-4 475,0-5 0,142-35 0,-45 8-228,-27 10 67,219-43 371,-253 43-605,127-48 0,-188 54-103,64-25-18,185-42-1,23 34 195,-137 25-142,340-31 328,254-12 289,-410 30-634,328 10 333,-46 4-21,63-7 9,-603 30-165,0-6 0,193-41-1,52-5 209,-10 2-301,418-67 299,-385 66-207,301-10 86,-138 13-215,-162 10 0,278 17 149,110-10-147,-518 6-93,329-27 140,-3 25-55,-3-30-20,79-53 47,-111 16-17,-422 77-53,183-21 0,-304 43 0,-5 0 0,0 1 0,1-1 0,-1 0 0,1 0 0,-1 0 0,0 0 0,1 0 0,-1 0 0,1 0 0,-1 0 0,1 0 0,-1 0 0,0 0 0,1 0 0,-1 0 0,1 0 0,-1 0 0,1 0 0,-1 0 0,0-1 0,1 1 0,-1 0 0,1 0 0,-1 0 0,0-1 0,1 1 0,-1 0 0,0-1 0,0 1 0,1 0 0,-1 0 0,0-1 0,1 1 0,-1-1 0,0 1 0,0 0 0,0-1 0,0 1 0,1-1 0,-1 1 0,0-1 0,-27-1 0,23 2 0,-29 1-2911,-61 11 1,29-3-3274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1:15.5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117 1 10533,'0'0'10952,"-3"18"-10347,0 0-417,-1-1 13,1 0 0,1 1-1,1-1 1,0 1 0,2 21 0,64 488 3240,-36-138-2648,1 17-230,25 483 373,-67-304-717,7-99-212,5-320 4,-1-131-5,-2-1 0,-1 0 0,-10 41 0,-35 98 25,27-103-34,-20 107 0,15 197-13,14-129 18,11-213-2,-77 715-29,74-706 19,3 0 1,4 56-1,-1-18 33,21-79-71,44-2 92,77-12 1,-47 5-36,107 4 1,-116 6 199,161-21 0,-93-3 83,258-4 0,416 39 143,-383-9-181,-363-8-210,136-24 0,77-36 120,-46 8 117,161-3 2,5 25-178,102-11-39,585-61 510,271 51-576,-1145 52 0,875-2 0,-292 72 0,-386-20 0,932 0 0,-933-63 0,-4-1 0,-67 20 0,396-4 0,-536-7 0,56 1 0,-207 8 0,654 8 0,17-6 0,-389-23 0,90-1 0,-314 20 0,-40 0 0,-1 3 0,133 18 0,-121-2 0,164 9 0,-274-26-48,13 1-72,1 0-1,-1-1 1,0 0 0,1 0-1,-1 0 1,0-1 0,1 1-1,-1-1 1,0 0 0,1-1-1,-1 1 1,1-1 0,0 0-1,0 0 1,0 0 0,-1 0-1,2-1 1,-7-4 0,-23-40-3714,-7-24-3412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1:54.0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1186 4514,'0'0'5973,"27"-3"-5076,-3 1-518,-12 2-164,0-1 1,0 0-1,0-1 1,0 0-1,0-1 1,-1 0-1,1-1 1,-1 0-1,0-1 1,0 0-1,-1-1 0,19-13 1,32-34 825,-2-4 0,93-114 0,-72 76-538,277-284 343,-292 318-831,3 4 0,2 2 1,143-84-1,-212 138-22,15-8-100,0 0 1,1 1-1,0 0 1,0 2-1,1 0 1,26-6-1,-44 13 40,0-1 0,1 0 0,-1 0 0,0 0 0,1 0 0,-1 0 0,0 1 0,0-1 0,0 0 0,1 0 0,-1 1 0,0-1 0,0 0 0,0 0 0,1 1 0,-1-1 0,0 0 0,0 0 0,0 1 0,0-1 0,0 0 0,0 0 0,0 1 0,0-1 0,0 0 0,0 1 0,0-1 0,0 0 0,0 1 0,0-1 0,0 0 0,0 0 0,0 1 0,0-1 0,0 0 0,0 1 0,0-1 0,0 0 0,0 0 0,-1 1 0,1-1 0,0 0 0,0 1 0,-7 15-1285,-26 17-3104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1:54.6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1401 12982,'0'0'341,"8"24"-175,34 78 218,-40-96-328,1-1 0,0 1 0,0-1 0,0 0 1,1 0-1,0-1 0,0 1 0,0-1 0,1 0 0,-1 0 0,1 0 0,0 0 0,0-1 1,0 0-1,1 0 0,-1 0 0,1-1 0,-1 0 0,1 0 0,0 0 0,8 1 1,-3-2 42,0-1 1,1 0 0,-1 0 0,0-1-1,0-1 1,0 1 0,-1-2 0,1 0-1,0 0 1,11-6 0,2-1 165,-2-2 0,1-1 0,-2-1 0,27-22 0,84-80 653,332-345 892,20-20-1122,-226 256-601,-171 157-40,101-59 0,-137 101-42,-50 25 19,-4 3 40,-26 20-326,-50 46-1,9 2-6244,42-44 611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1:55.0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1580 4498,'0'0'10904,"8"13"-10939,5 6 180,1-1 0,0 0 0,1-1 0,1 0 0,1-1 0,30 22 0,-39-32-76,1 1 0,0-2 0,1 1 0,-1-1 0,1-1 0,0 0 0,1 0 0,-1-1 0,0 0 0,1-1 0,0 0 0,-1-1 0,1 0 0,0-1 0,0 0 0,0 0 0,-1-2 0,16-2 0,-9-1 32,-1-1-1,-1-1 0,1 0 1,-1-1-1,0-1 0,23-17 0,0-5 267,43-46 0,15-25 307,93-131 0,66-129-196,-123 171-383,-49 71-77,284-368 28,-351 470-60,-7 6-44,0 1 1,1 1 0,0 0 0,1 0-1,0 1 1,0 0 0,21-11-1,-32 20 41,8-2-294,-5 15-108,-4 2 260,0-1 0,-1 1 0,-1-1-1,-8 27 1,-27 62-1234,9-30-313,-5 27-1322,2 6-1219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1:55.7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1849 10373,'0'0'7998,"-7"-1"-7609,7 1-382,0 0 0,0 0 0,0 0 0,0 0 0,0 0 0,1 0 1,-1 0-1,0 0 0,0 0 0,0 0 0,0 0 0,0 0 0,0 0 0,0 1 0,0-1 0,0 0 0,1 0 0,-1 0 1,0 0-1,0 0 0,0 0 0,0 0 0,0 1 0,0-1 0,0 0 0,0 0 0,0 0 0,0 0 0,0 0 0,0 1 0,0-1 1,0 0-1,0 0 0,0 0 0,0 0 0,0 0 0,0 0 0,0 1 0,0-1 0,0 0 0,0 0 0,0 0 0,0 0 1,-1 0-1,1 0 0,0 0 0,0 1 0,0-1 0,0 0 0,0 0 0,0 0 0,0 0 0,0 0 0,-1 0 0,1 0 0,0 0 1,0 0-1,0 0 0,0 0 0,14 13 151,1-1 1,0 0 0,1-2-1,0 0 1,1 0-1,0-2 1,0 0-1,1-1 1,36 9 0,-41-13-129,0-1 0,0-1 1,0 0-1,1-1 1,-1 0-1,0-1 1,0 0-1,1-2 1,-1 1-1,0-1 0,-1-1 1,1 0-1,-1-1 1,0-1-1,21-12 1,1-4 65,0-2 0,-2-2-1,-2-1 1,50-55 0,94-141 487,-153 194-509,207-290 486,391-500 252,-566 756-773,27-32-8,103-95 0,-183 190-28,0 1 0,0-1 0,0 0 0,0 0 0,0 0 0,0 0 0,0 0 0,0 0 1,0 0-1,0 0 0,0 0 0,0 0 0,0 0 0,0 0 0,0 0 0,0 0 0,0 1 0,0-1 0,0 0 0,0 0 0,0 0 0,0 0 1,0 0-1,0 0 0,0 0 0,0 0 0,0 0 0,0 0 0,0 0 0,1 0 0,-1 0 0,0 0 0,0 0 0,0 0 0,0 0 0,0 0 1,0 0-1,0 0 0,0 0 0,0 0 0,0 0 0,-7 11 68,-102 105 64,63-70-1885,-77 101 1,92-103-2093,-4 3-3126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1:56.2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1831 18889,'0'0'741,"13"26"-519,-4-8-116,1 5 69,2 0-1,1-1 0,1 0 1,1-1-1,27 31 0,-39-49-154,12 14 118,1-1-1,1 0 1,0-1-1,1-1 1,25 14-1,-38-24-113,1-1-1,0-1 0,0 1 0,1-1 0,-1-1 0,0 1 0,1-1 1,-1 0-1,1 0 0,0-1 0,-1 1 0,1-2 0,-1 1 0,1-1 1,-1 0-1,1 0 0,-1-1 0,1 0 0,-1 0 0,0 0 0,0-1 1,0 0-1,9-6 0,3-4 69,-1-1 1,0 0-1,-1-1 0,22-27 0,97-137 744,264-441 547,-95 141-1183,25 23-57,-290 405-135,2 2 0,2 2 0,3 2 0,57-45 0,-94 83-8,-7 5 0,0 0-1,1 0 1,-1 1-1,0-1 1,1 0 0,-1 1-1,1 0 1,-1 0 0,1 0-1,-1 0 1,1 0-1,0 0 1,-1 1 0,6-1-1,-8 1 1,0 0-1,0 0 1,0 0 0,1 0-1,-1 0 1,0 0-1,0 0 1,0 0-1,1 0 1,-1 1-1,0-1 1,0 0 0,0 0-1,0 0 1,0 0-1,1 0 1,-1 1-1,0-1 1,0 0-1,0 0 1,0 0 0,0 1-1,0-1 1,0 0-1,0 0 1,0 0-1,0 1 1,0-1-1,1 0 1,-1 0 0,0 0-1,0 1 1,-1-1-1,1 0 1,0 0-1,0 0 1,0 1-1,0-1 1,0 0 0,0 0-1,0 0 1,0 1-1,0-1 1,0 0-1,0 0 1,0 0-1,-1 1 1,-1 36-24,-1 1 1,-2-1-1,-2 0 0,-1-1 1,-2 0-1,-17 41 1,-13 23-650,-18 46-2217,28-45-2746,14-40-1493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1:57.0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1896 14679,'0'0'4212,"-1"0"-4191,0 0 0,1 0 0,-1 0-1,0 0 1,1 0 0,-1 1 0,0-1 0,1 0-1,-1 1 1,1-1 0,-1 0 0,1 1 0,-1-1-1,1 1 1,-1-1 0,1 0 0,-1 1-1,1-1 1,0 1 0,-1 0 0,1-1 0,0 1-1,-1 0 1,8 4 55,-1 1 0,1-2 0,1 1 0,-1-1 0,1 0 0,-1 0 0,11 2 0,10 6 309,-15-5-268,15 7 70,0-1 0,1-1 0,56 15 0,-76-25-171,-1 0 0,1-1-1,-1 0 1,1-1 0,-1 0-1,1 0 1,0-1 0,-1 0-1,1 0 1,-1-1 0,0 0-1,0 0 1,1-1 0,-1 0 0,-1-1-1,1 0 1,-1 0 0,1 0-1,9-9 1,-1-1 47,-2-1 0,1 0 0,-2-1 0,17-25 0,42-85 345,178-475 404,-95 200-448,32 19 429,-153 324-704,3 1-1,2 2 1,2 2-1,61-60 1,-94 105-88,32-26 0,-40 34 0,0 0-1,0 0 1,1 0-1,-1 0 0,0 0 1,0 0-1,0 0 1,0 0-1,1 0 0,-1 0 1,0 0-1,0 0 1,0 0-1,0 0 1,1 0-1,-1 0 0,0 0 1,0 0-1,0 0 1,0 0-1,1 0 0,-1 0 1,0 0-1,0 1 1,0-1-1,0 0 0,0 0 1,1 0-1,-1 0 1,0 0-1,0 0 1,0 1-1,0-1 0,0 0 1,0 0-1,0 0 1,0 0-1,0 1 0,0-1 1,0 0-1,1 0 1,-1 0-1,0 0 1,0 1-1,0-1 0,0 0 1,0 0-1,0 0 1,-1 1-1,1-1 0,0 0 1,0 0-1,0 0 1,0 0-1,0 1 0,0-1 1,0 0-1,0 0 1,0 0-1,0 0 1,-1 1-1,1 0 14,0 11 22,0-1 0,-2 1 0,-4 19-1,5-25-150,0-1 0,-1 0-1,0 0 1,0-1 0,0 1 0,-1 0-1,0-1 1,0 1 0,0-1-1,0 0 1,-5 4 0,7-7-137,0 0 0,-1 0-1,1 0 1,0 0 0,-1-1 0,1 1 0,-1 0 0,1-1 0,-1 1 0,1-1-1,-1 0 1,1 0 0,-1 1 0,1-1 0,-1 0 0,1 0 0,-4-1 0,-19 1-5615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2:53.4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3 8724,'0'0'1377,"-17"-2"-1377,12 2 0,1 10-176,1 8-529,-2-3-1568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12.1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9989,'0'0'0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01.7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 11349,'0'0'4170,"13"-2"-3866,20-3-65,-1 2 1,1 0-1,0 3 0,0 0 0,0 3 1,-1 0-1,1 2 0,-1 1 0,0 2 0,-1 1 1,49 21-1,-64-22-204,1 1 1,-1 0-1,-1 1 1,0 0-1,0 2 1,13 13-1,-21-18-10,-1 0 0,0 0 0,-1 0 0,0 1 0,0 0 0,0 0 0,-1 0 0,0 1 0,-1-1 0,0 1 0,0 0 0,-1 0 0,2 18-1,-2-5 44,-1 0 0,-2 1-1,0-1 1,-1 0-1,-1 1 1,-2-1 0,0-1-1,-10 28 1,3-18 107,-2-1 1,-1 0-1,-2-1 1,-39 52 0,34-51 107,-1-2 1,-1-1 0,-2 0-1,-1-2 1,-1-1 0,-1-2-1,-1 0 1,-52 28 0,79-49-266,1 0 0,-1 0 1,1 0-1,-1 0 1,0 0-1,1 0 1,-1-1-1,0 1 0,-5-1 1,8 0-315,1-5-3938,5-1-633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18.1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12118,'0'0'0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2:53.4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3 8724,'0'0'1377,"-17"-2"-1377,12 2 0,1 10-176,1 8-529,-2-3-1568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2:54.9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 8612,'0'0'9164,"0"6"-8969,-1 163 425,-3-20 168,29 259 0,-23-398-761,-2-3 5,1-1-1,0 1 0,1-1 0,0 0 0,0 0 0,4 11 0,-6-17-34,1 0 1,-1 0-1,0 0 1,0 1-1,0-1 1,0 0-1,1 0 1,-1 0-1,0 0 1,0 1-1,0-1 1,1 0-1,-1 0 1,0 0-1,0 0 0,1 0 1,-1 0-1,0 0 1,0 0-1,1 0 1,-1 0-1,0 0 1,0 0-1,0 0 1,1 0-1,-1 0 1,0 0-1,0 0 0,1 0 1,-1 0-1,0 0 1,0 0-1,1 0 1,-1-1-1,0 1 1,0 0-1,0 0 1,1 0-1,-1 0 1,0 0-1,0-1 1,0 1-1,0 0 0,0 0 1,1 0-1,-1-1 1,0 1-1,0 0 1,0 0-1,0-1 1,0 1-1,0 0 1,8-15-488,14-83-4318,-10 28-1528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2:55.4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83 8052,'0'0'8492,"3"0"-8050,103 0 691,134-17-1,-232 15-1119,64-7 123,-1-4 1,86-26-1,-145 36-1007,-3 3-4674,-9 0 5427,9 0-5626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2:56.0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287 227 9828,'0'0'1260,"-14"-19"-665,-98-128 1795,106 140-2186,0 0 0,0 0 0,-1 1-1,0 0 1,0 0 0,-10-6 0,15 11-174,1 0-1,-1 0 1,1 0 0,-1 0 0,1 0-1,-1 0 1,1 1 0,-1-1 0,0 1-1,0-1 1,1 1 0,-1 0 0,0-1-1,0 1 1,1 0 0,-1 0 0,0 0 0,0 1-1,1-1 1,-1 0 0,0 1 0,0-1-1,1 1 1,-1-1 0,1 1 0,-1 0-1,0 0 1,1 0 0,-1 0 0,1 0-1,0 0 1,-1 0 0,1 0 0,0 0-1,0 1 1,0-1 0,0 1 0,0-1 0,-2 4-1,-3 8-34,0 0-1,0 0 0,2 1 0,-1 0 0,2 0 1,-4 29-1,2 89-43,5-112 48,0-18 0,0 0 1,1 1-1,-1-1 1,0 0-1,1 0 1,-1 0-1,1 1 1,0-1-1,0 0 1,0 0-1,0 0 1,0 0-1,0 0 1,0-1-1,1 1 1,-1 0-1,1 0 1,-1-1-1,1 1 1,0-1-1,-1 1 1,1-1-1,0 0 1,0 0-1,0 0 1,0 0-1,4 1 1,-3-1-2,0 0 1,1 0 0,-1-1 0,0 1-1,0-1 1,0 0 0,0 0 0,1 0-1,-1-1 1,0 1 0,0-1 0,0 0-1,0 0 1,0 0 0,0 0 0,0 0 0,0-1-1,0 1 1,0-1 0,2-2 0,4-4-26,-1 0 1,-1 0 0,0-1 0,0-1 0,0 1 0,-1-1 0,6-14 0,32-77-174,-44 100 200,2-4 18,8-17 483,-6 22-177,0 13-99,-1 5-158,0-1 1,1 0-1,0 0 1,2 0-1,0-1 1,1 1 0,0-2-1,11 18 1,-6-28-6191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2:56.6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3 13846,'0'0'3869,"-1"0"-3860,1-1 1,0 1 0,-1 0-1,1 0 1,0 0 0,-1-1-1,1 1 1,-1 0 0,1 0-1,0 0 1,-1 0 0,1 0-1,-1 0 1,1 0-1,0 0 1,-1 0 0,1 0-1,-1 0 1,1 0 0,-1 0-1,1 0 1,0 0 0,-1 1-1,1-1 1,0 0 0,-1 0-1,1 0 1,0 1 0,-1-1-1,1 0 1,0 0-1,-1 1 1,1-1 0,0 0-1,-1 1 1,1-1 0,0 0-1,0 1 1,-2 5-14,1 0 1,0 0 0,1 1-1,-1-1 1,1 0-1,1 0 1,-1 1-1,1-1 1,2 9-1,52 178 58,-13 32-28,-14-64-2,-25-140 46,-1-69 463,-2 23-510,0-8-21,0 1 0,9-48 0,-8 70-13,2 0 1,0 0-1,0 1 1,0-1-1,1 1 0,1-1 1,0 1-1,0 1 0,0-1 1,1 1-1,1 0 1,7-8-1,-11 13-6,0 0 0,1 1 1,-1-1-1,1 1 0,-1 0 1,1 0-1,0 0 0,0 1 0,7-3 1,-10 4 10,1-1 1,0 1-1,-1 0 1,1 0-1,-1-1 0,1 1 1,0 0-1,-1 0 1,1 1-1,-1-1 1,1 0-1,0 0 1,-1 1-1,1-1 0,-1 1 1,1-1-1,-1 1 1,1 0-1,-1 0 1,0 0-1,1 0 1,-1 0-1,0 0 0,0 0 1,1 0-1,-1 0 1,0 0-1,1 3 1,2 3-4,-1 1-1,0 0 1,0 0 0,-1 0 0,0 0 0,-1 1 0,0-1 0,1 14 0,-4 76-22,1-72 48,0-15-7,0 0 1,-1 0-1,0 0 1,-1 0-1,0 0 1,0-1 0,-10 20-1,11-26-11,0 0 0,0-1 0,0 1-1,-1 0 1,1-1 0,-1 0 0,0 0 0,0 0-1,0 0 1,0 0 0,-1 0 0,1-1 0,-1 0 0,0 1-1,1-1 1,-1-1 0,0 1 0,0 0 0,0-1-1,0 0 1,-1 0 0,1 0 0,-7 0 0,9-1-74,1 0 1,-1 0 0,0-1-1,0 1 1,1 0-1,-1-1 1,1 1 0,-1-1-1,0 1 1,1-1 0,-1 0-1,1 0 1,-1 0-1,1 0 1,0 0 0,-1 0-1,1 0 1,0 0 0,0 0-1,0 0 1,0-1 0,-2-2-1,0-1-485,1 0 1,0 0-1,0 0 0,0-1 0,-1-10 1,-4-38-4190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2:57.0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4 13622,'0'0'4175,"-4"-2"-4038,4 2-138,-1-1 1,1 1 0,-1 0 0,1 0 0,-1 0 0,1 0 0,-1 0 0,0 0 0,1-1 0,-1 1-1,1 0 1,-1 0 0,1 1 0,-1-1 0,1 0 0,-1 0 0,1 0 0,-1 0 0,1 0 0,-1 1 0,1-1-1,-1 0 1,1 0 0,-1 1 0,1-1 0,0 0 0,-1 1 0,1-1 0,-1 0 0,1 1 0,0-1-1,-1 1 1,1-1 0,0 0 0,-1 1 0,1-1 0,0 1 0,0-1 0,0 1 0,-1-1 0,1 1 0,0-1-1,0 1 1,0 0 0,-1 5-4,0 0-1,0 0 1,1-1-1,0 1 1,0 7-1,14 83 21,59 448 496,-69-506-502,-2-10 13,-1-16-17,0 0 0,0 0 0,1 0 1,8 23-1,-10-34-7,1 0 0,-1 0 1,1 0-1,0-1 0,-1 1 1,1 0-1,0 0 0,-1-1 1,1 1-1,0 0 0,0-1 1,0 1-1,0-1 0,0 1 1,0-1-1,0 1 0,0-1 1,0 0-1,0 0 0,0 1 1,0-1-1,0 0 0,0 0 0,0 0 1,0 0-1,0 0 0,0 0 1,0 0-1,0-1 0,2 1 1,0-1-101,-1 0-1,1 1 1,0-1 0,-1 0 0,1 0 0,0-1 0,-1 1-1,0 0 1,1-1 0,3-3 0,14-23-2468,-4-8-2730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2:57.4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127 37 11685,'0'0'1772,"-1"3"-1665,0-1-107,1-1 0,0 0 0,-1 1 0,1-1 0,0 1 0,0-1 0,0 1 0,0-1 0,1 0 0,-1 1 0,0-1 0,1 1 0,-1-1 0,1 0 1,-1 1-1,1-1 0,-1 0 0,1 0 0,0 0 0,0 1 0,0-1 0,-1 0 0,1 0 0,0 0 0,0 0 0,2 1 0,0 0 4,-1-1 0,1 1-1,-1 0 1,1-1 0,0 0-1,-1 1 1,1-1 0,0-1 0,0 1-1,0 0 1,0-1 0,0 1-1,5-1 1,-8 0 10,1 0-1,-1 0 1,0-1 0,1 1 0,-1 0 0,0 0-1,1-1 1,-1 1 0,0 0 0,1-1 0,-1 1-1,0 0 1,0-1 0,1 1 0,-1-1 0,0 1-1,0 0 1,0-1 0,1 1 0,-1-1 0,0 1-1,0-1 1,0 1 0,0-1 0,0 1 0,0 0-1,0-1 1,0 1 0,0-1 0,0-19 417,-1 16-292,1 1-68,-1 1 0,1-1 0,-1 1 0,0 0 0,0-1-1,0 1 1,-1 0 0,1-1 0,0 1 0,-1 0 0,0 0-1,1 0 1,-1 0 0,0 0 0,0 1 0,0-1 0,0 1-1,0-1 1,-1 1 0,1 0 0,0-1 0,-1 1 0,1 0 0,0 1-1,-1-1 1,1 0 0,-4 0 0,-1-1 97,0 1 0,0-1 0,0 1 0,0 1 0,0-1 0,0 1 0,0 0-1,0 1 1,-12 2 0,16-2-161,1 1 0,-1-1-1,0 1 1,1 0 0,0 0-1,-1 0 1,1 0 0,0 0-1,0 1 1,0-1 0,1 1-1,-1-1 1,0 1 0,1 0-1,0 0 1,0-1 0,-1 1-1,2 0 1,-1 0 0,-1 4-1,-1 9 17,0 0 0,-2 24-1,5-36-21,-3 36 22,3 50 1,0-80-19,1 0 0,1 0 0,-1 0 0,1-1 0,1 1 0,0-1-1,1 1 1,-1-1 0,2 0 0,7 14 0,-9-20-8,-1 0 0,1 0 1,-1 0-1,1 0 0,0 0 1,0-1-1,0 1 0,0-1 1,1 0-1,-1 0 0,1 0 0,-1 0 1,1 0-1,0-1 0,0 0 1,-1 0-1,1 0 0,0 0 1,0 0-1,0-1 0,0 0 1,0 0-1,0 0 0,0 0 0,0 0 1,8-3-1,-5 1-142,1-1-1,0 0 0,-1 0 1,1-1-1,-1 0 1,0 0-1,0-1 1,-1 0-1,0 0 0,1-1 1,9-11-1,17-28-2185,-7-1-1831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2:58.0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1 132 8852,'0'0'5469,"11"-7"-4914,2-2-349,0 0-1,-1-1 0,0-1 1,-1 0-1,20-23 1,-23 22-26,14-16 1707,-22 40-1553,-1 141-258,3 170-40,-2-309-21,-1-8-6,1-1 0,0 1 1,0 0-1,1-1 0,0 1 0,0-1 0,0 1 0,0-1 0,4 8 1,16-4-4183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2:58.3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1 138 15783,'0'0'2802,"160"-20"-2322,-85-4-368,1-6 32,-8 3-128,-13 6-16,-11 7-144,-15 12-1489,-17 2-3073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03.9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 6995,'0'0'10469,"5"-5"-8846,-5 5-1610,0 0-1,0 0 1,0 0-1,0 0 1,1 0-1,-1 0 1,0 0-1,0 0 1,0 0-1,0 0 1,0-1-1,0 1 1,1 0-1,-1 0 1,0 0-1,0 0 1,0 0-1,0 0 1,0 0-1,0 0 1,1 0-1,-1 0 1,0 0-1,0 0 1,0 0-1,0 0 1,0 0-1,0 0 1,1 0-1,-1 0 1,0 1-1,0-1 1,0 0-1,0 0 1,0 0-1,0 0 1,0 0-1,1 0 1,-1 0-1,0 0 1,0 0-1,0 0 1,0 1-1,0-1 1,0 0-1,0 0 1,0 0-1,0 0 1,0 0-1,0 0 1,0 1-1,0-1 1,0 0-1,1 0 1,-1 0-1,0 0 1,0 0-1,0 0 1,0 1-1,-1-1 1,1 0-1,25 218 109,3 43 71,-20-196-179,-6-90-5453,-2-11 504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04.8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50 9076,'0'0'1710,"13"3"-1307,114 15 959,142 0 0,288-13-991,-308-7-278,376 4-20,463-2 1191,-623-13-1209,68 0-25,-296 12-27,947 24 48,-272 8-28,2-32 677,294-67-136,-855 41-517,645 2-1749,-961 25 1163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05.2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17384,'0'0'0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07.0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 5298,'0'0'4109,"0"12"-3104,0-6 5105,-2 197-5940,5 235 15,15-125-22,66 526 61,8-2-210,-36 4 12,-10-178-19,8 141 2,23 1127 103,-61-843-83,10-281-9,-1-35 3,21 1143 6,-36-1675-23,-3-266-2906,-7-8-1190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08.2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40 5234,'0'0'3925,"3"-2"-3658,6-2-67,-1 0 1,1 0-1,0 1 1,0 0-1,0 1 1,1 0-1,-1 1 1,11-1-1,85 0 556,-64 3-483,767-12 2325,-328 28-2117,511 27-25,-576-55-376,555-17-64,-486 21 5,820 0 40,-869 8-47,1714 5 677,-1468-7 204,760 2-120,-296 65-449,-1116-63-327,169 24-49,-184-20-220,-14-7 204,0 0 1,0 0-1,-1 0 1,1 0-1,0 0 1,0 0-1,0 0 1,-1 0-1,1 0 1,0 0-1,0 0 0,0 1 1,0-1-1,0 0 1,-1 0-1,1 0 1,0 0-1,0 0 1,0 0-1,0 0 1,0 1-1,0-1 1,0 0-1,-1 0 0,1 0 1,0 0-1,0 1 1,0-1-1,0 0 1,0 0-1,0 0 1,0 0-1,0 1 1,0-1-1,0 0 1,0 0-1,0 0 1,0 0-1,0 1 0,0-1 1,0 0-1,0 0 1,0 0-1,0 0 1,0 1-1,0-1 1,1 0-1,-1 0 1,0 0-1,0 0 1,0 0-1,0 1 1,0-1-1,0 0 0,0 0 1,1 0-1,-1 0 1,0 0-1,0 0 1,0 0-1,0 1 1,0-1-1,1 0 1,-1 0-1,0 0 1,0 0-1,-18 1-4627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09.8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1 293 6227,'0'-1'10622,"16"-9"-10530,47-10 100,0 3 0,1 2 0,90-8 0,60-12-157,-149 17 2,-2-4-1,117-55 1,-106 42-27,-67 32-8,-2 0 4,1 1 0,0 0-1,-1-1 1,1 2 0,0-1 0,0 1-1,10-2 1,-16 3-6,1 0-1,0 0-1,0 0 0,0 1 1,-1-1-1,1 0 0,0 0 1,0 0-1,0 1 1,-1-1-1,1 0 0,0 1 1,0-1-1,0 0 1,-1 1-1,1-1 0,0 1 1,-1-1-1,1 1 0,-1 0 1,1-1-1,0 1 1,-1 0-1,1-1 0,-1 1 1,0 0-1,1 0 0,0 0 1,-1 6 1245,0-5-1560,0-1 1,0 0-1,0 1 1,0-1-1,0 1 1,0-1 0,0 1-1,0-1 1,0 0-1,-1 1 1,1-1 0,-1 1-1,0 0 1,-11 6-5288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11.8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40 172 4130,'0'0'3570,"-9"-6"-3021,-22-18 5137,47 22-4522,18 1-1117,65 1 661,120-15 0,-131 3-414,1 4-1,0 5 1,-1 3-1,108 14 1,-107-6 67,106-3 1,-179-5-333,0-2 0,0 1 0,-1-2 0,1 0 0,-1-1 0,0-1 0,23-9 0,3-6 60,50-33 0,-90 52-86,7-3-2,0 1-1,1 0 1,-1 0 0,0 1-1,1 0 1,0 0 0,-1 1-1,1 0 1,0 1 0,0 0-1,-1 0 1,14 2 0,-8-1 2,1 0 0,-1-1 0,20-3 0,-34 3-2,0 0 0,0-1 0,1 1 0,-1 0 0,0 0 0,0 0-1,0 0 1,1 0 0,-1 0 0,0 0 0,0 0 0,0 0-1,1 0 1,-1 0 0,0 0 0,0 0 0,0 0 0,1 0-1,-1 1 1,0-1 0,0 0 0,0 0 0,0 0 0,1 0 0,-1 0-1,0 0 1,0 0 0,0 0 0,0 1 0,1-1 0,-1 0-1,0 0 1,0 0 0,0 0 0,0 1 0,0-1 0,0 0 0,0 0-1,0 0 1,0 1 0,1-1 0,-1 0 0,0 0 0,0 0-1,0 0 1,0 1 0,0-1 0,0 0 0,0 0 0,0 0-1,0 1 1,-1-1 0,1 0 0,0 0 0,0 0 0,0 1 0,0-1-1,0 0 1,0 0 0,0 0 0,0 0 0,0 1 0,-1-1-1,1 0 1,0 0 0,0 0 0,0 1 0,-12 15-28,9-12 20,-7 14 10,1-1 0,1 1 0,1 0 0,-10 35-1,-11 82-53,16-28 50,3 151 1,8-170 14,13 1007-28,-5-787 15,-2 97 51,12 335-77,13-331 5,8 292 34,-55 1000-19,-12 1119 32,60-2155-1,38-2-24,4 37-220,-33-164-102,-20-263 249,9 261 25,-29-78 49,0-455-30,-2 19 94,1-20-171,1 1 0,-1-1-1,1 1 1,-1-1 0,1 1 0,-1-1 0,1 1 0,-1-1-1,1 1 1,-1-1 0,0 0 0,1 1 0,-1-1 0,0 0-1,1 0 1,-1 1 0,0-1 0,1 0 0,-1 0 0,0 0-1,0 0 1,1 0 0,-1 0 0,-1 0 0,-18 0-3583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12.1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9989,'0'0'0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13.7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0 523 10421,'0'0'1729,"7"1"-1017,256 33 1790,96 9-2160,50-31 395,-282-13-671,246-10 26,-184 2-99,264-21 584,-71 4 191,458-40-289,-45 3-465,336-13 269,-545 39-340,255-23 141,238-51 76,-196 37 19,-658 58-75,899-16 59,-755 57-71,-172-7 96,208 21 17,-395-38-250,-14-5-508,-20-16-1346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17.8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 9188,'0'0'2060,"0"14"-1100,26 336 2999,-8-157-3321,-17-187-618,25 468 539,-2 326 463,-33 273-601,-5-618-269,-21 346 54,-5 36 102,36 1-204,4-617-119,24 735 7,78 85 38,12 201-70,-67-754 66,-2-51-18,67 867-298,-68-1006 260,-18-157 186,-21-109-6624,-7-56 337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18.1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12118,'0'0'0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04.3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29 12854,'0'0'4655,"11"0"-4212,272 0 1926,-283 0-2393,0 0 0,1 0 0,-1 0 0,0 0 0,1 0 1,-1 0-1,0 0 0,1 0 0,-1 0 0,0 0 0,1-1 0,-1 1 0,0 0 0,1 0 0,-1 0 0,0-1 0,1 1 0,-1 0 0,0 0 0,0-1 0,1 1 0,-1 0 0,0 0 0,0-1 0,0 1 0,1 0 0,-1-1 0,0 1 0,0 0 0,0-1 0,0 1 0,0 0 0,0-1 1,0 1-1,0 0 0,0-1 0,0 1 0,0 0 0,0-1 0,0 1 0,0-1 0,0 1 0,-3-11-4103,-7 4-4090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19.0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350 2 10069,'0'0'2694,"-21"0"-1453,-9-1-843,4 0 275,-46 4 1,64-2-516,1 1 0,0 0 1,-1 0-1,1 1 0,0 0 1,0 0-1,0 0 1,0 1-1,1 0 0,-1 1 1,1-1-1,0 1 0,1 1 1,-1-1-1,1 1 1,0 0-1,0 0 0,1 0 1,-5 9-1,-2 3-30,2 0-1,0 0 1,1 1-1,1 0 1,1 0 0,-5 25-1,6-3 21,1-1 1,2 64-1,2-71-78,1-27-60,-1 1 0,1-1-1,-1 0 1,2 1 0,-1-1 0,1 0 0,0 0-1,0 0 1,1 0 0,0 0 0,0-1 0,0 1 0,0-1-1,1 0 1,0 0 0,0 0 0,1 0 0,-1-1-1,1 0 1,0 0 0,0 0 0,1 0 0,-1-1-1,1 0 1,-1 0 0,1 0 0,10 2 0,1 1-1,1-1 0,0-1-1,0-1 1,0-1 0,1 0 0,-1-1 0,0-1 0,30-4 0,-33 1-28,1 0 0,-1-2 0,0 0-1,0-1 1,15-8 0,-10 5-168,-19 8 98,-1 1 1,0 0-1,1 0 0,-1 0 0,0 0 0,1 0 0,-1 0 0,0-1 1,0 1-1,1 0 0,-1 0 0,0-1 0,0 1 0,1 0 0,-1 0 1,0-1-1,0 1 0,0 0 0,1 0 0,-1-1 0,0 1 0,0 0 0,0-1 1,0 1-1,0 0 0,0-1 0,0 1 0,0 0 0,0-1 0,0 1 1,0 0-1,0-1 0,0 1 0,0 0 0,0-1 0,0-2-831,0-9-4085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19.7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1 166 8404,'0'0'5208,"4"-8"-4371,103-146 2389,-106 154-3205,-1 0 1,0 0-1,0-1 1,0 1-1,0 0 1,0 0-1,1 0 1,-1-1-1,0 1 1,0 0-1,0 0 1,1 0-1,-1 0 1,0-1-1,0 1 1,1 0-1,-1 0 1,0 0-1,0 0 1,0 0-1,1 0 1,-1 0-1,0 0 1,1 0-1,-1 0 1,0 0-1,0 0 1,1 0-1,-1 0 1,0 0-1,0 0 1,1 0-1,-1 0 1,0 0 0,0 0-1,1 0 1,-1 0-1,0 0 1,0 1-1,1-1 1,-1 0-1,0 0 1,0 0-1,0 0 1,1 1-1,-1-1 1,0 0-1,0 0 1,0 0-1,0 1 1,0-1-1,1 0 1,-1 0-1,0 1 1,0-1-1,0 0 1,5 15-26,4 36 186,-3-1 0,-3 1-1,-3 76 1,-1-58 112,0 2-46,-1-24 139,6 56 0,5-64 96,-5-23-873,-4-20-2384,-6-18-3143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20.1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83 8292,'0'0'10554,"-6"0"-9991,4 0-525,5 0 220,343-30 1155,-241 17-1321,-39 3-49,-32 4 65,58-2-1,-91 8-77,-1-6-4776,0-4-2898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21.2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301 27 6243,'0'0'6341,"-6"-2"-3292,-32-9-2683,18 6-178,-1 1-1,1 2 0,-1 0 0,-30 1 1,48 2-156,0-1 1,-1 0 0,1 1-1,0-1 1,0 1-1,0 0 1,-1 0 0,1 1-1,0-1 1,0 0 0,1 1-1,-1 0 1,0 0-1,0 0 1,-2 2 0,0 2 14,0-1-1,0 0 1,1 1 0,0 0 0,0 0 0,-5 12 0,2-4 61,1 1 0,1 1 0,1-1 1,0 1-1,-3 28 0,5-26-7,1 1-1,1-1 1,3 33-1,-2-46-81,0 1 0,1 0 0,-1-1 0,1 1 0,0-1 0,1 0 0,-1 1 0,1-1 0,0 0 1,1-1-1,-1 1 0,1-1 0,0 1 0,0-1 0,0 0 0,5 3 0,2 1 13,0-2 1,0 1-1,1-2 1,0 1-1,0-2 1,1 1-1,-1-2 1,1 0-1,19 3 1,-8-4-28,1 0 0,0-2 1,-1 0-1,29-5 1,-42 3 44,-1 0 1,0-1-1,0 0 1,14-7-1,6-9-1482,-28 17 928,0 1 0,0-1 0,-1 0 0,1 1 0,-1-1 0,0 0 0,0 0 0,1 0 0,-1-1 1,0 1-1,0-3 0,3-18-7652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21.9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1 119 9588,'0'0'6865,"0"-14"-6697,6-46-32,-6 58-117,1 0 0,-1 0 0,1 0 0,-1 0 0,1 0 1,0 0-1,0 0 0,0 0 0,0 1 0,0-1 0,0 0 0,0 0 0,1 1 0,-1-1 0,1 1 1,-1-1-1,1 1 0,-1 0 0,1-1 0,0 1 0,0 0 0,2-1 0,1 1 6,-1-1-1,1 1 0,0 1 0,0-1 1,-1 1-1,1 0 0,5 0 1,-4 0-45,-5 0 24,1 0-1,-1 1 1,0-1 0,0 0 0,0 1 0,0-1 0,0 1 0,1-1 0,-1 1 0,0 0 0,0 0 0,0-1-1,-1 1 1,1 0 0,0 0 0,0 0 0,0 0 0,-1 0 0,1 0 0,0 0 0,-1 0 0,1 0-1,-1 0 1,1 0 0,-1 0 0,1 1 0,-1-1 0,0 0 0,1 2 0,3 42 395,-4-39-307,2 20 6,-2 0 1,-1 0-1,-1 0 0,-2 0 1,0 0-1,-1-1 1,-11 30-1,1-16 158,-1-2 0,-34 58 0,124-118 977,-58 17-1200,71-28 45,1 3 0,122-24 0,-207 54-18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45.6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0 275 7940,'0'0'3447,"15"-20"-2954,47-67 227,-54 75-358,0 0-1,-1 0 1,0 0-1,-1-1 1,0 0-1,-1 0 1,5-21-1,-3 7 717,-6 26-999,-1 0 0,0 0 0,0 0 0,1 0 0,-1 0 0,1 0 0,-1 0 0,1 0 0,-1 0 0,1 0 0,-1 1 0,1-1 0,0 0 0,0 0 0,-1 1 0,1-1 0,0 0 0,0 1 0,0-1 0,0 1 0,0-1 1,0 1-1,0-1 0,0 1 0,1-1 0,-2 37 75,1 27-85,0 0 116,-2-1 0,-14 87 1,-18 5 1166,32-150-1632,-5 18 1005,0-17-2489,-2-12-3651,-1-15-3501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45.9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60 11221,'0'0'6136,"7"0"-5845,80-2 1350,103-14 0,-115 9-1489,98 3 1,-147 4-200,-24 0-19,-1 0-72,1 1 0,-1-1 0,0 0 1,0 0-1,1 0 0,-1 0 1,0-1-1,0 1 0,1 0 0,-1 0 1,0-1-1,0 1 0,0-1 0,1 1 1,-1-1-1,0 0 0,0 1 1,0-1-1,0 0 0,0 0 0,0 1 1,0-1-1,1-2 0,6-16-6585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48.5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0 186 2225,'0'0'12590,"5"-1"-12347,1-1-97,0 0 0,-1 0 0,1-1 0,0 0 0,-1 0 1,0 0-1,1-1 0,-1 0 0,-1 0 0,1 0 0,6-8 1,51-62 1447,-51 60-1474,24-36 141,-34 52-220,0 0 0,0 0 0,-1 0 0,1 1 0,-1-1 0,1 0 0,-1 0-1,0 1 1,0-1 0,0 0 0,-1 4 0,1-5-14,-2 29-18,-1 0-1,-11 46 1,-2 23 13,10 95 114,6-150 211,-5-85-10064,3 19 3456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48.8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 13302,'0'0'4386,"49"0"-4114,-6 3 224,16-1 1,-1 4-321,5 1-112,0 0-64,-2-7-80,-3 0-913,-4-3-2816,-8-25-5076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51.3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1 246 9060,'0'0'4306,"8"-18"-3087,-5 9-1110,9-21 154,1 1 0,1 1 0,23-34 0,-31 56-225,-1-1 1,1 1-1,0 0 1,0 0-1,0 1 0,1-1 1,0 1-1,8-4 1,-11 7-31,0 0 0,0 1 0,0-1-1,0 1 1,0-1 0,0 1 0,1 0 0,-1 1 0,1-1 0,-1 1 0,0 0 0,1 0 0,-1 0-1,1 1 1,-1-1 0,0 1 0,6 2 0,-7-2 13,0 1-1,0 0 1,0 0-1,-1 0 1,1 0-1,0 1 1,-1-1-1,1 1 1,-1-1-1,0 1 1,0 0-1,0 0 1,0 0-1,-1 0 1,1 0-1,-1 0 1,0 1-1,0-1 1,1 5-1,1 5 33,0-1 0,-1 0 0,-1 1 0,0 14 0,0-5-49,-1 0-1,-1-1 0,-1 1 1,-1-1-1,-1 1 1,-12 38-1,-10-1-32,-42 68 1,9-18 72,58-108-2,0 0 0,0 1 0,0-1 1,1 0-1,-1 1 0,0-1 0,1 0 0,-1 1 1,1-1-1,-1 1 0,1-1 0,0 1 1,0-1-1,0 1 0,0-1 0,0 1 0,0-1 1,0 1-1,0 2 0,2-3 36,0-1 1,-1 1-1,1 0 1,0-1-1,-1 0 1,1 1-1,0-1 0,-1 0 1,1 0-1,0 0 1,0 0-1,-1 0 0,1 0 1,2 0-1,11-1-156,264-14 1519,-278 14-1522,-1 0 0,1 0 0,-1-1 0,0 1 0,1 0 0,-1 0 0,0-1 0,0 1 0,1 0 0,-1 0 0,0-1 0,0 1 0,0 0 0,-1 0 0,1-2 0,0 1-664,0-17-5031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04.7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9812,'0'0'7924,"12"0"-7433,192 0 1175,-112 0-3559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47.0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 94 9220,'0'0'10651,"0"22"-10606,-6 88 15,-5 0-1,-30 130 1,16-104 14,23-156-45,2 0-1,0-21 1,10-70-34,-5 22 4,5 1 1,29-122 0,-38 206 2,22-66 253,-21 65-233,0 1 0,0-1 0,1 1 0,-1 0 0,1 0 1,0 0-1,0 0 0,0 0 0,0 1 0,1-1 0,0 1 0,7-5 1,-10 7-18,1 1 0,-1-1 1,1 1-1,-1 0 1,1-1-1,0 1 1,-1 0-1,1 0 0,-1 0 1,1 0-1,-1 1 1,1-1-1,0 0 1,-1 1-1,1-1 0,-1 1 1,1-1-1,-1 1 1,0 0-1,1-1 0,-1 1 1,0 0-1,1 0 1,-1 0-1,0 0 1,0 0-1,0 0 0,0 1 1,0-1-1,0 0 1,1 2-1,5 8 46,0-1 0,0 1 0,4 12-1,-4-10 3,31 67 133,-3 1 0,-3 2 1,-4 2-1,24 126 0,-48-195-226,-2 0 0,2 30 0,-4-46-558,-1-18-5332,-5-7-1924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47.4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64 8676,'0'0'11413,"155"-48"-11141,-96 37-256,-6 6-16,-9 5-544,-20 0-4194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49.5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5 7187,'0'0'7788,"-4"-5"-6941,4 5-815,0 0-1,0 0 1,0 0-1,0 0 0,0 1 1,0-1-1,0 0 1,0 0-1,0 0 0,0 0 1,0 0-1,-1 0 0,1 0 1,0 0-1,0 0 1,0 0-1,0 0 0,0 0 1,0 0-1,0 1 1,0-1-1,0 0 0,0 0 1,0 0-1,0 0 0,0 0 1,-1 0-1,1 0 1,0 0-1,0 0 0,0 0 1,0 0-1,0 0 1,0 0-1,0 0 0,0 0 1,0 0-1,0 0 0,-1 0 1,1 0-1,0 0 1,0 0-1,0 0 0,0 0 1,0 0-1,0 0 0,0-1 1,0 1-1,0 0 1,0 0-1,0 0 0,0 0 1,0 0-1,-1 0 1,1 0-1,0 0 0,0 0 1,0 301 531,0-184-2807,0-151-2049,0-7-1789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50.1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0 270 9524,'0'0'4026,"2"-23"-3607,10-73-67,-11 90-321,1 0 0,0-1 0,0 1 1,0 1-1,1-1 0,-1 0 0,2 0 0,-1 1 0,0 0 0,1 0 0,0 0 0,1 0 0,-1 0 0,1 1 0,-1 0 0,1 0 0,9-5 0,-9 5 3,5-2 18,0 0 0,1 0 0,-1 1 0,1 0 1,0 1-1,1 0 0,-1 1 0,1 1 0,-1-1 1,1 2-1,0 0 0,0 0 0,19 2 0,-27-1-35,-1 0 0,1 0 0,-1 1-1,1 0 1,-1 0 0,1 0-1,-1 0 1,0 0 0,1 1-1,-1-1 1,0 1 0,0 0 0,0 0-1,0 0 1,0 0 0,-1 1-1,1-1 1,-1 1 0,1-1-1,-1 1 1,0 0 0,0 0-1,0 0 1,-1 0 0,1 1 0,-1-1-1,1 0 1,-1 1 0,0-1-1,0 1 1,0 3 0,2 11 96,0 0 1,-2 0-1,0 0 1,-3 34-1,1-43-96,-1 0-1,0-1 1,0 1-1,-1-1 0,0 1 1,0-1-1,-1 0 1,0 0-1,-1 0 1,0-1-1,0 0 0,-1 0 1,1 0-1,-2 0 1,1-1-1,-1 0 1,0 0-1,-12 7 0,19-13-6,-1 1-1,1-1 0,-1 1 1,1-1-1,-1 1 0,0-1 0,1 0 1,-1 1-1,0-1 0,1 0 1,-1 0-1,0 0 0,0 1 0,1-1 1,-1 0-1,0 0 0,1 0 1,-1 0-1,0 0 0,0 0 0,1-1 1,-1 1-1,0 0 0,0 0 1,1 0-1,-1-1 0,0 1 1,1 0-1,-1-1 0,0 1 0,1 0 1,-1-1-1,1 1 0,-1-1 1,1 1-1,-1-1 0,1 1 0,-1-1 1,1 1-1,-1-1 0,1 0 1,0 1-1,-1-1 0,1 0 0,0 1 1,0-1-1,-1 0 0,1 0 1,0 1-1,0-1 0,0 0 0,0 1 1,0-1-1,0 0 0,0 0 1,0 1-1,0-2 0,0-4-12,0-1-1,1 1 1,-1 0-1,1 0 1,4-11-1,-4 13 9,1 1 0,-1-1-1,1 0 1,0 1 0,0 0 0,1 0-1,-1 0 1,1 0 0,0 0 0,-1 0-1,1 0 1,0 1 0,1-1 0,-1 1-1,0 0 1,1 0 0,-1 1 0,1-1-1,6-2 1,2 1 10,0 0 0,-1 1 0,1 1-1,0-1 1,17 2 0,-25 0-11,-1 0 0,1 0 0,0 1 0,0 0 0,0-1 0,-1 1 0,1 1 1,0-1-1,-1 0 0,1 1 0,-1 0 0,1 0 0,-1 0 0,0 0 0,0 1 0,0-1 0,0 1 0,0-1 0,-1 1 0,1 0 0,-1 0 0,0 1 0,0-1 0,0 0 0,0 1 0,0-1 0,-1 1 0,2 4 0,0 3 50,0 1 0,-1 0-1,0 0 1,0 0 0,-2 0-1,1 0 1,-1 0 0,-3 14-1,1-17-3,0 0 0,-1 0 0,0-1-1,0 0 1,-1 1 0,0-1 0,-1 0-1,0-1 1,0 1 0,0-1 0,-1 0-1,0 0 1,-1-1 0,-7 7-1,-8 5 44,-1 0-1,0-2 0,-31 16 1,43-25-32,0-2 1,1 1-1,-2-2 1,1 1-1,0-2 1,-1 1-1,0-2 1,0 1 0,0-2-1,0 1 1,0-2-1,0 0 1,-19-2-1,30 2-58,0 0 0,0-1-1,0 1 1,0 0 0,0-1-1,1 1 1,-1-1-1,0 1 1,0-1 0,1 0-1,-1 1 1,0-1 0,1 0-1,-1 1 1,1-1 0,-1 0-1,0 0 1,1 0-1,0 0 1,-1 1 0,1-1-1,0 0 1,-1 0 0,1 0-1,0 0 1,0-1 0,-1-27-2419,1 21-394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52.3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403 66 7716,'0'0'6651,"-9"-8"-5742,-28-27-12,31 32-719,1 0-1,-1 0 1,0 1 0,1-1 0,-1 1 0,0 1-1,-1-1 1,1 1 0,0 0 0,0 0 0,-1 1 0,1 0-1,0 0 1,-12 1 0,-2 0 7,12-1-160,0 0 1,0 0-1,0 1 1,-1 0-1,1 0 0,1 1 1,-1 0-1,0 1 1,0 0-1,1 0 1,-1 0-1,1 1 1,0 0-1,0 1 1,1-1-1,-1 1 0,1 1 1,0-1-1,0 1 1,1 0-1,0 0 1,0 1-1,-4 7 1,0-2 15,2 2 1,0-1 0,1 1 0,0 0 0,1 0-1,0 0 1,1 1 0,-2 19 0,1 8 38,1 72 0,4-105-76,1 1 0,1-1 1,-1 1-1,2-1 0,-1 0 0,1 0 0,0 0 1,1 0-1,0 0 0,1-1 0,0 1 1,0-1-1,0-1 0,1 1 0,11 10 0,-10-10 3,1-1-1,1 0 1,-1 0-1,1-1 1,0 0-1,1 0 0,0-1 1,-1-1-1,1 0 1,1 0-1,-1-1 0,1 0 1,16 3-1,-9-4 63,0-1 1,1-1-1,-1 0 0,0-1 0,0-1 0,0 0 0,0-2 0,0 0 1,-1-1-1,1-1 0,22-11 0,-30 13-236,8-5 344,-11 0-3911,-6 3-4273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59.1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18 142 9604,'0'0'4330,"1"3"-4151,5 133 1506,-6-76-1542,1 110 436,-2-178-193,0 0 1,0-1-1,-1 1 1,-3-9-1,-2-14-382,3 9 0,2 0 0,0 0 0,2 1 0,0-1 0,1 0-1,1 0 1,2 0 0,0 1 0,1-1 0,1 1-1,1 0 1,0 1 0,15-27 0,-21 45-4,33-55 53,-31 52-43,0 1 0,0 0 0,0 1 0,1-1 0,-1 0 0,1 1 0,0 0 0,0 0 0,0 0 0,6-3 0,-8 5-12,0 1 0,-1 0 1,1-1-1,-1 1 1,1 0-1,0 0 1,-1 0-1,1 0 0,0 0 1,-1 0-1,1 1 1,-1-1-1,1 1 1,-1-1-1,1 1 0,-1-1 1,1 1-1,-1 0 1,1-1-1,-1 1 1,1 0-1,-1 0 0,0 0 1,0 0-1,0 1 1,0-1-1,1 0 1,-1 0-1,-1 1 0,1-1 1,0 0-1,1 3 1,4 6 23,-1 0 1,0 1 0,5 16 0,-6-15 15,53 159 227,-20-54-178,18 29-76,-55-145-11,1 0 0,-1 0 0,1 0 0,-1 0 0,1 0 0,-1-1 0,1 1 0,0 0 0,0 0 0,-1-1 0,1 1 0,0 0 1,0-1-1,0 1 0,-1-1 0,1 1 0,0-1 0,0 0 0,0 1 0,0-1 0,0 0 0,0 0 0,0 1 0,0-1 0,0 0 0,0 0 0,0 0 0,0 0 1,0 0-1,0-1 0,0 1 0,1 0 0,0-1 9,1 0 0,-1 1 0,0-1 1,0 0-1,0 0 0,0 0 0,0 0 0,0-1 1,-1 1-1,1 0 0,0-1 0,-1 1 0,2-3 0,4-6 15,-1 0 0,-1-1-1,0 1 1,-1-1 0,0 0-1,0 0 1,3-23-1,3-7-3336,-6 32-1809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59.7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75 10421,'0'0'3951,"1"0"-3903,0 0 0,-1 0 0,1 1 0,0-1-1,-1 0 1,1 0 0,0 0 0,0 1 0,-1-1 0,1 0 0,-1 1 0,1-1 0,0 1 0,-1-1-1,1 1 1,-1-1 0,1 1 0,-1-1 0,1 1 0,-1-1 0,1 1 0,0 1 0,12 22 211,-1 1 0,-1 0 1,-2 1-1,9 34 0,-9-30-168,1 0 0,26 56-1,-36-85-89,1 0 0,-1-1-1,0 1 1,0 0-1,1-1 1,-1 1 0,1 0-1,-1-1 1,0 1-1,1 0 1,-1-1 0,1 1-1,0-1 1,-1 1-1,1-1 1,-1 1 0,1-1-1,0 0 1,-1 1-1,1-1 1,0 0 0,-1 1-1,1-1 1,0 0-1,0 0 1,-1 0 0,1 1-1,0-1 1,0 0-1,-1 0 1,1 0 0,0 0-1,0-1 1,-1 1-1,1 0 1,0 0 0,-1 0-1,1 0 1,0-1-1,0 1 1,-1 0 0,1-1-1,0 1 1,-1-1-1,1 1 1,-1-1 0,1 1-1,-1-1 1,1 1-1,-1-1 1,1 1 0,-1-1-1,1 1 1,0-2-1,3-4 25,0 0-1,0 0 1,-1-1-1,4-8 0,54-163 367,-4 10 45,-57 167-670,4-7 979,0 8-4017,3 7-1474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00.1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 15783,'0'0'1505,"0"3"-1508,0 56-17,-2-2 324,3-1 0,15 99-1,3-56 40,31 133 171,-50-232-546,1 0 1,-1 0 0,0 0 0,0 0-1,0 0 1,0 0 0,0 0-1,0 0 1,0 0 0,0 0-1,0 0 1,0 0 0,0 0-1,0 0 1,1 0 0,-1 0 0,0 0-1,0 0 1,0 0 0,0 0-1,0 0 1,0 0 0,0 0-1,0 0 1,0-14-2016,-1 4-152,1-16-2729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00.5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 10901,'0'0'6286,"0"-4"-6086,0-10 23,0 20 15,0 33-40,1 72 466,20 159 0,-14-221-323,-5-26-232,1-1 0,0 1 0,2-1 1,1 0-1,1 0 0,13 30 0,-7-38 40,-12-13-226,-1-1 1,0 0 0,1 0 0,-1 1 0,1-1 0,-1 0-1,0 0 1,1 0 0,-1 0 0,1 0 0,-1 0 0,0 1-1,1-1 1,-1 0 0,1 0 0,-1 0 0,1 0 0,-1 0-1,0-1 1,1 1 0,-1 0 0,1 0 0,-1 0-1,0 0 1,1 0 0,-1-1 0,1 1 0,-1 0 0,0 0-1,1 0 1,-1-1 0,0 1 0,1 0 0,-1-1 0,0 1-1,0 0 1,1-1 0,-1 1 0,0 0 0,0-1 0,1 1-1,-1-1 1,0 1 0,0-1 0,5-19-5871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03.1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91 9636,'0'0'6067,"8"-9"-4813,1 1-1047,0 0 0,0 1 0,0 0 0,1 1 0,0 0 0,1 0 0,-1 1 0,1 1 0,0 0 0,21-5 0,-9 5-179,-1 0 0,1 2 0,0 1 0,37 2 0,-56-1-23,0 1 0,1-1 0,-1 1 0,0 0 0,-1 0 0,1 0 0,0 0 0,0 1 0,0 0 0,-1 0 0,1 0 0,-1 0 0,1 0 0,-1 1 0,0-1 0,0 1 0,0 0 0,0 0 0,-1 0 0,1 0 0,-1 0 0,0 1 0,0-1 0,0 1 0,0 0 0,-1-1 0,1 1 0,0 5 0,2 9 35,0 0 1,-2 0 0,0 1-1,-2 35 1,0-35-31,0-9-10,0-1 0,-1 1 0,0 0 0,-1-1 0,0 1 0,0-1 1,-1 1-1,0-1 0,-1 0 0,0 0 0,0-1 0,-1 1 0,0-1 0,-1 0 0,0 0 1,0 0-1,0-1 0,-1 0 0,0 0 0,-1-1 0,1 0 0,-10 5 0,-3-5 36,12-4 18,17-2-48,54-7-101,34-1 81,-86 8 18,17 2-27,-27-1 22,-1 0 0,1-1 1,0 1-1,0 0 0,0-1 0,-1 1 0,1 0 1,0 0-1,-1 0 0,1-1 0,-1 1 0,1 0 1,-1 0-1,1 0 0,-1 0 0,0 0 0,0 0 0,1 0 1,-1 0-1,0 0 0,0 0 0,0 0 0,0 0 1,0 0-1,0 2 0,-1 10 5,0-1-1,-1 1 1,-1-1 0,0 0-1,0 0 1,-1 0 0,-1 0-1,0 0 1,-1-1 0,0 0-1,0 0 1,-1-1 0,-1 0-1,1 0 1,-2 0 0,1-1-1,-2 0 1,1-1 0,-1 0-1,0-1 1,0 0 0,-1 0-1,0-1 1,-1 0 0,1-1-1,-1-1 1,0 0 0,0 0-1,0-1 1,-1-1 0,-20 2-1,18-2 72,0-2-1,0 0 0,0-1 0,0 0 0,0-1 0,1-1 1,-1 0-1,1-1 0,-17-7 0,21 9 327,6 1-2773,2 1 421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05.0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11253,'0'0'8516,"153"0"-8148,-95 0 80,0 0-127,-4 2-209,-11 3-32,-9-1-80,-7 1 0,-7-3-48,-8-2 0,-7 0-1201,-5-9-4786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01.3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 7796,'0'0'8107,"0"-1"-8033,0 1 0,1 0 0,-1 0 0,0 0-1,1 0 1,-1-1 0,0 1 0,1 0 0,-1 0-1,0 0 1,1 0 0,-1 0 0,0 0 0,1 0-1,-1 0 1,0 0 0,1 0 0,-1 0 0,0 0 0,1 0-1,-1 0 1,0 0 0,1 0 0,-1 1 0,0-1-1,1 0 1,-1 0 0,0 0 0,1 1 0,3 6 9,0 0 1,0 0-1,-1 1 0,0 0 1,-1-1-1,1 1 1,-2 0-1,3 15 1,-2-12-19,12 90 524,3 163 0,-11-108 154,-3-119-496,-3-37-260,0 0 0,0 0 0,1 0 0,-1 0 0,0 0 0,0 0 0,0 0 0,0 0 0,0 0 0,0 0 0,0 0 0,0 0 0,0 0 0,1 0 0,-1 0 0,0-59-2355,0 50 1888,0-52-4403,0-8-3542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01.7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 11349,'0'0'4170,"13"-2"-3866,20-3-65,-1 2 1,1 0-1,0 3 0,0 0 0,0 3 1,-1 0-1,1 2 0,-1 1 0,0 2 0,-1 1 1,49 21-1,-64-22-204,1 1 1,-1 0-1,-1 1 1,0 0-1,0 2 1,13 13-1,-21-18-10,-1 0 0,0 0 0,-1 0 0,0 1 0,0 0 0,0 0 0,-1 0 0,0 1 0,-1-1 0,0 1 0,0 0 0,-1 0 0,2 18-1,-2-5 44,-1 0 0,-2 1-1,0-1 1,-1 0-1,-1 1 1,-2-1 0,0-1-1,-10 28 1,3-18 107,-2-1 1,-1 0-1,-2-1 1,-39 52 0,34-51 107,-1-2 1,-1-1 0,-2 0-1,-1-2 1,-1-1 0,-1-2-1,-1 0 1,-52 28 0,79-49-266,1 0 0,-1 0 1,1 0-1,-1 0 1,0 0-1,1 0 1,-1-1-1,0 1 0,-5-1 1,8 0-315,1-5-3938,5-1-633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03.9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 6995,'0'0'10469,"5"-5"-8846,-5 5-1610,0 0-1,0 0 1,0 0-1,0 0 1,1 0-1,-1 0 1,0 0-1,0 0 1,0 0-1,0 0 1,0-1-1,0 1 1,1 0-1,-1 0 1,0 0-1,0 0 1,0 0-1,0 0 1,0 0-1,0 0 1,1 0-1,-1 0 1,0 0-1,0 0 1,0 0-1,0 0 1,0 0-1,0 0 1,1 0-1,-1 0 1,0 1-1,0-1 1,0 0-1,0 0 1,0 0-1,0 0 1,0 0-1,1 0 1,-1 0-1,0 0 1,0 0-1,0 0 1,0 1-1,0-1 1,0 0-1,0 0 1,0 0-1,0 0 1,0 0-1,0 0 1,0 1-1,0-1 1,0 0-1,1 0 1,-1 0-1,0 0 1,0 0-1,0 0 1,0 1-1,-1-1 1,1 0-1,25 218 109,3 43 71,-20-196-179,-6-90-5453,-2-11 504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04.3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29 12854,'0'0'4655,"11"0"-4212,272 0 1926,-283 0-2393,0 0 0,1 0 0,-1 0 0,0 0 0,1 0 1,-1 0-1,0 0 0,1 0 0,-1 0 0,0 0 0,1-1 0,-1 1 0,0 0 0,1 0 0,-1 0 0,0-1 0,1 1 0,-1 0 0,0 0 0,0-1 0,1 1 0,-1 0 0,0 0 0,0-1 0,0 1 0,1 0 0,-1-1 0,0 1 0,0 0 0,0-1 0,0 1 0,0 0 0,0-1 1,0 1-1,0 0 0,0-1 0,0 1 0,0 0 0,0-1 0,0 1 0,0-1 0,0 1 0,-3-11-4103,-7 4-4090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04.7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9812,'0'0'7924,"12"0"-7433,192 0 1175,-112 0-3559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05.0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11253,'0'0'8516,"153"0"-8148,-95 0 80,0 0-127,-4 2-209,-11 3-32,-9-1-80,-7 1 0,-7-3-48,-8-2 0,-7 0-1201,-5-9-4786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07.3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1 4786,'0'0'3746,"-1"0"-3744,-3 7 5863,2 66-5608,0-29-39,7 80 0,-6-124-226,1 1-1,0 0 0,0 0 1,0 0-1,0 0 0,0-1 1,0 1-1,1 0 1,-1 0-1,0 0 0,0 0 1,0-1-1,1 1 0,-1 0 1,0 0-1,1-1 0,-1 1 1,1 0-1,-1-1 1,1 1-1,-1 0 0,1-1 1,0 1-1,-1-1 0,1 1 1,0-1-1,-1 1 0,1-1 1,0 1-1,0-1 1,-1 0-1,1 1 0,0-1 1,0 0-1,0 0 0,-1 1 1,3-1-1,2 0-3038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14.2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8 138 7988,'0'0'5375,"-2"0"-4438,-4 3 1324,9-1-950,20 2-625,36 0-681,-38-3 149,0-2-1,1 0 1,-1-1 0,0-1-1,0 0 1,30-11-1,114-61 266,-63 25-360,-94 47 909,-21 13-922,-12 8-113,17-8 67,0-1 0,1 1 1,1 0-1,0 1 0,0 0 0,1 0 1,0 0-1,1 0 0,-5 18 0,0 14-15,-5 56 1,5-34 25,-7 63 80,1 213-1,15-215 54,0-126-147,0 0-1,0 0 1,0 0-1,0 0 0,0 0 1,0 0-1,0 0 1,0 1-1,0-1 0,0 0 1,0 0-1,0 0 0,0 0 1,0 0-1,0 0 1,0 0-1,0 1 0,0-1 1,0 0-1,0 0 1,0 0-1,0 0 0,0 0 1,0 0-1,0 0 0,0 1 1,0-1-1,0 0 1,-1 0-1,1 0 0,0 0 1,0 0-1,0 0 1,0 0-1,0 0 0,0 0 1,0 0-1,0 1 0,-1-1 1,1 0-1,0 0 1,0 0-1,0 0 0,0 0 1,0 0-1,0 0 1,0 0-1,-1 0 0,1 0 1,0 0-1,0 0 0,0 0 1,0 0-1,0 0 1,0 0-1,0 0 0,-1 0 1,1 0-1,0 0 1,0-1-1,-4-10-2123,4-16-1856,0-11-3119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14.5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34 11029,'0'0'7049,"10"0"-6615,466 2 3352,-476-2-3832,0 0-1,0 0 1,1 0-1,-1 0 1,0-1 0,1 1-1,-1 0 1,0 0-1,0 0 1,1 0-1,-1 0 1,0 0 0,0-1-1,0 1 1,1 0-1,-1 0 1,0 0-1,0-1 1,0 1-1,1 0 1,-1 0 0,0 0-1,0-1 1,0 1-1,0 0 1,0-1-1,0 1 1,1 0 0,-1 0-1,0-1 1,0 1-1,0 0 1,0 0-1,0-1 1,0 1-1,0 0 1,0-1 0,0 1-1,0 0 1,0 0-1,-1-1 1,1 1-1,0 0 1,0-1 0,0-2-797,0-19-4885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15.3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5 8244,'0'0'10319,"-2"-2"-9617,2 2-692,0 0 1,-1 0-1,1-1 1,0 1 0,0 0-1,0 0 1,-1 0-1,1 0 1,0 0-1,0-1 1,0 1-1,-1 0 1,1 0 0,0 0-1,0 0 1,-1 0-1,1 0 1,0 0-1,0 0 1,0 0 0,-1 0-1,1 0 1,0 0-1,0 0 1,-1 0-1,1 0 1,0 0-1,0 0 1,-1 0 0,1 0-1,0 1 1,0-1-1,0 0 1,-1 0-1,1 0 1,0 0-1,0 0 1,0 1 0,-1-1-1,1 0 1,0 0-1,0 0 1,0 0-1,0 1 1,0-1-1,-4 18 121,7 34-200,-2-41 122,12 147 221,43 196-1,-54-343-217,-1-7-44,-1 0 0,1-1 0,0 1 0,0-1 0,0 1 0,0-1 0,1 0 0,-1 1 0,1-1 0,0 0 0,3 4 0,-5-7-16,0 0 1,0 0-1,0-1 0,1 1 0,-1 0 1,0 0-1,0 0 0,0 0 1,1 0-1,-1 0 0,0 0 0,0-1 1,0 1-1,1 0 0,-1 0 1,0 0-1,0 0 0,0-1 0,0 1 1,0 0-1,0 0 0,1 0 0,-1-1 1,0 1-1,0 0 0,0 0 1,0-1-1,0 1 0,0 0 0,0 0 1,0-1-1,0 1 0,0 0 0,0 0 1,0 0-1,0-1 0,0 1 1,0 0-1,0 0 0,-1-1 0,1 1 1,0 0-1,0 0 0,0 0 1,0-1-1,0 1 0,-1 0 0,1-3-68,0-70-3972,0 28-1132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07.3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1 4786,'0'0'3746,"-1"0"-3744,-3 7 5863,2 66-5608,0-29-39,7 80 0,-6-124-226,1 1-1,0 0 0,0 0 1,0 0-1,0 0 0,0-1 1,0 1-1,1 0 1,-1 0-1,0 0 0,0 0 1,0-1-1,1 1 0,-1 0 1,0 0-1,1-1 0,-1 1 1,1 0-1,-1-1 1,1 1-1,-1 0 0,1-1 1,0 1-1,-1-1 0,1 1 1,0-1-1,-1 1 0,1-1 1,0 1-1,0-1 1,-1 0-1,1 1 0,0-1 1,0 0-1,0 0 0,-1 1 1,3-1-1,2 0-3038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15.7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12438,'0'0'2724,"15"6"-2658,-10-3-51,12 5 60,1-1 0,-1-1 0,1 0 0,34 5 0,48-1 590,-69-9-503,0 1 0,-1 2 0,1 1 0,-1 1-1,-1 1 1,34 14 0,-57-18-137,0 0 1,0 0-1,0 1 1,-1 0-1,1 0 1,-1 0-1,0 1 1,0-1-1,-1 1 1,1 0-1,-1 1 1,5 8-1,-5-6 69,0 1-1,0-1 1,-1 1 0,-1 0-1,1 0 1,-2 0 0,1 0-1,0 16 1,0 1 29,-2-1 1,0 1-1,-2-1 0,0 1 1,-2-1-1,-1 0 1,-13 40-1,5-32 60,-2 0-1,-1-2 1,-1 0 0,-1-1 0,-2-1-1,-1 0 1,-1-2 0,-2 0 0,-40 34-1,53-51 46,5-6-1190,10-5-949,17-6-2167,5 1-3000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16.4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9 306 16215,'0'0'3565,"-1"0"-3561,1 0 0,-1 0-1,1 1 1,-1-1 0,1 0 0,0 0 0,-1 1 0,1-1 0,-1 0 0,1 1 0,0-1 0,-1 0 0,1 1 0,0-1 0,0 1 0,-1-1-1,1 0 1,0 1 0,0-1 0,-1 1 0,1-1 0,0 1 0,0-1 0,0 1 0,0-1 0,0 1 0,0-1 0,0 1 0,0-1-1,0 1 1,0-1 0,0 1 0,0 0 0,5 639 1423,-4-662-1341,1 0 0,5-21-1,2-21-16,3-103-30,-6 51-32,41-222 0,-39 303-6,-4 14-3,1 1 0,0-1 0,2 1 1,0 0-1,11-20 0,-18 40 1,1-1 1,-1 0-1,0 1 1,1-1 0,-1 1-1,1-1 1,-1 0 0,1 1-1,-1-1 1,1 1-1,-1-1 1,1 1 0,-1 0-1,1-1 1,-1 1 0,1 0-1,0-1 1,-1 1-1,1 0 1,0 0 0,-1-1-1,1 1 1,0 0-1,0 0 1,-1 0 0,1 0-1,0 0 1,-1 0 0,1 0-1,0 0 1,-1 0-1,1 0 1,0 1 0,-1-1-1,1 0 1,0 0 0,-1 1-1,1-1 1,0 1-1,20 20-15,-3 8 43,-1 2 0,-1 0 0,-2 1 1,13 38-1,32 141 159,-53-188-170,104 463 446,-106-471-436,-1 2 20,0 0 1,1 30-1,-4-45-22,-1-10-248,-2-3-786,0 0-1,-1 1 1,-7-17-1,-6-11-4087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16.8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97 19257,'0'0'3217,"172"-72"-2801,-104 54-367,-5 12-49,-4 6-33,-18 0-2224,-19 0-5650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2:59.4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1 11397,'0'0'6795,"-2"12"-6728,-6 71 548,4 159 0,6-132-282,-2 159 172,0-264-528,2 30 109,-2-34-96,0 0-1,1 0 1,-1-1-1,0 1 1,0 0-1,1 0 1,-1 0-1,0 0 1,1 0-1,-1-1 1,1 1-1,-1 0 1,1 0-1,0-1 1,-1 1-1,1 0 1,0-1-1,-1 1 1,1-1-1,0 1 1,0-1-1,-1 1 1,1-1-1,0 1 1,0-1-1,0 0 1,0 1-1,0-1 1,0 0 0,-1 0-1,2 0 1,-1 0-132,0-1 0,0 0 1,0 1-1,0-1 0,0 0 1,0 0-1,0 0 1,0 0-1,0 0 0,-1 0 1,1 0-1,0 0 1,-1 0-1,1 0 0,-1 0 1,1 0-1,-1 0 1,0-1-1,1 1 0,-1 0 1,0 0-1,0 0 0,0-3 1,2-2-686,7-40-4885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2:59.8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0 173 11541,'0'0'5368,"17"-3"-5208,356-70 1067,-55 9-800,-280 59-550,-19 2-253,-1 0-1,1-1 0,-1-1 1,21-8-1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00.7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217 727 10533,'0'0'416,"-14"-22"136,-4-6-308,-10-16 593,-42-52 0,66 91-470,1 1 0,-1 0 0,0 1 0,-1-1 0,1 1-1,0 0 1,-8-4 0,11 7-327,1-1 1,-1 1-1,0-1 0,0 1 0,0 0 1,0-1-1,0 1 0,0 0 0,0 0 1,0 0-1,0 0 0,0 0 0,0 0 0,0 0 1,0 0-1,0 0 0,0 1 0,1-1 1,-1 0-1,0 0 0,0 1 0,0-1 1,0 1-1,0-1 0,0 1 0,1-1 1,-1 1-1,0-1 0,0 1 0,1 0 1,-1 0-1,0-1 0,1 1 0,-1 0 1,1 0-1,-1 0 0,1-1 0,0 1 1,-1 0-1,1 0 0,0 0 0,-1 0 0,1 0 1,0 0-1,0 0 0,0 0 0,0 1 1,-6 38-41,1 1 0,3 0 1,2 44-1,0-41 9,0-41-9,0 0 0,0 0 0,1-1-1,-1 1 1,0 0 0,1 0 0,0 0 0,0-1-1,0 1 1,0 0 0,0-1 0,0 1-1,3 2 1,-3-4-6,0 0 1,0 0-1,0 0 0,0-1 0,0 1 0,0 0 0,0-1 1,1 1-1,-1 0 0,0-1 0,0 0 0,1 1 1,-1-1-1,0 0 0,1 0 0,-1 1 0,0-1 0,1 0 1,-1 0-1,0-1 0,1 1 0,-1 0 0,0 0 0,1-1 1,-1 1-1,0 0 0,0-1 0,1 1 0,-1-1 1,0 0-1,2-1 0,3-1-21,-1-1 0,1 0-1,-1 0 1,0-1 0,0 1 0,-1-1 0,1 0 0,4-7-1,33-54-370,-17 26-53,-8 12 180,-12 19 227,1 0 0,0 0 0,0 0 1,0 0-1,2 1 0,-1 0 0,14-11 1,-20 18 43,0 1 0,0-1 1,0 1-1,0 0 1,0-1-1,0 1 1,-1 0-1,1 0 1,0 0-1,0 0 1,0 0-1,0 0 1,0 0-1,0 0 1,0 0-1,0 0 1,0 0-1,0 1 0,0-1 1,0 0-1,0 1 1,0-1-1,0 1 1,-1-1-1,1 1 1,0-1-1,0 1 1,-1 0-1,1-1 1,0 1-1,-1 0 1,1-1-1,0 1 1,-1 0-1,1 0 0,-1 0 1,1 1-1,18 41 167,-13-27-2,-1-6-91,0-1 0,0 0 0,0 0 0,1 0 1,1-1-1,0 0 0,0 0 0,15 12 0,-18-17-69,0 0 0,0 0-1,0-1 1,1 0 0,-1 0 0,1 0 0,-1 0 0,1-1 0,0 1-1,0-1 1,-1-1 0,1 1 0,0-1 0,0 1 0,0-1 0,0-1-1,0 1 1,0-1 0,-1 0 0,1 0 0,8-3 0,-7 1 4,-1 1-1,1-1 1,-1-1 0,0 1 0,0-1 0,0 0 0,0 0 0,-1 0 0,1-1 0,6-9-1,33-56 63,-44 70-71,18-35-1,-1 0 0,-2-2 0,-2 0 0,-1 0 0,-2-1 0,-2 0 0,-1-1 0,-2 0 0,-1 0 0,-3-56 0,-3 79 115,0 1 0,0 0 0,-1 0 0,-1 1 0,-1-1 0,-7-15 0,6 13 209,1 8 265,1 10-164,1 17-303,8 67-127,4 0 0,29 127 0,-22-136 11,-10-43-3,-2-7 4,1 1 0,2-1 0,1 0 0,13 29 0,-21-55-6,0 1 0,0-1 0,0 0-1,0 0 1,0 1 0,0-1 0,0 0 0,0 0-1,0 0 1,0 1 0,0-1 0,0 0 0,0 0 0,0 0-1,1 0 1,-1 1 0,0-1 0,0 0 0,0 0-1,0 0 1,1 0 0,-1 0 0,0 1 0,0-1 0,0 0-1,0 0 1,1 0 0,-1 0 0,0 0 0,0 0-1,0 0 1,1 0 0,-1 0 0,0 0 0,0 0 0,1 0-1,-1 0 1,0 0 0,0 0 0,0 0 0,1 0-1,-1 0 1,0 0 0,0 0 0,1 0 0,4-12-20,2-23-19,-7 33 37,3-17-50,0 0 0,1 0 0,1 1 1,1-1-1,1 1 0,0 0 0,2 1 0,12-21 0,-16 31 23,0 0-1,0 0 0,0 1 0,1 0 0,0 0 0,0 0 0,1 1 1,0 0-1,-1 0 0,2 1 0,-1 0 0,0 0 0,1 0 0,0 1 1,0 1-1,0-1 0,0 1 0,0 0 0,1 1 0,-1 0 0,12 0 1,-18 1 25,-1 0-1,1 0 1,0 0 0,0 0 0,0 1 0,0-1 0,-1 1 0,1-1 0,0 1 0,0-1 0,-1 1 0,1 0 0,0 0 0,-1 0-1,1 0 1,-1 0 0,0 0 0,1 0 0,-1 1 0,0-1 0,1 0 0,-1 1 0,0-1 0,0 1 0,0-1 0,0 1 0,-1 0 0,1-1-1,0 1 1,0 2 0,1 4 4,-1 1 1,1 0-1,-2 0 0,1 0 0,-2 10 0,1-6 6,-1 1 2,0-1 0,-1 1 1,-1-1-1,0 1 0,-1-1 1,0 0-1,-1-1 0,0 1 1,-1-1-1,-1 0 0,0 0 1,-9 11-1,0-2-3,0-2 0,-1 0 0,-1-1 0,-1 0 0,-34 23 0,14-17-126,37-23-132,-1 0-1,1 0 1,0 0-1,-1-1 0,1 1 1,-1 0-1,1-1 1,-1 0-1,1 1 1,-1-1-1,1 0 1,-1 0-1,0-1 0,1 1 1,-4-1-1,-3-6-4927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01.1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0 15655,'0'0'2257,"-1"14"-1825,0 39-350,2 0 0,11 70 0,62 396 1196,-72-502-1269,-1-10-10,-1 0 0,1 1 0,1-1 0,-1-1 0,1 1 0,0 0 0,1 0 0,5 11 0,-7-17-30,0 0 0,0 0 0,0 0 0,0-1 0,0 1 0,0 0 0,0 0 0,0-1 0,0 1 0,0 0 0,0-1 0,0 1 0,1-1 0,-1 0 0,0 1 0,0-1 0,1 0 0,-1 0 0,0 1 0,1-1 1,-1 0-1,0 0 0,0-1 0,1 1 0,-1 0 0,0 0 0,0-1 0,1 1 0,-1 0 0,0-1 0,0 1 0,0-1 0,1 0 0,0-1 0,3 0-377,0-2 0,-1 1 0,1 0 0,-1-1 0,0 0-1,5-6 1,22-31-4330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01.5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 43 10309,'0'0'4949,"6"17"-4808,21 53-88,-26-68-53,0 0-1,0 0 1,0 0-1,0 0 0,0-1 1,1 1-1,-1 0 0,0-1 1,1 1-1,0-1 0,-1 1 1,1-1-1,3 2 1,-4-2 4,0-1 0,0 0 0,0 1 0,0-1 0,0 0 0,0 0 0,0 0 1,0 0-1,0 1 0,0-2 0,0 1 0,0 0 0,1 0 0,-1 0 0,0 0 1,0-1-1,0 1 0,1-1 0,1-1 15,-1 1 0,0 0-1,0-1 1,0 1 0,0-1 0,0 0 0,-1 0 0,1 0 0,-1 0-1,1 0 1,-1 0 0,1 0 0,-1 0 0,1-5 0,0 2 43,0 0 1,-1-1-1,0 1 1,0-1-1,-1 0 1,0 1-1,0-1 1,0 0-1,0 1 1,-1-1-1,-2-10 1,2 13 5,-1 1-1,1-1 1,0 1-1,-1-1 1,1 1 0,-1 0-1,0-1 1,0 1 0,0 0-1,0 0 1,0 0-1,0 0 1,0 1 0,-1-1-1,1 1 1,-1-1 0,1 1-1,-1 0 1,0 0 0,1 0-1,-1 0 1,0 0-1,0 1 1,-3-1 0,1 0-4,0 0 0,0 1 0,0 0 0,0 0 0,0 0 1,0 0-1,-8 2 0,11-1-55,1-1 0,-1 1 0,0 0 0,0 0-1,0-1 1,1 1 0,-1 1 0,1-1 0,-1 0 0,0 0 0,1 1 0,0-1 0,-1 0 0,1 1 0,0 0 0,0-1 0,0 1 0,0 0 0,0-1-1,0 1 1,0 2 0,-4 17 17,0 1-1,2-1 0,1 0 1,1 1-1,0 0 0,4 26 1,-2-21-20,-1-19-9,1 0-1,0 0 0,0 0 0,1 0 1,0 0-1,1-1 0,0 1 0,7 13 0,-9-18 1,1 1-1,0-1 0,0 0 0,1 0 0,-1 0 0,0-1 0,1 1 0,0-1 0,0 1 0,0-1 0,0 0 0,0 0 1,0 0-1,0 0 0,1-1 0,-1 1 0,0-1 0,1 0 0,0 0 0,-1 0 0,7 0 0,-5-1-19,1 0-1,-1 0 1,0-1-1,1 0 1,-1 0 0,0 0-1,0-1 1,0 1-1,0-1 1,0 0-1,0-1 1,0 1-1,-1-1 1,1 0-1,6-6 1,-2 0-494,0 0 1,0 0 0,-1-1-1,0-1 1,9-15 0,8-19-3985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02.1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95 13926,'0'0'3402,"-2"-13"-3133,-3-40-98,5 52-168,0 0 0,0-1 0,1 1 0,-1 0 0,0 0 0,1 0 0,-1 0 0,1 0 0,-1-1 0,1 1 0,0 0 0,-1 0 0,1 0 0,0 0 0,0 1 0,0-1 0,0 0 0,-1 0 0,1 0-1,0 1 1,0-1 0,1 0 0,-1 1 0,0-1 0,0 1 0,0 0 0,3-1 0,31-2 65,-30 3-67,-1 0 4,-1 1 0,1-1 0,0 1 0,-1 0 1,1 0-1,-1 1 0,0-1 0,1 1 0,-1-1 0,0 1 0,0 0 0,0 0 0,0 1 0,0-1 0,0 1 0,-1-1 0,1 1 0,-1 0 0,0 0 1,0 0-1,0 0 0,0 0 0,0 1 0,-1-1 0,2 5 0,2 5 34,0 0 0,-1 0 0,-1 0 0,0 1 0,1 25 0,-3-7 85,0 0 0,-3 0 0,0-1 0,-2 1 0,-2 0 0,-1-1 0,-1 0 0,-1-1 0,-26 56 0,19-55 190,-2 0 0,-35 48 0,52-76-207,10-3 63,48-3-108,0-2-1,0-3 1,-1-2-1,0-3 0,72-26 1,-126 39-78,8-5-854,-10 5 816,0 0 1,0 0-1,-1 0 0,1 0 0,0 0 0,0 0 0,0 0 1,0 0-1,0 0 0,0 0 0,0 0 0,-1 0 0,1 0 1,0 0-1,0 0 0,0 0 0,0 0 0,0 0 0,0 0 1,0 0-1,-1 0 0,1 0 0,0 0 0,0 0 0,0-1 1,0 1-1,0 0 0,0 0 0,0 0 0,0 0 0,0 0 0,0 0 1,0 0-1,0 0 0,0-1 0,0 1 0,0 0 0,0 0 1,0 0-1,0 0 0,-1 0 0,1 0 0,1 0 0,-1-1 1,0 1-1,0 0 0,0 0 0,0 0 0,0 0 0,0 0 1,0 0-1,0 0 0,0-1 0,0 1 0,0 0 0,0 0 1,0 0-1,0 0 0,0 0 0,0 0 0,1 0 0,-16-3-7744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02.7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1 306 9236,'0'0'1940,"24"-6"-990,1-1-679,8-3 283,0 2-1,63-7 0,86-2 1800,582-59 665,-376 36-2595,525-76 247,-892 111-655,17-1-32,-38 6-79,-11 10-2738,-9 2-1885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14.2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8 138 7988,'0'0'5375,"-2"0"-4438,-4 3 1324,9-1-950,20 2-625,36 0-681,-38-3 149,0-2-1,1 0 1,-1-1 0,0-1-1,0 0 1,30-11-1,114-61 266,-63 25-360,-94 47 909,-21 13-922,-12 8-113,17-8 67,0-1 0,1 1 1,1 0-1,0 1 0,0 0 0,1 0 1,0 0-1,1 0 0,-5 18 0,0 14-15,-5 56 1,5-34 25,-7 63 80,1 213-1,15-215 54,0-126-147,0 0-1,0 0 1,0 0-1,0 0 0,0 0 1,0 0-1,0 0 1,0 1-1,0-1 0,0 0 1,0 0-1,0 0 0,0 0 1,0 0-1,0 0 1,0 0-1,0 1 0,0-1 1,0 0-1,0 0 1,0 0-1,0 0 0,0 0 1,0 0-1,0 0 0,0 1 1,0-1-1,0 0 1,-1 0-1,1 0 0,0 0 1,0 0-1,0 0 1,0 0-1,0 0 0,0 0 1,0 0-1,0 1 0,-1-1 1,1 0-1,0 0 1,0 0-1,0 0 0,0 0 1,0 0-1,0 0 1,0 0-1,-1 0 0,1 0 1,0 0-1,0 0 0,0 0 1,0 0-1,0 0 1,0 0-1,0 0 0,-1 0 1,1 0-1,0 0 1,0-1-1,-4-10-2123,4-16-1856,0-11-3119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03.1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14679,'0'0'0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23.4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1 676 13110,'0'0'2537,"31"7"-1539,45 7-687,147 5 0,80-21-215,214-59 112,-274 25-187,301-29-22,109-14 117,536-53 99,7 37-252,-725 60 80,81-12-54,172-12-1,-1 30 38,824 28 587,-1545 1-556,-5-1-138,-1 0-221,1-1 0,-1 1 0,1-1 0,-1 0 0,1-1 0,0 1 0,0 0 0,0-1-1,0 0 1,0 0 0,-3-5 0,4 6 83,-31-37-5477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25.0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447 0 8340,'0'0'10042,"0"17"-9314,0 50-536,14 621 950,25 343-971,-39-904-173,-4 553 86,-29 3-19,-30-34 1,10-128-18,-22 764 46,9 30-85,30-677-8,-67 1073 33,70-1198-30,0 1111-15,43-1450-10,66 335-1,-67-479 54,-6-21-63,-4-18-229,-7-15-1860,-12-7-3067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26.1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0 357 8868,'0'0'4618,"18"-5"-3785,28 8-235,-1 1 0,75 19 1,-10-3-428,157 26 2,-85-12 568,277 15-1,863-43-353,-782-29 160,-161 6-286,1239-96-52,-738 42-212,644-57 0,-318 24-16,-55 51 62,2 52-51,-1138 1 7,34 0 7,0 2 0,1 1 1,76 18-1,-117-16-179,-22-5-388,5-2-136,0 0 0,1-1 0,-1 0 0,0 0 0,1-1 0,-13-7 0,-25-19-5079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28.8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0 163 4530,'0'0'9564,"5"0"-9441,5 0-42,-1-1-1,1-1 1,0 1-1,0-1 1,0-1-1,9-3 1,20-5 65,584-98 849,-219 84-886,-351 23 1273,-52 2-1376,0 3-9,1 0 0,0 0 1,-1 0-1,0 1 0,0-1 1,0 1-1,0-1 1,0 0-1,0 6 0,0-1-2,4 18 9,-1 1 1,-2-1 0,0 0-1,-4 31 1,2-21 113,4 51-1,102 1089 1087,-103-624-867,-5-294-280,0-87-34,-40 273 0,-48 461 44,49 1074 58,41-1700-120,14 810 38,25 369 12,-39 1 31,-2-668-67,-2-343-8,1 239 10,32-301 150,-24-343-166,3 8 301,-3-31-229,-4-16-146,0-6-106,-1-27-1847,0-7-2482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30.8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257 1 8388,'0'0'9594,"0"13"-9400,0 132 642,9 812 1130,0-669-1899,5 343 332,-13-323-51,-3 363-146,-48 6-124,21-368-39,-56 1776 36,65-1317-48,1-84-14,-22 1082-29,28-1387 51,-16 703-27,27-120-27,22-620 30,-1 0-3,-19 72-894,0-440-1371,0-29-2847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33.1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0 639 9220,'0'0'6094,"0"1"-6063,0 0 1,0 0 0,0 0 0,0 0-1,1-1 1,-1 1 0,0 0 0,1 0-1,-1 0 1,0 0 0,1 0 0,-1-1-1,1 1 1,-1 0 0,1 0 0,-1 0-1,1-1 1,0 1 0,1 0 0,13 9 23,1-2 0,1 0 1,0-1-1,0-1 0,0 0 1,21 3-1,114 14 120,-100-17-116,68 12 136,-29-4 10,141 5 1,50-18-3,379-5-81,-123-35 52,-97 5 21,1523-146 346,-1541 120-506,756-113 138,359-39 62,-1328 183-232,-9 1 63,238-3 1,-400 33 83,-1 1 0,41 9 0,6 2-42,11-6 204,-25-1 243,183-7-374,-253 1-475,-1 0 1,0 0-1,0-1 0,0 1 0,0 0 1,0 0-1,0 0 0,0 0 1,0 0-1,0 0 0,-1 0 0,1 0 1,0 0-1,-1-1 0,1 1 1,0 0-1,-1 0 0,1 0 0,-1 0 1,0 0-1,-23 6-7171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34.2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292 7 1425,'0'0'11786,"-25"-2"-10932,-77-2-326,97 3-461,1 1 0,0 1-1,0-1 1,-1 0 0,1 1-1,0 0 1,0 0 0,0 0-1,0 1 1,0-1 0,0 1-1,0 0 1,0 0 0,0 0-1,1 1 1,-6 4 0,4-2 101,1 1 0,0-1 0,0 1 0,0 0 0,1 0-1,-5 12 1,4-9 61,-6 14 61,2 0 1,0 0-1,1 1 1,2 0-1,-3 30 1,0 125 673,7-173-947,1 1-1,0-1 0,1 1 0,0-1 0,0 1 0,0-1 0,0 1 0,1-1 0,0 0 0,1 0 0,-1 0 1,1 0-1,1 0 0,-1-1 0,1 1 0,-1-1 0,2 0 0,-1 0 0,0 0 0,1-1 0,0 1 0,0-1 1,1 0-1,-1-1 0,1 1 0,-1-1 0,1 0 0,0-1 0,0 1 0,11 2 0,3-1 15,1-1-1,-1 0 1,1-1-1,0-2 1,0 0-1,0-1 1,-1-1-1,1-1 0,0-1 1,-1 0-1,30-12 1,-49 15-117,1 1 33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34.9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1 111 8980,'0'0'5523,"6"-5"-5302,6-3-44,93-75 1434,-102 79 134,-2 3-1697,-1 1 1,0-1 0,1 0-1,-1 1 1,0-1 0,1 1 0,-1-1-1,1 0 1,-1 1 0,1-1-1,-1 1 1,1-1 0,-1 1-1,1 0 1,0-1 0,-1 1 0,1 0-1,0-1 1,-1 1 0,1 0-1,0 0 1,0-1 0,-1 1 0,1 0-1,0 0 1,0 0 0,1 2-51,-1 0-1,0 1 1,0-1 0,-1 0 0,1 1 0,0-1 0,-1 1 0,0-1 0,1 1 0,-1 3 0,0-5 3,22 278 1138,-15-176-408,-7-55-432,7-50-4839,-4-7-1018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35.4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94 6883,'0'0'5168,"-4"2"-4122,-6 3 821,10-2-618,19-2-61,38-7-279,-6-5-227,70-26 1,32-8-183,-121 42-484,-31 3 8,4 0-1536,0-1-2558,0-1-751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14.5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34 11029,'0'0'7049,"10"0"-6615,466 2 3352,-476-2-3832,0 0-1,0 0 1,1 0-1,-1 0 1,0-1 0,1 1-1,-1 0 1,0 0-1,0 0 1,1 0-1,-1 0 1,0 0 0,0-1-1,0 1 1,1 0-1,-1 0 1,0 0-1,0-1 1,0 1-1,1 0 1,-1 0 0,0 0-1,0-1 1,0 1-1,0 0 1,0-1-1,0 1 1,1 0 0,-1 0-1,0-1 1,0 1-1,0 0 1,0 0-1,0-1 1,0 1-1,0 0 1,0-1 0,0 1-1,0 0 1,0 0-1,-1-1 1,1 1-1,0 0 1,0-1 0,0-2-797,0-19-4885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36.4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330 78 5715,'0'0'6637,"-22"-12"-5340,-69-39-83,88 49-1095,0 0 0,0 0 0,-1 1 0,1-1 1,0 1-1,-1 0 0,1 0 0,0 0 0,-1 0 0,1 1 1,-1 0-1,0-1 0,1 1 0,-7 1 0,-2 0 308,8-1-336,0 0-1,-1 1 1,1 0-1,0-1 1,0 1-1,0 1 1,0-1-1,0 0 1,0 1 0,0 0-1,0 0 1,1 0-1,-1 1 1,-6 5-1,5-3-23,-1 1-1,1 0 1,0 1-1,0-1 1,0 1-1,1 0 1,-5 11-1,2 0 10,1 0 0,0 0-1,1 1 1,1 0 0,1 0-1,-1 21 1,4-35-56,-2 20 107,1 0-1,1 0 1,2 1-1,4 27 1,-5-46-112,1 0 1,0 1-1,1-1 0,0-1 1,0 1-1,0 0 0,1-1 1,0 1-1,0-1 0,0 0 1,1-1-1,0 1 0,0-1 1,0 0-1,1 0 0,0 0 1,0-1-1,10 6 0,-3-4-7,0-1 0,0 0 0,0-1-1,0 0 1,1-1 0,0 0 0,0-1-1,-1-1 1,1 0 0,0-1-1,0 0 1,0-2 0,0 1 0,0-2-1,0 1 1,-1-2 0,1 0 0,-1-1-1,14-6 1,-22 8-5,-4-7-3997,-1-2-2895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37.2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1 171 6771,'0'0'5269,"1"-9"-4514,-1 2-661,2-1 1,-1 1-1,1 0 0,0 0 0,0 0 0,1 0 1,0 0-1,0 0 0,1 1 0,0 0 0,0-1 1,6-5-1,-2 2 15,0 1-1,1 0 1,17-12 0,-24 19-88,1 0-1,0 0 1,0 0 0,-1 1-1,1-1 1,0 1 0,0 0-1,1 0 1,-1 0 0,0 0-1,0 0 1,0 1 0,1-1-1,-1 1 1,0 0-1,1 0 1,-1 0 0,0 1-1,4 0 1,-6 0-3,1 0-1,-1-1 1,0 1-1,0 0 1,0 0 0,1 0-1,-1 1 1,0-1-1,-1 0 1,1 0-1,0 0 1,0 1 0,0-1-1,-1 0 1,1 1-1,-1-1 1,1 1-1,0 1 1,6 30 412,-6-29-353,3 21 192,-1-1 1,-1 1 0,-1 1 0,-2-1 0,0 0 0,-6 31-1,4-46-157,0 1-1,0-1 0,-1-1 0,0 1 0,-8 12 0,12-21 41,1-3-80,4-5-66,1 1-1,-1 0 0,1 1 0,0-1 0,0 1 0,1 0 0,0 0 0,0 1 0,0 0 1,0 0-1,9-2 0,-5 1-14,1 1 0,0 1 1,0-1-1,0 2 0,0 0 0,22-1 0,-31 3 6,-1 0 0,0 0 0,1 0 0,-1 1-1,1-1 1,-1 0 0,1 1 0,-1 0-1,0-1 1,1 1 0,-1 0 0,0 0 0,0 1-1,1-1 1,-1 0 0,0 1 0,3 2-1,-3-1 11,-1-1 0,1 1 0,0 0-1,-1 0 1,1 0 0,-1 1 0,0-1-1,0 0 1,0 0 0,0 1-1,-1-1 1,1 6 0,0-1 36,-1 0-1,0-1 1,0 1 0,-1 0 0,1 0 0,-2 0-1,1-1 1,-1 1 0,0 0 0,-1-1 0,0 0-1,-5 10 1,2-7 43,-1 0 1,0-1-1,-1 0 0,0 0 0,0 0 0,-1-1 1,-15 10-1,17-13 26,0 0 1,-1 0 0,1 0 0,-1-1 0,0-1-1,0 1 1,0-1 0,0-1 0,-1 1-1,1-1 1,-1-1 0,0 0 0,1 0-1,-14-1 1,22 0 7,0-6-3137,0 2-1423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22.9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1 191 10517,'0'0'8638,"2"-9"-8440,11-10-190,0 1-1,1 0 1,25-24 0,-18 20-2,22-30 0,-43 51 15,0 1 0,0-1 1,1 1-1,-1-1 1,0 1-1,0-1 0,1 1 1,-1-1-1,0 1 1,0-1-1,1 1 1,-1 0-1,1-1 0,-1 1 1,0-1-1,1 1 1,-1 0-1,1 0 1,-1-1-1,1 1 0,-1 0 1,1 0-1,-1-1 1,1 1-1,-1 0 0,1 0 1,-1 0-1,1 0 1,1 15 673,-2-6-915,0 279 1242,0-163-8591,0-134-325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23.3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1 188 11493,'0'0'7796,"165"-105"-7380,-85 75-208,0 3-112,-5 10-32,-14 8-64,-13 9 0,-14 0-32,-7 0-416,-10 0-384,-10 2-1521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26.9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1 101 5587,'0'0'13411,"1"-4"-13013,1-2-373,1 1 1,0 0 0,1 0 0,-1 0 0,1 0 0,0 1 0,0-1 0,0 1 0,1 0-1,0 0 1,0 0 0,0 1 0,0 0 0,6-3 0,-3 1-24,1 1-1,0 0 1,-1 1-1,1 0 1,1 0 0,-1 1-1,0 0 1,19-1-1,-27 3-2,0 0-1,-1 1 1,1-1-1,0 0 1,0 0-1,0 1 0,0-1 1,0 1-1,-1-1 1,1 1-1,0-1 0,0 1 1,0-1-1,-1 1 1,1 0-1,0-1 1,-1 1-1,1 0 0,-1 0 1,1-1-1,-1 1 1,1 0-1,-1 0 1,0 0-1,1 0 0,-1 0 1,0 0-1,0-1 1,1 1-1,-1 0 0,0 0 1,0 1-1,1 38-23,-2-29 30,1 14 9,-2-1 1,-1 1-1,-1-1 0,-1 0 0,-1 0 0,-15 39 0,5-20-31,7-13 36,-2 1 0,-2-1 0,0-1-1,-2 0 1,-35 49 0,51-77 55,0-1-1,0 0 1,0 1-1,0-1 1,0 0-1,0 1 1,0-1-1,0 0 1,0 0-1,0 0 1,0 0 0,0 0-1,1 0 1,-1 0-1,1-1 1,57-7 238,16-2-103,85-2 1,-102 12-1224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36.0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1 133 7491,'0'0'11574,"0"-6"-10424,2-1-1093,0 1 0,1 0 0,-1 0 1,1 0-1,0 0 0,1 1 1,0-1-1,-1 1 0,2 0 0,-1 0 1,0 0-1,1 0 0,0 1 1,0 0-1,1 0 0,6-4 0,-3 3-43,0 0-1,0 1 0,0 0 1,0 1-1,1 0 0,-1 0 1,1 1-1,0 0 0,-1 1 1,14-1-1,-22 2-12,0 0 1,-1 0-1,1 1 0,0-1 0,0 0 1,0 0-1,-1 1 0,1-1 1,0 1-1,-1-1 0,1 0 0,0 1 1,-1-1-1,1 1 0,0-1 1,-1 1-1,1 0 0,-1-1 0,1 1 1,-1 0-1,1-1 0,-1 1 0,0 0 1,1 0-1,-1-1 0,0 1 1,1 0-1,-1 0 0,0-1 0,0 2 1,3 29 38,-3-25-27,1 31 108,-1 0-1,-3 0 0,0 0 0,-3 0 0,-12 47 0,-85 217 21,102-301-141,1 0 0,0 1 0,0-1 0,0 0 0,0 1 0,-1-1 0,1 0 0,0 1 0,0-1 0,0 1 0,0-1 0,0 0 0,0 1 0,0-1 0,0 0 0,0 1 0,0-1 0,0 0 0,0 1-1,0-1 1,0 0 0,1 1 0,-1-1 0,0 0 0,0 1 0,0-1 0,0 0 0,1 1 0,-1-1 0,0 0 0,0 1 0,1-1 0,-1 0 0,0 0 0,0 1 0,1-1 0,-1 0 0,0 0 0,1 0 0,-1 0 0,0 1 0,1-1 0,-1 0 0,23-1 24,25-13 79,161-90 425,-190 106-4637,-5-2-2672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39.4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0 7908,'0'0'3684,"0"24"-3017,2 145 475,0-86-308,0-36-194,-2 0 0,-10 82-1,-1-187 863,6 26-1508,0 0 0,3-1 0,0 1 1,7-63-1,-3 86 7,0 1 1,1-1-1,0 1 1,1 0 0,0 0-1,0 0 1,1 0-1,0 1 1,0 0-1,1 0 1,0 0 0,0 1-1,0-1 1,1 2-1,0-1 1,0 1-1,0 0 1,1 0-1,0 1 1,0 0 0,0 0-1,0 1 1,1 0-1,-1 1 1,1 0-1,0 0 1,-1 1 0,18-1-1,-23 2 3,-1 0 1,0 0-1,0 1 0,0-1 0,1 1 0,-1 0 1,0-1-1,0 1 0,0 0 0,0 0 0,0 0 1,0 0-1,-1 1 0,1-1 0,0 0 0,0 1 1,-1-1-1,3 4 0,0 0 23,-1 0 0,1 1 0,-1-1 0,0 1-1,-1 0 1,4 9 0,0 7 103,-1 1-1,4 37 0,-3 54 273,3 21-185,-8-132-214,-1 1 0,1-1 0,0 1 0,0-1-1,0 0 1,0 0 0,1 1 0,-1-1-1,1 0 1,0 0 0,0 0 0,0-1 0,0 1-1,3 2 1,-4-4 0,1 1 0,-1-1 0,1 0 0,0-1 0,0 1 0,-1 0 0,1 0-1,0-1 1,0 1 0,0-1 0,0 1 0,0-1 0,0 0 0,0 0 0,0 0 0,0 0-1,-1 0 1,1-1 0,0 1 0,0 0 0,0-1 0,0 1 0,0-1 0,0 0 0,-1 0 0,4-1-1,3-4 23,1-1 0,-1 0 0,0 0 0,-1-1 0,0 0-1,0-1 1,-1 1 0,7-11 0,-2 3 0,55-84 44,-65 99-290,-1 1 0,0-1 0,1 1 0,-1 0 0,1-1 0,-1 1 0,1 0 0,-1-1 0,1 1 0,0 0 0,-1 0 0,1-1 0,-1 1 0,1 0 0,0 0 0,-1 0 0,1 0 0,0 0 0,-1 0 0,1 0 0,-1 0 0,1 0 0,1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39.9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14182,'0'0'297,"4"21"-249,3 13-86,53 233 1751,-57-257-1656,0 1-1,1-1 1,1-1 0,0 1-1,9 15 1,-11-22-53,-1 0 0,1 0 0,-1 0-1,1 0 1,0-1 0,0 1 0,0-1 0,1 1 0,-1-1 0,1 0 0,-1 0-1,1-1 1,-1 1 0,1-1 0,0 0 0,0 0 0,0 0 0,4 0 0,-4 0 4,0-1 1,-1 1-1,1-1 1,0 0-1,0 0 1,0-1-1,-1 1 1,1-1-1,0 0 1,-1 0 0,1 0-1,0-1 1,-1 1-1,1-1 1,-1 0-1,0 0 1,0 0-1,0 0 1,0 0-1,0-1 1,0 0-1,0 1 1,-1-1-1,1 0 1,-1 0 0,0 0-1,0-1 1,0 1-1,2-7 1,4-4 111,-1-1 0,-1-1 1,-1 1-1,0-1 1,0 0-1,-2 0 0,3-27 1,-3-118 2527,-4 92-1444,7 69-3485,7 0-1296,-1 0-4152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40.3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15607,'0'0'2439,"1"16"-2343,18 412 2153,-19-408-2178,0-13-20,-1 0 0,1 0 0,1 0 0,-1 0 1,1 0-1,1 0 0,3 11 0,-2-16 311,-2-19-15400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40.7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17 13270,'0'0'7577,"0"-4"-7225,1-8-183,1 19-95,2 31-34,4 110 250,-6-75 179,23 143-1,-24-211-808,8 25 1258,0-19-1965,6-7-4004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15.3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5 8244,'0'0'10319,"-2"-2"-9617,2 2-692,0 0 1,-1 0-1,1-1 1,0 1 0,0 0-1,0 0 1,-1 0-1,1 0 1,0 0-1,0-1 1,0 1-1,-1 0 1,1 0 0,0 0-1,0 0 1,-1 0-1,1 0 1,0 0-1,0 0 1,0 0 0,-1 0-1,1 0 1,0 0-1,0 0 1,-1 0-1,1 0 1,0 0-1,0 0 1,-1 0 0,1 0-1,0 1 1,0-1-1,0 0 1,-1 0-1,1 0 1,0 0-1,0 0 1,0 1 0,-1-1-1,1 0 1,0 0-1,0 0 1,0 0-1,0 1 1,0-1-1,-4 18 121,7 34-200,-2-41 122,12 147 221,43 196-1,-54-343-217,-1-7-44,-1 0 0,1-1 0,0 1 0,0-1 0,0 1 0,0-1 0,1 0 0,-1 1 0,1-1 0,0 0 0,3 4 0,-5-7-16,0 0 1,0 0-1,0-1 0,1 1 0,-1 0 1,0 0-1,0 0 0,0 0 1,1 0-1,-1 0 0,0 0 0,0-1 1,0 1-1,1 0 0,-1 0 1,0 0-1,0 0 0,0-1 0,0 1 1,0 0-1,0 0 0,1 0 0,-1-1 1,0 1-1,0 0 0,0 0 1,0-1-1,0 1 0,0 0 0,0 0 1,0-1-1,0 1 0,0 0 0,0 0 1,0 0-1,0-1 0,0 1 1,0 0-1,0 0 0,-1-1 0,1 1 1,0 0-1,0 0 0,0 0 1,0-1-1,0 1 0,-1 0 0,1-3-68,0-70-3972,0 28-1132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24.4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285 1 9556,'0'0'9463,"-3"22"-8331,-20 61-590,-44 104 0,40-116-386,-35 85 185,-37 106 372,98-257-678,1-5-57,0-2-231,-1 1 0,1-1 0,-1 0 0,1 0-1,0 0 1,0 0 0,0 0 0,0 0 0,0 0 0,0 0-1,1-4 1,1-5-1180,0-31-5525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24.8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12886,'0'0'6232,"16"6"-5485,37 19-218,-1 2 0,74 52 0,58 72-1025,-182-150 71,1 2-405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25.3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94 14311,'0'0'3623,"0"23"-3541,0 150 150,1-104 41,0-18-10,-1 0 0,-9 53 0,9-126 206,-4-43-1,0 13-463,2-158 15,2 146-11,0 53 96,1 0-1,0-1 0,0 1 0,1 0 1,1 0-1,0 0 0,0 0 0,1 0 1,1 0-1,0 1 0,8-13 1,-13 23-84,0-1 0,0 1 1,0 0-1,0-1 1,1 1-1,-1-1 1,0 1-1,0 0 1,0-1-1,1 1 0,-1 0 1,0-1-1,1 1 1,-1 0-1,0 0 1,0-1-1,1 1 1,-1 0-1,1 0 0,-1-1 1,0 1-1,1 0 1,-1 0-1,0 0 1,1 0-1,-1 0 1,1 0-1,-1 0 0,1-1 1,-1 1-1,0 0 1,1 0-1,-1 1 1,1-1-1,-1 0 1,0 0-1,1 0 0,-1 0 1,1 0-1,-1 0 1,0 0-1,1 1 1,-1-1-1,0 0 1,1 0-1,-1 1 0,0-1 1,1 1-1,11 18 113,5 19 34,10 20 97,-2 2 0,-3 0 0,21 89-1,-33-60-162,-8-60-76,2-1-1,8 34 1,-6-53 164,-5-9-271,-1 0 0,0 0-1,0 0 1,0 0 0,0 0-1,0 1 1,0-1 0,0 0-1,1 0 1,-1 0 0,0 0-1,0 0 1,0 0 0,0 0-1,0 0 1,1 0 0,-1 0-1,0 1 1,0-1 0,0 0 0,0 0-1,1 0 1,-1 0 0,0 0-1,0 0 1,0 0 0,0 0-1,1 0 1,-1-1 0,0 1-1,0 0 1,0 0 0,0 0-1,1 0 1,-1 0 0,0 0-1,0 0 1,0 0 0,0 0-1,0 0 1,1-1 0,-1 1 0,0 0-1,0 0 1,0 0 0,0 0-1,0 0 1,0 0 0,0-1-1,0 1 1,0 0 0,1 0-1,-1 0 1,0 0 0,0-1-1,0 1 1,0 0 0,0 0-1,0 0 1,0 0 0,0-1-1,0 1 1,0-18-6015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25.7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94 15415,'0'0'4738,"174"-63"-4530,-115 48-96,-8 6-112,-8 5-128,-9 4-656,-10 0-2530,-11-3-3537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27.7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0 8404,'0'0'9271,"0"9"-9111,-12 175 742,0 16 93,12-271-4860,0 41 284,0-21-4703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28.3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26 424 10325,'-20'-22'2878,"15"11"2131,9 3-3824,10 0-1233,-14 8 103,5-2-42,1 0 1,-1 0 0,0 1 0,1 0 0,-1 0 0,0 0-1,1 1 1,-1 0 0,1 0 0,-1 0 0,1 1 0,-1-1 0,0 2-1,1-1 1,-1 0 0,0 1 0,0 0 0,6 3 0,3 3 40,0 1 0,-1 1 1,0 0-1,18 19 1,-22-19 12,1-1 1,0 0-1,1 0 1,0-1-1,0 0 1,1-1-1,22 10 1,-32-17-61,-1 1 0,0-1 0,1 1 0,-1-1 1,0 0-1,1 0 0,-1 0 0,1 1 0,-1-1 1,1-1-1,-1 1 0,0 0 0,1 0 0,-1-1 0,1 1 1,-1 0-1,0-1 0,1 1 0,-1-1 0,0 0 1,1 1-1,-1-1 0,0 0 0,0 0 0,0 0 0,0 0 1,0 0-1,0 0 0,0 0 0,0 0 0,0 0 1,-1-1-1,1 1 0,0-2 0,3-5 22,-1 0 0,0 0 0,-1-1 0,3-15 0,-1 4-38,11-47 5,29-104-6,-36 150 8,0 0 1,1 0 0,1 0 0,1 1-1,21-30 1,-29 46 24,-1 2-3,-1 0-1,0 0 1,1 0 0,0 0 0,-1 0 0,1 0 0,0 0 0,0 0 0,0 1-1,0-1 1,0 1 0,1-1 0,-1 1 0,0 0 0,1 0 0,-1 0 0,1 0-1,2-1 1,-3 4-5,-1-1 0,0 0-1,0 0 1,0 1-1,-1-1 1,1 0 0,0 1-1,0-1 1,-1 1-1,1-1 1,-1 1 0,1-1-1,-1 1 1,0-1-1,1 3 1,0 0 32,8 38 247,-1 0 1,4 81-1,-11 89 301,-2-106-337,1 113 134,0-218-351,0-24-6380,0-2-1620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28.6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8516,'0'0'10522,"0"12"-10367,4 429 856,-4-440-934,0-21-186,0-46-4763,-2 23-2104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29.2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0 267 9540,'0'0'9506,"8"-23"-9111,31-73-251,-35 89-137,1-1 1,0 1-1,0-1 0,0 2 0,1-1 1,1 0-1,-1 1 0,1 0 1,0 1-1,0 0 0,0 0 0,1 0 1,9-4-1,5-3-13,-14 6 3,0 0 1,1 1-1,0 1 0,0-1 1,1 2-1,-1-1 0,1 1 1,0 0-1,0 1 0,0 1 1,11-2-1,-19 3 1,-1 1 1,1-1-1,-1 0 1,0 1-1,1-1 1,-1 1-1,0-1 1,0 1-1,1 0 0,-1-1 1,0 1-1,0 0 1,0 0-1,0 0 1,0 0-1,0 0 0,0 0 1,0 0-1,0 0 1,0 0-1,-1 1 1,1-1-1,0 0 1,-1 0-1,1 1 0,-1-1 1,1 0-1,-1 1 1,0-1-1,0 1 1,1-1-1,-1 3 1,1 8 9,0 0 0,-2 25 1,0-17-4,0 2 12,0 0 0,-2 0 0,-1 0 0,0-1-1,-2 1 1,-1-1 0,0 0 0,-1-1 0,-1 0 0,-2 0 0,0-1 0,0 0 0,-19 22 0,13-27 14,9-10 46,8-10 141,3 0-221,1 1 0,-1 0 1,1 0-1,1 0 0,-1 0 1,1 1-1,-1-1 0,1 1 1,0 0-1,1 1 0,-1-1 0,1 1 1,0 0-1,-1 1 0,1-1 1,9-1-1,0 0-12,0 0-1,1 1 0,-1 1 1,1 1-1,27 1 1,-40 0 14,1 0 0,-1 0 0,1 1-1,-1-1 1,0 1 0,1 0 0,-1 0 0,0 1 0,0-1 0,0 1 0,1-1 0,-1 1-1,-1 0 1,1 0 0,0 0 0,0 1 0,-1-1 0,0 1 0,1-1 0,-1 1 0,0 0-1,0 0 1,0 0 0,-1 0 0,1 0 0,-1 0 0,2 4 0,0 5 2,1 1 1,-2-1-1,0 1 0,0 0 1,-1 0-1,-1 14 1,-1-19 3,0 0 1,0-1-1,-1 1 1,0-1 0,-1 1-1,1-1 1,-1 0 0,-1 0-1,1 0 1,-1 0 0,-1 0-1,1-1 1,-1 0 0,0 0-1,0 0 1,-1-1 0,0 1-1,0-1 1,-12 7-1,5-3 13,-1-1 0,0 0 0,0-1 0,0 0-1,-1-1 1,0-1 0,0-1 0,-1 0 0,-15 2-1,21-5 15,-4 1 11,0 0 1,0-1-1,0-1 0,-1 0 0,-25-4 0,39 4-85,1-1 0,-1 1 0,0-1 0,1 1 0,-1-1 0,0 0 0,1 1 0,-1-1 0,1 0 0,-1 1 0,1-1 0,-1 0 0,1 0 0,0 1 0,-1-1 0,1 0 0,0 0 0,0 0 0,0 0 0,-1 1 0,1-1 0,0 0 0,0 0 0,0 0 0,0 0 0,0 1 0,1-1 0,-1 0 0,0-2 0,1-3-3401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37.3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6 356 6259,'0'0'12499,"1"2"-12395,8 22-37,-1 0 0,-1 0 1,-1 1-1,-1 0 0,3 42 1,-5-7 267,-7 77 1,4-136-319,0 1-1,0-1 0,-1 1 1,1-1-1,0 1 0,-1-1 1,1 1-1,-1-1 1,0 0-1,1 1 0,-1-1 1,0 0-1,0 0 1,-1 2-1,-5-3 213,-1-14-56,1-15-157,1 0 0,2 0 0,-2-35 0,4-94-87,3 94 166,-1 62-68,0-1 0,0 1 0,0 0 0,0 0 0,1 0 0,-1 0 0,1 0 0,-1 0-1,1 0 1,0 0 0,0 0 0,0 0 0,0 0 0,0 0 0,0 0 0,1 1-1,-1-1 1,1 0 0,-1 1 0,1-1 0,-1 1 0,1 0 0,0 0 0,0-1 0,0 1-1,-1 0 1,1 0 0,0 1 0,0-1 0,0 0 0,3 0 0,0 0-8,-1 1 0,0-1 0,0 1-1,1 0 1,-1 0 0,0 1 0,1-1 0,-1 1 0,0 0 0,0 0 0,0 0 0,0 1 0,0 0 0,0-1 0,5 5 0,33 23 159,-2 3 0,43 43 0,15 13 176,-78-71-308,-12-9-28,0-1 0,0 0 0,0-1 1,1 0-1,0 0 0,0-1 0,0 0 0,1 0 0,16 4 0,-25-9 23,-1 0 0,1 0 0,-1 0 1,1 0-1,-1 0 0,0 0 0,1 0 0,-1 0 1,1 0-1,-1-1 0,1 1 0,-1 0 0,0 0 1,1-1-1,-1 1 0,1 0 0,-1 0 0,0-1 1,1 1-1,-1-1 0,0 1 0,0 0 0,1-1 1,-1 1-1,0 0 0,0-1 0,1 1 0,-1-1 1,0 1-1,0-1 0,0 1 0,0-1 0,0 1 1,0-1-1,0 1 0,0-1 0,0 1 0,0-1 1,0-25 151,0 15-48,-12-304 39,9 74-329,3 200-687,0 87-1544,0-14-1984,0-12-1915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37.7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326 2 11701,'0'0'6278,"-3"-1"-5787,2 1-472,0 0-1,0 0 1,0 0 0,0 0-1,0 0 1,0 0 0,1 0 0,-1 1-1,0-1 1,0 0 0,0 1-1,0-1 1,1 0 0,-1 1 0,0-1-1,0 1 1,0-1 0,1 1 0,-1 0-1,0-1 1,1 1 0,-1-1-1,1 1 1,-1 0 0,1 0 0,-1-1-1,0 3 1,-15 31 190,9-17-70,-144 288 1095,108-219-803,32-65-323,-4 10 178,-37 55 0,47-80-302,4-6-275,1-40-6552,0 13 358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2:56.6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3 13846,'0'0'3869,"-1"0"-3860,1-1 1,0 1 0,-1 0-1,1 0 1,0 0 0,-1-1-1,1 1 1,-1 0 0,1 0-1,0 0 1,-1 0 0,1 0-1,-1 0 1,1 0-1,0 0 1,-1 0 0,1 0-1,-1 0 1,1 0 0,-1 0-1,1 0 1,0 0 0,-1 1-1,1-1 1,0 0 0,-1 0-1,1 0 1,0 1 0,-1-1-1,1 0 1,0 0-1,-1 1 1,1-1 0,0 0-1,-1 1 1,1-1 0,0 0-1,0 1 1,-2 5-14,1 0 1,0 0 0,1 1-1,-1-1 1,1 0-1,1 0 1,-1 1-1,1-1 1,2 9-1,52 178 58,-13 32-28,-14-64-2,-25-140 46,-1-69 463,-2 23-510,0-8-21,0 1 0,9-48 0,-8 70-13,2 0 1,0 0-1,0 1 1,0-1-1,1 1 0,1-1 1,0 1-1,0 1 0,0-1 1,1 1-1,1 0 1,7-8-1,-11 13-6,0 0 0,1 1 1,-1-1-1,1 1 0,-1 0 1,1 0-1,0 0 0,0 1 0,7-3 1,-10 4 10,1-1 1,0 1-1,-1 0 1,1 0-1,-1-1 0,1 1 1,0 0-1,-1 0 1,1 1-1,-1-1 1,1 0-1,0 0 1,-1 1-1,1-1 0,-1 1 1,1-1-1,-1 1 1,1 0-1,-1 0 1,0 0-1,1 0 1,-1 0-1,0 0 0,0 0 1,1 0-1,-1 0 1,0 0-1,1 3 1,2 3-4,-1 1-1,0 0 1,0 0 0,-1 0 0,0 0 0,-1 1 0,0-1 0,1 14 0,-4 76-22,1-72 48,0-15-7,0 0 1,-1 0-1,0 0 1,-1 0-1,0 0 1,0-1 0,-10 20-1,11-26-11,0 0 0,0-1 0,0 1-1,-1 0 1,1-1 0,-1 0 0,0 0 0,0 0-1,0 0 1,0 0 0,-1 0 0,1-1 0,-1 0 0,0 1-1,1-1 1,-1-1 0,0 1 0,0 0 0,0-1-1,0 0 1,-1 0 0,1 0 0,-7 0 0,9-1-74,1 0 1,-1 0 0,0-1-1,0 1 1,1 0-1,-1-1 1,1 1 0,-1-1-1,0 1 1,1-1 0,-1 0-1,1 0 1,-1 0-1,1 0 1,0 0 0,-1 0-1,1 0 1,0 0 0,0 0-1,0 0 1,0-1 0,-2-2-1,0-1-485,1 0 1,0 0-1,0 0 0,0-1 0,-1-10 1,-4-38-4190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15.7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12438,'0'0'2724,"15"6"-2658,-10-3-51,12 5 60,1-1 0,-1-1 0,1 0 0,34 5 0,48-1 590,-69-9-503,0 1 0,-1 2 0,1 1 0,-1 1-1,-1 1 1,34 14 0,-57-18-137,0 0 1,0 0-1,0 1 1,-1 0-1,1 0 1,-1 0-1,0 1 1,0-1-1,-1 1 1,1 0-1,-1 1 1,5 8-1,-5-6 69,0 1-1,0-1 1,-1 1 0,-1 0-1,1 0 1,-2 0 0,1 0-1,0 16 1,0 1 29,-2-1 1,0 1-1,-2-1 0,0 1 1,-2-1-1,-1 0 1,-13 40-1,5-32 60,-2 0-1,-1-2 1,-1 0 0,-1-1 0,-2-1-1,-1 0 1,-1-2 0,-2 0 0,-40 34-1,53-51 46,5-6-1190,10-5-949,17-6-2167,5 1-3000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38.1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7652,'0'0'11920,"8"4"-11483,11 6-78,-1 0-1,0 2 0,31 25 1,48 55 315,-65-60-529,1-1 0,73 51 0,-99-77-156,1-1 0,-1 0 1,1 0-1,0-1 0,0 0 1,0-1-1,0 1 0,1-1 1,-1-1-1,15 1 0,-22-17-12242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41.4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1 14118,'0'0'3722,"0"1"-3588,-11 225 639,0 3 462,11-229-1221,0-21-366,0 6-279,-1-40-6379,-3 18-3921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42.0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0 132 11077,'0'0'6472,"24"7"-6077,77 27-168,-93-30-202,0 1 1,0 0-1,-1 0 0,0 0 1,0 1-1,0 0 0,-1 1 1,1-1-1,-2 1 0,1 0 1,-1 1-1,0-1 0,6 15 1,3 0 35,-2-2 15,-3-4-41,0 0 0,2-1 0,-1 0 0,2-1-1,0 0 1,1-1 0,22 19 0,-34-31-15,0-1 0,0 1-1,0-1 1,0 1 0,0 0 0,0-1-1,0 0 1,0 1 0,0-1 0,0 0-1,0 1 1,0-1 0,0 0 0,0 0 0,0 0-1,0 0 1,0 0 0,0 0 0,0 0-1,0-1 1,0 1 0,0 0 0,0 0 0,0-1-1,0 1 1,0-1 0,0 1 0,0-1-1,0 1 1,0-1 0,0 0 0,-1 1-1,1-1 1,0 0 0,0 1 0,-1-1 0,1 0-1,0 0 1,-1 0 0,1 0 0,-1 0-1,1 0 1,0-2 0,2-5 74,0-1 0,0 1 0,-1-1 0,2-11 0,-2 7-105,10-43 49,28-75 1,-33 110-33,2 1 1,0 1-1,2 0 1,0 0-1,1 1 1,26-31-1,-37 47 0,0 1 1,-1 0-1,1-1 0,0 1 0,1 0 0,-1 0 0,0 0 0,0 0 1,0 0-1,1 0 0,-1 0 0,0 0 0,1 1 0,-1-1 0,1 0 0,-1 1 1,1-1-1,-1 1 0,1 0 0,-1-1 0,1 1 0,-1 0 0,1 0 0,0 0 1,1 0-1,-1 2 9,0-1 0,-1 0 1,1 1-1,-1 0 0,1-1 1,-1 1-1,0 0 0,0-1 0,0 1 1,0 0-1,0 0 0,0 0 1,0 0-1,0 0 0,-1 0 1,1 0-1,0 4 0,7 39 160,-2 0 0,-2 0 0,-2 1 0,-5 53 1,2-37 19,7 84 1,-3-125-138,-2-2 50,2 1-1,1-1 1,9 33 0,-3-37-44,-2-13-1935,-6-3 1466,-1-1 0,0 1 1,0 0-1,0 0 0,0-1 0,0 1 1,0-1-1,0 1 0,0-1 0,-1 1 0,1-1 1,0 1-1,-1-1 0,1-2 0,8-31-8233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42.4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22 253 16920,'0'0'2980,"-1"15"-2903,0-7-60,-1 1-3,2-1 0,-1 1 0,1 0 0,0-1 0,0 1 0,1 0 0,1-1 0,-1 1-1,1-1 1,1 1 0,3 9 0,2-2 3,0 1-1,1-2 0,0 1 1,14 15-1,-20-27-11,0 0 0,1 0-1,0 0 1,0-1 0,0 1 0,0-1 0,1 0 0,-1 0-1,1-1 1,-1 1 0,1-1 0,0 0 0,0 0 0,0-1-1,1 1 1,-1-1 0,0 0 0,8 0 0,-10-2 30,0 1 1,0-1-1,0 1 1,-1-1 0,1 0-1,0 0 1,-1 0-1,1-1 1,0 1-1,-1 0 1,0-1 0,1 0-1,-1 0 1,0 0-1,0 0 1,0 0 0,0 0-1,0 0 1,0 0-1,-1-1 1,1 1-1,-1-1 1,2-4 0,4-7 178,-2 0 1,0 0 0,4-19-1,-2 5 8,-2-1-1,0 0 1,-3 0-1,0 0 1,-2-1-1,-1 1 0,-5-34 1,4 55-207,0-1-1,0 1 1,-1-1 0,0 1-1,-1 0 1,0 0 0,0 0-1,-1 1 1,0-1 0,0 1-1,-7-7 1,8 10-49,0 0 1,-1 0-1,0 0 0,0 0 0,0 0 1,0 1-1,0 0 0,-1 0 0,1 1 1,-1 0-1,0 0 0,0 0 0,0 0 1,0 1-1,0 0 0,-9 0 0,12 1-60,-1 0 0,0 0 0,1 0 0,-1 1 0,0-1 0,1 1-1,-1 0 1,1 0 0,0 0 0,-1 1 0,1-1 0,0 1-1,-4 2 1,1 1-259,1-1 0,0 1 0,0 0 0,1 1 0,-8 10 0,-26 46-4393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48.9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363 1 9508,'0'0'9848,"-15"16"-9526,1-3-271,2-1-28,1 1-1,0 0 0,0 0 0,1 1 1,1 0-1,0 1 0,-6 15 1,-122 352 1230,115-313-1122,-62 213 40,83-280-299,0-12-427,1-94-7307,0 31-110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49.2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3874,'0'0'13590,"21"13"-12526,-10-6-908,11 7 117,0 0 0,-2 2 0,1 0 0,-2 1-1,23 27 1,-4 1 261,86 96 595,-102-119-1073,0-1-1,2-2 0,0 0 1,31 17-1,-11-16 90,-43-19-229,0-1 1,0 1 0,0-1 0,1 0-1,-1 1 1,0-1 0,0 0 0,0 0-1,1 0 1,-1 0 0,0 0 0,0 0-1,1 0 1,-1 0 0,0 0 0,0 0-1,1-1 1,-1 1 0,0-1 0,0 1 0,0-1-1,0 1 1,0-1 0,0 0 0,0 1-1,0-1 1,0 0 0,0 0 0,0 0-1,0 0 1,0 1 0,-1-1 0,1-1-1,0 1 1,0-1 0,4-25-4164,-2-8-3392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49.6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301 1 15207,'0'0'5616,"-8"3"-5557,4-3-57,1 1 1,0 0-1,0 1 1,0-1-1,0 0 1,0 1 0,1 0-1,-1 0 1,0 0-1,1 0 1,-1 0-1,1 0 1,0 0-1,0 1 1,0-1 0,0 1-1,0 0 1,0 0-1,1-1 1,-1 1-1,1 0 1,0 0 0,0 1-1,0-1 1,-1 3-1,-44 187 121,12-47 389,-64 170 0,90-294-495,1-3-2,-1 0 0,0-1 1,-12 18-1,14-31-83,6-11-78,0 4 58,0-60-4442,0 27-1414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49.9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8212,'0'0'12069,"126"66"-11428,-70-34-417,-2 3-144,-6-4-80,-11-7-208,-8-4-897,-10-16-3793,-7-4-8052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47.7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127 0 13766,'0'0'3381,"0"6"-3221,-3 35-74,-2 0 1,-2-1-1,-20 69 0,5-24 390,0-2 70,10-39-47,1 0 1,-6 63-1,17-107-491,1 19 186,1-19-192,-1 0 1,0 1 0,0-1 0,0 1 0,0-1 0,0 0 0,1 0 0,-1 0 0,0 0 0,0 0-1,0 0 1,1 0 0,-1 0 0,0 0 0,2-1 0,7-1 36,1 0 0,-1-1 0,0 0 0,0-1 0,0 0 0,15-9-1,60-42 69,-11 8-67,-68 43-100,-2 2 5,-1 0 0,0 1-1,0-1 1,1 0 0,-1 1 0,1 0-1,0 0 1,-1 0 0,1 0-1,0 1 1,4-1 0,-6 8-6876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48.1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71 1 14375,'0'0'4831,"-3"10"-4727,-9 55-110,3 0-1,-1 103 1,5-65 92,4-82-90,-29 531 2121,29-501-1904,2-51-472,0 1 0,0-1-1,0 1 1,0-1 0,0 0-1,1 1 1,-1-1-1,0 0 1,0 0 0,0 0-1,0 0 1,0 0 0,0 0-1,0 0 1,0 0 0,1-1-1,-1 1 1,2-1 0,13-6-7425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16.4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9 306 16215,'0'0'3565,"-1"0"-3561,1 0 0,-1 0-1,1 1 1,-1-1 0,1 0 0,0 0 0,-1 1 0,1-1 0,-1 0 0,1 1 0,0-1 0,-1 0 0,1 1 0,0-1 0,0 1 0,-1-1-1,1 0 1,0 1 0,0-1 0,-1 1 0,1-1 0,0 1 0,0-1 0,0 1 0,0-1 0,0 1 0,0-1 0,0 1 0,0-1-1,0 1 1,0-1 0,0 1 0,0 0 0,5 639 1423,-4-662-1341,1 0 0,5-21-1,2-21-16,3-103-30,-6 51-32,41-222 0,-39 303-6,-4 14-3,1 1 0,0-1 0,2 1 1,0 0-1,11-20 0,-18 40 1,1-1 1,-1 0-1,0 1 1,1-1 0,-1 1-1,1-1 1,-1 0 0,1 1-1,-1-1 1,1 1-1,-1-1 1,1 1 0,-1 0-1,1-1 1,-1 1 0,1 0-1,0-1 1,-1 1-1,1 0 1,0 0 0,-1-1-1,1 1 1,0 0-1,0 0 1,-1 0 0,1 0-1,0 0 1,-1 0 0,1 0-1,0 0 1,-1 0-1,1 0 1,0 1 0,-1-1-1,1 0 1,0 0 0,-1 1-1,1-1 1,0 1-1,20 20-15,-3 8 43,-1 2 0,-1 0 0,-2 1 1,13 38-1,32 141 159,-53-188-170,104 463 446,-106-471-436,-1 2 20,0 0 1,1 30-1,-4-45-22,-1-10-248,-2-3-786,0 0-1,-1 1 1,-7-17-1,-6-11-4087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50.7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45 12902,'0'0'5715,"17"-3"-4699,213-36 1324,-189 37-2554,-40 2-530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51.3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175 0 15751,'0'0'3442,"0"21"-3370,0-14-69,-19 290 23,-8-152 1041,32-156-1038,0 0 0,1 1 0,1-1 0,0 1 0,0 1-1,17-18 1,-20 23-28,0-1-1,1 1 0,0 1 1,0-1-1,0 1 1,1 0-1,-1 0 0,1 0 1,-1 1-1,1-1 1,0 1-1,0 1 0,0-1 1,0 1-1,10 0 0,-10 0-2,0 1 0,0 1 0,0-1 0,0 1 0,-1 0 0,1 0 0,0 1-1,10 3 1,-13-2 1,1-1 0,-1 1 0,1-1 0,-1 1 0,0 0 0,0 0 0,0 1 0,-1-1 0,1 0 0,-1 1 0,1 0 0,2 7 0,1 5 4,-1 0-1,0 1 0,-2 0 1,0-1-1,0 2 0,-2-1 1,0 0-1,-2 28 0,0-21 1,1-7 7,-1 0 1,-1 0-1,0 0 0,-2 0 0,0-1 0,-1 1 0,0-1 0,-1 0 0,-15 27 0,16-35 26,1 0 1,-2-1-1,1 1 1,-1-1-1,0 0 1,0-1-1,-1 1 1,0-1-1,0-1 1,0 1-1,-1-1 0,0-1 1,0 1-1,0-1 1,-1-1-1,1 1 1,-1-2-1,0 1 1,-17 2-1,17-4-16,0 0-1,0 0 1,0-1-1,-1 0 1,1-1 0,0 0-1,0 0 1,0-1-1,0 0 1,0-1-1,0 0 1,1 0-1,-1-1 1,1 0 0,0-1-1,0 1 1,0-1-1,1-1 1,0 0-1,-11-10 1,14 12-227,-5-5 478,6 6-3766,3 14-1750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52.1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13430,'0'0'9004,"0"10"-8836,0 630 1518,0-744-8643,0 63-1138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52.5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0 101 12086,'0'0'6197,"30"-10"-5402,1-2-568,-6 1-48,0 2-1,1 1 1,1 1 0,-1 1 0,32-2-1,63-2 576,61-7 93,-177 15-3507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52.9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1 11589,'0'0'8503,"-2"15"-8466,0 9-14,0-1-1,1 0 0,2 1 1,3 24-1,24 191 740,7 45 1323,-37-305-4014,3-36 0,0 12-2742,-1-10-3565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53.3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1 151 12246,'0'0'7195,"9"-9"-6984,8-7-145,1 1 0,1 1 1,1 1-1,0 0 0,0 1 1,38-15-1,-37 19-55,-10 4-10,0 0 0,0 0 0,0 1 0,0 0 0,1 1 0,-1 0 0,20 1 0,-35 26-4369,-5-13-690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53.7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1 193 12550,'0'0'7710,"10"-6"-7286,54-28 334,1 4-1,2 2 1,0 3 0,114-26 0,-177 51-830,10-3-41,-14 3 9,0 0 0,0 0 1,1 0-1,-1-1 0,0 1 1,0 0-1,0 0 0,1 0 0,-1 0 1,0 0-1,0 0 0,0-1 1,0 1-1,0 0 0,1 0 0,-1 0 1,0 0-1,0-1 0,0 1 1,0 0-1,0 0 0,0 0 0,0-1 1,0 1-1,0 0 0,1 0 1,-1 0-1,0-1 0,0 1 0,0 0 1,0 0-1,0-1 0,0 1 1,-1 0-1,1 0 0,0 0 0,0-1 1,0 1-1,0 0 0,0 0 0,0 0 1,0-1-1,0 1 0,0 0 1,0 0-1,-1 0 0,1 0 0,0-1 1,0 1-1,-8-6-9121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2:26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326 827 9780,'0'0'5093,"-5"1"-4714,0 1-300,-14 4 283,60-4 221,-28-1-452,1 0 0,-1-1 0,1-1 0,16-2-1,7-6 118,0-1-1,46-20 0,-39 13-76,233-81 125,5 12 0,3 12 0,490-61 0,-415 100-235,185-23-51,-5-36-11,-311 37 89,153-34 46,-293 75-107,0 4-1,123-1 0,-174 12-25,41 2 2,-72 0-4,-1 0-1,1 0 1,-1 0-1,0 1 1,1 0-1,-1 0 1,0 1-1,0-1 1,7 6 0,-11-6-1,-1-1 1,1 0 0,-1 0 0,0 1 0,0-1 0,0 1 0,0-1 0,0 1 0,0 0 0,0-1 0,-1 1 0,1 0-1,0-1 1,-1 1 0,0 0 0,1 0 0,-1 3 0,0 35-25,-1-20 21,-14 353 2,15 1185 14,-12-1235-29,0-1 12,12-181 22,-10-139-3,-119-4-1100,-180-27 0,213 20 1187,-140 3 0,190 6-92,-11 4 106,-1 2 0,1 3 0,-100 28-1,90-19 10,-1-3 0,-72 7 0,-333-15 106,280-9-156,-514 30-68,551-10-8,1 6-1,-229 66 0,261-51-1,-181 48-24,253-76 30,0-3 1,-1-1 0,0-3-1,-55-3 1,98-1 26,-1-1 0,1 0 0,-1-1-1,1 0 1,-1 0 0,1-1 0,0 0 0,0-1 0,0 0 0,1-1 0,-16-9 0,12 4 46,1 0 1,0-1-1,0 0 1,1-1-1,0 0 1,-12-21-1,-9-20-31,3-1 0,2-1 0,2-2-1,3 0 1,-14-62 0,-50-305-26,80 397-13,-111-964 1138,94 797-857,15 176 291,6 16-1841,33 1-10009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2:27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207 398 7940,'0'0'1267,"-25"2"334,-17 1-662,-33 2 691,11-4 2646,63-1-3422,6 0-539,45-1-244,0-4 0,0-1 0,0-2 0,79-25 0,188-84 72,-176 62-166,129-44-733,-93 37-5737,-117 40 144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2:27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13974,'0'0'417,"138"166"-433,-104-76 48,-17 10-96,-17 7 64,0 0 0,-22-2 0,-16-11 0,-1-13 0,5-18 0,10-19 0,14-24-945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16.8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97 19257,'0'0'3217,"172"-72"-2801,-104 54-367,-5 12-49,-4 6-33,-18 0-2224,-19 0-5650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2:28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 14711,'0'0'176,"-37"161"-160,37-82 128,0 6 176,0 3 192,0 1 81,12-1 63,-2-5-192,-3-16-352,-2-16-32,0-14-80,-5-13-80,0-7-544,0-8-2354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2:28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42 234 13446,'0'0'777,"9"-19"-1,-1 0-596,-3 7-119,-1 1 0,2 0 0,-1 0 0,2 0 0,-1 1 0,1 0 0,1 0 0,0 1 0,15-14 0,-12 14-44,-1 1 0,2 0 0,-1 1 0,1 0 0,0 0 0,1 2 1,-1 0-1,1 0 0,0 1 0,0 0 0,1 1 0,-1 1 1,24-1-1,-34 2-22,0 1 0,0 0-1,-1 0 1,1 0 0,0 1 0,0-1 0,0 1 0,0-1 0,-1 1 0,1 0 0,0 0 0,0 0 0,-1 1 0,1-1 0,-1 0 0,5 4 0,-5-2-6,0 0 0,0-1 0,-1 1 0,1 0 1,-1 0-1,1 1 0,-1-1 0,0 0 0,0 0 1,0 1-1,-1-1 0,1 0 0,-1 1 0,0 4 1,0 8-37,0 0 0,-1 0 1,-1 0-1,-1 0 1,0 0-1,-2 0 1,1-1-1,-2 1 1,0-1-1,0 0 1,-2-1-1,0 0 1,-13 18-1,1-5 47,-2 0-1,0-2 1,-2-1 0,0 0-1,-41 28 1,48-39 176,-1-1 0,0-1 0,-1-1 0,0 0 0,-1-2 0,-21 8 0,56-17 28,1 0 0,-1 2 0,0 0 0,22 4 0,-16 1-200,-1 1 0,1 1-1,-1 0 1,0 2 0,-1 0 0,20 15 0,107 83 308,-138-101-278,52 44 254,54 62 0,-12-10-112,-96-97-157,-5-5-99,1 1 1,0 0 0,-1 0 0,1 0 0,0-1 0,0 1 0,0-1 0,1 0 0,-1 0 0,0 1-1,4 0 1,-6-7-3690,0-16-4416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2:28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13 470 9780,'0'0'7444,"-12"122"-7444,17-30 320,4 0-32,1-7-48,-3-11-64,1-15-128,-1-15-16,-2-20-32,-3-11 0,3-13-480,0 0-1537,-3-30-2209</inkml:trace>
  <inkml:trace contextRef="#ctx0" brushRef="#br0" timeOffset="1">30 101 10101,'0'0'10997,"-12"-101"-16072,36 101-4193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2:29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332 267 12598,'0'0'3095,"-22"-18"-1938,-70-55-159,90 71-956,0 0-1,0 1 1,0-1 0,0 1-1,-1-1 1,1 1 0,0 0-1,-1 0 1,0 0 0,1 0-1,-1 0 1,1 1 0,-4-1-1,5 1-30,1 0-1,-1 1 1,0-1 0,1 0-1,-1 1 1,0-1-1,1 0 1,-1 1-1,0-1 1,1 1 0,-1 0-1,1-1 1,-1 1-1,1-1 1,-1 1-1,1 0 1,0-1-1,-1 1 1,1 0 0,0-1-1,-1 1 1,1 1-1,-3 3 29,-3 8-28,0 1 0,1-1 0,0 1 0,1 0 0,0 1 0,2-1 0,-2 15 0,-1 108 12,5-120-22,0-16-2,0 1 0,0-1 0,0 0 1,0 0-1,0 0 0,0 0 1,0 0-1,0 0 0,0 0 0,1 0 1,-1 0-1,0 0 0,1 0 1,-1 0-1,1 0 0,-1 0 0,1 0 1,0 0-1,-1 0 0,1 0 1,0-1-1,0 1 0,-1 0 0,1 0 1,0-1-1,0 1 0,1 0 1,0 0-4,0-1 1,0 0 0,0 0 0,0 1 0,0-2 0,0 1 0,0 0-1,0 0 1,0 0 0,0-1 0,0 1 0,0-1 0,3-1 0,4-2-8,-1-1 0,1 0 1,-1 0-1,0 0 0,8-8 1,48-46 15,-64 58-4,1 1 0,-1 0 0,0-1 0,0 1 0,1 0 1,-1-1-1,0 1 0,1 0 0,-1 0 0,1 0 0,-1-1 0,0 1 0,1 0 0,-1 0 0,0 0 1,1 0-1,-1 0 0,1 0 0,-1 0 0,1 0 0,-1 0 0,0 0 0,1 0 0,-1 0 1,1 0-1,-1 0 0,0 0 0,1 0 0,-1 0 0,1 1 0,-1-1 0,0 0 0,1 0 0,-1 0 1,0 1-1,1-1 0,-1 0 0,0 0 0,1 1 0,-1-1 0,1 1 0,7 19 15,-8-19-14,20 90 178,-3 0 0,4 102-1,-6-53-67,9 52-108,35 428 29,-59-360-6,0-242-17,0-1 0,-2 1 0,0-1 0,-1 1 0,-6 17 0,7-31-6,1 0 0,-1 0-1,1 0 1,-1 0 0,0 0 0,-1-1 0,1 1 0,0-1 0,-1 1-1,0-1 1,0 0 0,0 0 0,0 0 0,-1-1 0,1 1 0,-1-1-1,1 1 1,-1-1 0,0-1 0,0 1 0,0 0 0,0-1-1,0 0 1,0 0 0,-8 1 0,4-2 7,1 0 0,0 0 0,-1-1 0,1 1-1,0-2 1,-1 1 0,1-1 0,0 0 0,0-1 0,0 0 0,1 0 0,-1 0 0,1-1 0,-1 0-1,1 0 1,-9-8 0,-1-4-4,0 0 0,0-1-1,2 0 1,-15-24 0,8 10-241,2 0 0,2-1 0,1 0 0,1-2 0,2 1 0,1-2 0,2 0 0,1 0 0,2-1 0,2 0 0,1 0 0,1-51 0,4 67 201,2 1 0,0 1 0,1-1 0,1 0 0,0 1 0,2 0 0,0 0 0,1 1 0,1 0 0,0 0 0,14-18 0,19-20 64,85-87 0,-76 89-33,-50 51 4,85-90-49,115-161 1,-176 214-31,-1-1 1,33-79 0,-46 90 27,-2 1-1,0-1 1,-2-1 0,-2 1-1,3-42 1,-6 50 46,-2 0 0,0 0 1,-1 0-1,-4-20 0,3 32 115,-1 0 1,0 0-1,0 1 0,0-1 1,-1 1-1,-1 0 0,1 0 1,-1 1-1,0-1 0,-1 1 1,-8-8-1,-33-29 1670,43 42-1583,1-1 0,-1 0 0,0 1 0,0 0 0,0 0 0,0 0 0,0 0 0,0 1 0,0 0 0,-1 0 0,-8-2 0,12 22 182,3 34-378,3 0 0,13 68-1,35 107 36,-22-99-44,-14-52 3,-9-34-11,2 0 0,1 0 0,25 57 1,-29-93-531,-3-16 322,0-25 181,-3 24-30,4-27-112,16-62-1,-17 84 179,1 0-1,1 1 1,0-1-1,1 1 1,1 0-1,17-23 0,-22 33 10,-1 1 0,1 0 0,0 0 0,-1 1 1,1-1-1,1 0 0,-1 1 0,0 0 0,1 0 0,-1 0 0,1 0 0,-1 0 0,1 1 0,0-1 0,0 1 0,0 0 0,0 1 0,0-1 0,0 1 0,0-1 0,0 1 0,4 1 0,-2 0-1,-1 0 0,1 0 0,-1 1 0,0 0 0,0 0-1,0 0 1,0 1 0,0 0 0,0 0 0,0 0 0,-1 0 0,0 1-1,0 0 1,0 0 0,4 5 0,19 25 105,-2 0-1,36 67 1,30 86 73,-67-135-207,-15-37 76,-8-15-118,-1 0 1,0 0-1,0 1 0,0-1 1,1 0-1,-1 0 0,0 0 1,0 0-1,1 1 0,-1-1 1,0 0-1,1 0 0,-1 0 0,0 0 1,0 0-1,1 0 0,-1 0 1,0 0-1,1 0 0,-1 0 1,0 0-1,1 0 0,-1 0 1,0 0-1,0 0 0,1 0 1,-1 0-1,0 0 0,1 0 1,-1 0-1,0 0 0,1 0 1,-1-1-1,0 1 0,0 0 0,1 0 1,-1 0-1,0-1 0,0 1 1,0 0-1,1 0 0,-1 0 1,0-1-1,0 1 0,0 0 1,0-1-1,1 1 0,-1 0 1,0 0-1,0-1 0,0 1 1,0 0-1,0-1 0,0 1 1,0 0-1,0-1 0,0 1 0,0 0 1,0 0-1,0-1 0,0 1 1,5-34-7329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2:30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14423,'0'0'624,"48"192"64,-21-58 33,0 18 351,-6 17-224,-1 3-175,-6-8-353,-4-24-256,-3-33-64,1-35-48,-3-35-160,-1-24-673,1-43-6466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2:30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18809,'0'0'2225,"134"0"-1969,-35 2 304,6 0-496,-11-2-64,-14 0-704,-26 0-2754,-32 5-6675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2:11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0 9284,'0'0'6142,"0"6"-5625,0 919 1177,-1-963-4631,-8-43 0,-5-10-2567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2:12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0 136 9973,'0'0'3246,"27"-20"-2853,88-62-188,-108 78-183,0-1 0,0 1-1,1 1 1,-1-1 0,1 2 0,0-1 0,0 1-1,0 0 1,0 0 0,0 1 0,0 0 0,0 0-1,0 1 1,14 2 0,4-1 97,-22-2-112,0 1 1,0 0-1,0 0 1,0 1-1,0 0 1,0-1-1,0 1 1,0 0-1,-1 1 1,1-1-1,0 1 1,-1 0-1,1-1 1,-1 2-1,1-1 1,4 4-1,-6-3 2,1 1 0,-1 0 0,1-1-1,-1 1 1,0 0 0,0 0-1,-1 1 1,1-1 0,-1 0 0,0 0-1,0 1 1,0-1 0,-1 1 0,1 8-1,-1 11 15,-1-1-1,-1 1 1,-1-1-1,-1 1 0,-1-1 1,-1 0-1,-1-1 1,-1 0-1,-1 0 0,-1 0 1,-1-1-1,0-1 1,-2 0-1,-25 32 0,10-17-27,-34 33-1,49-56 84,1-1 1,-2 0-1,1-1 0,-1 0 1,-30 15-1,58-30 122,-1 1 0,2 0 0,-1 1 0,0 0 0,1 1 0,-1 1 0,1 0 0,-1 1 0,20 3 0,-13-1-212,0 1 0,0 2 0,-1 0 0,1 1 0,-1 0 0,31 16 0,-8 1 109,-2 2 0,40 29-1,-65-41-388,-1 0-1,0 0 0,0 2 0,-1 0 1,-1 0-1,-1 2 0,14 23 0,-20-30-4242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2:12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14503,'0'0'1712,"0"113"-879,0-47-449,0 8-192,0 3-144,0-5 32,9-9 16,-9-17-96,8-13 0,-8-16 0,0-10 0,2-7 0,1-29-1921,-3-27-2545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2:13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49 12982,'0'0'6579,"-46"-48"-6579,63 50-5811,22 24 1265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2:59.4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1 11397,'0'0'6795,"-2"12"-6728,-6 71 548,4 159 0,6-132-282,-2 159 172,0-264-528,2 30 109,-2-34-96,0 0-1,1 0 1,-1-1-1,0 1 1,0 0-1,1 0 1,-1 0-1,0 0 1,1 0-1,-1-1 1,1 1-1,-1 0 1,1 0-1,0-1 1,-1 1-1,1 0 1,0-1-1,-1 1 1,1-1-1,0 1 1,0-1-1,-1 1 1,1-1-1,0 1 1,0-1-1,0 0 1,0 1-1,0-1 1,0 0 0,-1 0-1,2 0 1,-1 0-132,0-1 0,0 0 1,0 1-1,0-1 0,0 0 1,0 0-1,0 0 1,0 0-1,0 0 0,-1 0 1,1 0-1,0 0 1,-1 0-1,1 0 0,-1 0 1,1 0-1,-1 0 1,0-1-1,1 1 0,-1 0 1,0 0-1,0 0 0,0-3 1,2-2-686,7-40-4885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2:13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230 121 10277,'0'0'5226,"-19"-19"-4791,-58-56-147,74 72-239,-1 0 0,1 1 0,-1-1 0,0 1 0,0-1 0,0 1 0,0 0 0,0 1 0,-9-3 0,11 3-34,1 1 0,-1 0 0,0 0 0,0 0 1,0 0-1,0 0 0,1 0 0,-1 1 0,0-1 0,0 0 0,1 1 0,-1 0 1,0-1-1,0 1 0,1 0 0,-4 2 0,2 0-8,0 0 0,0 1 0,0-1 0,0 1 0,0 0 0,1 0 0,0 0 0,0 0 0,0 0 0,0 0 0,0 0 0,-1 9 0,-4 20-6,2 0 0,1 0 1,0 40-1,8 101 12,-4-170-15,0 1 0,1 0 0,-1 0-1,1-1 1,0 1 0,1 0 0,-1-1-1,1 1 1,4 6 0,-5-9-1,0-1-1,0 1 1,0-1 0,1 0 0,-1 1 0,0-1-1,1 0 1,-1 0 0,1 0 0,-1 0-1,1 0 1,-1 0 0,1 0 0,0-1 0,-1 1-1,1-1 1,0 1 0,0-1 0,0 1 0,-1-1-1,1 0 1,0 0 0,0 0 0,0 0 0,0 0-1,2-1 1,-1 0 3,-1 0 0,1 0-1,-1 0 1,0 0 0,1-1 0,-1 1 0,0 0-1,0-1 1,0 0 0,0 1 0,0-1 0,-1 0-1,1 0 1,0 0 0,-1 0 0,1-1-1,-1 1 1,0 0 0,1-4 0,19-51 11,-18 46-7,39-179 86,-28 116 116,-14 74-194,0 0 0,0-1 1,0 1-1,0 0 0,0 0 0,0-1 0,0 1 1,0 0-1,0 0 0,0-1 0,0 1 0,1 0 1,-1 0-1,0-1 0,0 1 0,0 0 0,0 0 1,0-1-1,0 1 0,1 0 0,-1 0 0,0 0 1,0-1-1,0 1 0,0 0 0,1 0 0,-1 0 1,0 0-1,0-1 0,1 1 0,-1 0 1,0 0-1,0 0 0,1 0 0,-1 0 0,0 0 1,0 0-1,1 0 0,-1 0 0,9 9 65,4 19-111,13 51 59,-3 1 0,25 156 0,-34-109 4,-2 154 0,-12-270-23,0 0-1,-1 0 1,-1 0-1,0 0 1,0 0-1,-1 0 1,0 0 0,-1-1-1,-9 19 1,10-24-3,0 0 1,-1 0 0,1 0 0,-1 0-1,-1-1 1,1 0 0,-1 0 0,1 0-1,-1 0 1,0 0 0,0-1 0,-1 0 0,1 0-1,-1-1 1,1 1 0,-1-1 0,0 0-1,0-1 1,-8 2 0,5-2 13,0 1 0,0-2 0,0 1 0,0-1 0,0-1 0,0 1 0,0-2 0,-15-3 0,19 4-11,0-1-1,1-1 1,-1 1 0,1 0 0,-1-1 0,1 0 0,0 0 0,0 0 0,1-1 0,-1 1 0,1-1 0,-1 0 0,1 0 0,0 0 0,1 0-1,-5-9 1,2 2-2,1-1-1,0 0 0,1 1 0,0-1 0,1 0 0,0-1 0,1 1 0,0 0 0,1 0 1,1-1-1,2-19 0,1 10 0,1 1 1,0 0-1,2 0 1,0 1 0,17-33-1,12-8-1490,81-105-1,-65 98-4688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2:14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16199,'0'0'806,"9"26"-680,84 281-60,-23 122 36,-69-413-104,-1-12 1,0 0 0,1 1 1,-1-1-1,1 0 1,0 0-1,0 0 0,0 0 1,1 0-1,2 6 1,-4-10 1,2 1 8,2-8 7,18-116 239,-15 78-210,1 0-1,3 0 0,22-60 0,-31 99-39,0 1-1,1 0 0,0 0 0,0 1 0,0-1 0,0 0 0,7-6 0,-9 10-3,0 0 0,1 0-1,-1 0 1,1 0-1,-1 0 1,1 0-1,-1 1 1,1-1-1,0 0 1,-1 1-1,1-1 1,0 1-1,-1 0 1,1-1 0,0 1-1,-1 0 1,1 0-1,0 0 1,0 0-1,-1 0 1,1 1-1,0-1 1,0 1-1,-1-1 1,1 1-1,-1-1 1,3 2-1,1 2 4,-1-1-1,1 1 0,-1 0 0,0 0 0,0 1 0,0-1 0,-1 1 0,1 0 0,-1 0 0,0 0 0,-1 1 0,4 8 0,-3-9 3,28 72 282,-3 1-1,32 152 1,-51-193-255,-4-24-262,-1-17-1194,-2-24-2661,-1-19-4853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2:14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15671,'0'0'672,"-5"127"-591,20-48-33,7 17-32,2 11 16,0 2 0,-2-6 16,-7-20-96,-3-24 48,-5-22-64,-2-20-465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2:14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16872,'0'0'1953,"187"29"-1249,-104-18-464,7-3-240,-3-3-992,-12-5-5699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2:15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31 203 15399,'0'0'2585,"4"23"-2369,4 25-120,25 175 32,-31-31-78,-3-119-38,2-55-10,-2-1 0,0 1 0,-2-1 0,1 0 0,-2 1 0,0-1 0,-2 0 0,-12 28 0,18-45 1,0 1 0,0 0 0,0-1-1,0 1 1,-1-1 0,1 1 0,0-1-1,0 0 1,-1 1 0,1-1-1,0 1 1,-1-1 0,1 1 0,0-1-1,-1 0 1,1 1 0,-1-1-1,1 0 1,-1 1 0,1-1 0,-1 0-1,1 0 1,-1 0 0,1 1-1,-1-1 1,0 0 0,0 0 2,0-1 1,0 0-1,1 1 0,-1-1 1,0 0-1,1 1 1,-1-1-1,0 0 1,1 0-1,-1 0 0,1 0 1,-1 1-1,1-1 1,0 0-1,-1 0 0,1 0 1,0 0-1,-1-1 1,-4-23-23,0 1 1,1-1-1,2 0 1,1 1-1,2-38 1,-1 18-22,0 22 28,7-204-146,-4 188 122,3 0-1,0 0 1,24-70-1,-17 75 34,24-50 0,-30 71 9,0 0 0,1 0 0,0 1 0,1 0 0,1 0 0,16-14 0,-22 21-5,0 1 1,0 0-1,1 0 1,-1 0 0,1 1-1,0 0 1,0 0-1,0 0 1,0 0-1,0 1 1,0 0 0,0 0-1,0 0 1,0 0-1,1 1 1,-1 0 0,0 0-1,0 1 1,7 1-1,-6-1 1,0 1 0,0 0 0,0 1 0,0-1 0,0 1 0,0 1 0,-1-1 0,0 1 0,0 0 0,0 0 0,0 0 0,0 1 0,-1 0-1,8 10 1,4 11 78,0 1 0,-2 0-1,-1 1 1,-1 1-1,14 50 1,25 157 433,-49-225-490,56 472 274,-56-467-346,-2-19-414,-1-25-1556,0 19 1124,-3-49-7150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2:15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1 195 15751,'0'0'913,"199"-113"-705,-109 82-208,-1 5-176,-13 8-2994,-16 12-8147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2:15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14343,'0'0'1510,"0"25"-1460,0 1-14,-1-6 7,1-1-1,1 1 1,1-1-1,1 0 1,1 0-1,6 21 1,-4-19 55,4 8 198,-1 1-1,-2 0 1,-1 0 0,-1 1 0,1 32 0,-6-62-211,-2-4 59,-3-11-111,0 1 0,0-1 1,1-1-1,1 1 0,0-1 0,-1-19 0,4-90-14,0 117-11,1-10-6,0 1 1,1-1-1,1 1 1,1 0-1,0 0 0,1 0 1,12-26-1,-14 36-1,-1 1-1,1 0 1,0 0 0,1 0-1,-1 0 1,1 1-1,0-1 1,0 1-1,0 0 1,1 0 0,-1 1-1,1-1 1,0 1-1,0 0 1,0 0 0,0 1-1,1-1 1,-1 1-1,1 0 1,-1 1 0,1-1-1,0 1 1,0 0-1,0 1 1,6-1 0,-7 2-2,1 0 1,0 1-1,-1-1 1,1 1 0,-1 0-1,0 1 1,1-1-1,-1 1 1,0 0 0,-1 0-1,1 1 1,0-1-1,-1 1 1,0 0 0,0 1-1,0-1 1,0 0-1,-1 1 1,5 8 0,7 13-3,0 0 0,15 42 1,-29-66 2,87 274-101,-73-225-52,-9-35-746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2:16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11349,'0'0'3234,"8"175"-3106,-1-85 48,8 14-16,2 19 32,2 3 160,0-3-160,-4-18-64,0-29-96,-6-26-32,-1-21 0,-4-14 0,1-15-336,-2 0-1377,-1-24-1168,-2-17-2481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2:16.6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 14679,'0'0'1921,"178"-7"-1905,-106 3-16,-4-3-273,-5-6-4161</inkml:trace>
  <inkml:trace contextRef="#ctx0" brushRef="#br0" timeOffset="1">673 35 13126,'0'0'1761,"-12"118"-1457,33-61-80,-1 13 32,4 6 224,-2 5-320,-5-9-144,-2-11-16,-11-15-192,4-22-384,-8-19-881,0-36-8611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2:17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54 120 12838,'0'0'9268,"-54"-115"-9476,54 110-1441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2:59.8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0 173 11541,'0'0'5368,"17"-3"-5208,356-70 1067,-55 9-800,-280 59-550,-19 2-253,-1 0-1,1-1 0,-1-1 1,21-8-1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2:17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287 1 13478,'0'0'6211,"0"2"-6128,0 0-78,-1 0 0,2 0 0,-1 0 0,0 0 0,0 0 0,1 0 0,-1 0 0,1 0 0,-1 0 0,1 0 0,0-1 0,0 1 0,0 0 0,0 0 0,0-1 0,3 4 0,4 9 24,4 12 19,-1 0 0,-1 1 0,-2 0-1,-1 1 1,-1 0 0,4 42-1,-6-6 139,-6 115-1,1-168-118,0 0 0,-1-1 0,0 1 0,0-1 0,-1 1 0,-1-1 0,0 0 0,0 0 0,-8 13 0,9-18-19,0-1 0,-1 1-1,0-1 1,0 1 0,0-1 0,0 0-1,0-1 1,-1 1 0,0-1-1,0 0 1,0 0 0,0 0 0,0 0-1,-1-1 1,1 0 0,-1 0-1,1-1 1,-1 0 0,-6 1 0,1 0-46,-1-1 1,0-1 0,1 0 0,-1-1 0,0 0 0,1 0 0,-1-1 0,1-1 0,-20-7 0,24 7-221,1 0 0,0 0 1,0-1-1,0 0 1,0 0-1,0-1 0,-5-5 1,6 4-460,0 0 1,0 0-1,1-1 1,0 1 0,0-1-1,0 0 1,-3-9-1,-3-17-5147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2:17.8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17048,'0'0'1056,"133"-3"-63,-35-1-657,13 2-288,3 2-48,0 0-512,-14 0-1985,-15 17-4371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2:18.2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178 147 12950,'0'0'5984,"-3"14"-5925,2-7-56,0-1 0,0 1 1,0 0-1,1 0 0,0-1 0,0 1 1,1 0-1,-1-1 0,1 1 1,1 0-1,0-1 0,0 1 1,0-1-1,0 0 0,1 0 0,6 11 1,-4-11-6,11 18 7,1 0 0,30 31 1,-43-50-5,1-1 0,-1 0 0,1 1 0,0-1-1,0-1 1,0 1 0,0-1 0,1 0 0,0 0 0,-1-1 0,1 1 0,0-1 0,0 0 0,0-1 0,1 0 0,-1 0 0,0 0 0,7-1 0,-11 0 0,0-1 1,0 1-1,0-1 1,0 0-1,0 0 1,0 0-1,-1 0 1,1 0-1,0 0 1,-1 0-1,1-1 1,-1 1-1,1-1 1,-1 1 0,0-1-1,0 1 1,1-1-1,-1 0 1,0 0-1,0 1 1,-1-1-1,1 0 1,0 0-1,-1 0 1,1 0-1,-1 0 1,1-4-1,1-8 68,0 0 0,-1-28 0,-1 34-25,-1 0 21,1 0 0,-1 0-1,0 0 1,-1 1 0,0-1-1,0 0 1,-1 1 0,0 0-1,0-1 1,0 1 0,-8-10-1,3 7 28,0-1 0,0 1 0,-1 1 0,0 0 1,-1 0-1,-16-11 0,6 8-58,1 0 0,-2 1 0,1 1 0,-1 1 1,-1 1-1,0 1 0,-37-7 0,43 12-583,1 0 0,0 1 1,-31 2-1,19 5-4109</inkml:trace>
  <inkml:trace contextRef="#ctx0" brushRef="#br0" timeOffset="1">714 1 17256,'0'0'2401,"-5"177"-2401,17-101 32,-2 9-32,0 1 0,-3-10-64,-2-19-416,-3-24-1297,3-25-736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2:18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32 105 8980,'0'0'1531,"4"23"-554,2 6-677,20 140 953,-25-101 164,-1-40 1757,-2-28-3119,0 1 0,1-1 0,-1 0 0,1 1 0,-1-1 1,0 0-1,1 0 0,-1 0 0,0 0 0,1 0 0,-1-1 0,1 1 0,-3-1 0,2 0-40,0 0 1,0 0-1,0 0 1,0 0-1,0-1 0,1 1 1,-1-1-1,0 1 0,1-1 1,0 0-1,-1 0 1,1 1-1,0-1 0,0 0 1,0 0-1,0 0 0,0 0 1,0-1-1,0 1 1,0-3-1,-8-50 31,8 50-41,-3-135 62,5 99-57,-2 31-10,2-1 1,0 1-1,0-1 1,1 1-1,0-1 1,7-18-1,-8 26 2,0 0 0,1 0 0,-1 0 0,1 0-1,0 0 1,0 0 0,0 1 0,0-1 0,0 1-1,1 0 1,-1-1 0,1 1 0,-1 0 0,1 0 0,0 1-1,0-1 1,0 1 0,0-1 0,0 1 0,0 0 0,0 0-1,0 0 1,1 0 0,-1 1 0,6-1 0,-1 1 0,-1 1 1,1 0-1,-1 0 1,0 1 0,0 0-1,0 0 1,0 0 0,0 1-1,0 0 1,0 1-1,-1-1 1,0 1 0,12 9-1,4 7 27,0 0-1,22 27 1,-23-24 17,82 103 79,-26-30-88,-76-95-52,-1 0 0,1 0-1,-1 0 1,1 0-1,0 0 1,-1 0-1,1-1 1,0 1-1,-1 0 1,1-1 0,0 1-1,0 0 1,0-1-1,0 1 1,0-1-1,0 1 1,0-1-1,-1 0 1,1 1 0,2-1-1,1-23-2053,-4-18-2111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2:19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0 14295,'0'0'3729,"-14"188"-2592,21-70-369,15 24-208,2 18-223,-2 21-321,-3 3-16,-6-12-1425,-11-23-4978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2:20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1 451 13478,'23'0'603,"0"0"-406,33 0 574,100-12 1,180-62 568,-106 18-327,711-82 426,9 71-1120,-653 49-183,801-62 931,-898 75-1633,-203 6-1037,-19 6-2364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2:32.5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262 348 6419,'0'0'4135,"26"-2"-3174,-3 1-703,10 0 141,-1-2 1,0-1 0,41-11-1,575-103 3424,6 52-2878,521 30-790,-852 54-138,135-1 224,-418-19-174,-1-3-1,1 0 0,59-18 0,108-47 112,-146 48-188,-53 18 10,-6 3-1,-1 0 0,0 0 0,0 1 1,1-1-1,-1 1 0,1-1 1,-1 1-1,1 0 0,-1-1 1,0 1-1,1 0 0,-1 0 0,1 0 1,1 0-1,-1 0-44,-4 3 23,-44 64 81,34-51-56,0 0 0,1 1 0,1 0 1,-13 28-1,16-25 2,1 1 0,1 1 0,1-1 1,-3 36-1,6 91 22,1-84-21,39 430 390,-1-40-3,-37-389-380,-4 281 54,1-323 4,0 0 0,-1 0 0,-2 0 0,-7 23 0,9-40-34,0-1 0,0 1 0,0-1 0,-1 1 0,0-1 0,0 0 0,-1-1 0,1 1 0,-8 5 0,-52 36 415,45-34-409,-67 44-11,-2-3 1,-120 50 0,135-73 0,-2-3 1,-1-3-1,-121 21 1,-417 14 95,-5-52-2,459-7-119,-629-37-16,237 4 11,498 32 4,-92-7 12,127 6-4,0-1 0,0-1-1,0 0 1,1-2 0,-23-9-1,34 11 3,-1 0-1,2-1 1,-1 0 0,0 0-1,1 0 1,0-1-1,0 0 1,1 0-1,-1-1 1,1 1-1,1-1 1,-1 0 0,1-1-1,0 1 1,-2-9-1,-5-14-18,1-1-1,-9-49 1,12 47 14,-2-13-22,3-2 1,-2-67 0,12-99 7,25-88-15,1-51 5,-29-5-12,-1 357 13,0 1 1,0-1-1,0 0 0,0 1 1,0-1-1,0 0 1,0 1-1,0-1 0,1 0 1,-1 0-1,0 1 0,0-1 1,0 0-1,1 1 0,-1-1 1,0 1-1,1-1 0,-1 0 1,1 1-1,-1-1 1,0 1-1,1-1 0,0 1 1,-1-1-1,1 1 0,-1-1 1,1 1-1,-1 0 0,1-1 1,0 1-1,-1 0 0,1 0 1,0-1-1,-1 1 1,1 0-1,0 0 0,-1 0 1,1 0-1,0 0 0,0 0 1,-1 0-1,1 0 0,0 0 1,-1 0-1,1 0 0,1 1 1,4 0-179,0 1 1,-1 0-1,1 1 0,10 5 1,134 86-4606,-67-52-1831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2:33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10629,'0'0'4236,"23"-2"-3838,-4 1-253,27-2 409,-1 1 1,73 8 0,-34 10-147,-2 4 1,129 49-1,27 8-311,-194-66-104,1-1 1,1-3 0,65 3-1,-107-10 4,3 0-134,0 1 0,0-2 0,0 1 0,0-1 0,8-2 0,-14 3-10,1-1 0,0 1 0,-1-1 0,1 0 0,-1 0 0,1 0 0,-1 0 1,1 0-1,-1 0 0,0 0 0,1 0 0,-1 0 0,0-1 0,0 1 0,0-1 0,0 1 1,0-1-1,0 1 0,0-1 0,-1 1 0,1-1 0,-1 0 0,1 1 0,0-4 0,1-32-4871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2:33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2417,'0'0'12099,"31"11"-11653,196 66-137,-213-73-296,14 5 8,1 0 0,-1 2 1,32 18-1,-53-25-16,0 0 1,0 1-1,-1 0 1,1 0-1,-1 0 1,0 0-1,-1 1 1,1 0 0,-1 1-1,0-1 1,-1 1-1,0 0 1,0 0-1,0 0 1,-1 0-1,0 1 1,3 10-1,-3 4 145,0 0-1,-1 0 1,-1 1-1,-1-1 1,-1 0-1,-1 0 1,-1 0-1,-1 0 1,-1 0 0,-15 40-1,8-32 39,-1 1 0,-2-1 0,-1-1 0,-2-1 1,0-1-1,-38 43 0,34-48-180,23-30-2639,5-25-2323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2:34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0 15911,'0'0'3015,"-3"7"-2871,-1 6-139,1 0 1,0 1-1,1-1 0,0 1 1,1 0-1,0-1 0,2 1 1,1 19-1,24 118 28,-22-134-26,9 47 36,51 218 279,-43-204 5,50 117 0,-65-179-271,2 0 0,0-1 1,1 0-1,0 0 0,16 18 0,-21-29-46,0 1 0,1-1 0,0 1-1,0-1 1,0 0 0,1-1 0,-1 0 0,1 1 0,0-2 0,0 1 0,0-1 0,0 0 0,0 0 0,1 0-1,-1-1 1,0 0 0,9 0 0,0 0 5,-1-1-1,0-1 0,0 0 1,1-1-1,-1 0 1,0-1-1,-1-1 1,1 0-1,-1-1 1,1 0-1,23-14 1,105-71-2875,-128 79-1967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00.7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217 727 10533,'0'0'416,"-14"-22"136,-4-6-308,-10-16 593,-42-52 0,66 91-470,1 1 0,-1 0 0,0 1 0,-1-1 0,1 1-1,0 0 1,-8-4 0,11 7-327,1-1 1,-1 1-1,0-1 0,0 1 0,0 0 1,0-1-1,0 1 0,0 0 0,0 0 1,0 0-1,0 0 0,0 0 0,0 0 0,0 0 1,0 0-1,0 0 0,0 1 0,1-1 1,-1 0-1,0 0 0,0 1 0,0-1 1,0 1-1,0-1 0,0 1 0,1-1 1,-1 1-1,0-1 0,0 1 0,1 0 1,-1 0-1,0-1 0,1 1 0,-1 0 1,1 0-1,-1 0 0,1-1 0,0 1 1,-1 0-1,1 0 0,0 0 0,-1 0 0,1 0 1,0 0-1,0 0 0,0 0 0,0 1 1,-6 38-41,1 1 0,3 0 1,2 44-1,0-41 9,0-41-9,0 0 0,0 0 0,1-1-1,-1 1 1,0 0 0,1 0 0,0 0 0,0-1-1,0 1 1,0 0 0,0-1 0,0 1-1,3 2 1,-3-4-6,0 0 1,0 0-1,0 0 0,0-1 0,0 1 0,0 0 0,0-1 1,1 1-1,-1 0 0,0-1 0,0 0 0,1 1 1,-1-1-1,0 0 0,1 0 0,-1 1 0,0-1 0,1 0 1,-1 0-1,0-1 0,1 1 0,-1 0 0,0 0 0,1-1 1,-1 1-1,0 0 0,0-1 0,1 1 0,-1-1 1,0 0-1,2-1 0,3-1-21,-1-1 0,1 0-1,-1 0 1,0-1 0,0 1 0,-1-1 0,1 0 0,4-7-1,33-54-370,-17 26-53,-8 12 180,-12 19 227,1 0 0,0 0 0,0 0 1,0 0-1,2 1 0,-1 0 0,14-11 1,-20 18 43,0 1 0,0-1 1,0 1-1,0 0 1,0-1-1,0 1 1,-1 0-1,1 0 1,0 0-1,0 0 1,0 0-1,0 0 1,0 0-1,0 0 1,0 0-1,0 0 1,0 0-1,0 1 0,0-1 1,0 0-1,0 1 1,0-1-1,0 1 1,-1-1-1,1 1 1,0-1-1,0 1 1,-1 0-1,1-1 1,0 1-1,-1 0 1,1-1-1,0 1 1,-1 0-1,1 0 0,-1 0 1,1 1-1,18 41 167,-13-27-2,-1-6-91,0-1 0,0 0 0,0 0 0,1 0 1,1-1-1,0 0 0,0 0 0,15 12 0,-18-17-69,0 0 0,0 0-1,0-1 1,1 0 0,-1 0 0,1 0 0,-1 0 0,1-1 0,0 1-1,0-1 1,-1-1 0,1 1 0,0-1 0,0 1 0,0-1 0,0-1-1,0 1 1,0-1 0,-1 0 0,1 0 0,8-3 0,-7 1 4,-1 1-1,1-1 1,-1-1 0,0 1 0,0-1 0,0 0 0,0 0 0,-1 0 0,1-1 0,6-9-1,33-56 63,-44 70-71,18-35-1,-1 0 0,-2-2 0,-2 0 0,-1 0 0,-2-1 0,-2 0 0,-1-1 0,-2 0 0,-1 0 0,-3-56 0,-3 79 115,0 1 0,0 0 0,-1 0 0,-1 1 0,-1-1 0,-7-15 0,6 13 209,1 8 265,1 10-164,1 17-303,8 67-127,4 0 0,29 127 0,-22-136 11,-10-43-3,-2-7 4,1 1 0,2-1 0,1 0 0,13 29 0,-21-55-6,0 1 0,0-1 0,0 0-1,0 0 1,0 1 0,0-1 0,0 0 0,0 0-1,0 0 1,0 1 0,0-1 0,0 0 0,0 0 0,0 0-1,1 0 1,-1 1 0,0-1 0,0 0 0,0 0-1,0 0 1,1 0 0,-1 0 0,0 1 0,0-1 0,0 0-1,0 0 1,1 0 0,-1 0 0,0 0 0,0 0-1,0 0 1,1 0 0,-1 0 0,0 0 0,0 0 0,1 0-1,-1 0 1,0 0 0,0 0 0,0 0 0,1 0-1,-1 0 1,0 0 0,0 0 0,1 0 0,4-12-20,2-23-19,-7 33 37,3-17-50,0 0 0,1 0 0,1 1 1,1-1-1,1 1 0,0 0 0,2 1 0,12-21 0,-16 31 23,0 0-1,0 0 0,0 1 0,1 0 0,0 0 0,0 0 0,1 1 1,0 0-1,-1 0 0,2 1 0,-1 0 0,0 0 0,1 0 0,0 1 1,0 1-1,0-1 0,0 1 0,0 0 0,1 1 0,-1 0 0,12 0 1,-18 1 25,-1 0-1,1 0 1,0 0 0,0 0 0,0 1 0,0-1 0,-1 1 0,1-1 0,0 1 0,0-1 0,-1 1 0,1 0 0,0 0 0,-1 0-1,1 0 1,-1 0 0,0 0 0,1 0 0,-1 1 0,0-1 0,1 0 0,-1 1 0,0-1 0,0 1 0,0-1 0,0 1 0,-1 0 0,1-1-1,0 1 1,0 2 0,1 4 4,-1 1 1,1 0-1,-2 0 0,1 0 0,-2 10 0,1-6 6,-1 1 2,0-1 0,-1 1 1,-1-1-1,0 1 0,-1-1 1,0 0-1,-1-1 0,0 1 1,-1-1-1,-1 0 0,0 0 1,-9 11-1,0-2-3,0-2 0,-1 0 0,-1-1 0,-1 0 0,-34 23 0,14-17-126,37-23-132,-1 0-1,1 0 1,0 0-1,-1-1 0,1 1 1,-1 0-1,1-1 1,-1 0-1,1 1 1,-1-1-1,1 0 1,-1 0-1,0-1 0,1 1 1,-4-1-1,-3-6-4927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2:34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59 379 14215,'0'0'3377,"-3"18"-3390,2-7 11,-2 10 8,0 0 0,2 1-1,0-1 1,5 40-1,10 7 95,30 85 0,-42-149-88,8 24 50,-9-27-60,-1 0-1,1 0 1,-1 0-1,1-1 1,-1 1-1,1 0 0,0 0 1,-1 0-1,1 0 1,0-1-1,0 1 1,0 0-1,0-1 0,0 1 1,-1 0-1,1-1 1,0 1-1,0-1 1,0 0-1,0 1 0,1-1 1,0 0-1,0-4 26,0-23 41,-2-1 1,-1 0-1,-1 1 1,-1-1-1,-9-35 1,-48-132-71,35 122 1449,-16-77 0,41 146-1397,-1 1 1,1 0-1,0 0 0,0-1 1,1 1-1,-1 0 1,0 0-1,1 0 0,0-1 1,0 1-1,0 0 0,0 0 1,0 0-1,1 0 1,-1 0-1,1 1 0,0-1 1,0 0-1,0 1 1,5-5-1,2-2-69,1 0 0,1 1 0,19-12 0,-22 15 91,11-6-68,0 0 1,1 0 0,0 2-1,0 1 1,1 0 0,25-5 0,-31 10-1064,1 1 0,30-1 1,-24 3-3977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2:34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1 151 14647,'0'0'4786,"119"-78"-4594,-71 54-160,3 2-64,-5 7 32,-9 6-1040,-11 7-2402,-11 2-2225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2:35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0 339 12774,'0'0'3361,"83"-115"-2784,-35 84-353,11 0-112,4 7-112,5 0 0,5 3-288,2-6-977,-2-3-1760,-8-5-1617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2:35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77 12166,'0'0'6611,"-1"17"-6558,0 1-41,1 0 0,1 0-1,0 0 1,1-1 0,1 1 0,7 22 0,80 307 14,-75-268-27,-4 1 0,1 117 1,-10-165-270,1-38-2150,-1-26-752,-2-16-2700</inkml:trace>
  <inkml:trace contextRef="#ctx0" brushRef="#br0" timeOffset="1">1 99 16520,'0'0'3633,"153"-89"-3617,-95 80-32,-5 9 0,-4 0-384,-13 0-1873,-11 17-2321,-16 5-2129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2:36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1 154 17784,'0'0'849,"123"-16"-545,-57-1-192,7-3-64,9-2-48,-4-4-176,-8 0-2257,-14 0-3714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2:36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326 243 15863,'0'0'3437,"5"30"-3363,73 411 158,-66-370-163,32 145 287,-39-204-672,-2-19-1784,-2-21-3452,-1 28 5537,0-34-9056</inkml:trace>
  <inkml:trace contextRef="#ctx0" brushRef="#br0" timeOffset="1">1 184 19449,'0'0'3217,"128"-98"-2720,-52 58-417,6 12-80,3 13-48,-2 13-545,-10 2-2256,-18 0-5875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4:16.9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499 0 1281,'0'0'18851,"0"4"-18584,-2 38-158,-2 0 1,-2 0 0,-19 67-1,11-48-88,-46 169-9,-150 379 0,197-574 7,-12 24 47,23-57-34,0-21-27,-2-5-21,-1 0 0,-1 1 0,-2-1 0,0 2 0,-1-1 0,-2 1 0,0 1 0,-1 0 0,-28-37 0,40 58 62,-1-1 0,1 0 0,-1 1 0,1-1 0,-1 1 1,1-1-1,-1 0 0,0 1 0,1-1 0,-1 1 0,0 0 0,1-1 0,-1 1 0,0-1 0,0 1 0,1 0 0,-1 0 0,0-1 0,0 1 0,1 0 0,-2 0 0,1 0-31,1 1-1,-1-1 1,1 0-1,0 1 1,-1-1-1,1 1 0,-1-1 1,1 0-1,0 1 1,-1-1-1,1 1 1,0-1-1,0 1 1,-1-1-1,1 1 0,0-1 1,0 1-1,0-1 1,0 1-1,0 0 1,0-1-1,-1 2 0,2 42-138,0-34 197,-1-5-75,0 1 0,0-1 1,1 0-1,0 1 0,0-1 0,0 0 0,1 0 0,-1 0 1,1 0-1,0 0 0,1 0 0,-1 0 0,1-1 0,0 1 1,0-1-1,1 0 0,-1 1 0,1-2 0,0 1 0,0 0 1,0-1-1,0 0 0,1 0 0,-1 0 0,1 0 0,0-1 1,0 0-1,0 0 0,0 0 0,0-1 0,11 3 0,-5-3-9,0 1-1,0-2 0,0 1 0,0-1 0,0-1 1,1 0-1,-1-1 0,-1 0 0,1-1 0,0 0 1,0 0-1,-1-1 0,0-1 0,0 1 1,0-2-1,0 0 0,-1 0 0,13-11 0,4-6-918,0-2 0,35-45 0,-6-5-3696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4:18.0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518 1 12854,'0'0'4973,"-15"29"-4944,3-6-17,-3 7 16,0 1 0,2 0-1,1 1 1,2 0 0,-7 38 0,-52 335 605,-95 435 914,161-825-1425,2-11-83,1-1 0,-1 1 1,0-1-1,0 0 0,0 0 1,0 0-1,0 1 0,-1-1 1,1 0-1,-3 3 1,3-6 18,1-22-4,-1-18-225,-2 0 0,-1 0 0,-3 1 1,0-1-1,-21-58 0,27 96 189,0-1 0,-1 1-1,1 0 1,0-1 0,-1 1-1,1 0 1,-1 0 0,0 0 0,1 0-1,-1 0 1,0 1 0,0-1-1,-4-2 1,5 4 2,0-1 1,-1 1-1,1-1 0,-1 1 0,1-1 1,0 1-1,-1 0 0,1 0 0,-1 0 1,1 0-1,-1 0 0,1 0 0,-1 0 1,1 0-1,-1 1 0,1-1 1,-1 1-1,1-1 0,0 1 0,-1-1 1,1 1-1,0 0 0,-1-1 0,1 1 1,0 0-1,-1 1 0,-3 3-22,1-1 0,0 1 1,0 0-1,1 0 0,-1 1 0,1-1 0,1 1 0,-1-1 0,1 1 0,-1 0 1,2 0-1,-1 0 0,1 0 0,0 0 0,0 0 0,0 1 0,1 9 0,0-7 10,0 0 0,1 0 0,0-1 0,0 1 0,1 0 0,0-1 0,0 1 0,1-1 0,0 0 0,1 0 0,0 0 0,6 10-1,4-1 138,1 0-1,0-1 1,1 0-1,1-1 1,36 23-1,-41-30-82,1 0-1,0-2 1,0 1-1,0-2 0,1 0 1,0 0-1,0-1 0,0-1 1,0 0-1,20 0 1,-28-3-62,1 0 1,0-1-1,-1 0 1,1-1-1,-1 1 1,1-1 0,-1-1-1,0 1 1,0-1-1,0 0 1,0 0 0,0-1-1,-1 1 1,0-2-1,1 1 1,-2 0 0,1-1-1,6-7 1,3-5-324,-1-1 0,-1-1 0,0 0 0,11-26 0,-10 15-2077,10-31 1,4-30-8756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4:40.0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0 419 10565,'0'0'5506,"8"-52"-5089,35 11-81,20-12 336,10 1-464,7 1-208,13 1-160,-1-7-1649,-10-6-4562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4:40.6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1 479 8148,'0'0'8276,"172"-99"-6628,-92 25-735,15-4-465,9-1-448,3 7-192,-10-5-4754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01.1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0 15655,'0'0'2257,"-1"14"-1825,0 39-350,2 0 0,11 70 0,62 396 1196,-72-502-1269,-1-10-10,-1 0 0,1 1 0,1-1 0,-1-1 0,1 1 0,0 0 0,1 0 0,5 11 0,-7-17-30,0 0 0,0 0 0,0 0 0,0-1 0,0 1 0,0 0 0,0 0 0,0-1 0,0 1 0,0 0 0,0-1 0,0 1 0,1-1 0,-1 0 0,0 1 0,0-1 0,1 0 0,-1 0 0,0 1 0,1-1 1,-1 0-1,0 0 0,0-1 0,1 1 0,-1 0 0,0 0 0,0-1 0,1 1 0,-1 0 0,0-1 0,0 1 0,0-1 0,1 0 0,0-1 0,3 0-377,0-2 0,-1 1 0,1 0 0,-1-1 0,0 0-1,5-6 1,22-31-4330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4:41.4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0 510 3922,'0'0'16711,"12"-3"-16566,17-25-145,17-20 0,20-26-337,17-23-911,9-25-2162,5-16-3377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4: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0 704 12694,'3'4'10183,"11"-38"-10087,3 2-1,29-46 0,51-60 11,-21 45-881,4 3-1,98-85 1,-108 108-3072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5:25.5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1 221 14935,'0'0'1969,"204"-79"-1521,-107 38-448,-3-7-2113,-18-5-9428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5:39.3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6963,'0'0'2129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6:10.8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1 385 1809,'0'0'24459,"148"-149"-23515,-75 99-527,2 11-417,-2 8-80,-3 5-1121,-14-11-2337,-22-16-5762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6:25.3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843 33 8516,'-20'-4'688,"-52"-7"1631,-119-4-1,175 15-2198,0 1-1,0 0 1,0 1 0,0 1 0,0 1-1,1 0 1,0 1 0,0 0-1,0 2 1,0-1 0,1 2-1,0 0 1,1 1 0,-20 16-1,-11 9 149,3 2 0,-64 70 0,91-90-189,1 0-1,1 1 1,1 1-1,0-1 1,1 2-1,1 0 1,1 0-1,1 0 1,1 1-1,-6 28 1,7-21 21,2 0 0,0 0 0,2 0 1,1 0-1,2 1 0,0-1 0,2-1 0,0 1 0,2 0 0,2-1 1,0 0-1,18 37 0,-2-18 77,1-1 1,3-1-1,59 70 1,-71-95-107,1-1 0,0-1 1,1 0-1,0-1 0,2-1 0,-1-1 1,2 0-1,0-2 0,0 0 1,29 9-1,-22-14-4,0 0-1,1-3 1,0 0 0,0-1-1,0-2 1,0-1 0,-1-2-1,54-10 1,-52 5-25,-1 0 0,-1-2 0,1-1-1,-2-1 1,1-2 0,-2 0 0,0-2 0,-1-1-1,0-1 1,-2-1 0,0-1 0,-1-2 0,-1 1-1,24-35 1,1-11 107,-3-2 0,-3-2-1,52-129 1,-83 180-124,-2 0 1,0 0-1,-1 0 0,-2 0 1,0-1-1,0 0 0,-2 0 1,-1 0-1,-2-33 0,-1 45 1,0-1-1,-1 1 0,0 0 0,0 0 0,-1 0 0,0 0 0,-1 0 0,0 1 1,0 0-1,-1 0 0,0 0 0,-1 1 0,-10-10 0,-3-2 67,-1 1 0,0 1 1,-39-22-1,29 22 14,0 1 0,-1 2 0,0 1 0,-1 2 0,-56-12 0,27 12 233,0 3 1,-78 0-1,126 8-246,-1-1 1,1 0-1,-1-1 0,1 0 1,0-1-1,0-1 1,0 0-1,1-1 0,-19-9 1,28 13-20,3 1-122,16 7-6896,-1-6 1248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6:26.1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400 19 11365,'0'0'7348,"-2"-3"-6519,1 1-781,0 1-1,1 0 0,-1 0 1,0 0-1,0 0 0,0 0 0,0 0 1,0 0-1,0 0 0,0 1 1,-1-1-1,1 0 0,0 1 1,0-1-1,0 1 0,-1-1 1,-1 0-1,2 1-12,0 0 0,-1 1 1,1-1-1,0 0 0,0 0 1,0 1-1,0-1 0,-1 1 0,1-1 1,0 1-1,0 0 0,0-1 1,0 1-1,0 0 0,0-1 0,0 1 1,0 0-1,1 0 0,-1 0 0,0 0 1,0 0-1,1 0 0,-1 0 1,1 0-1,-1 2 0,-8 13 73,2 0-1,0 1 1,1-1 0,1 1-1,-6 30 1,-6 92 212,16-129-291,-17 200 368,-27 249 1204,40-427-1405,2-8 162,-2 36 1,5-59-236,-1-11 34,-90-396 99,84 381-255,4 7-4,-2 1 0,0 0 0,-1 0 1,-1 1-1,-13-24 0,20 39 5,-1 0-1,1 1 1,-1-1 0,1 0 0,-1 0-1,1 1 1,-1-1 0,0 0-1,1 1 1,-1-1 0,0 0-1,0 1 1,1-1 0,-1 1-1,0 0 1,0-1 0,0 1-1,0-1 1,1 1 0,-1 0-1,0 0 1,0 0 0,0-1 0,0 1-1,0 0 1,0 0 0,0 0-1,0 0 1,0 1 0,0-1-1,1 0 1,-1 0 0,0 0-1,0 1 1,0-1 0,0 1-1,0-1 1,1 0 0,-1 1-1,0-1 1,0 1 0,1 0 0,-1-1-1,0 1 1,0 0 0,-2 2-5,1 1 0,-1-1 1,1 0-1,-1 1 0,1-1 1,0 1-1,1 0 0,-3 5 0,2-1 2,0 0-1,0 0 0,0 1 1,1-1-1,1 1 0,-1-1 0,1 0 1,1 1-1,0-1 0,0 0 1,0 1-1,4 10 0,0-7 15,0 0 0,1-1 0,0 0-1,0 0 1,1 0 0,1-1 0,13 15 0,-6-8 34,1-1 1,0-1-1,1 0 1,29 19-1,-35-28-7,0 0 1,0 0-1,1-1 0,-1-1 0,1 0 1,0 0-1,0-1 0,0-1 1,23 2-1,-25-3-3,-1-1 0,0 1 0,0-2 0,0 1 0,0-1 0,0-1 0,0 0 0,0 0 0,-1-1 0,1 0 1,0 0-1,-1-1 0,0 0 0,0 0 0,0-1 0,-1 0 0,1-1 0,7-7 0,4-5 14,-1-1 0,-2-1 0,0 0 0,-1-1 0,0-1 0,-2 0 0,-1-1 0,-1 0 0,13-37 0,-23 60-396,0 1 0,0-1 0,0 1 0,0-1 0,1 1 0,-1 0 0,0-1 1,0 1-1,0 0 0,0 0 0,0-1 0,-1 1 0,3 2 0,7 7-5279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6:27.0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12005,'0'0'7892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8:07.1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2116 1792 9748,'0'0'3589,"-10"-22"-3050,-32-74-62,38 85-422,0 0-1,1 0 0,0 0 1,1 0-1,0 0 1,1 0-1,0-1 1,1-14-1,0 4 8,19-591 517,3 44-461,-22 537-116,-1 0 1,-2 0-1,-9-42 1,9 62 0,0 1 1,-1-1-1,0 1 0,0 0 1,-2 0-1,1 1 1,-1-1-1,-1 1 0,0 0 1,0 1-1,-17-17 1,20 22-3,-1 0 0,0 0 1,-1 0-1,1 1 0,-1 0 1,1 0-1,-1 0 0,0 0 1,0 1-1,0 0 0,0 1 1,-1-1-1,1 1 1,0 1-1,-1-1 0,1 1 1,0 0-1,-1 0 0,1 1 1,0-1-1,-1 2 0,1-1 1,0 1-1,0 0 0,-8 3 1,-3 3 2,1 1 0,0 0 0,1 1 0,0 1-1,0 1 1,1 0 0,-19 22 0,-32 39-22,-82 121-1,-40 101-51,-99 211-35,0 2 25,189-353 32,-136 167-1,79-146 67,140-160-7,11-12 2,-1 0 0,0 0-1,0 0 1,0 0 0,-1 0 0,1-1 0,-1 0-1,0 0 1,-6 3 0,10-5 201,0-14-164,-11-144-198,9-172-1,5 177 78,17-321 36,-12 348 38,-9 122-31,-3 12 11,-9 23-2,7-16 6,-22 56 2,4 1-1,2 2 1,4 0 0,3 1 0,-7 103 0,7 396 147,23-410 33,6 0 0,38 177 0,-51-340-167,5 27 29,1-1-1,1 0 1,2-1-1,16 37 1,-22-58-27,0 1-1,1 0 1,0-1-1,1 0 1,-1 0 0,1-1-1,0 1 1,1-1 0,-1 0-1,1 0 1,0-1-1,1 0 1,-1 0 0,0 0-1,1-1 1,0 0 0,0 0-1,0 0 1,0-1-1,1 0 1,12 1 0,0-2-75,0-1 0,0 0 0,1-2 0,-1 0 0,0-1 1,-1-1-1,1-1 0,-1-1 0,0 0 0,0-2 0,-1 0 0,1-1 0,-2-1 1,0 0-1,26-22 0,73-72-4547,-116 103 4578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8:19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508 437 11989,'0'0'2898,"9"-15"-2463,2-3-292,2 1 1,0 0 0,1 1 0,0 1-1,1 0 1,1 1 0,26-19 0,14-2 56,1 1 0,2 4 0,1 2 0,1 2 0,2 3 1,66-14-1,-34 16-53,1 4 0,0 4 1,162 0-1,-252 36 266,103 573-269,8 128-133,-72 5 85,-44-635-54,-4 102 98,3-190-137,0 0 1,-1 0 0,0 0 0,0 0 0,0 0 0,-1 0 0,0-1 0,0 1-1,0 0 1,-4 6 0,2-11 1,1-1-1,0 1 0,-1-1 1,1 0-1,-1 0 0,1 0 1,0-1-1,-1 1 1,1-1-1,0 1 0,0-1 1,-1 0-1,-4-3 1,-62-28-95,44 19-9,-45-15-1,-331-67-759,141 39 171,-150-65-721,319 87 1286,2-4-1,-115-67 1,173 86 326,0-1 1,2-1 0,-38-34 0,59 46-92,0-1 0,0 0 0,0 0 0,2 0 1,-1-1-1,1-1 0,1 1 0,0-1 0,0 0 0,1 0 0,1-1 0,-5-22 1,7 20-66,0 0 0,1 0 1,1 0-1,0 0 0,1-1 1,1 1-1,0 0 0,1 1 0,1-1 1,0 0-1,1 1 0,13-27 1,5 1-547,2 1 0,54-67 1,-71 96 317,77-101-2693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01.5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 43 10309,'0'0'4949,"6"17"-4808,21 53-88,-26-68-53,0 0-1,0 0 1,0 0-1,0 0 0,0-1 1,1 1-1,-1 0 0,0-1 1,1 1-1,0-1 0,-1 1 1,1-1-1,3 2 1,-4-2 4,0-1 0,0 0 0,0 1 0,0-1 0,0 0 0,0 0 0,0 0 1,0 0-1,0 1 0,0-2 0,0 1 0,0 0 0,1 0 0,-1 0 0,0 0 1,0-1-1,0 1 0,1-1 0,1-1 15,-1 1 0,0 0-1,0-1 1,0 1 0,0-1 0,0 0 0,-1 0 0,1 0 0,-1 0-1,1 0 1,-1 0 0,1 0 0,-1 0 0,1-5 0,0 2 43,0 0 1,-1-1-1,0 1 1,0-1-1,-1 0 1,0 1-1,0-1 1,0 0-1,0 1 1,-1-1-1,-2-10 1,2 13 5,-1 1-1,1-1 1,0 1-1,-1-1 1,1 1 0,-1 0-1,0-1 1,0 1 0,0 0-1,0 0 1,0 0-1,0 0 1,0 1 0,-1-1-1,1 1 1,-1-1 0,1 1-1,-1 0 1,0 0 0,1 0-1,-1 0 1,0 0-1,0 1 1,-3-1 0,1 0-4,0 0 0,0 1 0,0 0 0,0 0 0,0 0 1,0 0-1,-8 2 0,11-1-55,1-1 0,-1 1 0,0 0 0,0 0-1,0-1 1,1 1 0,-1 1 0,1-1 0,-1 0 0,0 0 0,1 1 0,0-1 0,-1 0 0,1 1 0,0 0 0,0-1 0,0 1 0,0 0 0,0-1-1,0 1 1,0 2 0,-4 17 17,0 1-1,2-1 0,1 0 1,1 1-1,0 0 0,4 26 1,-2-21-20,-1-19-9,1 0-1,0 0 0,0 0 0,1 0 1,0 0-1,1-1 0,0 1 0,7 13 0,-9-18 1,1 1-1,0-1 0,0 0 0,1 0 0,-1 0 0,0-1 0,1 1 0,0-1 0,0 1 0,0-1 0,0 0 0,0 0 1,0 0-1,0 0 0,1-1 0,-1 1 0,0-1 0,1 0 0,0 0 0,-1 0 0,7 0 0,-5-1-19,1 0-1,-1 0 1,0-1-1,1 0 1,-1 0 0,0 0-1,0-1 1,0 1-1,0-1 1,0 0-1,0-1 1,0 1-1,-1-1 1,1 0-1,6-6 1,-2 0-494,0 0 1,0 0 0,-1-1-1,0-1 1,9-15 0,8-19-3985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8:20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505 0 7988,'0'0'1969,"-6"22"-1652,-2 3-266,-91 285 2051,-52 27-1332,-24-13 606,126-238-259,33-53 388,15-31-1215,10-19-288,47-106-300,-49 103 179,0 0-1,-2 0 1,0-1-1,2-31 1,-2-15-69,-3-1 0,-9-98 1,5 152 272,1-1 1,-2 1 0,0 1 0,-1-1 0,-5-14 0,9 29-65,-1-1 0,1 0 0,0 0 1,0 0-1,0 1 0,0-1 1,0 0-1,0 0 0,0 0 1,0 0-1,0 0 0,0 1 1,0-1-1,-1 0 0,1 0 0,0 0 1,0 0-1,0 0 0,0 0 1,0 1-1,0-1 0,-1 0 1,1 0-1,0 0 0,0 0 0,0 0 1,0 0-1,-1 0 0,1 0 1,0 0-1,0 0 0,0 0 1,0 0-1,-1 0 0,1 0 0,0 0 1,0 0-1,0 0 0,-1 0 1,1 0-1,0 0 0,0 0 1,0 0-1,0 0 0,-1 0 0,1 0 1,0 0-1,0-1 0,0 1 1,0 0-1,0 0 0,-1 0 1,1 0-1,0 0 0,0 0 0,0-1 1,0 1-1,0 0 0,0 0 1,0 0-1,0 0 0,0-1 1,0 1-1,-1 0 0,-2 20 56,0-1 0,1 1 0,1 0 0,1 27 0,1-4-48,-2-35-37,0 70 121,17 154-1,-13-210-48,1 0 0,1-1 0,1 1 0,1-1 0,1 0-1,0-1 1,2 0 0,0-1 0,1 0 0,2 0 0,27 33 0,-33-45-100,0-1 0,1 0 1,-1 0-1,1 0 0,0-1 0,1 0 0,-1-1 0,1 0 0,0 0 0,0-1 0,0 0 1,1 0-1,-1-1 0,1-1 0,-1 1 0,1-2 0,-1 1 0,1-1 0,0-1 0,-1 0 1,1 0-1,0-1 0,-1 0 0,0 0 0,0-1 0,1 0 0,-2-1 0,1 0 0,0-1 1,9-6-1,-4 1-340,0-2-1,-1 1 1,0-2 0,14-17 0,47-72-3295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8:36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17 613 9588,'0'0'5795,"-15"1"-5656,15 0-142,0-1 0,0 0 0,0 0 0,-1 1 0,1-1 0,0 0 0,0 0 0,0 1 0,0-1 0,0 0 0,0 1 0,0-1 1,0 0-1,-1 0 0,1 1 0,0-1 0,0 0 0,0 1 0,0-1 0,0 0 0,1 1 0,-1-1 0,0 0 0,0 1 0,0-1 0,0 0 0,0 0 0,0 1 0,0-1 1,1 0-1,-1 0 0,0 1 0,0-1 0,0 0 0,1 0 0,-1 1 0,0-1 0,1 0 0,12 16-31,2 0 0,23 19 1,3 4 54,-8-2 19,-17-19-19,1 0 0,31 26-1,-43-40-18,1 0 0,0-1 0,-1 1 0,1-1 0,0 0 0,1 0 0,-1-1 0,0 0-1,1 0 1,0-1 0,-1 1 0,1-1 0,0-1 0,9 1 0,-11-2-4,0 0 1,0 0-1,0 0 1,0 0-1,-1-1 1,1 0-1,0 0 1,-1 0-1,1 0 1,-1-1-1,0 0 1,0 0-1,0 0 1,4-4-1,5-6 15,-1-1-1,17-23 1,-15 18 1,31-42 16,-14 18-72,51-55 1,-70 86 15,1 0 0,0 1-1,0 0 1,1 1 0,0 1 0,1 0 0,0 1 0,25-10 0,-16 11 2,-1 1 0,1 0-1,1 2 1,-1 1 0,40 0 0,127 14-40,-54-1 57,-87-7 7,0-3 0,1-2 0,-1-2 0,0-2 0,64-16 0,77-36-10,162-42-44,665-85-114,-790 165 347,273 12-1,-221 34 367,-6-1-348,-270-25-209,5 1 28,0-1 0,0 0 0,0-1 0,-1 0 0,14-3 1,-20 3-37,0 0 1,0 0-1,1 0 1,-1 0 0,0 0-1,0 0 1,-1-1-1,1 1 1,0-1 0,0 0-1,-1 1 1,1-1-1,-1 0 1,1 0 0,-1 0-1,0 0 1,0 0-1,0 0 1,0 0 0,0-1-1,0 1 1,0 0 0,-1 0-1,1-3 1,2-49-2289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8:46.7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245 1221 11189,'0'0'6811,"5"-33"-6242,2-14-386,3 0 0,2 1 0,2 0 0,35-78 0,60-86 368,233-333-1,-305 495-549,-29 43 4,-22 33 8,-308 435 131,233-345-149,-8 13-7,-219 285 24,645-890 147,-58 75-43,-262 388-116,44-62 1,3 3 1,90-89 0,-138 152-5,-6 4 1,0 0 0,1 1 1,0-1-1,0 0 0,0 1 1,0-1-1,0 1 0,1 0 1,-1 0-1,1 0 0,-1 1 0,1-1 1,-1 1-1,1 0 0,0 0 1,6-1-1,-9 2 1,-1 0-1,1 1 1,0-1 0,-1 0-1,1 0 1,-1 1 0,1-1-1,-1 0 1,1 1 0,-1-1-1,0 1 1,1-1 0,-1 1-1,1-1 1,-1 0 0,0 1-1,1-1 1,-1 1 0,0 0-1,0-1 1,1 1 0,-1-1-1,0 1 1,0-1 0,0 1-1,0 0 1,0-1 0,0 1-1,0-1 1,0 1 0,0 0-1,0-1 1,0 1 0,0-1-1,0 2 1,1 29 8,-2 1 1,-1 0-1,-1-1 1,-1 1-1,-2-1 1,-17 54-1,-7-1 8,-50 101 1,-12-9 2,-8-5 0,-6-4 0,-140 166 0,191-268 35,54-64-34,0 1 1,0-1-1,0 0 0,0 0 0,0 0 1,0 0-1,0 0 0,0 0 1,-1 0-1,1 0 0,0 0 0,-1-1 1,1 1-1,-1 0 0,1-1 1,-1 1-1,1-1 0,-2 1 1,1-11 316,9-15 47,22-36-109,3 2 0,63-90 0,91-117-304,264-290 1,-404 504-335,3 2 0,88-70 1,-127 112 188,0 1 0,1 0 0,21-9 1,-31 16 153,0-1 1,0 1 0,-1-1-1,1 1 1,0-1-1,0 1 1,0 0 0,0-1-1,-1 1 1,1 0-1,0 0 1,0 0 0,0-1-1,0 1 1,0 0 0,0 0-1,0 0 1,0 1-1,-1-1 1,1 0 0,0 0-1,0 0 1,0 1-1,0-1 1,0 0 0,-1 1-1,1-1 1,0 1-1,0-1 1,-1 1 0,1-1-1,0 1 1,-1-1 0,1 1-1,0 0 1,-1 0-1,1-1 1,-1 1 0,1 0-1,-1 0 1,1-1-1,-1 2 1,1 4-35,0-1 0,-1 0 0,0 1 0,0-1 0,0 1 0,-2 6 0,1-4 4,-3 21 7,-1 0 0,-2 0-1,0 0 1,-19 43 0,-61 108-191,69-146 134,-106 196-1320,89-174-1226,-81 102-1,7-45-4069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2:53.4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3 8724,'0'0'1377,"-17"-2"-1377,12 2 0,1 10-176,1 8-529,-2-3-1568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12.1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9989,'0'0'0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18.1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12118,'0'0'0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3:00.0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278 12 9748,'0'0'7094,"-13"-2"-6309,2 0-613,1-1 27,0 2 1,-1-1-1,1 1 0,0 1 0,-1-1 0,-15 3 0,22 0-164,-1 0 0,0 0 0,1 0 0,-1 0 0,1 1 0,0 0 0,0 0 0,0 0 0,0 0 0,0 1 0,-6 7 0,-33 49-30,37-52 7,-1 1 3,0 2-1,1-1 0,0 1 1,0 0-1,1 0 1,0 0-1,1 1 0,1-1 1,0 1-1,0 0 0,1 0 1,0 15-1,2-26-12,1 1-1,-1-1 1,1 1-1,-1 0 1,1-1 0,-1 1-1,1-1 1,0 1-1,0-1 1,0 1 0,0-1-1,0 0 1,0 0-1,1 1 1,-1-1-1,0 0 1,0 0 0,1 0-1,-1 0 1,1 0-1,-1-1 1,1 1 0,-1 0-1,1-1 1,0 1-1,-1-1 1,1 1-1,2-1 1,57 8 30,-48-7-30,14 1-13,-14-1-13,0 0 0,0 0 0,0 1 1,19 6-1,-29-7 19,0 0 0,0 1-1,0-1 1,0 1 0,0 0 0,0-1 0,0 1 0,-1 0 0,1 1 0,-1-1-1,1 0 1,-1 1 0,0-1 0,0 1 0,0 0 0,-1 0 0,1 0 0,0 0-1,-1 0 1,0 0 0,0 0 0,2 6 0,-1 1-6,0 0-1,-1 0 1,0 0 0,0 0-1,-1 0 1,-1 0-1,1 1 1,-2-1 0,1 0-1,-1 0 1,-1-1 0,0 1-1,0 0 1,-1-1-1,0 0 1,-1 0 0,0 0-1,-12 16 1,12-18-73,-28 31 200,31-37-172,1 1 0,-1-1 1,1 1-1,-1-1 0,0 0 0,0 0 1,1 0-1,-1 0 0,0 0 0,0 0 1,0 0-1,0-1 0,0 1 0,0-1 0,0 1 1,0-1-1,-1 0 0,1 0 0,-3 0 1,2-7-1517,3-22-1917,0-9-2421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3:00.4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66 13702,'0'0'3399,"19"14"-3167,59 43-170,-75-54-67,1 0 1,-1-1 0,1 1 0,0-1-1,0 0 1,0 0 0,0 0 0,0 0 0,0-1-1,0 0 1,1 0 0,-1 0 0,0 0-1,1-1 1,-1 0 0,1 1 0,6-2 0,5 0-99,-14 1 97,-1 0 0,0 0-1,0-1 1,0 1 0,0-1 0,0 1 0,0-1-1,0 1 1,0-1 0,0 1 0,0-1 0,0 0 0,0 0-1,0 1 1,-1-1 0,1 0 0,0 0 0,-1 0 0,1 0-1,0 0 1,-1 0 0,1 0 0,-1 0 0,1 0 0,-1 0-1,0 0 1,1 0 0,-1 0 0,0-1 0,0 1-1,0-1 1,3-43 3,-4 37 14,1 6-6,0-1 0,0 1 0,-1-1 0,1 1 0,-1-1 0,0 1 0,0-1 0,0 1 0,0 0 0,0 0 0,0-1 0,0 1 0,-1 0 0,1 0 0,-1 0 0,0 0 0,-2-1 0,0-1 25,-1 0 0,0 1 0,0-1 0,0 1 0,0 1 0,-1-1-1,-7-2 1,6 2 77,-1 1-1,0 0 0,0 0 0,0 1 0,0 0 1,0 0-1,0 1 0,0 0 0,0 0 0,0 1 1,-13 2-1,18-1-72,0 0 0,1 0 1,-1 0-1,0 0 0,1 0 0,-1 0 1,1 1-1,-1-1 0,1 1 0,0 0 1,0 0-1,0 0 0,1 0 0,-1 0 1,1 0-1,0 0 0,-1 0 0,1 0 1,-1 7-1,-1 8-12,-1-1 1,0 25-1,2-16-16,0 0-1,2 1 1,1-1-1,9 50 1,-9-69-5,1 0 1,1 0-1,-1-1 1,1 1 0,0 0-1,1-1 1,-1 1-1,1-1 1,9 9 0,-10-11-2,1 0 1,0-1-1,1 0 1,-1 0-1,0 0 0,1 0 1,0-1-1,-1 0 1,1 0-1,0 0 1,0 0-1,0-1 1,0 0-1,1 0 0,4 0 1,-4 0-15,0 0 0,0-1 1,1 0-1,-1 0 0,0-1 0,0 0 1,0 0-1,0 0 0,0-1 0,-1 1 0,1-1 1,0-1-1,10-5 0,-10 4-63,-1-1 0,1 0 0,-1 0 0,0-1 0,-1 1 0,1-1 0,-1 0-1,0 0 1,0-1 0,-1 1 0,3-8 0,13-34-2364,-6-4-2356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3:00.8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14679,'0'0'2628,"4"23"-2362,40 349 244,-27-55-313,-17-313-379,4 19 588,-4-23-481,1 1 0,-1-1 0,0 1 0,0-1 0,1 1 0,-1-1 1,0 0-1,1 1 0,-1-1 0,0 1 0,1-1 0,-1 0 0,1 1 0,-1-1 0,1 0 0,-1 1 0,0-1 1,1 0-1,-1 0 0,1 1 0,-1-1 0,1 0 0,0 0 0,-1 0 0,1 0 0,-1 0 0,1 0 0,-1 0 1,1 0-1,-1 0 0,1 0 0,-1 0 0,1 0 0,0 0 0,0 0 0,10-4-4351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3:01.2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81 11349,'0'0'2553,"21"8"-2563,67 23-204,-86-30 180,1 0-1,-1-1 0,1 1 1,0-1-1,-1 1 0,1-1 1,-1 0-1,1 0 1,0 0-1,-1 0 0,1 0 1,0-1-1,-1 1 0,5-2 1,-6 1 9,1 0-1,-1 0 1,1 0 0,-1 0 0,1 0 0,-1 0 0,0 0-1,0-1 1,0 1 0,0 0 0,0-1 0,0 1 0,0-1-1,0 1 1,0-1 0,0-2 0,1-2 1,0-1-1,-1 1 1,0-1-1,-1 0 1,0 1 0,0-1-1,-1-8 1,1 13 40,0 1 7,-1-1-1,1 0 0,-1 1 0,1-1 1,-1 1-1,0 0 0,0-1 0,0 1 1,1-1-1,-1 1 0,-1 0 0,1 0 1,0 0-1,0 0 0,0 0 0,-1 0 1,1 0-1,0 0 0,-1 0 0,1 0 1,-1 1-1,1-1 0,-1 0 0,1 1 1,-1 0-1,1-1 0,-1 1 0,-2 0 1,-51-4 629,51 4-613,-1-1 29,1 1 0,0 0 1,-1 0-1,1 1 0,0-1 0,0 1 0,-1 0 1,1 0-1,0 0 0,0 1 0,0-1 1,0 1-1,0 0 0,1 0 0,-1 0 0,0 1 1,1 0-1,0-1 0,-1 1 0,1 0 0,0 0 1,1 1-1,-1-1 0,1 1 0,-1-1 0,1 1 1,0 0-1,0 0 0,-2 6 0,0 2 114,0 1-1,1 0 1,0 0-1,1 0 1,1 1-1,0-1 1,1 0-1,0 1 1,1-1-1,0 0 1,1 0-1,8 26 1,-9-32-207,2-1 0,-1 1 0,0-1 0,1 0 0,1 0 1,-1 0-1,1 0 0,0 0 0,0-1 0,0 0 0,1 0 1,0 0-1,0 0 0,0-1 0,0 1 0,1-2 0,0 1 1,0 0-1,0-1 0,0 0 0,0-1 0,1 1 0,-1-1 1,1-1-1,-1 1 0,13 0 0,-14-1-134,-1-1-1,1 0 1,-1-1-1,1 1 1,0-1 0,-1 0-1,1 0 1,-1 0-1,0-1 1,1 1 0,-1-1-1,0 0 1,0-1-1,0 1 1,0-1 0,-1 1-1,1-1 1,3-4-1,-2 2-404,-1-1 0,1 1-1,-1-1 1,0-1-1,-1 1 1,1 0-1,-1-1 1,-1 0 0,1 1-1,-1-1 1,2-9-1,2-25-6601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02.1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95 13926,'0'0'3402,"-2"-13"-3133,-3-40-98,5 52-168,0 0 0,0-1 0,1 1 0,-1 0 0,0 0 0,1 0 0,-1 0 0,1 0 0,-1-1 0,1 1 0,0 0 0,-1 0 0,1 0 0,0 0 0,0 1 0,0-1 0,0 0 0,-1 0 0,1 0-1,0 1 1,0-1 0,1 0 0,-1 1 0,0-1 0,0 1 0,0 0 0,3-1 0,31-2 65,-30 3-67,-1 0 4,-1 1 0,1-1 0,0 1 0,-1 0 1,1 0-1,-1 1 0,0-1 0,1 1 0,-1-1 0,0 1 0,0 0 0,0 0 0,0 1 0,0-1 0,0 1 0,-1-1 0,1 1 0,-1 0 0,0 0 1,0 0-1,0 0 0,0 0 0,0 1 0,-1-1 0,2 5 0,2 5 34,0 0 0,-1 0 0,-1 0 0,0 1 0,1 25 0,-3-7 85,0 0 0,-3 0 0,0-1 0,-2 1 0,-2 0 0,-1-1 0,-1 0 0,-1-1 0,-26 56 0,19-55 190,-2 0 0,-35 48 0,52-76-207,10-3 63,48-3-108,0-2-1,0-3 1,-1-2-1,0-3 0,72-26 1,-126 39-78,8-5-854,-10 5 816,0 0 1,0 0-1,-1 0 0,1 0 0,0 0 0,0 0 0,0 0 1,0 0-1,0 0 0,0 0 0,0 0 0,-1 0 0,1 0 1,0 0-1,0 0 0,0 0 0,0 0 0,0 0 0,0 0 1,0 0-1,-1 0 0,1 0 0,0 0 0,0 0 0,0-1 1,0 1-1,0 0 0,0 0 0,0 0 0,0 0 0,0 0 0,0 0 1,0 0-1,0 0 0,0-1 0,0 1 0,0 0 0,0 0 1,0 0-1,0 0 0,-1 0 0,1 0 0,1 0 0,-1-1 1,0 1-1,0 0 0,0 0 0,0 0 0,0 0 0,0 0 1,0 0-1,0 0 0,0-1 0,0 1 0,0 0 0,0 0 1,0 0-1,0 0 0,0 0 0,0 0 0,1 0 0,-16-3-7744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3:01.6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81 1 16920,'0'0'3471,"-13"23"-3063,-39 81-37,49-96-312,0 0 0,0 0 0,1 1 0,1-1 0,-1 1 0,1-1 0,1 1 0,-1-1 0,1 1 0,3 13 0,-2-5 44,0-5-69,1-1 1,0 0-1,0 1 1,1-1-1,1 0 0,-1 0 1,2-1-1,0 1 1,11 17-1,-13-23-35,1 1 0,1-1-1,-1 0 1,1 0 0,-1 0 0,1-1-1,0 0 1,1 0 0,-1 0 0,1 0-1,0-1 1,0 0 0,0 0-1,0-1 1,1 0 0,-1 0 0,0 0-1,8 0 1,-8-1-130,-1 0-1,1-1 1,-1 0-1,0 0 1,1 0-1,-1 0 1,1-1-1,-1 0 1,1 0-1,-1-1 1,0 0-1,0 0 1,0 0-1,0 0 1,0-1-1,0 1 1,-1-1-1,1-1 1,-1 1-1,0 0 1,0-1-1,0 0 1,0 0-1,-1 0 1,1-1-1,-1 1 1,5-10-1,15-35-4358,-4-7-3577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3:02.0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7700,'0'0'11157,"27"175"-10917,-17-87-144,-3 12-48,-2 9-48,-5-4 0,5-9-336,-5-19-209,0-20-175,4-20-192,1-18-737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3:02.3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 14231,'0'0'3601,"153"4"-5154,-119-22-3537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3:02.6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194 0 11717,'0'0'1361,"-29"155"160,10-91-577,2-5-640,-3-5-128,1-14-128,2-12-48,0-13-16,0-10-672,-3-5-2946,1-16-5874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3:03.0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161 1 14182,'0'0'5619,"104"111"-5091,-63-58-304,-2 8-192,0 0-32,-3-2-64,-11-9-608,-11-8-1281,-9-14-3089,-5-15-5331</inkml:trace>
  <inkml:trace contextRef="#ctx0" brushRef="#br0" timeOffset="1">0 193 9588,'0'0'10053,"148"28"-9797,-84-28-80,4-10-176,-8-8-208,-4 1-1072,-15 6-3523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3:03.7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9620,'0'0'497,"14"182"367,-7-62 721,3 13-737,2 7-352,0 2 1,-4-7-177,1-12-112,-4-21 112,-5-29-48,0-25-240,0-22-32,0-22-128,0-39-3458,0-24-1792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3:04.0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0 112 15351,'0'0'3057,"168"-26"-2896,-100 2-161,-12-2-465,-8 6-2240,-26 5-5107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3:04.4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1 181 14455,'0'0'5442,"146"-63"-5394,-105 30-48,-2-2-1200,-10 7-3026,-5 6-6035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3:04.7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193 605 9332,'0'0'4912,"3"-26"-3917,1 4-866,13-149 147,-14 127-271,1 0 10,-3 0-1,-7-82 1,5 119 31,-1 0 1,0 0 0,0 0 0,0 0 0,-1 0-1,0 0 1,0 1 0,-1-1 0,0 1 0,0 0-1,0 0 1,-1 1 0,-8-8 0,10 9 73,-1 1 0,0 0-1,0 1 1,0-1 0,0 1 0,0 0 0,-1 0 0,1 0 0,-1 1-1,1-1 1,-1 1 0,0 0 0,1 0 0,-1 1 0,0-1 0,0 1-1,1 0 1,-1 1 0,0-1 0,0 1 0,-7 2 0,9-2-84,-1 1 0,1-1 0,0 1 0,0 0 0,0 1 1,0-1-1,0 0 0,0 1 0,1 0 0,-1 0 0,1-1 1,-1 1-1,1 1 0,0-1 0,1 0 0,-1 0 0,0 1 0,1-1 1,0 1-1,0-1 0,0 1 0,-1 7 0,-1 7 61,0 1-1,2 0 0,0 20 0,1-36-85,-1 1-1,1 0 1,1 0 0,-1 0-1,0-1 1,1 1-1,0 0 1,0 0-1,0-1 1,0 1-1,2 3 1,-1-6-10,-1 1 0,1-1 0,0 0 0,-1 1 0,1-1 0,0 0 0,0 0 0,0 0 0,0 0 0,0-1-1,0 1 1,0 0 0,0-1 0,0 1 0,0-1 0,0 0 0,0 0 0,1 0 0,-1 0 0,3 0 0,1-1-1,-1 0 0,1 0 0,-1 0 0,1 0 0,-1-1 0,0 0 0,0 0 0,0 0 0,0-1 0,0 0 0,0 0 0,8-7 0,6-7-19,28-30-1,-19 18-16,-4 4 26,-14 15 0,0 0 0,17-14 0,-26 24 11,-1-1-1,0 1 1,0 0 0,0 0-1,1 0 1,-1-1-1,0 1 1,1 0-1,-1 0 1,0 0-1,0 0 1,1-1 0,-1 1-1,0 0 1,1 0-1,-1 0 1,0 0-1,1 0 1,-1 0 0,0 0-1,1 0 1,-1 0-1,0 0 1,1 0-1,-1 0 1,0 0-1,0 0 1,1 0 0,-1 1-1,0-1 1,1 0-1,-1 0 1,0 0-1,1 0 1,-1 1 0,0-1-1,0 0 1,1 0-1,-1 0 1,0 1-1,0-1 1,0 0-1,1 0 1,-1 1 0,0-1-1,0 0 1,0 1-1,4 19 88,-3-14-48,32 245 723,-2-11-611,-30-230-149,1-1-1,0 1 1,1-1 0,5 13-1,-8-21-3,1 0 0,-1 0-1,1 0 1,0 0 0,-1 0-1,1 0 1,0 0 0,-1 0-1,1 0 1,0 0 0,0 0-1,0 0 1,0-1-1,0 1 1,0 0 0,0-1-1,0 1 1,0-1 0,2 1-1,-2-1-4,1 0 0,-1 0 0,0-1-1,1 1 1,-1 0 0,0-1-1,1 1 1,-1-1 0,0 1-1,0-1 1,1 0 0,-1 1 0,0-1-1,0 0 1,0 0 0,0 0-1,0 0 1,0 0 0,0 0 0,0 0-1,1-2 1,9-12-252,-1 0-1,-1-1 1,0 0-1,9-24 1,22-74-5509,-22 48-1810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3:05.1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 53 16039,'0'0'681,"2"26"15,8 83-336,-9-101-350,0 1 1,1-1-1,0 0 0,0 0 0,1-1 0,0 1 1,1-1-1,-1 1 0,2-1 0,-1 0 1,9 10-1,-11-14-26,1 0-1,0-1 1,0 1 0,0-1 0,0 0 0,0 0 0,1 0 0,-1 0 0,1 0 0,-1-1-1,1 1 1,-1-1 0,1 0 0,0 0 0,0-1 0,0 1 0,-1-1 0,1 0-1,0 0 1,0 0 0,7-1 0,-9 0 3,-1 0 0,1 1 0,-1-1 1,1 0-1,-1 0 0,1 0 0,-1 0 0,0 0 0,0 0 0,1-1 0,-1 1 1,0 0-1,0-1 0,0 1 0,0-1 0,-1 1 0,1-1 0,0 1 1,-1-1-1,1 1 0,-1-1 0,1 0 0,-1 1 0,0-1 0,1 0 0,-1-2 1,2-55 101,-3 45-28,0 4 61,0 1 1,-1 0 0,0 0 0,0 0-1,-1 0 1,0 0 0,-1 1 0,0-1-1,0 1 1,-1 0 0,0 0 0,-1 1-1,-7-10 1,7 10-99,-1 0-1,1 0 1,-1 1 0,-1-1-1,1 1 1,-1 1-1,0 0 1,0 0 0,0 0-1,-1 1 1,0 1-1,1-1 1,-14-2 0,5 5-2185,6 1-2940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02.7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1 306 9236,'0'0'1940,"24"-6"-990,1-1-679,8-3 283,0 2-1,63-7 0,86-2 1800,582-59 665,-376 36-2595,525-76 247,-892 111-655,17-1-32,-38 6-79,-11 10-2738,-9 2-1885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3:05.8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27 305 15367,'0'0'3153,"-2"21"-2992,0-1-149,-2 18-90,3 73-1,6-62-352,-2-32 84,-2-27 37,-2 2 328,0 0-1,0 0 1,-1 1 0,-5-16 0,4 13 54,1 1 1,-1 0-1,-1-16 1,2-8 170,1-1 1,6-47-1,-4 70-232,1 1-1,0-1 0,1 1 1,0-1-1,0 1 0,1 0 0,1 0 1,0 0-1,0 1 0,0 0 0,11-12 1,-13 17-12,0 1 1,0 0-1,0 0 1,0 1-1,1-1 1,-1 1 0,1-1-1,0 1 1,0 0-1,0 1 1,4-2 0,-6 2 0,-1 1-1,1-1 1,0 1 0,0 0 0,-1 0 0,1 0 0,0 0 0,0 0 0,0 0 0,-1 0 0,1 1-1,0-1 1,-1 1 0,1-1 0,0 1 0,-1 0 0,1 0 0,0-1 0,-1 1 0,1 0 0,-1 0-1,0 1 1,1-1 0,-1 0 0,0 0 0,0 1 0,0-1 0,1 0 0,-1 1 0,0 1 0,8 14-5,-1 0 1,0 0-1,-2 1 1,0 0-1,5 28 1,12 103-18,-18-103 20,1 61 120,-5-101-80,-1-20-10,0-23-15,8-210-176,-3 193 135,2-1-1,23-81 1,-28 128 35,-1 6 11,-1-1-1,1 0 0,0 0 1,0 0-1,0 0 0,0 1 1,0-1-1,1 0 0,-1 1 0,1 0 1,-1-1-1,1 1 0,0 0 1,3-4-1,-4 6-6,-1 0 0,1 0 0,-1 0 0,1 0 0,-1 0 1,0 0-1,1 0 0,-1-1 0,1 1 0,-1 0 0,1 1 0,-1-1 0,1 0 0,-1 0 0,1 0 0,-1 0 1,0 0-1,1 0 0,-1 0 0,1 1 0,-1-1 0,0 0 0,1 0 0,-1 1 0,1-1 0,-1 0 0,0 1 1,1-1-1,-1 0 0,0 1 0,0-1 0,1 0 0,-1 1 0,0-1 0,0 0 0,1 1 0,-1 0 1,10 21 175,-9-18-121,33 110 964,32 195 1,-59-265-928,-2-20-501,13 90 1236,-13-37-6593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3:06.5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101 1 10293,'0'0'2147,"0"23"-1058,0-14-970,-1 74 795,-13 110 0,-7-71-653,-23 157 1276,24 0-18,20-275-1503,-1 0 0,1 0 0,1 0 0,-1-1 1,0 1-1,1 0 0,0 0 0,0-1 0,0 1 0,0 0 1,0-1-1,1 1 0,0-1 0,0 1 0,2 2 1,-2-4-15,1 0 1,-1-1 0,1 1 0,-1-1 0,1 0-1,0 0 1,0 0 0,-1 0 0,1 0-1,0-1 1,0 1 0,0-1 0,0 0 0,0 0-1,0 0 1,-1 0 0,1 0 0,0-1 0,0 1-1,3-2 1,5 0-6,0-2 0,0 1 0,-1-1 0,1-1 0,-1 0-1,0-1 1,-1 0 0,1 0 0,-1-1 0,0 0 0,10-11 0,-7 6-550,0-1 1,17-23-1,-23 26-574,1 0-1,-2-1 1,1 1 0,3-13 0,4-30-10268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3:06.8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0 300 16440,'0'0'2129,"160"-124"-2033,-92 71-96,0 3-1137,-7 6-3313,-8 16-7604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3:07.5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208 499 11733,'0'0'990,"-14"-22"291,-48-74 432,53 83-1158,0 1 1,-15-16 0,21 25-400,1 1 0,-1 0 1,0 0-1,1 0 1,-1 0-1,0 1 0,0-1 1,0 1-1,0-1 1,-1 1-1,1 0 0,-4 0 1,6 0-107,0 1 0,0 0 0,0 0 0,0 0 1,-1 0-1,1 0 0,0 0 0,0 0 0,0 0 0,0 1 0,0-1 0,0 0 1,0 1-1,0-1 0,0 1 0,0-1 0,0 1 0,0-1 0,0 1 0,1-1 1,-1 1-1,0 0 0,0 0 0,0-1 0,1 1 0,-1 0 0,0 0 1,1 0-1,-1 0 0,1 0 0,-1 1 0,-8 36 274,8-33-307,-5 74 120,4 96-1,2-101-124,0-65-12,0 1 6,0-1 0,0 0 0,1 1-1,4 15 1,-5-23-10,0-1-1,0 0 1,1 0-1,-1 0 1,1 1-1,-1-1 1,1 0-1,-1 0 1,1 0 0,0 0-1,0 0 1,-1 0-1,1 0 1,0 0-1,0 0 1,0 0-1,0-1 1,0 1-1,0 0 1,0 0 0,1-1-1,-1 1 1,0-1-1,0 1 1,0-1-1,1 0 1,-1 1-1,0-1 1,0 0-1,1 0 1,-1 0 0,0 0-1,0 0 1,1 0-1,-1 0 1,0 0-1,1-1 1,-1 1-1,0 0 1,0-1-1,0 1 1,3-2 0,-1 0-3,1 0 0,-1 0 0,0 0 0,0 0 0,0 0 0,0-1 0,0 0 0,0 1 1,-1-1-1,0 0 0,3-4 0,22-40-37,-17 28 40,21-44-12,-24 46 5,0 0 0,2 0 1,0 1-1,1 0 0,0 0 1,23-25-1,-31 40 3,-1 0-1,0 0 1,1 0 0,0 0-1,-1 0 1,1 0 0,-1 1 0,1-1-1,0 1 1,-1-1 0,1 1-1,0-1 1,0 1 0,-1 0-1,1 0 1,0 0 0,0 0-1,0 0 1,-1 0 0,1 0-1,0 1 1,0-1 0,-1 0 0,1 1-1,0 0 1,-1-1 0,1 1-1,0 0 1,-1 0 0,1 0-1,1 2 1,6 4-18,-1 0-1,0 0 1,-1 1-1,9 11 1,-3-3-51,-8-12 61,-1 0 0,1 0 0,-1 0 0,1 0 0,0-1 1,1 0-1,7 4 0,-11-6 10,0-1 0,-1 1 0,1 0 0,0-1 0,0 1 0,-1-1 0,1 0 0,0 0 0,0 0 0,0 0 0,0 0 0,-1 0 0,1 0 0,0 0 0,0-1 0,0 1 0,-1-1 0,1 1 1,0-1-1,0 0 0,-1 0 0,1 0 0,-1 0 0,1 0 0,-1 0 0,1 0 0,-1 0 0,0 0 0,1-1 0,0-1 0,5-7-13,-2 0 1,1 0-1,-1 0 1,-1-1-1,0 1 0,4-17 1,13-76-32,-15 72 49,5-52 93,1-95 0,-10 95 2848,9 389-2880,0-53-115,-9-114 47,-3-191-65,-1 17 11,2 0-1,7-53 1,-6 79 37,0 1 1,1-1 0,1 1 0,-1-1-1,1 1 1,1 0 0,-1 0 0,1 0-1,1 0 1,-1 1 0,2-1 0,-1 1-1,1 0 1,0 1 0,8-8 0,-11 12 2,1 0-1,-1 0 1,0 0 0,1 0-1,-1 0 1,1 1 0,0 0 0,0 0-1,-1 0 1,1 0 0,0 0 0,0 1-1,4 0 1,-6 0 11,1 0 0,-1 0 0,0 0 0,0 0 0,0 1 0,0 0 0,1-1 0,-1 1 0,0 0 0,0 0 0,0 0 0,0 0 0,-1 0 0,1 0 0,0 0 0,0 1 0,-1-1 0,1 1 0,-1-1 0,1 1 0,-1 0 0,0 0 0,1 0 0,0 3 0,3 7-5,-1 1 1,-1-1-1,0 1 1,-1 0-1,0-1 1,-1 1-1,-1 18 1,0-11 9,-1-1 1,-1 1 0,-1 0 0,-7 23 0,5-29 0,0-1 0,-1 0 0,0 0 0,-1-1 0,0 1 0,-1-1 0,-10 10 0,14-16-191,0-1-1,-1 0 1,1-1 0,-1 1-1,-1-1 1,1 0 0,0 0 0,-1 0-1,0-1 1,0 0 0,0 0-1,0 0 1,-1-1 0,1 0-1,-1-1 1,-11 3 0,16-4-71,1 0 1,-1 0 0,0 0-1,1 0 1,-1 0-1,1 0 1,-1 0 0,1-1-1,-1 1 1,1-1-1,-1 1 1,1-1 0,-3-1-1,-12-21-5949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3:07.9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16295,'0'0'4771,"29"142"-4691,-21-61-16,-6 20-64,-2 8 0,0 5-192,0-16-609,0-24-799,0-30-369,0-31 240,15-39-6755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3:08.3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90 14006,'0'0'2732,"19"15"-3022,1-1 89,41 25 1,-60-39 182,1 1 0,-1 0 0,1-1-1,0 1 1,0-1 0,-1 0-1,1 0 1,0 1 0,-1-1 0,1 0-1,0-1 1,0 1 0,-1 0 0,1 0-1,0-1 1,0 1 0,-1-1 0,1 1-1,-1-1 1,1 0 0,0 0 0,-1 0-1,1 0 1,-1 0 0,0 0-1,1 0 1,-1 0 0,0 0 0,2-3-1,2-2-77,-1 0-1,0 0 0,0 0 1,5-14-1,-6 14 35,0-1 66,-1 1 0,0-1 1,0 1-1,0-1 1,-1 0-1,0 1 1,0-1-1,-1-12 1,0 18 56,-1 0 0,1 0 0,-1 0 1,1 0-1,-1 0 0,1 0 1,-1 0-1,1 0 0,-1 0 0,0 0 1,1 0-1,-1 0 0,0 0 1,0 1-1,0-1 0,0 0 0,0 1 1,0-1-1,0 0 0,0 1 1,0-1-1,0 1 0,0 0 0,0-1 1,0 1-1,0 0 0,-1 0 1,1-1-1,0 1 0,-2 0 1,-44-1 1816,38 1-1535,3-1-99,0 1-1,1 1 1,-1-1-1,1 1 1,-1 0-1,-9 2 0,13-2-188,0 1 0,0-1 0,0 0 0,1 0 0,-1 1 0,0-1 0,0 1-1,1 0 1,-1-1 0,1 1 0,0 0 0,-1 0 0,1 0 0,0 0-1,0 0 1,0 0 0,0 0 0,1 0 0,-2 4 0,-1 13-12,0 0 0,0 0 0,2 0 0,0 1 0,3 19 0,-1 2-35,-1-33-18,0 26-31,4 36 1,-2-60-82,-1 0 0,1-1 0,1 1 0,0 0 0,0-1 0,1 0 0,0 0 0,7 12 0,-10-19 42,0-1 1,1 1 0,-1 0 0,1 0-1,-1-1 1,1 1 0,-1-1 0,1 1-1,0-1 1,0 0 0,0 1 0,0-1-1,0 0 1,0 0 0,0-1 0,0 1-1,0 0 1,0-1 0,1 1-1,-1-1 1,0 1 0,0-1 0,0 0-1,4-1 1,-3 1-37,0-1 0,0 0-1,0 0 1,0 0 0,0 0 0,0 0-1,-1-1 1,1 1 0,-1-1 0,1 0-1,-1 0 1,0 0 0,1 0 0,-1 0-1,0 0 1,0 0 0,2-5 0,21-40-2803,-3-8-2086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3:08.7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16039,'0'0'5875,"17"122"-5427,-8-32-176,-4 17 129,-5 13 47,0-2-288,0-15-80,-2-27-80,-3-30-304,2-22-641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3:10.2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1 2817,'0'0'16864,"-1"28"-16616,0-9-221,0 28 11,1 0 0,10 59 1,16 239 330,-4-34-1128,-18-299-364,-3-27-7142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3:10.6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37 268 14567,'0'0'2985,"5"-20"-1531,-3 12-1328,0-2-68,0 0-1,1 0 1,0 1 0,1 0-1,0-1 1,0 1 0,1 1 0,0-1-1,0 1 1,1-1 0,0 2-1,1-1 1,10-9 0,-3 4-44,1 2-1,1-1 1,0 2 0,0 0 0,1 1 0,0 1 0,1 0-1,-1 2 1,2 0 0,26-5 0,-44 10-27,1 1 0,-1-1-1,1 1 1,-1 0 0,1 0 0,-1 0 0,1 0 0,-1 0 0,1 0 0,-1 0-1,1 0 1,0 1 0,-1-1 0,0 1 0,1-1 0,-1 1 0,1-1-1,-1 1 1,1 0 0,-1 0 0,0 0 0,0 0 0,1-1 0,-1 2 0,0-1-1,2 2 1,-2 1-49,0-1 0,0 1 0,0 0 0,0 0-1,-1 0 1,0-1 0,1 1 0,-1 0 0,-1 5-1,0 6-57,-1-1 0,-1 0 0,0 0-1,-1 0 1,-1 0 0,0 0-1,-1-1 1,0 0 0,-12 18 0,-12 16-64,-39 45 0,68-91 186,-29 37 412,-1-2 1,-1-1-1,-2-2 1,-57 44 0,91-77-403,0 0 0,0 1 0,0-1 0,1 0 0,-1 0 0,0 1 0,0-1 0,1 0 0,-1 0 0,0 1 1,1-1-1,-1 0 0,0 0 0,1 0 0,-1 1 0,0-1 0,1 0 0,-1 0 0,1 0 0,-1 0 0,0 0 0,1 0 1,-1 0-1,1 0 0,-1 0 0,0 0 0,1 0 0,-1 0 0,0 0 0,1 0 0,-1 0 0,1-1 0,-1 1 0,1 0 1,26-1 193,-7-2-206,1 2 0,0 0 0,0 1 0,0 1 0,-1 0 0,1 2 0,-1 1 0,1 0 0,-1 2 0,0 0 0,33 16 0,-16-3-98,-1 2 0,-1 1-1,-1 2 1,-1 1 0,-1 2-1,50 55 1,-78-78-260,14 20-126,-13-6-4661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3:11.0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17144,'0'0'1360,"12"121"-111,-8-58-673,1 5-192,-2 4-47,-1-7-129,-2-10 16,0-9-64,0-20-32,0-11-96,0-8-32,3-11-464,1-27-753,1-13-1360,-5-8-2849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2:57.0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4 13622,'0'0'4175,"-4"-2"-4038,4 2-138,-1-1 1,1 1 0,-1 0 0,1 0 0,-1 0 0,1 0 0,-1 0 0,0 0 0,1-1 0,-1 1-1,1 0 1,-1 0 0,1 1 0,-1-1 0,1 0 0,-1 0 0,1 0 0,-1 0 0,1 0 0,-1 1 0,1-1-1,-1 0 1,1 0 0,-1 1 0,1-1 0,0 0 0,-1 1 0,1-1 0,-1 0 0,1 1 0,0-1-1,-1 1 1,1-1 0,0 0 0,-1 1 0,1-1 0,0 1 0,0-1 0,0 1 0,-1-1 0,1 1 0,0-1-1,0 1 1,0 0 0,-1 5-4,0 0-1,0 0 1,1-1-1,0 1 1,0 7-1,14 83 21,59 448 496,-69-506-502,-2-10 13,-1-16-17,0 0 0,0 0 0,1 0 1,8 23-1,-10-34-7,1 0 0,-1 0 1,1 0-1,0-1 0,-1 1 1,1 0-1,0 0 0,-1-1 1,1 1-1,0 0 0,0-1 1,0 1-1,0-1 0,0 1 1,0-1-1,0 1 0,0-1 1,0 0-1,0 0 0,0 1 1,0-1-1,0 0 0,0 0 0,0 0 1,0 0-1,0 0 0,0 0 1,0 0-1,0-1 0,2 1 1,0-1-101,-1 0-1,1 1 1,0-1 0,-1 0 0,1 0 0,0-1 0,-1 1-1,0 0 1,1-1 0,3-3 0,14-23-2468,-4-8-2730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03.1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14679,'0'0'0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3:11.4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12 110 17208,'0'0'6995,"-12"-110"-7075,12 145-18937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3:11.8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316 50 14519,'0'0'2459,"-22"-9"-1165,-72-26-253,92 34-1009,-1 0 1,0 0-1,0 0 1,0 1 0,1-1-1,-1 1 1,0-1-1,0 1 1,0 0-1,0 0 1,0 0-1,0 1 1,0-1 0,0 1-1,1-1 1,-1 1-1,0 0 1,0 0-1,1 0 1,-1 1-1,-3 1 1,2 1-7,1-1 1,0 1-1,0 0 0,0 0 1,0 0-1,1 0 0,0 0 1,-4 9-1,1-3 27,-4 12 36,0 0 1,2 0 0,0 1 0,1 0 0,-3 33 0,3 2-32,3 59 1,3-116-61,0-1 0,0 1 0,1-1 0,-1 1-1,0 0 1,1-1 0,-1 1 0,1-1 0,-1 1 0,1-1 0,-1 1 0,1-1 0,-1 1 0,1-1 0,-1 0-1,1 1 1,-1-1 0,1 0 0,0 1 0,-1-1 0,1 0 0,0 0 0,-1 0 0,1 1 0,0-1-1,-1 0 1,1 0 0,0 0 0,-1 0 0,1 0 0,0 0 0,0-1 0,-1 1 0,1 0 0,0 0-1,-1 0 1,1-1 0,0 1 0,31-11-9,-17 0 4,0-1 0,-1-1 0,-1 0 1,0-1-1,-1 0 0,18-28 0,-12 17 95,29-30 0,-47 55-76,1 0 1,-1 0 0,0 0 0,0 0-1,0-1 1,0 1 0,0 0-1,1 0 1,-1 0 0,0 0 0,0 0-1,0 0 1,0-1 0,1 1 0,-1 0-1,0 0 1,0 0 0,0 0-1,0 0 1,1 0 0,-1 0 0,0 0-1,0 0 1,0 0 0,1 0 0,-1 0-1,0 0 1,0 0 0,0 0-1,1 0 1,-1 0 0,0 0 0,0 0-1,0 0 1,1 1 0,-1-1 0,0 0-1,0 0 1,0 0 0,0 0-1,0 0 1,1 0 0,-1 1 0,0-1-1,0 0 1,0 0 0,0 0 0,5 15 250,-2 27-128,-2-34-45,27 788-200,-29-729-123,-14 101-1,9-132 213,-1 0 0,-2-1 1,-2 0-1,-21 47 0,27-70 42,-1-1-1,0 1 1,-1-2-1,-1 1 0,-13 15 1,19-24-1,0 1 0,-1-1 0,1 1 0,-1-1 0,0 0 1,1 0-1,-1 0 0,0 0 0,0-1 0,-1 1 0,1-1 0,0 0 0,0 0 1,-1 0-1,1 0 0,0-1 0,-1 1 0,1-1 0,-1 0 0,1 0 0,-1 0 1,1 0-1,-1-1 0,1 1 0,-4-2 0,3 0-8,1 0 0,-1 0 0,1 0 1,-1-1-1,1 1 0,0-1 0,0 1 0,0-1 0,0 0 0,1-1 0,-1 1 0,1 0 1,0-1-1,0 1 0,0-1 0,0 1 0,-1-6 0,-4-10-2,1-1 0,-4-24 0,7 31-4,-8-55-39,3-1 1,3 0-1,4-71 1,1 132 23,0-33-139,1 1 0,3-1 0,1 1 0,2 0 0,2 0 0,1 1 0,2 0 0,26-56 1,-19 59-668,1 0-1,2 1 1,44-55 0,0 19-4424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3:12.2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0 15783,'0'0'3298,"-1"28"-3109,1-13-160,-2 31 33,3 0 1,8 63-1,17 121 136,-13-100-161,-13-128-36,0 0 0,0 0-1,0 0 1,0 0 0,0-1 0,1 1 0,-1 0-1,1 0 1,-1 0 0,1-1 0,0 1-1,0 0 1,0-1 0,0 1 0,1 1 0,-1-3-1,-1 0-1,1 0 1,-1 0 0,1 0 0,0 0 0,-1 0 0,1 0 0,-1-1 0,1 1 0,-1 0 0,1 0 0,-1-1 0,1 1 0,-1 0 0,1 0 0,-1-1 0,1 1 0,-1-1 0,0 1 0,1 0 0,-1-1-1,1 1 1,-1-1 0,0 1 0,0-1 0,1 1 0,-1-1 0,0 1 0,0-1 0,1 0 0,24-60-17,-22 52 15,6-16 3,0 0-1,2 0 1,0 1-1,22-31 1,-32 54 3,-1-1 0,1 1 1,0-1-1,0 1 0,0 0 0,0 0 1,0 0-1,0 0 0,0-1 1,0 1-1,1 1 0,-1-1 0,0 0 1,1 0-1,-1 0 0,0 1 1,1-1-1,-1 1 0,1-1 1,-1 1-1,1-1 0,-1 1 0,1 0 1,-1 0-1,1 0 0,0 0 1,-1 0-1,1 0 0,-1 0 0,1 0 1,-1 1-1,1-1 0,-1 1 1,1-1-1,-1 1 0,1 0 0,-1-1 1,0 1-1,1 0 0,-1 0 1,0 0-1,0 0 0,1 0 0,-1 0 1,0 0-1,0 0 0,1 2 1,5 7 95,0-1 0,-1 1 0,0 0 0,9 21 1,43 126 710,1 4-507,-51-148-556,-2-14-1200,1-23-2676,-4-15-3462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3:12.5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19321,'0'0'4223,"7"11"-4207,1 5-2,0 1 0,-1 0-1,-1 0 1,0 0 0,5 30 0,14 285 1,-10-89-1,-15-239-16,1 4 8,0 1 0,0-1-1,1 1 1,5 15 0,-7-23-6,1 0 1,-1 0 0,1 1-1,0-1 1,-1 0-1,1 0 1,0 0 0,-1 0-1,1 0 1,0 0-1,0 0 1,0 0 0,0 0-1,0-1 1,0 1-1,0 0 1,0 0 0,1-1-1,-1 1 1,0-1-1,0 1 1,0-1 0,1 0-1,-1 1 1,0-1-1,0 0 1,1 0 0,-1 0-1,0 0 1,1 0-1,-1 0 1,0 0 0,0 0-1,1-1 1,-1 1-1,0 0 1,0-1 0,1 1-1,1-2 1,1 0-2,0 0-1,-1-1 1,1 1 0,-1-1 0,1 0 0,-1 0-1,0 0 1,0-1 0,0 1 0,0-1 0,2-3-1,24-48-192,-21 38 40,27-62-1679,-32 68 638,0 0 0,0 0 0,1-13-1,-3-8-6154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3:12.9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0 121 19433,'0'0'3329,"158"-75"-4289,-119 51-2065,-5 2-7732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3:13.3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294 1 15415,'0'0'7086,"0"11"-6827,15 465 837,-15-465-1081,-1 0-1,1 0 0,-1 1 1,-1-1-1,0 0 1,-7 19-1,7-26-6,1-1 0,-1 1 0,0-1-1,0 0 1,0 0 0,0 0 0,-1 0 0,1 0-1,-1 0 1,0 0 0,0-1 0,0 0 0,0 1-1,0-1 1,0 0 0,-1 0 0,1-1 0,-1 1-1,1-1 1,-1 0 0,0 0 0,0 0 0,-5 1-1,1-2-9,1 1-1,-1-1 0,0 0 0,1-1 0,-1 0 0,0 0 0,1-1 1,0 0-1,-1 0 0,1 0 0,0-1 0,0 0 0,0-1 0,0 1 1,1-2-1,-1 1 0,1 0 0,0-1 0,-8-9 0,7 6-243,0 0 0,0 0-1,1 0 1,1-1 0,-1 0 0,-3-10-1,4 9-624,2 0 0,-1 0 0,1-1-1,1 1 1,-3-21 0,4-15-5860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3:13.7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92 17544,'0'0'6131,"141"-42"-6019,-73 25-112,5 0-176,-3 6-1377,-7 6-1520,-19 5-4243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3:14.0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 88 11989,'0'0'9263,"2"24"-8740,11 78-325,-12-96-186,0-1 0,1 1 1,-1-1-1,1 0 1,0 0-1,0 1 0,1-1 1,-1 0-1,1-1 0,0 1 1,1 0-1,-1-1 0,1 0 1,4 4-1,-5-5-35,-1-2 1,1 1-1,0 0 0,0-1 0,0 1 1,0-1-1,0 0 0,1 0 0,-1 0 1,0 0-1,0 0 0,1-1 0,-1 0 1,0 0-1,1 0 0,-1 0 1,0 0-1,1 0 0,4-2 0,-5 1-19,-1 0 0,0 1 0,0-1 0,1-1 1,-1 1-1,0 0 0,0 0 0,0-1 0,0 1 0,0-1 0,-1 0 0,1 1 0,0-1 0,-1 0 0,1 0 0,0-2 0,1-1-28,0-1 0,0 1 1,-1-1-1,0 0 0,0 0 0,1-7 0,0-3 21,-1-1 0,-1 1-1,-1 0 1,-1-19 0,0 29 90,0 1 1,0-1 0,0 1 0,-1-1 0,0 1 0,0 0-1,-1 0 1,1 0 0,-1 0 0,0 0 0,0 0 0,0 1-1,-1 0 1,0-1 0,0 1 0,0 1 0,0-1 0,-1 0-1,1 1 1,-8-4 0,2 2 116,0 0-1,0 1 1,0 0-1,0 0 1,-1 2 0,1-1-1,-1 1 1,0 0-1,-20 1 1,30 1-160,-1 0 0,0 0-1,0 0 1,0 0 0,0 1 0,0-1-1,1 1 1,-1-1 0,0 1-1,0 0 1,1 0 0,-1 0 0,0 0-1,1 0 1,-1 0 0,1 0 0,-1 0-1,1 1 1,0-1 0,-1 0 0,1 1-1,0-1 1,0 1 0,-1 3 0,-1 0-778,2 0 0,-1 0 1,0 0-1,1 1 0,0-1 1,0 0-1,0 9 1,1 7-10531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3:14.5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0 18761,'0'0'4113,"-7"116"-4065,19-55-15,0 9-33,-4 2-49,-6-4-303,-2-11-768,0-14-1585,0-17-2418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3:14.8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20 14118,'0'0'4253,"-3"26"-3621,0 2-547,0-12-65,1 0 0,1 0 0,1 0 0,0 0 0,1 0 1,0 0-1,6 22 0,1 8-20,-1 0 0,0 77 0,-8-148-290,-2 1 0,-11-49 0,-1-3 287,11 38 527,2-1 0,3-38 0,-1 73-469,1 0-1,-1 0 1,1 1 0,0-1 0,0 0 0,0 1 0,0-1 0,1 1-1,0 0 1,-1-1 0,1 1 0,0 0 0,1 0 0,-1 0-1,0 0 1,1 0 0,0 1 0,0-1 0,0 1 0,0 0-1,0 0 1,0 0 0,0 0 0,1 0 0,-1 1 0,1-1-1,-1 1 1,6-1 0,-3 0-41,0 1-1,0 0 1,0 0-1,0 1 1,0 0-1,0 0 1,0 0-1,0 1 0,0 0 1,0 0-1,0 0 1,0 1-1,0 0 1,0 0-1,0 0 1,10 7-1,-7-2-8,0 0 0,-1 1 0,0 0-1,0 0 1,-1 1 0,0 0 0,9 14 0,37 78-478,-20-34-1416,-24-55 274,-3-26-10563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23.4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1 676 13110,'0'0'2537,"31"7"-1539,45 7-687,147 5 0,80-21-215,214-59 112,-274 25-187,301-29-22,109-14 117,536-53 99,7 37-252,-725 60 80,81-12-54,172-12-1,-1 30 38,824 28 587,-1545 1-556,-5-1-138,-1 0-221,1-1 0,-1 1 0,1-1 0,-1 0 0,1-1 0,0 1 0,0 0 0,0-1-1,0 0 1,0 0 0,-3-5 0,4 6 83,-31-37-5477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3:15.1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8292,'0'0'12421,"19"111"-11236,-2-39-817,-2 11-192,-3 9-96,-7 11-80,-5 4-16,0-7-384,-5-19-1665,-7-28-2337,0-36-3153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3:15.5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15719,'0'0'4661,"0"25"-4389,0 27-211,4 245 76,3-193 173,5-1 0,28 121 1,-37-215-301,-1 1 0,1 0 1,1-1-1,0 1 0,0-1 1,9 12-1,-11-18-6,0 0 0,0-1 0,0 1 0,1-1-1,0 0 1,-1 0 0,1 0 0,0 0 0,0 0 0,0-1 0,0 1-1,0-1 1,0 0 0,0 0 0,1 0 0,-1 0 0,0 0 0,1-1-1,-1 0 1,1 1 0,5-2 0,-4 0-21,-1 1-1,1-2 1,0 1-1,0-1 1,-1 1-1,1-1 1,-1-1-1,0 1 0,1-1 1,-1 1-1,0-1 1,0 0-1,-1 0 1,1-1-1,-1 1 1,0-1-1,1 0 1,-2 0-1,6-8 1,3-7-1041,-1 0-1,-1 0 1,9-26 0,3-23-6565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3:15.9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0 239 14967,'0'0'7539,"122"-121"-7539,-74 75-512,3 7-1281,0 15-2689,-5 15-4866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3:16.4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174 556 7171,'0'0'3090,"-3"-19"-2052,-4-35 8,-19-125 5562,26 178-6533,0 1 0,0-1 0,-1 0 0,1 1 0,0-1 0,0 0 0,0 0 1,-1 1-1,1-1 0,0 0 0,-1 1 0,1-1 0,0 1 0,-1-1 0,1 0 0,-1 1 1,1-1-1,-1 1 0,1-1 0,-1 1 0,1 0 0,-1-1 0,0 1 0,1-1 1,-1 1-1,0 0 0,1 0 0,-1-1 0,0 1 0,1 0 0,-1 0 0,0 0 0,1 0 1,-1 0-1,0 0 0,0 0 0,1 0 0,-1 0 0,0 0 0,1 0 0,-1 0 0,0 0 1,1 1-1,-2-1 0,-1 2-32,0-1 0,1 1 0,-1-1 1,1 1-1,-1 0 0,1 0 0,0 0 1,0 0-1,-4 4 0,-5 11-22,0 1 0,1 1 0,1 0 1,1 0-1,0 0 0,2 1 0,0 0 0,1 1 0,1-1 0,1 1 0,-1 39 1,4-58-22,0-1 0,0 0 0,0 0 0,0 0 0,0 0 0,0 0 0,0 1 0,0-1 0,1 0 1,-1 0-1,0 0 0,1 0 0,-1 0 0,1 0 0,-1 0 0,1 0 0,-1 0 0,1 0 1,0 0-1,-1 0 0,1 0 0,0 0 0,1 0 0,-1 0 0,0-1 1,0 0-1,1 0 0,-1 0 0,0 1 1,0-1-1,0-1 0,0 1 1,0 0-1,0 0 0,1 0 1,-1 0-1,0-1 0,0 1 0,0-1 1,0 1-1,0-1 0,2 0 1,2-3 0,1 0 0,-1 0 0,0 0 0,0-1 0,0 0 0,7-9 1,22-41-85,-3-1 0,27-69 0,-58 124 83,1-1-1,-1 1 0,1-1 0,0 1 1,-1 0-1,1 0 0,0-1 0,0 1 1,0 0-1,0 0 0,0 0 0,2-2 0,-2 3 2,-1 0 0,0 0-1,1 0 1,-1 0 0,0 0-1,1 0 1,-1 0 0,0 0-1,1 0 1,-1 0-1,0 0 1,1 0 0,-1 0-1,0 0 1,1 0 0,-1 1-1,0-1 1,0 0 0,1 0-1,-1 0 1,0 0-1,1 1 1,-1-1 0,0 0-1,0 0 1,1 1 0,-1-1-1,0 0 1,0 0 0,0 1-1,1-1 1,-1 1-1,13 37 78,-11-28-60,2 5-13,0 0 0,1 0-1,1-1 1,0 0 0,1 0-1,14 21 1,-18-31-8,0 0 0,1 0 0,0 0 1,0 0-1,0 0 0,0-1 0,1 0 0,-1 0 1,1 0-1,0 0 0,0-1 0,0 0 0,0 0 0,0 0 1,0-1-1,1 1 0,-1-1 0,1-1 0,-1 1 1,0-1-1,1 0 0,5 0 0,-5-1-20,0-1-1,-1 1 1,1-1-1,-1 0 1,0-1-1,1 1 1,-1-1 0,0 0-1,0 0 1,-1 0-1,1-1 1,-1 0-1,0 0 1,0 0-1,0 0 1,0-1 0,-1 1-1,1-1 1,3-8-1,3-5-12,-1 1-1,-1-1 1,0-1 0,7-27-1,-8 12 107,-2 0-1,-1-1 0,-2 1 1,-2-41-1,0 59 62,0 6 40,0 0 1,-1 0 0,-1 0 0,-4-17-1,5 23-58,0 1 0,0-1 0,0 1 0,-1 0 0,0-1 0,1 1-1,-1 0 1,-1 0 0,1 0 0,0 0 0,-1 1 0,1-1 0,-1 0-1,0 1 1,0 0 0,-4-3 0,7 5-106,-1 0 0,1 0 0,-1-1 0,1 1 1,-1 0-1,1 0 0,-1 0 0,1 0 0,-1 0 0,0 0 0,1 0 0,-1 0 0,1 0 0,-1 0 1,1 0-1,-1 0 0,1 0 0,-1 0 0,1 1 0,-1-1 0,1 0 0,-1 0 0,1 1 0,-1-1 1,1 0-1,-1 0 0,1 1 0,-1-1 0,1 1 0,0-1 0,-1 0 0,1 1 0,0-1 1,-1 1-1,1-1 0,0 1 0,0-1 0,-1 1 0,1-1 0,0 1 0,0-1 0,0 1 0,0-1 1,0 1-1,0 0 0,-1-1 0,1 1 0,1-1 0,-1 2 0,-2 33 235,2-29-228,6 215-177,-2-173 88,3 0-1,17 72 0,-24-119 66,1 0-1,-1 0 0,0 0 1,1 0-1,-1 0 0,1 0 0,-1 0 1,1 0-1,-1 0 0,1 0 1,-1 0-1,1 0 0,0 0 1,0-1-1,-1 1 0,1 0 0,0 0 1,1 0-1,-1-1 1,0 1 0,-1-1-1,1 0 1,0 0 0,0 0 0,-1 0 0,1 0-1,0 0 1,0 0 0,-1 0 0,1 0-1,0-1 1,0 1 0,-1 0 0,1 0 0,0-1-1,-1 1 1,1 0 0,0-1 0,0 0-1,2-1-17,0-1-1,0 1 0,0-1 0,-1 0 0,1 0 1,-1 0-1,5-7 0,32-70-329,-30 58 272,1 0-1,2 0 1,0 1 0,1 0 0,21-24 0,-32 42 51,1 0 0,0 1 1,0-1-1,0 1 0,0 0 0,0 0 0,0 0 0,1 0 1,-1 1-1,7-3 0,-9 4 25,0-1 0,1 1 0,-1 0 0,0 0 0,0 0 0,0 0-1,0 0 1,1 0 0,-1 1 0,0-1 0,0 0 0,0 0 0,0 1 0,1-1 0,-1 1 0,0-1 0,0 1 0,0-1 0,0 1 0,0 0 0,0 0-1,0-1 1,-1 1 0,1 0 0,0 0 0,0 0 0,-1 0 0,1 0 0,0 0 0,-1 0 0,1 0 0,-1 0 0,1 0 0,-1 0 0,0 1-1,1-1 1,-1 2 0,4 16-37,-1 0-1,-1 0 0,-1 0 1,-2 33-1,0-13-39,1-22 70,-1 0-1,-1 0 1,0 0-1,-1 0 1,-1-1 0,-9 25-1,9-31-21,0-1-1,-1 1 1,0-1 0,-1 0-1,0 0 1,0-1-1,-1 0 1,0 0-1,0 0 1,-1-1-1,-13 10 1,18-14-198,0-1-1,0-1 1,-1 1-1,1 0 1,-1-1-1,1 0 1,-1 0-1,0 0 1,0 0 0,1 0-1,-1-1 1,0 0-1,-7 0 1,11 0 33,-1 0 1,0 0 0,0 0-1,0 0 1,0 0 0,1 0-1,-1 0 1,0 0-1,0-1 1,0 1 0,0 0-1,1-1 1,-1 1 0,0 0-1,0-1 1,1 1 0,-1-1-1,0 1 1,1-1-1,-1 0 1,0 0 0,-8-27-8041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3:16.8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19321,'0'0'2945,"0"116"-2769,10-47-96,2 14-32,0 9-16,-2 7-16,-5-8-16,-3-10-256,-2-20-608,0-17-561,0-20-1056,0-17-3762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3:17.2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112 332 5426,'0'0'2402,"10"-20"-935,3-4-845,-5 11-171,-1 0 0,0-1 0,-1 0 0,-1 0 1,0 0-1,-1-1 0,3-18 0,-3 13 1105,-2 0-1,0-1 0,-3-39 1,1 58-1468,0 1-1,-1-1 1,1 0 0,-1 0 0,1 1 0,-1-1 0,0 1-1,0-1 1,1 0 0,-1 1 0,0-1 0,0 1-1,-1 0 1,1-1 0,0 1 0,0 0 0,-1 0 0,1 0-1,0 0 1,-1 0 0,1 0 0,-1 0 0,0 0 0,1 0-1,-1 1 1,0-1 0,1 1 0,-1-1 0,0 1 0,0 0-1,1 0 1,-1 0 0,0 0 0,0 0 0,1 0 0,-3 0-1,-1 1-19,1-1 0,-1 1-1,1-1 1,0 1 0,-1 1-1,1-1 1,0 1-1,0-1 1,0 1 0,0 0-1,0 1 1,0-1 0,-6 6-1,2 2-58,0-1 0,1 1-1,1 0 1,0 1 0,0-1-1,1 1 1,0 1 0,1-1-1,0 0 1,-4 24 0,3-5-15,2 1 0,1 0 0,2 35 0,0-61-11,0 0 0,0 0 0,1 0 0,0 0 0,0 0 0,0-1 0,1 1 0,0 0 0,0-1 0,0 1 0,0-1 0,1 1 0,0-1 0,0 0 0,0 0 0,0 0 0,0-1-1,1 1 1,0-1 0,6 5 0,-3-4-153,1 0-1,-1 0 0,1-1 1,0 0-1,0 0 0,0-1 0,0 0 1,1 0-1,-1-1 0,0 0 1,14-1-1,-20 1 62,0-2 0,0 1-1,0 0 1,0 0 0,1-1 0,-1 1 0,0-1-1,0 1 1,0-1 0,0 0 0,0 0 0,0 0-1,0 0 1,-1 0 0,1 0 0,0-1 0,0 1-1,1-2 1,0-2-711,0 1-1,0-1 0,0 0 0,0 0 1,-1 0-1,3-6 0,7-25-8295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3:19.3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99 5491,'0'0'6373,"3"-3"-5156,15-8 555,1-1 0,24-9 0,-21 11-1733,0 2 1,1 0-1,1 1 1,-1 1-1,1 2 1,0 0-1,31 0 1,-52 3-42,0 1 1,1 0-1,-1 1 1,0-1-1,0 1 1,1-1 0,-1 1-1,0 0 1,0 0-1,0 0 1,0 1-1,0-1 1,0 1 0,-1-1-1,5 4 1,-5-2-5,1 0 0,-1 0 0,0 0 0,0 0 1,0 1-1,0-1 0,0 1 0,-1-1 0,1 1 0,-1 0 1,0-1-1,1 9 0,2 16 2,-1 0 1,-2 0-1,0 1 1,-2-1 0,-1 0-1,-2 0 1,0 0-1,-10 31 1,-12 28 566,-45 98 1,50-134-51,21-50-493,-2 1 39,2 1-1,-1-1 1,0 0-1,0 0 1,1 0-1,-1 0 1,1 0-1,-1 1 1,1 3-1,0-5-41,1 0-1,-1-1 1,1 1-1,-1 0 1,1 0-1,0-1 1,-1 1-1,1 0 1,0-1-1,-1 1 1,1-1-1,0 1 0,0-1 1,-1 1-1,1-1 1,0 0-1,0 1 1,0-1-1,0 0 1,0 0-1,-1 0 1,1 1-1,0-1 0,0 0 1,0 0-1,0 0 1,0 0-1,1-1 1,70 4 615,109-12 1,-52-5-1218,-2-3-3609,-88 12 1732,11-2-8690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3:20.0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71 15175,'0'0'6285,"-4"24"-5764,3-18-492,-7 51 238,-1 84 0,8-98-225,0-6-10,2 1-1,8 55 0,-8-84-25,1 0-1,0 0 1,0 0 0,1 0-1,0 0 1,1-1 0,0 0-1,0 0 1,1 0 0,0 0-1,0 0 1,1-1-1,0 0 1,0-1 0,12 10-1,-13-12-7,-1-1 0,1 0 0,1 0 0,-1-1 1,0 1-1,1-1 0,-1 0 0,1-1 0,0 1 0,0-1 0,-1 0 0,1-1 0,0 0 0,0 1 0,0-2 0,0 1 0,0-1 0,-1 0 0,1 0 0,10-4 0,-8 2-8,0 0 1,0-1-1,-1 0 0,1-1 1,-1 0-1,0 0 1,0 0-1,0-1 0,-1 0 1,0 0-1,0-1 1,-1 1-1,6-10 0,-2 1-4,0-1 0,-1-1 0,-1 1 0,-1-1 0,0 0 0,5-29 0,-5 12 17,-2 0-1,-1-52 1,-3 71-3,-1 1 1,0 0-1,-1-1 1,0 1-1,-1 0 1,-1 0 0,-1 1-1,-7-18 1,7 21-19,0 0 1,-1 1-1,-1 0 1,1 0-1,-1 0 0,-1 1 1,0 0-1,0 0 1,-1 1-1,1 0 1,-12-7-1,11 9-171,0 0 0,-1 1 0,1 0 0,-1 0-1,0 1 1,1 0 0,-2 1 0,1 0 0,0 0 0,-15 1 0,19 1-218,1 0-1,0 0 1,-1 1 0,1-1 0,0 1 0,0 1 0,0-1 0,-1 1 0,2 0 0,-1 0-1,0 0 1,0 1 0,1-1 0,-1 1 0,1 0 0,0 1 0,0-1 0,0 1-1,0 0 1,1 0 0,-5 6 0,-22 50-8565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3:20.5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1 13094,'0'0'5464,"1"19"-5203,2 334 94,-16-269-314,7-66 64,9-58 37,6-27-120,4 0 1,41-126-1,-52 186-23,0-2 3,1 0 0,0 0 0,1 1 0,0-1 0,0 1 0,0 0 0,1 0 0,1 1 0,10-13 0,-16 20-1,0-1 0,0 1-1,1-1 1,-1 1 0,1 0 0,-1-1 0,0 1 0,1 0 0,-1 0 0,1-1 0,-1 1 0,0 0 0,1 0 0,-1 0 0,1-1 0,-1 1 0,1 0 0,-1 0 0,1 0 0,-1 0 0,1 0 0,-1 0 0,1 0-1,-1 0 1,1 0 0,-1 0 0,1 0 0,-1 0 0,1 0 0,-1 1 0,1-1 0,-1 0 0,1 0 0,-1 0 0,0 1 0,1-1 0,-1 0 0,1 1 0,-1-1 0,0 0 0,1 1 0,-1-1 0,1 1-1,7 24 66,-8-24-61,15 79 643,5 96 1,1 11-44,-20-177-556,1 0 1,0 0-1,1-1 1,0 1-1,1 0 1,8 15-1,-11-23-41,0 0 0,0-1 0,1 1 0,-1 0-1,0 0 1,1-1 0,-1 1 0,1-1 0,0 1 0,0-1-1,0 0 1,-1 0 0,1 0 0,0 0 0,0 0-1,0 0 1,1 0 0,-1-1 0,0 1 0,0-1-1,0 1 1,0-1 0,1 0 0,-1 0 0,0 0-1,0 0 1,0 0 0,1-1 0,-1 1 0,0-1-1,0 1 1,0-1 0,0 0 0,0 0 0,0 0-1,0 0 1,0 0 0,2-1 0,3-4 11,1 1 0,-1-1 1,0 0-1,-1-1 0,1 1 1,-1-1-1,8-12 0,35-61-127,-46 75 89,5-7-498,-1-1 0,-1 0 0,0-1 0,-1 0 0,0 1 1,3-17-1,-6-12-5987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3:21.6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7411,'0'0'8516,"0"127"-7715,15-33-337,-1 24-208,-4 19-80,0 12 0,-8 1-112,-2-10-48,0-22-16,0-26-192,0-26-592,0-23-657,0-25-1888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25.0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447 0 8340,'0'0'10042,"0"17"-9314,0 50-536,14 621 950,25 343-971,-39-904-173,-4 553 86,-29 3-19,-30-34 1,10-128-18,-22 764 46,9 30-85,30-677-8,-67 1073 33,70-1198-30,0 1111-15,43-1450-10,66 335-1,-67-479 54,-6-21-63,-4-18-229,-7-15-1860,-12-7-3067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3:22.0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1 226 14343,'0'0'4866,"136"-11"-4338,-51-24-416,7-11-112,0-4-1216,-12 4-2322,-16 8-5042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3:22.4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307 156 10165,'0'0'1966,"-12"-20"-547,-44-67 166,53 83-1467,0-1 1,0 1-1,-1 0 0,1 0 0,-1 1 1,0-1-1,0 1 0,-1 0 1,1 0-1,-1 0 0,-4-2 0,6 4-72,1 1-1,-1-1 1,1 0-1,-1 1 1,1 0-1,-1-1 1,0 1-1,1 0 1,-1 0-1,1 1 1,-1-1-1,1 0 1,-1 1-1,1-1 1,-1 1-1,-3 2 1,1 0 4,-1 0 0,1 1 0,0 0 0,0 1 0,0-1 0,0 1 1,1 0-1,0 0 0,0 0 0,0 0 0,1 1 0,-1 0 0,-1 6 1,-10 22 102,2 2 0,1-1-1,2 1 1,2 1 0,1-1 0,2 2 0,1-1 0,2 44 0,2-80-152,0 0 0,0-1 0,0 1 0,-1 0 0,1 0 0,0-1-1,0 1 1,0 0 0,1 0 0,-1-1 0,0 1 0,0 0 0,0-1 0,0 1-1,1 0 1,-1-1 0,0 1 0,1 0 0,-1-1 0,0 1 0,1 0 0,-1-1 0,1 1-1,-1-1 1,1 1 0,-1-1 0,1 1 0,-1-1 0,1 0 0,0 1 0,-1-1-1,1 1 1,0-1 0,-1 0 0,1 0 0,0 1 0,-1-1 0,1 0 0,0 0 0,0 0-1,1 0 2,1-1 1,-1 1-1,0-1 0,-1 0 0,1 0 0,0 0 0,0 0 0,0 0 0,0 0 0,-1-1 0,1 1 0,-1-1 0,1 1 0,1-3 0,7-9 18,-2 0 0,0-1 0,-1 0 0,0 0 0,-1 0-1,7-23 1,13-31 297,-25 67-290,-1-1 0,1 0 0,0 1 0,-1-1 0,1 1 0,0-1 0,0 1 0,0-1 0,0 1 0,0 0 0,0-1 0,1 1 0,-1 0 0,0 0 0,1 0-1,-1 0 1,0 0 0,1 0 0,0 0 0,-1 0 0,1 1 0,-1-1 0,1 1 0,0-1 0,-1 1 0,1 0 0,0-1 0,0 1 0,-1 0 0,1 0 0,0 0 0,-1 0 0,1 1 0,0-1 0,0 0 0,-1 1 0,1-1 0,-1 1 0,1 0 0,0-1-1,-1 1 1,1 0 0,-1 0 0,1 0 0,-1 0 0,0 0 0,0 0 0,2 2 0,7 6 66,0 1 1,-1 0-1,0 0 0,12 19 1,88 151-1028,-90-157-1817,-3-13-2059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3:22.8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16039,'0'0'6326,"0"10"-6278,5 21-16,2-1 0,18 55 0,9 36 11,-16-16-121,-5 1 1,-1 162 0,-13-264 73,1-3 3,0 0 0,-1-1 1,1 1-1,0 0 0,0 0 1,0 0-1,0 0 0,0-1 1,0 1-1,0 0 0,0 0 1,0 0-1,1 0 0,-1-1 1,0 1-1,1 0 0,-1 0 1,0 0-1,1-1 0,-1 1 1,1 1-1,1-2 12,-1-8 21,-2-9-39,2-1 1,0 1-1,2 0 1,0-1-1,0 1 1,2 0 0,0 1-1,1-1 1,0 1-1,1 0 1,1 1-1,1-1 1,0 2-1,1-1 1,1 1 0,22-23-1,-28 33-25,1-1 0,0 1 0,-1 1 0,1-1 0,1 1 0,-1 0 0,0 0 0,9-1 0,-13 3 14,0 0 1,0 1 0,1-1-1,-1 1 1,0-1-1,1 1 1,-1 0 0,0 0-1,0 0 1,1 0 0,-1 1-1,0-1 1,1 0-1,-1 1 1,0 0 0,0 0-1,0-1 1,1 1 0,-1 0-1,0 1 1,0-1-1,0 0 1,-1 1 0,1-1-1,0 1 1,0-1 0,-1 1-1,2 2 1,1 3 7,0 1 1,-1 0-1,0 0 0,-1 0 1,0 0-1,0 0 0,0 1 1,-1-1-1,-1 1 0,0 14 1,0-10 7,-1 0 0,0 0 0,-1-1 0,0 1 0,-2 0 0,-6 19 0,2-15-71,-1 1 0,-1-2 1,-20 27-1,24-34-63,-2 0-1,1-1 1,-1-1-1,0 1 1,-1-1 0,1 0-1,-19 10 1,5-11-2308,6-5-2214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3:23.2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15127,'0'0'6195,"17"87"-5827,-5-6 32,0 13-176,-2 11-160,-7 2 0,1-7-64,-4-19-176,3-17-400,4-21-433,3-14-239,4-16-1633,-1-13-4483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3:23.7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59 18520,'0'0'1551,"-4"20"-1474,-5 60-74,9-78-4,0-1 1,0 0-1,0 0 1,0 1-1,1-1 1,-1 0-1,0 0 1,1 0-1,-1 1 1,0-1-1,1 0 1,0 0-1,-1 0 1,1 0-1,0 0 1,-1 0-1,1 0 1,0 0-1,0 0 1,0 0-1,0-1 1,0 1 0,0 0-1,0 0 1,0-1-1,0 1 1,0-1-1,0 1 1,0-1-1,0 1 1,1-1-1,-1 0 1,1 1-1,4-1-11,-1 1 1,0-1-1,1 0 0,-1-1 0,9-1 1,-7 1-28,-3 0 21,1 0 0,-1 0-1,0 0 1,1-1 0,-1 1 0,0-1-1,0 0 1,0 0 0,-1-1-1,1 1 1,0-1 0,-1 0 0,0 0-1,1 0 1,-1 0 0,-1 0 0,1-1-1,0 0 1,2-4 0,-1 2 9,-1 0 0,-1 0 1,1 0-1,-1-1 1,0 1-1,0 0 0,-1-1 1,0 0-1,0 1 0,0-1 1,-1 1-1,0-10 1,-1 14 13,1 1-1,0-1 1,-1 1 0,1-1 0,-1 1 0,0-1 0,1 1 0,-1-1 0,0 1 0,0 0 0,0-1-1,0 1 1,0 0 0,0 0 0,0 0 0,0 0 0,-1 0 0,1 0 0,0 0 0,-2-1 0,-1 0 16,-1 0 0,1 0 0,-1 1 0,1-1 0,-1 1 1,1 0-1,-7 0 0,5 0 22,-1 0 0,0 1 0,0 0 0,1 0 0,-1 1-1,0 0 1,1 0 0,-1 1 0,1-1 0,-10 5 0,11-3-6,0 1 0,1 0 0,-1 0-1,1 0 1,0 1 0,0-1 0,0 1 0,1 0 0,0 0 0,0 1 0,0-1 0,0 0-1,1 1 1,0 0 0,0-1 0,0 1 0,-1 10 0,0 10 138,0 1 0,1 42-1,2-66-159,0 11 5,0-1-1,1 0 1,1 1 0,0-1-1,1 0 1,0 0-1,1 0 1,1-1 0,0 1-1,9 15 1,-11-23-69,0-1 0,0 1 0,1-1 0,-1 0 1,1 0-1,0 0 0,0-1 0,1 1 0,-1-1 0,1 0 1,-1 0-1,1-1 0,0 0 0,0 1 0,0-1 0,0-1 1,0 1-1,1-1 0,-1 0 0,1 0 0,-1-1 0,0 1 1,1-1-1,-1-1 0,1 1 0,-1-1 0,0 1 0,8-4 1,-5 2-214,-1 0 1,0-1 0,0 0 0,0 0 0,-1-1-1,1 1 1,-1-2 0,0 1 0,8-8 0,3-4-3106,26-31 0,-6-3-5133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3:24.0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0 16600,'0'0'4258,"-10"116"-3362,8-29-304,-1 16-128,1 6-127,-1-2-305,-4-6-32,2-12-353,5-19-1263,0-19-2418,0-23-5442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3:24.4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66 16552,'0'0'1451,"-4"12"-1398,-12 34-111,16-45 52,0-1 1,0 1 0,-1-1 0,1 1 0,0-1 0,0 1-1,-1 0 1,1-1 0,0 1 0,0-1 0,0 1 0,0-1-1,0 1 1,0 0 0,0-1 0,0 1 0,0-1 0,0 1-1,1-1 1,-1 1 0,0 0 0,0-1 0,0 1 0,1-1-1,-1 1 1,0-1 0,1 1 0,-1-1 0,0 1 0,1-1-1,-1 0 1,0 1 0,1-1 0,-1 1 0,1-1 0,-1 0-1,1 0 1,-1 1 0,1-1 0,-1 0 0,1 0 0,-1 1-1,1-1 1,0 0 0,0 0 0,0 0-4,0 0 0,1 0 1,-1 0-1,0 0 0,0 0 1,1 0-1,-1-1 0,0 1 1,0 0-1,1-1 0,-1 1 0,0-1 1,0 1-1,2-2 0,-2-1 7,1 1-1,0-1 1,0 0-1,-1 0 1,1 1 0,-1-1-1,0 0 1,0 0-1,0-1 1,-1 1-1,1 0 1,0-5-1,0-43 385,-1 35 175,0 16-540,0 0-1,0 1 1,0-1-1,0 0 0,0 0 1,0 1-1,0-1 0,0 0 1,1 0-1,-1 1 0,-1-1 1,1 0-1,0 0 0,0 1 1,0-1-1,0 0 0,0 0 1,0 0-1,0 1 1,0-1-1,0 0 0,0 0 1,0 1-1,-1-1 0,1 0 1,0 0-1,0 0 0,0 0 1,0 1-1,-1-1 0,1 0 1,0 0-1,0 0 0,0 0 1,-1 0-1,1 0 0,0 1 1,0-1-1,0 0 1,-1 0-1,1 0 0,0 0 1,0 0-1,-1 0 0,1 0 1,0 0-1,0 0 0,-1 0 1,1 0-1,0 0 0,0 0 1,0 0-1,-1 0 0,1 0 1,0 0-1,0-1 0,-1 1 1,1 0-1,0 0 1,0 0-1,0 0 0,-1 0 1,1-1-1,0 1 0,0 0 1,0 0-1,0 0 0,-1 0 1,1-1-1,-1 13-70,2 13-300,-1-24 343,0-1 1,1 1 0,-1 0-1,0-1 1,0 1-1,1-1 1,-1 1-1,0 0 1,1-1 0,-1 1-1,1-1 1,-1 1-1,1-1 1,-1 1 0,1-1-1,-1 0 1,1 1-1,-1-1 1,1 0-1,0 1 1,-1-1 0,1 0-1,-1 0 1,1 1-1,0-1 1,-1 0-1,1 0 1,0 0 0,-1 0-1,1 0 1,1 0-1,-2-28 457,-1 24-395,1 1 0,-1 0 0,0 0 0,0 0 0,0 0 0,0 0 0,-1 0 1,1 0-1,-1 1 0,1-1 0,-1 0 0,0 1 0,0-1 0,-1 1 0,-1-2 0,3 3-377,-1 0-1,1 0 1,0 0-1,0 1 1,-1-1-1,1 0 1,0 1-1,-1-1 1,1 1-1,0 0 1,-1-1-1,1 1 1,-3 0-1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3:24.8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258 134 13414,'0'0'3666,"-14"-19"-1783,-47-58-762,59 74-1038,0 0-1,0 1 1,-1-1 0,1 0-1,-1 1 1,0-1 0,1 1 0,-1 0-1,0 0 1,0 0 0,-1 1 0,1-1-1,0 1 1,-1-1 0,1 1-1,0 0 1,-1 0 0,1 1 0,-1-1-1,0 1 1,1-1 0,-1 1 0,1 0-1,-1 1 1,-4 0 0,5 0-22,-1 1 0,1-1 1,-1 1-1,1 0 0,0 0 1,-1 0-1,1 1 0,0-1 1,1 1-1,-1-1 0,0 1 1,1 0-1,-1 0 0,1 0 1,0 1-1,0-1 0,-2 7 1,-5 13 75,1 1 0,2 0 1,0 0-1,2 0 0,-2 27 1,0 125 84,6-172-223,0 12 7,1 0 0,0 0 0,1 0 0,0 0 0,1-1 0,1 1 0,9 21 0,-10-31-34,0 0 1,0 0-1,0-1 0,1 1 1,0-1-1,0 0 1,0 0-1,0-1 0,1 1 1,0-1-1,0 0 0,0 0 1,1 0-1,-1-1 1,1 0-1,0 0 0,0-1 1,0 1-1,0-1 0,0 0 1,8 0-1,-4 0-160,-1 0 0,1-1 0,0-1 0,0 0 0,0 0 0,0-1 0,10-2 1,-14 2-154,0 0 0,-1-1 0,1 0 0,-1 0 0,0-1 0,0 1 0,0-1 0,0 0 0,0-1 0,0 1 0,-1-1 0,0 0 0,5-5 0,19-27-6801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3:25.2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 1 18472,'0'0'4771,"-4"159"-4755,-4-76-16,1 7-224,-3 1-1185,3-10-2129,2-15-7171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3:25.7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31 13910,'0'0'6339,"107"-13"-6339,-76 4-32,-6 2-800,-11 5-2450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26.1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0 357 8868,'0'0'4618,"18"-5"-3785,28 8-235,-1 1 0,75 19 1,-10-3-428,157 26 2,-85-12 568,277 15-1,863-43-353,-782-29 160,-161 6-286,1239-96-52,-738 42-212,644-57 0,-318 24-16,-55 51 62,2 52-51,-1138 1 7,34 0 7,0 2 0,1 1 1,76 18-1,-117-16-179,-22-5-388,5-2-136,0 0 0,1-1 0,-1 0 0,0 0 0,1-1 0,-13-7 0,-25-19-5079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3:26.0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29 7571,'0'0'11526,"167"9"-11446,-111-18-80,2-6-817,-9 2-3312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3:26.4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19065,'0'0'4399,"0"12"-4335,-1 76-61,4 157 11,0-189-12,2 0-1,18 73 0,-22-122 6,1 0-1,0-1 0,0 1 0,1-1 0,0 1 0,0-1 0,0 0 1,1 0-1,0 0 0,0-1 0,0 1 0,7 5 0,-7-8-20,0-1 0,0 1 1,0-1-1,0 0 0,0 0 0,1 0 0,-1 0 0,1-1 0,-1 1 0,1-1 0,-1-1 1,1 1-1,0-1 0,-1 1 0,1-1 0,0-1 0,0 1 0,6-2 0,-5 1-124,-1 0-1,1-1 1,-1 0-1,0 0 0,0 0 1,0-1-1,0 0 0,0 0 1,-1 0-1,1 0 1,3-4-1,4-5-1126,0 0 0,12-18 0,7-15-4284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3:26.8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0 112 16920,'0'0'6035,"95"-61"-6035,-41 41-417,4 3-847,0 8-769,0 4-2497,-4 5-3938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3:27.3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186 402 7940,'0'0'3692,"-6"-18"-1187,-35-129 2185,40 145-4534,1 0 1,-1 0-1,0-1 0,0 1 0,0 0 0,0 0 1,-1 0-1,1 1 0,-1-1 0,1 0 0,-1 0 0,1 1 1,-4-3-1,4 3-126,0 1 0,0-1 0,-1 1 0,1-1 0,0 1-1,0 0 1,0-1 0,-1 1 0,1 0 0,0 0 0,-1 0 0,1 0 0,0 0 0,0 0 0,-1 0 0,1 1 0,0-1 0,0 0 0,0 1 0,-1-1 0,1 1-1,0-1 1,0 1 0,0-1 0,0 1 0,0 0 0,0 0 0,-2 1 0,-2 3-27,0 0 1,0 1-1,1 0 0,-1 0 0,1 0 1,1 1-1,-1-1 0,1 1 0,0 0 1,-3 12-1,-17 79-7,21-89 4,-2 19-34,1 1 0,0 43 1,3-71 19,0 0 0,0 0 1,0 0-1,0 0 0,0 0 1,0 0-1,0-1 0,0 1 1,1 0-1,-1 0 0,0 0 1,0 0-1,1 0 0,-1 0 0,1-1 1,-1 1-1,1 0 0,-1 0 1,1-1-1,-1 1 0,1 0 1,0-1-1,-1 1 0,1 0 1,0-1-1,-1 1 0,2 0 1,0-1-13,0 0 0,-1 1-1,1-1 1,-1 0 0,1 0 0,0 0 0,-1 0 0,1-1 0,0 1 0,-1 0 0,1-1 0,-1 1 0,1-1 0,1 0 0,3-2-48,0 0 0,-1 0 0,1 0 0,-1-1 0,1 1 0,8-10 0,0-4 85,-1-1 0,0-1-1,-1 0 1,-1 0 0,-1-1-1,9-28 1,-18 65 414,0 0 0,0 0 0,9 32 0,-9-42-422,1-1 0,0 0 0,1 0 0,-1 0 0,1 0 0,0 0 0,0 0 0,1-1 0,7 9 0,-9-12-7,0 0 0,-1 0 0,1 0 0,0-1 1,1 1-1,-1-1 0,0 0 0,0 0 0,1 1 0,-1-1 0,0-1 1,1 1-1,-1 0 0,1-1 0,-1 1 0,1-1 0,-1 0 0,1 1 1,-1-1-1,1-1 0,0 1 0,-1 0 0,1 0 0,-1-1 0,1 0 1,-1 1-1,0-1 0,1 0 0,2-2 0,0 0-37,0 0-1,-1-1 1,1 0-1,-1 0 1,1 0-1,-1-1 1,0 1-1,-1-1 1,1 0-1,-1 0 1,5-10-1,0-2-101,0-2-1,8-25 1,-9 16 110,-1 0 1,-1 0-1,2-43 1,-6-89 1645,-2 79 794,1 80-2186,-2 13-138,-3 49-150,5 93 1,2-60-17,-2-72 66,-1-2-58,1 0-1,1 0 0,0 0 0,2-1 0,0 1 0,10 32 1,-13-51 60,0 0-1,1 0 1,-1 0 0,1 0 0,-1 0 0,1 0 0,-1-1 0,1 1 0,-1 0 0,1 0-1,0 0 1,-1 0 0,1-1 0,0 1 0,0 0 0,0 0 0,-1-1 0,1 1 0,0-1-1,0 1 1,1 0 0,-1-1-8,0-1 0,0 1 0,-1 0-1,1 0 1,0 0 0,0 0 0,-1-1-1,1 1 1,0 0 0,-1-1 0,1 1 0,0-1-1,-1 1 1,1-1 0,-1 1 0,1-1 0,0 1-1,-1-1 1,1 1 0,-1-1 0,1-1-1,19-39-546,-20 41 572,7-20-207,-1 3 145,0 0 0,2 0 0,0 0 0,13-21 0,-18 35 62,-1-1 0,0 1-1,0 0 1,1 1 0,0-1 0,-1 0-1,1 1 1,0-1 0,1 1 0,-1 0-1,0 0 1,0 0 0,1 1 0,-1-1-1,1 1 1,0 0 0,-1 0 0,1 0-1,0 0 1,0 0 0,-1 1 0,1 0-1,0 0 1,0 0 0,0 0 0,0 1-1,4 0 1,-7 0-4,1-1-1,-1 1 1,1 0 0,-1 0-1,0-1 1,0 1-1,1 0 1,-1 0 0,0 0-1,0 0 1,0 0 0,0 1-1,0-1 1,0 0-1,-1 0 1,1 1 0,0-1-1,-1 0 1,1 1 0,-1-1-1,1 1 1,-1-1-1,1 1 1,-1-1 0,0 2-1,2 45-141,-2-35 65,-1 0-84,0 0 0,-1 0 0,-1-1 1,1 1-1,-2-1 0,0 1 0,-1-1 1,0 0-1,0-1 0,-1 1 1,-1-1-1,0 0 0,-1-1 0,0 0 1,0 0-1,-1 0 0,0-1 0,-1-1 1,0 1-1,-21 12 0,26-18-363,0-1 0,0 1 0,-1-1 0,1 0 0,-8 1 0,-22 0-5648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3:27.7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0 17544,'0'0'4498,"-14"46"-4450,14 9 160,0 10 80,4 10-48,-1 8-224,-1 2-16,-2-9-576,0-12-1153,0-25-2048,15-24-3138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3:28.1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88 83 14823,'0'0'2257,"-1"5"-2244,0-4-13,1 0 0,0-1 0,-1 1 0,1 0 1,0-1-1,-1 1 0,1 0 0,0-1 0,0 1 0,0 0 0,0 0 0,0-1 0,0 1 0,0 0 0,0-1 1,0 1-1,0 0 0,0 0 0,0-1 0,0 1 0,1 0 0,-1-1 0,0 1 0,0 0 0,1-1 0,-1 1 0,1 0 1,-1-1-1,0 1 0,2 0 0,1 0 0,1 0 0,-1 0 1,1 0-1,-1-1 0,1 0 1,-1 0-1,7 0 0,-7 0 8,1-1-1,-1 1 0,0-1 0,1 0 0,-1 0 0,0 0 0,0 0 0,1 0 0,-1-1 0,0 1 0,0-1 0,-1 0 0,1 0 0,0 0 0,-1-1 0,1 1 0,-1 0 0,4-6 0,-3 5 14,0-1 0,-1-1 0,1 1 0,-1 0 0,0 0 0,0-1 0,0 1 0,-1-1-1,0 0 1,0 0 0,0 1 0,0-10 0,-1 13 6,-1 0 1,1 0-1,-1 0 1,0 0-1,0 0 0,0 0 1,1 0-1,-1 0 1,0 1-1,0-1 0,0 0 1,0 1-1,0-1 1,0 1-1,0-1 0,-1 1 1,1-1-1,0 1 1,0 0-1,0-1 0,0 1 1,-1 0-1,1 0 1,0 0-1,0 0 0,0 0 1,-1 0-1,1 0 1,-2 1-1,-39 4 586,35-2-494,1 0 0,-1 1 0,1-1 0,0 1 0,1 1 0,-1-1 0,1 1 1,0 0-1,0 0 0,0 0 0,1 1 0,-1 0 0,-3 7 0,0 0 13,1 1 1,0 0 0,1 1-1,0-1 1,-3 17 0,6-23-126,1 1 0,0 0 0,1 0 1,0 0-1,1 0 0,-1 0 0,2 0 0,0 10 0,0-17-13,0 1 0,0 0 0,-1 0 0,2-1-1,-1 1 1,0 0 0,0-1 0,1 1-1,0-1 1,-1 1 0,1-1 0,0 0 0,0 0-1,0 0 1,0 0 0,1 0 0,-1 0 0,1-1-1,-1 1 1,1-1 0,-1 0 0,1 0-1,0 1 1,-1-2 0,1 1 0,0 0 0,5 0-1,0 1-144,1-1 0,-1 0 0,0-1 1,0 0-1,1 0 0,-1-1 0,0 0 0,1 0 0,-1-1 0,0 0 0,15-6 0,-15 4-695,1-1 0,0-1 1,-1 1-1,0-1 0,-1-1 0,1 1 1,-1-2-1,0 1 0,8-12 1,15-24-8018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3:28.5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44 8340,'0'0'7913,"10"-8"-7684,31-23-13,-41 30-211,0 1-1,1-1 1,-1 1 0,0 0-1,1-1 1,-1 1-1,1 0 1,-1 0 0,1-1-1,-1 1 1,1 0-1,-1 0 1,1 0 0,-1 0-1,1-1 1,-1 1-1,1 0 1,-1 0 0,1 0-1,-1 0 1,1 0-1,-1 0 1,1 0-1,0 1 1,-1-1 0,1 0-1,-1 0 1,1 0-1,-1 0 1,1 1 0,-1-1-1,0 0 1,1 0-1,-1 1 1,1-1 0,-1 0-1,1 1 1,-1-1-1,0 1 1,1-1-1,4 19 61,-5-15-38,4 24 44,-2 1 0,-1 0-1,-2 30 1,0-28 9,-2 5 193,-1-1-1,-3 0 0,-13 46 1,11-48 393,1 1 0,2-1 0,-5 65 0,11-98-663,0 0-1,0 1 1,0-1 0,0 0 0,0 1-1,1-1 1,-1 0 0,0 1-1,0-1 1,0 0 0,0 1-1,0-1 1,0 0 0,0 1 0,1-1-1,-1 0 1,0 0 0,0 1-1,0-1 1,1 0 0,-1 1-1,0-1 1,0 0 0,1 0 0,-1 0-1,0 1 1,1-1 0,-1 0-1,0 0 1,1 0 0,-1 0 0,0 0-1,1 0 1,-1 0 0,0 1-1,1-1 1,-1 0 0,0 0-1,1 0 1,-1 0 0,1-1 0,16-4-56,-8 0-85,-1 0-1,1-1 1,-1 0-1,0-1 1,0 0-1,-1 0 1,7-9-1,3-5-3417,22-35 1,-20 24-5908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3:29.0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68 11397,'0'0'8105,"1"12"-8275,1-13 175,-1 0 1,0 0 0,0 0 0,1 0 0,-1-1 0,0 1 0,0 0 0,0-1-1,0 1 1,-1 0 0,1-1 0,0 0 0,-1 1 0,1-1 0,0 1 0,-1-1 0,1-2-1,0-32 1022,-1 26-247,-7 20-94,12 8-2425,-5-35 2061,0 9-3755,0-2-5499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3:32.0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236 54 8116,'0'0'5560,"-7"-8"-5019,-22-23 147,27 29-574,-1 0 0,0 0-1,0 1 1,0 0-1,0-1 1,-1 1-1,1 0 1,0 0-1,0 1 1,-1-1-1,1 1 1,0-1-1,-1 1 1,1 0-1,0 1 1,-1-1-1,-4 1 1,-8 0 444,12-1-497,0 1-1,0-1 1,0 0 0,1 1 0,-1 0 0,0 0-1,0 0 1,1 0 0,-1 1 0,1-1 0,-1 1-1,1 0 1,0 0 0,-1 0 0,1 1 0,0-1 0,-2 3-1,0 1-1,1-1 0,0 1 0,0-1 0,1 1 0,0 0 0,0 0 0,0 1 0,-3 12 0,0 7 3,1 0 0,2 1 0,-1 48 0,4-71-57,-1 33 2,0-7-37,5 57 0,-4-85 1,1 1 1,-1-1-1,1 0 1,0 1-1,0-1 1,0 0 0,0 1-1,1-1 1,-1 0-1,1 0 1,-1 0 0,1 0-1,0 0 1,-1-1-1,1 1 1,0 0 0,0-1-1,0 0 1,0 1-1,1-1 1,-1 0-1,0 0 1,1 0 0,-1 0-1,0 0 1,1-1-1,-1 1 1,1-1 0,-1 0-1,5 1 1,-2-1-162,-1 0 1,1 0-1,-1 0 1,1-1-1,0 1 0,-1-1 1,1 0-1,-1 0 1,1-1-1,-1 1 1,0-1-1,0 0 0,1 0 1,-1-1-1,6-4 1,13-19-3354,-3-2-3242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3:32.4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 0 12998,'0'0'6915,"-5"88"-6867,5-3-32,-7 15-16,-5 10-832,2-12-2962,5-19-6323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28.8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0 163 4530,'0'0'9564,"5"0"-9441,5 0-42,-1-1-1,1-1 1,0 1-1,0-1 1,0-1-1,9-3 1,20-5 65,584-98 849,-219 84-886,-351 23 1273,-52 2-1376,0 3-9,1 0 0,0 0 1,-1 0-1,0 1 0,0-1 1,0 1-1,0-1 1,0 0-1,0 6 0,0-1-2,4 18 9,-1 1 1,-2-1 0,0 0-1,-4 31 1,2-21 113,4 51-1,102 1089 1087,-103-624-867,-5-294-280,0-87-34,-40 273 0,-48 461 44,49 1074 58,41-1700-120,14 810 38,25 369 12,-39 1 31,-2-668-67,-2-343-8,1 239 10,32-301 150,-24-343-166,3 8 301,-3-31-229,-4-16-146,0-6-106,-1-27-1847,0-7-2482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3:33.6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91 11 7203,'0'0'5509,"-7"0"-4895,-17 0-211,23 1-379,0-1-1,1 0 1,-1 0 0,0 0 0,1 1-1,-1-1 1,0 0 0,1 1 0,-1-1-1,0 0 1,1 1 0,-1-1-1,1 1 1,-1-1 0,1 1 0,-1-1-1,1 1 1,-1 0 0,1-1 0,0 1-1,-1-1 1,1 1 0,0 0 0,-1-1-1,1 1 1,0 0 0,0-1-1,0 1 1,0 0 0,-1 0 0,1 0-1,-1 25 308,1-23-194,0-3-134,0 1 0,0 0 0,0-1 0,0 1 0,0-1 0,0 1 0,0-1 0,0 1 0,1-1 0,-1 1 0,0-1 0,0 1 0,0-1 0,1 1-1,-1-1 1,0 1 0,0-1 0,1 1 0,-1-1 0,0 1 0,1-1 0,-1 0 0,1 1 0,-1-1 0,1 0 0,-1 1 0,0-1 0,1 0 0,0 1 0,18-2 23,-18 0 6,0 1 0,0-1 1,0 1-1,-1-1 0,1 1 1,0-1-1,0 0 0,0 1 0,0-1 1,-1 0-1,1 0 0,0 0 0,-1 0 1,1 1-1,-1-1 0,1 0 1,-1 0-1,1 0 0,-1 0 0,0 0 1,1 0-1,-1 0 0,0 0 0,0 0 1,0-1-1,0 1 0,0 0 1,0 0-1,0 0 0,0 0 0,0 0 1,0 0-1,-1 0 0,1 0 0,0 0 1,-1 0-1,1 0 0,-1 0 1,1 0-1,-1 0 0,1 0 0,-1 1 1,0-1-1,1 0 0,-1 0 0,0 0 1,0 1-1,0-1 0,0 0 1,1 1-1,-1-1 0,0 1 0,0-1 1,0 1-1,0 0 0,0-1 0,0 1 1,0 0-1,0 0 0,-1-1 1,-1 1-1,2 0-28,-1 0 0,1 0 0,-1 0-1,0 0 1,1 0 0,-1 0 0,1 1 0,-1-1 0,0 1 0,1-1 0,-1 1 0,1-1 0,-1 1 0,1 0-1,0 0 1,-1-1 0,1 1 0,0 0 0,-1 0 0,1 1 0,-1 0 0,0 1-1,1 0 0,0 0 0,0 0 0,0 0 0,0 0 0,1 0 0,-1 0 1,1 0-1,0 1 0,0 5 0,0-8-7,0 0-1,-1 0 1,1 0 0,0 0 0,0 1 0,0-1-1,0 0 1,1 0 0,-1 0 0,0 0-1,0 0 1,1 0 0,-1 0 0,0 0 0,1 0-1,-1 0 1,1 0 0,-1 0 0,1 0-1,0 0 1,0 0 0,-1 0 0,1 0 0,0-1-1,0 1 1,0 0 0,0 0 0,0-1-1,-1 1 1,1-1 0,0 1 0,1-1 0,-1 1-1,0-1 1,0 0 0,0 1 0,0-1-1,0 0 1,0 0 0,0 0 0,0 0 0,1 0-1,-1 0 1,0 0 0,0 0 0,0-1-1,0 1 1,0 0 0,0-1 0,0 1 0,0 0-1,0-1 1,0 1 0,2-2 0,-1 0-3,-1 1 1,1 0-1,0-1 1,-1 0-1,0 1 1,1-1-1,-1 0 1,0 0-1,0 0 1,0 0-1,0 1 1,0-1-1,0-1 1,-1 1-1,2-3 1,-2 4 34,1 0 0,-1 0 0,0 0 0,1 0 0,-1 0 0,0 0 0,0 0 0,0 0 0,0 0 0,1 0 0,-2 0 1,1 0-1,0 0 0,0 0 0,0 0 0,0-1 0,-1 1 0,1 0 0,0 0 0,-1 0 0,1 0 0,-1 1 0,1-1 0,-1 0 0,1 0 0,-1 0 0,0 0 0,1 0 0,-1 1 0,0-1 0,0 0 0,-1 0 0,-3 0 60,0-1 0,0 2 0,-1-1 0,1 0 0,0 1 0,-7 0 0,11 0-103,-1 0-1,1 0 1,0 0 0,0 0-1,0 1 1,0-1-1,0 0 1,0 0 0,0 1-1,0-1 1,0 1 0,0-1-1,0 1 1,0-1-1,0 1 1,0-1 0,0 1-1,0 0 1,0-1 0,1 1-1,-1 0 1,0 0-1,0 0 1,1 0 0,-1 0-1,1 0 1,-1 0 0,1 0-1,-1 0 1,1 0-1,0 0 1,-1 0 0,1 0-1,0 2 1,28-4-695,-27 0 718,0 1-1,0-1 0,0 1 1,0-1-1,0 0 1,0 0-1,0 1 1,0-1-1,-1 0 0,1 0 1,0 0-1,-1 0 1,1 0-1,0 0 0,-1 0 1,1 0-1,-1 0 1,1 0-1,-1-1 1,0 1-1,1-2 0,1-25 1341,-2 26-1087,0 2-244,0-1 1,0 1 0,0 0-1,0 0 1,0 0-1,0 0 1,-1-1 0,1 1-1,0 0 1,0 0-1,0 0 1,0 0 0,0 0-1,0-1 1,0 1-1,0 0 1,-1 0 0,1 0-1,0 0 1,0 0 0,0 0-1,0 0 1,0 0-1,0 0 1,-1-1 0,1 1-1,0 0 1,0 0-1,0 0 1,0 0 0,-1 0-1,1 0 1,0 0 0,0 0-1,0 0 1,0 0-1,-1 0 1,1 0 0,0 0-1,0 0 1,0 0-1,0 0 1,-1 1 0,1-1-1,0 0 1,0 0 0,0 0-1,0 0 1,0 0-1,-1 0 1,1 0 0,0 1-1,-9 8-313,1 26-1846,3 11-3349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3:37.5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92 9748,'0'0'5504,"1"14"-5037,45 300 2142,-23-174-2435,25 98-46,-48-237-129,0 0-1,0 0 1,1 0 0,-1-1-1,0 1 1,0 0 0,1 0 0,-1 0-1,1-1 1,-1 1 0,1 0 0,-1 0-1,1-1 1,-1 1 0,1 0-1,-1-1 1,1 1 0,1 0 0,-2-1-3,1 0 1,-1 0 0,1 0-1,-1 0 1,1 0 0,-1 0-1,1 0 1,-1 0 0,0 0 0,1-1-1,-1 1 1,1 0 0,-1 0-1,0-1 1,1 1 0,-1 0-1,0 0 1,1-1 0,-1 1 0,0 0-1,0-1 1,1 1 0,-1 0-1,0-1 1,1 0 0,14-31-141,17-72 113,-20 62 34,2-1 1,28-58-1,-40 97-7,0 1 0,0-1-1,0 1 1,1-1 0,-1 1 0,1 0-1,0 0 1,0 0 0,0 0 0,0 1-1,1-1 1,-1 1 0,1 0 0,-1 0-1,6-2 1,-7 3 3,1 0 0,0 1 1,0 0-1,0-1 0,0 1 0,0 0 0,0 0 0,0 0 0,0 1 0,0-1 1,-1 1-1,1 0 0,0-1 0,0 1 0,0 1 0,-1-1 0,1 0 0,-1 1 1,1-1-1,-1 1 0,1 0 0,3 3 0,15 16 113,35 45 0,-9-9-40,-33-42-64,6 7 11,24 21 0,-38-37-19,0-2-1,1 1 1,-1-1-1,1 0 0,0 0 1,0 0-1,0-1 0,0 0 1,10 2-1,-16-5 2,0 0-1,0 1 1,0-1 0,0 0-1,0 0 1,0 0 0,0 0-1,0 0 1,0 0 0,0 0-1,0 0 1,-1 0-1,1-1 1,0 1 0,0 0-1,0-1 1,0 1 0,0 0-1,0-1 1,-1 1 0,1-1-1,0 1 1,0-1-1,-1 0 1,1 1 0,0-1-1,0-1 1,8-25 73,-7 19-51,11-73 412,7-159-1,-15 135-241,11-97 663,-16 198-828,1 0 1,0-1-1,0 1 0,0 0 1,0 0-1,1 0 0,1-4 1,-2 7-45,-1 0 0,0 0 0,1 1-1,-1-1 1,1 0 0,-1 1 0,1-1 0,0 1 0,-1-1 0,1 1 0,0-1 0,-1 1 0,1-1 0,0 1 0,-1-1 0,1 1 0,0 0 0,0-1-1,0 1 1,-1 0 0,1 0 0,0 0 0,0 0 0,0-1 0,0 1 0,-1 0 0,1 1 0,0-1 0,0 0 0,0 0 0,0 0 0,-1 0-1,1 1 1,0-1 0,0 0 0,-1 1 0,1-1 0,0 0 0,0 1 0,1 0 0,32 36-5053,-20-22-2863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3:38.0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15943,'0'0'2754,"9"12"-2736,0 2-9,1 1 0,-2-1 0,0 2 0,-1-1 0,0 1 0,-1 0 0,4 21 0,8 54-1,10 179 0,-24 98 766,-5-244 336,3-134-1067,0-1 1,0 1-1,1-1 1,0 1-1,0 0 0,1 1 1,8-14-1,0-3-30,-5 10-12,51-111-15,-47 107-27,0 0 0,1 2 0,1-1-1,19-19 1,-29 35 29,0 0-1,0 0 1,0 0 0,0 0-1,1 1 1,-1 0 0,1-1-1,0 1 1,-1 0 0,1 1-1,0-1 1,0 1-1,0 0 1,1 0 0,3-1-1,-5 2 8,-1 0-1,1 1 0,-1-1 0,1 0 1,-1 1-1,1 0 0,-1-1 0,0 1 1,1 0-1,-1 0 0,0 1 1,0-1-1,1 0 0,-1 1 0,0-1 1,0 1-1,-1 0 0,1 0 0,0-1 1,-1 1-1,1 0 0,-1 1 1,1-1-1,-1 0 0,2 4 0,6 15 7,0 0 0,-2 1 0,0-1 0,-2 1 0,0 1 0,2 31 0,0 142 7,-7-180-23,0-16-17,0 1-1,0-1 0,1 0 0,-1 0 0,0 0 1,0 0-1,0 0 0,1 0 0,-1 0 0,0 1 0,0-1 1,1 0-1,-1 0 0,0 0 0,0 0 0,1 0 1,-1 0-1,0 0 0,0 0 0,1 0 0,-1 0 1,0 0-1,0-1 0,1 1 0,-1 0 0,0 0 1,0 0-1,1 0 0,-1 0 0,0 0 0,0 0 0,0-1 1,1 1-1,-1 0 0,0 0 0,0 0 0,0-1 1,0 1-1,1 0 0,-1 0 0,0 0 0,0-1 1,0 1-1,0 0 0,0 0 0,0-1 0,11-30-2883,3-20-3214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3:38.4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32 13910,'0'0'3375,"15"16"-3284,47 46-64,-59-59-24,0 0 1,0 0-1,0-1 1,0 1-1,0-1 1,1 0-1,-1 0 1,7 3 0,-9-5 1,0 0 0,0 0 0,1 0 0,-1 1 0,0-1 0,0 0 0,0 0 0,0 0 0,0-1 0,0 1 0,0 0 0,0 0 0,1-1 0,-1 1 0,0 0 0,0-1 0,1 0 0,-1-1 17,0 0 0,0-1 0,0 1 0,0 0 0,-1 0 0,1-1-1,0 1 1,-1 0 0,0-1 0,0 1 0,0 0 0,0-1 0,0 1-1,0-1 1,-1-3 0,0-2 47,1 5-43,0-1 0,-1 1 0,1 0 0,-1 0 0,0 0 0,0 0 0,0 0-1,0 0 1,0 0 0,-1 0 0,0 1 0,1-1 0,-1 0 0,0 1 0,0-1 0,0 1 0,-1 0 0,1 0 0,0 0-1,-1 0 1,0 0 0,1 0 0,-1 1 0,0-1 0,-6-1 0,0-1 66,1 1 0,-2 1 1,1 0-1,0 0 0,0 0 0,-1 1 0,-17 1 1,25 0-54,0 0 1,-1 1 0,1-1-1,-1 1 1,1-1 0,-1 1-1,1 0 1,0 0 0,0 0-1,-1 0 1,1 0 0,0 0-1,0 1 1,0-1 0,0 1-1,0-1 1,-2 4 0,1-1 17,0 0 1,1 0 0,-1 0-1,1 1 1,0-1-1,0 1 1,1-1 0,-3 8-1,1 8 71,0 1 0,1-1 0,2 30 0,0-40-109,0 23 12,2-1 1,2 1-1,0-1 0,3 0 1,10 35-1,-10-48-34,0 0-1,1 0 1,1 0 0,0-1-1,2 0 1,0-1 0,1-1-1,1 1 1,18 17 0,-26-29-7,-1-2 0,1 1 0,0 0 0,0-1 0,0 0 0,0 0 0,0-1 1,1 1-1,-1-1 0,1 0 0,11 2 0,-13-4-1,0 0-1,-1 1 1,1-1 0,0 0 0,0-1-1,-1 1 1,1-1 0,0 0-1,-1 1 1,1-2 0,-1 1 0,1 0-1,-1-1 1,1 1 0,-1-1 0,0 0-1,0 0 1,0 0 0,5-6 0,3-4-364,-2 0 0,1-1 0,-2-1 0,0 0 0,0 0 0,-1 0 0,-1-1 0,8-28 0,-2-14-4454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3:39.0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169 634 16936,'0'0'5237,"-1"-12"-4954,1-14-253,2 0 0,0 0 0,2 0 1,1 1-1,11-36 0,13-75-11,-25 101-5,-1 0 1,-2 0 0,-5-47-1,3 77-13,0 0-1,0 0 0,-1 0 1,0 0-1,0 0 0,0 1 1,0-1-1,-1 0 0,0 1 1,0 0-1,0 0 0,0 0 0,0 0 1,-1 0-1,0 1 0,0-1 1,0 1-1,0 0 0,-1 0 1,-4-2-1,3 2 22,-1 0 1,1 0-1,-1 1 1,0 0-1,1 0 1,-1 1-1,0-1 1,0 1-1,0 1 1,0 0 0,0 0-1,0 0 1,0 1-1,-10 1 1,14-1-1,1 0 0,-1 1 0,0-1 0,0 0 0,1 1 1,-1-1-1,1 1 0,0 0 0,-1 0 0,1 0 0,0 0 1,0 0-1,0 1 0,0-1 0,1 1 0,-1-1 0,1 1 1,-1-1-1,0 4 0,0-2-2,1 0 0,-1 0 0,1 0 0,0 0 0,1 0 0,-1 1 0,1-1 0,-1 0 0,1 0 0,1 1 0,-1-1 0,0 0 0,2 5 0,-1-8-19,0 1 1,-1-1 0,1 1-1,0-1 1,0 1 0,1-1 0,-1 0-1,0 1 1,0-1 0,1 0-1,-1 0 1,0 0 0,1 0 0,-1 0-1,1 0 1,0 0 0,-1-1-1,1 1 1,0-1 0,-1 1 0,1-1-1,2 1 1,44 5-6,-39-6 6,45 3-7,-28-3-54,0 2 0,0 1 1,34 7-1,-52-8 45,0 1 0,0 0 0,-1 0 0,1 1 0,0-1 0,-1 2 0,0-1 0,0 1 0,-1 0-1,1 0 1,-1 1 0,0 0 0,0 0 0,8 13 0,-5-5 10,-1 1-1,-1 0 1,0 1-1,-1-1 1,-1 1-1,-1 1 1,0-1-1,4 33 1,-4 13 73,-3 67 1,-2-69 42,1 151 1590,0-211-1695,0 1 0,0-1-1,0 0 1,0 1 0,0-1 0,0 1 0,0-1 0,0 0-1,0 1 1,0-1 0,0 0 0,0 1 0,0-1 0,0 0-1,1 1 1,-1-1 0,0 0 0,0 1 0,0-1 0,0 0-1,1 1 1,-1-1 0,0 0 0,0 0 0,1 1 0,-1-1-1,0 0 1,1 0 0,-1 1 0,0-1 0,1 0 0,-1 0-1,0 0 1,1 0 0,-1 0 0,1 1 0,14-7 59,15-20-73,3-12-348,-1-1 1,52-85-1,-2-24-4093,-49 75-314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3:39.5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147 151 18152,'0'0'1940,"11"17"-1865,39 48-73,-49-63-2,1-1-1,-1 1 1,1-1 0,-1 1-1,1-1 1,0 1 0,0-1-1,-1 0 1,1 0-1,0 0 1,0 0 0,0 0-1,0-1 1,0 1-1,0-1 1,1 1 0,-1-1-1,0 1 1,0-1-1,0 0 1,0 0 0,0 0-1,1-1 1,-1 1 0,0 0-1,0-1 1,0 1-1,0-1 1,0 0 0,0 0-1,0 0 1,0 0-1,0 0 1,2-2 0,1 0 0,-1-1 1,0 0-1,0-1 1,0 1-1,-1-1 1,1 1 0,-1-1-1,0 0 1,3-8-1,-2 2 23,-1 0 0,0 0-1,-1-1 1,0 1 0,-1-1-1,0 1 1,-1-18 0,-1 26 28,1 0 0,0 0 1,-1 0-1,1 0 1,-1 0-1,0 0 0,0 0 1,0 0-1,0 0 0,-1 0 1,1 1-1,-1-1 1,0 0-1,1 1 0,-1-1 1,0 1-1,-1 0 1,1 0-1,0 0 0,-1 0 1,1 0-1,-1 0 0,1 1 1,-1-1-1,0 1 1,0-1-1,0 1 0,-5-1 1,-5-2 206,0 1 1,0 1-1,0 0 1,-1 1-1,-18 0 1,26 2-194,0-1 0,-1 1 0,1 1 0,0-1 0,0 1 0,0 0 0,0 0 0,0 1 0,0 0-1,0 0 1,1 0 0,0 0 0,-1 1 0,2 0 0,-1 0 0,0 1 0,1-1 0,-1 1 0,1 0 0,1 0 0,-1 0 0,1 1 0,-4 8 0,-2 3 44,2 0 1,0 1 0,1 0-1,1 0 1,0 0 0,-3 37-1,5-28-36,2-1-1,0 1 0,1 0 0,2-1 0,1 1 1,11 46-1,-12-65-69,1-1 0,0 1 0,0 0 0,0-1 0,1 1 0,0-1 0,1 0 0,0 0 0,0-1 0,0 1 0,1-1 0,-1 0 0,2-1 0,-1 1 0,1-1 0,-1 0 0,1-1 0,1 0 0,-1 0 0,1 0 0,-1-1 1,1 0-1,0-1 0,0 0 0,13 2 0,-11-3-17,0 0 0,1-1 1,-1 0-1,0-1 0,0 0 1,0-1-1,-1 0 1,1 0-1,0-1 0,-1 0 1,1-1-1,-1 0 0,0 0 1,0-1-1,-1-1 0,1 1 1,9-10-1,1-2-342,0-1 0,-1 0 0,-1-2 0,-1 0-1,22-35 1,-30 41-546,-1 1 0,10-25-1,-5-6-5050,-10 10-8531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4:00.4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23 11461,'0'0'9231,"-2"-4"-8919,2 4-302,-1-1 14,0-1 0,1 1 0,-1-1 0,0 1 0,0 0 0,0-1 0,0 1 1,0 0-1,0 0 0,-1 0 0,1 0 0,0 0 0,-3-1 0,4 2-20,-2 7 32,2-3-25,0 747 923,0-691-868,8 65 1,-5-107-40,0-1 0,0 1 0,2-1 0,0 0 0,1-1 0,1 1 0,0-1 0,12 18 0,-15-29-16,0 1-1,0-1 1,1 0 0,0 0 0,0-1-1,0 0 1,0 1 0,1-2 0,0 1-1,0-1 1,0 0 0,0 0 0,0 0 0,0-1-1,1 0 1,-1 0 0,1-1 0,0 0-1,-1 0 1,12 0 0,-10-1-49,1 0-1,0-1 1,-1 0 0,1-1-1,-1 0 1,1 0 0,-1 0-1,0-1 1,0-1 0,0 1-1,0-1 1,-1-1 0,1 1 0,-1-1-1,9-9 1,-2 1-920,-1-2 0,-1 0 1,0 0-1,19-34 0,-3-9-5277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4:00.8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1 223 15559,'0'0'4562,"126"-61"-3585,-31 21-529,7-1-320,-3 2-128,-6 10-464,-13 16-2177,-15 13-5123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4:01.2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299 252 13766,'0'0'2204,"-18"-19"-1326,-1-4-667,-92-94 1160,103 109-1228,-2-2-9,0 0 1,-1 0-1,0 1 1,-1 0-1,1 1 1,-2 1-1,-24-12 1,36 18-113,0 1-1,1 0 1,-1-1-1,0 1 1,0 0-1,1 0 1,-1 0 0,0 0-1,1 0 1,-1 0-1,0 0 1,0 0 0,1 0-1,-1 0 1,0 0-1,0 0 1,1 0-1,-1 0 1,0 1 0,1-1-1,-1 0 1,0 1-1,1-1 1,-1 0 0,0 1-1,1-1 1,-1 1-1,1-1 1,-1 1-1,1-1 1,-1 1 0,1-1-1,-1 1 1,1 0-1,0-1 1,-1 1 0,1 0-1,-1 0 1,-2 31 236,4-22-286,2 169 92,-1-159-58,1 0-1,1 0 0,0-1 1,2 1-1,0-1 1,18 35-1,-24-52-7,1-1 0,-1 1 0,1-1 0,0 1 0,-1-1 0,1 0 0,0 1 0,0-1 0,0 0 0,0 1 0,0-1 0,1 0 0,-1 0 0,0 0 0,0 0 0,1 0 0,-1 0 0,1 0 0,-1-1 0,1 1 0,-1 0 0,1-1 0,-1 1 0,4 0 0,-4-2 0,1 0 0,0 0 0,-1 0 1,1 0-1,0 0 0,-1 0 0,1-1 0,-1 1 0,0 0 0,1-1 0,-1 1 0,0-1 0,0 0 0,0 1 0,0-1 1,0 0-1,-1 1 0,1-1 0,1-4 0,9-25 18,-2-1 0,-1 0-1,4-34 1,-2 8-4,-10 57-13,0 0 1,1 0-1,-1-1 1,0 1 0,0 0-1,1 0 1,-1-1-1,1 1 1,-1 0 0,1 0-1,0 0 1,-1 0 0,1 0-1,0 0 1,0 0-1,-1 0 1,1 0 0,0 0-1,0 0 1,2-1 0,-3 2-1,1 0 1,0 0-1,0 0 1,0 0-1,0 0 1,-1 0 0,1 0-1,0 1 1,0-1-1,0 0 1,0 0-1,-1 1 1,1-1 0,0 0-1,0 1 1,-1-1-1,1 1 1,0-1-1,0 1 1,-1-1 0,1 1-1,0 0 1,5 6 15,1 0 0,-1 1 0,9 16 0,-14-22-1,60 105 505,15 26 125,-62-111-554,2 0 0,0-1 0,31 30 0,-44-49-95,-1 1 1,0-1-1,1 0 1,0 0-1,-1 0 0,1 0 1,0-1-1,0 1 1,0-1-1,0 0 1,1 1-1,-1-2 0,6 2 1,-7-2-38,-1 0 0,1 0 0,-1-1 1,1 1-1,-1-1 0,1 1 0,-1-1 0,1 0 1,-1 1-1,0-1 0,1 0 0,-1 0 0,0 0 1,0 0-1,1 0 0,-1 0 0,0-1 0,0 1 1,0 0-1,0 0 0,-1-1 0,1 1 1,0-1-1,0 1 0,-1-1 0,1 1 0,-1-1 1,0 1-1,1-4 0,11-50-2493,-4-14-2651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4:01.7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0 17720,'0'0'2692,"-1"12"-2655,1 2-38,0 0 0,1 1 0,1-1 0,0 0 1,5 15-1,27 82 22,-2-9-7,-14-24 121,-4 1 1,-2 1-1,0 150 0,-12-228 209,0-6-170,0-24-104,-1-10-108,1 0 0,2 0 0,2 1 0,17-75 0,-20 110 31,7-25-108,1 0 1,1 1-1,15-27 1,-22 47 89,0 1 1,1-1 0,-1 1-1,1 0 1,0 0-1,0 0 1,0 0 0,1 1-1,-1 0 1,1 0 0,0 0-1,1 0 1,-1 1 0,1 0-1,-1 0 1,1 1 0,0-1-1,0 1 1,0 0 0,8-1-1,-10 3 21,-1 0 0,1 0 0,-1 0 0,1 1 0,-1-1 0,0 1 0,1 0 0,-1-1 0,0 2 0,1-1 0,-1 0 0,0 1 0,0-1 0,0 1 0,0 0 0,-1 0 0,1 0-1,0 0 1,-1 1 0,1-1 0,-1 1 0,0 0 0,0-1 0,0 1 0,0 0 0,-1 0 0,3 5 0,1 4 11,0 0 0,-1 1 0,-1-1 0,0 1 0,0 0 0,0 16 0,-1 0 31,-1 0 0,-1 1 0,-1 0 0,-2-1 0,-9 44 0,8-58-43,0 0 0,0-1 0,-2 0 0,0 0 0,0 0 0,-2-1 0,1 0 0,-2-1 0,1 1 0,-2-2 0,0 1 0,-18 16 0,25-26-96,1 1 0,-1-1 0,0 0 0,-1 0 0,1 0 0,0-1 0,0 1 0,-1-1-1,1 0 1,-1 1 0,1-2 0,-1 1 0,0 0 0,1-1 0,-1 1 0,-4-1 0,7 0-57,0 0 0,0 0 0,0 0-1,0 0 1,0 0 0,0 0 0,0 0 0,0-1 0,0 1 0,0 0-1,0 0 1,0-1 0,0 1 0,0-1 0,0 1 0,1-1 0,-1 1 0,0-1-1,0 0 1,0 1 0,0-2 0,-15-36-6797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30.8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257 1 8388,'0'0'9594,"0"13"-9400,0 132 642,9 812 1130,0-669-1899,5 343 332,-13-323-51,-3 363-146,-48 6-124,21-368-39,-56 1776 36,65-1317-48,1-84-14,-22 1082-29,28-1387 51,-16 703-27,27-120-27,22-620 30,-1 0-3,-19 72-894,0-440-1371,0-29-2847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4:02.1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14070,'0'0'5334,"0"21"-4900,0 5-321,2 0 0,1 0-1,0 0 1,15 50-1,12 21 72,-5 1-1,-5 1 1,-4 1 0,6 147-1,-18-187-340,-4-59 98,0-1 0,0 1 0,0 0 1,0-1-1,0 1 0,0-1 1,1 1-1,-1-1 0,0 1 0,0-1 1,0 1-1,1-1 0,-1 1 0,0-1 1,1 0-1,-1 1 0,0-1 0,1 1 1,-1-1-1,0 0 0,1 1 0,-1-1 1,1 0-1,-1 0 0,1 1 0,-1-1 1,1 0-1,-1 0 0,1 1 1,-1-1-1,1 0 0,-1 0 0,1 0 1,-1 0-1,1 0 0,-1 0 0,1 0 1,-1 0-1,1 0 0,0 0 0,-1 0 1,1 0-1,-1-1 0,1 1 0,-1 0 1,1 0-1,-1 0 0,0-1 1,1 1-1,-1 0 0,1-1 0,-1 1 1,1 0-1,-1-1 0,0 1 0,1-1 1,-1 1-1,0 0 0,1-1 0,16-25-3412,2-11-2563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4:03.5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105 62 16167,'0'0'2610,"7"16"-2416,24 48-204,-29-63-2,-1 1 1,0-1-1,1 1 1,-1-1-1,1 0 1,-1 1-1,1-1 1,0 0 0,-1 0-1,1 0 1,0 0-1,0-1 1,0 1-1,0 0 1,0-1-1,-1 1 1,1-1-1,0 0 1,4 1-1,-1-1-57,-1-1 0,0 1 0,1 0 0,-1-1 0,0 0 0,6-2 0,-7 1 26,1 0 0,-1 0-1,1-1 1,-1 0-1,0 1 1,0-1-1,0 0 1,-1 0 0,1-1-1,-1 1 1,1 0-1,-1-1 1,0 0-1,-1 1 1,1-1 0,0 0-1,-1 0 1,0 0-1,0 0 1,0 0-1,-1 0 1,1 0 0,-1 0-1,0 0 1,0 0-1,0-1 1,-1 1 0,-1-7-1,0 8 78,1 1-1,0-1 0,-1 1 1,1 0-1,-1 0 1,0 0-1,0 0 0,0 0 1,0 0-1,0 0 1,0 1-1,0-1 0,0 1 1,-1 0-1,1-1 1,-1 1-1,1 0 0,-1 0 1,-3 0-1,-5-2 173,1 0 0,-1 1 0,-17-1-1,23 3-140,0-1 1,0 1-1,0 0 0,0 0 0,0 1 0,0 0 0,1 0 0,-1 0 0,0 0 0,0 1 0,0 0 0,1 0 0,-1 0 0,-7 5 0,7-2 6,0 0 1,0 0-1,1 0 0,-1 1 1,1 0-1,1-1 1,-1 1-1,1 1 0,0-1 1,-3 9-1,-1 3 81,2 0-1,0 1 1,1-1-1,-3 30 1,3 76 371,4-120-510,0 3 7,0 0 0,0 0 0,1 0 0,0 0 0,1-1 0,0 1 0,0 0 0,0-1 0,1 1 0,-1-1 0,7 9 0,-6-11-15,0 0 0,0 0 0,0-1 0,1 1 0,-1-1 0,1 0 0,0 0 0,0-1 0,0 1 0,0-1 0,0 1 1,1-1-1,-1-1 0,0 1 0,1-1 0,0 1 0,7 0 0,-3-1-29,0 0 1,0-1-1,1 0 1,-1 0-1,0-1 0,0 0 1,0 0-1,1-1 1,-1 0-1,-1-1 0,1 0 1,0-1-1,-1 1 1,1-2-1,14-9 0,-6 0-832,0 0 0,-1-1 0,0-1 0,-2-1 0,20-27-1,-8 6-4609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4:03.9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16087,'0'0'2444,"0"25"-1665,0-20-734,0 31 147,2 0-1,1 0 1,12 53-1,9 25-153,-5 1-1,-5 0 0,-1 141 1,-6-263-3848,1-18-517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4:04.6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31 13846,'0'0'4845,"-3"3"-4703,2-1-125,0 1 0,0-1-1,0 1 1,0 0 0,0-1 0,0 1 0,1 0 0,-1 0 0,1-1 0,0 7 0,0-8-23,0 0-1,0-1 1,0 1 0,0 0-1,0 0 1,0 0 0,0 0-1,1 0 1,-1 0 0,0 0-1,1-1 1,-1 1 0,1 0 0,-1 0-1,1-1 1,-1 1 0,1 0-1,0 0 1,-1-1 0,1 1-1,0-1 1,-1 1 0,1-1-1,0 1 1,0-1 0,0 1-1,-1-1 1,1 0 0,0 1-1,0-1 1,0 0 0,0 0-1,0 1 1,0-1 0,0 0-1,-1 0 1,1 0 0,0 0 0,0 0-1,0-1 1,0 1 0,1 0-1,0-1-3,-1 0-1,0 0 0,0 0 1,0 0-1,0 0 0,0 0 1,0-1-1,-1 1 0,1 0 1,0 0-1,-1-1 0,1 1 1,-1 0-1,1-1 0,-1 1 1,1 0-1,-1-1 0,0 1 0,0-1 1,0 1-1,0 0 0,0-1 1,0-2-1,-2-37 54,1 40-33,1 0 0,-1 0 0,0 0 0,0 0 0,1 0 0,-1 0 1,0 0-1,0 0 0,0 1 0,0-1 0,0 0 0,0 1 0,0-1 0,0 1 0,0-1 1,0 1-1,-1-1 0,1 1 0,0 0 0,0 0 0,0-1 0,-2 1 0,2 0 13,0 0 0,0 0 0,1-1 1,-1 1-1,0 0 0,0 0 0,0 0 0,1 0 0,-1 0 0,0 0 0,0 1 0,1-1 0,-1 0 0,0 0 0,0 0 0,1 1 0,-1-1 0,0 0 0,1 1 1,-1-1-1,0 1 0,1-1 0,-1 1 0,1-1 0,-1 1 0,0-1 0,1 1 0,-1-1 0,1 1 0,0 0 0,-1-1 0,1 1 0,0 0 0,-1-1 0,1 1 1,-1 1-1,1 4-2,-1 6 19,0 1-1,1 0 1,0 0-1,4 24 0,-3-35-41,-1 1-1,1-1 0,0 1 0,0-1 0,-1 0 0,2 1 0,-1-1 0,0 0 0,0 0 0,1 0 0,-1 0 0,1 0 1,-1 0-1,1 0 0,0 0 0,0-1 0,0 1 0,0-1 0,0 1 0,0-1 0,0 0 0,1 0 0,-1 0 1,0 0-1,1 0 0,-1 0 0,1-1 0,-1 1 0,1-1 0,-1 1 0,1-1 0,2 0 0,-3 0-27,0 0 0,0 0 0,0 0 0,0 0 0,0-1 0,0 1 1,0 0-1,0-1 0,0 0 0,0 1 0,0-1 0,-1 0 0,1 0 0,0 0 0,0 0 0,-1 0 0,3-2 0,-2 0 10,-1 1 1,1 0 0,-1 0 0,0-1 0,0 1 0,0-1-1,0 1 1,0-1 0,-1 1 0,1-1 0,-1 0-1,0 1 1,0-5 0,1 5 29,-1-1 0,1 0-1,-1 1 1,0-1 0,0 0 0,0 1 0,-1-1 0,1 1-1,-1-1 1,1 0 0,-1 1 0,0-1 0,0 1-1,0-1 1,0 1 0,0 0 0,-1-1 0,1 1 0,-1 0-1,-2-3 1,0 3 88,1 0 0,-1 1 0,0-1 0,0 1 0,0-1 0,0 1 0,0 1 1,0-1-1,0 0 0,0 1 0,0 0 0,-8 1 0,12-1-77,-1 0 0,0 1 1,1-1-1,-1 0 0,0 1 0,1-1 1,-1 1-1,0-1 0,1 1 0,-1-1 1,1 1-1,-1-1 0,1 1 1,0 0-1,-1-1 0,1 1 0,-1 0 1,1-1-1,0 1 0,0 0 0,-1 0 1,1-1-1,0 1 0,0 0 1,0 0-1,0-1 0,0 1 0,0 0 1,0 0-1,0 0 0,0 33-91,1-24 113,-1-9-49,0 0 1,0 0 0,0 0-1,0 0 1,0 0-1,0 0 1,0 0-1,0 0 1,1 0-1,-1 0 1,0 0-1,1 0 1,-1 0-1,1 0 1,-1-1-1,1 1 1,-1 0-1,1 0 1,0 0-1,-1-1 1,1 1-1,0 0 1,0-1-1,0 1 1,1 0-1,0 0-39,0 0-1,0-1 0,1 1 0,-1-1 1,0 1-1,1-1 0,-1 0 1,1 0-1,-1 0 0,4-1 0,-5 0 39,1 0-1,-1 0 0,0 0 0,1 0 0,-1 0 1,0 0-1,0 0 0,0 0 0,0 0 0,0-1 1,0 1-1,0 0 0,0-1 0,-1 1 0,1 0 1,0-1-1,-1 1 0,1-1 0,-1 0 1,0 1-1,1-1 0,-1 1 0,0-1 0,0 1 1,0-1-1,0-2 0,-1-46 413,1 50-405,0-2 60,-1 1 0,1 0 0,-1-1-1,1 1 1,-1 0 0,0 0 0,0-1 0,1 1 0,-1 0 0,0 0-1,0 0 1,0 0 0,0 0 0,0 0 0,0 0 0,-1 0-1,1 0 1,0 1 0,0-1 0,-1 1 0,1-1 0,0 0 0,-1 1-1,1 0 1,0-1 0,-1 1 0,1 0 0,-1 0 0,1 0-1,-2 0 1,1 0-25,0-1 0,1 1 0,-1 0-1,1 0 1,-1 0 0,0 1-1,1-1 1,-1 0 0,1 0 0,-1 1-1,1-1 1,-1 1 0,1 0 0,-1-1-1,1 1 1,0 0 0,-1 0 0,1 0-1,0 0 1,0 0 0,-1 0 0,1 0-1,0 0 1,0 0 0,0 1 0,0-1-1,-1 3 1,-1 9-358,1 0 0,1 0-1,0 0 1,1 0 0,0 0 0,3 14 0,3 1-3951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4:24.8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486 256 8628,'0'0'7243,"-19"-23"-5623,-63-76-404,71 85-848,-1 1 0,0 1 0,-1 0 0,0 0 0,-1 1 0,0 1 0,-26-14 0,29 19-242,0 1 0,0 0 0,0 1 0,-1 0 0,1 0 0,-1 2 0,0-1 0,0 2 0,0-1 0,-12 3 0,21-2-122,-1 0-1,1 1 1,-1-1-1,1 1 1,-1 0-1,1 0 0,0 1 1,-1-1-1,1 1 1,0-1-1,0 1 1,0 0-1,0 0 1,0 1-1,-3 3 1,2-1 0,-1 0 0,2 0 0,-1 1 0,1-1 0,-1 1 1,2 0-1,-5 12 0,0 5 1,2 0 0,1 1 0,-3 39 1,3-5 0,2 0 0,8 91 0,-4-129-6,2 0 1,-1 1-1,2-2 1,1 1-1,1 0 1,0-1-1,1-1 1,1 1 0,1-1-1,23 31 1,-27-42-67,1 0 1,0-1-1,0 0 1,1 0-1,0 0 1,0-1-1,0-1 1,0 1-1,1-1 1,0-1 0,-1 1-1,2-2 1,-1 1-1,0-1 1,0-1-1,1 1 1,-1-2-1,1 1 1,-1-1-1,0-1 1,1 0 0,-1 0-1,1 0 1,-1-2-1,0 1 1,0-1-1,10-4 1,0-2-391,0-1 1,-1 0 0,-1-2 0,27-21-1,59-63-4839,-45 32-707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4:25.3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22 14599,'0'0'5207,"-3"-2"-5060,2 2-145,1 0 1,-1 0-1,1 0 0,-1-1 1,1 1-1,-1 0 0,1 0 1,0-1-1,-1 1 0,1 0 0,-1-1 1,1 1-1,0 0 0,0-1 1,-1 1-1,1-1 0,0 1 1,-1 0-1,1-1 0,0 1 1,0-1-1,0 1 0,0-1 0,-1 1 1,1-1-1,0 1 0,0-1 1,0 1-1,0-1 0,0 0 1,14-5 26,36 5-27,-42 1-1,-3-1-1,1 1 0,0 0 0,0 1 0,0-1 0,0 1 0,-1 0 0,1 1 0,0-1 0,7 4 0,-10-3 0,-1 0 0,1 0 0,-1 1 0,0-1 0,1 0 0,-1 1-1,0 0 1,0-1 0,-1 1 0,1 0 0,0 0 0,-1 0-1,0 0 1,0 0 0,0 0 0,0 0 0,0 1 0,0 5 0,2 13 4,-1-1 1,-1 1 0,-1 0 0,0 0-1,-2-1 1,-1 1 0,0-1 0,-2 0-1,0 0 1,-2 0 0,-11 25 0,-4 2 848,-2-2 1,-3 0-1,-50 65 0,76-110-729,-1 2 122,8-1 65,124-4-122,163 5-2737,-253 2-1515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4:26.0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1 8884,'0'0'8161,"-1"6"-7873,-4 38 93,1 1 1,5 81-1,1-43-97,-2 78-823,8-189-6312,3-18-1655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4:26.4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 23 13286,'0'0'4637,"33"11"-4901,-30-11 200,-2 0 456,-5-3 238,-3-1-421,-1 0 0,0 0 0,0 0 1,0 1-1,0 1 0,0-1 1,-1 1-1,1 1 0,-1-1 1,-14 1-1,22 1-210,1 0 1,0 0-1,0 0 1,0 0-1,0 0 1,-1-1-1,1 1 0,0 0 1,0 0-1,0 0 1,0 0-1,-1 1 1,1-1-1,0 0 1,0 0-1,0 0 1,0 0-1,0 0 0,-1 0 1,1 0-1,0 0 1,0 0-1,0 0 1,0 0-1,0 0 1,0 1-1,-1-1 0,1 0 1,0 0-1,0 0 1,0 0-1,0 0 1,0 0-1,0 1 1,0-1-1,0 0 0,0 0 1,0 0-1,-1 0 1,1 0-1,0 1 1,0-1-1,0 0 1,0 0-1,0 0 0,0 0 1,0 1-1,0-1 1,0 0-1,1 0 1,-1 0-1,0 0 1,0 1-1,0-1 1,0 0-1,0 0 0,0 0 1,0 0-1,7 9-233,3 1-265,1 0 0,1-1 0,0 0 0,14 7-1,30 13-5864,-7-10-5428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4:26.8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166 0 15143,'0'0'5194,"-22"9"-4799,-72 33-136,91-41-245,-1 1 1,1 1-1,0-1 0,0 0 0,0 1 1,0 0-1,0-1 0,1 1 1,-1 0-1,1 0 0,-1 1 0,1-1 1,0 1-1,1-1 0,-1 1 1,0-1-1,1 1 0,0 0 0,0 0 1,0-1-1,1 1 0,-1 0 1,1 0-1,0 0 0,0 0 0,0 0 1,1 4-1,-1 6 45,-1-3-36,1 0 1,0 0 0,1 0-1,4 21 1,-4-28-25,1 0 0,0 0 0,-1 0 0,1 0 0,1 0 0,-1-1 0,0 1 0,1-1 0,0 1 0,0-1-1,0 0 1,0 0 0,0 0 0,1-1 0,6 5 0,1-2-22,0 0-1,0 0 1,1-1-1,0 0 0,0-1 1,0-1-1,0 0 1,0 0-1,1-1 1,16-1-1,49 7-563,-77-7 581,0 0-1,0 1 1,0-1-1,-1 0 1,1 0-1,0 1 1,0-1-1,-1 1 1,1-1-1,0 0 1,0 1-1,-1-1 1,1 1-1,-1 0 1,1-1-1,-1 1 1,1 0-1,-1-1 1,1 1-1,-1 0 1,1-1-1,-1 1 1,0 0-1,1 0 1,-1 1-1,0 25-16,-2-18 40,-1 0 0,1 0 0,-2-1 1,-5 13-1,-13 11 124,-1-1 1,-2-1-1,0-1 0,-2-1 1,-45 36-1,51-47-29,43-43-19782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4:27.5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12422,'0'0'6875,"1"8"-6611,1 331 1034,-2-249-1169,0-124-162,3-133-136,0 136 154,1 1 0,1 0 1,14-45-1,-18 70 12,1 0 0,0 0 0,0 1 1,1-1-1,-1 1 0,1 0 0,0 0 1,0 0-1,0 0 0,1 1 0,0-1 0,-1 1 1,6-4-1,-7 6 0,0 0 1,1-1-1,-1 1 0,0 0 1,1 0-1,-1 1 1,1-1-1,-1 1 0,1-1 1,-1 1-1,1 0 0,-1 0 1,1 0-1,-1 0 1,1 0-1,-1 0 0,1 1 1,-1-1-1,1 1 1,-1 0-1,0 0 0,1 0 1,-1 0-1,0 0 1,1 0-1,-1 1 0,0-1 1,0 1-1,2 1 0,3 4 4,-1 0 0,1 1 0,-1-1 0,0 2-1,-1-1 1,0 0 0,0 1 0,-1 0-1,0 0 1,3 14 0,3 10 15,9 57-1,-11-13 46,-1 133 0,-7-203-52,0-6-1,1-6-389,25-64-4304,-7 18-1080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33.1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0 639 9220,'0'0'6094,"0"1"-6063,0 0 1,0 0 0,0 0 0,0 0-1,1-1 1,-1 1 0,0 0 0,1 0-1,-1 0 1,0 0 0,1 0 0,-1-1-1,1 1 1,-1 0 0,1 0 0,-1 0-1,1-1 1,0 1 0,1 0 0,13 9 23,1-2 0,1 0 1,0-1-1,0-1 0,0 0 1,21 3-1,114 14 120,-100-17-116,68 12 136,-29-4 10,141 5 1,50-18-3,379-5-81,-123-35 52,-97 5 21,1523-146 346,-1541 120-506,756-113 138,359-39 62,-1328 183-232,-9 1 63,238-3 1,-400 33 83,-1 1 0,41 9 0,6 2-42,11-6 204,-25-1 243,183-7-374,-253 1-475,-1 0 1,0 0-1,0-1 0,0 1 0,0 0 1,0 0-1,0 0 0,0 0 1,0 0-1,0 0 0,-1 0 0,1 0 1,0 0-1,-1-1 0,1 1 1,0 0-1,-1 0 0,1 0 0,-1 0 1,0 0-1,-23 6-7171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4:27.9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 13606,'0'0'6120,"2"15"-6000,1 2-12,1 0 1,1 0-1,0 0 0,1 0 0,12 23 0,8 9-3,-14-24-63,2 0 0,0-1 0,2-1 0,21 26 0,-36-48-41,-1 0 0,1 0 0,0 0 0,0-1 0,0 1 0,0 0 0,-1 0 0,1 0 0,1-1 0,-1 1 0,0-1 0,0 1 0,0-1 0,0 1 0,0-1 0,0 1 1,1-1-1,-1 0 0,0 0 0,0 0 0,0 0 0,1 0 0,-1 0 0,0 0 0,0 0 0,1 0 0,-1 0 0,0-1 0,0 1 0,0 0 0,0-1 0,1 1 1,-1-1-1,0 1 0,0-1 0,0 0 0,0 1 0,0-1 0,0 0 0,0 0 0,-1 0 0,1 0 0,0 0 0,0 0 0,-1 0 0,1 0 0,0 0 0,0-2 0,4-6 19,0 0-1,-1-1 0,1 0 1,2-13-1,-5 18-10,12-45 254,-2 0 0,-2-2-1,4-59 1,-13 98-148,-1 13-526,0 3-1459,0 12-2956,0 4-3941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4:28.3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0 18008,'0'0'3260,"-1"22"-3169,-1 19-47,2 1-1,8 66 1,9 53 81,-5 243 0,-12-394-127,0-4-15,0 14 55,0-19-44,0-1 0,0 1 0,0-1 0,0 1 0,0-1 0,0 0 0,0 1 0,0-1 0,1 1 0,-1-1 0,0 1 0,0-1 0,0 1 0,0-1 0,1 0 0,-1 1 0,0-1 0,1 0 0,-1 1 0,0-1 0,0 0 0,1 1 0,-1-1 0,1 0 0,-1 1 0,0-1 0,1 0 0,-1 0 0,1 0 0,0 1 0,0-2-86,0 1 1,0-1 0,0 0 0,-1 0-1,1 0 1,0 1 0,0-1 0,0 0-1,-1 0 1,1 0 0,-1 0 0,1 0-1,-1 0 1,1 0 0,-1-1 0,1 1-1,-1 0 1,0 0 0,0 0 0,1-2-1,0-2-414,11-37-3202,-2-9-2946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4:28.7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0 14871,'0'0'8022,"-3"7"-7774,1-4-240,1 1-1,-1 0 1,1 0-1,0 0 1,0 0-1,1 0 1,-1 0-1,1 0 1,0 0-1,0 6 1,11 47 74,-7-42-49,16 89 148,11 155-1,-16 111-188,-6-110-263,-9-259 226,3 33-159,2-18-458,-5-16 612,0 0-1,1 0 0,-1 0 1,0 1-1,0-1 1,0 0-1,0 0 0,1 0 1,-1 1-1,0-1 1,0 0-1,0 0 0,1 0 1,-1 0-1,0 0 1,0 0-1,0 1 1,1-1-1,-1 0 0,0 0 1,0 0-1,1 0 1,-1 0-1,0 0 0,0 0 1,1 0-1,-1 0 1,0 0-1,0 0 1,1 0-1,-1 0 0,0 0 1,0 0-1,1 0 1,-1 0-1,0-1 0,0 1 1,0 0-1,1 0 1,8-14-3392,-1-23-2942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4:30.7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1 440 10085,'0'0'3876,"13"0"-3566,8 1-233,-1 1 0,1 0 1,0 1-1,36 12 0,-10 5 102,82 48-1,17 10 244,-127-70-364,0-1 0,1 0 0,0-2 0,0 0-1,41 4 1,-8-7 103,1-3 1,0-2-1,-1-2 0,0-3 0,0-2 1,79-26-1,22-14-65,106-30-35,-197 64-47,1 2 1,76-5-1,-89 14-8,0 3-1,0 2 1,1 3 0,-1 1 0,96 22 0,122 63 37,-160-49-3,141 32-1,-176-59-30,119 6-1,78-14 26,326-56 357,-263 13-150,564 19 394,-780 20-640,654 40-6,-4 39 166,206-8 154,65-113-250,-501-17-59,624-56 51,466 36 266,-742 42-266,1047 5 18,-1137 63 62,-164-3 61,1172-11 403,-17-83-399,-678 12-130,266 28-66,-1 26 0,-1190 0 0,962 5 9,948 0-2,-300-81 123,-1794 75-130,188-14-6,209-43-1,-369 51-7,-1-1 1,0 0-1,-1-3 0,0 0 1,0-1-1,-1-1 0,-1-2 1,30-21-1,-50 32-97,0-1 0,0 1-1,-1-1 1,1 0 0,-1 0 0,0-1-1,3-4 1,-5 7-77,0 1 0,0-1-1,0 0 1,-1 0 0,1 1 0,-1-1-1,1 0 1,-1 0 0,0 0 0,1 0-1,-1 0 1,0 1 0,0-1 0,0 0-1,-1 0 1,1 0 0,0 0 0,-1 0 0,1 1-1,-1-1 1,0 0 0,1 0 0,-3-2-1,-2-1-1308,1 0 0,-1 0 0,0 1 0,-10-8 0,14 12 1478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4:46.6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117 54 10213,'0'0'5439,"-2"20"-5361,-1-8-67,2-4 3,-1 1 0,1-1 0,0 1 0,0-1 0,1 1 0,0 0 0,1-1 1,0 1-1,1-1 0,-1 1 0,1-1 0,1 0 0,6 15 0,0-7 68,0 0 0,1-1 0,18 22 0,-25-33-69,1 0 0,-1-1-1,0 0 1,1 0 0,0 0 0,0 0 0,0-1-1,0 1 1,0-1 0,0 0 0,1 0-1,-1 0 1,1-1 0,-1 0 0,1 0 0,0 0-1,-1 0 1,10 0 0,-13-2-6,0 1 0,0 0 0,1 0 0,-1-1 0,0 1 0,0-1 0,0 1 0,0-1 0,0 1 1,0-1-1,0 0 0,0 1 0,0-1 0,0 0 0,0 0 0,-1 0 0,1 0 0,0 0 0,-1 0 0,1 0 0,1-2 0,8-32 150,-8 18-89,0 1 1,-3-24-1,0 31-53,0 0 1,-1 0-1,0 0 0,-1 0 0,0 0 0,0 1 0,-1-1 0,0 1 0,-1 0 0,0 0 0,0 0 0,0 1 0,-1 0 0,0 0 0,-1 0 0,-12-9 0,9 7-40,-1 1 1,-1 0 0,1 1-1,-1 0 1,0 1-1,-1 1 1,1 0-1,-1 0 1,0 1 0,-23-3-1,33 6-108,1 1 0,-1-1 0,0 1 1,1 0-1,-1 0 0,1 0 0,-1 1 0,1-1 0,-1 0 0,0 1 0,1 0 0,-1 0 0,-3 1 1,5-1-183,-1 1 1,1-1-1,-1 0 0,1 0 1,0 1-1,0-1 1,-1 1-1,1-1 1,0 1-1,0-1 1,1 1-1,-2 3 1,-8 41-9181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4:47.0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82 14455,'0'0'1488,"8"26"-1394,0 1-65,-2-3-1,2 0-1,0 0 1,2-1-1,0 0 1,15 23-1,-18-35-2,5 9 31,1-1 0,25 29 1,-35-43-42,1-1 1,1 0 0,-1 0-1,0-1 1,1 1-1,0-1 1,0 0 0,0 0-1,0-1 1,0 1-1,1-1 1,-1 0 0,1-1-1,-1 1 1,12 0-1,-14-2 9,-1 0-1,1-1 1,-1 1 0,0-1-1,1 0 1,-1 1-1,0-1 1,0 0-1,1-1 1,-1 1 0,0 0-1,0 0 1,0-1-1,0 1 1,-1-1 0,1 0-1,0 0 1,-1 1-1,1-1 1,-1 0-1,1 0 1,-1-1 0,0 1-1,0 0 1,0 0-1,0 0 1,0-1-1,0-2 1,3-10 67,1 0-1,-2-1 1,2-17-1,-5 27-87,4-40-30,-3-59 1,-1 57-300,-3-12-1854,-11 6-2771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4:47.4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1 14150,'0'0'3762,"-12"131"-3698,12-37 32,12 20-16,5 17 0,-2 6-64,-3-10 16,-2-20-32,-3-28-80,0-27-320,0-26-864,-2-24-1794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4:47.8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0 212 7235,'0'0'8596,"180"-124"-8116,-103 87-432,4 10-48,-11 12-816,-9 6-5363</inkml:trace>
  <inkml:trace contextRef="#ctx0" brushRef="#br0" timeOffset="1">660 132 14263,'0'0'1792,"-4"120"-1616,4-44-48,9 14-128,11 6 33,-1 7-17,1 1 16,-1-7-32,-2-14-16,0-22-273,-7-22-79,-1-19-432,-4-20-1953,0-2-1938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4:48.2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11 241 11733,'0'0'3362,"-3"-20"-2426,-5-64-365,9 78-550,-1 0 0,1 0 1,0 0-1,0 0 0,0 1 0,1-1 0,0 0 0,0 0 0,0 1 0,1 0 0,0-1 0,0 1 0,0 0 0,1 0 0,0 1 1,0-1-1,0 1 0,6-6 0,-6 7-23,0 0 1,0 0 0,0 0-1,0 1 1,0-1-1,1 1 1,-1 0-1,1 0 1,0 1 0,-1-1-1,1 1 1,0 0-1,0 0 1,0 1 0,0-1-1,0 1 1,0 0-1,0 1 1,-1-1 0,6 2-1,-8-1-2,0 0 1,1 0-1,-1 0 0,0 0 0,-1 0 1,1 0-1,0 1 0,0-1 0,-1 1 1,1 0-1,0-1 0,-1 1 0,0 0 1,1 0-1,-1 0 0,0 0 0,0 0 1,0 0-1,0 0 0,0 0 0,-1 0 1,2 5-1,0 4-31,-1 0 1,0 0-1,0 15 1,-1-17 2,1 28-39,-2-1-1,-7 44 1,5-64-19,0 0-1,-1 0 1,-1-1 0,0 1-1,-1-1 1,-1 0 0,-11 17 0,0-12-2079,3-16-2239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4:48.6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2 132 8180,'0'0'7646,"-1"8"-7294,0 3-346,2 1-1,0 0 1,0 0 0,1-1 0,0 1-1,1-1 1,0 0 0,1 0-1,9 19 1,1 4 6,-6-11-4,3 11-1,2 0 0,1-1 0,1-1 0,30 44 0,-44-74-8,0 0 0,1 1 1,0-1-1,0 0 0,-1-1 0,1 1 0,0 0 1,1 0-1,-1-1 0,0 1 0,0-1 0,1 0 0,-1 0 1,1 0-1,-1 0 0,1 0 0,3 0 0,-4-1 5,0 0 0,1 0 0,-1 0-1,0 0 1,0-1 0,0 1 0,0-1 0,0 0-1,0 0 1,0 0 0,0 0 0,0 0-1,0 0 1,0 0 0,0-1 0,2-1 0,3-5 27,0 0 1,0 0-1,-1-1 1,0 0-1,-1 0 1,0 0-1,5-13 1,13-37-48,-2-1 1,22-107 0,-24 42-2439,-16 66-1858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34.2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292 7 1425,'0'0'11786,"-25"-2"-10932,-77-2-326,97 3-461,1 1 0,0 1-1,0-1 1,-1 0 0,1 1-1,0 0 1,0 0 0,0 0-1,0 1 1,0-1 0,0 1-1,0 0 1,0 0 0,0 0-1,1 1 1,-6 4 0,4-2 101,1 1 0,0-1 0,0 1 0,0 0 0,1 0-1,-5 12 1,4-9 61,-6 14 61,2 0 1,0 0-1,1 1 1,2 0-1,-3 30 1,0 125 673,7-173-947,1 1-1,0-1 0,1 1 0,0-1 0,0 1 0,0-1 0,0 1 0,1-1 0,0 0 0,1 0 0,-1 0 1,1 0-1,1 0 0,-1-1 0,1 1 0,-1-1 0,2 0 0,-1 0 0,0 0 0,1-1 0,0 1 0,0-1 1,1 0-1,-1-1 0,1 1 0,-1-1 0,1 0 0,0-1 0,0 1 0,11 2 0,3-1 15,1-1-1,-1 0 1,1-1-1,0-2 1,0 0-1,0-1 1,-1-1-1,1-1 0,0-1 1,-1 0-1,30-12 1,-49 15-117,1 1 33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4:48.9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13830,'0'0'721,"5"146"-433,14-69 224,3 15-144,-2 19 48,-6 18-95,1 11-273,-6 0 16,-1-14-64,-6-30-176,0-28-321,1-29-799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4:49.3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 16071,'0'0'1825,"160"-4"-1201,-63 4-431,5 0-193,-7 0-305,-12 15-3376,-18 7-8453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4:49.7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1 108 7139,'0'0'9685,"194"0"-9301,-87-4 464,-3-14-704,3-1-144,-17 1-1136,-13-6-2498,-18 0-2337</inkml:trace>
  <inkml:trace contextRef="#ctx0" brushRef="#br0" timeOffset="1">64 436 15463,'0'0'2577,"145"-50"-1856,-31 19-545,20 0-176,7 3-913,-10 10-4673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4:50.6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454 93 11845,'0'0'2575,"-23"-12"-494,-81-40-142,92 47-1641,0 0 0,0 1-1,-1 0 1,1 1 0,-1 0-1,0 1 1,1 1-1,-1 0 1,-22 1 0,16 0-25,14 0-231,-1 0 0,1 1-1,0 0 1,-1-1 0,1 2 0,-1-1 0,1 1-1,0-1 1,0 1 0,0 1 0,0-1 0,0 1-1,0 0 1,1 0 0,-1 0 0,-3 5 0,2-2-23,0 0 0,1 1 0,0 0 0,1 0 0,-1 0-1,1 1 1,1 0 0,-1-1 0,-2 13 0,-1 10-23,1 1 0,1-1 0,2 0 0,1 51 0,9 75-3,-5-134 8,2 1 0,1 0 0,0-1 0,16 37 0,-12-38-1,0-1 0,2 0 0,0-1 0,2-1 0,24 30 0,-29-39-2,0-1-1,0-1 0,0 0 1,1 0-1,0 0 0,0-1 0,1-1 1,0 0-1,0 0 0,0-1 1,1 0-1,-1 0 0,16 2 0,-12-4-50,0 0 0,0-1-1,0 0 1,0-1 0,0-1-1,0 0 1,-1-1-1,1 0 1,0-1 0,-1-1-1,1 0 1,-1-1 0,0 0-1,19-12 1,-12 4-1119,0-1-1,-2-1 1,0-1 0,31-34 0,-5-5-7974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4:52.0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537 156 8180,'0'0'6024,"-20"-21"-4757,-68-65-88,83 81-1028,-1 1-1,1-1 1,-1 1-1,0 0 0,0 0 1,-1 1-1,1-1 1,-1 1-1,0 1 1,0 0-1,0 0 0,0 0 1,0 0-1,0 1 1,-1 1-1,1-1 1,-13 2-1,4-2 122,8 1-215,-1 0 0,0 0 0,1 0 0,-1 1 0,0 0-1,1 1 1,-1 0 0,1 0 0,0 1 0,0 0 0,0 1-1,0-1 1,0 2 0,1-1 0,-1 1 0,1 0 0,0 0 0,1 1-1,-1 0 1,1 0 0,1 1 0,-1-1 0,1 1 0,0 1-1,-4 8 1,-3 3-28,1 2-1,2-1 1,0 1-1,1 1 1,1 0 0,-6 27-1,6-9 2,2 0 1,0 70-1,5-96-20,0 0 0,1 0 0,1 0 1,0 0-1,1 0 0,0 0 0,2-1 0,8 22 0,-9-28-4,0 1-1,1-1 1,0 0 0,0-1-1,0 1 1,1-1 0,0 0-1,0-1 1,1 1 0,0-1-1,0-1 1,0 1 0,0-1-1,1 0 1,14 5 0,-8-4 8,0-2 0,0 1 0,0-2 0,1 0 0,-1 0 0,1-1 0,-1-1 0,1-1 1,-1 0-1,1-1 0,-1 0 0,27-8 0,-16 1-561,-1-1 0,0 0-1,0-2 1,-1-1 0,-1-1 0,25-19 0,27-27-7847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4:52.5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23 6451,'0'0'10893,"1"-3"-10672,-1 1-218,1 1-1,-1 0 1,1 0-1,-1 0 1,1 0-1,0 0 1,-1 0-1,1 0 1,0 0-1,0 0 1,-1 1-1,1-1 1,0 0-1,0 0 1,0 1-1,0-1 1,0 1-1,0-1 1,0 0-1,0 1 1,1 0-1,-1-1 1,0 1-1,0 0 1,0 0-1,0-1 1,1 1-1,-1 0 0,0 0 1,0 0-1,0 1 1,0-1-1,1 0 1,-1 0-1,0 0 1,0 1-1,2 0 1,0 0-2,0 0 0,0 0 0,0 0 0,0 1 0,-1-1-1,1 1 1,-1 0 0,1-1 0,-1 1 0,1 0 0,-1 0 0,0 1 0,0-1 0,0 0 0,3 6 0,-1 1 8,0 1 0,-1 0 0,0 0-1,0 1 1,-1-1 0,-1 1 0,1 10 0,-2 4 55,-4 48 1,2-61-68,-1 1 0,0-1 1,-1 0-1,0 0 0,-1-1 1,0 1-1,-1-1 0,-11 15 1,4-7 564,-1 0 0,-1-1 1,-30 27-1,58-43 73,-1 0 1,1-1 0,22-1-1,251 7-2323,-230-7-3179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4:53.6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463 149 5186,'0'0'7414,"-25"-20"-5631,-80-65-527,97 79-989,-1 0 1,1 0-1,-1 1 0,0 0 0,-15-6 1,18 10 30,0 0 1,-1 0 0,1 0-1,0 0 1,-13 1 0,8 0 72,6 1-305,0 0 1,-1 0-1,1 0 0,0 0 0,-1 1 1,1 0-1,0 0 0,0 0 0,0 0 1,1 1-1,-1 0 0,1 0 0,-1 0 0,1 1 1,0 0-1,0-1 0,1 1 0,-1 1 1,1-1-1,0 0 0,0 1 0,0 0 1,-3 8-1,-6 11-43,2 1 1,1 1-1,-9 37 1,17-59-11,-13 56 15,1 1-1,4 1 1,2 0 0,2 109 0,5-164-28,1 0 0,-1 1 0,1-1-1,1 0 1,-1 0 0,1 1 0,1-1 0,-1 0 0,1-1 0,0 1 0,1 0 0,6 9 0,-5-11-1,0 0 0,0-1 0,0 1 1,0-1-1,0 0 0,1-1 0,0 1 0,0-1 0,0 0 1,0-1-1,0 1 0,1-1 0,-1-1 0,9 2 0,6 1-36,1-1 0,0-1-1,0 0 1,0-2 0,0-1 0,0 0-1,-1-2 1,25-6 0,-29 5-411,0-1 1,0-1-1,-1-1 1,0 0-1,0-2 1,18-11-1,37-36-5483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4:54.0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10869,'0'0'11797,"36"196"-11829,-16-76-224,4 7-608,8-9-1025,-1-31-3329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4:54.5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294 131 9812,'0'0'6057,"-14"-19"-4107,-47-59-606,59 75-1239,0 1 1,0-1-1,0 1 0,0-1 0,-1 1 0,1 0 0,-1 0 0,0 0 0,1 0 0,-1 1 0,0-1 0,0 1 0,0 0 0,0 0 0,0 0 0,-1 0 0,1 0 0,0 0 0,0 1 0,0 0 0,-1 0 0,1 0 0,0 0 0,-4 0 0,-1 1 129,5-1-209,0 1-1,1-1 0,-1 1 0,1 0 0,0 0 0,-1 0 0,1 0 0,0 0 0,-1 1 0,1-1 1,0 1-1,0-1 0,0 1 0,0 0 0,1-1 0,-1 1 0,0 0 0,1 0 0,-1 1 1,-1 2-1,-3 7-22,0 0 1,-8 23 0,11-27 16,-13 43 5,3 1 1,2 0-1,2 1 1,2 0-1,3 1 0,3 53 1,0-99-25,1 0 1,1 0 0,-1 0-1,2 0 1,-1 0-1,1-1 1,0 1 0,0-1-1,5 10 1,-5-14-5,0 0 0,0 0 1,1 0-1,-1 0 0,1 0 1,0 0-1,0-1 0,0 1 0,0-1 1,0 0-1,0 0 0,1 0 1,-1 0-1,1 0 0,0-1 0,-1 0 1,1 0-1,0 0 0,0 0 0,5 0 1,1 0-210,1-1 1,0 0-1,0 0 1,0-1-1,-1 0 1,1-1 0,-1-1-1,1 0 1,-1 0-1,0-1 1,0 0-1,0 0 1,0-1-1,-1-1 1,0 0 0,0 0-1,0 0 1,12-14-1,43-42-5872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4:55.0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131 58 12070,'0'0'6109,"0"-4"-5949,0 2-153,0 1-1,0-1 1,0 1 0,1 0 0,-1-1-1,0 1 1,1-1 0,-1 1-1,1-1 1,-1 1 0,1 0 0,-1-1-1,1 1 1,0 0 0,0 0-1,0-1 1,0 1 0,1-1 0,2-1 5,-1 1 1,1-1 0,0 1-1,0 0 1,0 1 0,6-3-1,-2 1-10,0 1 0,0 1 0,0-1 0,0 1 0,0 1 0,0-1 0,15 3 0,-22-2-2,1 0 0,-1 1 0,1-1 0,-1 1 0,1-1 0,-1 1 0,0 0 0,1 0 0,-1 0 0,0-1 0,0 1 0,0 0 0,1 1 0,-1-1 0,0 0 0,0 0 0,-1 0 0,1 1 0,0-1 0,0 0 0,-1 1 0,1-1 0,0 0 0,-1 1 0,0-1 0,1 3 0,5 44-27,-6-42 25,2 25 14,-2 0 1,-6 55 0,5-76 11,-1 0 0,0 0 0,-1 0 0,0-1-1,-1 1 1,0-1 0,-1 0 0,1 0 0,-2 0 0,1 0 0,-1-1 0,-11 12 0,5-11 394,29-24-297,-11 12-121,0-1-1,1 1 1,-1 0-1,0 1 1,1-1-1,0 1 1,0 1-1,11-3 1,-16 4-1,0 0 0,0 0-1,0 0 1,0 0 0,0 0 0,1 0 0,-1 0 0,0 1 0,0-1 0,0 1 0,0-1-1,0 1 1,0 0 0,0 0 0,-1 0 0,1 0 0,0 0 0,0 0 0,-1 1 0,1-1-1,0 0 1,-1 1 0,0-1 0,1 1 0,-1 0 0,0 0 0,0-1 0,0 1 0,0 0-1,0 0 1,1 4 0,1 5 17,0 1 0,-2 0-1,1 0 1,-1 0 0,-1 0-1,0 0 1,-1 0 0,0 0-1,-1 0 1,0 0 0,-1-1-1,0 1 1,-1-1 0,-1 0-1,-7 16 1,3-10 11,-2 1-1,1-1 1,-2-1 0,-1 0-1,0-1 1,0 0 0,-2-1-1,-22 18 1,28-26-140,0 1 0,-1-1-1,0-1 1,0 0 0,0 0 0,-1-1-1,1 0 1,-1-1 0,0 0-1,-18 2 1,-37-3-4388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34.9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1 111 8980,'0'0'5523,"6"-5"-5302,6-3-44,93-75 1434,-102 79 134,-2 3-1697,-1 1 1,0-1 0,1 0-1,-1 1 1,0-1 0,1 1 0,-1-1-1,1 0 1,-1 1 0,1-1-1,-1 1 1,1-1 0,-1 1-1,1 0 1,0-1 0,-1 1 0,1 0-1,0-1 1,-1 1 0,1 0-1,0 0 1,0-1 0,-1 1 0,1 0-1,0 0 1,0 0 0,1 2-51,-1 0-1,0 1 1,0-1 0,-1 0 0,1 1 0,0-1 0,-1 1 0,0-1 0,1 1 0,-1 3 0,0-5 3,22 278 1138,-15-176-408,-7-55-432,7-50-4839,-4-7-1018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4:56.7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7475,'0'0'4992,"3"6"-2554,7 43-2018,-2 0 0,-2 1 0,-1 54 0,-1-18-117,15 591 1040,-6-82-864,9-217-374,19 579-63,-41 222-122,18-739 72,1 4 0,-28 360 8,6-609 24,22 198 0,23-69 0,27 318-35,-50 565 218,-20-859 104,4-231-137,20 127 1,37 111-17,-26-161 108,-22-91-70,-1 195-1,-11-290-188,-3 38 62,-14 84 1,8-74 66,6 12 13,4-68-288,-1 1 0,1-1 1,-1 0-1,1 1 0,0-1 1,-1 0-1,1 1 0,0-1 0,-1 0 1,1 1-1,0-1 0,-1 0 0,1 0 1,0 0-1,0 0 0,-1 0 1,1 0-1,0 0 0,-1 0 0,1 0 1,0 0-1,0 0 0,-1 0 0,1-1 1,0 1-1,-1 0 0,1 0 0,0-1 1,-1 1-1,1 0 0,-1-1 1,1 1-1,0-1 0,-1 1 0,1-1 1,-1 1-1,1-1 0,-1 1 0,0-1 1,1 0-1,-1 1 0,1-1 1,-1 1-1,0-1 0,0 0 0,1 1 1,-1-2-1,4-38-6021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4:59.8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 0 9236,'0'0'5611,"0"10"-5382,-19 1401 3757,1 106-2926,18-1371-1050,22 426 138,26-2 87,-18-224-175,-3-33-62,42 578 503,-37 4 75,-31-738-569,-14 612 237,-5 76 521,22-753-708,4 0-1,22 99 0,56 176 164,7 34-96,39 701-82,-56-175 25,-57-778-78,-17-139 11,-2-9-109,-1-3-1241,-36-45-3868,-5-2-1377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5:01.5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 47 3057,'0'0'5499,"-6"-7"-4672,0 1-405,2 2 13,1 0 0,0 0-1,-1 0 1,1 0 0,-4-9 2948,7 28-2967,26 409 221,-4-150 620,-19-181-515,-3-55-5345,0-34 3718,0-11-5814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5:03.3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131 0 7395,'0'0'5518,"-2"12"-5321,-6 45 254,-9 76 1408,17 10-321,19 169 0,28 632-151,-40-625-1237,25 1604 96,-26-1381-204,2 297 241,-54 438-93,38-1150-181,-42 795 0,46-288 23,5-367-34,-34 193-2,1-55-8,27-128 10,-17 344 4,4-396 14,13 245 0,20-281-10,2 68 1,-19 405-170,2-660-15,0 0-1,0-1 0,0 1 1,0 0-1,0 0 1,-1 0-1,1-1 0,-1 1 1,1 0-1,-1 0 1,0-1-1,1 1 0,-1-1 1,0 1-1,0 0 1,0-1-1,-2 2 0,-13 10-4332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5:05.2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0 724 8564,'0'0'4039,"6"0"-3404,15 2-298,-1 0 0,1 2 0,-1 0-1,1 1 1,-1 1 0,-1 1 0,23 11 0,-3-3-67,0-1 0,74 14 1,87 1 374,-190-28-634,234 39 343,-134-20-215,207 12 0,1222-32 259,-813-26-276,-505 15-105,678-57 195,-202 11-48,351-32 161,1197-27-29,-1802 117-90,493-3 303,-345-25-476,-329 12-18,568-41 22,-3-42-28,-154-24 115,372-50 61,122 100 2283,-1155 70-2941,-25-4-5729,-21-6-6145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5:07.2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3586,'0'0'896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5:08.0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165 1 7940,'-95'64'293,"90"-61"-354,1 0 1,-1 0-1,-1 0 0,1-1 0,-8 3 1,2-5 1850,4-3 3678,7 35-5383,-12 465 1164,11 41-43,5-245-136,-6-110-861,4 209 265,10-260-77,37 174 1,-43-269-534,-2 0 1,0 54 0,-4-90 56,0-1 1,0 0-1,0 0 1,0 0-1,0 0 0,0 0 1,0 1-1,0-1 0,0 0 1,0 0-1,0 0 1,0 0-1,0 1 0,0-1 1,0 0-1,0 0 0,0 0 1,0 0-1,0 1 1,0-1-1,0 0 0,0 0 1,0 0-1,0 0 0,0 0 1,1 0-1,-1 1 1,0-1-1,0 0 0,0 0 1,0 0-1,0 0 0,0 0 1,1 0-1,-1 0 1,0 0-1,0 0 0,0 0 1,0 1-1,0-1 0,1 0 1,-1 0-1,0 0 1,0 0-1,0 0 0,0 0 1,1 0-1,-1 0 0,0 0 1,0 0-1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5:09.1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1 6323,'0'0'8049,"-3"2"-7926,-6 8-97,8-7-9,0-1-1,0 1 0,1-1 1,-1 1-1,1-1 1,-1 1-1,1-1 0,0 1 1,0-1-1,0 1 0,0-1 1,1 1-1,-1-1 0,2 5 1,-1-2 76,96 561 3783,-63-375-3625,-2-32 3,-31-158-491,0-1 0,-1 1 0,1-1 0,0 0 0,0 1 0,0-1-1,0 0 1,-1 1 0,1-1 0,0 0 0,0 0 0,0 0 0,0 0 0,0 0 0,0 0 0,0 0 0,0 0 0,0 0 0,-1 0 0,1-1 0,0 1 0,0 0 0,0-1 0,0 1 0,0 0 0,1-2 0,7-14-5513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5:28.9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7796,'0'0'512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5:30.6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1 10645,'0'0'4498,"-17"120"-4370,9-59 160,4 15 0,-1 18-16,0 13 209,2 9-225,3-11-192,0-20-64,0-30-801,0-38-4993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35.4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94 6883,'0'0'5168,"-4"2"-4122,-6 3 821,10-2-618,19-2-61,38-7-279,-6-5-227,70-26 1,32-8-183,-121 42-484,-31 3 8,4 0-1536,0-1-2558,0-1-751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5:31.4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279 0 9076,'0'0'4370,"-111"147"-3121,82-90-641,2 4-384,0 2-208,3-2-16,2-2-128,5-13-768,5-15-2498,2-23-2561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5:31.8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11973,'0'0'5059,"143"67"-4739,-102-27-320,3 1 0,-10-8-1457,-8-13-5218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5:32.1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 86 13846,'0'0'1807,"0"19"-1714,-4 133 139,4-97 13,2-23-121,-2 1-1,-1 0 1,-2-1 0,-1 1-1,-12 48 1,12-75-18,1-9 142,0-13 295,-4-35-322,2-1 0,5-94 1,2 120-229,1 0 1,1 0 0,2 1-1,0 0 1,2 0 0,0 0-1,20-38 1,-25 57 10,1 0-1,-1 1 1,1 0-1,0-1 1,10-7-1,-13 11-3,-1 2 0,1-1 0,1 0 0,-1 0-1,0 0 1,0 0 0,0 1 0,0-1 0,0 0-1,1 1 1,-1-1 0,0 1 0,1 0-1,-1-1 1,0 1 0,1 0 0,-1 0 0,0 0-1,1 0 1,-1 0 0,0 0 0,1 0 0,-1 0-1,0 0 1,1 1 0,-1-1 0,0 0-1,1 1 1,-1 0 0,0-1 0,0 1 0,0-1-1,0 1 1,1 0 0,-1 0 0,2 2-1,1 2 14,1 1-1,-1 0 0,0 0 0,-1 1 0,0-1 0,0 1 0,5 13 0,11 56 327,-18-71-305,15 80 422,9 132 1,-21-88-4014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5:32.5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1 149 18793,'0'0'3313,"143"-46"-3313,-73 13-80,-9-2-1937,-12 0-6963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5:33.3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13782,'0'0'2065,"0"122"-1761,0-54-224,2 13-80,1 10-208,-1 3-1072,6-9-2258,1-21-3697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5:34.0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76 195 10645,'0'0'3492,"0"20"-2414,1 48-250,-2 0 0,-16 101 0,5-110-548,5-20 27,-1-1-1,-20 55 1,24-146 758,10-49-1047,4 0-1,45-190 1,-50 267 129,1-1 0,1 1-1,1 1 1,1-1 0,23-41 0,-32 66-132,0-1 0,0 1 0,0-1 1,0 1-1,0-1 0,0 1 1,1 0-1,-1-1 0,0 1 1,0 0-1,1-1 0,-1 1 0,0 0 1,1-1-1,-1 1 0,0 0 1,1-1-1,-1 1 0,0 0 1,1 0-1,-1 0 0,0-1 1,1 1-1,-1 0 0,1 0 0,-1 0 1,1 0-1,-1 0 0,0 0 1,1 0-1,-1 0 0,1 0 1,-1 0-1,1 0 0,-1 0 0,0 0 1,1 0-1,-1 0 0,1 0 1,-1 0-1,1 1 0,-1-1 1,0 0-1,1 0 0,-1 0 0,0 1 1,1-1-1,-1 0 0,0 0 1,1 1-1,-1-1 0,0 0 1,1 1-1,-1-1 0,0 1 0,0-1 1,1 1-1,9 26-121,-8-23 168,77 285 607,-63-211-2803,11 140 0,-26-203-3170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5:34.4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0 123 16776,'0'0'3745,"127"-92"-3456,-52 75-289,-5 4-753,-14 13-7907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5:51.4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8772,'0'0'6640,"2"11"-5946,14 60 640,-4 1-1,6 116 0,-15 161-431,-3-214-401,-1-135-512,1 0 1,0 0 0,0 1 0,0-1-1,0 0 1,0 1 0,0-1 0,0 0-1,0 1 1,0-1 0,0 0 0,0 0-1,0 1 1,0-1 0,1 0 0,-1 1-1,0-1 1,0 0 0,0 0 0,0 1-1,0-1 1,1 0 0,-1 0 0,0 1-1,0-1 1,0 0 0,1 0 0,-1 0 0,0 0-1,0 1 1,1-1 0,-1 0 0,0 0-1,0 0 1,1 0 0,-1 0 0,0 0-1,1 1 1,-1-1 0,0 0 0,0 0-1,1 0 1,-1 0 0,0 0 0,1 0-1,-1 0 1,0 0 0,1-1 0,-1 1-1,0 0 1,1 0 0,14-14-2112,4-30-2758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5:52.0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263 0 10981,'0'0'7780,"-73"125"-7412,42-58-48,-3 12-80,4 4-48,4-2 16,4-11-160,5-16-48,5-16 0,7-17-592,0-21-1393,0 0-2641,3-37-6419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5:52.4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13398,'0'0'5667,"136"52"-5443,-80-8-96,0 4-80,-8 0-48,-7-2-48,-9-7-1409,-10-17-2785,-10-18-4978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2:57.4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127 37 11685,'0'0'1772,"-1"3"-1665,0-1-107,1-1 0,0 0 0,-1 1 0,1-1 0,0 1 0,0-1 0,0 1 0,0-1 0,1 0 0,-1 1 0,0-1 0,1 1 0,-1-1 0,1 0 1,-1 1-1,1-1 0,-1 0 0,1 0 0,0 0 0,0 1 0,0-1 0,-1 0 0,1 0 0,0 0 0,0 0 0,2 1 0,0 0 4,-1-1 0,1 1-1,-1 0 1,1-1 0,0 0-1,-1 1 1,1-1 0,0-1 0,0 1-1,0 0 1,0-1 0,0 1-1,5-1 1,-8 0 10,1 0-1,-1 0 1,0-1 0,1 1 0,-1 0 0,0 0-1,1-1 1,-1 1 0,0 0 0,1-1 0,-1 1-1,0 0 1,0-1 0,1 1 0,-1-1 0,0 1-1,0 0 1,0-1 0,1 1 0,-1-1 0,0 1-1,0-1 1,0 1 0,0-1 0,0 1 0,0 0-1,0-1 1,0 1 0,0-1 0,0-19 417,-1 16-292,1 1-68,-1 1 0,1-1 0,-1 1 0,0 0 0,0-1-1,0 1 1,-1 0 0,1-1 0,0 1 0,-1 0 0,0 0-1,1 0 1,-1 0 0,0 0 0,0 1 0,0-1 0,0 1-1,0-1 1,-1 1 0,1 0 0,0-1 0,-1 1 0,1 0 0,0 1-1,-1-1 1,1 0 0,-4 0 0,-1-1 97,0 1 0,0-1 0,0 1 0,0 1 0,0-1 0,0 1 0,0 0-1,0 1 1,-12 2 0,16-2-161,1 1 0,-1-1-1,0 1 1,1 0 0,0 0-1,-1 0 1,1 0 0,0 0-1,0 1 1,0-1 0,1 1-1,-1-1 1,0 1 0,1 0-1,0 0 1,0-1 0,-1 1-1,2 0 1,-1 0 0,-1 4-1,-1 9 17,0 0 0,-2 24-1,5-36-21,-3 36 22,3 50 1,0-80-19,1 0 0,1 0 0,-1 0 0,1-1 0,1 1 0,0-1-1,1 1 1,-1-1 0,2 0 0,7 14 0,-9-20-8,-1 0 0,1 0 1,-1 0-1,1 0 0,0 0 1,0-1-1,0 1 0,0-1 1,1 0-1,-1 0 0,1 0 0,-1 0 1,1 0-1,0-1 0,0 0 1,-1 0-1,1 0 0,0 0 1,0 0-1,0-1 0,0 0 1,0 0-1,0 0 0,0 0 0,0 0 1,8-3-1,-5 1-142,1-1-1,0 0 0,-1 0 1,1-1-1,-1 0 1,0 0-1,0-1 1,-1 0-1,0 0 0,1-1 1,9-11-1,17-28-2185,-7-1-1831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36.4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330 78 5715,'0'0'6637,"-22"-12"-5340,-69-39-83,88 49-1095,0 0 0,0 0 0,-1 1 0,1-1 1,0 1-1,-1 0 0,1 0 0,0 0 0,-1 0 0,1 1 1,-1 0-1,0-1 0,1 1 0,-7 1 0,-2 0 308,8-1-336,0 0-1,-1 1 1,1 0-1,0-1 1,0 1-1,0 1 1,0-1-1,0 0 1,0 1 0,0 0-1,0 0 1,1 0-1,-1 1 1,-6 5-1,5-3-23,-1 1-1,1 0 1,0 1-1,0-1 1,0 1-1,1 0 1,-5 11-1,2 0 10,1 0 0,0 0-1,1 1 1,1 0 0,1 0-1,-1 21 1,4-35-56,-2 20 107,1 0-1,1 0 1,2 1-1,4 27 1,-5-46-112,1 0 1,0 1-1,1-1 0,0-1 1,0 1-1,0 0 0,1-1 1,0 1-1,0-1 0,0 0 1,1-1-1,0 1 0,0-1 1,0 0-1,1 0 0,0 0 1,0-1-1,10 6 0,-3-4-7,0-1 0,0 0 0,0-1-1,0 0 1,1-1 0,0 0 0,0-1-1,-1-1 1,1 0 0,0-1-1,0 0 1,0-2 0,0 1 0,0-2-1,0 1 1,-1-2 0,1 0 0,-1-1-1,14-6 1,-22 8-5,-4-7-3997,-1-2-2895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5:52.7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20 124 15159,'0'0'2177,"-3"20"-1998,1-5-136,-4 25 246,0 64 0,6 193 2713,-1-385-2549,-1 6-322,11-93 0,-7 151-135,2 0 0,1 0 0,1 1-1,0 0 1,2 0 0,1 0 0,1 1 0,18-30-1,-28 51 6,0 0 1,1 0-1,-1 0 0,0 0 0,1 1 0,-1-1 1,1 0-1,-1 0 0,1 0 0,0 1 0,-1-1 0,1 0 1,0 1-1,-1-1 0,1 1 0,0-1 0,0 1 0,0-1 1,0 1-1,-1-1 0,1 1 0,0 0 0,0-1 0,0 1 1,0 0-1,0 0 0,0 0 0,0 0 0,0 0 0,0 0 1,0 0-1,0 0 0,0 0 0,-1 0 0,1 0 0,0 1 1,0-1-1,0 0 0,0 1 0,0-1 0,0 1 0,-1-1 1,1 1-1,0-1 0,0 1 0,-1-1 0,2 2 0,2 3 17,1 1-1,-1-1 0,0 1 0,-1 0 0,4 8 0,-4-8 24,25 56 364,-2 1 1,-4 0-1,-2 2 0,-3 1 0,8 67 0,-17-105-317,-6-47-12921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5:53.1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94 16920,'0'0'4290,"146"-32"-3010,-69 14-896,-6 3-384,-8 4-496,-19 2-2353,-23 0-7812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5:54.4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1 14663,'0'0'3649,"0"137"-3553,2-78 81,0 9-129,-2 0 80,0-5 0,0-15-64,0-13-48,0-17-16,0-10-16,-2-8-1505,-8-26-2513,1-22-7395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5:55.0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101 347 11205,'0'0'4874,"4"-24"-3718,19-79-420,-19 90-644,0-1 1,1 1-1,1 0 1,0 1-1,0-1 0,1 1 1,1 1-1,0-1 1,1 1-1,0 1 1,0-1-1,1 2 0,12-10 1,-15 13-87,1 0 0,-1 0 1,1 1-1,0 0 0,17-7 1,-23 11-9,0 0 1,0 1 0,0-1 0,0 0 0,0 1-1,0-1 1,0 1 0,0-1 0,0 1 0,0 0 0,0 0-1,0 0 1,0 0 0,1 0 0,-1 1 0,0-1-1,0 0 1,0 1 0,0 0 0,0-1 0,0 1-1,0 0 1,-1 0 0,1 0 0,0 0 0,0 1-1,-1-1 1,1 0 0,-1 1 0,1-1 0,-1 1 0,1 0-1,1 2 1,0 5 0,1-1 1,-1 1-1,0 0 0,-1 0 0,0 1 1,-1-1-1,0 0 0,0 12 0,-4 82 61,2-88-35,-1 1 18,0-1 0,-2 1 1,1-1-1,-2 0 1,0 0-1,-1 0 0,0-1 1,-1 0-1,-1 0 1,-17 24-1,24-37 0,1-1-1,0 0 1,0 1-1,0-1 1,0 0 0,0 1-1,-1-1 1,1 0-1,0 1 1,0-1 0,0 0-1,-1 1 1,1-1-1,0 0 1,-1 0 0,1 1-1,0-1 1,0 0-1,-1 0 1,1 0 0,0 1-1,-1-1 1,1 0-1,-1 0 1,1 0-1,0 0 1,-1 0 0,1 0-1,0 0 1,-1 0-1,0 0 1,6-14 520,1 5-559,0 1 0,0 0 0,1 0-1,0 1 1,1-1 0,0 2-1,0-1 1,1 1 0,-1 0 0,1 1-1,0 0 1,1 0 0,-1 1 0,1 0-1,0 1 1,0 0 0,0 1 0,0 0-1,1 0 1,-1 1 0,0 1-1,1-1 1,-1 2 0,11 1 0,-18-2-5,0 1 1,0 0 0,0 0-1,-1 0 1,1 1 0,0-1-1,-1 1 1,1-1 0,-1 1 0,1 0-1,-1 0 1,0 0 0,0 0-1,0 1 1,0-1 0,0 0-1,0 1 1,-1 0 0,1-1-1,-1 1 1,0 0 0,0-1 0,0 1-1,0 0 1,0 0 0,0 6-1,2 7 8,-1 0-1,-1 1 0,-2 27 1,1-41-6,-2 12 69,0 0-1,-1 1 0,-1-1 1,0-1-1,-1 1 0,-1-1 0,0 0 1,-1 0-1,0 0 0,-1-1 1,-1 0-1,0-1 0,-1 0 1,0 0-1,0-1 0,-21 16 0,13-12 148,-1 0 0,0-2 0,-1 0-1,-1-1 1,0-1 0,-1-1-1,0-1 1,0-1 0,0-1-1,-30 5 1,21-7 327,-35 1 0,56-6-452,1 0 1,0 0-1,0-1 1,0 0 0,0-1-1,0 0 1,0 0-1,-10-4 1,1-8-773,17 10-1777,12 6-721,12 11-1518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5:56.2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85 27 8612,'0'0'8078,"-11"-4"-6928,-33-11-59,27 8 2394,17 7-3339,-1 2-108,-4 43-31,1 0 0,5 76 0,0-46 17,-1 246-296,-1-328-4098,-3-14-5245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6:13.3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0 205 8852,'0'0'9356,"0"-6"-8547,1 0-731,0-1 0,1 0 0,0 0-1,0 0 1,1 1 0,-1-1 0,1 1 0,1 0 0,-1 0 0,1 0 0,0 0 0,0 1 0,1 0 0,0 0 0,-1 0 0,9-6 0,3-2 24,-1 1 1,2 0 0,-1 1-1,35-16 1,-44 24-88,0 1 0,0-1 0,1 1 0,10-1 0,-17 3-14,0-1 1,0 1-1,0 0 1,0-1-1,0 1 0,0 0 1,1 0-1,-1 0 1,0 0-1,0 0 1,0 0-1,0 0 1,0 1-1,1-1 1,-1 0-1,0 1 1,0-1-1,0 0 1,0 1-1,0 0 1,0-1-1,0 1 0,0-1 1,0 1-1,0 0 1,-1 0-1,1 0 1,0-1-1,0 1 1,-1 0-1,1 0 1,0 0-1,-1 0 1,1 0-1,-1 0 1,0 0-1,1 2 1,0 15 14,-1 1 1,-1-1-1,-1 0 1,-1 1 0,0-1-1,-1 0 1,-1-1 0,-1 1-1,-1-1 1,0 0-1,-1 0 1,0-1 0,-15 20-1,-13 15 349,-3 0-1,-67 67 1,115-118 1480,9-5-1871,3-2 170,2-2-37,1 1 1,0 1 0,1 1-1,-1 1 1,32-3 0,143 8-140,-186-2-1761,-9-7-2606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6:16.8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1 116 13302,'0'0'2724,"19"-19"-2532,61-55-144,-78 72-45,0 0 1,0 0-1,0 0 0,0 0 0,1 1 1,-1-1-1,0 1 0,1 0 0,-1-1 1,1 1-1,-1 0 0,1 0 0,0 1 1,-1-1-1,1 1 0,0-1 0,0 1 0,-1 0 1,1 0-1,5 0 0,2 1 25,-8 0-22,0-1-1,-1 0 1,1 1-1,0-1 1,0 1-1,-1-1 1,1 1-1,0 0 0,-1 0 1,1 0-1,-1 0 1,1 0-1,-1 0 1,1 0-1,-1 0 1,0 1-1,1-1 1,-1 0-1,0 1 1,0-1-1,0 1 1,0-1-1,-1 1 1,1 0-1,0-1 1,-1 1-1,1 0 1,-1 0-1,1-1 1,-1 1-1,0 2 0,3 10 93,-2-1-1,0 1 0,-1 16 0,0-17 38,-2 18 34,0 0 1,-2-1-1,-1 1 0,-1-1 1,-2-1-1,-1 1 0,-1-1 0,-2-1 1,-1 0-1,-20 34 0,28-53-75,-3 6 230,0 0-1,-1-1 1,-1-1 0,0 1-1,-20 19 1,29-32 890,7-1-926,67-1 448,1 4 1,102 17-1,-164-18-693,35 4-73,-47-21-4689,0-18-5593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6:17.8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460 76 8884,'0'0'5392,"-24"-11"-3234,-77-35-520,92 42-1431,-1 1 1,1 0-1,-1 1 0,0 0 0,1 0 0,-1 1 1,0 0-1,0 1 0,0 0 0,-14 2 0,1 0 185,16-1-314,1 0 1,-1 1 0,1 0-1,0 0 1,-1 0 0,1 1-1,0 0 1,0 0 0,1 1-1,-1-1 1,1 1 0,-1 0-1,1 1 1,1-1 0,-1 1-1,0 0 1,1 1 0,0-1-1,1 1 1,-7 11 0,-1 4 28,1 1 1,1 0 0,0 0-1,-7 36 1,9-23 28,2 0 1,2 1-1,2 55 0,1-77-81,0-8-43,1 0-1,0 0 0,0 0 0,1 0 1,-1 0-1,1 0 0,1 0 0,-1 0 0,1-1 1,0 1-1,0-1 0,1 0 0,-1 0 1,1 0-1,0 0 0,8 5 0,-7-4 51,1-2 0,0 1-1,0-1 1,0 0 0,0 0-1,1-1 1,0 1-1,-1-2 1,1 1 0,0-1-1,1 0 1,-1 0 0,14 1-1,-7-2 44,1-1 0,-1-1-1,1 0 1,0-1-1,-1 0 1,0-1 0,0-1-1,27-10 1,-33 8-1086,-6-4-3422,-2 8 3624,3-19-9143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6:31.8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13 207 9172,'0'0'9463,"0"1"-9401,0-1 0,0 0 0,0 0-1,0 0 1,-1 0 0,1 1 0,0-1 0,0 0 0,0 0-1,0 0 1,0 0 0,-1 0 0,1 1 0,0-1-1,0 0 1,0 0 0,0 0 0,-1 0 0,1 0 0,0 0-1,0 0 1,0 0 0,-1 0 0,1 0 0,0 0-1,0 0 1,0 0 0,-1 0 0,1 0 0,0 0 0,0 0-1,0 0 1,-1 0 0,1 0 0,0 0 0,0 0-1,0 0 1,-1 0 0,1 0 0,0-1 0,1-6 57,1 0 0,1 0 0,-1 0 0,1 0 0,0 0 0,0 0 0,1 1 1,0 0-1,0 0 0,8-8 0,-4 2-55,5-5-44,0 0 0,28-28 0,-38 42-22,0-1 1,1 1-1,-1 0 1,1 0-1,0 1 1,0-1-1,0 1 1,0 0-1,0 0 0,0 0 1,1 0-1,-1 1 1,1 0-1,-1 0 1,1 0-1,-1 0 1,1 1-1,0-1 1,8 2-1,-12-1 0,-1 0 0,1 0 0,0 1-1,-1-1 1,1 0 0,-1 0 0,1 1 0,-1-1 0,1 0-1,-1 1 1,0-1 0,1 1 0,-1-1 0,1 1 0,-1-1 0,0 0-1,1 1 1,-1-1 0,0 1 0,0-1 0,1 1 0,-1 0-1,0-1 1,0 1 0,0 0 0,4 20-2,-1 0 0,-2 0 0,0 0 0,-1 0 0,-5 39 0,1-34 1,-1 0 0,0-1 0,-2 1-1,-1-1 1,-22 45 0,-73 115 453,39-77 1547,64-108-1664,10 0-34,22-3-119,57-15 1,-54 10-41,51-5-1,77 11 13,-86 3-253,-76-8-769,-1-33-2446,0-29-4127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6:13.9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88 0 11205,'0'0'4317,"-3"21"-3106,-19 141 376,-40 221 1201,62-381-3060,0-9-1934,0-21-844,0-15-3054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37.2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1 171 6771,'0'0'5269,"1"-9"-4514,-1 2-661,2-1 1,-1 1-1,1 0 0,0 0 0,0 0 0,1 0 1,0 0-1,0 0 0,1 1 0,0 0 0,0-1 1,6-5-1,-2 2 15,0 1-1,1 0 1,17-12 0,-24 19-88,1 0-1,0 0 1,0 0 0,-1 1-1,1-1 1,0 1 0,0 0-1,1 0 1,-1 0 0,0 0-1,0 0 1,0 1 0,1-1-1,-1 1 1,0 0-1,1 0 1,-1 0 0,0 1-1,4 0 1,-6 0-3,1 0-1,-1-1 1,0 1-1,0 0 1,0 0 0,1 0-1,-1 1 1,0-1-1,-1 0 1,1 0-1,0 0 1,0 1 0,0-1-1,-1 0 1,1 1-1,-1-1 1,1 1-1,0 1 1,6 30 412,-6-29-353,3 21 192,-1-1 1,-1 1 0,-1 1 0,-2-1 0,0 0 0,-6 31-1,4-46-157,0 1-1,0-1 0,-1-1 0,0 1 0,-8 12 0,12-21 41,1-3-80,4-5-66,1 1-1,-1 0 0,1 1 0,0-1 0,0 1 0,1 0 0,0 0 0,0 1 0,0 0 1,0 0-1,9-2 0,-5 1-14,1 1 0,0 1 1,0-1-1,0 2 0,0 0 0,22-1 0,-31 3 6,-1 0 0,0 0 0,1 0 0,-1 1-1,1-1 1,-1 0 0,1 1 0,-1 0-1,0-1 1,1 1 0,-1 0 0,0 0 0,0 1-1,1-1 1,-1 0 0,0 1 0,3 2-1,-3-1 11,-1-1 0,1 1 0,0 0-1,-1 0 1,1 0 0,-1 1 0,0-1-1,0 0 1,0 0 0,0 1-1,-1-1 1,1 6 0,0-1 36,-1 0-1,0-1 1,0 1 0,-1 0 0,1 0 0,-2 0-1,1-1 1,-1 1 0,0 0 0,-1-1 0,0 0-1,-5 10 1,2-7 43,-1 0 1,0-1-1,-1 0 0,0 0 0,0 0 0,-1-1 1,-15 10-1,17-13 26,0 0 1,-1 0 0,1 0 0,-1-1 0,0-1-1,0 1 1,0-1 0,0-1 0,-1 1-1,1-1 1,-1-1 0,0 0 0,1 0-1,-14-1 1,22 0 7,0-6-3137,0 2-1423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6:14.5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0 194 14567,'0'0'4434,"29"-6"-4322,93-13-83,-117 19-27,0 0 0,1 0-1,-1 0 1,1 1 0,-1 0 0,1 0-1,-1 0 1,0 0 0,0 1 0,0 0-1,0 0 1,0 1 0,0 0 0,0-1-1,-1 1 1,1 1 0,-1-1 0,0 1-1,0 0 1,0-1 0,3 6 0,0-1 4,5 5 5,0 1 0,-2 0 0,0 0 0,0 1 0,-1 1 0,-1-1 0,-1 1 0,0 1 0,7 25 0,-7-11 271,-1 1 1,-1 0-1,-1 0 0,-2 42 0,-2-72 580,0-6-403,2-33-318,1 0 0,2 0 0,2 0 0,14-47 0,2 14 81,38-83 1,-59 149-223,3-10-5,1 0 1,1 0 0,0 1 0,1 0 0,1 0 0,0 1 0,0 0-1,15-14 1,-23 25 2,0 0-1,-1 1 0,1-1 1,0 0-1,0 0 0,0 0 1,0 1-1,0-1 0,0 0 1,0 1-1,0-1 0,0 1 1,0 0-1,0-1 0,1 1 1,-1 0-1,0-1 0,0 1 1,0 0-1,0 0 0,1 0 1,-1 0-1,0 0 0,0 0 1,0 1-1,1-1 0,-1 0 1,0 0-1,0 1 0,0-1 1,0 1-1,0-1 0,0 1 1,0 0-1,0-1 0,0 1 1,0 0-1,0-1 0,0 1 1,0 0-1,-1 0 0,1 0 1,0 0-1,-1 0 0,2 2 1,1 4-7,0-1 1,-1 1-1,0 0 1,0 0 0,0 1-1,0 6 1,9 164 151,-10-115 106,10 66-1,-8-109-154,0 7 145,2-1 0,0 0-1,2 0 1,0 0 0,20 43-1,-27-68-253,0-1 0,0 0 0,0 0 1,0 0-1,0 0 0,1 1 0,-1-1 0,0 0 0,0 0 0,0 0 0,0 0 0,0 1 0,0-1 1,0 0-1,0 0 0,0 0 0,0 0 0,0 0 0,1 1 0,-1-1 0,0 0 0,0 0 0,0 0 1,0 0-1,0 0 0,0 0 0,1 0 0,-1 0 0,0 0 0,0 1 0,0-1 0,0 0 0,1 0 1,-1 0-1,0 0 0,0 0 0,0 0 0,0 0 0,1 0 0,-1 0 0,0 0 0,0 0 0,0 0 0,1 0 1,-1 0-1,0-1 0,0 1 0,0 0 0,0 0 0,1 0 0,2-12-985,-2-22-2193,-1 32 2733,0-37-5311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6:14.9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1 15255,'0'0'2425,"-2"27"-2214,-2 6-114,0 4 172,1 0 0,3 56 0,4-18 422,5 140 502,-7-193-1321,1-44-1214,-2-21-2727,1-12-1899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6:15.3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20 189 14038,'0'0'5598,"1"-22"-5425,6-68-98,-6 86-74,0 1 0,0-1 0,0 1 1,0-1-1,0 1 0,1-1 0,0 1 1,0 0-1,0-1 0,0 1 0,0 0 1,0 0-1,1 1 0,0-1 0,-1 0 1,1 1-1,0 0 0,0 0 0,0 0 0,1 0 1,3-2-1,-2 2-5,1 0 1,0 0-1,-1 1 0,1 0 1,0 0-1,0 0 0,0 1 0,0 0 1,0 0-1,8 1 0,-12 0 4,1 0 0,0 0 0,0 0-1,-1 0 1,1 1 0,-1-1 0,0 1-1,1 0 1,-1-1 0,0 1 0,0 0-1,0 0 1,0 1 0,0-1 0,0 0-1,-1 1 1,1-1 0,-1 1 0,0-1-1,0 1 1,0-1 0,0 1 0,1 4-1,2 5 2,-1 0 0,-1 1-1,0-1 1,0 14 0,-2 148 199,-4-145-127,4-28-46,0 0 0,-1-1 0,1 1 0,0 0 0,0 0 0,-1 0 0,1 0 0,-1-1 0,1 1 0,0 0 0,-1 0 0,0-1 0,1 1 0,-1 0 0,1-1 0,-1 1 0,0-1 0,1 1 0,-1-1 0,0 1 0,0-1 1,1 1-1,-1-1 0,0 0 0,0 1 0,0-1 0,-1 0 0,2-1 57,-1-1 0,1 1 1,-1-1-1,1 1 1,-1-1-1,1 0 1,0 1-1,0-1 1,0 0-1,0 1 1,0-1-1,0-2 0,1 3 11,-2-3-96,1 0 0,0 0 0,1 0 0,-1 0 0,1 0 0,-1 0 0,1 0 0,1 1 0,-1-1 0,0 0 0,1 1 1,0-1-1,4-6 0,-4 8-4,1 0 0,0-1 0,-1 1 0,1 0 0,0 0 0,0 1 0,1-1-1,-1 0 1,0 1 0,0 0 0,1 0 0,-1 0 0,1 0 0,-1 1 0,1-1 0,5 1 0,-4-1 0,-1 1 0,0 0-1,1 0 1,-1 0-1,0 1 1,1-1 0,-1 1-1,0 0 1,1 0-1,-1 0 1,4 3 0,-5-3 4,-1 1 0,0 0 0,1 0 0,-1 0 1,0 0-1,0 0 0,0 0 0,-1 0 0,1 1 1,0-1-1,-1 1 0,0-1 0,1 1 0,-1 0 1,0-1-1,0 1 0,-1 0 0,2 3 0,0 6 39,-1-1-1,0 0 1,0 1-1,-1 0 1,-1-1-1,0 1 1,0-1-1,-1 0 1,0 1-1,-1-1 0,-1 0 1,0 0-1,0 0 1,-1-1-1,0 0 1,-1 0-1,0 0 1,-1 0-1,-11 12 1,8-11 25,0-1 1,0 0-1,-1 0 1,0-1-1,-1-1 1,0 0 0,0 0-1,-1-1 1,0-1-1,0 0 1,0-1-1,-1 0 1,0-1-1,0-1 1,-18 3 0,28-5-96,0-1 0,0 0 0,0 1 0,0-1 1,0-1-1,0 1 0,0 0 0,0-1 1,0 0-1,-7-2 0,9 1-168,1 1 1,-1 0-1,1-1 1,-1 0-1,1 1 0,-1-1 1,1 0-1,0 1 1,0-1-1,0 0 0,0 0 1,0 0-1,0 0 1,1 0-1,-1 0 0,1 0 1,-1 0-1,1 0 0,0 0 1,0 0-1,0-4 1,-1-52-9678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6:32.5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1 123 11397,'0'0'7169,"0"16"-6860,2 304 532,6-134 189,-6-177-724,1-9 3,4-19-17,16-242 273,-14 125-914,-3 69 125,5-103 701,-6 172 163,3 4-577,0 0 0,0 1 0,-1 0 0,0 1-1,11 14 1,12 14 230,222 224 387,-222-236-867,-30-24 96,1 1 0,0-1 0,0 1 1,-1-1-1,1 1 0,0-1 0,0 1 1,0-1-1,0 0 0,0 0 0,-1 1 1,1-1-1,0 0 0,0 0 0,0 0 1,0 0-1,0 0 0,0 0 0,0 0 1,0 0-1,0 0 0,-1 0 0,1-1 1,0 1-1,0 0 0,0-1 0,0 1 1,0-1-1,-1 1 0,1-1 0,0 1 1,0-1-1,-1 1 0,1-1 0,0 0 1,-1 1-1,1-1 0,0-1 0,7-26-3137,-6-14-3204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6:32.9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0 16071,'0'0'4562,"-17"127"-4305,17-55-145,10 9 32,5 2 208,2 0-48,-5 0-192,2-6-80,-6-12-32,1-17-288,-1-22-913,1-19-1872,1-7-3922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6:33.3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265 0 16087,'0'0'2850,"-83"116"-2770,66-59 240,3 4 16,-1 2-80,1 3-80,-1-5-80,1-6-96,2-14-32,-1-12-432,4-18-1153,1-11-928,-1-18-2257</inkml:trace>
  <inkml:trace contextRef="#ctx0" brushRef="#br0" timeOffset="1">0 99 16536,'0'0'6547,"139"102"-5667,-74-54-128,3-2-368,-5 0-287,-7-7-49,-12-6-48,-13-15-1361,-14-18-2545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6:34.5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99 9780,'0'0'5720,"13"-14"-5629,41-45 19,-52 57-108,0-1 1,0 1 0,1 0 0,-1 0 0,0 0 0,1 1 0,0-1 0,-1 1 0,1-1 0,0 1 0,0 0 0,-1 0 0,1 0 0,0 0 0,0 1 0,0-1 0,0 1 0,0 0 0,0 0 0,1 0 0,-1 0 0,3 1 0,9 0 25,-13-1-17,0 0 0,1 1 0,-1-1 1,0 1-1,0 0 0,0-1 1,0 1-1,0 0 0,0 1 0,0-1 1,0 0-1,0 0 0,0 1 1,-1-1-1,1 1 0,0 0 0,-1-1 1,1 1-1,-1 0 0,0 0 1,0 0-1,0 0 0,0 0 0,0 0 1,0 0-1,0 0 0,-1 0 1,1 3-1,3 7 151,-2 0 0,0 0-1,0 1 1,0 13 0,0 3 48,-1 0-1,-2 1 0,-1-1 1,-1 1-1,-1-1 1,-2 0-1,-18 54 1,6-41-124,-27 48 1,35-72 84,-1-1 0,-1 0 0,-1-1 1,-1 0-1,-16 15 0,22-26 13,3 0 1604,14-5-833,11-2-899,151-11 367,-139 13-337,1 1-1,-1 1 1,43 9-1,-10 4-46,-27-5-230,47 5-1,-72-15-2598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6:35.4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441 75 9124,'0'0'3527,"-22"-9"-1710,-75-31-406,78 34-786,1 1 0,-1 1 0,-1 0 0,1 1 1,0 1-1,-1 1 0,1 1 0,-36 4 0,36-3 11,14-1-561,1 1 1,0 0-1,0 0 1,0 0-1,0 0 1,0 1-1,1 0 1,-1 0-1,0 0 1,1 0-1,-1 0 1,1 1-1,0-1 1,-1 1-1,1 0 1,1 0 0,-1 0-1,0 0 1,1 1-1,-1-1 1,1 1-1,0-1 1,1 1-1,-1 0 1,0 0-1,1 0 1,0 0-1,-1 7 1,-1 2-60,1 0 1,0 0 0,1 0-1,1 0 1,0 1 0,1-1-1,0 0 1,4 14 0,-2-15 8,1-1 0,0 1-1,1-1 1,1 0 0,-1 0 0,2 0 0,0-1 0,0 0 0,1 0 0,14 14 0,-6-8 52,1-1-1,0-1 1,1-1-1,1 0 1,20 10-1,-24-16-13,0-1 0,0 0 0,1-1 0,-1-1 0,1 0 0,0-1 0,0-1 0,0-1 0,26 0 0,-40-1-31,-1 0-1,1 0 1,0-1 0,0 1-1,0 0 1,0-1 0,0 1 0,0-1-1,-1 0 1,1 0 0,0 0 0,-1 0-1,1 0 1,0 0 0,-1 0-1,1 0 1,-1 0 0,0-1 0,3-2-1,5-4 1186,10 18-6731,-12-9-1684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7:01.7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25 187 6051,'0'0'9111,"-4"-4"-8066,-12-15-202,12 14-2,4 7-740,2 18-85,0 0 0,2-1 0,0 1 0,11 27 1,-1 2-15,5 33 16,-11-41-11,23 70 0,-22-96 8,-5-21 22,-2-29 33,-2 31-67,-2-59-57,-3 0 0,-19-93 0,15 104-27,3-1 0,1-82 0,5 135 78,0-1 0,0 0 0,0 1 0,0-1 1,0 0-1,0 0 0,0 1 0,1-1 0,-1 0 0,0 1 1,0-1-1,1 1 0,-1-1 0,0 0 0,1 1 0,-1-1 1,0 1-1,1-1 0,-1 1 0,1-1 0,-1 1 0,1-1 1,-1 1-1,1-1 0,0 1 0,-1 0 0,1-1 0,-1 1 1,1 0-1,0-1 0,-1 1 0,1 0 0,0 0 0,0 0 0,1-1-6,0 1-1,1 1 1,-1-1-1,0 0 1,0 0-1,0 1 1,0-1-1,0 1 1,0-1-1,1 1 1,2 2-1,2 2 7,0 1 1,1 1-1,-2-1 0,1 1 0,-1 1 0,0-1 0,-1 1 0,1 0 0,-2 0 0,5 9 0,26 53 14,-3 1 1,33 113-1,1 1-15,-64-179 0,11 21 8,-13-26-5,0-1 0,0 1 0,1-1 0,-1 1 0,0-1 0,1 1 0,-1 0 1,0-1-1,1 1 0,-1-1 0,1 1 0,-1-1 0,1 0 0,-1 1 0,1-1 0,-1 1 0,1-1 0,-1 0 0,1 0 1,-1 1-1,1-1 0,0 0 0,-1 0 0,1 0 0,0 1 0,-1-1 0,1 0 0,-1 0 0,1 0 0,0 0 0,-1 0 0,1 0 1,0 0-1,0-1 0,0 0-99,0 0-1,0-1 1,0 1 0,0-1 0,0 1 0,-1-1 0,1 1 0,-1-1 0,1 1-1,-1-1 1,1 1 0,-1-1 0,0 0 0,0 1 0,0-1 0,0 0 0,0 1-1,0-1 1,0 0 0,-1-2 0,0-6-873,1-40-3750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7:02.1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1 123 11045,'0'0'1569,"0"22"-1124,0-3-311,-1-4-28,1-1 1,1 0-1,0 0 0,1 0 0,0 0 0,1 0 0,1 0 0,7 17 0,-2-9 12,2-1 1,0-1-1,2 1 1,0-2-1,19 22 1,-28-35-84,1-1 0,1 1 0,-1 0 0,1-1 0,0 0 0,0-1 0,1 1 0,-1-1 0,1-1 0,0 1 0,0-1 0,0 0 0,1-1 0,-1 1 0,1-1 0,-1-1 0,1 0 0,0 0 0,12 0 0,-18-2 13,1 0 0,-1 0 0,0 0 0,1 0 0,-1 0 0,0-1 0,1 1 0,-1-1 0,0 1 0,0-1 0,0 0 0,0 0 0,-1 0 0,1 0-1,-1 0 1,1 0 0,-1 0 0,1-1 0,-1 1 0,0-1 0,0 1 0,0-1 0,-1 1 0,1-1 0,-1 1 0,1-4 0,3-13 182,-1 0 0,0-28-1,-2 39-209,2-158 373,-4 142-218,-1 1 0,-1 0 0,-1 0 0,-1 1 0,-8-25 0,9 28-660,14 10-2601,-5 5 2167,15-10-5129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22.9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1 191 10517,'0'0'8638,"2"-9"-8440,11-10-190,0 1-1,1 0 1,25-24 0,-18 20-2,22-30 0,-43 51 15,0 1 0,0-1 1,1 1-1,-1-1 1,0 1-1,0-1 0,1 1 1,-1-1-1,0 1 1,0-1-1,1 1 1,-1 0-1,1-1 0,-1 1 1,0-1-1,1 1 1,-1 0-1,1 0 1,-1-1-1,1 1 0,-1 0 1,1 0-1,-1-1 1,1 1-1,-1 0 0,1 0 1,-1 0-1,1 0 1,1 15 673,-2-6-915,0 279 1242,0-163-8591,0-134-325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7:02.5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 1 12086,'0'0'3214,"-6"25"-2990,0-2-154,-1 2 62,2 0 0,0 1-1,2 0 1,-1 42 0,6 4 158,20 121 1,31 70-275,-53-262-45,0 0-1,0-1 0,0 1 1,0 0-1,1-1 0,-1 1 0,0-1 1,0 1-1,1 0 0,-1-1 1,0 1-1,0-1 0,1 1 0,-1-1 1,1 1-1,-1-1 0,1 1 1,-1-1-1,1 1 0,0 0 0,0-1-80,-1-1 0,0 1 0,1 0 0,-1-1 0,1 1-1,-1-1 1,0 1 0,1-1 0,-1 1 0,0-1-1,0 1 1,1-1 0,-1 1 0,0-1 0,0 1-1,0-1 1,0 1 0,1-1 0,-1 1 0,0-1 0,0 1-1,0-1 1,0 0 0,0 1 0,0-1 0,-1 0-1,2-30-4240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7:02.9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13958,'0'0'4739,"0"173"-4547,0-81-16,0 15-96,0 13-16,0 0 0,0-6 16,2-14-32,8-21-48,4-18 16,3-22-16,8-19-112,1-20-1489,1-15-3217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7:03.4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1 10613,'0'0'8348,"-5"7"-7996,0 0-331,1 1 0,-1 0 0,2 1 0,-1-1 0,1 0 1,1 1-1,0 0 0,0 0 0,0 0 0,1 9 0,-3 105 127,5-85-64,-1-27-72,5 179 321,-2-157-277,1 0 0,1-1-1,18 55 1,-21-80-54,10 21-8,-11-27-1,-1 0 1,1-1 0,0 1-1,0 0 1,-1 0 0,1 0-1,0 0 1,0-1 0,0 1-1,0 0 1,0-1 0,0 1-1,0-1 1,0 1 0,0-1-1,0 0 1,1 1 0,-1-1-1,0 0 1,0 0 0,2 0-1,-2 0-26,0 0-1,-1 0 0,1 0 0,0 0 1,-1 0-1,1-1 0,0 1 0,-1 0 1,1 0-1,0-1 0,-1 1 1,1 0-1,0-1 0,-1 1 0,1-1 1,-1 1-1,1-1 0,-1 1 1,1-1-1,-1 1 0,0-1 0,1 1 1,-1-1-1,0 0 0,1 1 1,-1-1-1,1 0 0,3-23-834,-3 17 434,4-49-3125,-4-14-2641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7:03.9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1 240 12342,'0'0'4380,"13"3"-4329,4 3-8,1 1 0,-1 0 0,-1 1 0,1 1 0,-1 0 0,-1 1 0,24 20 0,-5 4 166,-2 2 0,29 40 0,-35-42-110,2 0-1,61 57 1,-89-91-96,1 1-1,-1-1 1,0 1-1,1-1 1,-1 1-1,1-1 1,-1 1-1,0-1 1,1 1-1,-1-1 1,1 0 0,0 1-1,-1-1 1,1 0-1,-1 0 1,1 1-1,-1-1 1,1 0-1,0 0 1,-1 0-1,1 0 1,-1 0-1,1 0 1,0 0-1,-1 0 1,1 0-1,0 0 1,-1 0-1,1 0 1,-1 0-1,1 0 1,0 0 0,-1-1-1,1 1 1,-1 0-1,2-1 1,5-25 249,-6 23-230,20-174 742,-1-2-736,-13 142-15,1 0 0,22-62-1,-27 92-3,0 0-1,1-1 0,-1 2 1,1-1-1,1 0 1,-1 1-1,1 0 0,8-8 1,-11 12-7,-1 1 0,1 0 1,-1 0-1,1 0 0,-1 0 1,1 0-1,-1 0 0,1 1 1,0-1-1,-1 0 0,1 1 1,0 0-1,0-1 0,0 1 1,-1 0-1,1 0 0,0 0 1,0 0-1,0 0 0,-1 0 1,1 0-1,0 1 0,0-1 1,0 1-1,-1-1 0,1 1 1,0 0-1,-1 0 0,1-1 1,-1 1-1,1 0 0,-1 0 1,1 1-1,-1-1 0,0 0 1,1 0-1,-1 1 0,0-1 1,0 1-1,0-1 0,2 4 1,9 13 83,-1 0 0,-1 1 0,0 1 0,-1-1 0,7 26 0,26 110 317,-36-132-383,38 213 132,-5-21-134,-38-209-19,8 26 4,-9-31-4,0 0 1,1 0-1,-1 0 0,0 0 1,1 0-1,-1 0 1,1 0-1,-1 0 0,1-1 1,0 1-1,-1 0 1,1 0-1,0 0 1,0-1-1,-1 1 0,1-1 1,0 1-1,0 0 1,0-1-1,0 1 0,0-1 1,0 0-1,0 1 1,1-1-1,-1 0-18,-1 0 0,1 0-1,-1 0 1,1 0 0,-1 0 0,1 0-1,-1-1 1,1 1 0,-1 0-1,0 0 1,1-1 0,-1 1 0,1 0-1,-1-1 1,0 1 0,1 0 0,-1-1-1,0 1 1,1 0 0,-1-1 0,0 1-1,1-1 1,-1 1 0,0-1 0,0 1-1,0-1 1,0 1 0,1 0 0,-1-1-1,0 1 1,0-2 0,2-8-978,0 0 0,0-1 0,-1 1 0,-1-1 0,0-12 0,0 20 688,0-54-7161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7:04.3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287 155 10805,'0'0'355,"3"26"-235,-1-10-103,1 6 11,0-1 0,1 0 0,1 0 0,1-1 0,1 1 0,16 31 0,-14-34 56,1-1 0,1-1-1,1 0 1,25 28 0,-32-40-28,1 1 0,-1-1 0,1 0 0,-1 0 0,1 0 0,0-1 0,13 5 0,-15-6-22,-1-1 0,1-1 0,0 1 0,0 0 0,0-1 0,-1 0 0,1 0 0,0 0 0,0 0 0,0-1 0,0 1 0,-1-1 0,1 0 0,0 0 1,4-3-1,-5 3-3,0-1 0,0 1 0,-1-1 1,1 0-1,-1 0 0,1-1 1,-1 1-1,0 0 0,0-1 0,0 1 1,0-1-1,0 0 0,-1 0 1,2-3-1,15-46 396,-12 26-208,-2 0 0,-1 0-1,0 0 1,-2-1 0,-2 1 0,-6-51-1,5 68-68,0 0 0,-1 1 0,0-1-1,0 0 1,-1 1 0,0-1 0,-1 1 0,0 0-1,0 1 1,0-1 0,-1 1 0,-1 0 0,1 1-1,-1-1 1,0 1 0,0 0 0,-1 1-1,1 0 1,-1 0 0,-1 1 0,1 0 0,-1 0-1,-11-3 1,-9-1-10,0 1 1,-1 1-1,0 2 0,1 0 1,-59 3-1,73 0-437,0 2 0,0 0-1,1 1 1,-1 0 0,1 1 0,-1 1 0,1 0-1,0 1 1,-15 8 0,-33 27-6543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7:24.5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0 179 9556,'0'0'5459,"9"15"-3658,10 26-1641,-1 1 0,-2 0 0,-2 1 0,-2 1 0,-2 1 0,-2-1 0,-2 1 0,1 80 0,-7-124-21,-2-6 43,-25-64 130,11 32-301,2 0 1,-18-73-1,24 45-16,3-1 0,2-71-1,3 127 7,0 0 0,1-1-1,0 1 1,1 0-1,4-17 1,-5 23 0,1 1 0,-1 0 0,1 0 1,-1 0-1,1 0 0,0 0 0,0 0 0,1 0 0,-1 0 1,1 1-1,-1-1 0,1 1 0,0 0 0,0 0 0,0 0 0,0 0 1,0 0-1,0 1 0,5-2 0,0 0 4,1 1 1,-1 1-1,0-1 1,1 1-1,-1 1 1,1-1-1,-1 2 0,1-1 1,-1 1-1,1 0 1,-1 1-1,0 0 0,0 0 1,0 1-1,0 0 1,0 0-1,0 1 1,-1 0-1,0 1 0,0-1 1,12 11-1,0 1 20,-1 1 0,0 1 0,-1 1 0,-1 0 0,-1 2 0,14 23-1,0 11-110,-2 1 0,36 106 0,-38-94-552,-25-68 605,0 0 0,0 0 0,0 0 0,0 0 0,0 0 0,0 0 0,0 0 0,0 0 0,0-1 0,0 1 0,0 0 0,0 0 0,0 0 0,1 0 0,-1 0 0,0 0 0,0 0 0,0 0 0,0 0 0,0 0 0,0 0 0,0 0 0,0 0 0,0 0 0,0 0 0,0 0 0,0 0 0,1 0 0,-1 0 0,0 0 0,0 0 0,0 1 0,0-1 0,0 0 0,0 0 0,0 0 0,0 0 0,0 0 0,0 0 0,0 0 1,0 0-1,0 0 0,0 0 0,0 0 0,0 0 0,0 0 0,1 0 0,-1 0 0,0 0 0,0 1 0,0-1 0,1-13-1206,-3-19-1241,-12-10-1965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7:26.5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8964,'0'0'2692,"1"3"-2569,3 10-31,0-1-1,1 1 1,1-2 0,0 1 0,0 0 0,1-1 0,15 18 0,7 13-35,85 152 63,-113-191-119,1-1 0,-1 1 0,1-1 0,0 1 0,0-1 0,0 0 0,0 0 0,1 0 0,-1 0 0,1 0 0,-1-1 0,1 1 0,-1-1 0,1 0 0,0 1 0,0-1 0,-1 0 0,1-1 0,4 2 0,-4-2 23,0-1 0,-1 1 0,1 0 0,0-1 0,-1 0 0,1 1 0,-1-1 0,1 0 0,-1 0 0,1 0 0,-1-1 0,0 1 0,0-1-1,1 1 1,-1-1 0,0 0 0,0 0 0,-1 0 0,1 0 0,0 0 0,1-3 0,11-15 213,-1-1 0,-1-1 0,-1 0 0,-1 0 0,8-26 1,-5 4-143,15-83 1,-28 122-1315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7:26.9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11237,'0'0'2540,"7"21"-2185,-1-4-301,42 129 177,36 236-802,-80-362-169,-4-20 714,0 0 1,0-1-1,0 1 0,0 0 0,0 0 1,0 0-1,0 0 0,0 0 1,0 0-1,0 0 0,0 0 1,0 0-1,0-1 0,0 1 1,1 0-1,-1 0 0,0 0 1,0 0-1,0 0 0,0 0 1,0 0-1,0 0 0,0 0 0,0 0 1,0 0-1,0 0 0,0 0 1,0 0-1,0-1 0,1 1 1,-1 0-1,0 0 0,0 0 1,0 0-1,0 0 0,0 0 1,0 0-1,0 0 0,0 0 1,0 0-1,0 0 0,1 0 0,-1 0 1,0 0-1,0 0 0,0 0 1,0 0-1,0 0 0,0 1 1,0-1-1,0 0 0,0 0 1,0 0-1,1 0 0,-1 0 1,0 0-1,0 0 0,0 0 0,0 0 1,0 0-1,0 0 0,0 0 1,0 0-1,0 0 0,0 1 1,0-1-1,0 0 0,0 0 1,4-34-2782,-4-10-1158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7:27.3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9861,'0'0'6304,"3"23"-5509,48 350-168,-28-238-599,34 246-75,-57-377-209,2 16-177,3-13-3208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7:28.0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1 155 2609,'0'0'13246,"0"10"-12950,4 21-85,2 0-1,1 0 0,16 45 1,11 47 15,-26-68-93,-8-53-112,0-7 22,-2-13-78,0 1-1,-1-1 1,-2 1 0,-11-33-1,-4-15-88,13 33 90,1 0 1,2-1 0,2 0 0,2-59 0,0 88 41,0-1 0,1 1 0,-1 0 0,1 0 0,0-1 0,0 1 1,0 0-1,1 0 0,0 0 0,-1 0 0,1 0 0,1 0 0,-1 1 0,0-1 0,1 1 0,0-1 0,0 1 0,0 0 0,0 0 0,0 0 1,1 1-1,-1-1 0,1 1 0,0 0 0,0 0 0,0 0 0,0 0 0,0 1 0,0 0 0,0-1 0,0 1 0,1 1 0,-1-1 0,0 1 0,0 0 1,1 0-1,-1 0 0,0 0 0,1 1 0,-1 0 0,5 1 0,-2 0 10,-1 0-1,1 1 1,-1-1 0,0 1-1,0 1 1,0-1 0,-1 1 0,1 0-1,-1 1 1,0-1 0,0 1 0,-1 0-1,1 0 1,-1 0 0,6 11-1,6 9 42,-1 2-1,12 32 1,-24-53-54,21 54 28,24 102 0,-20-62-94,-25-167-4194,-3 22-571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23.3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1 188 11493,'0'0'7796,"165"-105"-7380,-85 75-208,0 3-112,-5 10-32,-14 8-64,-13 9 0,-14 0-32,-7 0-416,-10 0-384,-10 2-1521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7:28.4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57 15463,'0'0'2030,"12"16"-2115,167 218-273,-169-221 204,36 40-519,-43-50 619,0 0 0,0 0 1,1-1-1,-1 0 0,1 1 1,-1-1-1,1 0 0,0-1 0,-1 1 1,1-1-1,0 1 0,0-1 1,8 1-1,-10-2 40,0 0 0,1-1 0,-1 1 0,0 0 0,0-1-1,0 1 1,0-1 0,0 0 0,0 0 0,0 0 0,0 0 0,-1 0 0,1 0 0,0 0 0,-1-1-1,1 1 1,0-1 0,-1 1 0,0-1 0,1 1 0,-1-1 0,0 0 0,0 0 0,0 1 0,0-1-1,0 0 1,0 0 0,0-4 0,3-6 19,0 0 0,-2 0 0,3-21 0,-4 27-11,4-48 566,-3 0-1,-4-63 0,-5 76 494,7 39-992,0 1-1,-1 0 1,1 0-1,-1 0 0,1 0 1,-1 0-1,1 0 0,-1 0 1,0 0-1,1 0 1,-1 0-1,0 0 0,0 0 1,0 0-1,0 0 0,0 1 1,0-1-1,0 0 1,0 1-1,0-1 0,0 1 1,0-1-1,0 1 0,0-1 1,0 1-1,-1 0 1,1-1-1,-2 1 0,3 0-479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7:28.8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15703,'0'0'1350,"6"23"-1238,12 45-80,48 204 531,-49-183-546,-3 1 0,1 98 0,-12-297-5913,-3 67-128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7:29.2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16424,'0'0'4265,"0"27"-3504,-1-8-668,1 16 30,1 0 1,2 1-1,11 54 1,60 305 108,-59-272-1626,0 153 0,-15-300-1018,0-18-2043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7:56.0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7411,'0'0'9026,"0"13"-8538,16 250-155,-5-128-151,-8-94-93,-3-8 8,3 0 0,0 0-1,2 0 1,2-1 0,18 56 0,-24-86-93,0 0 1,0 0 0,0 0 0,0 0-1,0 0 1,1-1 0,-1 1 0,1-1-1,-1 1 1,1-1 0,0 1 0,0-1-1,-1 0 1,1 0 0,0 0-1,0 0 1,3 1 0,0 0 3,0-1 0,0 0 0,-1 0 0,1-1 0,0 1 0,0-1 1,7-1-1,5-1 22,0-1 1,-1-1-1,24-7 1,-32 8-34,57-19-169,112-23 0,-169 44-97,-6 1-4,0 0-1,1 0 1,-1 0-1,0-1 0,0 1 1,1-1-1,-1 0 1,0 0-1,0 1 0,0-1 1,0-1-1,0 1 0,0 0 1,3-2-1,-3-8-5512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7:56.4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1 14423,'0'0'5058,"-25"153"-4994,28-68-64,21 16 16,5 12-16,0 14 0,3 4-176,-1-9-753,-6-15-991,-8-24-802,-15-28-3120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7:56.8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265 1 7507,'0'0'8588,"-10"6"-7315,-29 21-345,37-26-894,1 1 0,-1-1 1,1 1-1,0-1 0,0 1 0,0-1 0,0 1 0,0 0 0,0-1 0,0 1 0,0 0 0,1 0 0,-1 0 0,1-1 0,-1 1 0,1 0 0,0 0 0,-1 0 0,1 0 0,1 2 1,-2 8 28,-28 191 32,-7 34-161,25-183-720,-2 0-1,-27 68 0,6-50-2023,-2-19-1696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7:57.3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8756,'0'0'9764,"182"27"-9683,-105 16-33,-1 21-48,-4 6-129,-11-3-735,-12-6-961,-13-10-672,-14-21-1953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7:57.7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222 1 14247,'0'0'4706,"0"22"-4565,1 24-103,-3-1 1,-10 65-1,-186 806 487,193-890-650,5-25-539,0-2-905,-1-13-1195,-3-21-2068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7:58.1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17752,'0'0'2593,"133"26"-1232,-62 16-1025,-1 17-288,3 8-48,-20-10-1489,-21-18-7427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8:11.2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 73 6499,'0'0'5704,"-10"3"-2132,11 14-3557,1-1 1,0 1-1,1-1 0,0 1 0,10 24 0,37 78 47,-13-33-47,24 90-18,-53-147 6,-1 1 1,-2 0-1,-1 0 0,0 34 1,-4-64-2,0 1 0,0-1 0,0 0 1,0 1-1,-1-1 0,1 0 0,0 0 1,0 1-1,0-1 0,0 0 0,0 1 1,0-1-1,0 0 0,0 0 0,-1 1 1,1-1-1,0 0 0,0 0 0,0 0 0,-1 1 1,1-1-1,0 0 0,0 0 0,0 0 1,-1 1-1,1-1 0,0 0 0,0 0 1,-1 0-1,1 0 0,0 0 0,-1 0 1,1 0-1,0 0 0,0 0 0,-1 0 1,1 1-1,0-1 0,-1-1 0,1 1 1,0 0-1,0 0 0,-1 0 0,1 0 1,0 0-1,-1 0 0,1 0 0,0 0 1,0 0-1,-1 0 0,1-1 0,-17-8 52,6-4-42,0 1-1,1-1 0,1 0 0,0-1 0,0-1 0,2 1 1,-11-27-1,11 26-18,-18-44-14,1-1-1,-16-70 1,30 88 21,2 1 1,1-2 0,3 1-1,1-51 1,2 89-1,2-1 0,-1 1 0,0 0 0,1-1 1,0 1-1,0 0 0,0-1 0,0 1 0,1 0 0,0 0 1,0 0-1,0 0 0,0 1 0,1-1 0,-1 0 1,1 1-1,0 0 0,5-6 0,-4 7 0,0-1 0,0 1 0,1 0 0,-1 0 0,0 0 0,1 1 0,0-1 0,-1 1 0,1 0 0,0 1 0,-1-1 0,1 1 0,0 0 0,0 0 0,-1 0-1,1 1 1,5 0 0,0 2 1,-1 0 0,1 0 0,-1 1 0,0 0 0,0 0 0,-1 1 0,1 0 0,-1 1 0,0 0 0,-1 0 0,0 1 0,1 0 0,-2 0-1,10 13 1,7 11 8,-2 1 0,24 47-1,-19-26 6,-2 1-1,-2 1 0,21 85 1,-40-131-13,-2 0 0,1 0 1,-1 17-1,-1-23 7,0-9-45,-2-30-1944,-6-37-1,3 41-149,-4-35-2826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26.9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1 101 5587,'0'0'13411,"1"-4"-13013,1-2-373,1 1 1,0 0 0,1 0 0,-1 0 0,1 0 0,0 1 0,0-1 0,0 1 0,1 0-1,0 0 1,0 0 0,0 1 0,0 0 0,6-3 0,-3 1-24,1 1-1,0 0 1,-1 1-1,1 0 1,1 0 0,-1 1-1,0 0 1,19-1-1,-27 3-2,0 0-1,-1 1 1,1-1-1,0 0 1,0 0-1,0 1 0,0-1 1,0 1-1,-1-1 1,1 1-1,0-1 0,0 1 1,0-1-1,-1 1 1,1 0-1,0-1 1,-1 1-1,1 0 0,-1 0 1,1-1-1,-1 1 1,1 0-1,-1 0 1,0 0-1,1 0 0,-1 0 1,0 0-1,0-1 1,1 1-1,-1 0 0,0 0 1,0 1-1,1 38-23,-2-29 30,1 14 9,-2-1 1,-1 1-1,-1-1 0,-1 0 0,-1 0 0,-15 39 0,5-20-31,7-13 36,-2 1 0,-2-1 0,0-1-1,-2 0 1,-35 49 0,51-77 55,0-1-1,0 0 1,0 1-1,0-1 1,0 0-1,0 1 1,0-1-1,0 0 1,0 0-1,0 0 1,0 0 0,0 0-1,1 0 1,-1 0-1,1-1 1,57-7 238,16-2-103,85-2 1,-102 12-1224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8:11.6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0 10037,'0'0'4690,"-5"15"-4592,3-8-90,0-2-5,0 0 1,1 1-1,-1-1 1,1 0-1,0 1 1,1-1-1,-1 1 1,1-1-1,0 1 1,0-1-1,1 1 1,0-1-1,0 1 1,0-1-1,1 0 1,-1 1-1,1-1 1,1 0-1,2 6 1,52 87 297,-9-12 298,88 117 0,-129-195-579,0 0-1,1 0 1,-1 0-1,2-1 1,-1 0-1,15 9 1,-21-15-11,-1 0 1,1 0 0,0 0 0,0 0 0,0 0-1,0 0 1,0-1 0,0 1 0,0-1-1,0 1 1,0-1 0,0 0 0,0 0-1,0 0 1,0 0 0,0 0 0,0-1 0,0 1-1,0 0 1,0-1 0,0 1 0,0-1-1,0 0 1,-1 0 0,1 0 0,0 0-1,0 0 1,-1 0 0,1 0 0,-1-1 0,1 1-1,-1 0 1,1-1 0,-1 0 0,0 1-1,0-1 1,1 0 0,-1 1 0,0-1 0,-1 0-1,2-4 1,7-14 103,-2-1 0,0 0 0,-2 0 0,0-1 0,-1 1 0,0-25 0,-1-141-62,-5 108-127,2 78 30,0 18-829,0 28-2910,0-32-244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8:12.0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1 9973,'0'0'2270,"-1"22"-1929,-1-1-259,1-3-21,0-1 0,1 1-1,0 0 1,1 0 0,2-1 0,3 19-1,111 610 1744,-112-619-1752,-2-27-116,-2-5-55,5-47-836,-2-10-1227,-2-9-897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8:12.4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0 10997,'0'0'4725,"-1"25"-4469,0-10-193,0 15 84,1 0 0,1 0 0,11 59 0,75 526 984,-79-582-1710,-3-29-1400,-1-22-1879,-2-24-1115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8:13.0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6 180 7187,'0'0'8639,"-3"0"-8340,1 6-217,6 11 5,18 36 83,0 3-32,-6 8-54,-3 0 0,-3 1 0,3 81 0,-18-235-393,-21-126-1,11 124 117,-2-132 0,17 222 209,-1 0 0,1-1 0,1 1 0,-1 0 0,0-1 0,0 1 0,0 0 0,1 0 0,-1-1 0,0 1 0,1 0 0,-1 0 0,1 0 0,0 0 0,-1 0 0,1 0 0,0 0 0,0 0 0,0 0 0,-1 0 0,1 0 0,0 0 0,0 0 0,2-1 0,-1 2-5,0-1 1,0 0 0,1 1-1,-1-1 1,0 1 0,0 0 0,1-1-1,-1 1 1,0 0 0,1 0-1,-1 1 1,4 0 0,1 0 7,0 1 1,0 0-1,-1 1 1,1 0 0,-1 0-1,0 0 1,0 1-1,9 6 1,-1 4 8,0 1-1,-1 0 1,-1 1-1,-1 0 1,0 1-1,-1 0 1,0 1 0,-2 0-1,7 20 1,8 30-13,15 79 1,-36-135-14,25 127 9,-19-194-2151,-3 3-375,2-6-607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8:13.5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 62 10037,'0'0'7339,"-5"1"-6992,4-1-348,0 1 0,1-1 1,-1 0-1,0 0 0,0 1 1,0-1-1,0 0 0,0 1 1,1-1-1,-1 1 0,0-1 1,0 1-1,1 0 0,-1-1 1,0 1-1,1 0 0,-1-1 1,0 1-1,1 0 1,-1 0-1,1 0 0,0-1 1,-1 1-1,1 1 0,-1 0 3,1 0 0,0 0 0,0 0-1,0 0 1,0 1 0,0-1 0,0 0 0,0 0 0,1 0-1,-1 0 1,2 2 0,4 10 23,0 0 0,16 24-1,-9-14-13,8 15-4,8 17 65,2-1 1,57 75 0,-85-126-72,0-1-1,0 1 1,1 0 0,0-1 0,0 0 0,0 0 0,0 0 0,8 4 0,-11-7-1,0 0 0,0 1 0,1-1-1,-1 1 1,0-1 0,1 0 0,-1 0 0,0 0 0,1 0-1,-1 0 1,1 0 0,-1 0 0,0-1 0,1 1 0,-1 0 0,0-1-1,0 1 1,1-1 0,-1 1 0,0-1 0,0 0 0,0 1-1,1-1 1,-1 0 0,0 0 0,0 0 0,0 0 0,0 0 0,-1 0-1,1 0 1,0 0 0,0 0 0,-1 0 0,1 0 0,0-1-1,0-1 1,6-13 24,-1 1-1,-1-1 1,0 0-1,4-33 1,4-74 82,-9 68-95,0 13 26,6-113 457,-10 154-259,0 10 88,-1 13-428,0-10 24,1 0 0,0 0-1,2 16 1,-2-26-129,0 0-1,1 0 1,-1 0 0,1 0 0,-1-1 0,1 1 0,0 0-1,-1 0 1,1 0 0,0 0 0,0-1 0,0 1 0,1-1 0,-1 1-1,0-1 1,0 1 0,1-1 0,-1 1 0,1-1 0,0 0-1,-1 0 1,1 0 0,0 0 0,0 0 0,-1 0 0,3 0-1,15 1-4548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8:13.9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0 8468,'0'0'7948,"-2"23"-7903,1-11-41,-4 31 17,2-1 0,3 47 0,38 433 429,-38-515-443,2 15 43,-2-22-55,0 1 1,0-1 0,0 1 0,0-1 0,1 1-1,-1-1 1,0 1 0,0-1 0,0 1 0,0-1-1,1 1 1,-1-1 0,0 1 0,0-1 0,1 1-1,-1-1 1,0 0 0,1 1 0,-1-1 0,0 0-1,1 1 1,-1-1 0,1 0 0,-1 1 0,0-1-1,1 0 1,0 1 0,0-2-57,1 0 0,-1 0 0,0 0 0,0 0 0,0 0 0,0 0-1,0 0 1,0-1 0,-1 1 0,1 0 0,0 0 0,0-1 0,-1 1 0,1-1 0,-1 1 0,0 0 0,1-1-1,-1 1 1,0-1 0,0 1 0,1-1 0,-2-1 0,3-4-236,16-109-4743,-12 42 307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8:14.3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0 11429,'0'0'5475,"-24"160"-4467,24-88-528,4 15-207,11 16-129,2 6-48,-5-2-64,0-2 64,0-13 64,1-18-80,-4-19-80,-1-25-16,-4-14-480,4-16-1313,-8-13-8612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8:40.3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75 11877,'0'0'6627,"17"-9"-6050,34-10 79,7 3-416,1 3-208,-4 2-32,-4 9-208,-9-2-480,-6 4-1233,-19 0-2689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8:40.8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0 15191,'0'0'1699,"-7"16"-1747,6-13 47,-4 5-3,2 0 0,-1 0 0,1 1 0,1-1 0,-1 1 0,1 0 0,1 0 0,0 0 0,0 0 0,1 0 0,0 0 0,0 0 0,1 0 0,2 9 0,44 263-50,-36-206 89,-11-75-35,0 1-1,0-1 0,0 1 0,0-1 0,0 1 0,-1-1 1,2 1-1,-1 0 0,0-1 0,0 1 0,0-1 1,0 1-1,0-1 0,0 1 0,0-1 0,1 1 0,-1-1 1,0 1-1,0-1 0,1 0 0,-1 1 0,0-1 1,1 1-1,-1-1 0,0 0 0,1 1 0,-1-1 0,1 0 1,-1 1-1,1-1 0,-1 0 0,0 0 0,1 1 1,-1-1-1,1 0 0,-1 0 0,1 0 0,-1 0 0,1 0 1,0 1-1,-1-1 0,1 0 0,-1 0 0,1 0 1,-1-1-1,1 1 0,-1 0 0,1 0 0,-1 0 0,1 0 1,-1 0-1,1-1 0,-1 1 0,1 0 0,-1 0 1,1-1-1,-1 1 0,0 0 0,1-1 0,-1 1 0,1 0 1,-1-1-1,0 1 0,0-1 0,1 1 0,-1 0 1,1-2-1,23-30 11,-20 27 11,17-29 53,1 1 1,1 1-1,48-48 0,-64 73-102,0 0 0,1 0 1,0 1-1,0 0 0,0 1 1,1 0-1,0 0 0,0 1 0,0 0 1,1 0-1,-1 1 0,1 1 1,0-1-1,-1 1 0,1 1 0,0 0 1,0 1-1,0-1 0,0 2 1,14 1-1,-17 0 21,-1 0 0,1 1 0,-1 0 0,0 0 0,0 0 0,0 1 0,0 0 1,0 0-1,-1 0 0,0 1 0,0-1 0,0 1 0,-1 0 0,1 1 0,-1-1 0,0 1 0,-1 0 0,1 0 0,-1 0 1,2 9-1,5 9 26,-1 0-1,-2 1 1,-1 0 0,4 29 0,-2 13-5,-2 1-1,-4-1 0,-7 80 1,3-125-13,-1 0 0,-1 0 0,-9 31 0,10-44-6,0 1-1,-1-1 1,-1 0-1,0 0 1,0 0-1,0 0 0,-1-1 1,0 0-1,-12 11 1,16-17-60,0 0 0,0 0 0,0 0 0,0 0 0,0-1 0,0 1 0,-1-1 0,1 1 0,-1-1 0,1 0 0,-1 0 0,1 0 0,-1-1 0,0 1 0,1 0 0,-1-1 0,0 0 0,1 0 0,-1 0 0,0 0 0,0 0 0,1 0 0,-1-1 0,-5-1 0,5 1-257,0-1 0,1 1-1,-1-1 1,0 0 0,1 0-1,-1-1 1,1 1 0,0 0 0,0-1-1,0 1 1,0-1 0,0 0-1,0 0 1,-1-4 0,-25-69-9576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8:41.3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11557,'0'0'5283,"0"140"-4755,0-57-208,0 15-112,0 9-128,0 11-80,5 2 48,-5-2-48,0-13-16,0-22-80,0-24-288,0-29-720,0-25-1378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36.0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1 133 7491,'0'0'11574,"0"-6"-10424,2-1-1093,0 1 0,1 0 0,-1 0 1,1 0-1,0 0 0,1 1 1,0-1-1,-1 1 0,2 0 0,-1 0 1,0 0-1,1 0 0,0 1 1,0 0-1,1 0 0,6-4 0,-3 3-43,0 0-1,0 1 0,0 0 1,0 1-1,1 0 0,-1 0 1,1 1-1,0 0 0,-1 1 1,14-1-1,-22 2-12,0 0 1,-1 0-1,1 1 0,0-1 0,0 0 1,0 0-1,-1 1 0,1-1 1,0 1-1,-1-1 0,1 0 0,0 1 1,-1-1-1,1 1 0,0-1 1,-1 1-1,1 0 0,-1-1 0,1 1 1,-1 0-1,1-1 0,-1 1 0,0 0 1,1 0-1,-1-1 0,0 1 1,1 0-1,-1 0 0,0-1 0,0 2 1,3 29 38,-3-25-27,1 31 108,-1 0-1,-3 0 0,0 0 0,-3 0 0,-12 47 0,-85 217 21,102-301-141,1 0 0,0 1 0,0-1 0,0 0 0,0 1 0,-1-1 0,1 0 0,0 1 0,0-1 0,0 1 0,0-1 0,0 0 0,0 1 0,0-1 0,0 0 0,0 1 0,0-1 0,0 0 0,0 1-1,0-1 1,0 0 0,1 1 0,-1-1 0,0 0 0,0 1 0,0-1 0,0 0 0,1 1 0,-1-1 0,0 0 0,0 1 0,1-1 0,-1 0 0,0 0 0,0 1 0,1-1 0,-1 0 0,0 0 0,1 0 0,-1 0 0,0 1 0,1-1 0,-1 0 0,23-1 24,25-13 79,161-90 425,-190 106-4637,-5-2-2672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8:41.7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1 420 10517,'0'0'8500,"44"-112"-7636,38 45 289,30-3-545,14 4-448,5 14-160,-9 17-624,-13 17-881,-17 18-1104,-22 0-2450,-21 26-5441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8:42.1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15559,'0'0'2761,"2"30"-2432,-1-7-281,3 46 110,14 76 1,42 308-73,-38-262-148,-20-177 34,1 12-297,9 38 0,-12-63 240,0-1-1,0 1 1,0 0-1,0-1 1,1 1-1,-1-1 0,0 1 1,0 0-1,0-1 1,1 1-1,-1-1 1,0 1-1,1-1 0,-1 1 1,0-1-1,1 1 1,-1-1-1,0 1 1,1-1-1,-1 1 0,1-1 1,-1 0-1,2 1 1,4-12-1639,-1-25-837,-5 36 2555,5-72-4028,-4-18-3868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8:42.5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1 271 6979,'0'0'13686,"46"-135"-13525,7 89 79,10 7-208,3 8-32,0 14-272,-6 15-945,-9 2-848,-17 30-1921,-14 14-4290</inkml:trace>
  <inkml:trace contextRef="#ctx0" brushRef="#br0" timeOffset="1">273 695 17864,'0'0'6035,"87"-124"-6035,-58 74-160,-2 10-1153,-10 3-1792,-12 11-6468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8:42.9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15031,'0'0'2481,"17"114"-2481,-3-11 32,1 21-32,-3 23 16,0 17-16,-2 2 0,-5-13 0,-3-31-48,-2-43-336,0-47-657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8:43.6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1 12310,'0'0'2209,"-2"190"-2177,31-59 16,7 19-48,6 12-32,-8 6-1137,-17-2-4097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8:57.7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61 126 8132,'0'0'6184,"-4"1"-5739,2 0-418,1-1-1,0 1 0,-1-1 1,1 1-1,0 0 0,0-1 0,0 1 1,0 0-1,0 0 0,0 0 0,0-1 1,0 1-1,0 0 0,0 1 0,0-1 1,0 0-1,1 0 0,-1 0 1,0 2-1,0 1 25,0 1-1,0-1 1,1 1 0,-1 0-1,1-1 1,1 7 0,1 8 29,2-1 0,0 0-1,1 0 1,0 0 0,16 32 0,-2-2-28,7 18 15,-6-17-49,-3 1-1,19 81 1,-36-119 11,-4-12 120,-11-20 10,14 19-173,-24-40 22,2 0 1,2-1 0,2-2 0,2 0-1,2 0 1,1-2 0,3 0-1,2 0 1,1-1 0,-1-90 0,9 133-9,-1-2-1,1 0 1,1-1 0,-1 1-1,1 0 1,0-1 0,2-7-1,-2 12 1,0 1-1,0-1 0,0 1 0,0-1 0,0 1 0,0-1 0,1 1 0,-1-1 1,0 1-1,1 0 0,-1 0 0,1 0 0,-1 0 0,1 0 0,0 0 0,-1 0 1,1 0-1,0 1 0,0-1 0,-1 1 0,1-1 0,0 1 0,0 0 1,3-1-1,2 1-3,1 1 1,-1-1 0,0 1-1,0 1 1,0-1 0,0 1-1,0 0 1,0 1 0,0-1-1,-1 2 1,1-1 0,-1 1-1,0-1 1,0 2 0,0-1 0,-1 1-1,9 9 1,10 10 15,-2 1 1,28 41-1,-47-62-11,226 372 76,-208-337-74,-12-27 19,-4-13-84,-3-22-406,-2 9-29,4-48-5410,-4 31 155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8:58.1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8116,'0'0'4610,"5"18"-4122,-4-12-442,5 16 104,1 0 1,1 0-1,0 0 0,19 31 1,76 107 652,-79-126-691,2-1 0,46 45 0,-66-72-92,1 0 0,-1-1 0,1 0 0,10 5 1,-16-9-15,1 0 1,-1 0 0,1 0 0,-1-1-1,1 1 1,0 0 0,-1-1 0,1 0 0,0 1-1,-1-1 1,1 0 0,0 0 0,-1 0 0,1 0-1,0 0 1,-1 0 0,1 0 0,0-1-1,-1 1 1,1-1 0,0 1 0,-1-1 0,1 0-1,-1 1 1,1-1 0,-1 0 0,0 0 0,1 0-1,1-2 1,2-3 72,-1 1 0,0-2 0,0 1 0,-1 0 0,1-1 0,-2 0 0,1 1 0,3-13-1,11-64 554,-14 62-544,11-140 277,-4 20-226,1 175-637,-1-12-3171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8:58.5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0 11573,'0'0'3327,"-2"22"-3175,1-10-131,-2 9 20,2 0 0,0 0 0,2 0 0,0 0 0,8 40 0,162 563 655,-159-599-792,-11-24-98,-1-5-401,0-97-6006,0 55 2938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8:58.8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10965,'0'0'4746,"3"29"-4495,27 204 200,34 374-219,-59-580-256,0-24-883,-1-18-1676,-1-23-2496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8:59.6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66 8852,'0'0'4978,"2"14"-4679,9 31 52,22 57-1,11 37 118,9 145-287,-57-299-131,0 1 0,0 0-1,-2 0 1,0 0 0,-13-22-1,-3-7-43,6 11-5,2-2 0,1 1 0,2-2 0,1 1 0,1-1 0,3-1 0,-5-55 0,11 75-2,-1 3 27,1 0-1,0 0 0,1 1 0,5-24 1,-5 33-13,0-1 1,0 1 0,0 0-1,1-1 1,0 1 0,-1 0 0,1 0-1,1 0 1,-1 0 0,0 0-1,1 1 1,-1-1 0,1 1-1,0-1 1,0 1 0,0 0 0,0 0-1,0 1 1,0-1 0,0 0-1,6-1 1,-4 1-9,0 1-1,0-1 0,0 1 1,1 0-1,-1 1 1,0-1-1,1 1 1,-1 0-1,0 0 1,1 1-1,-1 0 1,0 0-1,1 0 0,-1 0 1,6 3-1,-4 0-2,0-1 0,0 1-1,0 1 1,-1-1 0,0 1-1,0 1 1,0-1 0,0 1-1,5 7 1,6 11 0,-2 0-1,0 1 1,-2 1-1,15 40 1,4 24 28,-4 2-1,21 130 1,-45-200-7,-9-87-3136,-4 22-932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39.4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0 7908,'0'0'3684,"0"24"-3017,2 145 475,0-86-308,0-36-194,-2 0 0,-10 82-1,-1-187 863,6 26-1508,0 0 0,3-1 0,0 1 1,7-63-1,-3 86 7,0 1 1,1-1-1,0 1 1,1 0 0,0 0-1,0 0 1,1 0-1,0 1 1,0 0-1,1 0 1,0 0 0,0 1-1,0-1 1,1 2-1,0-1 1,0 1-1,0 0 1,1 0-1,0 1 1,0 0 0,0 0-1,0 1 1,1 0-1,-1 1 1,1 0-1,0 0 1,-1 1 0,18-1-1,-23 2 3,-1 0 1,0 0-1,0 1 0,0-1 0,1 1 0,-1 0 1,0-1-1,0 1 0,0 0 0,0 0 0,0 0 1,0 0-1,-1 1 0,1-1 0,0 0 0,0 1 1,-1-1-1,3 4 0,0 0 23,-1 0 0,1 1 0,-1-1 0,0 1-1,-1 0 1,4 9 0,0 7 103,-1 1-1,4 37 0,-3 54 273,3 21-185,-8-132-214,-1 1 0,1-1 0,0 1 0,0-1-1,0 0 1,0 0 0,1 1 0,-1-1-1,1 0 1,0 0 0,0 0 0,0-1 0,0 1-1,3 2 1,-4-4 0,1 1 0,-1-1 0,1 0 0,0-1 0,0 1 0,-1 0 0,1 0-1,0-1 1,0 1 0,0-1 0,0 1 0,0-1 0,0 0 0,0 0 0,0 0 0,0 0-1,-1 0 1,1-1 0,0 1 0,0 0 0,0-1 0,0 1 0,0-1 0,0 0 0,-1 0 0,4-1-1,3-4 23,1-1 0,-1 0 0,0 0 0,-1-1 0,0 0-1,0-1 1,-1 1 0,7-11 0,-2 3 0,55-84 44,-65 99-290,-1 1 0,0-1 0,1 1 0,-1 0 0,1-1 0,-1 1 0,1 0 0,-1-1 0,1 1 0,0 0 0,-1 0 0,1-1 0,-1 1 0,1 0 0,0 0 0,-1 0 0,1 0 0,0 0 0,-1 0 0,1 0 0,-1 0 0,1 0 0,1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9:00.0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1 173 10117,'0'0'4298,"4"17"-4261,-1-7-24,1 9 15,1-1 1,1 0-1,1-1 1,1 0-1,9 17 1,-6-16 30,19 36 235,3-1 0,2-2 0,66 73 0,-97-119-284,1-1 0,0 0-1,0 1 1,1-2 0,0 1-1,9 4 1,-14-7-5,1 0-1,-1-1 1,1 1 0,-1-1-1,1 1 1,-1-1-1,1 0 1,-1 1 0,1-1-1,-1 0 1,1 0 0,-1 0-1,1-1 1,0 1-1,-1 0 1,1 0 0,-1-1-1,1 1 1,-1-1-1,1 1 1,-1-1 0,0 0-1,1 0 1,-1 0 0,0 1-1,1-1 1,-1 0-1,0 0 1,0-1 0,0 1-1,0 0 1,0 0-1,0-1 1,1-1 0,4-9 97,-1 1 0,0 0 0,-1-1 0,0 0-1,3-19 1,7-68 489,-11 70-449,12-361 1527,-15 357-1318,0 32-87,0 4-104,-7 51-768,7-54 376,1 1 1,-1-1-1,1 1 1,-1-1-1,1 1 1,0-1-1,-1 1 1,1-1-1,-1 0 1,1 1-1,0-1 1,-1 0-1,1 0 1,0 1-1,0-1 1,-1 0-1,1 0 1,0 0-1,0 0 1,-1 0-1,1 0 1,0 0-1,-1 0 1,1 0-1,0 0 1,0 0 0,-1-1-1,2 1 1,2 0-1185,13 0-5670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9:00.5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11749,'0'0'3645,"3"25"-3552,-1-2-70,2 24 40,16 71 0,130 561 1071,-145-654-1046,-4-18-36,0 1-1,1 0 1,0-1-1,0 0 1,0 1-1,7 11 1,-9-19-67,0 1 1,0-1-1,0 0 1,1 0 0,-1 0-1,0 0 1,0 1-1,0-1 1,0 0 0,0 0-1,0 0 1,0 0-1,0 0 1,0 1 0,1-1-1,-1 0 1,0 0-1,0 0 1,0 0 0,0 0-1,0 0 1,1 0-1,-1 0 1,0 0 0,0 0-1,0 1 1,0-1-1,1 0 1,-1 0 0,0 0-1,0 0 1,0 0-1,0 0 1,1 0 0,-1 0-1,0 0 1,0 0-1,0-1 1,0 1 0,1 0-1,-1 0 1,0 0-1,0 0 1,0 0 0,0 0-1,1 0 1,-1 0-1,0 0 1,0 0 0,0-1-1,0 1 1,0 0-1,6-14-1238,-1-17-1842,-5 3-80,0-4-651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9:00.8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0 8500,'0'0'9436,"-6"18"-9073,4-12-336,-3 6 29,1 0 0,0 1 0,1 0 0,0-1 0,1 1 0,0 0 0,2 0 0,-1 0 0,1 0 0,3 20 0,37 135 398,-7-35-324,-32-129-127,135 705 130,-133-676-888,0 44 0,-3-77 707,0 1 0,0-1 0,0 0 0,0 0 0,0 0 0,0 0 0,0 0 1,0 0-1,0 0 0,0 1 0,0-1 0,0 0 0,0 0 0,0 0 0,0 0 0,0 0 0,0 0 0,0 0 0,0 0 0,0 0 0,0 1 0,0-1 0,0 0 0,0 0 0,-1 0 0,1 0 0,0 0 0,0 0 0,0 0 0,0 0 0,0 0 0,0 0 0,0 0 0,0 0 0,-1 0 0,1 0 0,0 0 0,0 0 0,0 0 0,0 0 0,0 0 0,0 0 0,0 0 0,-1 0 0,1 0 0,0 0 0,0 0 1,0 0-1,0 0 0,0 0 0,0 0 0,0 0 0,0 0 0,-1 0 0,1 0 0,-20 0-6086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9:18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669 2157 8260,'0'0'3287,"8"11"-486,5-4-1847,0 1 0,0 1 0,14 12 0,9 6-507,-22-17-325,16 10 99,33 18 0,-55-34-187,2 1-1,-1-1 1,0-1 0,1 0-1,0 0 1,-1-1 0,1 0 0,17 1-1,-23-4-16,0 1 0,-1-1-1,1 0 1,0 0-1,-1 0 1,1 0 0,-1-1-1,0 1 1,1-1 0,-1 0-1,0 0 1,0 0 0,0 0-1,4-4 1,40-45 105,-13 12-94,-23 31-28,0 0 0,1 0-1,0 1 1,0 1-1,1 0 1,-1 0 0,1 1-1,1 1 1,-1 0-1,0 1 1,1 1 0,17-2-1,16 1-1,-1 2 1,60 7-1,-50 1 12,82 21 1,-94-17-5,1-1 0,1-3 0,60 2 0,-69-9-4,26 0 20,98 11-1,-122-6-5,67 1-1,-89-6-8,1-1 0,-1-1 0,0 0 0,0-1 0,0-1 0,23-9 1,8-7-8,-14 5-3,1 1 1,0 1-1,1 3 0,53-10 0,-59 16-4,1 1-1,-1 1 1,1 2-1,-1 0 1,0 3-1,1 0 1,-1 2-1,0 1 0,-1 2 1,39 15-1,5 9-21,72 28-11,-117-51 38,0-1 1,1-1 0,42 5 0,266-6-2,-152-25-31,-123 10 6,80-2-1,-119 11 22,0 0-1,0 1 1,0 2-1,0 0 0,-1 1 1,41 14-1,-41-11 10,0 0 0,0-1 1,1-2-1,40 4 0,93-6 54,-88-3-22,6-2-19,131-20-1,70-33-6,-153 29-45,26-4 45,1 7 0,269-9 0,170 13 45,-383 9-44,69-4-44,264-7 8,703-2 209,-417 17 34,-750 8-160,237 7 3,84 1 34,0-7 117,421-4-73,-235-51-77,-392 30-29,407-10-64,-224 20 12,935-13 91,-548 26-161,-427 23 126,-17 1-9,53-25-40,399 18-38,-591-3 59,288 38 31,-373-34-37,-39-6-28,97 8 0,-133-20 32,107 10-194,-106-7 133,0 0-1,0 1 0,-1 1 1,0 0-1,20 10 1,-30-12 50,0-1 0,0 0 0,0 0 0,1 0 0,-1-1 0,1 0 1,-1-1-1,1 1 0,6-1 0,-12 0 6,0-1 1,0 1-1,0 0 0,0-1 0,0 1 1,0-1-1,-1 1 0,1-1 1,0 1-1,0-1 0,0 0 1,-1 1-1,1-1 0,0 0 1,-1 0-1,1 1 0,0-1 0,-1 0 1,1 0-1,-1 0 0,0 0 1,1 0-1,-1 0 0,0 0 1,1 0-1,-1-1 0,7-32 25,-5 27-23,4-44-11,-2 0 0,-5-91 0,-1 49 49,9-418 3,-8 484-47,-2 1 1,-1-1-1,-9-30 1,-5-33 6,-18-164 10,26 183 0,-20-79 0,23 127-9,0 1 0,-1-1 0,-1 1 0,-1 1 0,-1 0 1,-1 0-1,-20-26 0,26 40 12,0 0-1,-1 1 1,0-1 0,0 1 0,0 1-1,-1-1 1,0 2 0,0-1 0,0 1-1,0 0 1,-1 0 0,0 1 0,1 0-1,-12-1 1,-9-1 3,0 2-1,0 2 1,-34 1-1,23 1-3,-33 2 13,-88 16-1,-32 2 137,-151-4 46,-456 19-57,413 0-211,2 32-4,285-52 79,-139 4-1,-105-18 28,207-2-38,-176 1-10,-406-5-15,3-50 20,196-8 33,110 15-70,49 20 19,116 12-1,-705-22 141,414 54-217,-173 14 94,-97-31 104,682 6-135,-141 24 0,-82 5 3,-436-34 110,355-36-52,-38 0-76,250 36 57,-471-9 37,-388-11 35,802 40-44,70-2-14,-380 33 55,372-29-96,-396-9 0,568-16 18,1-2 0,-1-2 0,-72-19 0,-107-54 6,83 30 12,-212-49-1,212 64 17,21 0-31,76 20-5,-1 3 0,1 1 0,-1 2 0,-1 1 0,-49-1 0,80 8 0,-80-1-65,-1 4 0,-114 19 0,86-8 53,75-10-10,-52 11 0,12 0 8,-85 5 0,128-16 23,24-2-9,0 0 0,0 1 0,0 1 0,-25 9 0,39-13 19,2 32-115,0-13 94,-1 74-3,4 1 1,20 119-1,65 448 373,-83-258-2,-7-225-153,2-132-170,2 0 0,15 85-1,-4-54 9,-8-40-4,13 45-1,-16-72-32,2 0 0,-1 0 0,2-1 0,-1 1 0,1-1 0,0 0-1,1 0 1,0 0 0,8 7 0,-12-14-6,1 0 1,-1-1-1,1 1 0,-1-1 1,1 1-1,0-1 0,0 0 1,0 0-1,0 0 0,0 0 1,0-1-1,0 1 0,0-1 1,3 0-1,52-1 70,-31-1-68,22 2 52,0-2-1,53-10 1,15-3 132,0 6 1,154 8-1,-248 2-161,8-1 39,1 2 0,51 10 0,-68-8-71,0 0 1,0 0-1,0 2 0,-1 0 1,0 0-1,0 2 0,19 12 1,-24-13-209,1 0 0,0-1 0,0 0 1,1-1-1,-1 0 0,1-1 0,14 4 1,27-4-3161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9:03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157 157 14647,'-20'-21'440,"-104"-105"2449,114 116-1820,7 11-170,14 19 26,-2-3-1126,74 145 936,110 314 0,37 259 934,-29-86-516,40-16-477,-206-551-645,3-3 0,95 146 0,-126-215-58,0 0 38,1 0 1,16 17-1,-22-25-40,0 0 1,0 0-1,0-1 1,0 1-1,0-1 0,1 1 1,-1-1-1,0 0 1,1 0-1,0 0 1,-1 0-1,1 0 0,-1-1 1,1 1-1,0-1 1,-1 0-1,1 1 0,5-2 1,-7 1-60,1 0 0,0-1 0,0 1 0,-1-1 1,1 1-1,0-1 0,-1 0 0,1 0 0,-1 0 0,1 0 0,-1 0 1,1 0-1,-1 0 0,0-1 0,0 1 0,1 0 0,-1-1 0,0 1 1,1-3-1,12-34-1280,-11 30 961,2-12-880,-1 1 0,3-33 0,-2-70-6220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9:03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118 176 16712,'-17'-25'992,"-81"-125"2079,98 150-3039,0 0 0,0 0 0,0 0 1,0 0-1,0 0 0,0 0 0,0 0 0,0 0 1,0 0-1,0 0 0,0 0 0,0 0 0,-1 0 1,1 0-1,0 0 0,0 0 0,0 0 0,0 0 0,0 0 1,0 0-1,0 0 0,0 0 0,0 0 0,0 0 1,0 0-1,0 0 0,0 0 0,-1 0 0,1 0 1,0 0-1,0 0 0,0 0 0,0 0 0,0 0 1,0 0-1,0 0 0,0 0 0,0 0 0,0 0 0,0 0 1,0 0-1,0 0 0,0-1 0,0 1 0,0 0 1,0 0-1,0 0 0,2 13 261,12 27-362,33 75 273,93 246 704,74 272 18,231 620 333,-416-1179-1196,52 89 0,-80-160-64,5 7 11,0 0 0,0-1-1,1 1 1,14 13-1,-20-21-13,0-1 0,0 0 0,0 0-1,1 1 1,-1-1 0,1 0 0,-1-1-1,0 1 1,1 0 0,0 0 0,-1-1-1,1 1 1,-1-1 0,1 1-1,0-1 1,0 1 0,-1-1 0,1 0-1,0 0 1,-1 0 0,1 0 0,0 0-1,0-1 1,-1 1 0,1 0 0,0-1-1,-1 1 1,1-1 0,-1 0 0,1 1-1,0-1 1,-1 0 0,0 0-1,1 0 1,-1 0 0,1 0 0,-1 0-1,0-1 1,2-1 0,3-5-119,0 0 0,0-1 1,0 0-1,-1 0 0,-1 0 1,0 0-1,4-12 0,-1-2-703,0-1 0,2-25 0,-1-44-3368,-6-17-3879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9:04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84 17752,'0'0'403,"-21"-14"701,-62-42 524,59 43-338,28 20-908,1-1-283,23 39-13,141 245 1061,15 140-212,-29 16-340,-93-266-391,-29-80-87,285 784 262,-228-683-301,-83-186-70,-6-12-7,0-1-1,0 1 1,0-1 0,0 0 0,0 1-1,0-1 1,1 0 0,-1 0 0,1 0-1,0 0 1,0 0 0,0 0-1,0-1 1,0 1 0,0-1 0,0 1-1,3 1 1,-4-3-4,-1 0-1,1 0 1,-1 0-1,1 0 1,0 0 0,-1 0-1,1 0 1,-1 0 0,1 0-1,-1 0 1,1 0-1,-1 0 1,1 0 0,-1 0-1,1 0 1,-1 0 0,1-1-1,-1 1 1,1 0-1,-1 0 1,1-1 0,-1 1-1,1 0 1,-1-1 0,0 1-1,1-1 1,-1 1-1,0 0 1,1-1 0,-1 1-1,0-1 1,1 0 0,7-20-220,-7 15 141,9-31-972,-2-1 0,-1 1 0,1-55 1,-5-49-4897,-3 14-2982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9:04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788 0 14679,'-20'28'213,"13"-19"-171,-17 23 278,2 2 0,1 0 1,1 2-1,-27 69 1,-76 257 1382,-48 131-317,-127 323 1549,264-732-2215,37-118-285,84-223-120,-36 114-265,153-569-21,-129 428-15,-66 252-6,10-44 263,4 0 0,3 1-1,45-91 1,-64 154-158,-1 1-1,2-1 0,-1 1 1,2 0-1,-1 1 1,18-16-1,-20 21-81,0 0 0,1 1 0,0-1 0,0 2 0,0-1 0,1 1 0,-1 0 0,1 0 0,0 1 0,0 0 0,0 1 0,10-2 0,3 2 4,0 1 0,0 1-1,0 1 1,-1 1 0,1 1-1,-1 0 1,0 2 0,0 0-1,21 10 1,29 16 169,76 48 0,-80-42-52,230 129 288,369 196-194,-464-269-306,-166-81 7,0-1-1,1-1 0,65 10 0,-95-21-71,36 4-259,-40-4 280,-1 0 0,0 0 1,1 0-1,-1 0 0,0 0 0,0 0 0,1-1 0,-1 1 0,0 0 0,0 0 0,1-1 0,-1 1 0,0-1 0,0 0 0,0 1 0,0-1 0,1 0 0,-1 1 0,0-1 0,0 0 0,-1 0 0,1 0 0,0 0 0,0 0 0,0 0 0,0-1 0,0-31-3695,-5-11-2898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9:05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144 393 16295,'0'0'702,"-14"28"21,9-19-651,-7 14 116,1 0 0,0 0 0,2 1 0,1 1 0,1-1 1,1 1-1,-5 52 0,3 537 2000,9-245-1444,-2-319-662,-1 116 377,-30 218 0,25-358-182,7-61 38,0 25-298,33-692 335,-15 443-374,-18 258 22,41-489-82,-27 383 86,5 1-1,49-157 0,-53 222 45,27-60-1,-34 86 6,1 0-1,0 1 0,0 0 1,2 0-1,0 1 1,18-17-1,-21 24-12,-1 0 0,1 1 0,0 0 0,1 0 0,-1 1 0,1 0 0,0 0 0,0 1 0,0 0 0,0 1 0,0 0 0,1 0 0,-1 1 0,1 0 0,-1 1 0,1 0 0,0 1 0,-1 0 0,1 0 0,-1 1 1,0 0-1,14 5 0,12 6 97,0 1 1,-1 3-1,-1 0 1,42 30 0,77 52 397,220 132 184,-230-157-599,3-7 0,288 91 0,-374-142-607,77 11 1,-106-23-686,1-2-1,33-1 1,2-7-4143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9:05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97 147 15383,'0'0'982,"-15"-22"997,-3-8-1242,5 7 174,-1 0 1,-22-25-1,43 92 783,53 88-1361,-26-63-52,210 472 887,-23-47-946,-203-456-217,100 201 8,-92-194 0,2-1 1,1-1-1,37 40 1,-55-71-15,0-1 1,0 0-1,1 0 0,1-2 0,24 16 1,-32-22-5,0 0 1,0-1 0,1 1-1,-1-2 1,0 1 0,1 0 0,-1-1-1,1 0 1,0 0 0,-1-1-1,1 1 1,0-1 0,-1-1-1,1 1 1,0-1 0,-1 0-1,1 0 1,-1 0 0,6-3-1,-1-1-25,-1 0-1,-1-1 1,1 0-1,-1-1 1,0 0-1,0 0 1,-1 0 0,0-1-1,0 0 1,6-11-1,4-7-694,0-2 0,14-33 0,-24 45-369,-1 0 0,0 0 0,4-21 1,-6 11-3346,1-37 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39.9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14182,'0'0'297,"4"21"-249,3 13-86,53 233 1751,-57-257-1656,0 1-1,1-1 1,1-1 0,0 1-1,9 15 1,-11-22-53,-1 0 0,1 0 0,-1 0-1,1 0 1,0-1 0,0 1 0,0-1 0,1 1 0,-1-1 0,1 0 0,-1 0-1,1-1 1,-1 1 0,1-1 0,0 0 0,0 0 0,0 0 0,4 0 0,-4 0 4,0-1 1,-1 1-1,1-1 1,0 0-1,0 0 1,0-1-1,-1 1 1,1-1-1,0 0 1,-1 0 0,1 0-1,0-1 1,-1 1-1,1-1 1,-1 0-1,0 0 1,0 0-1,0 0 1,0 0-1,0-1 1,0 0-1,0 1 1,-1-1-1,1 0 1,-1 0 0,0 0-1,0-1 1,0 1-1,2-7 1,4-4 111,-1-1 0,-1-1 1,-1 1-1,0-1 1,0 0-1,-2 0 0,3-27 1,-3-118 2527,-4 92-1444,7 69-3485,7 0-1296,-1 0-4152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9:06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129 134 17384,'0'0'1398,"-21"-21"192,-65-66-101,65 61-703,31 33-94,17 22-648,-1 0 0,-1 2 0,21 36 0,36 65 303,120 269 0,26 168 23,-170-415-322,40 104-6,269 637 28,-334-832-78,-32-61 7,0 0 0,0-1-1,0 1 1,1 0 0,-1-1-1,0 1 1,1-1 0,0 1 0,-1-1-1,1 0 1,3 2 0,-4-2-4,-1-1 0,1 0 0,0 0 0,0 0 0,0 0 0,0-1 0,-1 1 0,1 0 0,0 0 0,0 0 0,0-1 0,-1 1 1,1 0-1,0-1 0,0 1 0,-1-1 0,1 1 0,0-1 0,-1 1 0,1-1 0,0 1 0,-1-1 0,1 1 0,-1-1 0,1 0 0,-1 0 1,1 1-1,-1-1 0,0 0 0,1 0 0,-1-1 0,11-22-212,-1-1 0,-1 0 0,5-27 0,-4 18-185,5-19-1828,-2-2-1,9-84 1,-17 3-5723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9:06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81 126 10661,'0'0'3345,"-13"-19"-794,-41-61-713,41 57-737,13 23-1086,0 0 0,0 0 0,0 0 0,0 0 0,0 0-1,0 0 1,0 0 0,0 0 0,0 0 0,1 0 0,-1 0 0,0 0 0,0 0 0,0 0 0,0 0 0,0 0 0,0 0 0,0 0 0,0-1 0,0 1 0,0 0 0,0 0 0,0 0 0,1 0 0,-1 0 0,0 0 0,0 0-1,0 0 1,0 0 0,0 0 0,0 0 0,0 0 0,0 0 0,0 0 0,0-1 0,0 1 0,0 0 0,0 0 0,0 0 0,0 0 0,0 0 0,0 0 0,0 0 0,0 0 0,0 0 0,0 0 0,0-1 0,0 1 0,0 0-1,0 0 1,0 0 0,0 0 0,0 0 0,0 0 0,0 0 0,18 16 381,5 12-148,-1 0-1,36 62 0,28 78 675,-79-154-873,278 625 1745,-25 16-1190,-222-560-609,59 131-3,-90-213 5,-6-9 0,1 0 0,0 1 0,0-1 0,0 0 0,0 0 0,1-1 0,0 1 0,0 0 0,0-1 0,0 0 0,0 0 0,1 0 0,-1 0 0,7 4 0,-9-7-12,0 1 0,0-1 0,0 0 1,0 0-1,0 1 0,0-1 0,0 0 0,0 0 0,0 0 0,0 0 0,0 0 0,0 0 0,0 0 0,0-1 0,0 1 0,0 0 0,0-1 0,0 1 0,0 0 0,0-1 0,0 1 0,0-1 0,0 1 1,1-2-1,17-24-751,-8 7-62,-2 0 0,-1-1 0,0 0 0,-2 0 0,7-32 1,1-54-5440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9:07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116 124 17704,'0'0'1465,"-18"-18"304,-56-59-249,50 49-471,38 46-593,34 59-262,-3 3-1,37 93 1,55 181 657,-116-298-778,150 435 541,58 154-305,-209-594-302,1 0 0,2-2 1,44 68-1,-66-115-11,1 1 0,-1-1 0,1 0 0,0 1 0,0-1 0,0 0 0,0 0 0,0 0 0,1-1 0,3 3 1,-6-3-1,1-1 1,-1 0 0,1 0 0,-1 0 0,1 0 0,-1 0 0,1 0 0,-1 0 0,1 0 0,-1 0 0,1 0 0,-1 0 0,1 0 0,-1 0 0,1-1 0,-1 1 0,1 0 0,-1 0 0,1-1 0,-1 1 0,1 0 0,0-1 0,11-18-108,2-15-363,-2-2 0,-2 1 0,-1-1 1,5-48-1,-6 16-4551,-3-102 0,-9 34-8752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9:07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16279,'0'0'5131,"8"16"-4872,43 80 223,100 206 343,88 324 357,-35 11-369,-131-391-733,46 141 33,-114-371-110,-5-14-3,1 1 0,-1 0 0,1-1 0,0 1-1,0 0 1,0-1 0,0 1 0,0-1 0,1 1-1,-1-1 1,1 0 0,-1 0 0,1 1 0,0-1-1,0 0 1,0-1 0,0 1 0,4 3 0,-5-5-2,0 0 1,-1 0-1,1 1 1,0-1 0,0 0-1,-1 0 1,1 0-1,0 0 1,0 0 0,-1 0-1,1 0 1,0 0 0,-1-1-1,1 1 1,0 0-1,0 0 1,-1 0 0,1-1-1,0 1 1,-1 0 0,1-1-1,-1 1 1,1-1-1,0 1 1,-1-1 0,1 1-1,-1-1 1,1 0 0,8-11-83,-1-1 0,0 0 0,-1-1 0,0 0 0,7-22 0,-7 17-109,12-30-1569,-2-1 1,15-71-1,-13-9-4702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9:08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10981,'0'0'10114,"-1"2"-9981,1 5-65,11 18 35,65 102 199,127 292 466,-29 21 72,-114-283-528,0-1-25,272 671 584,-319-797-863,-4-6-2,2 0 0,0-1 0,2 0-1,0-1 1,20 24 0,-30-43-5,-1 0-1,1-1 1,-1 1-1,1-1 1,0 0-1,0 0 1,0 0 0,0 0-1,5 2 1,-7-4-1,0 1-1,1-1 1,-1 0 0,1 0 0,-1 1 0,0-1 0,1 0 0,-1 0 0,1-1 0,-1 1-1,1 0 1,-1 0 0,0-1 0,1 1 0,-1-1 0,0 1 0,1-1 0,-1 1-1,0-1 1,1 0 0,-1 0 0,0 0 0,0 1 0,0-1 0,2-2 0,8-13-33,0 0 1,0-1-1,-2 0 1,0-1 0,-1 0-1,6-20 1,-8 22-59,72-213-2922,-68 189 162,9-82-1,-15-27-7352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9:08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16952,'0'0'5421,"10"26"-5362,68 172 111,33 83 295,74 317 856,56 148-644,-239-739-673,13 31 29,0-1 0,3 0 0,22 34 0,-36-65-13,0 0 1,1 0 0,-1-1-1,11 10 1,-14-15-18,0 1-1,0 0 1,0 0-1,0 0 1,0-1 0,0 1-1,0 0 1,0-1 0,0 1-1,1-1 1,-1 1-1,0-1 1,0 0 0,0 0-1,1 1 1,-1-1 0,0 0-1,0 0 1,0 0-1,1 0 1,-1 0 0,0 0-1,0-1 1,1 1 0,-1 0-1,0-1 1,0 1-1,0-1 1,0 1 0,0-1-1,1 1 1,-1-1 0,0 0-1,0 0 1,-1 1-1,3-2 1,5-11-70,0-1 0,-1 0 0,0 0 0,-1 0 1,9-29-1,-14 38 28,12-37-972,-1-1-1,6-50 1,-8-33-4418,-9 1-4330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9:08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15655,'0'0'3730,"15"36"-3554,158 356 1211,148 443 285,-43 18-769,-223-678-794,-48-153-100,53 149 97,-59-168-102,0 0 1,0 0-1,0 0 1,1-1-1,-1 1 1,1 0-1,0-1 1,0 1-1,3 2 1,-5-5-4,0 0 0,1 0-1,-1 0 1,0 1 0,1-1 0,-1 0-1,0 0 1,1 0 0,-1 0 0,1 0-1,-1 0 1,1 1 0,-1-1 0,0 0-1,1 0 1,-1 0 0,1-1 0,-1 1-1,0 0 1,1 0 0,-1 0 0,1 0-1,-1 0 1,0 0 0,1-1 0,0 1-1,12-17 4,5-23-575,-1-1-1,17-63 0,-25 68-1630,8-61-1,-12-13-5120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9:09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16167,'0'0'4189,"4"37"-3535,21 145 479,29 20-168,-50-186-908,225 853 1404,-55-193-883,-134-532-524,73 175 1,-102-294-22,1 0 0,1 0 0,1-2 0,1 0 0,32 39 1,-41-55-120,1-1 1,-1 0 0,1 0 0,0-1 0,1 0-1,-1 0 1,1-1 0,0 1 0,0-2 0,0 1 0,1-1-1,-1-1 1,1 1 0,0-1 0,0-1 0,0 0 0,-1 0-1,1-1 1,0 0 0,14-2 0,-15 1-418,0 0 1,0-1-1,0 0 0,0 0 1,0-1-1,-1 0 1,0-1-1,1 0 0,-1 0 1,0 0-1,-1-1 1,1 0-1,-1 0 0,0 0 1,0-1-1,-1 0 1,7-9-1,-2-1-2911,0 0 0,8-22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9:55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1641 5539,'0'0'5933,"-5"-4"-4847,-16-12-235,21 16-807,-1 0 0,1 0 1,0 0-1,0 0 1,0 0-1,0 0 0,0 0 1,0 0-1,0-1 0,-1 1 1,1 0-1,0 0 0,0 0 1,0 0-1,0 0 0,0 0 1,0 0-1,0 0 0,0-1 1,0 1-1,0 0 0,0 0 1,0 0-1,-1 0 0,1 0 1,0 0-1,0 0 1,0-1-1,0 1 0,0 0 1,0 0-1,0 0 0,0 0 1,0 0-1,0 0 0,0-1 1,0 1-1,1 0 0,-1 0 1,0 0-1,0 0 0,0 0 1,0 0-1,0-1 0,0 1 1,0 0-1,0 0 0,0 0 1,0 0-1,0 0 0,0 0 1,1 0-1,-1 0 1,0 0-1,11-4 536,20 0-913,-28 4 541,64-5 175,-12 2 0,-1-2-1,0-2 1,99-28-1,-149 34-371,69-24 169,0 3 1,139-23 0,460-60 566,-201 26-657,-384 73-75,113 6-1,-82 2-8,138 1-14,111-1-18,-1-28 15,-118-29 28,-8 1-5,-65 31 47,0 8-1,210 8 1,-247 23-63,-88-8-15,51 0-1,402-1 66,-98-23-17,-398 15-29,292-14 50,64-5 17,368-61 56,-4-6 5,-397 65-128,32-4 3,217-20 13,-114-9 12,-408 47-27,692-71 31,-342 26-4,3 1 8,-114 26 57,370-20 204,-278 26-82,403-73-1,-425 60-142,3 31-44,-193 3-77,523 47 320,4 0 120,117-68-229,-684 12-141,663-53 489,-647 45-424,1153-149 410,-1064 124-419,307-48 240,2 39-124,-524 48-54,-37 3-527,0 0 0,0 1 0,0 1 0,0-1 0,-17 8 1,2-1-1243,-30 5-3372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9:23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1 580 10837,'0'0'782,"24"0"-422,68-3 1215,117-18 1,9-11 252,365-6 1,-546 37-1762,7 2 10,-1-2 1,1-2-1,0-2 0,58-14 1,-100 19-22,-6-7 115,-6 1-146,1 1 1,-1 1-1,-1 0 1,1 0 0,-14-2-1,-12-5-66,-411-143-416,445 153 504,0 1-1,0-1 0,0 1 0,0-1 0,0 0 1,0 0-1,0 0 0,0-1 0,0 1 0,1 0 0,-1-1 1,0 1-1,1-1 0,-2-1 0,2 1-20,0 1 0,1-1 0,-1 0 0,1 0 0,0 1 0,0-1 0,-1 0 0,1 0 0,0 0 0,1 0 0,-1 1 0,0-1 0,0 0 0,1 0 1,-1 1-1,1-1 0,-1 0 0,2-1 0,1-4-22,0 0 0,1 0-1,0 1 1,0-1 0,1 1 0,0 0 0,0 0 0,0 1 0,1 0 0,-1 0 0,8-5 0,10-6-1,41-23 0,-42 28-8,1 0 0,0 1 0,0 2-1,1 0 1,0 2 0,0 0 0,1 2 0,-1 0 0,1 2 0,0 1 0,0 1-1,39 4 1,-56-2 5,0 0-1,0 1 0,0 0 1,0 0-1,0 1 0,-1 0 0,1 0 1,-1 1-1,0 0 0,0 0 1,-1 0-1,1 1 0,-1 0 1,-1 0-1,1 1 0,-1 0 0,0 0 1,-1 0-1,1 0 0,-1 1 1,-1 0-1,4 9 0,2 9 4,-1 1 0,-1 1-1,-1-1 1,-1 1 0,1 43-1,-3-13 289,-3 1 1,-2-1-1,-3 0 0,-2-1 0,-3 1 0,-26 85 1,8-61 698,-3-2 0,-3-1 1,-85 141-1,111-207-816,6-9-107,-1 0 1,1 0 0,-1 0 0,1-1 0,-1 1 0,0-1 0,0 0 0,-1 0 0,1 0 0,-7 5 0,31-25-906,49-7-4140,-40 15-913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40.3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15607,'0'0'2439,"1"16"-2343,18 412 2153,-19-408-2178,0-13-20,-1 0 0,1 0 0,1 0 0,-1 0 1,1 0-1,1 0 0,3 11 0,-2-16 311,-2-19-15400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9:26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664 1 10981,'0'0'14495,"-1"2"-13772,-51 94 640,-111 153 1,144-221-1125,-185 229 1560,93-124-1485,70-75-199,31-41-67,-2-1 0,0 0 0,-26 26 0,38-49-5026,7-20 397,1-12-3198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9:26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17112,'0'0'8318,"3"-2"-7792,0 2-478,-1-1 1,0 1-1,1-1 1,-1 1 0,1 0-1,-1 0 1,1 0-1,-1 0 1,1 1-1,-1-1 1,1 0-1,-1 1 1,0 0-1,1 0 1,-1 0-1,0 0 1,0 0-1,1 0 1,-1 0-1,3 3 1,5 2 135,54 32 753,-1 3 1,66 57-1,45 30 552,-56-57-836,205 90 1,-321-159-867,-9-18-4240,-27-9-3660,-19-10-11827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9:29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1 528 11541,'0'0'3207,"21"-3"-1934,257-34 1667,296 1 182,-156 15-2323,-229 0-436,-188 21-365,-1 0 1,1 0-1,0 0 0,0 0 0,-1-1 0,1 1 0,0 0 0,-1 0 1,1 0-1,0-1 0,-1 1 0,1 0 0,0-1 0,-1 1 0,1-1 1,-1 1-1,1-1 0,-1 1 0,1-1 0,-1 1 0,1-1 0,-1 1 1,1-1-1,-1 0 0,0 1 0,1-1 0,-1 0 0,0 1 0,0-1 1,1 0-1,-1 1 0,0-1 0,0 0 0,0 0 0,0 1 0,0-1 1,0 0-1,0 1 0,0-1 0,0 0 0,0 0 0,-1 1 0,1-1 1,0 0-1,0 1 0,-1-1 0,1 0 0,0 1 0,-1-1 0,0 0 0,-1-4-54,-1 1-1,0-1 0,0 1 1,0-1-1,-7-6 0,-52-50-430,-70-67-260,106 105 767,-1 2 0,-1 1-1,-41-22 1,56 35 127,3 3 250,1-1-1,0 0 0,-14-11 0,23 15-263,4-1-93,35-4-49,0 2 0,0 1 0,1 2 0,46 5 0,-76-3 9,1 0 1,-1 1-1,0 0 1,1 0-1,-1 1 1,0 0-1,0 1 1,-1 1-1,1-1 1,-1 1-1,0 1 0,0 0 1,15 13-1,-15-10 2,-1 0-1,0 0 0,0 1 0,-1 0 1,0 0-1,-1 1 0,-1 0 0,1 0 0,-2 0 1,1 1-1,4 21 0,-3 6 34,-1 0 0,-2 0 0,-3 49 1,0-57-1,-2 3 108,-1-1 0,-1 1-1,-2-1 1,-2 0 0,-1-1 0,-1 0-1,-2 0 1,-18 35 0,-5 0 357,-3-2 0,-70 92 0,95-140-284,-2 3 490,-1 0 1,-34 34 375,50-83-3579,0-92-4749,0 35-1302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9:31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605 1 10917,'0'0'11891,"0"6"-10605,-1 5-1115,-1 1 0,-1-1 0,0 0 0,0 0 0,-1 0 0,0-1 0,-10 16 0,-1 8 120,-53 129 873,16-32-196,-133 238 0,158-329-809,-2-1-1,-2-1 1,-1-2-1,-56 49 1,88-85-196,0 0 1,0 1 0,0-1 0,-1 0 0,1 1 0,0-1 0,-1 0-1,1 0 1,0 0 0,-1 1 0,1-1 0,0 0 0,-1 0 0,1 0 0,0 0-1,-1 0 1,1 0 0,0 0 0,-1 0 0,1 0 0,-1 0 0,1 0-1,0 0 1,-1 0 0,1 0 0,0 0 0,-1 0 0,1 0 0,-1 0 0,1 0-1,0 0 1,-1-1 0,1 1 0,0 0 0,-1 0 0,1 0 0,0-1-1,0 1 1,-1 0 0,1 0 0,0-1 0,0 1 0,-1 0 0,1-1-1,0 1 1,0 0 0,0-1 0,-1 1 0,1 0 0,0-1 0,0 1 0,0 0-1,0-1 1,0 1 0,0 0 0,0-1 0,0 1 0,0-1 0,-5-35-1729,3 17 595,-7-48-4440,-3-6-3707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9:32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 14150,'0'0'9295,"7"-2"-8636,13-2-277,1 0 0,0 1 1,0 2-1,1 0 0,-1 1 0,26 3 0,-4 3 3,-1 1 1,52 16-1,-8 5 400,107 52-1,75 54 871,-24-11-543,-226-114-1009,-12-5-64,0-1 1,1 0-1,0 0 0,0-1 1,-1 0-1,1 0 0,1 0 0,-1-1 1,12 1-1,-20-7-3849,-15-21 846,-17-10-4410,-9-4-8332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9:34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1 543 11317,'0'0'5611,"23"-15"-4181,1-1-1073,10-8 148,1 2 0,58-27 1,-57 35-143,0 1 1,1 2 0,0 2 0,0 1 0,57-4 0,195 5 680,-197 8-736,357 3 943,-439-3-1186,0-1 0,-1-1 0,1 0-1,0 0 1,0-1 0,-1-1 0,1 1 0,-1-1 0,0-1 0,0 0 0,10-5 0,-32 9 0,0-1-1,0 0 1,0 0 0,0-2 0,0 1 0,-12-5-1,3-1-99,1-1-1,0-1 0,0-1 1,-29-20-1,-70-62-18,108 84 52,-4-4 17,9 8 12,0 0 0,0-1 0,1 0 0,0 0 0,0 0 0,0-1 1,-5-8-1,11 14-12,0 1 1,-1-1 0,1 0 0,0 0-1,0 0 1,0 0 0,0 0 0,0 0-1,0 0 1,0 0 0,1 0 0,-1 0-1,0 0 1,0 0 0,1 0 0,-1 0-1,1 0 1,-1 0 0,1 0 0,-1 1 0,1-1-1,-1 0 1,1 0 0,0 0 0,-1 1-1,1-1 1,0 0 0,0 1 0,-1-1-1,1 1 1,0-1 0,0 1 0,0-1-1,0 1 1,1-1 0,36-14-98,-37 14 101,24-5-16,-1 2-1,1 0 1,0 1-1,0 2 1,30 1 0,-38 0 0,-11 0-2,0 0 0,-1 1 1,1-1-1,0 1 1,0 1-1,-1-1 1,1 1-1,-1 0 0,1 0 1,-1 0-1,0 1 1,0 0-1,0 0 1,0 0-1,0 1 0,-1-1 1,0 1-1,5 5 1,-4-2 2,0 0 1,0 0 0,-1 0-1,0 1 1,0-1-1,-1 1 1,0 0 0,0 0-1,-1 1 1,0-1 0,2 16-1,-1 5 63,-1 0 1,-1 0-1,-2 1 0,0-1 0,-2 0 0,-2 0 0,0 0 0,-2 0 1,-1-1-1,-1 0 0,-18 35 0,7-22 300,-37 55 0,45-79-59,0 0 1,-1-2 0,-1 1-1,-1-1 1,-25 20-1,38-34-186,-1 0-1,1 1 1,-1-1 0,1 0-1,-1 0 1,0 0-1,0 0 1,0-1 0,1 1-1,-1-1 1,0 0-1,0 1 1,0-1 0,0-1-1,-3 1 1,-5-1-430,10 1 257,1 0 0,-1 0 1,1 0-1,0 0 0,-1-1 0,1 1 0,-1 0 0,1 0 0,0-1 0,-1 1 0,1 0 0,0-1 0,-1 1 0,1 0 1,0-1-1,-1 1 0,1-1 0,0 1 0,0 0 0,0-1 0,-1 1 0,1-1 0,0 1 0,0-1 0,0 1 1,0 0-1,0-1 0,0 1 0,0-1 0,0 1 0,0-1 0,0 1 0,0-1 0,0 0-29,-4-34-2929,2-54 0,1 35-1359,0-36-7392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9:38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833 1 3057,'2'2'21079,"-9"9"-20185,-56 64 97,-243 297 1721,37 8-388,244-341-2164,-2-1 0,-2-1 0,-59 59 0,86-94-155,1-1-2,0-1 1,1 1-1,-1 0 1,0 0-1,0 0 0,0-1 1,0 1-1,0 0 0,-1-1 1,1 1-1,0-1 0,0 0 1,0 1-1,0-1 1,-2 1-1,3-1 29,0-8-1894,2-23-51,1 0 1,8-30 0,3-27-6448,-10 31-4460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9:39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11 14919,'0'0'9708,"-1"-3"-8498,12-2-1003,5 4 67,0 0 1,0 1-1,-1 0 1,1 2-1,0-1 1,-1 2-1,23 6 1,112 42 1051,257 131 973,-15 27-1431,-334-177-834,-26-14-34,1-1 0,0-2 0,68 22 0,-101-37-16,1 0-1,-1 0 1,0 0-1,0 0 1,1 0-1,-1 0 1,0 0-1,1 0 1,-1 0-1,0 0 1,1 0 0,-1 0-1,0 0 1,0 0-1,1 0 1,-1 0-1,0 0 1,1 0-1,-1 0 1,0 0-1,0 0 1,1-1 0,-1 1-1,0 0 1,0 0-1,1 0 1,-1 0-1,0-1 1,0 1-1,0 0 1,1 0-1,-1-1 1,0 1 0,0 0-1,0 0 1,0-1-1,1 1 1,-2-17-1037,-15-30-1768,10 31 1693,-23-56-6096,-6-4-5761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9:41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10 313 10645,'0'0'6971,"-7"2"-6043,5-1-823,6 0 340,23-3 122,0-1-1,0-2 1,42-12-1,4-1 57,95-10 377,1 7 0,297 1-1,-318 21-536,179-2 88,-308-1-513,-1 0 0,1-2 1,-1 0-1,22-7 0,34-9 158,-105 22-252,-1-2 0,0-1 1,0-2-1,0-1 1,1-2-1,-45-12 0,-125-31 272,189 43 272,16-1-161,20-5-219,13-1-90,-1 2 0,2 2-1,-1 1 1,1 1 0,0 2-1,1 2 1,71 4 0,-108-1-18,1 1 0,0-1 0,0 1 0,0 0-1,-1-1 1,1 1 0,0 1 0,-1-1 0,1 0 0,-1 1 0,1-1 0,-1 1 0,0-1 0,0 1 0,0 0 0,4 4 0,-2-1 2,-1 1 1,1-1-1,-1 0 1,0 1 0,0 0-1,-1 0 1,2 8-1,1 5 17,-1 0-1,-1 0 1,1 39-1,-2-22 67,-2 1-1,-2-1 1,-1 0-1,-2 0 1,-16 62-1,-2-28 172,-3-2 0,-68 128 0,73-160 8,-2-1-1,-1 0 0,-2-2 1,-1-1-1,-1-2 1,-55 47-1,77-71-116,-1 0 0,0-1 0,-1 0 1,1 0-1,-1 0 0,0-1 0,0 0 0,0-1 0,-1 1 0,1-2 1,-1 1-1,-17 2 0,25-5-107,1-7-2222,1-41-3214,6-50 0,5 21-5729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9:45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758 1 9861,'0'0'10879,"1"1"-10721,-1 0-1,1 0 0,-1 0 1,1 1-1,-1-1 1,0 0-1,1 1 0,-1-1 1,0 0-1,0 1 1,0-1-1,0 0 0,0 1 1,0 1-1,-3 5-34,0 0 0,0-1 0,-1 1 0,0-1 0,0 1 0,-1-1 0,0-1 0,-6 8 0,-12 19 248,-87 145 1241,-95 145 218,154-249-1524,-148 221 1194,158-223-1262,26-44-175,-1 0 0,-31 39 0,37-59-394,8-11-800,5-8 10,43-73-2833,-26 49-24,28-66 1,-25 32-4454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40.7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17 13270,'0'0'7577,"0"-4"-7225,1-8-183,1 19-95,2 31-34,4 110 250,-6-75 179,23 143-1,-24-211-808,8 25 1258,0-19-1965,6-7-4004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9:46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16119,'0'0'7414,"14"-1"-6859,15 0-158,-1 1 0,1 1 0,0 2 0,-1 1 0,0 2-1,0 0 1,34 13 0,354 160 1745,-125-48-1034,-194-93-592,108 28 0,-182-60-300,0-2 0,1 0 0,0-2 1,29 0-1,-53-2-231,1 0 0,-1 0 0,0 0 0,0 0 0,0 0 1,0 0-1,1 0 0,-1 0 0,0 0 0,0 0 1,0 0-1,0 0 0,0 0 0,1 0 0,-1 0 0,0 0 1,0 0-1,0 0 0,0 0 0,0 0 0,0-1 0,1 1 1,-1 0-1,0 0 0,0 0 0,0 0 0,0 0 0,0-1 1,0 1-1,0 0 0,0 0 0,0 0 0,0 0 1,0 0-1,0-1 0,0 1 0,0 0 0,0 0 0,0 0 1,0 0-1,0-1 0,0 1 0,0 0 0,0 0 0,0 0 1,0 0-1,0 0 0,0-1 0,0 1 0,0 0 0,0 0 1,0 0-1,0 0 0,0-1 0,-1-1-309,0-4-338,-1 0 0,0 0-1,0 0 1,0 1-1,-1-1 1,1 1-1,-2-1 1,1 1-1,-7-9 1,-31-31-7360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9:58.8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9748,'0'0'3495,"0"24"-3068,0 171 1257,-2-22 520,6 199-308,27-125-1437,-5-69-315,-6 6 1,74 540 89,-72-619-230,35 103 0,49 95 7,-86-248-11,185 585-62,-118-326 15,39 130-34,-108-396 79,-9-24 2,-1 0 0,5 27 0,-10-42 5,-1 0 0,2 0 0,-1 0 0,6 10 0,5 13 4,9-6-25,115 152 32,-132-173-16,0-1 0,0 0 0,0 0 0,1 0 0,0-1 0,-1 0 0,1 0 0,0-1 0,0 1 0,0-2 0,9 2 0,10 4 0,8 0 2,2-1-1,-1-2 1,0-1 0,1-2-1,39-4 1,-2 2 2,-62 1-4,64 1 17,1-3 0,141-23-1,-126 10-21,144-5 0,6 0-1,-30-1 69,84-15 50,-89-1-89,272-15 0,430 43 22,-525 37-68,-261-16 41,74 21-27,-14-1 21,-14-12-6,80 7 34,-18-6-40,173 7-39,314-19 27,-575-9 26,395-11 21,193 0-87,-721 11 51,155 4 19,-30 1-15,250-23 0,89-30 44,-53 6-59,281-19 10,2 33 123,923 14 606,-1420 16-527,508 15 11,262 13 522,-311-48-593,417-25 310,12 56-5,-870-11-502,-223-2 21,-13-2-578,7 0 176,0-1 0,0 0 0,0 0 0,0 0 0,1 0 0,0-1 0,-1 0 1,1 0-1,0 0 0,1 0 0,-5-7 0,-30-42-6318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29:59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0 7523,'0'0'7825,"-1"3"-6733,-1 2-882,1 1 0,0-1 1,0 0-1,1 1 1,-1-1-1,1 1 1,1 0-1,-1-1 1,1 1-1,0-1 1,0 0-1,0 1 0,1-1 1,2 6-1,6 28 267,-5 13 62,-2 1 0,-4 65 0,0 4 35,80 938 2131,-13-7-2230,-66-1035-472,-6 1005 386,23-433-317,35 144-25,-49-664-51,10 205 28,39 466 26,-47-678-23,-5-62 261,0-23-1006,0-6-941,-2 1 0,-7-41-1,-14-25-3713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30:00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2533 1 13222,'0'0'8220,"0"0"-8183,0 0 0,0 1 0,0-1-1,-1 0 1,1 0 0,0 0 0,0 1 0,0-1 0,0 0 0,0 1 0,0-1 0,0 0 0,-1 0-1,1 1 1,0-1 0,0 0 0,0 1 0,0-1 0,0 0 0,0 0 0,1 1 0,-1-1 0,0 0-1,0 0 1,0 1 0,0-1 0,0 0 0,0 1 0,0-1 0,0 0 0,1 0 0,-1 0-1,0 1 1,0-1 0,0 0 0,1 0 0,-1 1 0,0-1 0,0 0 0,0 0 0,1 0 0,-1 0-1,0 0 1,0 1 0,1-1 0,-1 0 0,0 0 0,1 0 0,-1 0 0,0 0 0,0 0 0,1 0-1,-1 0 1,0 0 0,1 0 0,-1 0 0,0 0 0,0 0 0,1 0 0,-1 0 0,0 0 0,0 0-1,1-1 1,-1 1 0,-13 25 188,-1-2 0,-22 28 0,24-34-166,-657 891 1834,26-34-1191,30 17 8,469-663-184,-136 294 0,273-507-505,-1 5 7,-1-1 0,-1 0-1,0-1 1,-1 0-1,-1-1 1,-1 0 0,-17 17-1,23-27-50,12-10-631,19-15-411,236-220-5978,-142 115 1590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30:01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2746 82 15015,'0'0'8212,"4"-17"-7425,-3 12-633,9-38 45,-8 27 167,-2 16-340,0 0-1,0 0 0,0 0 1,0 0-1,0 0 0,0 0 1,0 0-1,0 0 0,0 0 1,0 0-1,-1 0 1,1 0-1,0 0 0,0 0 1,0 0-1,0 0 0,0 0 1,0 0-1,0 0 1,0 0-1,0 0 0,0 0 1,0 0-1,0 0 0,-1 0 1,1 0-1,0 0 0,0 0 1,0 0-1,0 0 1,0 0-1,0 0 0,0 0 1,0 0-1,0 0 0,0 0 1,0 0-1,0-1 0,0 1 1,-145 222 609,51-83-302,-546 781 1100,-245 283-795,812-1104-577,-753 979 518,805-1052-550,3-3 5,-40 47 84,91-81-267,24-22-472,-1-1 0,-1-3 0,-3-3-1,-1-2 1,63-66 0,-22 8-4491,124-179 0,-90 99-5146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30:0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2174 3 12710,'0'0'11664,"1"-3"-10309,-3 6-1101,-129 193 644,49-81-716,-644 1004 1776,-49 70-1395,346-524 120,423-655-657,-14 16 47,17-25-57,3-1-5,1-9-612,2-2 354,1 0-1,0 0 0,0 0 0,1 1 1,9-14-1,-5 8 24,98-200-3709,-87 166 1078,15-55 1,2-61-7438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30:02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831 0 16087,'0'0'6985,"-1"2"-6702,-8 16-78,-82 270 926,50-167-767,-200 528 1157,186-521-1036,-7-3-1,-146 225 0,88-200 220,120-150-685,0 0-1,0 0 0,-1 0 1,1 0-1,0 0 0,0 1 1,0-1-1,0 0 1,0 0-1,-1 0 0,1 0 1,0 1-1,0-1 1,0 0-1,0 0 0,0 0 1,0 1-1,0-1 0,0 0 1,0 0-1,0 1 1,0-1-1,0 0 0,0 0 1,0 0-1,0 1 1,0-1-1,0 0 0,0 0 1,0 1-1,0-1 1,0 0-1,0 0 0,0 0 1,0 1-1,0-1 0,1 0 1,-1 0-1,0 0 1,0 0-1,0 1 0,0-1 1,0 0-1,1 0 1,-1 0-1,0 0 0,0 0 1,0 1-1,1-1 0,-1 0 1,0 0-1,0 0 1,0 0-1,1 0 0,-1 0 1,0 0-1,0 0 1,1 0-1,-1 0 0,0 0 1,0 0-1,0 0 0,1 0 1,-1 0-1,25 0-196,-15 0 279,71 0 69,11-2 91,0 4 0,133 21-1,233 103 448,-293-75-524,851 217 872,-998-264-1045,-8-1-10,0 0 1,1-1-1,20 1 0,-31-3-10,0 0 0,0 0 0,0 0 0,0 0 0,1 0 0,-1 0-1,0 0 1,0 0 0,0 0 0,0 0 0,0 0 0,0-1 0,1 1 0,-1 0 0,0 0 0,0 0 0,0 0 0,0 0-1,0 0 1,0 0 0,0 0 0,0 0 0,1 0 0,-1-1 0,0 1 0,0 0 0,0 0 0,0 0 0,0 0 0,0 0 0,0 0-1,0-1 1,0 1 0,0 0 0,0 0 0,0 0 0,0 0 0,0 0 0,0-1 0,0 1 0,0 0 0,0 0 0,0 0-1,0 0 1,0 0 0,0 0 0,0-1 0,0 1 0,0 0 0,0 0 0,-1 0 0,1 0 0,0 0 0,0 0 0,0 0 0,0-1-1,0 1 1,0 0 0,0 0 0,0 0 0,-1 0 0,1 0 0,0 0 0,0 0 0,0 0 0,0 0 0,0 0 0,-1-1-60,-10-10-1271,0 0 0,0 1 0,-2 0 0,1 1 0,-26-15 0,28 18 310,-58-35-6902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30:02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986 0 19737,'0'0'5707,"-21"22"-5454,0 1-212,1 1 0,2 1 0,0 1 0,1 0 0,2 1 0,1 1 0,-12 30 0,-497 1521 2176,258-624-1024,254-894-1090,8-38-1,-11 35 0,18-133 20,0 61-105,-1 0-1,2 1 1,0 0 0,10-20-1,-13 30-97,0 0 1,0 0-1,1 0 1,-1 0-1,1 1 0,-1-1 1,1 1-1,0 0 0,0 0 1,0 0-1,1 0 1,-1 1-1,0-1 0,1 1 1,4-2-1,56-9-1898,-53 11 1545,64-8-3040,5-9-2072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30:02.9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391 223 18665,'-5'-27'941,"-14"-91"223,14 42 1073,5 74-1593,-1 8-161,-2 31-390,-65 359 257,26-175-62,-115 1222 2641,148-1224-2693,-48 612 358,54-799-591,1-12 9,-1 0 0,-9 33 1,12-53-19,0 0 1,0 0 0,0 0-1,0-1 1,0 1 0,0 0-1,0 0 1,0 0 0,0 0-1,0 0 1,-1 0 0,1 0-1,0 0 1,0 0 0,0-1-1,0 1 1,0 0 0,0 0-1,0 0 1,-1 0 0,1 0-1,0 0 1,0 0 0,0 0-1,0 0 1,0 0 0,0 0-1,-1 0 1,1 0 0,0 0-1,0 0 1,0 0 0,0 0-1,0 0 1,0 0 0,-1 0-1,1 0 1,0 0 0,0 0-1,0 0 1,0 1 0,0-1-1,0 0 1,0 0 0,0-11-185,1 0 0,0 0 0,1 0 0,0 1 1,1-1-1,0 1 0,5-11 0,-2 3-71,20-56-798,47-149-3057,-21 21-1394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30:03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1035 55 19673,'0'0'3954,"-22"-13"-2172,9 6-1586,0-1 0,-1 2-1,0 0 1,-25-8 0,37 14-182,1 0 1,-1 0-1,1-1 0,-1 1 1,1 0-1,-1 1 0,1-1 1,-1 0-1,0 0 0,1 1 1,-1-1-1,1 1 0,-1-1 1,1 1-1,0 0 1,-1-1-1,1 1 0,0 0 1,-2 1-1,0 1 12,0 1 0,1-1 0,-1 0 0,1 1 0,0 0 1,-3 6-1,-22 56 22,3 0 1,-16 77-1,39-139-47,-174 761 366,94-390 43,-425 1507 1214,492-1836-1634,14-44-81,0-4-237,1-2 221,0 1 0,1 0-1,-1-1 1,1 1 0,-1 0 0,1 0 0,0 0 0,0 0 0,1 0-1,-1 0 1,5-4 0,9-10-224,25-35-1778,-2-1-1,-3-1 0,57-118 1,-19-2-6984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2:58.0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1 132 8852,'0'0'5469,"11"-7"-4914,2-2-349,0 0-1,-1-1 0,0-1 1,-1 0-1,20-23 1,-23 22-26,14-16 1707,-22 40-1553,-1 141-258,3 170-40,-2-309-21,-1-8-6,1-1 0,0 1 1,0 0-1,1-1 0,0 1 0,0-1 0,0 1 0,0-1 0,4 8 1,16-4-4183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24.4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285 1 9556,'0'0'9463,"-3"22"-8331,-20 61-590,-44 104 0,40-116-386,-35 85 185,-37 106 372,98-257-678,1-5-57,0-2-231,-1 1 0,1-1 0,-1 0 0,1 0-1,0 0 1,0 0 0,0 0 0,0 0 0,0 0 0,0 0-1,1-4 1,1-5-1180,0-31-5525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30:03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848 0 19929,'0'0'7518,"-22"9"-7094,13-6-416,0 1-1,1 0 1,-1 0 0,1 1-1,0 0 1,1 0-1,-1 1 1,1 0-1,0 0 1,-7 9-1,8-7-4,1 1 0,1-1 0,-1 1 1,1 0-1,-5 18 0,-13 67 15,-140 877 68,37-189 37,39-348 489,-195 586 0,261-960-529,18-46-97,5-13-5,10-16-49,-11 12 43,25-31-374,2-1-141,39-63 0,-61 86-135,-1 0-1,0-1 1,-1 1 0,0-1-1,-1 0 1,0-1 0,-1 1-1,0-1 1,-1 1 0,0-15-1,-2 24 70,0-1 0,0 1 0,-1-1 0,1 1 0,-1 0 0,-2-7 0,1 6-541,-1 1 0,1 0 0,-1-1 0,0 1 0,-6-5 0,9 8 1002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30:04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0 126 18056,'0'0'3591,"21"-9"-2486,39-13-123,2 2 1,71-13 0,-5 14-50,186-4 0,134 27-35,83 50 13,-4 44 133,-251-44-841,-246-51-723,-45 8-5011,-19-2-71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30:04.4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 19769,'0'0'5629,"28"-6"-5154,56-11 7,0 5 0,94-3 0,53 11 216,385 41-1,-63 62 122,-123-18-162,6-34-412,-420-45-378,-16-2 120,0 0 1,0 0-1,0 0 1,0 0 0,0 0-1,1 0 1,-1 0-1,0 0 1,0 0 0,0 0-1,0 0 1,0 1-1,0-1 1,0 0 0,0 0-1,0 0 1,0 0-1,0 0 1,0 0-1,0 0 1,0 0 0,0 0-1,0 0 1,0 0-1,0 1 1,0-1 0,0 0-1,0 0 1,0 0-1,0 0 1,0 0 0,0 0-1,0 0 1,0 0-1,0 0 1,0 1 0,0-1-1,0 0 1,0 0-1,0 0 1,0 0 0,0 0-1,0 0 1,0 0-1,0 0 1,0 0-1,0 0 1,0 0 0,-1 0-1,1 0 1,0 0-1,0 1 1,0-1 0,0 0-1,0 0 1,0 0-1,0 0 1,0 0 0,0 0-1,0 0 1,-1 0-1,1 0 1,-25 9-1822,18-7 1630,-54 14-4398,-27 1-3487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30:04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0 336 21786,'0'0'3338,"24"-15"-2869,14-8-189,53-24 0,-27 21 138,73-17-1,50-8 88,1 9 0,3 7 0,365-17 0,-401 50-346,0 8 0,274 44 0,-55 27-156,-318-69-696,-175 0-5390,11 4-1966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30:05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0 743 22778,'0'0'1729,"187"-76"-1217,8 1 1794,45-16-1314,27-12-320,12 7-320,-17 15-240,-19 22 17,-27 20-113,-34 17-16,-34 11-257,-36 9-671,-42 2-225,-31-2-255,-19-1-401,-20-8-1104,-5-15-657,-51-20-7139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30:05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0 16664,'0'0'6056,"-16"39"-5672,-4 10-320,-26 100 0,38-95-28,2-1-1,1 92 1,4 169 110,21 460 192,25 9 159,3 87-198,-38-591-293,-2 61-6,-8-297-6,0-29-33,0-1-1,0 1 1,4 14 0,-4-28 18,0 0 1,0 1-1,0-1 1,0 0 0,0 0-1,0 1 1,0-1-1,0 0 1,0 0-1,0 1 1,0-1-1,0 0 1,0 0-1,0 1 1,0-1-1,0 0 1,0 0-1,0 0 1,1 1-1,-1-1 1,0 0 0,0 0-1,0 0 1,0 1-1,1-1 1,-1 0-1,0 0 1,0 0-1,0 0 1,1 0-1,-1 1 1,0-1-1,0 0 1,1 0-1,-1 0 1,0 0-1,0 0 1,1 0 0,-1 0-1,0 0 1,0 0-1,1 0 1,-1 0-1,0 0 1,0 0-1,1 0 1,-1 0-1,0 0 1,0 0-1,1 0 1,-1-1-1,11-15-1555,7-47-1484,-3-32-1214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30:06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1 17544,'0'0'4213,"-11"30"-4101,0-1-104,2 1 1,1 1 0,-5 31-1,10-20 37,3-1-1,7 79 1,49 1617 1507,-60-1593-1532,-6 0 0,-34 169-1,39-285-62,6-20-448,10-16-757,29-37-1785,11-26-1650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30:06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3225 14279,'0'0'3756,"15"-28"-3169,68-115-320,57-63 549,42-65 75,21-41-180,292-436 1603,42 33 381,-295 437-1775,-35 59-277,69-25-106,-250 223-523,-21 16-12,0 0-1,1 1 0,-1 0 0,1 0 0,0 1 1,0 0-1,0 0 0,0 0 0,9-2 0,-12 6-6,-5 8-3,-5 10 5,0 0-1,-1 0 1,-1-1 0,-12 18-1,-55 76 6,16-26-8,18-17-331,-52 119 1,-14 80-2440,-8 20-4407,33-112-1805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30:06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382 3015 15911,'-34'26'1123,"-118"89"-167,114-86-579,23-16 182,-2 0 1,1-1 0,-2-1-1,0-1 1,-37 16 0,53-25-490,-13 2 1030,13-9-543,11-9-334,162-215 116,2-21 624,54-91 21,132-178 106,499-558 0,-590 785-1061,-54 65-42,45-27-3,-204 211 13,-35 33-4,-18 16 8,-6 11 5,-19 35 17,-2-1-1,-53 79 1,38-66-27,-200 344-184,32 20-3183,138-259-212,-6 5-2542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30:07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311 4260 15975,'-34'13'2553,"-109"43"-976,39-13 1182,104-43-2739,0 1 0,0-1 1,0 0-1,0 0 0,-1 0 0,1 0 1,0 1-1,0-1 0,0 0 0,-1 0 1,1 0-1,0 0 0,0 0 0,-1 0 1,1 0-1,0 0 0,0 0 0,-1 0 1,1 0-1,0 0 0,0 0 1,-1 0-1,1 0 0,0 0 0,0 0 1,-1 0-1,1 0 0,0 0 0,0 0 1,-1 0-1,1-1 0,0 1 0,0 0 1,0 0-1,-1 0 0,1 0 0,0 0 1,0-1-1,0 1 0,0 0 0,-1 0 1,1 0-1,0-1 0,0 1 0,0 0 1,0 0-1,0-1 0,0 1 0,0 0 1,0 0-1,0-1 0,0 1 1,-1 0-1,1 0 0,0 0 0,0-1 1,0 1-1,1 0 0,-1-1 0,13-24 261,189-260 0,-10-2 532,48-83 4,900-1271 1056,-893 1316-1756,-47 57-77,52-62 32,-234 308-67,2-3 11,26-26 0,-43 49-6,-4 8-4,-4 10-5,-2 0 0,1 0-1,-2 0 1,-16 25-1,5-9 0,-37 63-110,-458 758-5671,406-697 971,-7-13-4370</inkml:trace>
  <inkml:trace contextRef="#ctx0" brushRef="#br0" timeOffset="1">155 3789 20233,'-21'8'569,"-106"39"1226,127-47-1764,-6 0 1374,11-16-867,84-148-376,-46 90-132,105-185 202,54-93 369,736-1150 1755,-381 626-1972,-399 623-374,33-29 25,-136 216 26,-66 104-42,-53 83-306,-17 37-702,71-134 765,1-1 0,1 1 0,1 1 0,1-1 0,-2 28 0,5 22-2743,3-21-2299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24.8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12886,'0'0'6232,"16"6"-5485,37 19-218,-1 2 0,74 52 0,58 72-1025,-182-150 71,1 2-405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30:08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31 10709,'0'0'10669,"-11"-7"-10061,6 3-531,1 1-53,1 0 1,0 1-1,-1 0 0,1 0 0,-1 0 0,-6-2 1,10 3-23,-1 1 0,1 0 0,-1 0 0,1 0 0,-1 0 1,1 0-1,-1 0 0,0 0 0,1 0 0,-1 0 0,1 0 0,-1 0 1,1 0-1,-1 1 0,1-1 0,-1 0 0,0 0 0,1 0 1,-1 1-1,1-1 0,0 0 0,-1 1 0,0-1 0,0 2 1,1-1-1,-1 0 0,0 0 1,1 0-1,-1 1 0,1-1 1,-1 0-1,1 1 0,0-1 1,0 0-1,-1 1 1,1-1-1,0 0 0,1 3 1,0 284 26,-11 621 150,6-724-190,11-210-810,-1 11 425,1-7-173,9-22-1796,12-55 1,-11-14-4402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30:08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0 430 12582,'3'-24'859,"-2"14"-732,0-12 178,2 1 1,0 0-1,2 0 0,0 0 0,1 1 1,1-1-1,11-19 0,-8 22-103,1 0 0,1 0 0,0 1 0,1 1 1,1 0-1,1 1 0,28-23 0,-35 32-177,0 0 0,1 0 0,-1 1 0,1 0 0,0 1 0,0 0 0,0 0 0,1 1 0,-1 1 0,1-1 0,0 1 0,0 1 0,0 0 0,-1 0 0,1 1 0,0 0 0,0 1 0,16 3 0,-21-3-26,0 1 0,0 0 1,0 0-1,0 0 1,0 0-1,0 1 0,-1 0 1,1 0-1,-1 0 0,0 1 1,0-1-1,0 1 1,0 0-1,3 5 0,-2-1-7,1 0 0,-2 0 0,1 1 0,-1 0 0,-1 0 0,1 0 0,2 12 0,-1 11-42,0 0 1,-2 1-1,-2 53 1,-2-53 16,-2 1 0,-2-1 0,-1 0 0,-2-1 0,-1 1 1,-1-2-1,-2 1 0,-1-1 0,-28 48 0,9-21 111,-2-3 1,-3 0-1,-2-2 0,-2-2 0,-3-2 0,-49 43 0,69-73 343,22-18-142,5-4-5,39-28 22,-31 25-288,1 0 0,-1 1 0,2 0 0,-1 1 0,0 1 0,1-1 0,24-1 0,-28 4-7,0 1 0,0 0 1,0 1-1,0 0 0,0 0 0,0 1 1,0 0-1,0 0 0,-1 1 0,1 1 1,-1-1-1,13 9 0,-1 1 60,-1 1 0,-1 1 0,0 1 0,-1 1 0,22 28 0,67 103 956,-97-134-895,92 146 928,-47-69-729,103 128-1,-154-215-259,7 5-339,-7-26-1372,-2-25-3278,-1-16-6869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30:09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18472,'0'0'3218,"-3"32"-3106,0 12-57,2 1 1,1-1-1,2 0 1,13 64-1,41 203 230,-27-146-201,-22-142-66,-7-23-17,0 0-1,0 0 1,0 1 0,0-1-1,0 0 1,0 0 0,1 0-1,-1 1 1,0-1-1,0 0 1,0 0 0,0 0-1,1 0 1,-1 1 0,0-1-1,0 0 1,0 0 0,1 0-1,-1 0 1,0 0 0,0 0-1,1 0 1,-1 0 0,0 0-1,0 1 1,1-1 0,-1 0-1,0 0 1,0 0-1,1-1 1,-1 1 0,0 0-1,0 0 1,1 0 0,-1 0-1,0 0 1,0 0 0,1 0-1,1-2-16,0-1-1,-1 1 1,1 0-1,0-1 0,-1 1 1,0-1-1,0 1 1,1-1-1,-1 0 0,1-4 1,7-22-1112,-2-1 1,6-34-1,-8-15-3567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30:09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73 114 21354,'0'0'2097,"-73"-113"-2097,73 119-2930,15 33-1888,7 14-3105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30:10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345 212 16392,'-18'-20'1397,"-7"-8"-788,-5-8 721,-49-42 0,74 73-1191,1 1 1,-2-1-1,1 1 0,0 0 1,-1 0-1,0 1 1,0-1-1,0 1 1,0 1-1,0-1 1,-1 1-1,1 0 0,-1 0 1,-11-1-1,15 3-130,1 1-1,0-1 1,0 0-1,0 1 1,0-1-1,0 1 1,0 0-1,0-1 1,0 1-1,0 0 1,0 0-1,1 0 1,-1 1-1,0-1 1,1 0-1,-1 1 1,0-1-1,1 1 1,0-1-1,-1 1 1,1 0-1,0-1 1,0 1-1,0 0 1,-1 3-1,-3 6-4,1-1-1,1 1 0,-4 17 1,5-21-1,-8 43-13,2 1 0,-1 78 0,12 103-144,-3-230 149,1 15-55,0-1-1,1 1 1,4 16-1,-5-30 34,0 1-1,0-1 1,0 1-1,0-1 1,1 0-1,-1 0 1,1 1-1,0-1 1,0 0-1,0 0 1,0-1-1,1 1 0,-1 0 1,1-1-1,-1 1 1,1-1-1,0 0 1,0 0-1,0 0 1,4 1-1,-4-2 13,0-1 0,0 1 0,0-1 0,0 0 0,-1 0 0,1 0 0,0-1 0,0 1-1,0-1 1,0 0 0,-1 1 0,1-1 0,0 0 0,-1-1 0,1 1 0,0 0 0,-1-1 0,0 0 0,1 1 0,-1-1-1,0 0 1,0 0 0,0 0 0,0 0 0,2-4 0,21-24 18,-1-1 0,-2-1 0,33-62 0,26-39 745,-68 121-630,-12 12-114,-1 0 1,0 0-1,1 0 0,-1 0 0,1 0 0,-1 0 0,0 0 0,1 0 0,-1 0 0,0 0 0,1 0 0,-1 0 0,0 0 0,1 1 0,-1-1 0,0 0 0,1 0 0,-1 0 0,0 1 0,1-1 0,-1 0 1,0 0-1,0 1 0,1-1 0,-1 0 0,0 1 0,1-1 0,10 34 150,-8-22-139,63 240-61,45 334 1,-85-331-118,-11 366 0,-16-599 165,0-1-1,-8 35 0,7-49 24,0 0 0,0 0 0,0 0 1,-1 0-1,0-1 0,-1 1 0,0-1 0,0 0 0,0 0 0,-10 10 1,12-14 6,0 0 0,0 0 0,0 0 1,0 0-1,0-1 0,-1 1 0,1-1 1,-1 0-1,1 1 0,-1-1 0,1 0 0,-1-1 1,0 1-1,1 0 0,-1-1 0,0 1 1,0-1-1,1 0 0,-1 0 0,0 0 1,0 0-1,0-1 0,1 1 0,-1-1 1,0 1-1,1-1 0,-1 0 0,0 0 1,1 0-1,-1-1 0,1 1 0,0 0 1,-1-1-1,1 0 0,0 1 0,-3-5 1,-6-4 27,1-1 0,0-1 1,1 0-1,0 0 1,-10-21-1,-2-7-76,2-1 0,2 0 1,2-1-1,2-1 0,1-1 0,-9-76 0,11 18-350,4-185 0,11 216-175,3 0 1,2 0 0,4 1-1,3 0 1,3 2-1,41-97 1,14-7-4081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30:10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6 14231,'0'0'7888,"-14"-2"-7746,11 1-142,1 0 0,-1 1 1,1-1-1,-1 1 0,1 0 1,-1-1-1,1 1 0,-1 1 1,1-1-1,-1 0 0,1 0 1,-1 1-1,1 0 0,-1-1 1,1 1-1,0 0 0,-1 0 1,1 0-1,0 1 0,-3 1 1,4-2-2,0 1 1,0 0 0,0-1 0,0 1 0,0 0 0,1 0 0,-1-1 0,0 1 0,1 0 0,0 0 0,-1 0 0,1 0 0,0 2 0,5 46-1,39 176 7,83 502 36,-85-440-18,-34-259-4,-8-29-21,0 0 0,0 1 0,0-1 1,0 1-1,0-1 0,0 0 0,0 1 0,0-1 0,0 0 1,0 1-1,1-1 0,-1 0 0,0 1 0,0-1 1,0 0-1,1 1 0,-1-1 0,0 0 0,0 1 0,1-1 1,-1 0-1,0 0 0,1 1 0,-1-1 0,0 0 0,1 0 1,-1 0-1,0 1 0,1-1 0,-1 0 0,0 0 1,1 0-1,-1 0 0,0 0 0,1 0 0,-1 0 0,1 0 1,-1 0-1,0 0 0,1 0 0,-1 0 0,1 0 0,-1 0 1,0 0-1,1 0 0,-1 0 0,0-1 0,1 1 0,-1 0 1,0 0-1,1 0 0,-1-1 0,0 1 0,1 0 1,-1 0-1,0-1 0,0 1 0,1 0 0,-1-1 0,0 1 1,0 0-1,0-1 0,1 1 0,-1 0 0,0-1 1,11-21 96,-1 1 0,-1-1 0,10-42 0,0 5 18,-10 30-81,5-11-18,18-38 0,-28 69-28,0 0 0,1 1-1,0 0 1,1-1 0,0 2 0,0-1 0,1 1-1,-1 0 1,2 0 0,8-6 0,-14 11 11,0 1-1,0 0 1,0-1 0,0 1 0,0 0 0,0 0 0,1 1-1,-1-1 1,0 0 0,1 1 0,-1-1 0,1 1 0,-1 0-1,1 0 1,-1 0 0,1 0 0,-1 0 0,0 0-1,1 1 1,-1-1 0,1 1 0,-1 0 0,0-1 0,1 1-1,-1 0 1,0 1 0,0-1 0,0 0 0,0 1 0,0-1-1,0 1 1,0-1 0,3 4 0,3 6 6,-1-1 0,0 1 0,0 0 0,-1 0 1,6 16-1,-9-20-1,95 255 221,-13-27-472,-82-228 64,-3-5 57,1-1 0,-1 1-1,1 0 1,0-1 0,-1 1-1,1-1 1,0 1 0,0-1 0,0 1-1,0-1 1,0 0 0,0 1-1,0-1 1,1 0 0,-1 0 0,0 0-1,1 0 1,-1 0 0,1 0-1,2 1 1,-4-2 24,1 0-1,-1 0 1,0 0 0,0 0 0,1 0-1,-1 0 1,0 0 0,0 0-1,1 0 1,-1 0 0,0 0 0,0 0-1,1 0 1,-1 0 0,0 0-1,1 0 1,-1 0 0,0 0 0,0 0-1,0-1 1,1 1 0,-1 0-1,0 0 1,0 0 0,0 0 0,1-1-1,-1 1 1,0 0 0,0 0-1,0-1 1,0 1 0,1 0 0,-1 0-1,0-1 1,0 1 0,0 0-1,0 0 1,0-1 0,0 1 0,0 0-1,0-1 1,7-31-7797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30:10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19561,'0'0'2633,"-2"25"-2206,0 6-390,4 57 1,4-48-28,2-1 1,22 64-1,-2-10 15,59 339 152,-28 7-202,-47-348-50,-12-85-14,0-5 36,0 0-1,0 0 1,0 0 0,0 0-1,0 0 1,0 0 0,0 0 0,0 0-1,1 1 1,-1-1 0,0 0-1,1 0 1,-1 0 0,0 0-1,1 0 1,-1 0 0,1 0-1,0 0 1,-1-1 0,1 1-1,0 0 1,-1 0 0,1 0-1,0-1 1,0 1 0,0 0-1,0-1 1,1 2 0,-2-3-33,1 1 0,-1 0 0,0 0 1,1 0-1,-1 0 0,1 0 0,-1 0 0,0-1 1,0 1-1,1 0 0,-1 0 0,0 0 1,1-1-1,-1 1 0,0 0 0,0-1 1,1 1-1,-1 0 0,0 0 0,0-1 0,0 1 1,1 0-1,-1-1 0,0 1 0,0-1 1,0 1-1,0 0 0,0-1 0,0 1 0,0 0 1,0-1-1,0 0 0,5-37-5655,-2-20-3583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30:11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1 230 15911,'0'0'4226,"196"-133"-1953,-113 91-1184,-13 9-721,-12 14-368,-16 17-544,-28 2-2450,-14 26-5057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30:11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 14150,'3'23'54,"50"302"567,-9 122 928,-35-8-704,-20-666 226,0 47-1001,2-557 656,9 722-555,0 0 1,2 0-1,0 0 0,5-21 1,-6 33-147,0 0-1,-1 0 1,1 1 0,0-1 0,0 1 0,1-1 0,-1 1-1,0-1 1,1 1 0,0 0 0,-1 0 0,1 0 0,0 0-1,0 0 1,0 0 0,0 0 0,1 1 0,-1-1 0,0 1-1,1-1 1,-1 1 0,1 0 0,-1 0 0,1 0 0,0 0-1,-1 1 1,1-1 0,0 1 0,-1-1 0,1 1 0,5 0-1,-4 1-15,-1 0-1,1 0 1,0 0-1,0 0 0,-1 0 1,1 1-1,-1 0 1,1 0-1,-1 0 0,0 0 1,0 0-1,0 0 0,0 1 1,0 0-1,0-1 1,-1 1-1,3 4 0,6 7 81,-2 1 0,13 25 0,-15-26-26,32 66 160,46 139 1,8 95-612,-78-260 134,10 40-1880,-10-22-2060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30:12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1 300 19241,'0'0'3954,"128"-44"-3314,-23-6-624,4-9-16,5 4-1505,-14 5-2016,-18 8-6580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25.3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94 14311,'0'0'3623,"0"23"-3541,0 150 150,1-104 41,0-18-10,-1 0 0,-9 53 0,9-126 206,-4-43-1,0 13-463,2-158 15,2 146-11,0 53 96,1 0-1,0-1 0,0 1 0,1 0 1,1 0-1,0 0 0,0 0 0,1 0 1,1 0-1,0 1 0,8-13 1,-13 23-84,0-1 0,0 1 1,0 0-1,0-1 1,1 1-1,-1-1 1,0 1-1,0 0 1,0-1-1,1 1 0,-1 0 1,0-1-1,1 1 1,-1 0-1,0 0 1,0-1-1,1 1 1,-1 0-1,1 0 0,-1-1 1,0 1-1,1 0 1,-1 0-1,0 0 1,1 0-1,-1 0 1,1 0-1,-1 0 0,1-1 1,-1 1-1,0 0 1,1 0-1,-1 1 1,1-1-1,-1 0 1,0 0-1,1 0 0,-1 0 1,1 0-1,-1 0 1,0 0-1,1 1 1,-1-1-1,0 0 1,1 0-1,-1 1 0,0-1 1,1 1-1,11 18 113,5 19 34,10 20 97,-2 2 0,-3 0 0,21 89-1,-33-60-162,-8-60-76,2-1-1,8 34 1,-6-53 164,-5-9-271,-1 0 0,0 0-1,0 0 1,0 0 0,0 0-1,0 1 1,0-1 0,0 0-1,1 0 1,-1 0 0,0 0-1,0 0 1,0 0 0,0 0-1,0 0 1,1 0 0,-1 0-1,0 1 1,0-1 0,0 0 0,0 0-1,1 0 1,-1 0 0,0 0-1,0 0 1,0 0 0,0 0-1,1 0 1,-1-1 0,0 1-1,0 0 1,0 0 0,0 0-1,1 0 1,-1 0 0,0 0-1,0 0 1,0 0 0,0 0-1,0 0 1,1-1 0,-1 1 0,0 0-1,0 0 1,0 0 0,0 0-1,0 0 1,0 0 0,0-1-1,0 1 1,0 0 0,1 0-1,-1 0 1,0 0 0,0-1-1,0 1 1,0 0 0,0 0-1,0 0 1,0 0 0,0-1-1,0 1 1,0-18-6015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30:12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1 261 15735,'0'0'3500,"11"26"-3417,7 13-30,52 123 25,-58-128-72,-3 1 1,-1-1-1,-1 1 1,-2 0-1,-2 1 1,-1 49-1,-13-103 149,-7-39-105,2 0 0,-15-116 0,27 151-45,-5-53 14,3 1 1,5-138-1,2 206-21,-1-1 0,1 0-1,0 0 1,1 0 0,0 1-1,0-1 1,0 1 0,6-11-1,-7 15 3,0 0 0,0 1 0,0-1-1,1 1 1,-1-1 0,0 1 0,1 0-1,-1-1 1,1 1 0,0 0 0,-1 0-1,1 0 1,0 0 0,0 0 0,-1 0-1,1 1 1,0-1 0,0 1 0,0-1 0,0 1-1,0-1 1,0 1 0,0 0 0,0 0-1,0 0 1,0 0 0,0 1 0,0-1-1,0 0 1,-1 1 0,1 0 0,0-1-1,3 3 1,3 1 9,-1 1 1,-1 0-1,1 0 0,-1 0 1,0 1-1,0 0 0,0 0 1,-1 1-1,0 0 1,-1 0-1,7 11 0,-8-13 2,40 71 86,-4 1 1,33 91-1,13 29-595,-80-187 224,18 32-951,-3-20-2900,-9-19-3454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30:12.8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19465,'0'0'3441,"76"140"-3425,-25-50 33,-3 10-1,-2 7-48,-2 7-16,-10-7-16,-5-15-337,-9-20-511,-6-26-465,-7-20-976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30:13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1 357 18585,'0'0'5170,"199"-48"-4770,-107 30-400,0 8-368,-7 7-1281,-19 3-3425,-20 0-11990</inkml:trace>
  <inkml:trace contextRef="#ctx0" brushRef="#br0" timeOffset="1">693 1 18248,'0'0'3650,"24"129"-3554,10-46-16,0 2-80,-5 5 64,-7-7-48,-5-11-16,-5-15-448,-5-23-1553,-7-20-1953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30:13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57 18360,'0'0'8068,"-70"-56"-8308,70 64-5667,2 21-2369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30:13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0 313 15175,'0'0'4114,"146"-102"-2609,-34 47-193,19 3-191,10 8-577,2 13-368,-7 12-176,-10 10-96,-24 9-1057,-32 0-1520,-26 4-1489,-34 7-4001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30:14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326 0 17896,'0'0'534,"-2"25"-59,1-4-346,-3 24 194,3 0-1,6 72 0,67 239 127,-23-134-420,63 489 2564,-109-631-2193,-3-77-393,-1-1 1,1 1-1,-1 0 1,1-1-1,-1 1 0,0-1 1,0 1-1,0-1 1,0 0-1,-1 1 0,1-1 1,-1 0-1,1 0 1,-1 0-1,0 0 0,0 0 1,0 0-1,0-1 0,0 1 1,0-1-1,0 1 1,-1-1-1,-3 2 0,-8 3 8,0 0-1,0-1 1,-16 3-1,19-5-19,-48 12-124,-1-4 0,1-2 1,-2-3-1,-67-1 1,126-5 121,-3 1-61,0-1 1,-1 0-1,1-1 0,0 1 1,0-1-1,0 0 1,-7-2-1,11 2-18,-1 0 0,1 0 0,0 0 0,-1 0 0,1-1 0,0 1 0,0 0 0,-1 0 0,1-1 0,0 1 0,1-1 0,-1 1 0,0-1 1,0 1-1,0-1 0,1 1 0,-1-1 0,1 0 0,0 1 0,-1-1 0,1 0 0,0 0 0,0 1 0,0-1 0,0-2 0,3-35-3404,13-3-3211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30:14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71 193 20249,'0'0'1742,"6"25"-1493,-4-18-239,7 33 6,3 1 0,32 73 0,-39-103-16,11 23 1,31 47-1,-42-73 0,0-1-1,0 0 1,1 0 0,0-1 0,0 0-1,0 0 1,1 0 0,0-1 0,0 0-1,0 0 1,1 0 0,11 4 0,-17-8-9,1 0 0,0 0 0,0 0 0,0-1 0,0 1 0,-1-1 0,1 0 0,0 1 0,0-1 0,0-1 0,0 1 1,0 0-1,0-1 0,0 1 0,0-1 0,-1 0 0,1 0 0,0 0 0,4-3 0,-3 1 3,-1 1 0,0-1 0,-1 0 0,1 0 0,0 0 0,-1-1 0,0 1 0,0-1 0,0 1 0,0-1 1,0 1-1,1-8 0,2-9 8,-1-1 1,0 1-1,-2-1 1,0-30 0,-2 41 2,1-16 54,-1 1 1,-8-48-1,6 60 6,-1 0 0,-1 0-1,0 0 1,-1 1 0,0-1 0,-1 1 0,-10-15-1,3 9 22,0-1 0,-1 2-1,-1 0 1,-1 1 0,-32-26 0,38 34-157,0 1 1,-1 0 0,1 1 0,-1 1 0,0-1 0,-1 2 0,0 0 0,1 0-1,-1 1 1,0 0 0,0 1 0,-16-1 0,26 3-110,-1-1 0,0 1 0,0 0 0,0 0 0,0 0 0,1 1 0,-1-1 0,0 1 0,0-1 0,0 1 0,1 0 0,-1 0 0,1 0 0,-1 0 0,0 1 0,1-1 0,0 1 0,-1-1 0,1 1 0,0 0 0,0 0 0,0 0 0,0 0 0,0 0 0,-2 4 0,-12 29-6260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30:15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18649,'0'0'3121,"44"183"-3121,-10-91-32,-2 10-112,-3 3-592,-3-6-657,-6-16-1216,-6-24-2370,-6-31-2512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30:15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 3362,'0'0'16026,"4"24"-15327,-1-9-640,5 28 13,2-1 0,16 46-1,-9-35-88,-2 0-1,-2 2 1,-2-1-1,-3 2 1,-3-1-1,-1 72 1,-12-196 4,1 21-4,-26-366 220,30 380-119,2 14 141,0 0 0,1 0 0,3-26 0,-3 45-205,1-1-1,-1 1 1,0 0-1,1 0 1,-1 0-1,1 0 1,-1 0-1,1 0 1,0 0-1,-1 0 0,1 0 1,0 0-1,0 0 1,0 0-1,0 0 1,0 0-1,0 1 1,0-1-1,0 0 1,0 1-1,0-1 0,0 1 1,0-1-1,0 1 1,1-1-1,-1 1 1,2 0-1,38-1 490,-32 1-397,21 4-6,0 2 0,0 1 1,-1 1-1,0 1 0,49 24 0,15 4-54,188 61-1512,-272-96 761,4 3-212,-8 1-4039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30:15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0 19753,'0'0'3922,"-22"210"-2465,53-75-769,23 34-464,9 27-224,10 21-176,2 12-544,-10-2-369,-11-13-544,-23-24-928,-23-37-3234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25.7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94 15415,'0'0'4738,"174"-63"-4530,-115 48-96,-8 6-112,-8 5-128,-9 4-656,-10 0-2530,-11-3-3537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30:21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0 186 10293,'0'0'7766,"1"0"-7595,1-1 0,-1 1 0,0 0 0,0 0 0,1 0 0,-1 0-1,0 0 1,0 1 0,0-1 0,1 0 0,-1 0 0,0 1 0,1 0 0,8 18-109,-5-10-43,0 1-1,0-2 1,0 1-1,12 13 1,-15-20-17,0 0 1,0 0 0,0 0-1,0-1 1,0 1-1,1-1 1,-1 1-1,0-1 1,1 0-1,0 0 1,-1 0-1,1 0 1,-1 0 0,1 0-1,0-1 1,0 0-1,-1 1 1,1-1-1,0 0 1,0 0-1,-1-1 1,6 0-1,-6 0-2,0 0 0,0 0 0,0 0 0,0 0 0,0 0 0,0-1 0,0 1 0,-1-1 0,1 1 0,0-1 0,-1 0 0,0 1 0,1-1 0,-1 0 0,0 0 0,0 0 0,2-4 0,16-44 1,-12 30 4,-6 19-3,5-16 8,1 0 0,1 0 1,15-22-1,-20 34-10,0 1 0,1-1-1,-1 1 1,1 1-1,0-1 1,0 0 0,1 1-1,-1 0 1,1 0 0,0 0-1,-1 1 1,1-1 0,0 1-1,0 0 1,1 1-1,5-2 1,-1 1-6,0 1 1,0 0-1,-1 1 0,1 0 1,0 0-1,0 1 0,0 0 0,-1 1 1,1 0-1,-1 1 0,1 0 1,-1 0-1,0 1 0,0 0 0,0 1 1,-1 0-1,1 0 0,-1 1 1,-1 0-1,15 14 0,1 2 20,-14-13-18,1 1 0,0-1-1,0 0 1,1-1 0,16 9 0,-25-16 13,0 0-1,1 0 1,-1 0 0,0 0 0,1 0 0,-1-1 0,1 1 0,-1-1 0,1 0-1,-1 0 1,1 0 0,-1 0 0,1 0 0,-1 0 0,1 0 0,-1-1-1,1 0 1,-1 1 0,0-1 0,1 0 0,-1 0 0,0 0 0,0 0-1,0-1 1,1 1 0,-1-1 0,-1 1 0,1-1 0,0 0 0,0 1-1,0-1 1,-1 0 0,1 0 0,1-4 0,37-58 337,-25 38-264,23-31-1,-35 53-148,-2 3 5,-1 0 0,1 0 0,0 0 0,-1 0 0,1 0 0,0 0 0,0 1 0,0-1 0,0 0 0,0 0 0,0 0 0,0 1 0,0-1 1,0 1-1,0-1 0,0 1 0,0-1 0,0 1 0,1 0 0,0-1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30:38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0 424 9877,'0'0'6880,"11"5"-6960,49 42-37,-44-33 131,0-1 0,19 12 0,-28-21-15,0 0 0,0-1 0,0 0 0,1 0 0,-1-1 0,1 0 0,-1 0 0,1 0 0,10 0 0,-10-2-7,0 0 1,0 0-1,0-1 1,0 1 0,0-2-1,0 1 1,-1-1-1,1-1 1,0 1-1,10-6 1,0-3-68,-1 0-1,30-25 1,-40 31 41,29-21-16,0 1 0,2 2 0,0 2 0,2 2 0,0 1 0,1 2 0,1 2 0,0 2 0,85-13 1,13 9-786,243 3 1,-380 13 812,36 2-149,1 2 0,70 16 0,-71-11 193,0-2-1,72 4 1,-96-11 8,197-5 268,-161 1-282,-1-2 0,59-14 0,-80 12-3,15-4-131,0 3 0,0 1 0,59-3 0,-75 10 94,0 1 0,1 1 0,-1 1 0,0 2 0,45 11 0,-50-7 28,0-2 0,0-1 0,1-1 0,0 0 0,0-2 0,0-1 0,0-1 0,0-1 0,0-1 0,0-1 0,39-10 0,-31 3 1,274-70-61,-201 58 66,-64 12 83,1 1 0,0 2 0,54-1 0,-38 9 161,74 12 1,-103-9-58,-1-2 0,34-1 0,-51-1-88,0-1 0,1-1 1,-1 0-1,0 0 0,0-1 0,0 0 1,-1-1-1,15-7 0,9-9 203,-23 13-244,1-1 0,-1 2 0,2-1 0,-1 2 0,1 0 0,0 0-1,0 1 1,0 0 0,0 2 0,27-3 0,38 5-225,-77 0 48,-14-4-3533,-3-8-456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30:43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17 265 7828,'0'0'5023,"4"0"-4705,30-1 566,0-1 0,55-10 0,266-36 195,-120 21-534,-130 12-312,82-14-100,265-5 0,-118 42-85,0 1-114,-274-13 16,1-2 0,-1-3 0,93-27 1,-80 18-353,124-15-1,114 25-718,-226 9 959,-82-1 160,0 0 0,1 0 1,-1 1-1,0-1 0,1 1 0,-1 0 0,0 0 0,0 0 1,0 0-1,0 1 0,0-1 0,0 1 0,0 0 0,0 0 0,-1 0 1,3 2-1,-1 1 1,0-1-1,0 1 1,-1 0 0,1 0 0,-1 0-1,-1 0 1,1 0 0,2 9 0,0 3 9,-1 0 0,0 0 0,-2 1 0,0-1 0,0 24-1,-2 74 4,-7 406-32,1-207 34,-13 186 11,12-449-29,-3-1 0,-17 57-1,27-106 5,-1 0-1,1 1 0,-1-1 1,1 0-1,-1 1 1,0-1-1,1 0 1,-1 1-1,0-1 0,0 0 1,0 0-1,0 0 1,0 0-1,0 0 0,0 0 1,0 0-1,-1 0 1,1-1-1,0 1 1,0 0-1,-3 0 0,-32 2-24,21-4 39,14 1-13,-123-1 363,1 5 0,-141 24 0,-296 58 349,308-78-36,186-8-629,24-3-45,0-2 1,-1-1-1,-80-24 1,67 15-5,-76-11-1,-101 13-57,81 6 14,17 6-213,-19-2-859,133 0 1082,0-2-1,1-1 1,-1 0 0,1-2-1,-35-18 1,-30-10 25,36 21-55,35 12 42,0-1 0,1 0 0,0 0 0,0-2-1,0 1 1,1-2 0,-24-15 0,31 16 158,-1 0-1,1-1 1,0 1 0,0-1 0,1 0 0,0 0 0,0-1-1,-5-13 1,-16-68 676,21 71-775,-36-168 524,8-1 0,9-2-1,-1-279 1,24 464-535,1-17 112,-1 0 1,-1 0-1,-1 1 1,-1-1-1,0 1 1,-8-21-1,65 35-7998,-18-16 2636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30:44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1 531 7059,'0'0'7772,"4"-1"-7380,15-13-145,0 0 0,29-29 0,4-3 66,-22 20-259,1 2-1,2 1 1,0 2 0,1 1-1,1 2 1,45-17 0,-70 32-387,-14 3 231,2 0 93,0 0 1,1 1-1,-1-1 1,0 0-1,0 0 1,1 0 0,-1 0-1,0-1 1,0 1-1,1 0 1,-1-1-1,0 1 1,1-1-1,-1 0 1,0 1 0,1-1-1,-1 0 1,1 0-1,-1 0 1,1 0-1,0 0 1,-3-3-1,-1-9-265,-1-2 104,0 1 0,0 0 1,-1 0-1,-16-23 0,19 33 282,1-1 0,0 1 0,1 0 0,-1-1 0,1 0 1,0 0-1,0 0 0,0 0 0,1 0 0,-1 0 0,0-9 0,2 12-75,0 0 0,0 0 0,1 0 0,-1 0 0,0 0-1,1 0 1,-1 0 0,1 0 0,0 0 0,0 0 0,0 0 0,0 0 0,0 0 0,0 1 0,0-1 0,0 0-1,1 1 1,-1-1 0,1 1 0,-1-1 0,1 1 0,0 0 0,-1 0 0,1 0 0,0 0 0,0 0 0,0 0 0,0 0-1,0 0 1,4 0 0,-2-1-43,0 1 0,0 0 0,1 0 0,-1 0 0,1 0 0,-1 1 0,1 0 0,-1 0 0,0 0 0,1 0 0,-1 1 0,1 0 0,-1 0 0,0 0 0,1 0 0,-1 1 0,0 0 0,0-1 0,0 2 0,0-1 0,0 0 0,-1 1 0,5 3 0,-3-1-13,-1 1 1,1 0-1,-1 0 0,0 0 1,0 1-1,-1-1 0,0 1 1,0 0-1,0 0 0,-1 0 1,0 0-1,0 1 0,0 8 1,3 19 23,-2 0-1,-1 0 1,-2 0 0,-1 1-1,-2-1 1,-1 0 0,-2-1 0,-20 65-1,23-93-317,6-14-2423,9-18-1236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30:44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8852,'0'0'5282,"2"23"-5204,27 172 277,-24-170-222,9 38 229,-13-58-331,1 0 1,0-1 0,0 1-1,0-1 1,0 1-1,1-1 1,0 0 0,-1 0-1,8 7 1,-8-9-20,0 0-1,0-1 1,0 1 0,1-1 0,-1 0 0,1 0 0,-1 0 0,1 0-1,-1 0 1,1 0 0,0 0 0,-1-1 0,1 0 0,0 1 0,-1-1 0,1 0-1,0 0 1,-1-1 0,1 1 0,0-1 0,-1 1 0,1-1 0,0 0-1,-1 0 1,1 0 0,3-2 0,5-3 15,0 0 0,-1-1 0,0-1 0,12-10 0,-17 14-63,6-5-267,5-5-1205,-7 5-3156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30:45.4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31 182 10965,'0'0'3410,"0"10"-3336,0 7 55,2-1 0,0 0-1,1 0 1,1 1 0,0-2-1,2 1 1,-1-1-1,15 27 1,-20-41-112,0-1 0,1 1 0,-1-1 0,0 1 0,0-1 0,0 1 0,1-1 0,-1 0-1,0 1 1,1-1 0,-1 1 0,0-1 0,1 0 0,-1 1 0,1-1 0,-1 0 0,1 1 0,-1-1 0,0 0 0,1 0-1,-1 1 1,1-1 0,-1 0 0,1 0 0,5-8 593,-4-21-224,-3 20-435,0 0 0,-1 1 0,-1-1-1,1 0 1,-1 1 0,-1 0 0,1-1-1,-1 1 1,-1 1 0,1-1-1,-10-10 1,8 9 175,0 1-1,1-1 1,-1 0-1,2 0 1,-1-1 0,2 1-1,-1-1 1,-3-16-1,7 23-45,-1 0-1,1 0 1,0-1-1,0 1 1,0 0-1,0 0 1,1 0-1,-1 0 1,1-1-1,0 1 1,0 0-1,0 0 1,0 0-1,0 0 1,1 1-1,-1-1 1,1 0-1,0 0 1,0 1-1,0-1 1,3-2-1,1 1-79,0 0 0,0 0 1,1 0-1,-1 0 0,1 1 0,0 0 0,0 1 0,8-2 1,-6 1-196,-5 2-332,0 0-1,-1 0 0,1 0 1,0 0-1,-1-1 0,1 0 1,4-3-1,-4-3-4479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30:45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1 107 10101,'0'0'6611,"58"-63"-6611,-41 41-16,-2 9-256,-6 4-689,-1 9-1360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30:46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0 187 6835,'0'0'9925,"68"-81"-9941,-48 63-673,-1-1-527,1-3-1201,-3 0-1329,0-2-4930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30:46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58 227 6963,'0'0'8591,"0"10"-8501,3 17 11,1-1-1,2 0 1,0 0-1,19 50 1,-18-58-83,-7-14-7,1-3-8,-1 0 0,0 0-1,0-1 1,0 1 0,0 0-1,1 0 1,-1 0-1,0-1 1,1 1 0,-1 0-1,1 0 1,-1 0-1,1-1 1,-1 1 0,1 0-1,-1-1 1,1 1 0,0-1-1,1 2 1,-2-2-1,0 0 0,0 0 1,0 0-1,0 0 0,0 0 0,0 0 1,0 0-1,1 0 0,-1 0 0,0 1 1,0-1-1,0 0 0,0 0 1,0 0-1,1 0 0,-1 0 0,0 0 1,0 0-1,0 0 0,0 0 0,0 0 1,1 0-1,-1 0 0,0-1 1,0 1-1,0 0 0,0 0 0,0 0 1,0 0-1,1 0 0,-1 0 0,0 0 1,0 0-1,0 0 0,0 0 0,0 0 1,0-1-1,0 1 0,1 0 1,-1 0-1,0 0 0,0 0 0,0 0 1,0 0-1,0-1 0,0 1 0,0 0 1,0 0-1,0 0 0,0 0 1,0 0-1,0-1 0,0 1 0,0 0 1,0 0-1,0 0 0,0 0 0,0 0 1,0-1-1,0 1 0,0 0 0,0 0 1,0 0-1,0 0 0,0 0 1,-1-1-1,3-11 2,-1-1 1,0 1-1,-1-1 1,-1 1-1,0-1 1,0 0-1,-1 1 0,-1 0 1,0 0-1,-1-1 1,0 2-1,-1-1 1,0 0-1,-11-15 1,-15-13-185,19 26 398,1-1 0,-11-18 0,21 31-95,0 0-1,0 0 0,1 0 0,-1 0 0,1 0 0,-1 0 0,1 0 0,0 0 1,-1 0-1,1 0 0,0 0 0,1 0 0,-1 0 0,0 0 0,0 0 0,1 1 1,-1-1-1,1 0 0,0 0 0,0 0 0,-1 0 0,1 0 0,0 1 0,2-4 0,3-2-120,1-1 0,-1 1-1,15-12 1,-6 5 236,-8 8-842,24-23 1528,-20 23-3319,1 3-3347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30:47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1 186 10917,'0'0'5539,"102"-114"-5539,-78 90-849,-2 5-1760,-10 6-3330</inkml:trace>
  <inkml:trace contextRef="#ctx0" brushRef="#br0" timeOffset="0.99">292 0 4130,'0'0'9028,"20"116"-8772,-8-81-240,-2-2 160,2-7 16,-5-6-48,-2-7-96,0-7-48,-3-4-416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27.7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0 8404,'0'0'9271,"0"9"-9111,-12 175 742,0 16 93,12-271-4860,0 41 284,0-21-4703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30:47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0 238 14567,'0'0'5346,"63"-118"-5346,-29 75-640,-4 1-1057,-11 7-3297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30:50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1 168 8420,'0'0'5061,"3"1"-4448,29 5 1323,61 4-1,102-11-711,-73-2-716,-76 4-421,414-14 514,105 0-492,-384 14-98,-74-5-19,141-26-1,-136 13-13,114-1 0,-113 19-60,-61 1-60,0-2-1,0-3 0,0-1 1,52-13-1,-53 4 21,1 3 0,0 1 0,97-2 0,-100 10 124,0-3-1,49-10 1,-80 12-190,0 0-1,25 1 1,-42 1 177,0 0 1,-1 0 0,1 0 0,0 1 0,0-1 1,0 0-1,0 0 0,-1 1 0,1-1 0,0 0 0,0 1 1,0-1-1,-1 1 0,1-1 0,0 1 0,-1-1 0,1 1 1,-1 0-1,1-1 0,0 1 0,-1 0 0,1-1 0,-1 1 1,0 0-1,1 0 0,-1-1 0,0 1 0,1 0 0,-1 0 1,0 0-1,0 0 0,1-1 0,-1 1 0,0 1 0,0 36 195,-1-24 240,13 12-1,-1 113 149,-7-53-396,-4 639 220,-24-59-370,18-300-14,5-352-14,-1-1 0,0 1 0,-1-1 0,-1 0 0,0 0-1,0 0 1,-2 0 0,1-1 0,-2 0 0,1 0 0,-2-1 0,1 0 0,-2 0 0,1 0 0,-2-1-1,-13 12 1,18-19 3,0 0-1,-1 0 0,1-1 0,-1 0 0,1 0 1,-1 0-1,0 0 0,1-1 0,-1 0 1,0 0-1,0-1 0,0 0 0,0 0 0,0 0 1,0 0-1,0-1 0,-8-2 0,-8-3 14,1-1 1,-1 0-1,-21-12 0,39 17-15,-54-21 24,0 2 0,-1 3-1,-1 2 1,-80-9 0,-250-10 37,363 33-49,-149-8 22,-377-32-4,417 25-32,2-6 0,-140-44 1,179 43-162,-176-22 0,255 44 163,0-1-1,0-1 0,1 0 0,-1 0 0,1-2 0,0 0 1,-14-8-1,19 8 30,1 0 0,0 0 0,1-1 1,-1 0-1,1-1 0,1 0 0,-1 0 1,1-1-1,1 0 0,0 0 0,-6-10 1,-4-18 32,1-1 1,2-1-1,1 0 1,-12-80 0,-6-20-16,-22-45 49,-34-133-162,70 240 278,3-1-1,-4-93 0,16 115 84,-7-80 221,7 132-558,1 2-1261,0 2 1210,0 0 0,0 0 0,0 0-1,0 0 1,0 0 0,0 0 0,0 0 0,0-1 0,0 1 0,11-1-6702,15-1-5963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30:51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0 1857,'0'0'13393,"0"3"-12846,17 646 2315,-9-551-2737,6 133 156,-14-230-288,-1 0 1,1-1 0,0 1-1,-1 0 1,1 0 0,-1-1-1,1 1 1,-1 0 0,1-1-1,-1 1 1,1-1 0,-1 1-1,0 0 1,1-1 0,-1 1-1,0-1 1,1 0 0,-1 1-1,0-1 1,0 1 0,1-1-1,-1 0 1,0 0 0,0 0-1,0 1 1,1-1 0,-1 0-1,0 0 1,0 0 0,0 0-1,0 0 1,1 0 0,-1 0-1,0-1 1,0 1 0,0 0-1,-1-1 1,-1 1-26,-1-1 1,1 0-1,-1 1 0,1-1 1,0-1-1,-1 1 0,1 0 1,0-1-1,-4-2 0,-1-4 29,0-1 0,0 0 0,1-1 0,1 0-1,-1 0 1,2 0 0,-1-1 0,1 0 0,1 0 0,-5-19-1,6 24 303,3 20-230,6 29 25,1-15-41,1 0-1,2 0 1,0-1-1,2-1 1,1 0 0,20 31-1,-31-54-35,0 0 0,1 0 0,-1 0 0,1 0 0,-1 0 0,1-1 0,0 1 0,0-1 0,1 1 0,-1-1 0,0 0 0,1 0 0,-1-1 0,1 1 0,-1-1 0,1 0 0,0 0 0,0 0 0,0 0 0,-1-1 0,1 1 0,0-1 0,0 0 0,0 0 0,0 0-1,0-1 1,0 0 0,-1 1 0,1-1 0,5-2 0,2-2 72,-1-1-1,1 1 1,-1-1 0,-1-1-1,1 0 1,-1-1-1,0 1 1,12-16-1,121-153-2443,-130 157-1813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30:51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1761,'0'0'15079,"0"148"-14935,0-91-128,9 6 16,1-4-32,0-2-64,-1-11 64,-1-11-240,-3-17-16,-1-12-97,1-6-975,-2-11-1682,2-22-63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30:52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1 265 7764,'0'0'5178,"-1"-21"-3652,1-69-355,1 83-1137,1-1-1,0 1 1,0 0-1,0 0 0,0 0 1,1 0-1,1 0 1,-1 1-1,1-1 1,0 1-1,0 0 1,1 0-1,0 0 1,0 1-1,0 0 0,0 0 1,10-7-1,-14 12-32,4-4-8,0 0 0,0 1 0,1-1 0,-1 1 0,1 1 0,-1-1 0,1 1 0,12-4 0,-16 6-4,-1-1 0,1 1 0,0 0 0,-1 0 0,1-1 0,0 1 0,0 0 0,-1 0 0,1 0 0,0 1 0,0-1 0,-1 0 0,1 1 0,0-1 0,-1 1 0,1-1 0,-1 1 0,1 0 0,0 0 0,-1 0 0,0 0 0,1 0 0,-1 0 0,0 0 0,1 0 0,-1 0 0,0 1 0,0-1 0,0 1 0,0-1 0,0 0 0,0 1 0,0 0 0,-1-1 0,2 3 0,1 10-5,-1-1 0,0 1-1,0 0 1,-1-1 0,-1 1 0,-1 0-1,0 0 1,0 0 0,-1-1-1,-1 1 1,-1-1 0,1 0 0,-11 23-1,4-15 20,0-1 0,-1-1 0,0 0 0,-2 0-1,0-1 1,-1-1 0,-31 29 0,33-39 642,10-8 477,9-5-622,0 1-438,0 1-1,1-1 0,-1 2 0,1-1 0,0 1 0,0 0 0,1 1 0,-1 0 0,1 0 0,-1 1 1,15-1-1,0 1 68,1 1 1,-1 1-1,30 5 1,42 18 88,-6-1-731,-29-17-2853,-45-6-1505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30:52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15559,'0'0'2753,"42"153"-2705,-30-107-16,-2 2-32,-3-9 0,-2-8-16,-3-12 16,-2-12-192,5-7-544,-3 0-1137,1-18-2305,-3-17-5506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30:53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37 117 13366,'0'0'8836,"-36"-112"-8980,36 108-880,14 4-2082,6 0-4433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30:53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206 30 14727,'0'0'3748,"-24"-7"-3572,-3-1-169,-45-7 0,70 15-8,0 0 0,0 0 0,-1 0 0,1 1 1,0-1-1,0 0 0,0 1 0,0-1 1,0 1-1,0 0 0,0-1 0,0 1 1,0 0-1,0 0 0,1 1 0,-1-1 1,0 0-1,1 1 0,-1-1 0,1 1 1,-1-1-1,1 1 0,0-1 0,-1 1 0,1 0 1,0 0-1,0 0 0,0 0 0,1 0 1,-1 0-1,0 0 0,1 0 0,-1 0 1,1 2-1,-3 5-2,-3 7 34,1 0-1,1 1 1,0-1-1,1 1 1,1 0-1,0 0 1,2 0-1,1 27 1,0-43-30,-1 0 0,1 1 0,-1-1 0,1 0 0,-1 1 0,1-1 0,0 0 0,-1 0 0,1 0 0,0 0 0,0 0 0,0 0 0,0 0 0,0 0 0,0 0 0,0 0 0,0 0 0,0-1 0,0 1 0,1 0 0,-1-1 0,0 1 0,1-1 0,-1 0 0,0 1 0,1-1 0,-1 0 0,0 0 0,1 1 0,-1-1 0,0 0 0,1-1 0,-1 1 0,0 0 0,1 0 0,-1 0 0,0-1 0,3 0 0,1 0-5,1 0-1,-1-1 0,0 0 1,1 0-1,-1 0 0,0 0 1,0-1-1,6-4 0,18-21 26,17-15-9,-43 40-1,0 1-1,1 0 0,-1 0 1,0 0-1,1 0 1,-1 0-1,1 1 0,-1 0 1,1 0-1,0 0 1,-1 0-1,8-1 0,-9 3-3,0-1-1,1 1 0,-1-1 1,0 1-1,0 0 0,1 0 0,-1 0 1,0 0-1,0 0 0,0 1 1,0-1-1,-1 1 0,1-1 1,0 1-1,0-1 0,-1 1 0,1 0 1,-1 0-1,0 0 0,1 0 1,-1 0-1,0 0 0,1 4 1,4 9 49,0-1 0,4 24 0,-7-28-50,14 61 47,-4 2 1,6 86 0,-9 147 262,-10-302-302,0 9 162,-1 1 1,0-1-1,-4 24 1,4-35-138,1 0 0,-1 0 0,1 0 0,-1 0 1,0 0-1,0-1 0,0 1 0,0 0 1,0 0-1,-1-1 0,1 1 0,-1 0 1,-2 2-1,3-4-18,0 1 0,0-1 0,0 1 1,-1-1-1,1 0 0,0 1 0,0-1 0,-1 0 1,1 0-1,0 0 0,-1 0 0,1 0 0,0 0 1,-1 0-1,1 0 0,0-1 0,0 1 0,-1 0 0,1-1 1,0 1-1,0-1 0,0 1 0,0-1 0,-2-1 1,-1 0-15,1-1 0,0 0 1,-1 0-1,1 0 1,0 0-1,1-1 0,-1 1 1,1-1-1,-1 0 1,1 0-1,0 1 0,-2-7 1,-16-53-48,18 57 37,-7-39-182,1-1 0,3 0-1,2 0 1,3-71 0,1 91-109,2 0 0,0 0 1,2 1-1,14-46 0,47-92-6742,-32 87-2574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30:53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14743,'0'0'4332,"2"8"-4238,56 200 332,-24-93-71,-20-62-133,-4-16-31,0-1 0,17 38 0,-26-73-189,-1-1-1,0 1 1,0 0-1,0 0 1,1 0-1,-1-1 1,1 1-1,-1 0 1,0 0-1,1-1 1,-1 1-1,1 0 1,0-1-1,-1 1 1,1-1-1,-1 1 1,1-1-1,0 1 1,-1-1-1,1 1 1,0-1-1,0 1 1,-1-1-1,1 0 1,0 0-1,0 1 1,0-1-1,0 0 1,1 0-2,-1-1 0,0 0 0,-1 1 0,1-1 0,0 0 0,0 0 0,0 1 0,0-1 0,-1 0 0,1 0 0,0 0 0,-1 0 0,1 0 1,0 0-1,-1 0 0,1-3 0,14-50-61,-6 2-116,-3 9-60,25-85 1,-31 127 257,0 0 0,1 0 0,-1 0 0,1 0 1,-1 0-1,1 0 0,-1 0 0,1 0 0,0 0 0,-1 0 1,1 0-1,0 1 0,0-1 0,0 0 0,-1 0 1,1 1-1,0-1 0,0 0 0,0 1 0,0-1 1,0 1-1,0 0 0,0-1 0,1 1 0,-1 0 1,0-1-1,0 1 0,0 0 0,0 0 0,0 0 1,0 0-1,1 0 0,-1 0 0,0 0 0,0 1 1,0-1-1,0 0 0,0 1 0,0-1 0,0 1 1,0-1-1,0 1 0,0-1 0,0 1 0,0-1 0,1 2 1,6 4 176,1 0 1,-1 0 0,14 15 0,-19-17-144,25 24 267,-17-15-316,1 0 0,1 0-1,0-2 1,1 0 0,0 0 0,29 16 0,-26-22-752,-17-5 573,1 1-1,-1-1 0,1 0 0,0 0 1,-1 0-1,1 0 0,0 0 1,-1 0-1,1 0 0,0 0 1,-1 0-1,1 0 0,-1 0 1,1 0-1,0 0 0,-1 0 1,1-1-1,0 1 0,-1 0 1,1 0-1,-1-1 0,1 1 1,-1 0-1,1-1 0,0 0 0,2-15-4975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30:54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18729,'0'0'2385,"124"186"-2513,-83-103-64,-4 2 111,-6-4 33,-9-7 32,-5-10-80,-7-16-272,-3-18-336,-2-19-337,-3-11-783,-2-4-978,0-24-1856</inkml:trace>
  <inkml:trace contextRef="#ctx0" brushRef="#br0" timeOffset="1">61 422 18328,'0'0'3106,"138"-164"-3106,-77 87-208,-10 5-1041,-15 9-1440,-16 17-6483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28.3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26 424 10325,'-20'-22'2878,"15"11"2131,9 3-3824,10 0-1233,-14 8 103,5-2-42,1 0 1,-1 0 0,0 1 0,1 0 0,-1 0 0,0 0-1,1 1 1,-1 0 0,1 0 0,-1 0 0,1 1 0,-1-1 0,0 2-1,1-1 1,-1 0 0,0 1 0,0 0 0,6 3 0,3 3 40,0 1 0,-1 1 1,0 0-1,18 19 1,-22-19 12,1-1 1,0 0-1,1 0 1,0-1-1,0 0 1,1-1-1,22 10 1,-32-17-61,-1 1 0,0-1 0,1 1 0,-1-1 1,0 0-1,1 0 0,-1 0 0,1 1 0,-1-1 1,1-1-1,-1 1 0,0 0 0,1 0 0,-1-1 0,1 1 1,-1 0-1,0-1 0,1 1 0,-1-1 0,0 0 1,1 1-1,-1-1 0,0 0 0,0 0 0,0 0 0,0 0 1,0 0-1,0 0 0,0 0 0,0 0 0,0 0 1,-1-1-1,1 1 0,0-2 0,3-5 22,-1 0 0,0 0 0,-1-1 0,3-15 0,-1 4-38,11-47 5,29-104-6,-36 150 8,0 0 1,1 0 0,1 0 0,1 1-1,21-30 1,-29 46 24,-1 2-3,-1 0-1,0 0 1,1 0 0,0 0 0,-1 0 0,1 0 0,0 0 0,0 0 0,0 1-1,0-1 1,0 1 0,1-1 0,-1 1 0,0 0 0,1 0 0,-1 0 0,1 0-1,2-1 1,-3 4-5,-1-1 0,0 0-1,0 0 1,0 1-1,-1-1 1,1 0 0,0 1-1,0-1 1,-1 1-1,1-1 1,-1 1 0,1-1-1,-1 1 1,0-1-1,1 3 1,0 0 32,8 38 247,-1 0 1,4 81-1,-11 89 301,-2-106-337,1 113 134,0-218-351,0-24-6380,0-2-1620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1:30:54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1 754 13798,'0'0'5795,"138"-127"-5635,-55 62-96,16-14-64,15-15-80,3-4-128,-6 2-304,-11 11-1009,-18 21-2785,-21 18-2881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2:53.4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3 8724,'0'0'1377,"-17"-2"-1377,12 2 0,1 10-176,1 8-529,-2-3-1568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12.1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9989,'0'0'0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18.1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12118,'0'0'0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28.6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8516,'0'0'10522,"0"12"-10367,4 429 856,-4-440-934,0-21-186,0-46-4763,-2 23-2104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29.2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0 267 9540,'0'0'9506,"8"-23"-9111,31-73-251,-35 89-137,1-1 1,0 1-1,0-1 0,0 2 0,1-1 1,1 0-1,-1 1 0,1 0 1,0 1-1,0 0 0,0 0 0,1 0 1,9-4-1,5-3-13,-14 6 3,0 0 1,1 1-1,0 1 0,0-1 1,1 2-1,-1-1 0,1 1 1,0 0-1,0 1 0,0 1 1,11-2-1,-19 3 1,-1 1 1,1-1-1,-1 0 1,0 1-1,1-1 1,-1 1-1,0-1 1,0 1-1,1 0 0,-1-1 1,0 1-1,0 0 1,0 0-1,0 0 1,0 0-1,0 0 0,0 0 1,0 0-1,0 0 1,0 0-1,-1 1 1,1-1-1,0 0 1,-1 0-1,1 1 0,-1-1 1,1 0-1,-1 1 1,0-1-1,0 1 1,1-1-1,-1 3 1,1 8 9,0 0 0,-2 25 1,0-17-4,0 2 12,0 0 0,-2 0 0,-1 0 0,0-1-1,-2 1 1,-1-1 0,0 0 0,-1-1 0,-1 0 0,-2 0 0,0-1 0,0 0 0,-19 22 0,13-27 14,9-10 46,8-10 141,3 0-221,1 1 0,-1 0 1,1 0-1,1 0 0,-1 0 1,1 1-1,-1-1 0,1 1 1,0 0-1,1 1 0,-1-1 0,1 1 1,0 0-1,-1 1 0,1-1 1,9-1-1,0 0-12,0 0-1,1 1 0,-1 1 1,1 1-1,27 1 1,-40 0 14,1 0 0,-1 0 0,1 1-1,-1-1 1,0 1 0,1 0 0,-1 0 0,0 1 0,0-1 0,0 1 0,1-1 0,-1 1-1,-1 0 1,1 0 0,0 0 0,0 1 0,-1-1 0,0 1 0,1-1 0,-1 1 0,0 0-1,0 0 1,0 0 0,-1 0 0,1 0 0,-1 0 0,2 4 0,0 5 2,1 1 1,-2-1-1,0 1 0,0 0 1,-1 0-1,-1 14 1,-1-19 3,0 0 1,0-1-1,-1 1 1,0-1 0,-1 1-1,1-1 1,-1 0 0,-1 0-1,1 0 1,-1 0 0,-1 0-1,1-1 1,-1 0 0,0 0-1,0 0 1,-1-1 0,0 1-1,0-1 1,-12 7-1,5-3 13,-1-1 0,0 0 0,0-1 0,0 0-1,-1-1 1,0-1 0,0-1 0,-1 0 0,-15 2-1,21-5 15,-4 1 11,0 0 1,0-1-1,0-1 0,-1 0 0,-25-4 0,39 4-85,1-1 0,-1 1 0,0-1 0,1 1 0,-1-1 0,0 0 0,1 1 0,-1-1 0,1 0 0,-1 1 0,1-1 0,-1 0 0,1 0 0,0 1 0,-1-1 0,1 0 0,0 0 0,0 0 0,0 0 0,-1 1 0,1-1 0,0 0 0,0 0 0,0 0 0,0 0 0,0 1 0,1-1 0,-1 0 0,0-2 0,1-3-3401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37.3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6 356 6259,'0'0'12499,"1"2"-12395,8 22-37,-1 0 0,-1 0 1,-1 1-1,-1 0 0,3 42 1,-5-7 267,-7 77 1,4-136-319,0 1-1,0-1 0,-1 1 1,1-1-1,0 1 0,-1-1 1,1 1-1,-1-1 1,0 0-1,1 1 0,-1-1 1,0 0-1,0 0 1,-1 2-1,-5-3 213,-1-14-56,1-15-157,1 0 0,2 0 0,-2-35 0,4-94-87,3 94 166,-1 62-68,0-1 0,0 1 0,0 0 0,0 0 0,1 0 0,-1 0 0,1 0 0,-1 0-1,1 0 1,0 0 0,0 0 0,0 0 0,0 0 0,0 0 0,0 0 0,1 1-1,-1-1 1,1 0 0,-1 1 0,1-1 0,-1 1 0,1 0 0,0 0 0,0-1 0,0 1-1,-1 0 1,1 0 0,0 1 0,0-1 0,0 0 0,3 0 0,0 0-8,-1 1 0,0-1 0,0 1-1,1 0 1,-1 0 0,0 1 0,1-1 0,-1 1 0,0 0 0,0 0 0,0 0 0,0 1 0,0 0 0,0-1 0,5 5 0,33 23 159,-2 3 0,43 43 0,15 13 176,-78-71-308,-12-9-28,0-1 0,0 0 0,0-1 1,1 0-1,0 0 0,0-1 0,0 0 0,1 0 0,16 4 0,-25-9 23,-1 0 0,1 0 0,-1 0 1,1 0-1,-1 0 0,0 0 0,1 0 0,-1 0 1,1 0-1,-1-1 0,1 1 0,-1 0 0,0 0 1,1-1-1,-1 1 0,1 0 0,-1 0 0,0-1 1,1 1-1,-1-1 0,0 1 0,0 0 0,1-1 1,-1 1-1,0 0 0,0-1 0,1 1 0,-1-1 1,0 1-1,0-1 0,0 1 0,0-1 0,0 1 1,0-1-1,0 1 0,0-1 0,0 1 0,0-1 1,0-25 151,0 15-48,-12-304 39,9 74-329,3 200-687,0 87-1544,0-14-1984,0-12-1915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37.7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326 2 11701,'0'0'6278,"-3"-1"-5787,2 1-472,0 0-1,0 0 1,0 0 0,0 0-1,0 0 1,0 0 0,1 0 0,-1 1-1,0-1 1,0 0 0,0 1-1,0-1 1,1 0 0,-1 1 0,0-1-1,0 1 1,0-1 0,1 1 0,-1 0-1,0-1 1,1 1 0,-1-1-1,1 1 1,-1 0 0,1 0 0,-1-1-1,0 3 1,-15 31 190,9-17-70,-144 288 1095,108-219-803,32-65-323,-4 10 178,-37 55 0,47-80-302,4-6-275,1-40-6552,0 13 358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2:58.3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1 138 15783,'0'0'2802,"160"-20"-2322,-85-4-368,1-6 32,-8 3-128,-13 6-16,-11 7-144,-15 12-1489,-17 2-3073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38.1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7652,'0'0'11920,"8"4"-11483,11 6-78,-1 0-1,0 2 0,31 25 1,48 55 315,-65-60-529,1-1 0,73 51 0,-99-77-156,1-1 0,-1 0 1,1 0-1,0-1 0,0 0 1,0-1-1,0 1 0,1-1 1,-1-1-1,15 1 0,-22-17-12242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41.4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1 14118,'0'0'3722,"0"1"-3588,-11 225 639,0 3 462,11-229-1221,0-21-366,0 6-279,-1-40-6379,-3 18-3921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42.0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0 132 11077,'0'0'6472,"24"7"-6077,77 27-168,-93-30-202,0 1 1,0 0-1,-1 0 0,0 0 1,0 1-1,0 0 0,-1 1 1,1-1-1,-2 1 0,1 0 1,-1 1-1,0-1 0,6 15 1,3 0 35,-2-2 15,-3-4-41,0 0 0,2-1 0,-1 0 0,2-1-1,0 0 1,1-1 0,22 19 0,-34-31-15,0-1 0,0 1-1,0-1 1,0 1 0,0 0 0,0-1-1,0 0 1,0 1 0,0-1 0,0 0-1,0 1 1,0-1 0,0 0 0,0 0 0,0 0-1,0 0 1,0 0 0,0 0 0,0 0-1,0-1 1,0 1 0,0 0 0,0 0 0,0-1-1,0 1 1,0-1 0,0 1 0,0-1-1,0 1 1,0-1 0,0 0 0,-1 1-1,1-1 1,0 0 0,0 1 0,-1-1 0,1 0-1,0 0 1,-1 0 0,1 0 0,-1 0-1,1 0 1,0-2 0,2-5 74,0-1 0,0 1 0,-1-1 0,2-11 0,-2 7-105,10-43 49,28-75 1,-33 110-33,2 1 1,0 1-1,2 0 1,0 0-1,1 1 1,26-31-1,-37 47 0,0 1 1,-1 0-1,1-1 0,0 1 0,1 0 0,-1 0 0,0 0 0,0 0 1,0 0-1,1 0 0,-1 0 0,0 0 0,1 1 0,-1-1 0,1 0 0,-1 1 1,1-1-1,-1 1 0,1 0 0,-1-1 0,1 1 0,-1 0 0,1 0 0,0 0 1,1 0-1,-1 2 9,0-1 0,-1 0 1,1 1-1,-1 0 0,1-1 1,-1 1-1,0 0 0,0-1 0,0 1 1,0 0-1,0 0 0,0 0 1,0 0-1,0 0 0,-1 0 1,1 0-1,0 4 0,7 39 160,-2 0 0,-2 0 0,-2 1 0,-5 53 1,2-37 19,7 84 1,-3-125-138,-2-2 50,2 1-1,1-1 1,9 33 0,-3-37-44,-2-13-1935,-6-3 1466,-1-1 0,0 1 1,0 0-1,0 0 0,0-1 0,0 1 1,0-1-1,0 1 0,0-1 0,-1 1 0,1-1 1,0 1-1,-1-1 0,1-2 0,8-31-8233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42.4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22 253 16920,'0'0'2980,"-1"15"-2903,0-7-60,-1 1-3,2-1 0,-1 1 0,1 0 0,0-1 0,0 1 0,1 0 0,1-1 0,-1 1-1,1-1 1,1 1 0,3 9 0,2-2 3,0 1-1,1-2 0,0 1 1,14 15-1,-20-27-11,0 0 0,1 0-1,0 0 1,0-1 0,0 1 0,0-1 0,1 0 0,-1 0-1,1-1 1,-1 1 0,1-1 0,0 0 0,0 0 0,0-1-1,1 1 1,-1-1 0,0 0 0,8 0 0,-10-2 30,0 1 1,0-1-1,0 1 1,-1-1 0,1 0-1,0 0 1,-1 0-1,1-1 1,0 1-1,-1 0 1,0-1 0,1 0-1,-1 0 1,0 0-1,0 0 1,0 0 0,0 0-1,0 0 1,0 0-1,-1-1 1,1 1-1,-1-1 1,2-4 0,4-7 178,-2 0 1,0 0 0,4-19-1,-2 5 8,-2-1-1,0 0 1,-3 0-1,0 0 1,-2-1-1,-1 1 0,-5-34 1,4 55-207,0-1-1,0 1 1,-1-1 0,0 1-1,-1 0 1,0 0 0,0 0-1,-1 1 1,0-1 0,0 1-1,-7-7 1,8 10-49,0 0 1,-1 0-1,0 0 0,0 0 0,0 0 1,0 1-1,0 0 0,-1 0 0,1 1 1,-1 0-1,0 0 0,0 0 0,0 0 1,0 1-1,0 0 0,-9 0 0,12 1-60,-1 0 0,0 0 0,1 0 0,-1 1 0,0-1 0,1 1-1,-1 0 1,1 0 0,0 0 0,-1 1 0,1-1 0,0 1-1,-4 2 1,1 1-259,1-1 0,0 1 0,0 0 0,1 1 0,-8 10 0,-26 46-4393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48.9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363 1 9508,'0'0'9848,"-15"16"-9526,1-3-271,2-1-28,1 1-1,0 0 0,0 0 0,1 1 1,1 0-1,0 1 0,-6 15 1,-122 352 1230,115-313-1122,-62 213 40,83-280-299,0-12-427,1-94-7307,0 31-110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49.2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3874,'0'0'13590,"21"13"-12526,-10-6-908,11 7 117,0 0 0,-2 2 0,1 0 0,-2 1-1,23 27 1,-4 1 261,86 96 595,-102-119-1073,0-1-1,2-2 0,0 0 1,31 17-1,-11-16 90,-43-19-229,0-1 1,0 1 0,0-1 0,1 0-1,-1 1 1,0-1 0,0 0 0,0 0-1,1 0 1,-1 0 0,0 0 0,0 0-1,1 0 1,-1 0 0,0 0 0,0 0-1,1-1 1,-1 1 0,0-1 0,0 1 0,0-1-1,0 1 1,0-1 0,0 0 0,0 1-1,0-1 1,0 0 0,0 0 0,0 0-1,0 0 1,0 1 0,-1-1 0,1-1-1,0 1 1,0-1 0,4-25-4164,-2-8-3392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49.6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301 1 15207,'0'0'5616,"-8"3"-5557,4-3-57,1 1 1,0 0-1,0 1 1,0-1-1,0 0 1,0 1 0,1 0-1,-1 0 1,0 0-1,1 0 1,-1 0-1,1 0 1,0 0-1,0 1 1,0-1 0,0 1-1,0 0 1,0 0-1,1-1 1,-1 1-1,1 0 1,0 0 0,0 1-1,0-1 1,-1 3-1,-44 187 121,12-47 389,-64 170 0,90-294-495,1-3-2,-1 0 0,0-1 1,-12 18-1,14-31-83,6-11-78,0 4 58,0-60-4442,0 27-1414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49.9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8212,'0'0'12069,"126"66"-11428,-70-34-417,-2 3-144,-6-4-80,-11-7-208,-8-4-897,-10-16-3793,-7-4-8052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47.7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127 0 13766,'0'0'3381,"0"6"-3221,-3 35-74,-2 0 1,-2-1-1,-20 69 0,5-24 390,0-2 70,10-39-47,1 0 1,-6 63-1,17-107-491,1 19 186,1-19-192,-1 0 1,0 1 0,0-1 0,0 1 0,0-1 0,0 0 0,1 0 0,-1 0 0,0 0 0,0 0-1,0 0 1,1 0 0,-1 0 0,0 0 0,2-1 0,7-1 36,1 0 0,-1-1 0,0 0 0,0-1 0,0 0 0,15-9-1,60-42 69,-11 8-67,-68 43-100,-2 2 5,-1 0 0,0 1-1,0-1 1,1 0 0,-1 1 0,1 0-1,0 0 1,-1 0 0,1 0-1,0 1 1,4-1 0,-6 8-6876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48.1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71 1 14375,'0'0'4831,"-3"10"-4727,-9 55-110,3 0-1,-1 103 1,5-65 92,4-82-90,-29 531 2121,29-501-1904,2-51-472,0 1 0,0-1-1,0 1 1,0-1 0,0 0-1,1 1 1,-1-1-1,0 0 1,0 0 0,0 0-1,0 0 1,0 0 0,0 0-1,0 0 1,0 0 0,1-1-1,-1 1 1,2-1 0,13-6-7425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92FB4-4187-FEEC-76DD-DC18D1D66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198F16-4E1C-22A4-8FBF-660584BE5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DB16A-AE06-7168-F6A4-E830E1174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9704-70FC-4B96-88F5-510D04B56304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60327-B495-8EC1-AA38-B9E644178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D9476-2433-2C15-A276-F9773C7EF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912C6-00E6-455F-A007-1F319790C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298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94E9F-FD78-86F9-CF09-7E198BEA4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080EB-BD5F-07C8-4362-2C56DE19B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7F505-4012-77D0-78F9-CE3A29590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9704-70FC-4B96-88F5-510D04B56304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A0DB4-286F-52B5-F38F-5126091D2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5E6BA-3C3F-47BB-68CD-729F10FE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912C6-00E6-455F-A007-1F319790C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127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03B6FA-A823-4093-DA81-2BE0340DE0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F8C0B9-6835-5514-4E24-E7FA5396A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99643-A84D-ED2D-5ACB-66CE46A4F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9704-70FC-4B96-88F5-510D04B56304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13E6C-9E97-BACF-331C-3955C5FD0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008CD-5C18-177A-2CD3-512449C03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912C6-00E6-455F-A007-1F319790C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97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E7858-F81E-3663-27A5-09AB000A0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C8CC5-B355-2E12-6AEC-06B371EB8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39649-6900-3169-C6DB-2C37EFA68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9704-70FC-4B96-88F5-510D04B56304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05ACD-B5B7-742E-A2B0-9993C49C9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BB3C4-5CE3-8B6D-02BE-02B7AD88F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912C6-00E6-455F-A007-1F319790C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64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2A76F-5DC6-CAA6-2312-52F5D75D6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E3903-248E-6B1C-4C54-AAA79E071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D18A7-E574-6354-551E-EF32ED7B6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9704-70FC-4B96-88F5-510D04B56304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1851C-D20E-5B0B-F4B2-8C4AF1483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CA911-B61F-08EC-B608-6FB52BD0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912C6-00E6-455F-A007-1F319790C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197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864B1-EF3B-EA23-20BF-84CCD4BAC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C6A73-FFF1-07DF-532F-6D1A6B47CD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012E8-8CA0-F2F0-CF73-87C5CA4B9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5FB73-8A81-C0A3-8641-3CDC892BA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9704-70FC-4B96-88F5-510D04B56304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4CB23-5407-8B08-A3E4-EE001CC7E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268C4-E590-2536-50CF-5C57F2245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912C6-00E6-455F-A007-1F319790C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155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093CD-4306-61A3-A704-79139EE6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13C8B-048A-50EF-31ED-2C28881F3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CD402-CB2E-73B1-8513-5E1A47EEA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D701E4-93A7-05FF-42AE-13FBB9EEED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5D495F-ED80-AD50-BFCF-1F58FDCA8D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7E93CE-F208-A176-89CC-96F2834AE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9704-70FC-4B96-88F5-510D04B56304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72D7EF-A813-9CD2-C72F-60E5F71D4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830626-D13E-BB3B-DDB6-1468498A4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912C6-00E6-455F-A007-1F319790C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090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69921-0D59-F6A3-D5D3-565EEB6E5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E82FE9-CDC6-C826-4D1B-9ED9CDBA7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9704-70FC-4B96-88F5-510D04B56304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7FAC4-B3CD-2030-C76F-9C54FF021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CA2EDF-999C-0E0E-44F6-7D78380F0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912C6-00E6-455F-A007-1F319790C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03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261CF2-32AF-1D2D-F21E-3B36B3B5D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9704-70FC-4B96-88F5-510D04B56304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1038A-A2AA-AD38-1459-CAF48D1D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7BC40-C89E-EC53-D40E-C23971168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912C6-00E6-455F-A007-1F319790C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93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772B8-4EB2-0021-F4CC-461339BE4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31BC9-82BC-FE4D-F591-F53072A92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86949-A5D0-E02A-C494-AEE5ABCB1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21615-D72B-CC1C-409A-218CCAB24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9704-70FC-4B96-88F5-510D04B56304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A2A20-8927-4A9F-8757-E322626C6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B7050-AEF3-CDDE-38C0-D8C256824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912C6-00E6-455F-A007-1F319790C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769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9B545-36E9-F5E8-AD7D-E9B0C2A9D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A773D6-A21A-12C1-0E68-07C5CBF31C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52D2C5-5FE2-42FB-022A-09A1943CF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CC8A6-EA3B-605E-FDB0-CAB6FE886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9704-70FC-4B96-88F5-510D04B56304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7482F-F728-C34D-B8D0-2D10D50CB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69898-0E86-42A8-DD70-E5391FE7C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912C6-00E6-455F-A007-1F319790C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44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9B1AFE-A01F-A990-5662-CAA60F0F1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03F2C-A0F1-481B-AEE2-77C1A6192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473B4-6EF7-C66D-2E02-D393D57816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349704-70FC-4B96-88F5-510D04B56304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36E75-AFB9-216C-B673-AC76409382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BDA99-49B4-DF6F-F4ED-D043F289B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3912C6-00E6-455F-A007-1F319790C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80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7.png"/><Relationship Id="rId299" Type="http://schemas.openxmlformats.org/officeDocument/2006/relationships/customXml" Target="../ink/ink151.xml"/><Relationship Id="rId21" Type="http://schemas.openxmlformats.org/officeDocument/2006/relationships/image" Target="../media/image10.png"/><Relationship Id="rId63" Type="http://schemas.openxmlformats.org/officeDocument/2006/relationships/image" Target="../media/image30.png"/><Relationship Id="rId159" Type="http://schemas.openxmlformats.org/officeDocument/2006/relationships/customXml" Target="../ink/ink81.xml"/><Relationship Id="rId324" Type="http://schemas.openxmlformats.org/officeDocument/2006/relationships/image" Target="../media/image160.png"/><Relationship Id="rId170" Type="http://schemas.openxmlformats.org/officeDocument/2006/relationships/image" Target="../media/image83.png"/><Relationship Id="rId226" Type="http://schemas.openxmlformats.org/officeDocument/2006/relationships/image" Target="../media/image111.png"/><Relationship Id="rId268" Type="http://schemas.openxmlformats.org/officeDocument/2006/relationships/image" Target="../media/image132.png"/><Relationship Id="rId32" Type="http://schemas.openxmlformats.org/officeDocument/2006/relationships/customXml" Target="../ink/ink16.xml"/><Relationship Id="rId74" Type="http://schemas.openxmlformats.org/officeDocument/2006/relationships/customXml" Target="../ink/ink38.xml"/><Relationship Id="rId128" Type="http://schemas.openxmlformats.org/officeDocument/2006/relationships/image" Target="../media/image62.png"/><Relationship Id="rId5" Type="http://schemas.openxmlformats.org/officeDocument/2006/relationships/image" Target="../media/image2.png"/><Relationship Id="rId181" Type="http://schemas.openxmlformats.org/officeDocument/2006/relationships/customXml" Target="../ink/ink92.xml"/><Relationship Id="rId237" Type="http://schemas.openxmlformats.org/officeDocument/2006/relationships/customXml" Target="../ink/ink120.xml"/><Relationship Id="rId279" Type="http://schemas.openxmlformats.org/officeDocument/2006/relationships/customXml" Target="../ink/ink141.xml"/><Relationship Id="rId43" Type="http://schemas.openxmlformats.org/officeDocument/2006/relationships/image" Target="../media/image20.png"/><Relationship Id="rId139" Type="http://schemas.openxmlformats.org/officeDocument/2006/relationships/customXml" Target="../ink/ink71.xml"/><Relationship Id="rId290" Type="http://schemas.openxmlformats.org/officeDocument/2006/relationships/image" Target="../media/image143.png"/><Relationship Id="rId304" Type="http://schemas.openxmlformats.org/officeDocument/2006/relationships/image" Target="../media/image150.png"/><Relationship Id="rId85" Type="http://schemas.openxmlformats.org/officeDocument/2006/relationships/image" Target="../media/image41.png"/><Relationship Id="rId150" Type="http://schemas.openxmlformats.org/officeDocument/2006/relationships/image" Target="../media/image73.png"/><Relationship Id="rId192" Type="http://schemas.openxmlformats.org/officeDocument/2006/relationships/image" Target="../media/image94.png"/><Relationship Id="rId206" Type="http://schemas.openxmlformats.org/officeDocument/2006/relationships/image" Target="../media/image101.png"/><Relationship Id="rId248" Type="http://schemas.openxmlformats.org/officeDocument/2006/relationships/image" Target="../media/image122.png"/><Relationship Id="rId12" Type="http://schemas.openxmlformats.org/officeDocument/2006/relationships/customXml" Target="../ink/ink6.xml"/><Relationship Id="rId108" Type="http://schemas.openxmlformats.org/officeDocument/2006/relationships/customXml" Target="../ink/ink55.xml"/><Relationship Id="rId315" Type="http://schemas.openxmlformats.org/officeDocument/2006/relationships/customXml" Target="../ink/ink159.xml"/><Relationship Id="rId54" Type="http://schemas.openxmlformats.org/officeDocument/2006/relationships/customXml" Target="../ink/ink28.xml"/><Relationship Id="rId96" Type="http://schemas.openxmlformats.org/officeDocument/2006/relationships/customXml" Target="../ink/ink49.xml"/><Relationship Id="rId161" Type="http://schemas.openxmlformats.org/officeDocument/2006/relationships/customXml" Target="../ink/ink82.xml"/><Relationship Id="rId217" Type="http://schemas.openxmlformats.org/officeDocument/2006/relationships/customXml" Target="../ink/ink110.xml"/><Relationship Id="rId259" Type="http://schemas.openxmlformats.org/officeDocument/2006/relationships/customXml" Target="../ink/ink131.xml"/><Relationship Id="rId23" Type="http://schemas.openxmlformats.org/officeDocument/2006/relationships/image" Target="../media/image11.png"/><Relationship Id="rId119" Type="http://schemas.openxmlformats.org/officeDocument/2006/relationships/customXml" Target="../ink/ink61.xml"/><Relationship Id="rId270" Type="http://schemas.openxmlformats.org/officeDocument/2006/relationships/image" Target="../media/image133.png"/><Relationship Id="rId326" Type="http://schemas.openxmlformats.org/officeDocument/2006/relationships/image" Target="../media/image161.png"/><Relationship Id="rId65" Type="http://schemas.openxmlformats.org/officeDocument/2006/relationships/image" Target="../media/image31.png"/><Relationship Id="rId130" Type="http://schemas.openxmlformats.org/officeDocument/2006/relationships/image" Target="../media/image63.png"/><Relationship Id="rId172" Type="http://schemas.openxmlformats.org/officeDocument/2006/relationships/image" Target="../media/image84.png"/><Relationship Id="rId228" Type="http://schemas.openxmlformats.org/officeDocument/2006/relationships/image" Target="../media/image112.png"/><Relationship Id="rId281" Type="http://schemas.openxmlformats.org/officeDocument/2006/relationships/customXml" Target="../ink/ink142.xml"/><Relationship Id="rId34" Type="http://schemas.openxmlformats.org/officeDocument/2006/relationships/image" Target="../media/image16.png"/><Relationship Id="rId76" Type="http://schemas.openxmlformats.org/officeDocument/2006/relationships/customXml" Target="../ink/ink39.xml"/><Relationship Id="rId141" Type="http://schemas.openxmlformats.org/officeDocument/2006/relationships/customXml" Target="../ink/ink72.xml"/><Relationship Id="rId7" Type="http://schemas.openxmlformats.org/officeDocument/2006/relationships/image" Target="../media/image3.png"/><Relationship Id="rId162" Type="http://schemas.openxmlformats.org/officeDocument/2006/relationships/image" Target="../media/image79.png"/><Relationship Id="rId183" Type="http://schemas.openxmlformats.org/officeDocument/2006/relationships/customXml" Target="../ink/ink93.xml"/><Relationship Id="rId218" Type="http://schemas.openxmlformats.org/officeDocument/2006/relationships/image" Target="../media/image107.png"/><Relationship Id="rId239" Type="http://schemas.openxmlformats.org/officeDocument/2006/relationships/customXml" Target="../ink/ink121.xml"/><Relationship Id="rId250" Type="http://schemas.openxmlformats.org/officeDocument/2006/relationships/image" Target="../media/image123.png"/><Relationship Id="rId271" Type="http://schemas.openxmlformats.org/officeDocument/2006/relationships/customXml" Target="../ink/ink137.xml"/><Relationship Id="rId292" Type="http://schemas.openxmlformats.org/officeDocument/2006/relationships/image" Target="../media/image144.png"/><Relationship Id="rId306" Type="http://schemas.openxmlformats.org/officeDocument/2006/relationships/image" Target="../media/image151.png"/><Relationship Id="rId24" Type="http://schemas.openxmlformats.org/officeDocument/2006/relationships/customXml" Target="../ink/ink12.xml"/><Relationship Id="rId45" Type="http://schemas.openxmlformats.org/officeDocument/2006/relationships/image" Target="../media/image21.png"/><Relationship Id="rId66" Type="http://schemas.openxmlformats.org/officeDocument/2006/relationships/customXml" Target="../ink/ink34.xml"/><Relationship Id="rId87" Type="http://schemas.openxmlformats.org/officeDocument/2006/relationships/image" Target="../media/image42.png"/><Relationship Id="rId110" Type="http://schemas.openxmlformats.org/officeDocument/2006/relationships/customXml" Target="../ink/ink56.xml"/><Relationship Id="rId131" Type="http://schemas.openxmlformats.org/officeDocument/2006/relationships/customXml" Target="../ink/ink67.xml"/><Relationship Id="rId327" Type="http://schemas.openxmlformats.org/officeDocument/2006/relationships/customXml" Target="../ink/ink165.xml"/><Relationship Id="rId152" Type="http://schemas.openxmlformats.org/officeDocument/2006/relationships/image" Target="../media/image74.png"/><Relationship Id="rId173" Type="http://schemas.openxmlformats.org/officeDocument/2006/relationships/customXml" Target="../ink/ink88.xml"/><Relationship Id="rId194" Type="http://schemas.openxmlformats.org/officeDocument/2006/relationships/image" Target="../media/image95.png"/><Relationship Id="rId208" Type="http://schemas.openxmlformats.org/officeDocument/2006/relationships/image" Target="../media/image102.png"/><Relationship Id="rId229" Type="http://schemas.openxmlformats.org/officeDocument/2006/relationships/customXml" Target="../ink/ink116.xml"/><Relationship Id="rId240" Type="http://schemas.openxmlformats.org/officeDocument/2006/relationships/image" Target="../media/image118.png"/><Relationship Id="rId261" Type="http://schemas.openxmlformats.org/officeDocument/2006/relationships/customXml" Target="../ink/ink132.xml"/><Relationship Id="rId14" Type="http://schemas.openxmlformats.org/officeDocument/2006/relationships/customXml" Target="../ink/ink7.xml"/><Relationship Id="rId35" Type="http://schemas.openxmlformats.org/officeDocument/2006/relationships/customXml" Target="../ink/ink18.xml"/><Relationship Id="rId56" Type="http://schemas.openxmlformats.org/officeDocument/2006/relationships/customXml" Target="../ink/ink29.xml"/><Relationship Id="rId77" Type="http://schemas.openxmlformats.org/officeDocument/2006/relationships/image" Target="../media/image37.png"/><Relationship Id="rId100" Type="http://schemas.openxmlformats.org/officeDocument/2006/relationships/customXml" Target="../ink/ink51.xml"/><Relationship Id="rId282" Type="http://schemas.openxmlformats.org/officeDocument/2006/relationships/image" Target="../media/image139.png"/><Relationship Id="rId317" Type="http://schemas.openxmlformats.org/officeDocument/2006/relationships/customXml" Target="../ink/ink160.xml"/><Relationship Id="rId8" Type="http://schemas.openxmlformats.org/officeDocument/2006/relationships/customXml" Target="../ink/ink4.xml"/><Relationship Id="rId98" Type="http://schemas.openxmlformats.org/officeDocument/2006/relationships/customXml" Target="../ink/ink50.xml"/><Relationship Id="rId121" Type="http://schemas.openxmlformats.org/officeDocument/2006/relationships/customXml" Target="../ink/ink62.xml"/><Relationship Id="rId142" Type="http://schemas.openxmlformats.org/officeDocument/2006/relationships/image" Target="../media/image69.png"/><Relationship Id="rId163" Type="http://schemas.openxmlformats.org/officeDocument/2006/relationships/customXml" Target="../ink/ink83.xml"/><Relationship Id="rId184" Type="http://schemas.openxmlformats.org/officeDocument/2006/relationships/image" Target="../media/image90.png"/><Relationship Id="rId219" Type="http://schemas.openxmlformats.org/officeDocument/2006/relationships/customXml" Target="../ink/ink111.xml"/><Relationship Id="rId230" Type="http://schemas.openxmlformats.org/officeDocument/2006/relationships/image" Target="../media/image113.png"/><Relationship Id="rId251" Type="http://schemas.openxmlformats.org/officeDocument/2006/relationships/customXml" Target="../ink/ink127.xml"/><Relationship Id="rId25" Type="http://schemas.openxmlformats.org/officeDocument/2006/relationships/image" Target="../media/image12.png"/><Relationship Id="rId46" Type="http://schemas.openxmlformats.org/officeDocument/2006/relationships/customXml" Target="../ink/ink24.xml"/><Relationship Id="rId67" Type="http://schemas.openxmlformats.org/officeDocument/2006/relationships/image" Target="../media/image32.png"/><Relationship Id="rId272" Type="http://schemas.openxmlformats.org/officeDocument/2006/relationships/image" Target="../media/image134.png"/><Relationship Id="rId293" Type="http://schemas.openxmlformats.org/officeDocument/2006/relationships/customXml" Target="../ink/ink148.xml"/><Relationship Id="rId307" Type="http://schemas.openxmlformats.org/officeDocument/2006/relationships/customXml" Target="../ink/ink155.xml"/><Relationship Id="rId328" Type="http://schemas.openxmlformats.org/officeDocument/2006/relationships/image" Target="../media/image162.png"/><Relationship Id="rId88" Type="http://schemas.openxmlformats.org/officeDocument/2006/relationships/customXml" Target="../ink/ink45.xml"/><Relationship Id="rId111" Type="http://schemas.openxmlformats.org/officeDocument/2006/relationships/image" Target="../media/image54.png"/><Relationship Id="rId132" Type="http://schemas.openxmlformats.org/officeDocument/2006/relationships/image" Target="../media/image64.png"/><Relationship Id="rId153" Type="http://schemas.openxmlformats.org/officeDocument/2006/relationships/customXml" Target="../ink/ink78.xml"/><Relationship Id="rId174" Type="http://schemas.openxmlformats.org/officeDocument/2006/relationships/image" Target="../media/image85.png"/><Relationship Id="rId195" Type="http://schemas.openxmlformats.org/officeDocument/2006/relationships/customXml" Target="../ink/ink99.xml"/><Relationship Id="rId209" Type="http://schemas.openxmlformats.org/officeDocument/2006/relationships/customXml" Target="../ink/ink106.xml"/><Relationship Id="rId220" Type="http://schemas.openxmlformats.org/officeDocument/2006/relationships/image" Target="../media/image108.png"/><Relationship Id="rId241" Type="http://schemas.openxmlformats.org/officeDocument/2006/relationships/customXml" Target="../ink/ink122.xml"/><Relationship Id="rId15" Type="http://schemas.openxmlformats.org/officeDocument/2006/relationships/image" Target="../media/image7.png"/><Relationship Id="rId36" Type="http://schemas.openxmlformats.org/officeDocument/2006/relationships/image" Target="../media/image17.png"/><Relationship Id="rId57" Type="http://schemas.openxmlformats.org/officeDocument/2006/relationships/image" Target="../media/image27.png"/><Relationship Id="rId262" Type="http://schemas.openxmlformats.org/officeDocument/2006/relationships/image" Target="../media/image129.png"/><Relationship Id="rId283" Type="http://schemas.openxmlformats.org/officeDocument/2006/relationships/customXml" Target="../ink/ink143.xml"/><Relationship Id="rId318" Type="http://schemas.openxmlformats.org/officeDocument/2006/relationships/image" Target="../media/image157.png"/><Relationship Id="rId78" Type="http://schemas.openxmlformats.org/officeDocument/2006/relationships/customXml" Target="../ink/ink40.xml"/><Relationship Id="rId99" Type="http://schemas.openxmlformats.org/officeDocument/2006/relationships/image" Target="../media/image48.png"/><Relationship Id="rId101" Type="http://schemas.openxmlformats.org/officeDocument/2006/relationships/image" Target="../media/image49.png"/><Relationship Id="rId122" Type="http://schemas.openxmlformats.org/officeDocument/2006/relationships/image" Target="../media/image59.png"/><Relationship Id="rId143" Type="http://schemas.openxmlformats.org/officeDocument/2006/relationships/customXml" Target="../ink/ink73.xml"/><Relationship Id="rId164" Type="http://schemas.openxmlformats.org/officeDocument/2006/relationships/image" Target="../media/image80.png"/><Relationship Id="rId185" Type="http://schemas.openxmlformats.org/officeDocument/2006/relationships/customXml" Target="../ink/ink94.xml"/><Relationship Id="rId9" Type="http://schemas.openxmlformats.org/officeDocument/2006/relationships/image" Target="../media/image4.png"/><Relationship Id="rId210" Type="http://schemas.openxmlformats.org/officeDocument/2006/relationships/image" Target="../media/image103.png"/><Relationship Id="rId26" Type="http://schemas.openxmlformats.org/officeDocument/2006/relationships/customXml" Target="../ink/ink13.xml"/><Relationship Id="rId231" Type="http://schemas.openxmlformats.org/officeDocument/2006/relationships/customXml" Target="../ink/ink117.xml"/><Relationship Id="rId252" Type="http://schemas.openxmlformats.org/officeDocument/2006/relationships/image" Target="../media/image124.png"/><Relationship Id="rId273" Type="http://schemas.openxmlformats.org/officeDocument/2006/relationships/customXml" Target="../ink/ink138.xml"/><Relationship Id="rId294" Type="http://schemas.openxmlformats.org/officeDocument/2006/relationships/image" Target="../media/image145.png"/><Relationship Id="rId308" Type="http://schemas.openxmlformats.org/officeDocument/2006/relationships/image" Target="../media/image152.png"/><Relationship Id="rId47" Type="http://schemas.openxmlformats.org/officeDocument/2006/relationships/image" Target="../media/image22.png"/><Relationship Id="rId68" Type="http://schemas.openxmlformats.org/officeDocument/2006/relationships/customXml" Target="../ink/ink35.xml"/><Relationship Id="rId89" Type="http://schemas.openxmlformats.org/officeDocument/2006/relationships/image" Target="../media/image43.png"/><Relationship Id="rId112" Type="http://schemas.openxmlformats.org/officeDocument/2006/relationships/customXml" Target="../ink/ink57.xml"/><Relationship Id="rId133" Type="http://schemas.openxmlformats.org/officeDocument/2006/relationships/customXml" Target="../ink/ink68.xml"/><Relationship Id="rId154" Type="http://schemas.openxmlformats.org/officeDocument/2006/relationships/image" Target="../media/image75.png"/><Relationship Id="rId175" Type="http://schemas.openxmlformats.org/officeDocument/2006/relationships/customXml" Target="../ink/ink89.xml"/><Relationship Id="rId196" Type="http://schemas.openxmlformats.org/officeDocument/2006/relationships/image" Target="../media/image96.png"/><Relationship Id="rId200" Type="http://schemas.openxmlformats.org/officeDocument/2006/relationships/image" Target="../media/image98.png"/><Relationship Id="rId16" Type="http://schemas.openxmlformats.org/officeDocument/2006/relationships/customXml" Target="../ink/ink8.xml"/><Relationship Id="rId221" Type="http://schemas.openxmlformats.org/officeDocument/2006/relationships/customXml" Target="../ink/ink112.xml"/><Relationship Id="rId242" Type="http://schemas.openxmlformats.org/officeDocument/2006/relationships/image" Target="../media/image119.png"/><Relationship Id="rId263" Type="http://schemas.openxmlformats.org/officeDocument/2006/relationships/customXml" Target="../ink/ink133.xml"/><Relationship Id="rId284" Type="http://schemas.openxmlformats.org/officeDocument/2006/relationships/image" Target="../media/image140.png"/><Relationship Id="rId319" Type="http://schemas.openxmlformats.org/officeDocument/2006/relationships/customXml" Target="../ink/ink161.xml"/><Relationship Id="rId37" Type="http://schemas.openxmlformats.org/officeDocument/2006/relationships/customXml" Target="../ink/ink19.xml"/><Relationship Id="rId58" Type="http://schemas.openxmlformats.org/officeDocument/2006/relationships/customXml" Target="../ink/ink30.xml"/><Relationship Id="rId79" Type="http://schemas.openxmlformats.org/officeDocument/2006/relationships/image" Target="../media/image38.png"/><Relationship Id="rId102" Type="http://schemas.openxmlformats.org/officeDocument/2006/relationships/customXml" Target="../ink/ink52.xml"/><Relationship Id="rId123" Type="http://schemas.openxmlformats.org/officeDocument/2006/relationships/customXml" Target="../ink/ink63.xml"/><Relationship Id="rId144" Type="http://schemas.openxmlformats.org/officeDocument/2006/relationships/image" Target="../media/image70.png"/><Relationship Id="rId90" Type="http://schemas.openxmlformats.org/officeDocument/2006/relationships/customXml" Target="../ink/ink46.xml"/><Relationship Id="rId165" Type="http://schemas.openxmlformats.org/officeDocument/2006/relationships/customXml" Target="../ink/ink84.xml"/><Relationship Id="rId186" Type="http://schemas.openxmlformats.org/officeDocument/2006/relationships/image" Target="../media/image91.png"/><Relationship Id="rId211" Type="http://schemas.openxmlformats.org/officeDocument/2006/relationships/customXml" Target="../ink/ink107.xml"/><Relationship Id="rId232" Type="http://schemas.openxmlformats.org/officeDocument/2006/relationships/image" Target="../media/image114.png"/><Relationship Id="rId253" Type="http://schemas.openxmlformats.org/officeDocument/2006/relationships/customXml" Target="../ink/ink128.xml"/><Relationship Id="rId274" Type="http://schemas.openxmlformats.org/officeDocument/2006/relationships/image" Target="../media/image135.png"/><Relationship Id="rId295" Type="http://schemas.openxmlformats.org/officeDocument/2006/relationships/customXml" Target="../ink/ink149.xml"/><Relationship Id="rId309" Type="http://schemas.openxmlformats.org/officeDocument/2006/relationships/customXml" Target="../ink/ink156.xml"/><Relationship Id="rId27" Type="http://schemas.openxmlformats.org/officeDocument/2006/relationships/image" Target="../media/image13.png"/><Relationship Id="rId48" Type="http://schemas.openxmlformats.org/officeDocument/2006/relationships/customXml" Target="../ink/ink25.xml"/><Relationship Id="rId69" Type="http://schemas.openxmlformats.org/officeDocument/2006/relationships/image" Target="../media/image33.png"/><Relationship Id="rId113" Type="http://schemas.openxmlformats.org/officeDocument/2006/relationships/image" Target="../media/image55.png"/><Relationship Id="rId134" Type="http://schemas.openxmlformats.org/officeDocument/2006/relationships/image" Target="../media/image65.png"/><Relationship Id="rId320" Type="http://schemas.openxmlformats.org/officeDocument/2006/relationships/image" Target="../media/image158.png"/><Relationship Id="rId80" Type="http://schemas.openxmlformats.org/officeDocument/2006/relationships/customXml" Target="../ink/ink41.xml"/><Relationship Id="rId155" Type="http://schemas.openxmlformats.org/officeDocument/2006/relationships/customXml" Target="../ink/ink79.xml"/><Relationship Id="rId176" Type="http://schemas.openxmlformats.org/officeDocument/2006/relationships/image" Target="../media/image86.png"/><Relationship Id="rId197" Type="http://schemas.openxmlformats.org/officeDocument/2006/relationships/customXml" Target="../ink/ink100.xml"/><Relationship Id="rId201" Type="http://schemas.openxmlformats.org/officeDocument/2006/relationships/customXml" Target="../ink/ink102.xml"/><Relationship Id="rId222" Type="http://schemas.openxmlformats.org/officeDocument/2006/relationships/image" Target="../media/image109.png"/><Relationship Id="rId243" Type="http://schemas.openxmlformats.org/officeDocument/2006/relationships/customXml" Target="../ink/ink123.xml"/><Relationship Id="rId264" Type="http://schemas.openxmlformats.org/officeDocument/2006/relationships/image" Target="../media/image130.png"/><Relationship Id="rId285" Type="http://schemas.openxmlformats.org/officeDocument/2006/relationships/customXml" Target="../ink/ink144.xml"/><Relationship Id="rId17" Type="http://schemas.openxmlformats.org/officeDocument/2006/relationships/image" Target="../media/image8.png"/><Relationship Id="rId38" Type="http://schemas.openxmlformats.org/officeDocument/2006/relationships/customXml" Target="../ink/ink20.xml"/><Relationship Id="rId59" Type="http://schemas.openxmlformats.org/officeDocument/2006/relationships/image" Target="../media/image28.png"/><Relationship Id="rId103" Type="http://schemas.openxmlformats.org/officeDocument/2006/relationships/image" Target="../media/image50.png"/><Relationship Id="rId124" Type="http://schemas.openxmlformats.org/officeDocument/2006/relationships/image" Target="../media/image60.png"/><Relationship Id="rId310" Type="http://schemas.openxmlformats.org/officeDocument/2006/relationships/image" Target="../media/image153.png"/><Relationship Id="rId70" Type="http://schemas.openxmlformats.org/officeDocument/2006/relationships/customXml" Target="../ink/ink36.xml"/><Relationship Id="rId91" Type="http://schemas.openxmlformats.org/officeDocument/2006/relationships/image" Target="../media/image44.png"/><Relationship Id="rId145" Type="http://schemas.openxmlformats.org/officeDocument/2006/relationships/customXml" Target="../ink/ink74.xml"/><Relationship Id="rId166" Type="http://schemas.openxmlformats.org/officeDocument/2006/relationships/image" Target="../media/image81.png"/><Relationship Id="rId187" Type="http://schemas.openxmlformats.org/officeDocument/2006/relationships/customXml" Target="../ink/ink95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104.png"/><Relationship Id="rId233" Type="http://schemas.openxmlformats.org/officeDocument/2006/relationships/customXml" Target="../ink/ink118.xml"/><Relationship Id="rId254" Type="http://schemas.openxmlformats.org/officeDocument/2006/relationships/image" Target="../media/image125.png"/><Relationship Id="rId28" Type="http://schemas.openxmlformats.org/officeDocument/2006/relationships/customXml" Target="../ink/ink14.xml"/><Relationship Id="rId49" Type="http://schemas.openxmlformats.org/officeDocument/2006/relationships/image" Target="../media/image23.png"/><Relationship Id="rId114" Type="http://schemas.openxmlformats.org/officeDocument/2006/relationships/customXml" Target="../ink/ink58.xml"/><Relationship Id="rId275" Type="http://schemas.openxmlformats.org/officeDocument/2006/relationships/customXml" Target="../ink/ink139.xml"/><Relationship Id="rId296" Type="http://schemas.openxmlformats.org/officeDocument/2006/relationships/image" Target="../media/image146.png"/><Relationship Id="rId300" Type="http://schemas.openxmlformats.org/officeDocument/2006/relationships/image" Target="../media/image148.png"/><Relationship Id="rId60" Type="http://schemas.openxmlformats.org/officeDocument/2006/relationships/customXml" Target="../ink/ink31.xml"/><Relationship Id="rId81" Type="http://schemas.openxmlformats.org/officeDocument/2006/relationships/image" Target="../media/image39.png"/><Relationship Id="rId135" Type="http://schemas.openxmlformats.org/officeDocument/2006/relationships/customXml" Target="../ink/ink69.xml"/><Relationship Id="rId156" Type="http://schemas.openxmlformats.org/officeDocument/2006/relationships/image" Target="../media/image76.png"/><Relationship Id="rId177" Type="http://schemas.openxmlformats.org/officeDocument/2006/relationships/customXml" Target="../ink/ink90.xml"/><Relationship Id="rId198" Type="http://schemas.openxmlformats.org/officeDocument/2006/relationships/image" Target="../media/image97.png"/><Relationship Id="rId321" Type="http://schemas.openxmlformats.org/officeDocument/2006/relationships/customXml" Target="../ink/ink162.xml"/><Relationship Id="rId202" Type="http://schemas.openxmlformats.org/officeDocument/2006/relationships/image" Target="../media/image99.png"/><Relationship Id="rId223" Type="http://schemas.openxmlformats.org/officeDocument/2006/relationships/customXml" Target="../ink/ink113.xml"/><Relationship Id="rId244" Type="http://schemas.openxmlformats.org/officeDocument/2006/relationships/image" Target="../media/image120.png"/><Relationship Id="rId18" Type="http://schemas.openxmlformats.org/officeDocument/2006/relationships/customXml" Target="../ink/ink9.xml"/><Relationship Id="rId39" Type="http://schemas.openxmlformats.org/officeDocument/2006/relationships/image" Target="../media/image18.png"/><Relationship Id="rId265" Type="http://schemas.openxmlformats.org/officeDocument/2006/relationships/customXml" Target="../ink/ink134.xml"/><Relationship Id="rId286" Type="http://schemas.openxmlformats.org/officeDocument/2006/relationships/image" Target="../media/image141.png"/><Relationship Id="rId50" Type="http://schemas.openxmlformats.org/officeDocument/2006/relationships/customXml" Target="../ink/ink26.xml"/><Relationship Id="rId104" Type="http://schemas.openxmlformats.org/officeDocument/2006/relationships/customXml" Target="../ink/ink53.xml"/><Relationship Id="rId125" Type="http://schemas.openxmlformats.org/officeDocument/2006/relationships/customXml" Target="../ink/ink64.xml"/><Relationship Id="rId146" Type="http://schemas.openxmlformats.org/officeDocument/2006/relationships/image" Target="../media/image71.png"/><Relationship Id="rId167" Type="http://schemas.openxmlformats.org/officeDocument/2006/relationships/customXml" Target="../ink/ink85.xml"/><Relationship Id="rId188" Type="http://schemas.openxmlformats.org/officeDocument/2006/relationships/image" Target="../media/image92.png"/><Relationship Id="rId311" Type="http://schemas.openxmlformats.org/officeDocument/2006/relationships/customXml" Target="../ink/ink157.xml"/><Relationship Id="rId71" Type="http://schemas.openxmlformats.org/officeDocument/2006/relationships/image" Target="../media/image34.png"/><Relationship Id="rId92" Type="http://schemas.openxmlformats.org/officeDocument/2006/relationships/customXml" Target="../ink/ink47.xml"/><Relationship Id="rId213" Type="http://schemas.openxmlformats.org/officeDocument/2006/relationships/customXml" Target="../ink/ink108.xml"/><Relationship Id="rId234" Type="http://schemas.openxmlformats.org/officeDocument/2006/relationships/image" Target="../media/image115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5" Type="http://schemas.openxmlformats.org/officeDocument/2006/relationships/customXml" Target="../ink/ink129.xml"/><Relationship Id="rId276" Type="http://schemas.openxmlformats.org/officeDocument/2006/relationships/image" Target="../media/image136.png"/><Relationship Id="rId297" Type="http://schemas.openxmlformats.org/officeDocument/2006/relationships/customXml" Target="../ink/ink150.xml"/><Relationship Id="rId40" Type="http://schemas.openxmlformats.org/officeDocument/2006/relationships/customXml" Target="../ink/ink21.xml"/><Relationship Id="rId115" Type="http://schemas.openxmlformats.org/officeDocument/2006/relationships/image" Target="../media/image56.png"/><Relationship Id="rId136" Type="http://schemas.openxmlformats.org/officeDocument/2006/relationships/image" Target="../media/image66.png"/><Relationship Id="rId157" Type="http://schemas.openxmlformats.org/officeDocument/2006/relationships/customXml" Target="../ink/ink80.xml"/><Relationship Id="rId178" Type="http://schemas.openxmlformats.org/officeDocument/2006/relationships/image" Target="../media/image87.png"/><Relationship Id="rId301" Type="http://schemas.openxmlformats.org/officeDocument/2006/relationships/customXml" Target="../ink/ink152.xml"/><Relationship Id="rId322" Type="http://schemas.openxmlformats.org/officeDocument/2006/relationships/image" Target="../media/image159.png"/><Relationship Id="rId61" Type="http://schemas.openxmlformats.org/officeDocument/2006/relationships/image" Target="../media/image29.png"/><Relationship Id="rId82" Type="http://schemas.openxmlformats.org/officeDocument/2006/relationships/customXml" Target="../ink/ink42.xml"/><Relationship Id="rId199" Type="http://schemas.openxmlformats.org/officeDocument/2006/relationships/customXml" Target="../ink/ink101.xml"/><Relationship Id="rId203" Type="http://schemas.openxmlformats.org/officeDocument/2006/relationships/customXml" Target="../ink/ink103.xml"/><Relationship Id="rId19" Type="http://schemas.openxmlformats.org/officeDocument/2006/relationships/image" Target="../media/image9.png"/><Relationship Id="rId224" Type="http://schemas.openxmlformats.org/officeDocument/2006/relationships/image" Target="../media/image110.png"/><Relationship Id="rId245" Type="http://schemas.openxmlformats.org/officeDocument/2006/relationships/customXml" Target="../ink/ink124.xml"/><Relationship Id="rId266" Type="http://schemas.openxmlformats.org/officeDocument/2006/relationships/image" Target="../media/image131.png"/><Relationship Id="rId287" Type="http://schemas.openxmlformats.org/officeDocument/2006/relationships/customXml" Target="../ink/ink145.xml"/><Relationship Id="rId30" Type="http://schemas.openxmlformats.org/officeDocument/2006/relationships/customXml" Target="../ink/ink15.xml"/><Relationship Id="rId105" Type="http://schemas.openxmlformats.org/officeDocument/2006/relationships/image" Target="../media/image51.png"/><Relationship Id="rId126" Type="http://schemas.openxmlformats.org/officeDocument/2006/relationships/image" Target="../media/image61.png"/><Relationship Id="rId147" Type="http://schemas.openxmlformats.org/officeDocument/2006/relationships/customXml" Target="../ink/ink75.xml"/><Relationship Id="rId168" Type="http://schemas.openxmlformats.org/officeDocument/2006/relationships/image" Target="../media/image82.png"/><Relationship Id="rId312" Type="http://schemas.openxmlformats.org/officeDocument/2006/relationships/image" Target="../media/image154.png"/><Relationship Id="rId51" Type="http://schemas.openxmlformats.org/officeDocument/2006/relationships/image" Target="../media/image24.png"/><Relationship Id="rId72" Type="http://schemas.openxmlformats.org/officeDocument/2006/relationships/customXml" Target="../ink/ink37.xml"/><Relationship Id="rId93" Type="http://schemas.openxmlformats.org/officeDocument/2006/relationships/image" Target="../media/image45.png"/><Relationship Id="rId189" Type="http://schemas.openxmlformats.org/officeDocument/2006/relationships/customXml" Target="../ink/ink96.xml"/><Relationship Id="rId3" Type="http://schemas.openxmlformats.org/officeDocument/2006/relationships/image" Target="../media/image1.png"/><Relationship Id="rId214" Type="http://schemas.openxmlformats.org/officeDocument/2006/relationships/image" Target="../media/image105.png"/><Relationship Id="rId235" Type="http://schemas.openxmlformats.org/officeDocument/2006/relationships/customXml" Target="../ink/ink119.xml"/><Relationship Id="rId256" Type="http://schemas.openxmlformats.org/officeDocument/2006/relationships/image" Target="../media/image126.png"/><Relationship Id="rId277" Type="http://schemas.openxmlformats.org/officeDocument/2006/relationships/customXml" Target="../ink/ink140.xml"/><Relationship Id="rId298" Type="http://schemas.openxmlformats.org/officeDocument/2006/relationships/image" Target="../media/image147.png"/><Relationship Id="rId116" Type="http://schemas.openxmlformats.org/officeDocument/2006/relationships/customXml" Target="../ink/ink59.xml"/><Relationship Id="rId137" Type="http://schemas.openxmlformats.org/officeDocument/2006/relationships/customXml" Target="../ink/ink70.xml"/><Relationship Id="rId158" Type="http://schemas.openxmlformats.org/officeDocument/2006/relationships/image" Target="../media/image77.png"/><Relationship Id="rId302" Type="http://schemas.openxmlformats.org/officeDocument/2006/relationships/image" Target="../media/image149.png"/><Relationship Id="rId323" Type="http://schemas.openxmlformats.org/officeDocument/2006/relationships/customXml" Target="../ink/ink163.xml"/><Relationship Id="rId20" Type="http://schemas.openxmlformats.org/officeDocument/2006/relationships/customXml" Target="../ink/ink10.xml"/><Relationship Id="rId41" Type="http://schemas.openxmlformats.org/officeDocument/2006/relationships/image" Target="../media/image19.png"/><Relationship Id="rId62" Type="http://schemas.openxmlformats.org/officeDocument/2006/relationships/customXml" Target="../ink/ink32.xml"/><Relationship Id="rId83" Type="http://schemas.openxmlformats.org/officeDocument/2006/relationships/image" Target="../media/image40.png"/><Relationship Id="rId179" Type="http://schemas.openxmlformats.org/officeDocument/2006/relationships/customXml" Target="../ink/ink91.xml"/><Relationship Id="rId190" Type="http://schemas.openxmlformats.org/officeDocument/2006/relationships/image" Target="../media/image93.png"/><Relationship Id="rId204" Type="http://schemas.openxmlformats.org/officeDocument/2006/relationships/image" Target="../media/image100.png"/><Relationship Id="rId225" Type="http://schemas.openxmlformats.org/officeDocument/2006/relationships/customXml" Target="../ink/ink114.xml"/><Relationship Id="rId246" Type="http://schemas.openxmlformats.org/officeDocument/2006/relationships/image" Target="../media/image121.png"/><Relationship Id="rId267" Type="http://schemas.openxmlformats.org/officeDocument/2006/relationships/customXml" Target="../ink/ink135.xml"/><Relationship Id="rId288" Type="http://schemas.openxmlformats.org/officeDocument/2006/relationships/image" Target="../media/image142.png"/><Relationship Id="rId106" Type="http://schemas.openxmlformats.org/officeDocument/2006/relationships/customXml" Target="../ink/ink54.xml"/><Relationship Id="rId127" Type="http://schemas.openxmlformats.org/officeDocument/2006/relationships/customXml" Target="../ink/ink65.xml"/><Relationship Id="rId313" Type="http://schemas.openxmlformats.org/officeDocument/2006/relationships/customXml" Target="../ink/ink158.xml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7.xml"/><Relationship Id="rId73" Type="http://schemas.openxmlformats.org/officeDocument/2006/relationships/image" Target="../media/image35.png"/><Relationship Id="rId94" Type="http://schemas.openxmlformats.org/officeDocument/2006/relationships/customXml" Target="../ink/ink48.xml"/><Relationship Id="rId148" Type="http://schemas.openxmlformats.org/officeDocument/2006/relationships/image" Target="../media/image72.png"/><Relationship Id="rId169" Type="http://schemas.openxmlformats.org/officeDocument/2006/relationships/customXml" Target="../ink/ink86.xml"/><Relationship Id="rId4" Type="http://schemas.openxmlformats.org/officeDocument/2006/relationships/customXml" Target="../ink/ink2.xml"/><Relationship Id="rId180" Type="http://schemas.openxmlformats.org/officeDocument/2006/relationships/image" Target="../media/image88.png"/><Relationship Id="rId215" Type="http://schemas.openxmlformats.org/officeDocument/2006/relationships/customXml" Target="../ink/ink109.xml"/><Relationship Id="rId236" Type="http://schemas.openxmlformats.org/officeDocument/2006/relationships/image" Target="../media/image116.png"/><Relationship Id="rId257" Type="http://schemas.openxmlformats.org/officeDocument/2006/relationships/customXml" Target="../ink/ink130.xml"/><Relationship Id="rId278" Type="http://schemas.openxmlformats.org/officeDocument/2006/relationships/image" Target="../media/image137.png"/><Relationship Id="rId303" Type="http://schemas.openxmlformats.org/officeDocument/2006/relationships/customXml" Target="../ink/ink153.xml"/><Relationship Id="rId42" Type="http://schemas.openxmlformats.org/officeDocument/2006/relationships/customXml" Target="../ink/ink22.xml"/><Relationship Id="rId84" Type="http://schemas.openxmlformats.org/officeDocument/2006/relationships/customXml" Target="../ink/ink43.xml"/><Relationship Id="rId138" Type="http://schemas.openxmlformats.org/officeDocument/2006/relationships/image" Target="../media/image67.png"/><Relationship Id="rId191" Type="http://schemas.openxmlformats.org/officeDocument/2006/relationships/customXml" Target="../ink/ink97.xml"/><Relationship Id="rId205" Type="http://schemas.openxmlformats.org/officeDocument/2006/relationships/customXml" Target="../ink/ink104.xml"/><Relationship Id="rId247" Type="http://schemas.openxmlformats.org/officeDocument/2006/relationships/customXml" Target="../ink/ink125.xml"/><Relationship Id="rId107" Type="http://schemas.openxmlformats.org/officeDocument/2006/relationships/image" Target="../media/image52.png"/><Relationship Id="rId289" Type="http://schemas.openxmlformats.org/officeDocument/2006/relationships/customXml" Target="../ink/ink146.xml"/><Relationship Id="rId11" Type="http://schemas.openxmlformats.org/officeDocument/2006/relationships/image" Target="../media/image5.png"/><Relationship Id="rId53" Type="http://schemas.openxmlformats.org/officeDocument/2006/relationships/image" Target="../media/image25.png"/><Relationship Id="rId149" Type="http://schemas.openxmlformats.org/officeDocument/2006/relationships/customXml" Target="../ink/ink76.xml"/><Relationship Id="rId314" Type="http://schemas.openxmlformats.org/officeDocument/2006/relationships/image" Target="../media/image155.png"/><Relationship Id="rId95" Type="http://schemas.openxmlformats.org/officeDocument/2006/relationships/image" Target="../media/image46.png"/><Relationship Id="rId160" Type="http://schemas.openxmlformats.org/officeDocument/2006/relationships/image" Target="../media/image78.png"/><Relationship Id="rId216" Type="http://schemas.openxmlformats.org/officeDocument/2006/relationships/image" Target="../media/image106.png"/><Relationship Id="rId258" Type="http://schemas.openxmlformats.org/officeDocument/2006/relationships/image" Target="../media/image127.png"/><Relationship Id="rId22" Type="http://schemas.openxmlformats.org/officeDocument/2006/relationships/customXml" Target="../ink/ink11.xml"/><Relationship Id="rId64" Type="http://schemas.openxmlformats.org/officeDocument/2006/relationships/customXml" Target="../ink/ink33.xml"/><Relationship Id="rId118" Type="http://schemas.openxmlformats.org/officeDocument/2006/relationships/customXml" Target="../ink/ink60.xml"/><Relationship Id="rId325" Type="http://schemas.openxmlformats.org/officeDocument/2006/relationships/customXml" Target="../ink/ink164.xml"/><Relationship Id="rId171" Type="http://schemas.openxmlformats.org/officeDocument/2006/relationships/customXml" Target="../ink/ink87.xml"/><Relationship Id="rId227" Type="http://schemas.openxmlformats.org/officeDocument/2006/relationships/customXml" Target="../ink/ink115.xml"/><Relationship Id="rId269" Type="http://schemas.openxmlformats.org/officeDocument/2006/relationships/customXml" Target="../ink/ink136.xml"/><Relationship Id="rId33" Type="http://schemas.openxmlformats.org/officeDocument/2006/relationships/customXml" Target="../ink/ink17.xml"/><Relationship Id="rId129" Type="http://schemas.openxmlformats.org/officeDocument/2006/relationships/customXml" Target="../ink/ink66.xml"/><Relationship Id="rId280" Type="http://schemas.openxmlformats.org/officeDocument/2006/relationships/image" Target="../media/image138.png"/><Relationship Id="rId75" Type="http://schemas.openxmlformats.org/officeDocument/2006/relationships/image" Target="../media/image36.png"/><Relationship Id="rId140" Type="http://schemas.openxmlformats.org/officeDocument/2006/relationships/image" Target="../media/image68.png"/><Relationship Id="rId182" Type="http://schemas.openxmlformats.org/officeDocument/2006/relationships/image" Target="../media/image89.png"/><Relationship Id="rId6" Type="http://schemas.openxmlformats.org/officeDocument/2006/relationships/customXml" Target="../ink/ink3.xml"/><Relationship Id="rId238" Type="http://schemas.openxmlformats.org/officeDocument/2006/relationships/image" Target="../media/image117.png"/><Relationship Id="rId291" Type="http://schemas.openxmlformats.org/officeDocument/2006/relationships/customXml" Target="../ink/ink147.xml"/><Relationship Id="rId305" Type="http://schemas.openxmlformats.org/officeDocument/2006/relationships/customXml" Target="../ink/ink154.xml"/><Relationship Id="rId44" Type="http://schemas.openxmlformats.org/officeDocument/2006/relationships/customXml" Target="../ink/ink23.xml"/><Relationship Id="rId86" Type="http://schemas.openxmlformats.org/officeDocument/2006/relationships/customXml" Target="../ink/ink44.xml"/><Relationship Id="rId151" Type="http://schemas.openxmlformats.org/officeDocument/2006/relationships/customXml" Target="../ink/ink77.xml"/><Relationship Id="rId193" Type="http://schemas.openxmlformats.org/officeDocument/2006/relationships/customXml" Target="../ink/ink98.xml"/><Relationship Id="rId207" Type="http://schemas.openxmlformats.org/officeDocument/2006/relationships/customXml" Target="../ink/ink105.xml"/><Relationship Id="rId249" Type="http://schemas.openxmlformats.org/officeDocument/2006/relationships/customXml" Target="../ink/ink126.xml"/><Relationship Id="rId13" Type="http://schemas.openxmlformats.org/officeDocument/2006/relationships/image" Target="../media/image6.png"/><Relationship Id="rId109" Type="http://schemas.openxmlformats.org/officeDocument/2006/relationships/image" Target="../media/image53.png"/><Relationship Id="rId260" Type="http://schemas.openxmlformats.org/officeDocument/2006/relationships/image" Target="../media/image128.png"/><Relationship Id="rId316" Type="http://schemas.openxmlformats.org/officeDocument/2006/relationships/image" Target="../media/image156.png"/><Relationship Id="rId55" Type="http://schemas.openxmlformats.org/officeDocument/2006/relationships/image" Target="../media/image26.png"/><Relationship Id="rId97" Type="http://schemas.openxmlformats.org/officeDocument/2006/relationships/image" Target="../media/image47.png"/><Relationship Id="rId120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24.xml"/><Relationship Id="rId299" Type="http://schemas.openxmlformats.org/officeDocument/2006/relationships/customXml" Target="../ink/ink315.xml"/><Relationship Id="rId21" Type="http://schemas.openxmlformats.org/officeDocument/2006/relationships/customXml" Target="../ink/ink176.xml"/><Relationship Id="rId63" Type="http://schemas.openxmlformats.org/officeDocument/2006/relationships/customXml" Target="../ink/ink197.xml"/><Relationship Id="rId159" Type="http://schemas.openxmlformats.org/officeDocument/2006/relationships/customXml" Target="../ink/ink245.xml"/><Relationship Id="rId324" Type="http://schemas.openxmlformats.org/officeDocument/2006/relationships/image" Target="../media/image321.png"/><Relationship Id="rId366" Type="http://schemas.openxmlformats.org/officeDocument/2006/relationships/image" Target="../media/image342.png"/><Relationship Id="rId170" Type="http://schemas.openxmlformats.org/officeDocument/2006/relationships/image" Target="../media/image244.png"/><Relationship Id="rId226" Type="http://schemas.openxmlformats.org/officeDocument/2006/relationships/image" Target="../media/image272.png"/><Relationship Id="rId433" Type="http://schemas.openxmlformats.org/officeDocument/2006/relationships/customXml" Target="../ink/ink382.xml"/><Relationship Id="rId268" Type="http://schemas.openxmlformats.org/officeDocument/2006/relationships/image" Target="../media/image293.png"/><Relationship Id="rId475" Type="http://schemas.openxmlformats.org/officeDocument/2006/relationships/customXml" Target="../ink/ink403.xml"/><Relationship Id="rId32" Type="http://schemas.openxmlformats.org/officeDocument/2006/relationships/image" Target="../media/image175.png"/><Relationship Id="rId74" Type="http://schemas.openxmlformats.org/officeDocument/2006/relationships/image" Target="../media/image196.png"/><Relationship Id="rId128" Type="http://schemas.openxmlformats.org/officeDocument/2006/relationships/image" Target="../media/image223.png"/><Relationship Id="rId335" Type="http://schemas.openxmlformats.org/officeDocument/2006/relationships/customXml" Target="../ink/ink333.xml"/><Relationship Id="rId377" Type="http://schemas.openxmlformats.org/officeDocument/2006/relationships/customXml" Target="../ink/ink354.xml"/><Relationship Id="rId5" Type="http://schemas.openxmlformats.org/officeDocument/2006/relationships/image" Target="../media/image11.png"/><Relationship Id="rId181" Type="http://schemas.openxmlformats.org/officeDocument/2006/relationships/customXml" Target="../ink/ink256.xml"/><Relationship Id="rId237" Type="http://schemas.openxmlformats.org/officeDocument/2006/relationships/customXml" Target="../ink/ink284.xml"/><Relationship Id="rId402" Type="http://schemas.openxmlformats.org/officeDocument/2006/relationships/image" Target="../media/image360.png"/><Relationship Id="rId279" Type="http://schemas.openxmlformats.org/officeDocument/2006/relationships/customXml" Target="../ink/ink305.xml"/><Relationship Id="rId444" Type="http://schemas.openxmlformats.org/officeDocument/2006/relationships/image" Target="../media/image381.png"/><Relationship Id="rId43" Type="http://schemas.openxmlformats.org/officeDocument/2006/relationships/customXml" Target="../ink/ink187.xml"/><Relationship Id="rId139" Type="http://schemas.openxmlformats.org/officeDocument/2006/relationships/customXml" Target="../ink/ink235.xml"/><Relationship Id="rId290" Type="http://schemas.openxmlformats.org/officeDocument/2006/relationships/image" Target="../media/image304.png"/><Relationship Id="rId304" Type="http://schemas.openxmlformats.org/officeDocument/2006/relationships/image" Target="../media/image311.png"/><Relationship Id="rId346" Type="http://schemas.openxmlformats.org/officeDocument/2006/relationships/image" Target="../media/image332.png"/><Relationship Id="rId388" Type="http://schemas.openxmlformats.org/officeDocument/2006/relationships/image" Target="../media/image353.png"/><Relationship Id="rId85" Type="http://schemas.openxmlformats.org/officeDocument/2006/relationships/customXml" Target="../ink/ink208.xml"/><Relationship Id="rId150" Type="http://schemas.openxmlformats.org/officeDocument/2006/relationships/image" Target="../media/image234.png"/><Relationship Id="rId192" Type="http://schemas.openxmlformats.org/officeDocument/2006/relationships/image" Target="../media/image255.png"/><Relationship Id="rId206" Type="http://schemas.openxmlformats.org/officeDocument/2006/relationships/image" Target="../media/image262.png"/><Relationship Id="rId413" Type="http://schemas.openxmlformats.org/officeDocument/2006/relationships/customXml" Target="../ink/ink372.xml"/><Relationship Id="rId248" Type="http://schemas.openxmlformats.org/officeDocument/2006/relationships/image" Target="../media/image283.png"/><Relationship Id="rId455" Type="http://schemas.openxmlformats.org/officeDocument/2006/relationships/customXml" Target="../ink/ink393.xml"/><Relationship Id="rId12" Type="http://schemas.openxmlformats.org/officeDocument/2006/relationships/image" Target="../media/image165.png"/><Relationship Id="rId108" Type="http://schemas.openxmlformats.org/officeDocument/2006/relationships/image" Target="../media/image213.png"/><Relationship Id="rId315" Type="http://schemas.openxmlformats.org/officeDocument/2006/relationships/customXml" Target="../ink/ink323.xml"/><Relationship Id="rId357" Type="http://schemas.openxmlformats.org/officeDocument/2006/relationships/customXml" Target="../ink/ink344.xml"/><Relationship Id="rId54" Type="http://schemas.openxmlformats.org/officeDocument/2006/relationships/image" Target="../media/image186.png"/><Relationship Id="rId96" Type="http://schemas.openxmlformats.org/officeDocument/2006/relationships/image" Target="../media/image207.png"/><Relationship Id="rId161" Type="http://schemas.openxmlformats.org/officeDocument/2006/relationships/customXml" Target="../ink/ink246.xml"/><Relationship Id="rId217" Type="http://schemas.openxmlformats.org/officeDocument/2006/relationships/customXml" Target="../ink/ink274.xml"/><Relationship Id="rId399" Type="http://schemas.openxmlformats.org/officeDocument/2006/relationships/customXml" Target="../ink/ink365.xml"/><Relationship Id="rId259" Type="http://schemas.openxmlformats.org/officeDocument/2006/relationships/customXml" Target="../ink/ink295.xml"/><Relationship Id="rId424" Type="http://schemas.openxmlformats.org/officeDocument/2006/relationships/image" Target="../media/image371.png"/><Relationship Id="rId466" Type="http://schemas.openxmlformats.org/officeDocument/2006/relationships/image" Target="../media/image392.png"/><Relationship Id="rId23" Type="http://schemas.openxmlformats.org/officeDocument/2006/relationships/customXml" Target="../ink/ink177.xml"/><Relationship Id="rId119" Type="http://schemas.openxmlformats.org/officeDocument/2006/relationships/customXml" Target="../ink/ink225.xml"/><Relationship Id="rId270" Type="http://schemas.openxmlformats.org/officeDocument/2006/relationships/image" Target="../media/image294.png"/><Relationship Id="rId326" Type="http://schemas.openxmlformats.org/officeDocument/2006/relationships/image" Target="../media/image322.png"/><Relationship Id="rId65" Type="http://schemas.openxmlformats.org/officeDocument/2006/relationships/customXml" Target="../ink/ink198.xml"/><Relationship Id="rId130" Type="http://schemas.openxmlformats.org/officeDocument/2006/relationships/image" Target="../media/image224.png"/><Relationship Id="rId368" Type="http://schemas.openxmlformats.org/officeDocument/2006/relationships/image" Target="../media/image343.png"/><Relationship Id="rId172" Type="http://schemas.openxmlformats.org/officeDocument/2006/relationships/image" Target="../media/image245.png"/><Relationship Id="rId228" Type="http://schemas.openxmlformats.org/officeDocument/2006/relationships/image" Target="../media/image273.png"/><Relationship Id="rId435" Type="http://schemas.openxmlformats.org/officeDocument/2006/relationships/customXml" Target="../ink/ink383.xml"/><Relationship Id="rId477" Type="http://schemas.openxmlformats.org/officeDocument/2006/relationships/customXml" Target="../ink/ink404.xml"/><Relationship Id="rId281" Type="http://schemas.openxmlformats.org/officeDocument/2006/relationships/customXml" Target="../ink/ink306.xml"/><Relationship Id="rId337" Type="http://schemas.openxmlformats.org/officeDocument/2006/relationships/customXml" Target="../ink/ink334.xml"/><Relationship Id="rId34" Type="http://schemas.openxmlformats.org/officeDocument/2006/relationships/image" Target="../media/image176.png"/><Relationship Id="rId76" Type="http://schemas.openxmlformats.org/officeDocument/2006/relationships/image" Target="../media/image197.png"/><Relationship Id="rId141" Type="http://schemas.openxmlformats.org/officeDocument/2006/relationships/customXml" Target="../ink/ink236.xml"/><Relationship Id="rId379" Type="http://schemas.openxmlformats.org/officeDocument/2006/relationships/customXml" Target="../ink/ink355.xml"/><Relationship Id="rId7" Type="http://schemas.openxmlformats.org/officeDocument/2006/relationships/customXml" Target="../ink/ink169.xml"/><Relationship Id="rId183" Type="http://schemas.openxmlformats.org/officeDocument/2006/relationships/customXml" Target="../ink/ink257.xml"/><Relationship Id="rId239" Type="http://schemas.openxmlformats.org/officeDocument/2006/relationships/customXml" Target="../ink/ink285.xml"/><Relationship Id="rId390" Type="http://schemas.openxmlformats.org/officeDocument/2006/relationships/image" Target="../media/image354.png"/><Relationship Id="rId404" Type="http://schemas.openxmlformats.org/officeDocument/2006/relationships/image" Target="../media/image361.png"/><Relationship Id="rId446" Type="http://schemas.openxmlformats.org/officeDocument/2006/relationships/image" Target="../media/image382.png"/><Relationship Id="rId250" Type="http://schemas.openxmlformats.org/officeDocument/2006/relationships/image" Target="../media/image284.png"/><Relationship Id="rId292" Type="http://schemas.openxmlformats.org/officeDocument/2006/relationships/image" Target="../media/image305.png"/><Relationship Id="rId306" Type="http://schemas.openxmlformats.org/officeDocument/2006/relationships/image" Target="../media/image312.png"/><Relationship Id="rId45" Type="http://schemas.openxmlformats.org/officeDocument/2006/relationships/customXml" Target="../ink/ink188.xml"/><Relationship Id="rId87" Type="http://schemas.openxmlformats.org/officeDocument/2006/relationships/customXml" Target="../ink/ink209.xml"/><Relationship Id="rId110" Type="http://schemas.openxmlformats.org/officeDocument/2006/relationships/image" Target="../media/image214.png"/><Relationship Id="rId348" Type="http://schemas.openxmlformats.org/officeDocument/2006/relationships/image" Target="../media/image333.png"/><Relationship Id="rId152" Type="http://schemas.openxmlformats.org/officeDocument/2006/relationships/image" Target="../media/image235.png"/><Relationship Id="rId194" Type="http://schemas.openxmlformats.org/officeDocument/2006/relationships/image" Target="../media/image256.png"/><Relationship Id="rId208" Type="http://schemas.openxmlformats.org/officeDocument/2006/relationships/image" Target="../media/image263.png"/><Relationship Id="rId415" Type="http://schemas.openxmlformats.org/officeDocument/2006/relationships/customXml" Target="../ink/ink373.xml"/><Relationship Id="rId457" Type="http://schemas.openxmlformats.org/officeDocument/2006/relationships/customXml" Target="../ink/ink394.xml"/><Relationship Id="rId261" Type="http://schemas.openxmlformats.org/officeDocument/2006/relationships/customXml" Target="../ink/ink296.xml"/><Relationship Id="rId14" Type="http://schemas.openxmlformats.org/officeDocument/2006/relationships/image" Target="../media/image166.png"/><Relationship Id="rId56" Type="http://schemas.openxmlformats.org/officeDocument/2006/relationships/image" Target="../media/image187.png"/><Relationship Id="rId317" Type="http://schemas.openxmlformats.org/officeDocument/2006/relationships/customXml" Target="../ink/ink324.xml"/><Relationship Id="rId359" Type="http://schemas.openxmlformats.org/officeDocument/2006/relationships/customXml" Target="../ink/ink345.xml"/><Relationship Id="rId98" Type="http://schemas.openxmlformats.org/officeDocument/2006/relationships/image" Target="../media/image208.png"/><Relationship Id="rId121" Type="http://schemas.openxmlformats.org/officeDocument/2006/relationships/customXml" Target="../ink/ink226.xml"/><Relationship Id="rId163" Type="http://schemas.openxmlformats.org/officeDocument/2006/relationships/customXml" Target="../ink/ink247.xml"/><Relationship Id="rId219" Type="http://schemas.openxmlformats.org/officeDocument/2006/relationships/customXml" Target="../ink/ink275.xml"/><Relationship Id="rId370" Type="http://schemas.openxmlformats.org/officeDocument/2006/relationships/image" Target="../media/image344.png"/><Relationship Id="rId426" Type="http://schemas.openxmlformats.org/officeDocument/2006/relationships/image" Target="../media/image372.png"/><Relationship Id="rId230" Type="http://schemas.openxmlformats.org/officeDocument/2006/relationships/image" Target="../media/image274.png"/><Relationship Id="rId468" Type="http://schemas.openxmlformats.org/officeDocument/2006/relationships/image" Target="../media/image393.png"/><Relationship Id="rId25" Type="http://schemas.openxmlformats.org/officeDocument/2006/relationships/customXml" Target="../ink/ink178.xml"/><Relationship Id="rId67" Type="http://schemas.openxmlformats.org/officeDocument/2006/relationships/customXml" Target="../ink/ink199.xml"/><Relationship Id="rId272" Type="http://schemas.openxmlformats.org/officeDocument/2006/relationships/image" Target="../media/image295.png"/><Relationship Id="rId328" Type="http://schemas.openxmlformats.org/officeDocument/2006/relationships/image" Target="../media/image323.png"/><Relationship Id="rId132" Type="http://schemas.openxmlformats.org/officeDocument/2006/relationships/image" Target="../media/image225.png"/><Relationship Id="rId174" Type="http://schemas.openxmlformats.org/officeDocument/2006/relationships/image" Target="../media/image246.png"/><Relationship Id="rId381" Type="http://schemas.openxmlformats.org/officeDocument/2006/relationships/customXml" Target="../ink/ink356.xml"/><Relationship Id="rId241" Type="http://schemas.openxmlformats.org/officeDocument/2006/relationships/customXml" Target="../ink/ink286.xml"/><Relationship Id="rId437" Type="http://schemas.openxmlformats.org/officeDocument/2006/relationships/customXml" Target="../ink/ink384.xml"/><Relationship Id="rId479" Type="http://schemas.openxmlformats.org/officeDocument/2006/relationships/customXml" Target="../ink/ink405.xml"/><Relationship Id="rId36" Type="http://schemas.openxmlformats.org/officeDocument/2006/relationships/image" Target="../media/image177.png"/><Relationship Id="rId283" Type="http://schemas.openxmlformats.org/officeDocument/2006/relationships/customXml" Target="../ink/ink307.xml"/><Relationship Id="rId339" Type="http://schemas.openxmlformats.org/officeDocument/2006/relationships/customXml" Target="../ink/ink335.xml"/><Relationship Id="rId78" Type="http://schemas.openxmlformats.org/officeDocument/2006/relationships/image" Target="../media/image198.png"/><Relationship Id="rId101" Type="http://schemas.openxmlformats.org/officeDocument/2006/relationships/customXml" Target="../ink/ink216.xml"/><Relationship Id="rId143" Type="http://schemas.openxmlformats.org/officeDocument/2006/relationships/customXml" Target="../ink/ink237.xml"/><Relationship Id="rId185" Type="http://schemas.openxmlformats.org/officeDocument/2006/relationships/customXml" Target="../ink/ink258.xml"/><Relationship Id="rId350" Type="http://schemas.openxmlformats.org/officeDocument/2006/relationships/image" Target="../media/image334.png"/><Relationship Id="rId406" Type="http://schemas.openxmlformats.org/officeDocument/2006/relationships/image" Target="../media/image362.png"/><Relationship Id="rId9" Type="http://schemas.openxmlformats.org/officeDocument/2006/relationships/customXml" Target="../ink/ink170.xml"/><Relationship Id="rId210" Type="http://schemas.openxmlformats.org/officeDocument/2006/relationships/image" Target="../media/image264.png"/><Relationship Id="rId392" Type="http://schemas.openxmlformats.org/officeDocument/2006/relationships/image" Target="../media/image355.png"/><Relationship Id="rId448" Type="http://schemas.openxmlformats.org/officeDocument/2006/relationships/image" Target="../media/image383.png"/><Relationship Id="rId252" Type="http://schemas.openxmlformats.org/officeDocument/2006/relationships/image" Target="../media/image285.png"/><Relationship Id="rId294" Type="http://schemas.openxmlformats.org/officeDocument/2006/relationships/image" Target="../media/image306.png"/><Relationship Id="rId308" Type="http://schemas.openxmlformats.org/officeDocument/2006/relationships/image" Target="../media/image313.png"/><Relationship Id="rId47" Type="http://schemas.openxmlformats.org/officeDocument/2006/relationships/customXml" Target="../ink/ink189.xml"/><Relationship Id="rId89" Type="http://schemas.openxmlformats.org/officeDocument/2006/relationships/customXml" Target="../ink/ink210.xml"/><Relationship Id="rId112" Type="http://schemas.openxmlformats.org/officeDocument/2006/relationships/image" Target="../media/image215.png"/><Relationship Id="rId154" Type="http://schemas.openxmlformats.org/officeDocument/2006/relationships/image" Target="../media/image236.png"/><Relationship Id="rId361" Type="http://schemas.openxmlformats.org/officeDocument/2006/relationships/customXml" Target="../ink/ink346.xml"/><Relationship Id="rId196" Type="http://schemas.openxmlformats.org/officeDocument/2006/relationships/image" Target="../media/image257.png"/><Relationship Id="rId417" Type="http://schemas.openxmlformats.org/officeDocument/2006/relationships/customXml" Target="../ink/ink374.xml"/><Relationship Id="rId459" Type="http://schemas.openxmlformats.org/officeDocument/2006/relationships/customXml" Target="../ink/ink395.xml"/><Relationship Id="rId16" Type="http://schemas.openxmlformats.org/officeDocument/2006/relationships/image" Target="../media/image167.png"/><Relationship Id="rId221" Type="http://schemas.openxmlformats.org/officeDocument/2006/relationships/customXml" Target="../ink/ink276.xml"/><Relationship Id="rId263" Type="http://schemas.openxmlformats.org/officeDocument/2006/relationships/customXml" Target="../ink/ink297.xml"/><Relationship Id="rId319" Type="http://schemas.openxmlformats.org/officeDocument/2006/relationships/customXml" Target="../ink/ink325.xml"/><Relationship Id="rId470" Type="http://schemas.openxmlformats.org/officeDocument/2006/relationships/image" Target="../media/image394.png"/><Relationship Id="rId58" Type="http://schemas.openxmlformats.org/officeDocument/2006/relationships/image" Target="../media/image188.png"/><Relationship Id="rId123" Type="http://schemas.openxmlformats.org/officeDocument/2006/relationships/customXml" Target="../ink/ink227.xml"/><Relationship Id="rId330" Type="http://schemas.openxmlformats.org/officeDocument/2006/relationships/image" Target="../media/image324.png"/><Relationship Id="rId165" Type="http://schemas.openxmlformats.org/officeDocument/2006/relationships/customXml" Target="../ink/ink248.xml"/><Relationship Id="rId372" Type="http://schemas.openxmlformats.org/officeDocument/2006/relationships/image" Target="../media/image345.png"/><Relationship Id="rId428" Type="http://schemas.openxmlformats.org/officeDocument/2006/relationships/image" Target="../media/image373.png"/><Relationship Id="rId232" Type="http://schemas.openxmlformats.org/officeDocument/2006/relationships/image" Target="../media/image275.png"/><Relationship Id="rId274" Type="http://schemas.openxmlformats.org/officeDocument/2006/relationships/image" Target="../media/image296.png"/><Relationship Id="rId481" Type="http://schemas.openxmlformats.org/officeDocument/2006/relationships/customXml" Target="../ink/ink406.xml"/><Relationship Id="rId27" Type="http://schemas.openxmlformats.org/officeDocument/2006/relationships/customXml" Target="../ink/ink179.xml"/><Relationship Id="rId69" Type="http://schemas.openxmlformats.org/officeDocument/2006/relationships/customXml" Target="../ink/ink200.xml"/><Relationship Id="rId134" Type="http://schemas.openxmlformats.org/officeDocument/2006/relationships/image" Target="../media/image226.png"/><Relationship Id="rId80" Type="http://schemas.openxmlformats.org/officeDocument/2006/relationships/image" Target="../media/image199.png"/><Relationship Id="rId176" Type="http://schemas.openxmlformats.org/officeDocument/2006/relationships/image" Target="../media/image247.png"/><Relationship Id="rId341" Type="http://schemas.openxmlformats.org/officeDocument/2006/relationships/customXml" Target="../ink/ink336.xml"/><Relationship Id="rId383" Type="http://schemas.openxmlformats.org/officeDocument/2006/relationships/customXml" Target="../ink/ink357.xml"/><Relationship Id="rId439" Type="http://schemas.openxmlformats.org/officeDocument/2006/relationships/customXml" Target="../ink/ink385.xml"/><Relationship Id="rId201" Type="http://schemas.openxmlformats.org/officeDocument/2006/relationships/customXml" Target="../ink/ink266.xml"/><Relationship Id="rId243" Type="http://schemas.openxmlformats.org/officeDocument/2006/relationships/customXml" Target="../ink/ink287.xml"/><Relationship Id="rId285" Type="http://schemas.openxmlformats.org/officeDocument/2006/relationships/customXml" Target="../ink/ink308.xml"/><Relationship Id="rId450" Type="http://schemas.openxmlformats.org/officeDocument/2006/relationships/image" Target="../media/image384.png"/><Relationship Id="rId38" Type="http://schemas.openxmlformats.org/officeDocument/2006/relationships/image" Target="../media/image178.png"/><Relationship Id="rId103" Type="http://schemas.openxmlformats.org/officeDocument/2006/relationships/customXml" Target="../ink/ink217.xml"/><Relationship Id="rId310" Type="http://schemas.openxmlformats.org/officeDocument/2006/relationships/image" Target="../media/image314.png"/><Relationship Id="rId91" Type="http://schemas.openxmlformats.org/officeDocument/2006/relationships/customXml" Target="../ink/ink211.xml"/><Relationship Id="rId145" Type="http://schemas.openxmlformats.org/officeDocument/2006/relationships/customXml" Target="../ink/ink238.xml"/><Relationship Id="rId187" Type="http://schemas.openxmlformats.org/officeDocument/2006/relationships/customXml" Target="../ink/ink259.xml"/><Relationship Id="rId352" Type="http://schemas.openxmlformats.org/officeDocument/2006/relationships/image" Target="../media/image335.png"/><Relationship Id="rId394" Type="http://schemas.openxmlformats.org/officeDocument/2006/relationships/image" Target="../media/image356.png"/><Relationship Id="rId408" Type="http://schemas.openxmlformats.org/officeDocument/2006/relationships/image" Target="../media/image363.png"/><Relationship Id="rId212" Type="http://schemas.openxmlformats.org/officeDocument/2006/relationships/image" Target="../media/image265.png"/><Relationship Id="rId254" Type="http://schemas.openxmlformats.org/officeDocument/2006/relationships/image" Target="../media/image286.png"/><Relationship Id="rId49" Type="http://schemas.openxmlformats.org/officeDocument/2006/relationships/customXml" Target="../ink/ink190.xml"/><Relationship Id="rId114" Type="http://schemas.openxmlformats.org/officeDocument/2006/relationships/image" Target="../media/image216.png"/><Relationship Id="rId296" Type="http://schemas.openxmlformats.org/officeDocument/2006/relationships/image" Target="../media/image307.png"/><Relationship Id="rId461" Type="http://schemas.openxmlformats.org/officeDocument/2006/relationships/customXml" Target="../ink/ink396.xml"/><Relationship Id="rId60" Type="http://schemas.openxmlformats.org/officeDocument/2006/relationships/image" Target="../media/image189.png"/><Relationship Id="rId156" Type="http://schemas.openxmlformats.org/officeDocument/2006/relationships/image" Target="../media/image237.png"/><Relationship Id="rId198" Type="http://schemas.openxmlformats.org/officeDocument/2006/relationships/image" Target="../media/image258.png"/><Relationship Id="rId321" Type="http://schemas.openxmlformats.org/officeDocument/2006/relationships/customXml" Target="../ink/ink326.xml"/><Relationship Id="rId363" Type="http://schemas.openxmlformats.org/officeDocument/2006/relationships/customXml" Target="../ink/ink347.xml"/><Relationship Id="rId419" Type="http://schemas.openxmlformats.org/officeDocument/2006/relationships/customXml" Target="../ink/ink375.xml"/><Relationship Id="rId223" Type="http://schemas.openxmlformats.org/officeDocument/2006/relationships/customXml" Target="../ink/ink277.xml"/><Relationship Id="rId430" Type="http://schemas.openxmlformats.org/officeDocument/2006/relationships/image" Target="../media/image374.png"/><Relationship Id="rId18" Type="http://schemas.openxmlformats.org/officeDocument/2006/relationships/image" Target="../media/image168.png"/><Relationship Id="rId265" Type="http://schemas.openxmlformats.org/officeDocument/2006/relationships/customXml" Target="../ink/ink298.xml"/><Relationship Id="rId472" Type="http://schemas.openxmlformats.org/officeDocument/2006/relationships/image" Target="../media/image395.png"/><Relationship Id="rId125" Type="http://schemas.openxmlformats.org/officeDocument/2006/relationships/customXml" Target="../ink/ink228.xml"/><Relationship Id="rId167" Type="http://schemas.openxmlformats.org/officeDocument/2006/relationships/customXml" Target="../ink/ink249.xml"/><Relationship Id="rId332" Type="http://schemas.openxmlformats.org/officeDocument/2006/relationships/image" Target="../media/image325.png"/><Relationship Id="rId374" Type="http://schemas.openxmlformats.org/officeDocument/2006/relationships/image" Target="../media/image346.png"/><Relationship Id="rId71" Type="http://schemas.openxmlformats.org/officeDocument/2006/relationships/customXml" Target="../ink/ink201.xml"/><Relationship Id="rId234" Type="http://schemas.openxmlformats.org/officeDocument/2006/relationships/image" Target="../media/image276.png"/><Relationship Id="rId2" Type="http://schemas.openxmlformats.org/officeDocument/2006/relationships/customXml" Target="../ink/ink166.xml"/><Relationship Id="rId29" Type="http://schemas.openxmlformats.org/officeDocument/2006/relationships/customXml" Target="../ink/ink180.xml"/><Relationship Id="rId276" Type="http://schemas.openxmlformats.org/officeDocument/2006/relationships/image" Target="../media/image297.png"/><Relationship Id="rId441" Type="http://schemas.openxmlformats.org/officeDocument/2006/relationships/customXml" Target="../ink/ink386.xml"/><Relationship Id="rId483" Type="http://schemas.openxmlformats.org/officeDocument/2006/relationships/customXml" Target="../ink/ink407.xml"/><Relationship Id="rId40" Type="http://schemas.openxmlformats.org/officeDocument/2006/relationships/image" Target="../media/image179.png"/><Relationship Id="rId136" Type="http://schemas.openxmlformats.org/officeDocument/2006/relationships/image" Target="../media/image227.png"/><Relationship Id="rId178" Type="http://schemas.openxmlformats.org/officeDocument/2006/relationships/image" Target="../media/image248.png"/><Relationship Id="rId301" Type="http://schemas.openxmlformats.org/officeDocument/2006/relationships/customXml" Target="../ink/ink316.xml"/><Relationship Id="rId343" Type="http://schemas.openxmlformats.org/officeDocument/2006/relationships/customXml" Target="../ink/ink337.xml"/><Relationship Id="rId82" Type="http://schemas.openxmlformats.org/officeDocument/2006/relationships/image" Target="../media/image200.png"/><Relationship Id="rId203" Type="http://schemas.openxmlformats.org/officeDocument/2006/relationships/customXml" Target="../ink/ink267.xml"/><Relationship Id="rId385" Type="http://schemas.openxmlformats.org/officeDocument/2006/relationships/customXml" Target="../ink/ink358.xml"/><Relationship Id="rId245" Type="http://schemas.openxmlformats.org/officeDocument/2006/relationships/customXml" Target="../ink/ink288.xml"/><Relationship Id="rId287" Type="http://schemas.openxmlformats.org/officeDocument/2006/relationships/customXml" Target="../ink/ink309.xml"/><Relationship Id="rId410" Type="http://schemas.openxmlformats.org/officeDocument/2006/relationships/image" Target="../media/image364.png"/><Relationship Id="rId452" Type="http://schemas.openxmlformats.org/officeDocument/2006/relationships/image" Target="../media/image385.png"/><Relationship Id="rId105" Type="http://schemas.openxmlformats.org/officeDocument/2006/relationships/customXml" Target="../ink/ink218.xml"/><Relationship Id="rId147" Type="http://schemas.openxmlformats.org/officeDocument/2006/relationships/customXml" Target="../ink/ink239.xml"/><Relationship Id="rId312" Type="http://schemas.openxmlformats.org/officeDocument/2006/relationships/image" Target="../media/image315.png"/><Relationship Id="rId354" Type="http://schemas.openxmlformats.org/officeDocument/2006/relationships/image" Target="../media/image336.png"/><Relationship Id="rId51" Type="http://schemas.openxmlformats.org/officeDocument/2006/relationships/customXml" Target="../ink/ink191.xml"/><Relationship Id="rId93" Type="http://schemas.openxmlformats.org/officeDocument/2006/relationships/customXml" Target="../ink/ink212.xml"/><Relationship Id="rId189" Type="http://schemas.openxmlformats.org/officeDocument/2006/relationships/customXml" Target="../ink/ink260.xml"/><Relationship Id="rId396" Type="http://schemas.openxmlformats.org/officeDocument/2006/relationships/image" Target="../media/image357.png"/><Relationship Id="rId3" Type="http://schemas.openxmlformats.org/officeDocument/2006/relationships/image" Target="../media/image1.png"/><Relationship Id="rId214" Type="http://schemas.openxmlformats.org/officeDocument/2006/relationships/image" Target="../media/image266.png"/><Relationship Id="rId235" Type="http://schemas.openxmlformats.org/officeDocument/2006/relationships/customXml" Target="../ink/ink283.xml"/><Relationship Id="rId256" Type="http://schemas.openxmlformats.org/officeDocument/2006/relationships/image" Target="../media/image287.png"/><Relationship Id="rId277" Type="http://schemas.openxmlformats.org/officeDocument/2006/relationships/customXml" Target="../ink/ink304.xml"/><Relationship Id="rId298" Type="http://schemas.openxmlformats.org/officeDocument/2006/relationships/image" Target="../media/image308.png"/><Relationship Id="rId400" Type="http://schemas.openxmlformats.org/officeDocument/2006/relationships/image" Target="../media/image359.png"/><Relationship Id="rId421" Type="http://schemas.openxmlformats.org/officeDocument/2006/relationships/customXml" Target="../ink/ink376.xml"/><Relationship Id="rId442" Type="http://schemas.openxmlformats.org/officeDocument/2006/relationships/image" Target="../media/image380.png"/><Relationship Id="rId463" Type="http://schemas.openxmlformats.org/officeDocument/2006/relationships/customXml" Target="../ink/ink397.xml"/><Relationship Id="rId484" Type="http://schemas.openxmlformats.org/officeDocument/2006/relationships/image" Target="../media/image401.png"/><Relationship Id="rId116" Type="http://schemas.openxmlformats.org/officeDocument/2006/relationships/image" Target="../media/image217.png"/><Relationship Id="rId137" Type="http://schemas.openxmlformats.org/officeDocument/2006/relationships/customXml" Target="../ink/ink234.xml"/><Relationship Id="rId158" Type="http://schemas.openxmlformats.org/officeDocument/2006/relationships/image" Target="../media/image238.png"/><Relationship Id="rId302" Type="http://schemas.openxmlformats.org/officeDocument/2006/relationships/image" Target="../media/image310.png"/><Relationship Id="rId323" Type="http://schemas.openxmlformats.org/officeDocument/2006/relationships/customXml" Target="../ink/ink327.xml"/><Relationship Id="rId344" Type="http://schemas.openxmlformats.org/officeDocument/2006/relationships/image" Target="../media/image331.png"/><Relationship Id="rId20" Type="http://schemas.openxmlformats.org/officeDocument/2006/relationships/image" Target="../media/image169.png"/><Relationship Id="rId41" Type="http://schemas.openxmlformats.org/officeDocument/2006/relationships/customXml" Target="../ink/ink186.xml"/><Relationship Id="rId62" Type="http://schemas.openxmlformats.org/officeDocument/2006/relationships/image" Target="../media/image190.png"/><Relationship Id="rId83" Type="http://schemas.openxmlformats.org/officeDocument/2006/relationships/customXml" Target="../ink/ink207.xml"/><Relationship Id="rId179" Type="http://schemas.openxmlformats.org/officeDocument/2006/relationships/customXml" Target="../ink/ink255.xml"/><Relationship Id="rId365" Type="http://schemas.openxmlformats.org/officeDocument/2006/relationships/customXml" Target="../ink/ink348.xml"/><Relationship Id="rId386" Type="http://schemas.openxmlformats.org/officeDocument/2006/relationships/image" Target="../media/image352.png"/><Relationship Id="rId190" Type="http://schemas.openxmlformats.org/officeDocument/2006/relationships/image" Target="../media/image254.png"/><Relationship Id="rId204" Type="http://schemas.openxmlformats.org/officeDocument/2006/relationships/image" Target="../media/image261.png"/><Relationship Id="rId225" Type="http://schemas.openxmlformats.org/officeDocument/2006/relationships/customXml" Target="../ink/ink278.xml"/><Relationship Id="rId246" Type="http://schemas.openxmlformats.org/officeDocument/2006/relationships/image" Target="../media/image282.png"/><Relationship Id="rId267" Type="http://schemas.openxmlformats.org/officeDocument/2006/relationships/customXml" Target="../ink/ink299.xml"/><Relationship Id="rId288" Type="http://schemas.openxmlformats.org/officeDocument/2006/relationships/image" Target="../media/image303.png"/><Relationship Id="rId411" Type="http://schemas.openxmlformats.org/officeDocument/2006/relationships/customXml" Target="../ink/ink371.xml"/><Relationship Id="rId432" Type="http://schemas.openxmlformats.org/officeDocument/2006/relationships/image" Target="../media/image375.png"/><Relationship Id="rId453" Type="http://schemas.openxmlformats.org/officeDocument/2006/relationships/customXml" Target="../ink/ink392.xml"/><Relationship Id="rId474" Type="http://schemas.openxmlformats.org/officeDocument/2006/relationships/image" Target="../media/image396.png"/><Relationship Id="rId106" Type="http://schemas.openxmlformats.org/officeDocument/2006/relationships/image" Target="../media/image212.png"/><Relationship Id="rId127" Type="http://schemas.openxmlformats.org/officeDocument/2006/relationships/customXml" Target="../ink/ink229.xml"/><Relationship Id="rId313" Type="http://schemas.openxmlformats.org/officeDocument/2006/relationships/customXml" Target="../ink/ink322.xml"/><Relationship Id="rId10" Type="http://schemas.openxmlformats.org/officeDocument/2006/relationships/image" Target="../media/image164.png"/><Relationship Id="rId31" Type="http://schemas.openxmlformats.org/officeDocument/2006/relationships/customXml" Target="../ink/ink181.xml"/><Relationship Id="rId52" Type="http://schemas.openxmlformats.org/officeDocument/2006/relationships/image" Target="../media/image185.png"/><Relationship Id="rId73" Type="http://schemas.openxmlformats.org/officeDocument/2006/relationships/customXml" Target="../ink/ink202.xml"/><Relationship Id="rId94" Type="http://schemas.openxmlformats.org/officeDocument/2006/relationships/image" Target="../media/image206.png"/><Relationship Id="rId148" Type="http://schemas.openxmlformats.org/officeDocument/2006/relationships/image" Target="../media/image233.png"/><Relationship Id="rId169" Type="http://schemas.openxmlformats.org/officeDocument/2006/relationships/customXml" Target="../ink/ink250.xml"/><Relationship Id="rId334" Type="http://schemas.openxmlformats.org/officeDocument/2006/relationships/image" Target="../media/image326.png"/><Relationship Id="rId355" Type="http://schemas.openxmlformats.org/officeDocument/2006/relationships/customXml" Target="../ink/ink343.xml"/><Relationship Id="rId376" Type="http://schemas.openxmlformats.org/officeDocument/2006/relationships/image" Target="../media/image347.png"/><Relationship Id="rId397" Type="http://schemas.openxmlformats.org/officeDocument/2006/relationships/customXml" Target="../ink/ink364.xml"/><Relationship Id="rId4" Type="http://schemas.openxmlformats.org/officeDocument/2006/relationships/customXml" Target="../ink/ink167.xml"/><Relationship Id="rId180" Type="http://schemas.openxmlformats.org/officeDocument/2006/relationships/image" Target="../media/image249.png"/><Relationship Id="rId215" Type="http://schemas.openxmlformats.org/officeDocument/2006/relationships/customXml" Target="../ink/ink273.xml"/><Relationship Id="rId236" Type="http://schemas.openxmlformats.org/officeDocument/2006/relationships/image" Target="../media/image277.png"/><Relationship Id="rId257" Type="http://schemas.openxmlformats.org/officeDocument/2006/relationships/customXml" Target="../ink/ink294.xml"/><Relationship Id="rId278" Type="http://schemas.openxmlformats.org/officeDocument/2006/relationships/image" Target="../media/image298.png"/><Relationship Id="rId401" Type="http://schemas.openxmlformats.org/officeDocument/2006/relationships/customXml" Target="../ink/ink366.xml"/><Relationship Id="rId422" Type="http://schemas.openxmlformats.org/officeDocument/2006/relationships/image" Target="../media/image370.png"/><Relationship Id="rId443" Type="http://schemas.openxmlformats.org/officeDocument/2006/relationships/customXml" Target="../ink/ink387.xml"/><Relationship Id="rId464" Type="http://schemas.openxmlformats.org/officeDocument/2006/relationships/image" Target="../media/image391.png"/><Relationship Id="rId303" Type="http://schemas.openxmlformats.org/officeDocument/2006/relationships/customXml" Target="../ink/ink317.xml"/><Relationship Id="rId42" Type="http://schemas.openxmlformats.org/officeDocument/2006/relationships/image" Target="../media/image180.png"/><Relationship Id="rId84" Type="http://schemas.openxmlformats.org/officeDocument/2006/relationships/image" Target="../media/image201.png"/><Relationship Id="rId138" Type="http://schemas.openxmlformats.org/officeDocument/2006/relationships/image" Target="../media/image228.png"/><Relationship Id="rId345" Type="http://schemas.openxmlformats.org/officeDocument/2006/relationships/customXml" Target="../ink/ink338.xml"/><Relationship Id="rId387" Type="http://schemas.openxmlformats.org/officeDocument/2006/relationships/customXml" Target="../ink/ink359.xml"/><Relationship Id="rId191" Type="http://schemas.openxmlformats.org/officeDocument/2006/relationships/customXml" Target="../ink/ink261.xml"/><Relationship Id="rId205" Type="http://schemas.openxmlformats.org/officeDocument/2006/relationships/customXml" Target="../ink/ink268.xml"/><Relationship Id="rId247" Type="http://schemas.openxmlformats.org/officeDocument/2006/relationships/customXml" Target="../ink/ink289.xml"/><Relationship Id="rId412" Type="http://schemas.openxmlformats.org/officeDocument/2006/relationships/image" Target="../media/image365.png"/><Relationship Id="rId107" Type="http://schemas.openxmlformats.org/officeDocument/2006/relationships/customXml" Target="../ink/ink219.xml"/><Relationship Id="rId289" Type="http://schemas.openxmlformats.org/officeDocument/2006/relationships/customXml" Target="../ink/ink310.xml"/><Relationship Id="rId454" Type="http://schemas.openxmlformats.org/officeDocument/2006/relationships/image" Target="../media/image386.png"/><Relationship Id="rId11" Type="http://schemas.openxmlformats.org/officeDocument/2006/relationships/customXml" Target="../ink/ink171.xml"/><Relationship Id="rId53" Type="http://schemas.openxmlformats.org/officeDocument/2006/relationships/customXml" Target="../ink/ink192.xml"/><Relationship Id="rId149" Type="http://schemas.openxmlformats.org/officeDocument/2006/relationships/customXml" Target="../ink/ink240.xml"/><Relationship Id="rId314" Type="http://schemas.openxmlformats.org/officeDocument/2006/relationships/image" Target="../media/image316.png"/><Relationship Id="rId356" Type="http://schemas.openxmlformats.org/officeDocument/2006/relationships/image" Target="../media/image337.png"/><Relationship Id="rId398" Type="http://schemas.openxmlformats.org/officeDocument/2006/relationships/image" Target="../media/image358.png"/><Relationship Id="rId95" Type="http://schemas.openxmlformats.org/officeDocument/2006/relationships/customXml" Target="../ink/ink213.xml"/><Relationship Id="rId160" Type="http://schemas.openxmlformats.org/officeDocument/2006/relationships/image" Target="../media/image239.png"/><Relationship Id="rId216" Type="http://schemas.openxmlformats.org/officeDocument/2006/relationships/image" Target="../media/image267.png"/><Relationship Id="rId423" Type="http://schemas.openxmlformats.org/officeDocument/2006/relationships/customXml" Target="../ink/ink377.xml"/><Relationship Id="rId258" Type="http://schemas.openxmlformats.org/officeDocument/2006/relationships/image" Target="../media/image288.png"/><Relationship Id="rId465" Type="http://schemas.openxmlformats.org/officeDocument/2006/relationships/customXml" Target="../ink/ink398.xml"/><Relationship Id="rId22" Type="http://schemas.openxmlformats.org/officeDocument/2006/relationships/image" Target="../media/image170.png"/><Relationship Id="rId64" Type="http://schemas.openxmlformats.org/officeDocument/2006/relationships/image" Target="../media/image191.png"/><Relationship Id="rId118" Type="http://schemas.openxmlformats.org/officeDocument/2006/relationships/image" Target="../media/image218.png"/><Relationship Id="rId325" Type="http://schemas.openxmlformats.org/officeDocument/2006/relationships/customXml" Target="../ink/ink328.xml"/><Relationship Id="rId367" Type="http://schemas.openxmlformats.org/officeDocument/2006/relationships/customXml" Target="../ink/ink349.xml"/><Relationship Id="rId171" Type="http://schemas.openxmlformats.org/officeDocument/2006/relationships/customXml" Target="../ink/ink251.xml"/><Relationship Id="rId227" Type="http://schemas.openxmlformats.org/officeDocument/2006/relationships/customXml" Target="../ink/ink279.xml"/><Relationship Id="rId269" Type="http://schemas.openxmlformats.org/officeDocument/2006/relationships/customXml" Target="../ink/ink300.xml"/><Relationship Id="rId434" Type="http://schemas.openxmlformats.org/officeDocument/2006/relationships/image" Target="../media/image376.png"/><Relationship Id="rId476" Type="http://schemas.openxmlformats.org/officeDocument/2006/relationships/image" Target="../media/image397.png"/><Relationship Id="rId33" Type="http://schemas.openxmlformats.org/officeDocument/2006/relationships/customXml" Target="../ink/ink182.xml"/><Relationship Id="rId129" Type="http://schemas.openxmlformats.org/officeDocument/2006/relationships/customXml" Target="../ink/ink230.xml"/><Relationship Id="rId280" Type="http://schemas.openxmlformats.org/officeDocument/2006/relationships/image" Target="../media/image299.png"/><Relationship Id="rId336" Type="http://schemas.openxmlformats.org/officeDocument/2006/relationships/image" Target="../media/image327.png"/><Relationship Id="rId75" Type="http://schemas.openxmlformats.org/officeDocument/2006/relationships/customXml" Target="../ink/ink203.xml"/><Relationship Id="rId140" Type="http://schemas.openxmlformats.org/officeDocument/2006/relationships/image" Target="../media/image229.png"/><Relationship Id="rId182" Type="http://schemas.openxmlformats.org/officeDocument/2006/relationships/image" Target="../media/image250.png"/><Relationship Id="rId378" Type="http://schemas.openxmlformats.org/officeDocument/2006/relationships/image" Target="../media/image348.png"/><Relationship Id="rId403" Type="http://schemas.openxmlformats.org/officeDocument/2006/relationships/customXml" Target="../ink/ink367.xml"/><Relationship Id="rId6" Type="http://schemas.openxmlformats.org/officeDocument/2006/relationships/customXml" Target="../ink/ink168.xml"/><Relationship Id="rId238" Type="http://schemas.openxmlformats.org/officeDocument/2006/relationships/image" Target="../media/image278.png"/><Relationship Id="rId445" Type="http://schemas.openxmlformats.org/officeDocument/2006/relationships/customXml" Target="../ink/ink388.xml"/><Relationship Id="rId291" Type="http://schemas.openxmlformats.org/officeDocument/2006/relationships/customXml" Target="../ink/ink311.xml"/><Relationship Id="rId305" Type="http://schemas.openxmlformats.org/officeDocument/2006/relationships/customXml" Target="../ink/ink318.xml"/><Relationship Id="rId347" Type="http://schemas.openxmlformats.org/officeDocument/2006/relationships/customXml" Target="../ink/ink339.xml"/><Relationship Id="rId44" Type="http://schemas.openxmlformats.org/officeDocument/2006/relationships/image" Target="../media/image181.png"/><Relationship Id="rId86" Type="http://schemas.openxmlformats.org/officeDocument/2006/relationships/image" Target="../media/image202.png"/><Relationship Id="rId151" Type="http://schemas.openxmlformats.org/officeDocument/2006/relationships/customXml" Target="../ink/ink241.xml"/><Relationship Id="rId389" Type="http://schemas.openxmlformats.org/officeDocument/2006/relationships/customXml" Target="../ink/ink360.xml"/><Relationship Id="rId193" Type="http://schemas.openxmlformats.org/officeDocument/2006/relationships/customXml" Target="../ink/ink262.xml"/><Relationship Id="rId207" Type="http://schemas.openxmlformats.org/officeDocument/2006/relationships/customXml" Target="../ink/ink269.xml"/><Relationship Id="rId249" Type="http://schemas.openxmlformats.org/officeDocument/2006/relationships/customXml" Target="../ink/ink290.xml"/><Relationship Id="rId414" Type="http://schemas.openxmlformats.org/officeDocument/2006/relationships/image" Target="../media/image366.png"/><Relationship Id="rId456" Type="http://schemas.openxmlformats.org/officeDocument/2006/relationships/image" Target="../media/image387.png"/><Relationship Id="rId13" Type="http://schemas.openxmlformats.org/officeDocument/2006/relationships/customXml" Target="../ink/ink172.xml"/><Relationship Id="rId109" Type="http://schemas.openxmlformats.org/officeDocument/2006/relationships/customXml" Target="../ink/ink220.xml"/><Relationship Id="rId260" Type="http://schemas.openxmlformats.org/officeDocument/2006/relationships/image" Target="../media/image289.png"/><Relationship Id="rId316" Type="http://schemas.openxmlformats.org/officeDocument/2006/relationships/image" Target="../media/image317.png"/><Relationship Id="rId55" Type="http://schemas.openxmlformats.org/officeDocument/2006/relationships/customXml" Target="../ink/ink193.xml"/><Relationship Id="rId97" Type="http://schemas.openxmlformats.org/officeDocument/2006/relationships/customXml" Target="../ink/ink214.xml"/><Relationship Id="rId120" Type="http://schemas.openxmlformats.org/officeDocument/2006/relationships/image" Target="../media/image219.png"/><Relationship Id="rId358" Type="http://schemas.openxmlformats.org/officeDocument/2006/relationships/image" Target="../media/image338.png"/><Relationship Id="rId162" Type="http://schemas.openxmlformats.org/officeDocument/2006/relationships/image" Target="../media/image240.png"/><Relationship Id="rId218" Type="http://schemas.openxmlformats.org/officeDocument/2006/relationships/image" Target="../media/image268.png"/><Relationship Id="rId425" Type="http://schemas.openxmlformats.org/officeDocument/2006/relationships/customXml" Target="../ink/ink378.xml"/><Relationship Id="rId467" Type="http://schemas.openxmlformats.org/officeDocument/2006/relationships/customXml" Target="../ink/ink399.xml"/><Relationship Id="rId271" Type="http://schemas.openxmlformats.org/officeDocument/2006/relationships/customXml" Target="../ink/ink301.xml"/><Relationship Id="rId24" Type="http://schemas.openxmlformats.org/officeDocument/2006/relationships/image" Target="../media/image171.png"/><Relationship Id="rId66" Type="http://schemas.openxmlformats.org/officeDocument/2006/relationships/image" Target="../media/image192.png"/><Relationship Id="rId131" Type="http://schemas.openxmlformats.org/officeDocument/2006/relationships/customXml" Target="../ink/ink231.xml"/><Relationship Id="rId327" Type="http://schemas.openxmlformats.org/officeDocument/2006/relationships/customXml" Target="../ink/ink329.xml"/><Relationship Id="rId369" Type="http://schemas.openxmlformats.org/officeDocument/2006/relationships/customXml" Target="../ink/ink350.xml"/><Relationship Id="rId173" Type="http://schemas.openxmlformats.org/officeDocument/2006/relationships/customXml" Target="../ink/ink252.xml"/><Relationship Id="rId229" Type="http://schemas.openxmlformats.org/officeDocument/2006/relationships/customXml" Target="../ink/ink280.xml"/><Relationship Id="rId380" Type="http://schemas.openxmlformats.org/officeDocument/2006/relationships/image" Target="../media/image349.png"/><Relationship Id="rId436" Type="http://schemas.openxmlformats.org/officeDocument/2006/relationships/image" Target="../media/image377.png"/><Relationship Id="rId240" Type="http://schemas.openxmlformats.org/officeDocument/2006/relationships/image" Target="../media/image279.png"/><Relationship Id="rId478" Type="http://schemas.openxmlformats.org/officeDocument/2006/relationships/image" Target="../media/image398.png"/><Relationship Id="rId35" Type="http://schemas.openxmlformats.org/officeDocument/2006/relationships/customXml" Target="../ink/ink183.xml"/><Relationship Id="rId77" Type="http://schemas.openxmlformats.org/officeDocument/2006/relationships/customXml" Target="../ink/ink204.xml"/><Relationship Id="rId100" Type="http://schemas.openxmlformats.org/officeDocument/2006/relationships/image" Target="../media/image209.png"/><Relationship Id="rId282" Type="http://schemas.openxmlformats.org/officeDocument/2006/relationships/image" Target="../media/image300.png"/><Relationship Id="rId338" Type="http://schemas.openxmlformats.org/officeDocument/2006/relationships/image" Target="../media/image328.png"/><Relationship Id="rId8" Type="http://schemas.openxmlformats.org/officeDocument/2006/relationships/image" Target="../media/image163.png"/><Relationship Id="rId142" Type="http://schemas.openxmlformats.org/officeDocument/2006/relationships/image" Target="../media/image230.png"/><Relationship Id="rId184" Type="http://schemas.openxmlformats.org/officeDocument/2006/relationships/image" Target="../media/image251.png"/><Relationship Id="rId391" Type="http://schemas.openxmlformats.org/officeDocument/2006/relationships/customXml" Target="../ink/ink361.xml"/><Relationship Id="rId405" Type="http://schemas.openxmlformats.org/officeDocument/2006/relationships/customXml" Target="../ink/ink368.xml"/><Relationship Id="rId447" Type="http://schemas.openxmlformats.org/officeDocument/2006/relationships/customXml" Target="../ink/ink389.xml"/><Relationship Id="rId251" Type="http://schemas.openxmlformats.org/officeDocument/2006/relationships/customXml" Target="../ink/ink291.xml"/><Relationship Id="rId46" Type="http://schemas.openxmlformats.org/officeDocument/2006/relationships/image" Target="../media/image182.png"/><Relationship Id="rId293" Type="http://schemas.openxmlformats.org/officeDocument/2006/relationships/customXml" Target="../ink/ink312.xml"/><Relationship Id="rId307" Type="http://schemas.openxmlformats.org/officeDocument/2006/relationships/customXml" Target="../ink/ink319.xml"/><Relationship Id="rId349" Type="http://schemas.openxmlformats.org/officeDocument/2006/relationships/customXml" Target="../ink/ink340.xml"/><Relationship Id="rId88" Type="http://schemas.openxmlformats.org/officeDocument/2006/relationships/image" Target="../media/image203.png"/><Relationship Id="rId111" Type="http://schemas.openxmlformats.org/officeDocument/2006/relationships/customXml" Target="../ink/ink221.xml"/><Relationship Id="rId153" Type="http://schemas.openxmlformats.org/officeDocument/2006/relationships/customXml" Target="../ink/ink242.xml"/><Relationship Id="rId195" Type="http://schemas.openxmlformats.org/officeDocument/2006/relationships/customXml" Target="../ink/ink263.xml"/><Relationship Id="rId209" Type="http://schemas.openxmlformats.org/officeDocument/2006/relationships/customXml" Target="../ink/ink270.xml"/><Relationship Id="rId360" Type="http://schemas.openxmlformats.org/officeDocument/2006/relationships/image" Target="../media/image339.png"/><Relationship Id="rId416" Type="http://schemas.openxmlformats.org/officeDocument/2006/relationships/image" Target="../media/image367.png"/><Relationship Id="rId220" Type="http://schemas.openxmlformats.org/officeDocument/2006/relationships/image" Target="../media/image269.png"/><Relationship Id="rId458" Type="http://schemas.openxmlformats.org/officeDocument/2006/relationships/image" Target="../media/image388.png"/><Relationship Id="rId15" Type="http://schemas.openxmlformats.org/officeDocument/2006/relationships/customXml" Target="../ink/ink173.xml"/><Relationship Id="rId57" Type="http://schemas.openxmlformats.org/officeDocument/2006/relationships/customXml" Target="../ink/ink194.xml"/><Relationship Id="rId262" Type="http://schemas.openxmlformats.org/officeDocument/2006/relationships/image" Target="../media/image290.png"/><Relationship Id="rId318" Type="http://schemas.openxmlformats.org/officeDocument/2006/relationships/image" Target="../media/image318.png"/><Relationship Id="rId99" Type="http://schemas.openxmlformats.org/officeDocument/2006/relationships/customXml" Target="../ink/ink215.xml"/><Relationship Id="rId122" Type="http://schemas.openxmlformats.org/officeDocument/2006/relationships/image" Target="../media/image220.png"/><Relationship Id="rId164" Type="http://schemas.openxmlformats.org/officeDocument/2006/relationships/image" Target="../media/image241.png"/><Relationship Id="rId371" Type="http://schemas.openxmlformats.org/officeDocument/2006/relationships/customXml" Target="../ink/ink351.xml"/><Relationship Id="rId427" Type="http://schemas.openxmlformats.org/officeDocument/2006/relationships/customXml" Target="../ink/ink379.xml"/><Relationship Id="rId469" Type="http://schemas.openxmlformats.org/officeDocument/2006/relationships/customXml" Target="../ink/ink400.xml"/><Relationship Id="rId26" Type="http://schemas.openxmlformats.org/officeDocument/2006/relationships/image" Target="../media/image172.png"/><Relationship Id="rId231" Type="http://schemas.openxmlformats.org/officeDocument/2006/relationships/customXml" Target="../ink/ink281.xml"/><Relationship Id="rId273" Type="http://schemas.openxmlformats.org/officeDocument/2006/relationships/customXml" Target="../ink/ink302.xml"/><Relationship Id="rId329" Type="http://schemas.openxmlformats.org/officeDocument/2006/relationships/customXml" Target="../ink/ink330.xml"/><Relationship Id="rId480" Type="http://schemas.openxmlformats.org/officeDocument/2006/relationships/image" Target="../media/image399.png"/><Relationship Id="rId68" Type="http://schemas.openxmlformats.org/officeDocument/2006/relationships/image" Target="../media/image193.png"/><Relationship Id="rId133" Type="http://schemas.openxmlformats.org/officeDocument/2006/relationships/customXml" Target="../ink/ink232.xml"/><Relationship Id="rId175" Type="http://schemas.openxmlformats.org/officeDocument/2006/relationships/customXml" Target="../ink/ink253.xml"/><Relationship Id="rId340" Type="http://schemas.openxmlformats.org/officeDocument/2006/relationships/image" Target="../media/image329.png"/><Relationship Id="rId200" Type="http://schemas.openxmlformats.org/officeDocument/2006/relationships/image" Target="../media/image259.png"/><Relationship Id="rId382" Type="http://schemas.openxmlformats.org/officeDocument/2006/relationships/image" Target="../media/image350.png"/><Relationship Id="rId438" Type="http://schemas.openxmlformats.org/officeDocument/2006/relationships/image" Target="../media/image378.png"/><Relationship Id="rId242" Type="http://schemas.openxmlformats.org/officeDocument/2006/relationships/image" Target="../media/image280.png"/><Relationship Id="rId284" Type="http://schemas.openxmlformats.org/officeDocument/2006/relationships/image" Target="../media/image301.png"/><Relationship Id="rId37" Type="http://schemas.openxmlformats.org/officeDocument/2006/relationships/customXml" Target="../ink/ink184.xml"/><Relationship Id="rId79" Type="http://schemas.openxmlformats.org/officeDocument/2006/relationships/customXml" Target="../ink/ink205.xml"/><Relationship Id="rId102" Type="http://schemas.openxmlformats.org/officeDocument/2006/relationships/image" Target="../media/image210.png"/><Relationship Id="rId144" Type="http://schemas.openxmlformats.org/officeDocument/2006/relationships/image" Target="../media/image231.png"/><Relationship Id="rId90" Type="http://schemas.openxmlformats.org/officeDocument/2006/relationships/image" Target="../media/image204.png"/><Relationship Id="rId186" Type="http://schemas.openxmlformats.org/officeDocument/2006/relationships/image" Target="../media/image252.png"/><Relationship Id="rId351" Type="http://schemas.openxmlformats.org/officeDocument/2006/relationships/customXml" Target="../ink/ink341.xml"/><Relationship Id="rId393" Type="http://schemas.openxmlformats.org/officeDocument/2006/relationships/customXml" Target="../ink/ink362.xml"/><Relationship Id="rId407" Type="http://schemas.openxmlformats.org/officeDocument/2006/relationships/customXml" Target="../ink/ink369.xml"/><Relationship Id="rId449" Type="http://schemas.openxmlformats.org/officeDocument/2006/relationships/customXml" Target="../ink/ink390.xml"/><Relationship Id="rId211" Type="http://schemas.openxmlformats.org/officeDocument/2006/relationships/customXml" Target="../ink/ink271.xml"/><Relationship Id="rId253" Type="http://schemas.openxmlformats.org/officeDocument/2006/relationships/customXml" Target="../ink/ink292.xml"/><Relationship Id="rId295" Type="http://schemas.openxmlformats.org/officeDocument/2006/relationships/customXml" Target="../ink/ink313.xml"/><Relationship Id="rId309" Type="http://schemas.openxmlformats.org/officeDocument/2006/relationships/customXml" Target="../ink/ink320.xml"/><Relationship Id="rId460" Type="http://schemas.openxmlformats.org/officeDocument/2006/relationships/image" Target="../media/image389.png"/><Relationship Id="rId48" Type="http://schemas.openxmlformats.org/officeDocument/2006/relationships/image" Target="../media/image183.png"/><Relationship Id="rId113" Type="http://schemas.openxmlformats.org/officeDocument/2006/relationships/customXml" Target="../ink/ink222.xml"/><Relationship Id="rId320" Type="http://schemas.openxmlformats.org/officeDocument/2006/relationships/image" Target="../media/image319.png"/><Relationship Id="rId155" Type="http://schemas.openxmlformats.org/officeDocument/2006/relationships/customXml" Target="../ink/ink243.xml"/><Relationship Id="rId197" Type="http://schemas.openxmlformats.org/officeDocument/2006/relationships/customXml" Target="../ink/ink264.xml"/><Relationship Id="rId362" Type="http://schemas.openxmlformats.org/officeDocument/2006/relationships/image" Target="../media/image340.png"/><Relationship Id="rId418" Type="http://schemas.openxmlformats.org/officeDocument/2006/relationships/image" Target="../media/image368.png"/><Relationship Id="rId222" Type="http://schemas.openxmlformats.org/officeDocument/2006/relationships/image" Target="../media/image270.png"/><Relationship Id="rId264" Type="http://schemas.openxmlformats.org/officeDocument/2006/relationships/image" Target="../media/image291.png"/><Relationship Id="rId471" Type="http://schemas.openxmlformats.org/officeDocument/2006/relationships/customXml" Target="../ink/ink401.xml"/><Relationship Id="rId17" Type="http://schemas.openxmlformats.org/officeDocument/2006/relationships/customXml" Target="../ink/ink174.xml"/><Relationship Id="rId59" Type="http://schemas.openxmlformats.org/officeDocument/2006/relationships/customXml" Target="../ink/ink195.xml"/><Relationship Id="rId124" Type="http://schemas.openxmlformats.org/officeDocument/2006/relationships/image" Target="../media/image221.png"/><Relationship Id="rId70" Type="http://schemas.openxmlformats.org/officeDocument/2006/relationships/image" Target="../media/image194.png"/><Relationship Id="rId166" Type="http://schemas.openxmlformats.org/officeDocument/2006/relationships/image" Target="../media/image242.png"/><Relationship Id="rId331" Type="http://schemas.openxmlformats.org/officeDocument/2006/relationships/customXml" Target="../ink/ink331.xml"/><Relationship Id="rId373" Type="http://schemas.openxmlformats.org/officeDocument/2006/relationships/customXml" Target="../ink/ink352.xml"/><Relationship Id="rId429" Type="http://schemas.openxmlformats.org/officeDocument/2006/relationships/customXml" Target="../ink/ink380.xml"/><Relationship Id="rId1" Type="http://schemas.openxmlformats.org/officeDocument/2006/relationships/slideLayout" Target="../slideLayouts/slideLayout7.xml"/><Relationship Id="rId233" Type="http://schemas.openxmlformats.org/officeDocument/2006/relationships/customXml" Target="../ink/ink282.xml"/><Relationship Id="rId440" Type="http://schemas.openxmlformats.org/officeDocument/2006/relationships/image" Target="../media/image379.png"/><Relationship Id="rId28" Type="http://schemas.openxmlformats.org/officeDocument/2006/relationships/image" Target="../media/image173.png"/><Relationship Id="rId275" Type="http://schemas.openxmlformats.org/officeDocument/2006/relationships/customXml" Target="../ink/ink303.xml"/><Relationship Id="rId300" Type="http://schemas.openxmlformats.org/officeDocument/2006/relationships/image" Target="../media/image309.png"/><Relationship Id="rId482" Type="http://schemas.openxmlformats.org/officeDocument/2006/relationships/image" Target="../media/image400.png"/><Relationship Id="rId81" Type="http://schemas.openxmlformats.org/officeDocument/2006/relationships/customXml" Target="../ink/ink206.xml"/><Relationship Id="rId135" Type="http://schemas.openxmlformats.org/officeDocument/2006/relationships/customXml" Target="../ink/ink233.xml"/><Relationship Id="rId177" Type="http://schemas.openxmlformats.org/officeDocument/2006/relationships/customXml" Target="../ink/ink254.xml"/><Relationship Id="rId342" Type="http://schemas.openxmlformats.org/officeDocument/2006/relationships/image" Target="../media/image330.png"/><Relationship Id="rId384" Type="http://schemas.openxmlformats.org/officeDocument/2006/relationships/image" Target="../media/image351.png"/><Relationship Id="rId202" Type="http://schemas.openxmlformats.org/officeDocument/2006/relationships/image" Target="../media/image260.png"/><Relationship Id="rId244" Type="http://schemas.openxmlformats.org/officeDocument/2006/relationships/image" Target="../media/image281.png"/><Relationship Id="rId39" Type="http://schemas.openxmlformats.org/officeDocument/2006/relationships/customXml" Target="../ink/ink185.xml"/><Relationship Id="rId286" Type="http://schemas.openxmlformats.org/officeDocument/2006/relationships/image" Target="../media/image302.png"/><Relationship Id="rId451" Type="http://schemas.openxmlformats.org/officeDocument/2006/relationships/customXml" Target="../ink/ink391.xml"/><Relationship Id="rId50" Type="http://schemas.openxmlformats.org/officeDocument/2006/relationships/image" Target="../media/image184.png"/><Relationship Id="rId104" Type="http://schemas.openxmlformats.org/officeDocument/2006/relationships/image" Target="../media/image211.png"/><Relationship Id="rId146" Type="http://schemas.openxmlformats.org/officeDocument/2006/relationships/image" Target="../media/image232.png"/><Relationship Id="rId188" Type="http://schemas.openxmlformats.org/officeDocument/2006/relationships/image" Target="../media/image253.png"/><Relationship Id="rId311" Type="http://schemas.openxmlformats.org/officeDocument/2006/relationships/customXml" Target="../ink/ink321.xml"/><Relationship Id="rId353" Type="http://schemas.openxmlformats.org/officeDocument/2006/relationships/customXml" Target="../ink/ink342.xml"/><Relationship Id="rId395" Type="http://schemas.openxmlformats.org/officeDocument/2006/relationships/customXml" Target="../ink/ink363.xml"/><Relationship Id="rId409" Type="http://schemas.openxmlformats.org/officeDocument/2006/relationships/customXml" Target="../ink/ink370.xml"/><Relationship Id="rId92" Type="http://schemas.openxmlformats.org/officeDocument/2006/relationships/image" Target="../media/image205.png"/><Relationship Id="rId213" Type="http://schemas.openxmlformats.org/officeDocument/2006/relationships/customXml" Target="../ink/ink272.xml"/><Relationship Id="rId420" Type="http://schemas.openxmlformats.org/officeDocument/2006/relationships/image" Target="../media/image369.png"/><Relationship Id="rId255" Type="http://schemas.openxmlformats.org/officeDocument/2006/relationships/customXml" Target="../ink/ink293.xml"/><Relationship Id="rId297" Type="http://schemas.openxmlformats.org/officeDocument/2006/relationships/customXml" Target="../ink/ink314.xml"/><Relationship Id="rId462" Type="http://schemas.openxmlformats.org/officeDocument/2006/relationships/image" Target="../media/image390.png"/><Relationship Id="rId115" Type="http://schemas.openxmlformats.org/officeDocument/2006/relationships/customXml" Target="../ink/ink223.xml"/><Relationship Id="rId157" Type="http://schemas.openxmlformats.org/officeDocument/2006/relationships/customXml" Target="../ink/ink244.xml"/><Relationship Id="rId322" Type="http://schemas.openxmlformats.org/officeDocument/2006/relationships/image" Target="../media/image320.png"/><Relationship Id="rId364" Type="http://schemas.openxmlformats.org/officeDocument/2006/relationships/image" Target="../media/image341.png"/><Relationship Id="rId61" Type="http://schemas.openxmlformats.org/officeDocument/2006/relationships/customXml" Target="../ink/ink196.xml"/><Relationship Id="rId199" Type="http://schemas.openxmlformats.org/officeDocument/2006/relationships/customXml" Target="../ink/ink265.xml"/><Relationship Id="rId19" Type="http://schemas.openxmlformats.org/officeDocument/2006/relationships/customXml" Target="../ink/ink175.xml"/><Relationship Id="rId224" Type="http://schemas.openxmlformats.org/officeDocument/2006/relationships/image" Target="../media/image271.png"/><Relationship Id="rId266" Type="http://schemas.openxmlformats.org/officeDocument/2006/relationships/image" Target="../media/image292.png"/><Relationship Id="rId431" Type="http://schemas.openxmlformats.org/officeDocument/2006/relationships/customXml" Target="../ink/ink381.xml"/><Relationship Id="rId473" Type="http://schemas.openxmlformats.org/officeDocument/2006/relationships/customXml" Target="../ink/ink402.xml"/><Relationship Id="rId30" Type="http://schemas.openxmlformats.org/officeDocument/2006/relationships/image" Target="../media/image174.png"/><Relationship Id="rId126" Type="http://schemas.openxmlformats.org/officeDocument/2006/relationships/image" Target="../media/image222.png"/><Relationship Id="rId168" Type="http://schemas.openxmlformats.org/officeDocument/2006/relationships/image" Target="../media/image243.png"/><Relationship Id="rId333" Type="http://schemas.openxmlformats.org/officeDocument/2006/relationships/customXml" Target="../ink/ink332.xml"/><Relationship Id="rId72" Type="http://schemas.openxmlformats.org/officeDocument/2006/relationships/image" Target="../media/image195.png"/><Relationship Id="rId375" Type="http://schemas.openxmlformats.org/officeDocument/2006/relationships/customXml" Target="../ink/ink35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40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10.xml"/><Relationship Id="rId5" Type="http://schemas.openxmlformats.org/officeDocument/2006/relationships/image" Target="../media/image11.png"/><Relationship Id="rId4" Type="http://schemas.openxmlformats.org/officeDocument/2006/relationships/customXml" Target="../ink/ink409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58.png"/><Relationship Id="rId299" Type="http://schemas.openxmlformats.org/officeDocument/2006/relationships/customXml" Target="../ink/ink561.xml"/><Relationship Id="rId21" Type="http://schemas.openxmlformats.org/officeDocument/2006/relationships/image" Target="../media/image411.png"/><Relationship Id="rId63" Type="http://schemas.openxmlformats.org/officeDocument/2006/relationships/image" Target="../media/image431.png"/><Relationship Id="rId159" Type="http://schemas.openxmlformats.org/officeDocument/2006/relationships/customXml" Target="../ink/ink491.xml"/><Relationship Id="rId170" Type="http://schemas.openxmlformats.org/officeDocument/2006/relationships/image" Target="../media/image484.png"/><Relationship Id="rId226" Type="http://schemas.openxmlformats.org/officeDocument/2006/relationships/image" Target="../media/image512.png"/><Relationship Id="rId268" Type="http://schemas.openxmlformats.org/officeDocument/2006/relationships/image" Target="../media/image533.png"/><Relationship Id="rId32" Type="http://schemas.openxmlformats.org/officeDocument/2006/relationships/customXml" Target="../ink/ink426.xml"/><Relationship Id="rId74" Type="http://schemas.openxmlformats.org/officeDocument/2006/relationships/customXml" Target="../ink/ink448.xml"/><Relationship Id="rId128" Type="http://schemas.openxmlformats.org/officeDocument/2006/relationships/image" Target="../media/image463.png"/><Relationship Id="rId5" Type="http://schemas.openxmlformats.org/officeDocument/2006/relationships/image" Target="../media/image403.png"/><Relationship Id="rId181" Type="http://schemas.openxmlformats.org/officeDocument/2006/relationships/customXml" Target="../ink/ink502.xml"/><Relationship Id="rId237" Type="http://schemas.openxmlformats.org/officeDocument/2006/relationships/customXml" Target="../ink/ink530.xml"/><Relationship Id="rId279" Type="http://schemas.openxmlformats.org/officeDocument/2006/relationships/customXml" Target="../ink/ink551.xml"/><Relationship Id="rId43" Type="http://schemas.openxmlformats.org/officeDocument/2006/relationships/image" Target="../media/image421.png"/><Relationship Id="rId139" Type="http://schemas.openxmlformats.org/officeDocument/2006/relationships/customXml" Target="../ink/ink481.xml"/><Relationship Id="rId290" Type="http://schemas.openxmlformats.org/officeDocument/2006/relationships/image" Target="../media/image544.png"/><Relationship Id="rId304" Type="http://schemas.openxmlformats.org/officeDocument/2006/relationships/customXml" Target="../ink/ink564.xml"/><Relationship Id="rId85" Type="http://schemas.openxmlformats.org/officeDocument/2006/relationships/image" Target="../media/image442.png"/><Relationship Id="rId150" Type="http://schemas.openxmlformats.org/officeDocument/2006/relationships/image" Target="../media/image474.png"/><Relationship Id="rId192" Type="http://schemas.openxmlformats.org/officeDocument/2006/relationships/image" Target="../media/image495.png"/><Relationship Id="rId206" Type="http://schemas.openxmlformats.org/officeDocument/2006/relationships/image" Target="../media/image502.png"/><Relationship Id="rId248" Type="http://schemas.openxmlformats.org/officeDocument/2006/relationships/image" Target="../media/image523.png"/><Relationship Id="rId12" Type="http://schemas.openxmlformats.org/officeDocument/2006/relationships/customXml" Target="../ink/ink416.xml"/><Relationship Id="rId108" Type="http://schemas.openxmlformats.org/officeDocument/2006/relationships/customXml" Target="../ink/ink465.xml"/><Relationship Id="rId315" Type="http://schemas.openxmlformats.org/officeDocument/2006/relationships/customXml" Target="../ink/ink570.xml"/><Relationship Id="rId54" Type="http://schemas.openxmlformats.org/officeDocument/2006/relationships/customXml" Target="../ink/ink438.xml"/><Relationship Id="rId96" Type="http://schemas.openxmlformats.org/officeDocument/2006/relationships/customXml" Target="../ink/ink459.xml"/><Relationship Id="rId161" Type="http://schemas.openxmlformats.org/officeDocument/2006/relationships/customXml" Target="../ink/ink492.xml"/><Relationship Id="rId217" Type="http://schemas.openxmlformats.org/officeDocument/2006/relationships/customXml" Target="../ink/ink520.xml"/><Relationship Id="rId259" Type="http://schemas.openxmlformats.org/officeDocument/2006/relationships/customXml" Target="../ink/ink541.xml"/><Relationship Id="rId23" Type="http://schemas.openxmlformats.org/officeDocument/2006/relationships/image" Target="../media/image412.png"/><Relationship Id="rId119" Type="http://schemas.openxmlformats.org/officeDocument/2006/relationships/customXml" Target="../ink/ink471.xml"/><Relationship Id="rId270" Type="http://schemas.openxmlformats.org/officeDocument/2006/relationships/image" Target="../media/image534.png"/><Relationship Id="rId65" Type="http://schemas.openxmlformats.org/officeDocument/2006/relationships/image" Target="../media/image432.png"/><Relationship Id="rId130" Type="http://schemas.openxmlformats.org/officeDocument/2006/relationships/image" Target="../media/image464.png"/><Relationship Id="rId172" Type="http://schemas.openxmlformats.org/officeDocument/2006/relationships/image" Target="../media/image485.png"/><Relationship Id="rId228" Type="http://schemas.openxmlformats.org/officeDocument/2006/relationships/image" Target="../media/image513.png"/><Relationship Id="rId13" Type="http://schemas.openxmlformats.org/officeDocument/2006/relationships/image" Target="../media/image407.png"/><Relationship Id="rId109" Type="http://schemas.openxmlformats.org/officeDocument/2006/relationships/image" Target="../media/image454.png"/><Relationship Id="rId260" Type="http://schemas.openxmlformats.org/officeDocument/2006/relationships/image" Target="../media/image529.png"/><Relationship Id="rId281" Type="http://schemas.openxmlformats.org/officeDocument/2006/relationships/customXml" Target="../ink/ink552.xml"/><Relationship Id="rId316" Type="http://schemas.openxmlformats.org/officeDocument/2006/relationships/image" Target="../media/image556.png"/><Relationship Id="rId34" Type="http://schemas.openxmlformats.org/officeDocument/2006/relationships/image" Target="../media/image417.png"/><Relationship Id="rId55" Type="http://schemas.openxmlformats.org/officeDocument/2006/relationships/image" Target="../media/image427.png"/><Relationship Id="rId76" Type="http://schemas.openxmlformats.org/officeDocument/2006/relationships/customXml" Target="../ink/ink449.xml"/><Relationship Id="rId97" Type="http://schemas.openxmlformats.org/officeDocument/2006/relationships/image" Target="../media/image448.png"/><Relationship Id="rId120" Type="http://schemas.openxmlformats.org/officeDocument/2006/relationships/image" Target="../media/image459.png"/><Relationship Id="rId141" Type="http://schemas.openxmlformats.org/officeDocument/2006/relationships/customXml" Target="../ink/ink482.xml"/><Relationship Id="rId7" Type="http://schemas.openxmlformats.org/officeDocument/2006/relationships/image" Target="../media/image404.png"/><Relationship Id="rId162" Type="http://schemas.openxmlformats.org/officeDocument/2006/relationships/image" Target="../media/image480.png"/><Relationship Id="rId183" Type="http://schemas.openxmlformats.org/officeDocument/2006/relationships/customXml" Target="../ink/ink503.xml"/><Relationship Id="rId218" Type="http://schemas.openxmlformats.org/officeDocument/2006/relationships/image" Target="../media/image508.png"/><Relationship Id="rId239" Type="http://schemas.openxmlformats.org/officeDocument/2006/relationships/customXml" Target="../ink/ink531.xml"/><Relationship Id="rId250" Type="http://schemas.openxmlformats.org/officeDocument/2006/relationships/image" Target="../media/image524.png"/><Relationship Id="rId271" Type="http://schemas.openxmlformats.org/officeDocument/2006/relationships/customXml" Target="../ink/ink547.xml"/><Relationship Id="rId292" Type="http://schemas.openxmlformats.org/officeDocument/2006/relationships/image" Target="../media/image545.png"/><Relationship Id="rId306" Type="http://schemas.openxmlformats.org/officeDocument/2006/relationships/customXml" Target="../ink/ink565.xml"/><Relationship Id="rId24" Type="http://schemas.openxmlformats.org/officeDocument/2006/relationships/customXml" Target="../ink/ink422.xml"/><Relationship Id="rId45" Type="http://schemas.openxmlformats.org/officeDocument/2006/relationships/image" Target="../media/image422.png"/><Relationship Id="rId66" Type="http://schemas.openxmlformats.org/officeDocument/2006/relationships/customXml" Target="../ink/ink444.xml"/><Relationship Id="rId87" Type="http://schemas.openxmlformats.org/officeDocument/2006/relationships/image" Target="../media/image443.png"/><Relationship Id="rId110" Type="http://schemas.openxmlformats.org/officeDocument/2006/relationships/customXml" Target="../ink/ink466.xml"/><Relationship Id="rId131" Type="http://schemas.openxmlformats.org/officeDocument/2006/relationships/customXml" Target="../ink/ink477.xml"/><Relationship Id="rId152" Type="http://schemas.openxmlformats.org/officeDocument/2006/relationships/image" Target="../media/image475.png"/><Relationship Id="rId173" Type="http://schemas.openxmlformats.org/officeDocument/2006/relationships/customXml" Target="../ink/ink498.xml"/><Relationship Id="rId194" Type="http://schemas.openxmlformats.org/officeDocument/2006/relationships/image" Target="../media/image496.png"/><Relationship Id="rId208" Type="http://schemas.openxmlformats.org/officeDocument/2006/relationships/image" Target="../media/image503.png"/><Relationship Id="rId229" Type="http://schemas.openxmlformats.org/officeDocument/2006/relationships/customXml" Target="../ink/ink526.xml"/><Relationship Id="rId240" Type="http://schemas.openxmlformats.org/officeDocument/2006/relationships/image" Target="../media/image519.png"/><Relationship Id="rId261" Type="http://schemas.openxmlformats.org/officeDocument/2006/relationships/customXml" Target="../ink/ink542.xml"/><Relationship Id="rId14" Type="http://schemas.openxmlformats.org/officeDocument/2006/relationships/customXml" Target="../ink/ink417.xml"/><Relationship Id="rId35" Type="http://schemas.openxmlformats.org/officeDocument/2006/relationships/customXml" Target="../ink/ink428.xml"/><Relationship Id="rId56" Type="http://schemas.openxmlformats.org/officeDocument/2006/relationships/customXml" Target="../ink/ink439.xml"/><Relationship Id="rId77" Type="http://schemas.openxmlformats.org/officeDocument/2006/relationships/image" Target="../media/image438.png"/><Relationship Id="rId100" Type="http://schemas.openxmlformats.org/officeDocument/2006/relationships/customXml" Target="../ink/ink461.xml"/><Relationship Id="rId282" Type="http://schemas.openxmlformats.org/officeDocument/2006/relationships/image" Target="../media/image540.png"/><Relationship Id="rId317" Type="http://schemas.openxmlformats.org/officeDocument/2006/relationships/customXml" Target="../ink/ink571.xml"/><Relationship Id="rId8" Type="http://schemas.openxmlformats.org/officeDocument/2006/relationships/customXml" Target="../ink/ink414.xml"/><Relationship Id="rId98" Type="http://schemas.openxmlformats.org/officeDocument/2006/relationships/customXml" Target="../ink/ink460.xml"/><Relationship Id="rId121" Type="http://schemas.openxmlformats.org/officeDocument/2006/relationships/customXml" Target="../ink/ink472.xml"/><Relationship Id="rId142" Type="http://schemas.openxmlformats.org/officeDocument/2006/relationships/image" Target="../media/image470.png"/><Relationship Id="rId163" Type="http://schemas.openxmlformats.org/officeDocument/2006/relationships/customXml" Target="../ink/ink493.xml"/><Relationship Id="rId184" Type="http://schemas.openxmlformats.org/officeDocument/2006/relationships/image" Target="../media/image491.png"/><Relationship Id="rId219" Type="http://schemas.openxmlformats.org/officeDocument/2006/relationships/customXml" Target="../ink/ink521.xml"/><Relationship Id="rId230" Type="http://schemas.openxmlformats.org/officeDocument/2006/relationships/image" Target="../media/image514.png"/><Relationship Id="rId251" Type="http://schemas.openxmlformats.org/officeDocument/2006/relationships/customXml" Target="../ink/ink537.xml"/><Relationship Id="rId25" Type="http://schemas.openxmlformats.org/officeDocument/2006/relationships/image" Target="../media/image413.png"/><Relationship Id="rId46" Type="http://schemas.openxmlformats.org/officeDocument/2006/relationships/customXml" Target="../ink/ink434.xml"/><Relationship Id="rId67" Type="http://schemas.openxmlformats.org/officeDocument/2006/relationships/image" Target="../media/image433.png"/><Relationship Id="rId272" Type="http://schemas.openxmlformats.org/officeDocument/2006/relationships/image" Target="../media/image535.png"/><Relationship Id="rId293" Type="http://schemas.openxmlformats.org/officeDocument/2006/relationships/customXml" Target="../ink/ink558.xml"/><Relationship Id="rId307" Type="http://schemas.openxmlformats.org/officeDocument/2006/relationships/image" Target="../media/image552.png"/><Relationship Id="rId88" Type="http://schemas.openxmlformats.org/officeDocument/2006/relationships/customXml" Target="../ink/ink455.xml"/><Relationship Id="rId111" Type="http://schemas.openxmlformats.org/officeDocument/2006/relationships/image" Target="../media/image455.png"/><Relationship Id="rId132" Type="http://schemas.openxmlformats.org/officeDocument/2006/relationships/image" Target="../media/image465.png"/><Relationship Id="rId153" Type="http://schemas.openxmlformats.org/officeDocument/2006/relationships/customXml" Target="../ink/ink488.xml"/><Relationship Id="rId174" Type="http://schemas.openxmlformats.org/officeDocument/2006/relationships/image" Target="../media/image486.png"/><Relationship Id="rId195" Type="http://schemas.openxmlformats.org/officeDocument/2006/relationships/customXml" Target="../ink/ink509.xml"/><Relationship Id="rId209" Type="http://schemas.openxmlformats.org/officeDocument/2006/relationships/customXml" Target="../ink/ink516.xml"/><Relationship Id="rId220" Type="http://schemas.openxmlformats.org/officeDocument/2006/relationships/image" Target="../media/image509.png"/><Relationship Id="rId241" Type="http://schemas.openxmlformats.org/officeDocument/2006/relationships/customXml" Target="../ink/ink532.xml"/><Relationship Id="rId15" Type="http://schemas.openxmlformats.org/officeDocument/2006/relationships/image" Target="../media/image408.png"/><Relationship Id="rId36" Type="http://schemas.openxmlformats.org/officeDocument/2006/relationships/image" Target="../media/image418.png"/><Relationship Id="rId57" Type="http://schemas.openxmlformats.org/officeDocument/2006/relationships/image" Target="../media/image428.png"/><Relationship Id="rId262" Type="http://schemas.openxmlformats.org/officeDocument/2006/relationships/image" Target="../media/image530.png"/><Relationship Id="rId283" Type="http://schemas.openxmlformats.org/officeDocument/2006/relationships/customXml" Target="../ink/ink553.xml"/><Relationship Id="rId318" Type="http://schemas.openxmlformats.org/officeDocument/2006/relationships/image" Target="../media/image557.png"/><Relationship Id="rId78" Type="http://schemas.openxmlformats.org/officeDocument/2006/relationships/customXml" Target="../ink/ink450.xml"/><Relationship Id="rId99" Type="http://schemas.openxmlformats.org/officeDocument/2006/relationships/image" Target="../media/image449.png"/><Relationship Id="rId101" Type="http://schemas.openxmlformats.org/officeDocument/2006/relationships/image" Target="../media/image450.png"/><Relationship Id="rId122" Type="http://schemas.openxmlformats.org/officeDocument/2006/relationships/image" Target="../media/image460.png"/><Relationship Id="rId143" Type="http://schemas.openxmlformats.org/officeDocument/2006/relationships/customXml" Target="../ink/ink483.xml"/><Relationship Id="rId164" Type="http://schemas.openxmlformats.org/officeDocument/2006/relationships/image" Target="../media/image481.png"/><Relationship Id="rId185" Type="http://schemas.openxmlformats.org/officeDocument/2006/relationships/customXml" Target="../ink/ink504.xml"/><Relationship Id="rId9" Type="http://schemas.openxmlformats.org/officeDocument/2006/relationships/image" Target="../media/image405.png"/><Relationship Id="rId210" Type="http://schemas.openxmlformats.org/officeDocument/2006/relationships/image" Target="../media/image504.png"/><Relationship Id="rId26" Type="http://schemas.openxmlformats.org/officeDocument/2006/relationships/customXml" Target="../ink/ink423.xml"/><Relationship Id="rId231" Type="http://schemas.openxmlformats.org/officeDocument/2006/relationships/customXml" Target="../ink/ink527.xml"/><Relationship Id="rId252" Type="http://schemas.openxmlformats.org/officeDocument/2006/relationships/image" Target="../media/image525.png"/><Relationship Id="rId273" Type="http://schemas.openxmlformats.org/officeDocument/2006/relationships/customXml" Target="../ink/ink548.xml"/><Relationship Id="rId294" Type="http://schemas.openxmlformats.org/officeDocument/2006/relationships/image" Target="../media/image546.png"/><Relationship Id="rId308" Type="http://schemas.openxmlformats.org/officeDocument/2006/relationships/customXml" Target="../ink/ink566.xml"/><Relationship Id="rId47" Type="http://schemas.openxmlformats.org/officeDocument/2006/relationships/image" Target="../media/image423.png"/><Relationship Id="rId68" Type="http://schemas.openxmlformats.org/officeDocument/2006/relationships/customXml" Target="../ink/ink445.xml"/><Relationship Id="rId89" Type="http://schemas.openxmlformats.org/officeDocument/2006/relationships/image" Target="../media/image444.png"/><Relationship Id="rId112" Type="http://schemas.openxmlformats.org/officeDocument/2006/relationships/customXml" Target="../ink/ink467.xml"/><Relationship Id="rId133" Type="http://schemas.openxmlformats.org/officeDocument/2006/relationships/customXml" Target="../ink/ink478.xml"/><Relationship Id="rId154" Type="http://schemas.openxmlformats.org/officeDocument/2006/relationships/image" Target="../media/image476.png"/><Relationship Id="rId175" Type="http://schemas.openxmlformats.org/officeDocument/2006/relationships/customXml" Target="../ink/ink499.xml"/><Relationship Id="rId196" Type="http://schemas.openxmlformats.org/officeDocument/2006/relationships/image" Target="../media/image497.png"/><Relationship Id="rId200" Type="http://schemas.openxmlformats.org/officeDocument/2006/relationships/image" Target="../media/image499.png"/><Relationship Id="rId16" Type="http://schemas.openxmlformats.org/officeDocument/2006/relationships/customXml" Target="../ink/ink418.xml"/><Relationship Id="rId221" Type="http://schemas.openxmlformats.org/officeDocument/2006/relationships/customXml" Target="../ink/ink522.xml"/><Relationship Id="rId242" Type="http://schemas.openxmlformats.org/officeDocument/2006/relationships/image" Target="../media/image520.png"/><Relationship Id="rId263" Type="http://schemas.openxmlformats.org/officeDocument/2006/relationships/customXml" Target="../ink/ink543.xml"/><Relationship Id="rId284" Type="http://schemas.openxmlformats.org/officeDocument/2006/relationships/image" Target="../media/image541.png"/><Relationship Id="rId319" Type="http://schemas.openxmlformats.org/officeDocument/2006/relationships/customXml" Target="../ink/ink572.xml"/><Relationship Id="rId37" Type="http://schemas.openxmlformats.org/officeDocument/2006/relationships/customXml" Target="../ink/ink429.xml"/><Relationship Id="rId58" Type="http://schemas.openxmlformats.org/officeDocument/2006/relationships/customXml" Target="../ink/ink440.xml"/><Relationship Id="rId79" Type="http://schemas.openxmlformats.org/officeDocument/2006/relationships/image" Target="../media/image439.png"/><Relationship Id="rId102" Type="http://schemas.openxmlformats.org/officeDocument/2006/relationships/customXml" Target="../ink/ink462.xml"/><Relationship Id="rId123" Type="http://schemas.openxmlformats.org/officeDocument/2006/relationships/customXml" Target="../ink/ink473.xml"/><Relationship Id="rId144" Type="http://schemas.openxmlformats.org/officeDocument/2006/relationships/image" Target="../media/image471.png"/><Relationship Id="rId90" Type="http://schemas.openxmlformats.org/officeDocument/2006/relationships/customXml" Target="../ink/ink456.xml"/><Relationship Id="rId165" Type="http://schemas.openxmlformats.org/officeDocument/2006/relationships/customXml" Target="../ink/ink494.xml"/><Relationship Id="rId186" Type="http://schemas.openxmlformats.org/officeDocument/2006/relationships/image" Target="../media/image492.png"/><Relationship Id="rId211" Type="http://schemas.openxmlformats.org/officeDocument/2006/relationships/customXml" Target="../ink/ink517.xml"/><Relationship Id="rId232" Type="http://schemas.openxmlformats.org/officeDocument/2006/relationships/image" Target="../media/image515.png"/><Relationship Id="rId253" Type="http://schemas.openxmlformats.org/officeDocument/2006/relationships/customXml" Target="../ink/ink538.xml"/><Relationship Id="rId274" Type="http://schemas.openxmlformats.org/officeDocument/2006/relationships/image" Target="../media/image536.png"/><Relationship Id="rId295" Type="http://schemas.openxmlformats.org/officeDocument/2006/relationships/customXml" Target="../ink/ink559.xml"/><Relationship Id="rId309" Type="http://schemas.openxmlformats.org/officeDocument/2006/relationships/image" Target="../media/image553.png"/><Relationship Id="rId27" Type="http://schemas.openxmlformats.org/officeDocument/2006/relationships/image" Target="../media/image414.png"/><Relationship Id="rId48" Type="http://schemas.openxmlformats.org/officeDocument/2006/relationships/customXml" Target="../ink/ink435.xml"/><Relationship Id="rId69" Type="http://schemas.openxmlformats.org/officeDocument/2006/relationships/image" Target="../media/image434.png"/><Relationship Id="rId113" Type="http://schemas.openxmlformats.org/officeDocument/2006/relationships/image" Target="../media/image456.png"/><Relationship Id="rId134" Type="http://schemas.openxmlformats.org/officeDocument/2006/relationships/image" Target="../media/image466.png"/><Relationship Id="rId320" Type="http://schemas.openxmlformats.org/officeDocument/2006/relationships/image" Target="../media/image558.png"/><Relationship Id="rId80" Type="http://schemas.openxmlformats.org/officeDocument/2006/relationships/customXml" Target="../ink/ink451.xml"/><Relationship Id="rId155" Type="http://schemas.openxmlformats.org/officeDocument/2006/relationships/customXml" Target="../ink/ink489.xml"/><Relationship Id="rId176" Type="http://schemas.openxmlformats.org/officeDocument/2006/relationships/image" Target="../media/image487.png"/><Relationship Id="rId197" Type="http://schemas.openxmlformats.org/officeDocument/2006/relationships/customXml" Target="../ink/ink510.xml"/><Relationship Id="rId201" Type="http://schemas.openxmlformats.org/officeDocument/2006/relationships/customXml" Target="../ink/ink512.xml"/><Relationship Id="rId222" Type="http://schemas.openxmlformats.org/officeDocument/2006/relationships/image" Target="../media/image510.png"/><Relationship Id="rId243" Type="http://schemas.openxmlformats.org/officeDocument/2006/relationships/customXml" Target="../ink/ink533.xml"/><Relationship Id="rId264" Type="http://schemas.openxmlformats.org/officeDocument/2006/relationships/image" Target="../media/image531.png"/><Relationship Id="rId285" Type="http://schemas.openxmlformats.org/officeDocument/2006/relationships/customXml" Target="../ink/ink554.xml"/><Relationship Id="rId17" Type="http://schemas.openxmlformats.org/officeDocument/2006/relationships/image" Target="../media/image409.png"/><Relationship Id="rId38" Type="http://schemas.openxmlformats.org/officeDocument/2006/relationships/customXml" Target="../ink/ink430.xml"/><Relationship Id="rId59" Type="http://schemas.openxmlformats.org/officeDocument/2006/relationships/image" Target="../media/image429.png"/><Relationship Id="rId103" Type="http://schemas.openxmlformats.org/officeDocument/2006/relationships/image" Target="../media/image451.png"/><Relationship Id="rId124" Type="http://schemas.openxmlformats.org/officeDocument/2006/relationships/image" Target="../media/image461.png"/><Relationship Id="rId310" Type="http://schemas.openxmlformats.org/officeDocument/2006/relationships/customXml" Target="../ink/ink567.xml"/><Relationship Id="rId70" Type="http://schemas.openxmlformats.org/officeDocument/2006/relationships/customXml" Target="../ink/ink446.xml"/><Relationship Id="rId91" Type="http://schemas.openxmlformats.org/officeDocument/2006/relationships/image" Target="../media/image445.png"/><Relationship Id="rId145" Type="http://schemas.openxmlformats.org/officeDocument/2006/relationships/customXml" Target="../ink/ink484.xml"/><Relationship Id="rId166" Type="http://schemas.openxmlformats.org/officeDocument/2006/relationships/image" Target="../media/image482.png"/><Relationship Id="rId187" Type="http://schemas.openxmlformats.org/officeDocument/2006/relationships/customXml" Target="../ink/ink505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505.png"/><Relationship Id="rId233" Type="http://schemas.openxmlformats.org/officeDocument/2006/relationships/customXml" Target="../ink/ink528.xml"/><Relationship Id="rId254" Type="http://schemas.openxmlformats.org/officeDocument/2006/relationships/image" Target="../media/image526.png"/><Relationship Id="rId28" Type="http://schemas.openxmlformats.org/officeDocument/2006/relationships/customXml" Target="../ink/ink424.xml"/><Relationship Id="rId49" Type="http://schemas.openxmlformats.org/officeDocument/2006/relationships/image" Target="../media/image424.png"/><Relationship Id="rId114" Type="http://schemas.openxmlformats.org/officeDocument/2006/relationships/customXml" Target="../ink/ink468.xml"/><Relationship Id="rId275" Type="http://schemas.openxmlformats.org/officeDocument/2006/relationships/customXml" Target="../ink/ink549.xml"/><Relationship Id="rId296" Type="http://schemas.openxmlformats.org/officeDocument/2006/relationships/image" Target="../media/image547.png"/><Relationship Id="rId300" Type="http://schemas.openxmlformats.org/officeDocument/2006/relationships/image" Target="../media/image549.png"/><Relationship Id="rId60" Type="http://schemas.openxmlformats.org/officeDocument/2006/relationships/customXml" Target="../ink/ink441.xml"/><Relationship Id="rId81" Type="http://schemas.openxmlformats.org/officeDocument/2006/relationships/image" Target="../media/image440.png"/><Relationship Id="rId135" Type="http://schemas.openxmlformats.org/officeDocument/2006/relationships/customXml" Target="../ink/ink479.xml"/><Relationship Id="rId156" Type="http://schemas.openxmlformats.org/officeDocument/2006/relationships/image" Target="../media/image477.png"/><Relationship Id="rId177" Type="http://schemas.openxmlformats.org/officeDocument/2006/relationships/customXml" Target="../ink/ink500.xml"/><Relationship Id="rId198" Type="http://schemas.openxmlformats.org/officeDocument/2006/relationships/image" Target="../media/image498.png"/><Relationship Id="rId202" Type="http://schemas.openxmlformats.org/officeDocument/2006/relationships/image" Target="../media/image500.png"/><Relationship Id="rId223" Type="http://schemas.openxmlformats.org/officeDocument/2006/relationships/customXml" Target="../ink/ink523.xml"/><Relationship Id="rId244" Type="http://schemas.openxmlformats.org/officeDocument/2006/relationships/image" Target="../media/image521.png"/><Relationship Id="rId18" Type="http://schemas.openxmlformats.org/officeDocument/2006/relationships/customXml" Target="../ink/ink419.xml"/><Relationship Id="rId39" Type="http://schemas.openxmlformats.org/officeDocument/2006/relationships/image" Target="../media/image419.png"/><Relationship Id="rId265" Type="http://schemas.openxmlformats.org/officeDocument/2006/relationships/customXml" Target="../ink/ink544.xml"/><Relationship Id="rId286" Type="http://schemas.openxmlformats.org/officeDocument/2006/relationships/image" Target="../media/image542.png"/><Relationship Id="rId50" Type="http://schemas.openxmlformats.org/officeDocument/2006/relationships/customXml" Target="../ink/ink436.xml"/><Relationship Id="rId104" Type="http://schemas.openxmlformats.org/officeDocument/2006/relationships/customXml" Target="../ink/ink463.xml"/><Relationship Id="rId125" Type="http://schemas.openxmlformats.org/officeDocument/2006/relationships/customXml" Target="../ink/ink474.xml"/><Relationship Id="rId146" Type="http://schemas.openxmlformats.org/officeDocument/2006/relationships/image" Target="../media/image472.png"/><Relationship Id="rId167" Type="http://schemas.openxmlformats.org/officeDocument/2006/relationships/customXml" Target="../ink/ink495.xml"/><Relationship Id="rId188" Type="http://schemas.openxmlformats.org/officeDocument/2006/relationships/image" Target="../media/image493.png"/><Relationship Id="rId311" Type="http://schemas.openxmlformats.org/officeDocument/2006/relationships/customXml" Target="../ink/ink568.xml"/><Relationship Id="rId71" Type="http://schemas.openxmlformats.org/officeDocument/2006/relationships/image" Target="../media/image435.png"/><Relationship Id="rId92" Type="http://schemas.openxmlformats.org/officeDocument/2006/relationships/customXml" Target="../ink/ink457.xml"/><Relationship Id="rId213" Type="http://schemas.openxmlformats.org/officeDocument/2006/relationships/customXml" Target="../ink/ink518.xml"/><Relationship Id="rId234" Type="http://schemas.openxmlformats.org/officeDocument/2006/relationships/image" Target="../media/image516.png"/><Relationship Id="rId2" Type="http://schemas.openxmlformats.org/officeDocument/2006/relationships/customXml" Target="../ink/ink411.xml"/><Relationship Id="rId29" Type="http://schemas.openxmlformats.org/officeDocument/2006/relationships/image" Target="../media/image415.png"/><Relationship Id="rId255" Type="http://schemas.openxmlformats.org/officeDocument/2006/relationships/customXml" Target="../ink/ink539.xml"/><Relationship Id="rId276" Type="http://schemas.openxmlformats.org/officeDocument/2006/relationships/image" Target="../media/image537.png"/><Relationship Id="rId297" Type="http://schemas.openxmlformats.org/officeDocument/2006/relationships/customXml" Target="../ink/ink560.xml"/><Relationship Id="rId40" Type="http://schemas.openxmlformats.org/officeDocument/2006/relationships/customXml" Target="../ink/ink431.xml"/><Relationship Id="rId115" Type="http://schemas.openxmlformats.org/officeDocument/2006/relationships/image" Target="../media/image457.png"/><Relationship Id="rId136" Type="http://schemas.openxmlformats.org/officeDocument/2006/relationships/image" Target="../media/image467.png"/><Relationship Id="rId157" Type="http://schemas.openxmlformats.org/officeDocument/2006/relationships/customXml" Target="../ink/ink490.xml"/><Relationship Id="rId178" Type="http://schemas.openxmlformats.org/officeDocument/2006/relationships/image" Target="../media/image488.png"/><Relationship Id="rId301" Type="http://schemas.openxmlformats.org/officeDocument/2006/relationships/customXml" Target="../ink/ink562.xml"/><Relationship Id="rId61" Type="http://schemas.openxmlformats.org/officeDocument/2006/relationships/image" Target="../media/image430.png"/><Relationship Id="rId82" Type="http://schemas.openxmlformats.org/officeDocument/2006/relationships/customXml" Target="../ink/ink452.xml"/><Relationship Id="rId199" Type="http://schemas.openxmlformats.org/officeDocument/2006/relationships/customXml" Target="../ink/ink511.xml"/><Relationship Id="rId203" Type="http://schemas.openxmlformats.org/officeDocument/2006/relationships/customXml" Target="../ink/ink513.xml"/><Relationship Id="rId19" Type="http://schemas.openxmlformats.org/officeDocument/2006/relationships/image" Target="../media/image410.png"/><Relationship Id="rId224" Type="http://schemas.openxmlformats.org/officeDocument/2006/relationships/image" Target="../media/image511.png"/><Relationship Id="rId245" Type="http://schemas.openxmlformats.org/officeDocument/2006/relationships/customXml" Target="../ink/ink534.xml"/><Relationship Id="rId266" Type="http://schemas.openxmlformats.org/officeDocument/2006/relationships/image" Target="../media/image532.png"/><Relationship Id="rId287" Type="http://schemas.openxmlformats.org/officeDocument/2006/relationships/customXml" Target="../ink/ink555.xml"/><Relationship Id="rId30" Type="http://schemas.openxmlformats.org/officeDocument/2006/relationships/customXml" Target="../ink/ink425.xml"/><Relationship Id="rId105" Type="http://schemas.openxmlformats.org/officeDocument/2006/relationships/image" Target="../media/image452.png"/><Relationship Id="rId126" Type="http://schemas.openxmlformats.org/officeDocument/2006/relationships/image" Target="../media/image462.png"/><Relationship Id="rId147" Type="http://schemas.openxmlformats.org/officeDocument/2006/relationships/customXml" Target="../ink/ink485.xml"/><Relationship Id="rId168" Type="http://schemas.openxmlformats.org/officeDocument/2006/relationships/image" Target="../media/image483.png"/><Relationship Id="rId312" Type="http://schemas.openxmlformats.org/officeDocument/2006/relationships/image" Target="../media/image554.png"/><Relationship Id="rId51" Type="http://schemas.openxmlformats.org/officeDocument/2006/relationships/image" Target="../media/image425.png"/><Relationship Id="rId72" Type="http://schemas.openxmlformats.org/officeDocument/2006/relationships/customXml" Target="../ink/ink447.xml"/><Relationship Id="rId93" Type="http://schemas.openxmlformats.org/officeDocument/2006/relationships/image" Target="../media/image446.png"/><Relationship Id="rId189" Type="http://schemas.openxmlformats.org/officeDocument/2006/relationships/customXml" Target="../ink/ink506.xml"/><Relationship Id="rId3" Type="http://schemas.openxmlformats.org/officeDocument/2006/relationships/image" Target="../media/image402.png"/><Relationship Id="rId214" Type="http://schemas.openxmlformats.org/officeDocument/2006/relationships/image" Target="../media/image506.png"/><Relationship Id="rId235" Type="http://schemas.openxmlformats.org/officeDocument/2006/relationships/customXml" Target="../ink/ink529.xml"/><Relationship Id="rId256" Type="http://schemas.openxmlformats.org/officeDocument/2006/relationships/image" Target="../media/image527.png"/><Relationship Id="rId277" Type="http://schemas.openxmlformats.org/officeDocument/2006/relationships/customXml" Target="../ink/ink550.xml"/><Relationship Id="rId298" Type="http://schemas.openxmlformats.org/officeDocument/2006/relationships/image" Target="../media/image548.png"/><Relationship Id="rId116" Type="http://schemas.openxmlformats.org/officeDocument/2006/relationships/customXml" Target="../ink/ink469.xml"/><Relationship Id="rId137" Type="http://schemas.openxmlformats.org/officeDocument/2006/relationships/customXml" Target="../ink/ink480.xml"/><Relationship Id="rId158" Type="http://schemas.openxmlformats.org/officeDocument/2006/relationships/image" Target="../media/image478.png"/><Relationship Id="rId302" Type="http://schemas.openxmlformats.org/officeDocument/2006/relationships/image" Target="../media/image550.png"/><Relationship Id="rId20" Type="http://schemas.openxmlformats.org/officeDocument/2006/relationships/customXml" Target="../ink/ink420.xml"/><Relationship Id="rId41" Type="http://schemas.openxmlformats.org/officeDocument/2006/relationships/image" Target="../media/image420.png"/><Relationship Id="rId62" Type="http://schemas.openxmlformats.org/officeDocument/2006/relationships/customXml" Target="../ink/ink442.xml"/><Relationship Id="rId83" Type="http://schemas.openxmlformats.org/officeDocument/2006/relationships/image" Target="../media/image441.png"/><Relationship Id="rId179" Type="http://schemas.openxmlformats.org/officeDocument/2006/relationships/customXml" Target="../ink/ink501.xml"/><Relationship Id="rId190" Type="http://schemas.openxmlformats.org/officeDocument/2006/relationships/image" Target="../media/image494.png"/><Relationship Id="rId204" Type="http://schemas.openxmlformats.org/officeDocument/2006/relationships/image" Target="../media/image501.png"/><Relationship Id="rId225" Type="http://schemas.openxmlformats.org/officeDocument/2006/relationships/customXml" Target="../ink/ink524.xml"/><Relationship Id="rId246" Type="http://schemas.openxmlformats.org/officeDocument/2006/relationships/image" Target="../media/image522.png"/><Relationship Id="rId267" Type="http://schemas.openxmlformats.org/officeDocument/2006/relationships/customXml" Target="../ink/ink545.xml"/><Relationship Id="rId288" Type="http://schemas.openxmlformats.org/officeDocument/2006/relationships/image" Target="../media/image543.png"/><Relationship Id="rId106" Type="http://schemas.openxmlformats.org/officeDocument/2006/relationships/customXml" Target="../ink/ink464.xml"/><Relationship Id="rId127" Type="http://schemas.openxmlformats.org/officeDocument/2006/relationships/customXml" Target="../ink/ink475.xml"/><Relationship Id="rId313" Type="http://schemas.openxmlformats.org/officeDocument/2006/relationships/customXml" Target="../ink/ink569.xml"/><Relationship Id="rId10" Type="http://schemas.openxmlformats.org/officeDocument/2006/relationships/customXml" Target="../ink/ink415.xml"/><Relationship Id="rId31" Type="http://schemas.openxmlformats.org/officeDocument/2006/relationships/image" Target="../media/image416.png"/><Relationship Id="rId52" Type="http://schemas.openxmlformats.org/officeDocument/2006/relationships/customXml" Target="../ink/ink437.xml"/><Relationship Id="rId73" Type="http://schemas.openxmlformats.org/officeDocument/2006/relationships/image" Target="../media/image436.png"/><Relationship Id="rId94" Type="http://schemas.openxmlformats.org/officeDocument/2006/relationships/customXml" Target="../ink/ink458.xml"/><Relationship Id="rId148" Type="http://schemas.openxmlformats.org/officeDocument/2006/relationships/image" Target="../media/image473.png"/><Relationship Id="rId169" Type="http://schemas.openxmlformats.org/officeDocument/2006/relationships/customXml" Target="../ink/ink496.xml"/><Relationship Id="rId4" Type="http://schemas.openxmlformats.org/officeDocument/2006/relationships/customXml" Target="../ink/ink412.xml"/><Relationship Id="rId180" Type="http://schemas.openxmlformats.org/officeDocument/2006/relationships/image" Target="../media/image489.png"/><Relationship Id="rId215" Type="http://schemas.openxmlformats.org/officeDocument/2006/relationships/customXml" Target="../ink/ink519.xml"/><Relationship Id="rId236" Type="http://schemas.openxmlformats.org/officeDocument/2006/relationships/image" Target="../media/image517.png"/><Relationship Id="rId257" Type="http://schemas.openxmlformats.org/officeDocument/2006/relationships/customXml" Target="../ink/ink540.xml"/><Relationship Id="rId278" Type="http://schemas.openxmlformats.org/officeDocument/2006/relationships/image" Target="../media/image538.png"/><Relationship Id="rId303" Type="http://schemas.openxmlformats.org/officeDocument/2006/relationships/customXml" Target="../ink/ink563.xml"/><Relationship Id="rId42" Type="http://schemas.openxmlformats.org/officeDocument/2006/relationships/customXml" Target="../ink/ink432.xml"/><Relationship Id="rId84" Type="http://schemas.openxmlformats.org/officeDocument/2006/relationships/customXml" Target="../ink/ink453.xml"/><Relationship Id="rId138" Type="http://schemas.openxmlformats.org/officeDocument/2006/relationships/image" Target="../media/image468.png"/><Relationship Id="rId191" Type="http://schemas.openxmlformats.org/officeDocument/2006/relationships/customXml" Target="../ink/ink507.xml"/><Relationship Id="rId205" Type="http://schemas.openxmlformats.org/officeDocument/2006/relationships/customXml" Target="../ink/ink514.xml"/><Relationship Id="rId247" Type="http://schemas.openxmlformats.org/officeDocument/2006/relationships/customXml" Target="../ink/ink535.xml"/><Relationship Id="rId107" Type="http://schemas.openxmlformats.org/officeDocument/2006/relationships/image" Target="../media/image453.png"/><Relationship Id="rId289" Type="http://schemas.openxmlformats.org/officeDocument/2006/relationships/customXml" Target="../ink/ink556.xml"/><Relationship Id="rId11" Type="http://schemas.openxmlformats.org/officeDocument/2006/relationships/image" Target="../media/image406.png"/><Relationship Id="rId53" Type="http://schemas.openxmlformats.org/officeDocument/2006/relationships/image" Target="../media/image426.png"/><Relationship Id="rId149" Type="http://schemas.openxmlformats.org/officeDocument/2006/relationships/customXml" Target="../ink/ink486.xml"/><Relationship Id="rId314" Type="http://schemas.openxmlformats.org/officeDocument/2006/relationships/image" Target="../media/image555.png"/><Relationship Id="rId95" Type="http://schemas.openxmlformats.org/officeDocument/2006/relationships/image" Target="../media/image447.png"/><Relationship Id="rId160" Type="http://schemas.openxmlformats.org/officeDocument/2006/relationships/image" Target="../media/image479.png"/><Relationship Id="rId216" Type="http://schemas.openxmlformats.org/officeDocument/2006/relationships/image" Target="../media/image507.png"/><Relationship Id="rId258" Type="http://schemas.openxmlformats.org/officeDocument/2006/relationships/image" Target="../media/image528.png"/><Relationship Id="rId22" Type="http://schemas.openxmlformats.org/officeDocument/2006/relationships/customXml" Target="../ink/ink421.xml"/><Relationship Id="rId64" Type="http://schemas.openxmlformats.org/officeDocument/2006/relationships/customXml" Target="../ink/ink443.xml"/><Relationship Id="rId118" Type="http://schemas.openxmlformats.org/officeDocument/2006/relationships/customXml" Target="../ink/ink470.xml"/><Relationship Id="rId171" Type="http://schemas.openxmlformats.org/officeDocument/2006/relationships/customXml" Target="../ink/ink497.xml"/><Relationship Id="rId227" Type="http://schemas.openxmlformats.org/officeDocument/2006/relationships/customXml" Target="../ink/ink525.xml"/><Relationship Id="rId269" Type="http://schemas.openxmlformats.org/officeDocument/2006/relationships/customXml" Target="../ink/ink546.xml"/><Relationship Id="rId33" Type="http://schemas.openxmlformats.org/officeDocument/2006/relationships/customXml" Target="../ink/ink427.xml"/><Relationship Id="rId129" Type="http://schemas.openxmlformats.org/officeDocument/2006/relationships/customXml" Target="../ink/ink476.xml"/><Relationship Id="rId280" Type="http://schemas.openxmlformats.org/officeDocument/2006/relationships/image" Target="../media/image539.png"/><Relationship Id="rId75" Type="http://schemas.openxmlformats.org/officeDocument/2006/relationships/image" Target="../media/image437.png"/><Relationship Id="rId140" Type="http://schemas.openxmlformats.org/officeDocument/2006/relationships/image" Target="../media/image469.png"/><Relationship Id="rId182" Type="http://schemas.openxmlformats.org/officeDocument/2006/relationships/image" Target="../media/image490.png"/><Relationship Id="rId6" Type="http://schemas.openxmlformats.org/officeDocument/2006/relationships/customXml" Target="../ink/ink413.xml"/><Relationship Id="rId238" Type="http://schemas.openxmlformats.org/officeDocument/2006/relationships/image" Target="../media/image518.png"/><Relationship Id="rId291" Type="http://schemas.openxmlformats.org/officeDocument/2006/relationships/customXml" Target="../ink/ink557.xml"/><Relationship Id="rId305" Type="http://schemas.openxmlformats.org/officeDocument/2006/relationships/image" Target="../media/image551.png"/><Relationship Id="rId44" Type="http://schemas.openxmlformats.org/officeDocument/2006/relationships/customXml" Target="../ink/ink433.xml"/><Relationship Id="rId86" Type="http://schemas.openxmlformats.org/officeDocument/2006/relationships/customXml" Target="../ink/ink454.xml"/><Relationship Id="rId151" Type="http://schemas.openxmlformats.org/officeDocument/2006/relationships/customXml" Target="../ink/ink487.xml"/><Relationship Id="rId193" Type="http://schemas.openxmlformats.org/officeDocument/2006/relationships/customXml" Target="../ink/ink508.xml"/><Relationship Id="rId207" Type="http://schemas.openxmlformats.org/officeDocument/2006/relationships/customXml" Target="../ink/ink515.xml"/><Relationship Id="rId249" Type="http://schemas.openxmlformats.org/officeDocument/2006/relationships/customXml" Target="../ink/ink536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31.xml"/><Relationship Id="rId21" Type="http://schemas.openxmlformats.org/officeDocument/2006/relationships/customXml" Target="../ink/ink583.xml"/><Relationship Id="rId324" Type="http://schemas.openxmlformats.org/officeDocument/2006/relationships/customXml" Target="../ink/ink735.xml"/><Relationship Id="rId531" Type="http://schemas.openxmlformats.org/officeDocument/2006/relationships/image" Target="../media/image819.png"/><Relationship Id="rId170" Type="http://schemas.openxmlformats.org/officeDocument/2006/relationships/image" Target="../media/image640.png"/><Relationship Id="rId268" Type="http://schemas.openxmlformats.org/officeDocument/2006/relationships/customXml" Target="../ink/ink707.xml"/><Relationship Id="rId475" Type="http://schemas.openxmlformats.org/officeDocument/2006/relationships/image" Target="../media/image791.png"/><Relationship Id="rId32" Type="http://schemas.openxmlformats.org/officeDocument/2006/relationships/image" Target="../media/image571.png"/><Relationship Id="rId128" Type="http://schemas.openxmlformats.org/officeDocument/2006/relationships/image" Target="../media/image619.png"/><Relationship Id="rId335" Type="http://schemas.openxmlformats.org/officeDocument/2006/relationships/image" Target="../media/image721.png"/><Relationship Id="rId542" Type="http://schemas.openxmlformats.org/officeDocument/2006/relationships/customXml" Target="../ink/ink844.xml"/><Relationship Id="rId181" Type="http://schemas.openxmlformats.org/officeDocument/2006/relationships/customXml" Target="../ink/ink663.xml"/><Relationship Id="rId402" Type="http://schemas.openxmlformats.org/officeDocument/2006/relationships/customXml" Target="../ink/ink774.xml"/><Relationship Id="rId279" Type="http://schemas.openxmlformats.org/officeDocument/2006/relationships/image" Target="../media/image693.png"/><Relationship Id="rId486" Type="http://schemas.openxmlformats.org/officeDocument/2006/relationships/customXml" Target="../ink/ink816.xml"/><Relationship Id="rId43" Type="http://schemas.openxmlformats.org/officeDocument/2006/relationships/customXml" Target="../ink/ink594.xml"/><Relationship Id="rId139" Type="http://schemas.openxmlformats.org/officeDocument/2006/relationships/customXml" Target="../ink/ink642.xml"/><Relationship Id="rId346" Type="http://schemas.openxmlformats.org/officeDocument/2006/relationships/customXml" Target="../ink/ink746.xml"/><Relationship Id="rId553" Type="http://schemas.openxmlformats.org/officeDocument/2006/relationships/image" Target="../media/image830.png"/><Relationship Id="rId192" Type="http://schemas.openxmlformats.org/officeDocument/2006/relationships/image" Target="../media/image651.png"/><Relationship Id="rId206" Type="http://schemas.openxmlformats.org/officeDocument/2006/relationships/image" Target="../media/image658.png"/><Relationship Id="rId413" Type="http://schemas.openxmlformats.org/officeDocument/2006/relationships/image" Target="../media/image760.png"/><Relationship Id="rId497" Type="http://schemas.openxmlformats.org/officeDocument/2006/relationships/image" Target="../media/image802.png"/><Relationship Id="rId357" Type="http://schemas.openxmlformats.org/officeDocument/2006/relationships/image" Target="../media/image732.png"/><Relationship Id="rId54" Type="http://schemas.openxmlformats.org/officeDocument/2006/relationships/image" Target="../media/image582.png"/><Relationship Id="rId96" Type="http://schemas.openxmlformats.org/officeDocument/2006/relationships/image" Target="../media/image603.png"/><Relationship Id="rId161" Type="http://schemas.openxmlformats.org/officeDocument/2006/relationships/customXml" Target="../ink/ink653.xml"/><Relationship Id="rId217" Type="http://schemas.openxmlformats.org/officeDocument/2006/relationships/customXml" Target="../ink/ink681.xml"/><Relationship Id="rId399" Type="http://schemas.openxmlformats.org/officeDocument/2006/relationships/image" Target="../media/image753.png"/><Relationship Id="rId259" Type="http://schemas.openxmlformats.org/officeDocument/2006/relationships/image" Target="../media/image683.png"/><Relationship Id="rId424" Type="http://schemas.openxmlformats.org/officeDocument/2006/relationships/customXml" Target="../ink/ink785.xml"/><Relationship Id="rId466" Type="http://schemas.openxmlformats.org/officeDocument/2006/relationships/customXml" Target="../ink/ink806.xml"/><Relationship Id="rId23" Type="http://schemas.openxmlformats.org/officeDocument/2006/relationships/customXml" Target="../ink/ink584.xml"/><Relationship Id="rId119" Type="http://schemas.openxmlformats.org/officeDocument/2006/relationships/customXml" Target="../ink/ink632.xml"/><Relationship Id="rId270" Type="http://schemas.openxmlformats.org/officeDocument/2006/relationships/customXml" Target="../ink/ink708.xml"/><Relationship Id="rId326" Type="http://schemas.openxmlformats.org/officeDocument/2006/relationships/customXml" Target="../ink/ink736.xml"/><Relationship Id="rId533" Type="http://schemas.openxmlformats.org/officeDocument/2006/relationships/image" Target="../media/image820.png"/><Relationship Id="rId65" Type="http://schemas.openxmlformats.org/officeDocument/2006/relationships/customXml" Target="../ink/ink605.xml"/><Relationship Id="rId130" Type="http://schemas.openxmlformats.org/officeDocument/2006/relationships/image" Target="../media/image620.png"/><Relationship Id="rId368" Type="http://schemas.openxmlformats.org/officeDocument/2006/relationships/customXml" Target="../ink/ink757.xml"/><Relationship Id="rId172" Type="http://schemas.openxmlformats.org/officeDocument/2006/relationships/image" Target="../media/image641.png"/><Relationship Id="rId228" Type="http://schemas.openxmlformats.org/officeDocument/2006/relationships/image" Target="../media/image668.png"/><Relationship Id="rId435" Type="http://schemas.openxmlformats.org/officeDocument/2006/relationships/image" Target="../media/image771.png"/><Relationship Id="rId477" Type="http://schemas.openxmlformats.org/officeDocument/2006/relationships/image" Target="../media/image792.png"/><Relationship Id="rId281" Type="http://schemas.openxmlformats.org/officeDocument/2006/relationships/image" Target="../media/image694.png"/><Relationship Id="rId337" Type="http://schemas.openxmlformats.org/officeDocument/2006/relationships/image" Target="../media/image722.png"/><Relationship Id="rId502" Type="http://schemas.openxmlformats.org/officeDocument/2006/relationships/customXml" Target="../ink/ink824.xml"/><Relationship Id="rId34" Type="http://schemas.openxmlformats.org/officeDocument/2006/relationships/image" Target="../media/image572.png"/><Relationship Id="rId76" Type="http://schemas.openxmlformats.org/officeDocument/2006/relationships/image" Target="../media/image593.png"/><Relationship Id="rId141" Type="http://schemas.openxmlformats.org/officeDocument/2006/relationships/customXml" Target="../ink/ink643.xml"/><Relationship Id="rId379" Type="http://schemas.openxmlformats.org/officeDocument/2006/relationships/image" Target="../media/image743.png"/><Relationship Id="rId544" Type="http://schemas.openxmlformats.org/officeDocument/2006/relationships/customXml" Target="../ink/ink845.xml"/><Relationship Id="rId7" Type="http://schemas.openxmlformats.org/officeDocument/2006/relationships/customXml" Target="../ink/ink576.xml"/><Relationship Id="rId183" Type="http://schemas.openxmlformats.org/officeDocument/2006/relationships/customXml" Target="../ink/ink664.xml"/><Relationship Id="rId239" Type="http://schemas.openxmlformats.org/officeDocument/2006/relationships/image" Target="../media/image673.png"/><Relationship Id="rId390" Type="http://schemas.openxmlformats.org/officeDocument/2006/relationships/customXml" Target="../ink/ink768.xml"/><Relationship Id="rId404" Type="http://schemas.openxmlformats.org/officeDocument/2006/relationships/customXml" Target="../ink/ink775.xml"/><Relationship Id="rId446" Type="http://schemas.openxmlformats.org/officeDocument/2006/relationships/customXml" Target="../ink/ink796.xml"/><Relationship Id="rId250" Type="http://schemas.openxmlformats.org/officeDocument/2006/relationships/customXml" Target="../ink/ink698.xml"/><Relationship Id="rId292" Type="http://schemas.openxmlformats.org/officeDocument/2006/relationships/customXml" Target="../ink/ink719.xml"/><Relationship Id="rId306" Type="http://schemas.openxmlformats.org/officeDocument/2006/relationships/customXml" Target="../ink/ink726.xml"/><Relationship Id="rId488" Type="http://schemas.openxmlformats.org/officeDocument/2006/relationships/customXml" Target="../ink/ink817.xml"/><Relationship Id="rId45" Type="http://schemas.openxmlformats.org/officeDocument/2006/relationships/customXml" Target="../ink/ink595.xml"/><Relationship Id="rId87" Type="http://schemas.openxmlformats.org/officeDocument/2006/relationships/customXml" Target="../ink/ink616.xml"/><Relationship Id="rId110" Type="http://schemas.openxmlformats.org/officeDocument/2006/relationships/image" Target="../media/image610.png"/><Relationship Id="rId348" Type="http://schemas.openxmlformats.org/officeDocument/2006/relationships/customXml" Target="../ink/ink747.xml"/><Relationship Id="rId513" Type="http://schemas.openxmlformats.org/officeDocument/2006/relationships/image" Target="../media/image810.png"/><Relationship Id="rId555" Type="http://schemas.openxmlformats.org/officeDocument/2006/relationships/image" Target="../media/image831.png"/><Relationship Id="rId152" Type="http://schemas.openxmlformats.org/officeDocument/2006/relationships/image" Target="../media/image631.png"/><Relationship Id="rId194" Type="http://schemas.openxmlformats.org/officeDocument/2006/relationships/image" Target="../media/image652.png"/><Relationship Id="rId208" Type="http://schemas.openxmlformats.org/officeDocument/2006/relationships/image" Target="../media/image659.png"/><Relationship Id="rId415" Type="http://schemas.openxmlformats.org/officeDocument/2006/relationships/image" Target="../media/image761.png"/><Relationship Id="rId457" Type="http://schemas.openxmlformats.org/officeDocument/2006/relationships/image" Target="../media/image782.png"/><Relationship Id="rId261" Type="http://schemas.openxmlformats.org/officeDocument/2006/relationships/image" Target="../media/image684.png"/><Relationship Id="rId499" Type="http://schemas.openxmlformats.org/officeDocument/2006/relationships/image" Target="../media/image803.png"/><Relationship Id="rId14" Type="http://schemas.openxmlformats.org/officeDocument/2006/relationships/image" Target="../media/image562.png"/><Relationship Id="rId56" Type="http://schemas.openxmlformats.org/officeDocument/2006/relationships/image" Target="../media/image583.png"/><Relationship Id="rId317" Type="http://schemas.openxmlformats.org/officeDocument/2006/relationships/image" Target="../media/image712.png"/><Relationship Id="rId359" Type="http://schemas.openxmlformats.org/officeDocument/2006/relationships/image" Target="../media/image733.png"/><Relationship Id="rId524" Type="http://schemas.openxmlformats.org/officeDocument/2006/relationships/customXml" Target="../ink/ink835.xml"/><Relationship Id="rId98" Type="http://schemas.openxmlformats.org/officeDocument/2006/relationships/image" Target="../media/image604.png"/><Relationship Id="rId121" Type="http://schemas.openxmlformats.org/officeDocument/2006/relationships/customXml" Target="../ink/ink633.xml"/><Relationship Id="rId163" Type="http://schemas.openxmlformats.org/officeDocument/2006/relationships/customXml" Target="../ink/ink654.xml"/><Relationship Id="rId219" Type="http://schemas.openxmlformats.org/officeDocument/2006/relationships/customXml" Target="../ink/ink682.xml"/><Relationship Id="rId370" Type="http://schemas.openxmlformats.org/officeDocument/2006/relationships/customXml" Target="../ink/ink758.xml"/><Relationship Id="rId426" Type="http://schemas.openxmlformats.org/officeDocument/2006/relationships/customXml" Target="../ink/ink786.xml"/><Relationship Id="rId230" Type="http://schemas.openxmlformats.org/officeDocument/2006/relationships/image" Target="../media/image669.png"/><Relationship Id="rId468" Type="http://schemas.openxmlformats.org/officeDocument/2006/relationships/customXml" Target="../ink/ink807.xml"/><Relationship Id="rId25" Type="http://schemas.openxmlformats.org/officeDocument/2006/relationships/customXml" Target="../ink/ink585.xml"/><Relationship Id="rId67" Type="http://schemas.openxmlformats.org/officeDocument/2006/relationships/customXml" Target="../ink/ink606.xml"/><Relationship Id="rId272" Type="http://schemas.openxmlformats.org/officeDocument/2006/relationships/customXml" Target="../ink/ink709.xml"/><Relationship Id="rId328" Type="http://schemas.openxmlformats.org/officeDocument/2006/relationships/customXml" Target="../ink/ink737.xml"/><Relationship Id="rId535" Type="http://schemas.openxmlformats.org/officeDocument/2006/relationships/image" Target="../media/image821.png"/><Relationship Id="rId132" Type="http://schemas.openxmlformats.org/officeDocument/2006/relationships/image" Target="../media/image621.png"/><Relationship Id="rId174" Type="http://schemas.openxmlformats.org/officeDocument/2006/relationships/image" Target="../media/image642.png"/><Relationship Id="rId381" Type="http://schemas.openxmlformats.org/officeDocument/2006/relationships/image" Target="../media/image744.png"/><Relationship Id="rId241" Type="http://schemas.openxmlformats.org/officeDocument/2006/relationships/image" Target="../media/image674.png"/><Relationship Id="rId437" Type="http://schemas.openxmlformats.org/officeDocument/2006/relationships/image" Target="../media/image772.png"/><Relationship Id="rId479" Type="http://schemas.openxmlformats.org/officeDocument/2006/relationships/image" Target="../media/image793.png"/><Relationship Id="rId36" Type="http://schemas.openxmlformats.org/officeDocument/2006/relationships/image" Target="../media/image573.png"/><Relationship Id="rId283" Type="http://schemas.openxmlformats.org/officeDocument/2006/relationships/image" Target="../media/image695.png"/><Relationship Id="rId339" Type="http://schemas.openxmlformats.org/officeDocument/2006/relationships/image" Target="../media/image723.png"/><Relationship Id="rId490" Type="http://schemas.openxmlformats.org/officeDocument/2006/relationships/customXml" Target="../ink/ink818.xml"/><Relationship Id="rId504" Type="http://schemas.openxmlformats.org/officeDocument/2006/relationships/customXml" Target="../ink/ink825.xml"/><Relationship Id="rId546" Type="http://schemas.openxmlformats.org/officeDocument/2006/relationships/customXml" Target="../ink/ink846.xml"/><Relationship Id="rId78" Type="http://schemas.openxmlformats.org/officeDocument/2006/relationships/image" Target="../media/image594.png"/><Relationship Id="rId101" Type="http://schemas.openxmlformats.org/officeDocument/2006/relationships/customXml" Target="../ink/ink623.xml"/><Relationship Id="rId143" Type="http://schemas.openxmlformats.org/officeDocument/2006/relationships/customXml" Target="../ink/ink644.xml"/><Relationship Id="rId185" Type="http://schemas.openxmlformats.org/officeDocument/2006/relationships/customXml" Target="../ink/ink665.xml"/><Relationship Id="rId350" Type="http://schemas.openxmlformats.org/officeDocument/2006/relationships/customXml" Target="../ink/ink748.xml"/><Relationship Id="rId406" Type="http://schemas.openxmlformats.org/officeDocument/2006/relationships/customXml" Target="../ink/ink776.xml"/><Relationship Id="rId9" Type="http://schemas.openxmlformats.org/officeDocument/2006/relationships/customXml" Target="../ink/ink577.xml"/><Relationship Id="rId210" Type="http://schemas.openxmlformats.org/officeDocument/2006/relationships/image" Target="../media/image660.png"/><Relationship Id="rId392" Type="http://schemas.openxmlformats.org/officeDocument/2006/relationships/customXml" Target="../ink/ink769.xml"/><Relationship Id="rId448" Type="http://schemas.openxmlformats.org/officeDocument/2006/relationships/customXml" Target="../ink/ink797.xml"/><Relationship Id="rId252" Type="http://schemas.openxmlformats.org/officeDocument/2006/relationships/customXml" Target="../ink/ink699.xml"/><Relationship Id="rId294" Type="http://schemas.openxmlformats.org/officeDocument/2006/relationships/customXml" Target="../ink/ink720.xml"/><Relationship Id="rId308" Type="http://schemas.openxmlformats.org/officeDocument/2006/relationships/customXml" Target="../ink/ink727.xml"/><Relationship Id="rId515" Type="http://schemas.openxmlformats.org/officeDocument/2006/relationships/image" Target="../media/image811.png"/><Relationship Id="rId47" Type="http://schemas.openxmlformats.org/officeDocument/2006/relationships/customXml" Target="../ink/ink596.xml"/><Relationship Id="rId89" Type="http://schemas.openxmlformats.org/officeDocument/2006/relationships/customXml" Target="../ink/ink617.xml"/><Relationship Id="rId112" Type="http://schemas.openxmlformats.org/officeDocument/2006/relationships/image" Target="../media/image611.png"/><Relationship Id="rId154" Type="http://schemas.openxmlformats.org/officeDocument/2006/relationships/image" Target="../media/image632.png"/><Relationship Id="rId361" Type="http://schemas.openxmlformats.org/officeDocument/2006/relationships/image" Target="../media/image734.png"/><Relationship Id="rId196" Type="http://schemas.openxmlformats.org/officeDocument/2006/relationships/image" Target="../media/image653.png"/><Relationship Id="rId417" Type="http://schemas.openxmlformats.org/officeDocument/2006/relationships/image" Target="../media/image762.png"/><Relationship Id="rId459" Type="http://schemas.openxmlformats.org/officeDocument/2006/relationships/image" Target="../media/image783.png"/><Relationship Id="rId16" Type="http://schemas.openxmlformats.org/officeDocument/2006/relationships/image" Target="../media/image563.png"/><Relationship Id="rId221" Type="http://schemas.openxmlformats.org/officeDocument/2006/relationships/customXml" Target="../ink/ink683.xml"/><Relationship Id="rId263" Type="http://schemas.openxmlformats.org/officeDocument/2006/relationships/image" Target="../media/image685.png"/><Relationship Id="rId319" Type="http://schemas.openxmlformats.org/officeDocument/2006/relationships/image" Target="../media/image713.png"/><Relationship Id="rId470" Type="http://schemas.openxmlformats.org/officeDocument/2006/relationships/customXml" Target="../ink/ink808.xml"/><Relationship Id="rId526" Type="http://schemas.openxmlformats.org/officeDocument/2006/relationships/customXml" Target="../ink/ink836.xml"/><Relationship Id="rId58" Type="http://schemas.openxmlformats.org/officeDocument/2006/relationships/image" Target="../media/image584.png"/><Relationship Id="rId123" Type="http://schemas.openxmlformats.org/officeDocument/2006/relationships/customXml" Target="../ink/ink634.xml"/><Relationship Id="rId330" Type="http://schemas.openxmlformats.org/officeDocument/2006/relationships/customXml" Target="../ink/ink738.xml"/><Relationship Id="rId165" Type="http://schemas.openxmlformats.org/officeDocument/2006/relationships/customXml" Target="../ink/ink655.xml"/><Relationship Id="rId372" Type="http://schemas.openxmlformats.org/officeDocument/2006/relationships/customXml" Target="../ink/ink759.xml"/><Relationship Id="rId428" Type="http://schemas.openxmlformats.org/officeDocument/2006/relationships/customXml" Target="../ink/ink787.xml"/><Relationship Id="rId232" Type="http://schemas.openxmlformats.org/officeDocument/2006/relationships/customXml" Target="../ink/ink689.xml"/><Relationship Id="rId274" Type="http://schemas.openxmlformats.org/officeDocument/2006/relationships/customXml" Target="../ink/ink710.xml"/><Relationship Id="rId481" Type="http://schemas.openxmlformats.org/officeDocument/2006/relationships/image" Target="../media/image794.png"/><Relationship Id="rId27" Type="http://schemas.openxmlformats.org/officeDocument/2006/relationships/customXml" Target="../ink/ink586.xml"/><Relationship Id="rId69" Type="http://schemas.openxmlformats.org/officeDocument/2006/relationships/customXml" Target="../ink/ink607.xml"/><Relationship Id="rId134" Type="http://schemas.openxmlformats.org/officeDocument/2006/relationships/image" Target="../media/image622.png"/><Relationship Id="rId537" Type="http://schemas.openxmlformats.org/officeDocument/2006/relationships/image" Target="../media/image822.png"/><Relationship Id="rId80" Type="http://schemas.openxmlformats.org/officeDocument/2006/relationships/image" Target="../media/image595.png"/><Relationship Id="rId176" Type="http://schemas.openxmlformats.org/officeDocument/2006/relationships/image" Target="../media/image643.png"/><Relationship Id="rId341" Type="http://schemas.openxmlformats.org/officeDocument/2006/relationships/image" Target="../media/image724.png"/><Relationship Id="rId383" Type="http://schemas.openxmlformats.org/officeDocument/2006/relationships/image" Target="../media/image745.png"/><Relationship Id="rId439" Type="http://schemas.openxmlformats.org/officeDocument/2006/relationships/image" Target="../media/image773.png"/><Relationship Id="rId201" Type="http://schemas.openxmlformats.org/officeDocument/2006/relationships/customXml" Target="../ink/ink673.xml"/><Relationship Id="rId243" Type="http://schemas.openxmlformats.org/officeDocument/2006/relationships/image" Target="../media/image675.png"/><Relationship Id="rId285" Type="http://schemas.openxmlformats.org/officeDocument/2006/relationships/image" Target="../media/image696.png"/><Relationship Id="rId450" Type="http://schemas.openxmlformats.org/officeDocument/2006/relationships/customXml" Target="../ink/ink798.xml"/><Relationship Id="rId506" Type="http://schemas.openxmlformats.org/officeDocument/2006/relationships/customXml" Target="../ink/ink826.xml"/><Relationship Id="rId38" Type="http://schemas.openxmlformats.org/officeDocument/2006/relationships/image" Target="../media/image574.png"/><Relationship Id="rId103" Type="http://schemas.openxmlformats.org/officeDocument/2006/relationships/customXml" Target="../ink/ink624.xml"/><Relationship Id="rId310" Type="http://schemas.openxmlformats.org/officeDocument/2006/relationships/customXml" Target="../ink/ink728.xml"/><Relationship Id="rId492" Type="http://schemas.openxmlformats.org/officeDocument/2006/relationships/customXml" Target="../ink/ink819.xml"/><Relationship Id="rId548" Type="http://schemas.openxmlformats.org/officeDocument/2006/relationships/customXml" Target="../ink/ink847.xml"/><Relationship Id="rId91" Type="http://schemas.openxmlformats.org/officeDocument/2006/relationships/customXml" Target="../ink/ink618.xml"/><Relationship Id="rId145" Type="http://schemas.openxmlformats.org/officeDocument/2006/relationships/customXml" Target="../ink/ink645.xml"/><Relationship Id="rId187" Type="http://schemas.openxmlformats.org/officeDocument/2006/relationships/customXml" Target="../ink/ink666.xml"/><Relationship Id="rId352" Type="http://schemas.openxmlformats.org/officeDocument/2006/relationships/customXml" Target="../ink/ink749.xml"/><Relationship Id="rId394" Type="http://schemas.openxmlformats.org/officeDocument/2006/relationships/customXml" Target="../ink/ink770.xml"/><Relationship Id="rId408" Type="http://schemas.openxmlformats.org/officeDocument/2006/relationships/customXml" Target="../ink/ink777.xml"/><Relationship Id="rId212" Type="http://schemas.openxmlformats.org/officeDocument/2006/relationships/image" Target="../media/image661.png"/><Relationship Id="rId254" Type="http://schemas.openxmlformats.org/officeDocument/2006/relationships/customXml" Target="../ink/ink700.xml"/><Relationship Id="rId49" Type="http://schemas.openxmlformats.org/officeDocument/2006/relationships/customXml" Target="../ink/ink597.xml"/><Relationship Id="rId114" Type="http://schemas.openxmlformats.org/officeDocument/2006/relationships/image" Target="../media/image612.png"/><Relationship Id="rId296" Type="http://schemas.openxmlformats.org/officeDocument/2006/relationships/customXml" Target="../ink/ink721.xml"/><Relationship Id="rId461" Type="http://schemas.openxmlformats.org/officeDocument/2006/relationships/image" Target="../media/image784.png"/><Relationship Id="rId517" Type="http://schemas.openxmlformats.org/officeDocument/2006/relationships/image" Target="../media/image812.png"/><Relationship Id="rId60" Type="http://schemas.openxmlformats.org/officeDocument/2006/relationships/image" Target="../media/image585.png"/><Relationship Id="rId156" Type="http://schemas.openxmlformats.org/officeDocument/2006/relationships/image" Target="../media/image633.png"/><Relationship Id="rId198" Type="http://schemas.openxmlformats.org/officeDocument/2006/relationships/image" Target="../media/image654.png"/><Relationship Id="rId321" Type="http://schemas.openxmlformats.org/officeDocument/2006/relationships/image" Target="../media/image714.png"/><Relationship Id="rId363" Type="http://schemas.openxmlformats.org/officeDocument/2006/relationships/image" Target="../media/image735.png"/><Relationship Id="rId419" Type="http://schemas.openxmlformats.org/officeDocument/2006/relationships/image" Target="../media/image763.png"/><Relationship Id="rId223" Type="http://schemas.openxmlformats.org/officeDocument/2006/relationships/customXml" Target="../ink/ink684.xml"/><Relationship Id="rId430" Type="http://schemas.openxmlformats.org/officeDocument/2006/relationships/customXml" Target="../ink/ink788.xml"/><Relationship Id="rId18" Type="http://schemas.openxmlformats.org/officeDocument/2006/relationships/image" Target="../media/image564.png"/><Relationship Id="rId265" Type="http://schemas.openxmlformats.org/officeDocument/2006/relationships/image" Target="../media/image686.png"/><Relationship Id="rId472" Type="http://schemas.openxmlformats.org/officeDocument/2006/relationships/customXml" Target="../ink/ink809.xml"/><Relationship Id="rId528" Type="http://schemas.openxmlformats.org/officeDocument/2006/relationships/customXml" Target="../ink/ink837.xml"/><Relationship Id="rId125" Type="http://schemas.openxmlformats.org/officeDocument/2006/relationships/customXml" Target="../ink/ink635.xml"/><Relationship Id="rId167" Type="http://schemas.openxmlformats.org/officeDocument/2006/relationships/customXml" Target="../ink/ink656.xml"/><Relationship Id="rId332" Type="http://schemas.openxmlformats.org/officeDocument/2006/relationships/customXml" Target="../ink/ink739.xml"/><Relationship Id="rId374" Type="http://schemas.openxmlformats.org/officeDocument/2006/relationships/customXml" Target="../ink/ink760.xml"/><Relationship Id="rId71" Type="http://schemas.openxmlformats.org/officeDocument/2006/relationships/customXml" Target="../ink/ink608.xml"/><Relationship Id="rId234" Type="http://schemas.openxmlformats.org/officeDocument/2006/relationships/customXml" Target="../ink/ink690.xml"/><Relationship Id="rId2" Type="http://schemas.openxmlformats.org/officeDocument/2006/relationships/customXml" Target="../ink/ink573.xml"/><Relationship Id="rId29" Type="http://schemas.openxmlformats.org/officeDocument/2006/relationships/customXml" Target="../ink/ink587.xml"/><Relationship Id="rId276" Type="http://schemas.openxmlformats.org/officeDocument/2006/relationships/customXml" Target="../ink/ink711.xml"/><Relationship Id="rId441" Type="http://schemas.openxmlformats.org/officeDocument/2006/relationships/image" Target="../media/image774.png"/><Relationship Id="rId483" Type="http://schemas.openxmlformats.org/officeDocument/2006/relationships/image" Target="../media/image795.png"/><Relationship Id="rId539" Type="http://schemas.openxmlformats.org/officeDocument/2006/relationships/image" Target="../media/image823.png"/><Relationship Id="rId40" Type="http://schemas.openxmlformats.org/officeDocument/2006/relationships/image" Target="../media/image575.png"/><Relationship Id="rId136" Type="http://schemas.openxmlformats.org/officeDocument/2006/relationships/image" Target="../media/image623.png"/><Relationship Id="rId178" Type="http://schemas.openxmlformats.org/officeDocument/2006/relationships/image" Target="../media/image644.png"/><Relationship Id="rId301" Type="http://schemas.openxmlformats.org/officeDocument/2006/relationships/image" Target="../media/image704.png"/><Relationship Id="rId343" Type="http://schemas.openxmlformats.org/officeDocument/2006/relationships/image" Target="../media/image725.png"/><Relationship Id="rId550" Type="http://schemas.openxmlformats.org/officeDocument/2006/relationships/customXml" Target="../ink/ink848.xml"/><Relationship Id="rId82" Type="http://schemas.openxmlformats.org/officeDocument/2006/relationships/image" Target="../media/image596.png"/><Relationship Id="rId203" Type="http://schemas.openxmlformats.org/officeDocument/2006/relationships/customXml" Target="../ink/ink674.xml"/><Relationship Id="rId385" Type="http://schemas.openxmlformats.org/officeDocument/2006/relationships/image" Target="../media/image746.png"/><Relationship Id="rId245" Type="http://schemas.openxmlformats.org/officeDocument/2006/relationships/image" Target="../media/image676.png"/><Relationship Id="rId287" Type="http://schemas.openxmlformats.org/officeDocument/2006/relationships/image" Target="../media/image697.png"/><Relationship Id="rId410" Type="http://schemas.openxmlformats.org/officeDocument/2006/relationships/customXml" Target="../ink/ink778.xml"/><Relationship Id="rId452" Type="http://schemas.openxmlformats.org/officeDocument/2006/relationships/customXml" Target="../ink/ink799.xml"/><Relationship Id="rId494" Type="http://schemas.openxmlformats.org/officeDocument/2006/relationships/customXml" Target="../ink/ink820.xml"/><Relationship Id="rId508" Type="http://schemas.openxmlformats.org/officeDocument/2006/relationships/customXml" Target="../ink/ink827.xml"/><Relationship Id="rId105" Type="http://schemas.openxmlformats.org/officeDocument/2006/relationships/customXml" Target="../ink/ink625.xml"/><Relationship Id="rId147" Type="http://schemas.openxmlformats.org/officeDocument/2006/relationships/customXml" Target="../ink/ink646.xml"/><Relationship Id="rId312" Type="http://schemas.openxmlformats.org/officeDocument/2006/relationships/customXml" Target="../ink/ink729.xml"/><Relationship Id="rId354" Type="http://schemas.openxmlformats.org/officeDocument/2006/relationships/customXml" Target="../ink/ink750.xml"/><Relationship Id="rId51" Type="http://schemas.openxmlformats.org/officeDocument/2006/relationships/customXml" Target="../ink/ink598.xml"/><Relationship Id="rId93" Type="http://schemas.openxmlformats.org/officeDocument/2006/relationships/customXml" Target="../ink/ink619.xml"/><Relationship Id="rId189" Type="http://schemas.openxmlformats.org/officeDocument/2006/relationships/customXml" Target="../ink/ink667.xml"/><Relationship Id="rId396" Type="http://schemas.openxmlformats.org/officeDocument/2006/relationships/customXml" Target="../ink/ink771.xml"/><Relationship Id="rId214" Type="http://schemas.openxmlformats.org/officeDocument/2006/relationships/image" Target="../media/image662.png"/><Relationship Id="rId256" Type="http://schemas.openxmlformats.org/officeDocument/2006/relationships/customXml" Target="../ink/ink701.xml"/><Relationship Id="rId298" Type="http://schemas.openxmlformats.org/officeDocument/2006/relationships/customXml" Target="../ink/ink722.xml"/><Relationship Id="rId421" Type="http://schemas.openxmlformats.org/officeDocument/2006/relationships/image" Target="../media/image764.png"/><Relationship Id="rId463" Type="http://schemas.openxmlformats.org/officeDocument/2006/relationships/image" Target="../media/image785.png"/><Relationship Id="rId519" Type="http://schemas.openxmlformats.org/officeDocument/2006/relationships/image" Target="../media/image813.png"/><Relationship Id="rId116" Type="http://schemas.openxmlformats.org/officeDocument/2006/relationships/image" Target="../media/image613.png"/><Relationship Id="rId158" Type="http://schemas.openxmlformats.org/officeDocument/2006/relationships/image" Target="../media/image634.png"/><Relationship Id="rId323" Type="http://schemas.openxmlformats.org/officeDocument/2006/relationships/image" Target="../media/image715.png"/><Relationship Id="rId530" Type="http://schemas.openxmlformats.org/officeDocument/2006/relationships/customXml" Target="../ink/ink838.xml"/><Relationship Id="rId20" Type="http://schemas.openxmlformats.org/officeDocument/2006/relationships/image" Target="../media/image565.png"/><Relationship Id="rId62" Type="http://schemas.openxmlformats.org/officeDocument/2006/relationships/image" Target="../media/image586.png"/><Relationship Id="rId365" Type="http://schemas.openxmlformats.org/officeDocument/2006/relationships/image" Target="../media/image736.png"/><Relationship Id="rId225" Type="http://schemas.openxmlformats.org/officeDocument/2006/relationships/customXml" Target="../ink/ink685.xml"/><Relationship Id="rId267" Type="http://schemas.openxmlformats.org/officeDocument/2006/relationships/image" Target="../media/image687.png"/><Relationship Id="rId432" Type="http://schemas.openxmlformats.org/officeDocument/2006/relationships/customXml" Target="../ink/ink789.xml"/><Relationship Id="rId474" Type="http://schemas.openxmlformats.org/officeDocument/2006/relationships/customXml" Target="../ink/ink810.xml"/><Relationship Id="rId127" Type="http://schemas.openxmlformats.org/officeDocument/2006/relationships/customXml" Target="../ink/ink636.xml"/><Relationship Id="rId31" Type="http://schemas.openxmlformats.org/officeDocument/2006/relationships/customXml" Target="../ink/ink588.xml"/><Relationship Id="rId73" Type="http://schemas.openxmlformats.org/officeDocument/2006/relationships/customXml" Target="../ink/ink609.xml"/><Relationship Id="rId169" Type="http://schemas.openxmlformats.org/officeDocument/2006/relationships/customXml" Target="../ink/ink657.xml"/><Relationship Id="rId334" Type="http://schemas.openxmlformats.org/officeDocument/2006/relationships/customXml" Target="../ink/ink740.xml"/><Relationship Id="rId376" Type="http://schemas.openxmlformats.org/officeDocument/2006/relationships/customXml" Target="../ink/ink761.xml"/><Relationship Id="rId541" Type="http://schemas.openxmlformats.org/officeDocument/2006/relationships/image" Target="../media/image824.png"/><Relationship Id="rId4" Type="http://schemas.openxmlformats.org/officeDocument/2006/relationships/customXml" Target="../ink/ink574.xml"/><Relationship Id="rId180" Type="http://schemas.openxmlformats.org/officeDocument/2006/relationships/image" Target="../media/image645.png"/><Relationship Id="rId236" Type="http://schemas.openxmlformats.org/officeDocument/2006/relationships/customXml" Target="../ink/ink691.xml"/><Relationship Id="rId278" Type="http://schemas.openxmlformats.org/officeDocument/2006/relationships/customXml" Target="../ink/ink712.xml"/><Relationship Id="rId401" Type="http://schemas.openxmlformats.org/officeDocument/2006/relationships/image" Target="../media/image754.png"/><Relationship Id="rId443" Type="http://schemas.openxmlformats.org/officeDocument/2006/relationships/image" Target="../media/image775.png"/><Relationship Id="rId303" Type="http://schemas.openxmlformats.org/officeDocument/2006/relationships/image" Target="../media/image705.png"/><Relationship Id="rId485" Type="http://schemas.openxmlformats.org/officeDocument/2006/relationships/image" Target="../media/image796.png"/><Relationship Id="rId42" Type="http://schemas.openxmlformats.org/officeDocument/2006/relationships/image" Target="../media/image576.png"/><Relationship Id="rId84" Type="http://schemas.openxmlformats.org/officeDocument/2006/relationships/image" Target="../media/image597.png"/><Relationship Id="rId138" Type="http://schemas.openxmlformats.org/officeDocument/2006/relationships/image" Target="../media/image624.png"/><Relationship Id="rId345" Type="http://schemas.openxmlformats.org/officeDocument/2006/relationships/image" Target="../media/image726.png"/><Relationship Id="rId387" Type="http://schemas.openxmlformats.org/officeDocument/2006/relationships/image" Target="../media/image747.png"/><Relationship Id="rId510" Type="http://schemas.openxmlformats.org/officeDocument/2006/relationships/customXml" Target="../ink/ink828.xml"/><Relationship Id="rId552" Type="http://schemas.openxmlformats.org/officeDocument/2006/relationships/customXml" Target="../ink/ink849.xml"/><Relationship Id="rId191" Type="http://schemas.openxmlformats.org/officeDocument/2006/relationships/customXml" Target="../ink/ink668.xml"/><Relationship Id="rId205" Type="http://schemas.openxmlformats.org/officeDocument/2006/relationships/customXml" Target="../ink/ink675.xml"/><Relationship Id="rId247" Type="http://schemas.openxmlformats.org/officeDocument/2006/relationships/image" Target="../media/image677.png"/><Relationship Id="rId412" Type="http://schemas.openxmlformats.org/officeDocument/2006/relationships/customXml" Target="../ink/ink779.xml"/><Relationship Id="rId107" Type="http://schemas.openxmlformats.org/officeDocument/2006/relationships/customXml" Target="../ink/ink626.xml"/><Relationship Id="rId289" Type="http://schemas.openxmlformats.org/officeDocument/2006/relationships/image" Target="../media/image698.png"/><Relationship Id="rId454" Type="http://schemas.openxmlformats.org/officeDocument/2006/relationships/customXml" Target="../ink/ink800.xml"/><Relationship Id="rId496" Type="http://schemas.openxmlformats.org/officeDocument/2006/relationships/customXml" Target="../ink/ink821.xml"/><Relationship Id="rId11" Type="http://schemas.openxmlformats.org/officeDocument/2006/relationships/customXml" Target="../ink/ink578.xml"/><Relationship Id="rId53" Type="http://schemas.openxmlformats.org/officeDocument/2006/relationships/customXml" Target="../ink/ink599.xml"/><Relationship Id="rId149" Type="http://schemas.openxmlformats.org/officeDocument/2006/relationships/customXml" Target="../ink/ink647.xml"/><Relationship Id="rId314" Type="http://schemas.openxmlformats.org/officeDocument/2006/relationships/customXml" Target="../ink/ink730.xml"/><Relationship Id="rId356" Type="http://schemas.openxmlformats.org/officeDocument/2006/relationships/customXml" Target="../ink/ink751.xml"/><Relationship Id="rId398" Type="http://schemas.openxmlformats.org/officeDocument/2006/relationships/customXml" Target="../ink/ink772.xml"/><Relationship Id="rId521" Type="http://schemas.openxmlformats.org/officeDocument/2006/relationships/image" Target="../media/image814.png"/><Relationship Id="rId95" Type="http://schemas.openxmlformats.org/officeDocument/2006/relationships/customXml" Target="../ink/ink620.xml"/><Relationship Id="rId160" Type="http://schemas.openxmlformats.org/officeDocument/2006/relationships/image" Target="../media/image635.png"/><Relationship Id="rId216" Type="http://schemas.openxmlformats.org/officeDocument/2006/relationships/image" Target="../media/image663.png"/><Relationship Id="rId423" Type="http://schemas.openxmlformats.org/officeDocument/2006/relationships/image" Target="../media/image765.png"/><Relationship Id="rId258" Type="http://schemas.openxmlformats.org/officeDocument/2006/relationships/customXml" Target="../ink/ink702.xml"/><Relationship Id="rId465" Type="http://schemas.openxmlformats.org/officeDocument/2006/relationships/image" Target="../media/image786.png"/><Relationship Id="rId22" Type="http://schemas.openxmlformats.org/officeDocument/2006/relationships/image" Target="../media/image566.png"/><Relationship Id="rId64" Type="http://schemas.openxmlformats.org/officeDocument/2006/relationships/image" Target="../media/image587.png"/><Relationship Id="rId118" Type="http://schemas.openxmlformats.org/officeDocument/2006/relationships/image" Target="../media/image614.png"/><Relationship Id="rId325" Type="http://schemas.openxmlformats.org/officeDocument/2006/relationships/image" Target="../media/image716.png"/><Relationship Id="rId367" Type="http://schemas.openxmlformats.org/officeDocument/2006/relationships/image" Target="../media/image737.png"/><Relationship Id="rId532" Type="http://schemas.openxmlformats.org/officeDocument/2006/relationships/customXml" Target="../ink/ink839.xml"/><Relationship Id="rId171" Type="http://schemas.openxmlformats.org/officeDocument/2006/relationships/customXml" Target="../ink/ink658.xml"/><Relationship Id="rId227" Type="http://schemas.openxmlformats.org/officeDocument/2006/relationships/customXml" Target="../ink/ink686.xml"/><Relationship Id="rId269" Type="http://schemas.openxmlformats.org/officeDocument/2006/relationships/image" Target="../media/image688.png"/><Relationship Id="rId434" Type="http://schemas.openxmlformats.org/officeDocument/2006/relationships/customXml" Target="../ink/ink790.xml"/><Relationship Id="rId476" Type="http://schemas.openxmlformats.org/officeDocument/2006/relationships/customXml" Target="../ink/ink811.xml"/><Relationship Id="rId33" Type="http://schemas.openxmlformats.org/officeDocument/2006/relationships/customXml" Target="../ink/ink589.xml"/><Relationship Id="rId129" Type="http://schemas.openxmlformats.org/officeDocument/2006/relationships/customXml" Target="../ink/ink637.xml"/><Relationship Id="rId280" Type="http://schemas.openxmlformats.org/officeDocument/2006/relationships/customXml" Target="../ink/ink713.xml"/><Relationship Id="rId336" Type="http://schemas.openxmlformats.org/officeDocument/2006/relationships/customXml" Target="../ink/ink741.xml"/><Relationship Id="rId501" Type="http://schemas.openxmlformats.org/officeDocument/2006/relationships/image" Target="../media/image804.png"/><Relationship Id="rId543" Type="http://schemas.openxmlformats.org/officeDocument/2006/relationships/image" Target="../media/image825.png"/><Relationship Id="rId75" Type="http://schemas.openxmlformats.org/officeDocument/2006/relationships/customXml" Target="../ink/ink610.xml"/><Relationship Id="rId140" Type="http://schemas.openxmlformats.org/officeDocument/2006/relationships/image" Target="../media/image625.png"/><Relationship Id="rId182" Type="http://schemas.openxmlformats.org/officeDocument/2006/relationships/image" Target="../media/image646.png"/><Relationship Id="rId378" Type="http://schemas.openxmlformats.org/officeDocument/2006/relationships/customXml" Target="../ink/ink762.xml"/><Relationship Id="rId403" Type="http://schemas.openxmlformats.org/officeDocument/2006/relationships/image" Target="../media/image755.png"/><Relationship Id="rId6" Type="http://schemas.openxmlformats.org/officeDocument/2006/relationships/customXml" Target="../ink/ink575.xml"/><Relationship Id="rId238" Type="http://schemas.openxmlformats.org/officeDocument/2006/relationships/customXml" Target="../ink/ink692.xml"/><Relationship Id="rId445" Type="http://schemas.openxmlformats.org/officeDocument/2006/relationships/image" Target="../media/image776.png"/><Relationship Id="rId487" Type="http://schemas.openxmlformats.org/officeDocument/2006/relationships/image" Target="../media/image797.png"/><Relationship Id="rId291" Type="http://schemas.openxmlformats.org/officeDocument/2006/relationships/image" Target="../media/image699.png"/><Relationship Id="rId305" Type="http://schemas.openxmlformats.org/officeDocument/2006/relationships/image" Target="../media/image706.png"/><Relationship Id="rId347" Type="http://schemas.openxmlformats.org/officeDocument/2006/relationships/image" Target="../media/image727.png"/><Relationship Id="rId512" Type="http://schemas.openxmlformats.org/officeDocument/2006/relationships/customXml" Target="../ink/ink829.xml"/><Relationship Id="rId44" Type="http://schemas.openxmlformats.org/officeDocument/2006/relationships/image" Target="../media/image577.png"/><Relationship Id="rId86" Type="http://schemas.openxmlformats.org/officeDocument/2006/relationships/image" Target="../media/image598.png"/><Relationship Id="rId151" Type="http://schemas.openxmlformats.org/officeDocument/2006/relationships/customXml" Target="../ink/ink648.xml"/><Relationship Id="rId389" Type="http://schemas.openxmlformats.org/officeDocument/2006/relationships/image" Target="../media/image748.png"/><Relationship Id="rId554" Type="http://schemas.openxmlformats.org/officeDocument/2006/relationships/customXml" Target="../ink/ink850.xml"/><Relationship Id="rId193" Type="http://schemas.openxmlformats.org/officeDocument/2006/relationships/customXml" Target="../ink/ink669.xml"/><Relationship Id="rId207" Type="http://schemas.openxmlformats.org/officeDocument/2006/relationships/customXml" Target="../ink/ink676.xml"/><Relationship Id="rId249" Type="http://schemas.openxmlformats.org/officeDocument/2006/relationships/image" Target="../media/image678.png"/><Relationship Id="rId414" Type="http://schemas.openxmlformats.org/officeDocument/2006/relationships/customXml" Target="../ink/ink780.xml"/><Relationship Id="rId456" Type="http://schemas.openxmlformats.org/officeDocument/2006/relationships/customXml" Target="../ink/ink801.xml"/><Relationship Id="rId498" Type="http://schemas.openxmlformats.org/officeDocument/2006/relationships/customXml" Target="../ink/ink822.xml"/><Relationship Id="rId13" Type="http://schemas.openxmlformats.org/officeDocument/2006/relationships/customXml" Target="../ink/ink579.xml"/><Relationship Id="rId109" Type="http://schemas.openxmlformats.org/officeDocument/2006/relationships/customXml" Target="../ink/ink627.xml"/><Relationship Id="rId260" Type="http://schemas.openxmlformats.org/officeDocument/2006/relationships/customXml" Target="../ink/ink703.xml"/><Relationship Id="rId316" Type="http://schemas.openxmlformats.org/officeDocument/2006/relationships/customXml" Target="../ink/ink731.xml"/><Relationship Id="rId523" Type="http://schemas.openxmlformats.org/officeDocument/2006/relationships/image" Target="../media/image815.png"/><Relationship Id="rId55" Type="http://schemas.openxmlformats.org/officeDocument/2006/relationships/customXml" Target="../ink/ink600.xml"/><Relationship Id="rId97" Type="http://schemas.openxmlformats.org/officeDocument/2006/relationships/customXml" Target="../ink/ink621.xml"/><Relationship Id="rId120" Type="http://schemas.openxmlformats.org/officeDocument/2006/relationships/image" Target="../media/image615.png"/><Relationship Id="rId358" Type="http://schemas.openxmlformats.org/officeDocument/2006/relationships/customXml" Target="../ink/ink752.xml"/><Relationship Id="rId162" Type="http://schemas.openxmlformats.org/officeDocument/2006/relationships/image" Target="../media/image636.png"/><Relationship Id="rId218" Type="http://schemas.openxmlformats.org/officeDocument/2006/relationships/image" Target="../media/image664.png"/><Relationship Id="rId425" Type="http://schemas.openxmlformats.org/officeDocument/2006/relationships/image" Target="../media/image766.png"/><Relationship Id="rId467" Type="http://schemas.openxmlformats.org/officeDocument/2006/relationships/image" Target="../media/image787.png"/><Relationship Id="rId271" Type="http://schemas.openxmlformats.org/officeDocument/2006/relationships/image" Target="../media/image689.png"/><Relationship Id="rId24" Type="http://schemas.openxmlformats.org/officeDocument/2006/relationships/image" Target="../media/image567.png"/><Relationship Id="rId66" Type="http://schemas.openxmlformats.org/officeDocument/2006/relationships/image" Target="../media/image588.png"/><Relationship Id="rId131" Type="http://schemas.openxmlformats.org/officeDocument/2006/relationships/customXml" Target="../ink/ink638.xml"/><Relationship Id="rId327" Type="http://schemas.openxmlformats.org/officeDocument/2006/relationships/image" Target="../media/image717.png"/><Relationship Id="rId369" Type="http://schemas.openxmlformats.org/officeDocument/2006/relationships/image" Target="../media/image738.png"/><Relationship Id="rId534" Type="http://schemas.openxmlformats.org/officeDocument/2006/relationships/customXml" Target="../ink/ink840.xml"/><Relationship Id="rId173" Type="http://schemas.openxmlformats.org/officeDocument/2006/relationships/customXml" Target="../ink/ink659.xml"/><Relationship Id="rId229" Type="http://schemas.openxmlformats.org/officeDocument/2006/relationships/customXml" Target="../ink/ink687.xml"/><Relationship Id="rId380" Type="http://schemas.openxmlformats.org/officeDocument/2006/relationships/customXml" Target="../ink/ink763.xml"/><Relationship Id="rId436" Type="http://schemas.openxmlformats.org/officeDocument/2006/relationships/customXml" Target="../ink/ink791.xml"/><Relationship Id="rId240" Type="http://schemas.openxmlformats.org/officeDocument/2006/relationships/customXml" Target="../ink/ink693.xml"/><Relationship Id="rId478" Type="http://schemas.openxmlformats.org/officeDocument/2006/relationships/customXml" Target="../ink/ink812.xml"/><Relationship Id="rId35" Type="http://schemas.openxmlformats.org/officeDocument/2006/relationships/customXml" Target="../ink/ink590.xml"/><Relationship Id="rId77" Type="http://schemas.openxmlformats.org/officeDocument/2006/relationships/customXml" Target="../ink/ink611.xml"/><Relationship Id="rId100" Type="http://schemas.openxmlformats.org/officeDocument/2006/relationships/image" Target="../media/image605.png"/><Relationship Id="rId282" Type="http://schemas.openxmlformats.org/officeDocument/2006/relationships/customXml" Target="../ink/ink714.xml"/><Relationship Id="rId338" Type="http://schemas.openxmlformats.org/officeDocument/2006/relationships/customXml" Target="../ink/ink742.xml"/><Relationship Id="rId503" Type="http://schemas.openxmlformats.org/officeDocument/2006/relationships/image" Target="../media/image805.png"/><Relationship Id="rId545" Type="http://schemas.openxmlformats.org/officeDocument/2006/relationships/image" Target="../media/image826.png"/><Relationship Id="rId8" Type="http://schemas.openxmlformats.org/officeDocument/2006/relationships/image" Target="../media/image559.png"/><Relationship Id="rId142" Type="http://schemas.openxmlformats.org/officeDocument/2006/relationships/image" Target="../media/image626.png"/><Relationship Id="rId184" Type="http://schemas.openxmlformats.org/officeDocument/2006/relationships/image" Target="../media/image647.png"/><Relationship Id="rId391" Type="http://schemas.openxmlformats.org/officeDocument/2006/relationships/image" Target="../media/image749.png"/><Relationship Id="rId405" Type="http://schemas.openxmlformats.org/officeDocument/2006/relationships/image" Target="../media/image756.png"/><Relationship Id="rId447" Type="http://schemas.openxmlformats.org/officeDocument/2006/relationships/image" Target="../media/image777.png"/><Relationship Id="rId251" Type="http://schemas.openxmlformats.org/officeDocument/2006/relationships/image" Target="../media/image679.png"/><Relationship Id="rId489" Type="http://schemas.openxmlformats.org/officeDocument/2006/relationships/image" Target="../media/image798.png"/><Relationship Id="rId46" Type="http://schemas.openxmlformats.org/officeDocument/2006/relationships/image" Target="../media/image578.png"/><Relationship Id="rId293" Type="http://schemas.openxmlformats.org/officeDocument/2006/relationships/image" Target="../media/image700.png"/><Relationship Id="rId307" Type="http://schemas.openxmlformats.org/officeDocument/2006/relationships/image" Target="../media/image707.png"/><Relationship Id="rId349" Type="http://schemas.openxmlformats.org/officeDocument/2006/relationships/image" Target="../media/image728.png"/><Relationship Id="rId514" Type="http://schemas.openxmlformats.org/officeDocument/2006/relationships/customXml" Target="../ink/ink830.xml"/><Relationship Id="rId88" Type="http://schemas.openxmlformats.org/officeDocument/2006/relationships/image" Target="../media/image599.png"/><Relationship Id="rId111" Type="http://schemas.openxmlformats.org/officeDocument/2006/relationships/customXml" Target="../ink/ink628.xml"/><Relationship Id="rId153" Type="http://schemas.openxmlformats.org/officeDocument/2006/relationships/customXml" Target="../ink/ink649.xml"/><Relationship Id="rId195" Type="http://schemas.openxmlformats.org/officeDocument/2006/relationships/customXml" Target="../ink/ink670.xml"/><Relationship Id="rId209" Type="http://schemas.openxmlformats.org/officeDocument/2006/relationships/customXml" Target="../ink/ink677.xml"/><Relationship Id="rId360" Type="http://schemas.openxmlformats.org/officeDocument/2006/relationships/customXml" Target="../ink/ink753.xml"/><Relationship Id="rId416" Type="http://schemas.openxmlformats.org/officeDocument/2006/relationships/customXml" Target="../ink/ink781.xml"/><Relationship Id="rId220" Type="http://schemas.openxmlformats.org/officeDocument/2006/relationships/image" Target="../media/image665.png"/><Relationship Id="rId458" Type="http://schemas.openxmlformats.org/officeDocument/2006/relationships/customXml" Target="../ink/ink802.xml"/><Relationship Id="rId15" Type="http://schemas.openxmlformats.org/officeDocument/2006/relationships/customXml" Target="../ink/ink580.xml"/><Relationship Id="rId57" Type="http://schemas.openxmlformats.org/officeDocument/2006/relationships/customXml" Target="../ink/ink601.xml"/><Relationship Id="rId262" Type="http://schemas.openxmlformats.org/officeDocument/2006/relationships/customXml" Target="../ink/ink704.xml"/><Relationship Id="rId318" Type="http://schemas.openxmlformats.org/officeDocument/2006/relationships/customXml" Target="../ink/ink732.xml"/><Relationship Id="rId525" Type="http://schemas.openxmlformats.org/officeDocument/2006/relationships/image" Target="../media/image816.png"/><Relationship Id="rId99" Type="http://schemas.openxmlformats.org/officeDocument/2006/relationships/customXml" Target="../ink/ink622.xml"/><Relationship Id="rId122" Type="http://schemas.openxmlformats.org/officeDocument/2006/relationships/image" Target="../media/image616.png"/><Relationship Id="rId164" Type="http://schemas.openxmlformats.org/officeDocument/2006/relationships/image" Target="../media/image637.png"/><Relationship Id="rId371" Type="http://schemas.openxmlformats.org/officeDocument/2006/relationships/image" Target="../media/image739.png"/><Relationship Id="rId427" Type="http://schemas.openxmlformats.org/officeDocument/2006/relationships/image" Target="../media/image767.png"/><Relationship Id="rId469" Type="http://schemas.openxmlformats.org/officeDocument/2006/relationships/image" Target="../media/image788.png"/><Relationship Id="rId26" Type="http://schemas.openxmlformats.org/officeDocument/2006/relationships/image" Target="../media/image568.png"/><Relationship Id="rId231" Type="http://schemas.openxmlformats.org/officeDocument/2006/relationships/customXml" Target="../ink/ink688.xml"/><Relationship Id="rId273" Type="http://schemas.openxmlformats.org/officeDocument/2006/relationships/image" Target="../media/image690.png"/><Relationship Id="rId329" Type="http://schemas.openxmlformats.org/officeDocument/2006/relationships/image" Target="../media/image718.png"/><Relationship Id="rId480" Type="http://schemas.openxmlformats.org/officeDocument/2006/relationships/customXml" Target="../ink/ink813.xml"/><Relationship Id="rId536" Type="http://schemas.openxmlformats.org/officeDocument/2006/relationships/customXml" Target="../ink/ink841.xml"/><Relationship Id="rId68" Type="http://schemas.openxmlformats.org/officeDocument/2006/relationships/image" Target="../media/image589.png"/><Relationship Id="rId133" Type="http://schemas.openxmlformats.org/officeDocument/2006/relationships/customXml" Target="../ink/ink639.xml"/><Relationship Id="rId175" Type="http://schemas.openxmlformats.org/officeDocument/2006/relationships/customXml" Target="../ink/ink660.xml"/><Relationship Id="rId340" Type="http://schemas.openxmlformats.org/officeDocument/2006/relationships/customXml" Target="../ink/ink743.xml"/><Relationship Id="rId200" Type="http://schemas.openxmlformats.org/officeDocument/2006/relationships/image" Target="../media/image655.png"/><Relationship Id="rId382" Type="http://schemas.openxmlformats.org/officeDocument/2006/relationships/customXml" Target="../ink/ink764.xml"/><Relationship Id="rId438" Type="http://schemas.openxmlformats.org/officeDocument/2006/relationships/customXml" Target="../ink/ink792.xml"/><Relationship Id="rId242" Type="http://schemas.openxmlformats.org/officeDocument/2006/relationships/customXml" Target="../ink/ink694.xml"/><Relationship Id="rId284" Type="http://schemas.openxmlformats.org/officeDocument/2006/relationships/customXml" Target="../ink/ink715.xml"/><Relationship Id="rId491" Type="http://schemas.openxmlformats.org/officeDocument/2006/relationships/image" Target="../media/image799.png"/><Relationship Id="rId505" Type="http://schemas.openxmlformats.org/officeDocument/2006/relationships/image" Target="../media/image806.png"/><Relationship Id="rId37" Type="http://schemas.openxmlformats.org/officeDocument/2006/relationships/customXml" Target="../ink/ink591.xml"/><Relationship Id="rId79" Type="http://schemas.openxmlformats.org/officeDocument/2006/relationships/customXml" Target="../ink/ink612.xml"/><Relationship Id="rId102" Type="http://schemas.openxmlformats.org/officeDocument/2006/relationships/image" Target="../media/image606.png"/><Relationship Id="rId144" Type="http://schemas.openxmlformats.org/officeDocument/2006/relationships/image" Target="../media/image627.png"/><Relationship Id="rId547" Type="http://schemas.openxmlformats.org/officeDocument/2006/relationships/image" Target="../media/image827.png"/><Relationship Id="rId90" Type="http://schemas.openxmlformats.org/officeDocument/2006/relationships/image" Target="../media/image600.png"/><Relationship Id="rId186" Type="http://schemas.openxmlformats.org/officeDocument/2006/relationships/image" Target="../media/image648.png"/><Relationship Id="rId351" Type="http://schemas.openxmlformats.org/officeDocument/2006/relationships/image" Target="../media/image729.png"/><Relationship Id="rId393" Type="http://schemas.openxmlformats.org/officeDocument/2006/relationships/image" Target="../media/image750.png"/><Relationship Id="rId407" Type="http://schemas.openxmlformats.org/officeDocument/2006/relationships/image" Target="../media/image757.png"/><Relationship Id="rId449" Type="http://schemas.openxmlformats.org/officeDocument/2006/relationships/image" Target="../media/image778.png"/><Relationship Id="rId211" Type="http://schemas.openxmlformats.org/officeDocument/2006/relationships/customXml" Target="../ink/ink678.xml"/><Relationship Id="rId253" Type="http://schemas.openxmlformats.org/officeDocument/2006/relationships/image" Target="../media/image680.png"/><Relationship Id="rId295" Type="http://schemas.openxmlformats.org/officeDocument/2006/relationships/image" Target="../media/image701.png"/><Relationship Id="rId309" Type="http://schemas.openxmlformats.org/officeDocument/2006/relationships/image" Target="../media/image708.png"/><Relationship Id="rId460" Type="http://schemas.openxmlformats.org/officeDocument/2006/relationships/customXml" Target="../ink/ink803.xml"/><Relationship Id="rId516" Type="http://schemas.openxmlformats.org/officeDocument/2006/relationships/customXml" Target="../ink/ink831.xml"/><Relationship Id="rId48" Type="http://schemas.openxmlformats.org/officeDocument/2006/relationships/image" Target="../media/image579.png"/><Relationship Id="rId113" Type="http://schemas.openxmlformats.org/officeDocument/2006/relationships/customXml" Target="../ink/ink629.xml"/><Relationship Id="rId320" Type="http://schemas.openxmlformats.org/officeDocument/2006/relationships/customXml" Target="../ink/ink733.xml"/><Relationship Id="rId155" Type="http://schemas.openxmlformats.org/officeDocument/2006/relationships/customXml" Target="../ink/ink650.xml"/><Relationship Id="rId197" Type="http://schemas.openxmlformats.org/officeDocument/2006/relationships/customXml" Target="../ink/ink671.xml"/><Relationship Id="rId362" Type="http://schemas.openxmlformats.org/officeDocument/2006/relationships/customXml" Target="../ink/ink754.xml"/><Relationship Id="rId418" Type="http://schemas.openxmlformats.org/officeDocument/2006/relationships/customXml" Target="../ink/ink782.xml"/><Relationship Id="rId222" Type="http://schemas.openxmlformats.org/officeDocument/2006/relationships/image" Target="../media/image666.png"/><Relationship Id="rId264" Type="http://schemas.openxmlformats.org/officeDocument/2006/relationships/customXml" Target="../ink/ink705.xml"/><Relationship Id="rId471" Type="http://schemas.openxmlformats.org/officeDocument/2006/relationships/image" Target="../media/image789.png"/><Relationship Id="rId17" Type="http://schemas.openxmlformats.org/officeDocument/2006/relationships/customXml" Target="../ink/ink581.xml"/><Relationship Id="rId59" Type="http://schemas.openxmlformats.org/officeDocument/2006/relationships/customXml" Target="../ink/ink602.xml"/><Relationship Id="rId124" Type="http://schemas.openxmlformats.org/officeDocument/2006/relationships/image" Target="../media/image617.png"/><Relationship Id="rId527" Type="http://schemas.openxmlformats.org/officeDocument/2006/relationships/image" Target="../media/image817.png"/><Relationship Id="rId70" Type="http://schemas.openxmlformats.org/officeDocument/2006/relationships/image" Target="../media/image590.png"/><Relationship Id="rId166" Type="http://schemas.openxmlformats.org/officeDocument/2006/relationships/image" Target="../media/image638.png"/><Relationship Id="rId331" Type="http://schemas.openxmlformats.org/officeDocument/2006/relationships/image" Target="../media/image719.png"/><Relationship Id="rId373" Type="http://schemas.openxmlformats.org/officeDocument/2006/relationships/image" Target="../media/image740.png"/><Relationship Id="rId429" Type="http://schemas.openxmlformats.org/officeDocument/2006/relationships/image" Target="../media/image768.png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670.png"/><Relationship Id="rId440" Type="http://schemas.openxmlformats.org/officeDocument/2006/relationships/customXml" Target="../ink/ink793.xml"/><Relationship Id="rId28" Type="http://schemas.openxmlformats.org/officeDocument/2006/relationships/image" Target="../media/image569.png"/><Relationship Id="rId275" Type="http://schemas.openxmlformats.org/officeDocument/2006/relationships/image" Target="../media/image691.png"/><Relationship Id="rId300" Type="http://schemas.openxmlformats.org/officeDocument/2006/relationships/customXml" Target="../ink/ink723.xml"/><Relationship Id="rId482" Type="http://schemas.openxmlformats.org/officeDocument/2006/relationships/customXml" Target="../ink/ink814.xml"/><Relationship Id="rId538" Type="http://schemas.openxmlformats.org/officeDocument/2006/relationships/customXml" Target="../ink/ink842.xml"/><Relationship Id="rId81" Type="http://schemas.openxmlformats.org/officeDocument/2006/relationships/customXml" Target="../ink/ink613.xml"/><Relationship Id="rId135" Type="http://schemas.openxmlformats.org/officeDocument/2006/relationships/customXml" Target="../ink/ink640.xml"/><Relationship Id="rId177" Type="http://schemas.openxmlformats.org/officeDocument/2006/relationships/customXml" Target="../ink/ink661.xml"/><Relationship Id="rId342" Type="http://schemas.openxmlformats.org/officeDocument/2006/relationships/customXml" Target="../ink/ink744.xml"/><Relationship Id="rId384" Type="http://schemas.openxmlformats.org/officeDocument/2006/relationships/customXml" Target="../ink/ink765.xml"/><Relationship Id="rId202" Type="http://schemas.openxmlformats.org/officeDocument/2006/relationships/image" Target="../media/image656.png"/><Relationship Id="rId244" Type="http://schemas.openxmlformats.org/officeDocument/2006/relationships/customXml" Target="../ink/ink695.xml"/><Relationship Id="rId39" Type="http://schemas.openxmlformats.org/officeDocument/2006/relationships/customXml" Target="../ink/ink592.xml"/><Relationship Id="rId286" Type="http://schemas.openxmlformats.org/officeDocument/2006/relationships/customXml" Target="../ink/ink716.xml"/><Relationship Id="rId451" Type="http://schemas.openxmlformats.org/officeDocument/2006/relationships/image" Target="../media/image779.png"/><Relationship Id="rId493" Type="http://schemas.openxmlformats.org/officeDocument/2006/relationships/image" Target="../media/image800.png"/><Relationship Id="rId507" Type="http://schemas.openxmlformats.org/officeDocument/2006/relationships/image" Target="../media/image807.png"/><Relationship Id="rId549" Type="http://schemas.openxmlformats.org/officeDocument/2006/relationships/image" Target="../media/image828.png"/><Relationship Id="rId50" Type="http://schemas.openxmlformats.org/officeDocument/2006/relationships/image" Target="../media/image580.png"/><Relationship Id="rId104" Type="http://schemas.openxmlformats.org/officeDocument/2006/relationships/image" Target="../media/image607.png"/><Relationship Id="rId146" Type="http://schemas.openxmlformats.org/officeDocument/2006/relationships/image" Target="../media/image628.png"/><Relationship Id="rId188" Type="http://schemas.openxmlformats.org/officeDocument/2006/relationships/image" Target="../media/image649.png"/><Relationship Id="rId311" Type="http://schemas.openxmlformats.org/officeDocument/2006/relationships/image" Target="../media/image709.png"/><Relationship Id="rId353" Type="http://schemas.openxmlformats.org/officeDocument/2006/relationships/image" Target="../media/image730.png"/><Relationship Id="rId395" Type="http://schemas.openxmlformats.org/officeDocument/2006/relationships/image" Target="../media/image751.png"/><Relationship Id="rId409" Type="http://schemas.openxmlformats.org/officeDocument/2006/relationships/image" Target="../media/image758.png"/><Relationship Id="rId92" Type="http://schemas.openxmlformats.org/officeDocument/2006/relationships/image" Target="../media/image601.png"/><Relationship Id="rId213" Type="http://schemas.openxmlformats.org/officeDocument/2006/relationships/customXml" Target="../ink/ink679.xml"/><Relationship Id="rId420" Type="http://schemas.openxmlformats.org/officeDocument/2006/relationships/customXml" Target="../ink/ink783.xml"/><Relationship Id="rId255" Type="http://schemas.openxmlformats.org/officeDocument/2006/relationships/image" Target="../media/image681.png"/><Relationship Id="rId297" Type="http://schemas.openxmlformats.org/officeDocument/2006/relationships/image" Target="../media/image702.png"/><Relationship Id="rId462" Type="http://schemas.openxmlformats.org/officeDocument/2006/relationships/customXml" Target="../ink/ink804.xml"/><Relationship Id="rId518" Type="http://schemas.openxmlformats.org/officeDocument/2006/relationships/customXml" Target="../ink/ink832.xml"/><Relationship Id="rId115" Type="http://schemas.openxmlformats.org/officeDocument/2006/relationships/customXml" Target="../ink/ink630.xml"/><Relationship Id="rId157" Type="http://schemas.openxmlformats.org/officeDocument/2006/relationships/customXml" Target="../ink/ink651.xml"/><Relationship Id="rId322" Type="http://schemas.openxmlformats.org/officeDocument/2006/relationships/customXml" Target="../ink/ink734.xml"/><Relationship Id="rId364" Type="http://schemas.openxmlformats.org/officeDocument/2006/relationships/customXml" Target="../ink/ink755.xml"/><Relationship Id="rId61" Type="http://schemas.openxmlformats.org/officeDocument/2006/relationships/customXml" Target="../ink/ink603.xml"/><Relationship Id="rId199" Type="http://schemas.openxmlformats.org/officeDocument/2006/relationships/customXml" Target="../ink/ink672.xml"/><Relationship Id="rId19" Type="http://schemas.openxmlformats.org/officeDocument/2006/relationships/customXml" Target="../ink/ink582.xml"/><Relationship Id="rId224" Type="http://schemas.openxmlformats.org/officeDocument/2006/relationships/image" Target="../media/image667.png"/><Relationship Id="rId266" Type="http://schemas.openxmlformats.org/officeDocument/2006/relationships/customXml" Target="../ink/ink706.xml"/><Relationship Id="rId431" Type="http://schemas.openxmlformats.org/officeDocument/2006/relationships/image" Target="../media/image769.png"/><Relationship Id="rId473" Type="http://schemas.openxmlformats.org/officeDocument/2006/relationships/image" Target="../media/image790.png"/><Relationship Id="rId529" Type="http://schemas.openxmlformats.org/officeDocument/2006/relationships/image" Target="../media/image818.png"/><Relationship Id="rId30" Type="http://schemas.openxmlformats.org/officeDocument/2006/relationships/image" Target="../media/image570.png"/><Relationship Id="rId126" Type="http://schemas.openxmlformats.org/officeDocument/2006/relationships/image" Target="../media/image618.png"/><Relationship Id="rId168" Type="http://schemas.openxmlformats.org/officeDocument/2006/relationships/image" Target="../media/image639.png"/><Relationship Id="rId333" Type="http://schemas.openxmlformats.org/officeDocument/2006/relationships/image" Target="../media/image720.png"/><Relationship Id="rId540" Type="http://schemas.openxmlformats.org/officeDocument/2006/relationships/customXml" Target="../ink/ink843.xml"/><Relationship Id="rId72" Type="http://schemas.openxmlformats.org/officeDocument/2006/relationships/image" Target="../media/image591.png"/><Relationship Id="rId375" Type="http://schemas.openxmlformats.org/officeDocument/2006/relationships/image" Target="../media/image741.png"/><Relationship Id="rId3" Type="http://schemas.openxmlformats.org/officeDocument/2006/relationships/image" Target="../media/image1.png"/><Relationship Id="rId235" Type="http://schemas.openxmlformats.org/officeDocument/2006/relationships/image" Target="../media/image671.png"/><Relationship Id="rId277" Type="http://schemas.openxmlformats.org/officeDocument/2006/relationships/image" Target="../media/image692.png"/><Relationship Id="rId400" Type="http://schemas.openxmlformats.org/officeDocument/2006/relationships/customXml" Target="../ink/ink773.xml"/><Relationship Id="rId442" Type="http://schemas.openxmlformats.org/officeDocument/2006/relationships/customXml" Target="../ink/ink794.xml"/><Relationship Id="rId484" Type="http://schemas.openxmlformats.org/officeDocument/2006/relationships/customXml" Target="../ink/ink815.xml"/><Relationship Id="rId137" Type="http://schemas.openxmlformats.org/officeDocument/2006/relationships/customXml" Target="../ink/ink641.xml"/><Relationship Id="rId302" Type="http://schemas.openxmlformats.org/officeDocument/2006/relationships/customXml" Target="../ink/ink724.xml"/><Relationship Id="rId344" Type="http://schemas.openxmlformats.org/officeDocument/2006/relationships/customXml" Target="../ink/ink745.xml"/><Relationship Id="rId41" Type="http://schemas.openxmlformats.org/officeDocument/2006/relationships/customXml" Target="../ink/ink593.xml"/><Relationship Id="rId83" Type="http://schemas.openxmlformats.org/officeDocument/2006/relationships/customXml" Target="../ink/ink614.xml"/><Relationship Id="rId179" Type="http://schemas.openxmlformats.org/officeDocument/2006/relationships/customXml" Target="../ink/ink662.xml"/><Relationship Id="rId386" Type="http://schemas.openxmlformats.org/officeDocument/2006/relationships/customXml" Target="../ink/ink766.xml"/><Relationship Id="rId551" Type="http://schemas.openxmlformats.org/officeDocument/2006/relationships/image" Target="../media/image829.png"/><Relationship Id="rId190" Type="http://schemas.openxmlformats.org/officeDocument/2006/relationships/image" Target="../media/image650.png"/><Relationship Id="rId204" Type="http://schemas.openxmlformats.org/officeDocument/2006/relationships/image" Target="../media/image657.png"/><Relationship Id="rId246" Type="http://schemas.openxmlformats.org/officeDocument/2006/relationships/customXml" Target="../ink/ink696.xml"/><Relationship Id="rId288" Type="http://schemas.openxmlformats.org/officeDocument/2006/relationships/customXml" Target="../ink/ink717.xml"/><Relationship Id="rId411" Type="http://schemas.openxmlformats.org/officeDocument/2006/relationships/image" Target="../media/image759.png"/><Relationship Id="rId453" Type="http://schemas.openxmlformats.org/officeDocument/2006/relationships/image" Target="../media/image780.png"/><Relationship Id="rId509" Type="http://schemas.openxmlformats.org/officeDocument/2006/relationships/image" Target="../media/image808.png"/><Relationship Id="rId106" Type="http://schemas.openxmlformats.org/officeDocument/2006/relationships/image" Target="../media/image608.png"/><Relationship Id="rId313" Type="http://schemas.openxmlformats.org/officeDocument/2006/relationships/image" Target="../media/image710.png"/><Relationship Id="rId495" Type="http://schemas.openxmlformats.org/officeDocument/2006/relationships/image" Target="../media/image801.png"/><Relationship Id="rId10" Type="http://schemas.openxmlformats.org/officeDocument/2006/relationships/image" Target="../media/image560.png"/><Relationship Id="rId52" Type="http://schemas.openxmlformats.org/officeDocument/2006/relationships/image" Target="../media/image581.png"/><Relationship Id="rId94" Type="http://schemas.openxmlformats.org/officeDocument/2006/relationships/image" Target="../media/image602.png"/><Relationship Id="rId148" Type="http://schemas.openxmlformats.org/officeDocument/2006/relationships/image" Target="../media/image629.png"/><Relationship Id="rId355" Type="http://schemas.openxmlformats.org/officeDocument/2006/relationships/image" Target="../media/image731.png"/><Relationship Id="rId397" Type="http://schemas.openxmlformats.org/officeDocument/2006/relationships/image" Target="../media/image752.png"/><Relationship Id="rId520" Type="http://schemas.openxmlformats.org/officeDocument/2006/relationships/customXml" Target="../ink/ink833.xml"/><Relationship Id="rId215" Type="http://schemas.openxmlformats.org/officeDocument/2006/relationships/customXml" Target="../ink/ink680.xml"/><Relationship Id="rId257" Type="http://schemas.openxmlformats.org/officeDocument/2006/relationships/image" Target="../media/image682.png"/><Relationship Id="rId422" Type="http://schemas.openxmlformats.org/officeDocument/2006/relationships/customXml" Target="../ink/ink784.xml"/><Relationship Id="rId464" Type="http://schemas.openxmlformats.org/officeDocument/2006/relationships/customXml" Target="../ink/ink805.xml"/><Relationship Id="rId299" Type="http://schemas.openxmlformats.org/officeDocument/2006/relationships/image" Target="../media/image703.png"/><Relationship Id="rId63" Type="http://schemas.openxmlformats.org/officeDocument/2006/relationships/customXml" Target="../ink/ink604.xml"/><Relationship Id="rId159" Type="http://schemas.openxmlformats.org/officeDocument/2006/relationships/customXml" Target="../ink/ink652.xml"/><Relationship Id="rId366" Type="http://schemas.openxmlformats.org/officeDocument/2006/relationships/customXml" Target="../ink/ink756.xml"/><Relationship Id="rId226" Type="http://schemas.openxmlformats.org/officeDocument/2006/relationships/image" Target="../media/image412.png"/><Relationship Id="rId433" Type="http://schemas.openxmlformats.org/officeDocument/2006/relationships/image" Target="../media/image770.png"/><Relationship Id="rId74" Type="http://schemas.openxmlformats.org/officeDocument/2006/relationships/image" Target="../media/image592.png"/><Relationship Id="rId377" Type="http://schemas.openxmlformats.org/officeDocument/2006/relationships/image" Target="../media/image742.png"/><Relationship Id="rId500" Type="http://schemas.openxmlformats.org/officeDocument/2006/relationships/customXml" Target="../ink/ink823.xml"/><Relationship Id="rId5" Type="http://schemas.openxmlformats.org/officeDocument/2006/relationships/image" Target="../media/image11.png"/><Relationship Id="rId237" Type="http://schemas.openxmlformats.org/officeDocument/2006/relationships/image" Target="../media/image672.png"/><Relationship Id="rId444" Type="http://schemas.openxmlformats.org/officeDocument/2006/relationships/customXml" Target="../ink/ink795.xml"/><Relationship Id="rId290" Type="http://schemas.openxmlformats.org/officeDocument/2006/relationships/customXml" Target="../ink/ink718.xml"/><Relationship Id="rId304" Type="http://schemas.openxmlformats.org/officeDocument/2006/relationships/customXml" Target="../ink/ink725.xml"/><Relationship Id="rId388" Type="http://schemas.openxmlformats.org/officeDocument/2006/relationships/customXml" Target="../ink/ink767.xml"/><Relationship Id="rId511" Type="http://schemas.openxmlformats.org/officeDocument/2006/relationships/image" Target="../media/image809.png"/><Relationship Id="rId85" Type="http://schemas.openxmlformats.org/officeDocument/2006/relationships/customXml" Target="../ink/ink615.xml"/><Relationship Id="rId150" Type="http://schemas.openxmlformats.org/officeDocument/2006/relationships/image" Target="../media/image630.png"/><Relationship Id="rId248" Type="http://schemas.openxmlformats.org/officeDocument/2006/relationships/customXml" Target="../ink/ink697.xml"/><Relationship Id="rId455" Type="http://schemas.openxmlformats.org/officeDocument/2006/relationships/image" Target="../media/image781.png"/><Relationship Id="rId12" Type="http://schemas.openxmlformats.org/officeDocument/2006/relationships/image" Target="../media/image561.png"/><Relationship Id="rId108" Type="http://schemas.openxmlformats.org/officeDocument/2006/relationships/image" Target="../media/image609.png"/><Relationship Id="rId315" Type="http://schemas.openxmlformats.org/officeDocument/2006/relationships/image" Target="../media/image711.png"/><Relationship Id="rId522" Type="http://schemas.openxmlformats.org/officeDocument/2006/relationships/customXml" Target="../ink/ink83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2.png"/><Relationship Id="rId2" Type="http://schemas.openxmlformats.org/officeDocument/2006/relationships/customXml" Target="../ink/ink85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53.xml"/><Relationship Id="rId5" Type="http://schemas.openxmlformats.org/officeDocument/2006/relationships/image" Target="../media/image412.png"/><Relationship Id="rId4" Type="http://schemas.openxmlformats.org/officeDocument/2006/relationships/customXml" Target="../ink/ink8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EDC3269-F117-18FD-31E7-D82AFC29E595}"/>
                  </a:ext>
                </a:extLst>
              </p14:cNvPr>
              <p14:cNvContentPartPr/>
              <p14:nvPr/>
            </p14:nvContentPartPr>
            <p14:xfrm>
              <a:off x="-1126823" y="1514861"/>
              <a:ext cx="12600" cy="16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EDC3269-F117-18FD-31E7-D82AFC29E5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32943" y="1508602"/>
                <a:ext cx="24840" cy="287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A61E8F8-0AEB-29A7-EA70-5FE95008E387}"/>
                  </a:ext>
                </a:extLst>
              </p14:cNvPr>
              <p14:cNvContentPartPr/>
              <p14:nvPr/>
            </p14:nvContentPartPr>
            <p14:xfrm>
              <a:off x="663817" y="954701"/>
              <a:ext cx="33480" cy="288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A61E8F8-0AEB-29A7-EA70-5FE95008E38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7762" y="948581"/>
                <a:ext cx="4559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4BBBEBC-1684-498E-F7B8-355F50863E41}"/>
                  </a:ext>
                </a:extLst>
              </p14:cNvPr>
              <p14:cNvContentPartPr/>
              <p14:nvPr/>
            </p14:nvContentPartPr>
            <p14:xfrm>
              <a:off x="543937" y="899981"/>
              <a:ext cx="247680" cy="302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4BBBEBC-1684-498E-F7B8-355F50863E4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7817" y="893861"/>
                <a:ext cx="25992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ED87368-9037-2382-4CBC-4E946B6BD8ED}"/>
                  </a:ext>
                </a:extLst>
              </p14:cNvPr>
              <p14:cNvContentPartPr/>
              <p14:nvPr/>
            </p14:nvContentPartPr>
            <p14:xfrm>
              <a:off x="839497" y="1085021"/>
              <a:ext cx="108360" cy="127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ED87368-9037-2382-4CBC-4E946B6BD8E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3397" y="1078901"/>
                <a:ext cx="120559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8EDBBED-5678-DD76-53C7-2291D8F47FFB}"/>
                  </a:ext>
                </a:extLst>
              </p14:cNvPr>
              <p14:cNvContentPartPr/>
              <p14:nvPr/>
            </p14:nvContentPartPr>
            <p14:xfrm>
              <a:off x="974497" y="893501"/>
              <a:ext cx="113400" cy="2520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8EDBBED-5678-DD76-53C7-2291D8F47FF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68396" y="887381"/>
                <a:ext cx="125601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846D5BF-1C69-7496-7531-163A3D729C05}"/>
                  </a:ext>
                </a:extLst>
              </p14:cNvPr>
              <p14:cNvContentPartPr/>
              <p14:nvPr/>
            </p14:nvContentPartPr>
            <p14:xfrm>
              <a:off x="1142257" y="863261"/>
              <a:ext cx="74160" cy="308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846D5BF-1C69-7496-7531-163A3D729C0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36137" y="857141"/>
                <a:ext cx="8640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FA363C8-ED75-D179-854A-F93AC232AF4B}"/>
                  </a:ext>
                </a:extLst>
              </p14:cNvPr>
              <p14:cNvContentPartPr/>
              <p14:nvPr/>
            </p14:nvContentPartPr>
            <p14:xfrm>
              <a:off x="1248457" y="1000061"/>
              <a:ext cx="105120" cy="1526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FA363C8-ED75-D179-854A-F93AC232AF4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2337" y="993941"/>
                <a:ext cx="11736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C095D35-DC25-E302-8A97-74D2073020FB}"/>
                  </a:ext>
                </a:extLst>
              </p14:cNvPr>
              <p14:cNvContentPartPr/>
              <p14:nvPr/>
            </p14:nvContentPartPr>
            <p14:xfrm>
              <a:off x="1481737" y="907541"/>
              <a:ext cx="59400" cy="2070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C095D35-DC25-E302-8A97-74D2073020F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75617" y="901421"/>
                <a:ext cx="7164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656F487-8D94-A4B8-463C-8E8333303B39}"/>
                  </a:ext>
                </a:extLst>
              </p14:cNvPr>
              <p14:cNvContentPartPr/>
              <p14:nvPr/>
            </p14:nvContentPartPr>
            <p14:xfrm>
              <a:off x="1449337" y="1083941"/>
              <a:ext cx="187560" cy="500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656F487-8D94-A4B8-463C-8E8333303B3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443205" y="1077821"/>
                <a:ext cx="199824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8A6A644-153A-C026-A4B2-3E3BCA37FA0E}"/>
                  </a:ext>
                </a:extLst>
              </p14:cNvPr>
              <p14:cNvContentPartPr/>
              <p14:nvPr/>
            </p14:nvContentPartPr>
            <p14:xfrm>
              <a:off x="604417" y="1772981"/>
              <a:ext cx="3517200" cy="439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8A6A644-153A-C026-A4B2-3E3BCA37FA0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98297" y="1766861"/>
                <a:ext cx="352944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510ED54-A347-85DC-3381-D6B2D4D94FFD}"/>
                  </a:ext>
                </a:extLst>
              </p14:cNvPr>
              <p14:cNvContentPartPr/>
              <p14:nvPr/>
            </p14:nvContentPartPr>
            <p14:xfrm>
              <a:off x="4136737" y="1754621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510ED54-A347-85DC-3381-D6B2D4D94FF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130617" y="1748501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4EDC3FE-F39D-1EAA-D996-B4FB66C92D1C}"/>
                  </a:ext>
                </a:extLst>
              </p14:cNvPr>
              <p14:cNvContentPartPr/>
              <p14:nvPr/>
            </p14:nvContentPartPr>
            <p14:xfrm>
              <a:off x="637897" y="1830941"/>
              <a:ext cx="201960" cy="42156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4EDC3FE-F39D-1EAA-D996-B4FB66C92D1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31777" y="1824821"/>
                <a:ext cx="214200" cy="422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5DE0943-E197-82A8-741C-AD3026C8D320}"/>
                  </a:ext>
                </a:extLst>
              </p14:cNvPr>
              <p14:cNvContentPartPr/>
              <p14:nvPr/>
            </p14:nvContentPartPr>
            <p14:xfrm>
              <a:off x="819337" y="6070301"/>
              <a:ext cx="4242960" cy="460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5DE0943-E197-82A8-741C-AD3026C8D32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13217" y="6064181"/>
                <a:ext cx="425520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8181617-C6DA-5691-6CA1-60FAAD90F986}"/>
                  </a:ext>
                </a:extLst>
              </p14:cNvPr>
              <p14:cNvContentPartPr/>
              <p14:nvPr/>
            </p14:nvContentPartPr>
            <p14:xfrm>
              <a:off x="4079137" y="1654901"/>
              <a:ext cx="374760" cy="1058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8181617-C6DA-5691-6CA1-60FAAD90F98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073011" y="1648781"/>
                <a:ext cx="387012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C83DF4D-ED4D-22AF-851B-9FD2C855DEB6}"/>
                  </a:ext>
                </a:extLst>
              </p14:cNvPr>
              <p14:cNvContentPartPr/>
              <p14:nvPr/>
            </p14:nvContentPartPr>
            <p14:xfrm>
              <a:off x="4024777" y="1700981"/>
              <a:ext cx="683280" cy="45997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C83DF4D-ED4D-22AF-851B-9FD2C855DEB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018657" y="1694861"/>
                <a:ext cx="695520" cy="46119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246706D-DF1E-D780-C0B7-21617C9425EC}"/>
                  </a:ext>
                </a:extLst>
              </p14:cNvPr>
              <p14:cNvContentPartPr/>
              <p14:nvPr/>
            </p14:nvContentPartPr>
            <p14:xfrm>
              <a:off x="4703017" y="6219701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246706D-DF1E-D780-C0B7-21617C9425E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696897" y="6213581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80054CD-F956-A231-C393-5517F69DDC6F}"/>
                  </a:ext>
                </a:extLst>
              </p14:cNvPr>
              <p14:cNvContentPartPr/>
              <p14:nvPr/>
            </p14:nvContentPartPr>
            <p14:xfrm>
              <a:off x="720697" y="2298221"/>
              <a:ext cx="3976920" cy="2210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80054CD-F956-A231-C393-5517F69DDC6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14578" y="2292091"/>
                <a:ext cx="3989159" cy="233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9BF9BF3-D77C-61E1-4FEB-042D764CCCFB}"/>
                  </a:ext>
                </a:extLst>
              </p14:cNvPr>
              <p14:cNvContentPartPr/>
              <p14:nvPr/>
            </p14:nvContentPartPr>
            <p14:xfrm>
              <a:off x="2532937" y="1731941"/>
              <a:ext cx="187200" cy="43207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9BF9BF3-D77C-61E1-4FEB-042D764CCCFB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26817" y="1725821"/>
                <a:ext cx="199440" cy="433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3D308DD-878D-B4B8-1639-44BF1132205B}"/>
                  </a:ext>
                </a:extLst>
              </p14:cNvPr>
              <p14:cNvContentPartPr/>
              <p14:nvPr/>
            </p14:nvContentPartPr>
            <p14:xfrm>
              <a:off x="2756857" y="6080021"/>
              <a:ext cx="360" cy="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3D308DD-878D-B4B8-1639-44BF1132205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750737" y="6073901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6FB11EC-1A9B-5EFC-9018-32A26E4728E8}"/>
                  </a:ext>
                </a:extLst>
              </p14:cNvPr>
              <p14:cNvContentPartPr/>
              <p14:nvPr/>
            </p14:nvContentPartPr>
            <p14:xfrm>
              <a:off x="1479217" y="2027861"/>
              <a:ext cx="155160" cy="2275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6FB11EC-1A9B-5EFC-9018-32A26E4728E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473097" y="2021741"/>
                <a:ext cx="16740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E837AF8-B6E6-95B1-4CA9-651C12DA5412}"/>
                  </a:ext>
                </a:extLst>
              </p14:cNvPr>
              <p14:cNvContentPartPr/>
              <p14:nvPr/>
            </p14:nvContentPartPr>
            <p14:xfrm>
              <a:off x="1745617" y="1983941"/>
              <a:ext cx="57600" cy="2318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E837AF8-B6E6-95B1-4CA9-651C12DA541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739497" y="1977821"/>
                <a:ext cx="6984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2D31019-5BB5-CE10-CF93-E1E42618FBB9}"/>
                  </a:ext>
                </a:extLst>
              </p14:cNvPr>
              <p14:cNvContentPartPr/>
              <p14:nvPr/>
            </p14:nvContentPartPr>
            <p14:xfrm>
              <a:off x="1731577" y="2182661"/>
              <a:ext cx="233280" cy="302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2D31019-5BB5-CE10-CF93-E1E42618FBB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725457" y="2176541"/>
                <a:ext cx="24552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42D9987-83CE-AE8E-7D92-2F14E71C7A6B}"/>
                  </a:ext>
                </a:extLst>
              </p14:cNvPr>
              <p14:cNvContentPartPr/>
              <p14:nvPr/>
            </p14:nvContentPartPr>
            <p14:xfrm>
              <a:off x="3361657" y="2008061"/>
              <a:ext cx="166320" cy="1598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42D9987-83CE-AE8E-7D92-2F14E71C7A6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355537" y="2001941"/>
                <a:ext cx="17856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B63D19A-815A-A460-2F10-DBFDDD039812}"/>
                  </a:ext>
                </a:extLst>
              </p14:cNvPr>
              <p14:cNvContentPartPr/>
              <p14:nvPr/>
            </p14:nvContentPartPr>
            <p14:xfrm>
              <a:off x="3637777" y="1980341"/>
              <a:ext cx="173160" cy="1746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B63D19A-815A-A460-2F10-DBFDDD03981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631657" y="1974221"/>
                <a:ext cx="185400" cy="18684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1B8677E1-B233-BF53-0866-E20F840A2F5D}"/>
              </a:ext>
            </a:extLst>
          </p:cNvPr>
          <p:cNvGrpSpPr/>
          <p:nvPr/>
        </p:nvGrpSpPr>
        <p:grpSpPr>
          <a:xfrm>
            <a:off x="1524577" y="2738861"/>
            <a:ext cx="215280" cy="201240"/>
            <a:chOff x="1524577" y="2738861"/>
            <a:chExt cx="215280" cy="20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0FB0F40-F566-8026-2F45-6970DAE607B7}"/>
                    </a:ext>
                  </a:extLst>
                </p14:cNvPr>
                <p14:cNvContentPartPr/>
                <p14:nvPr/>
              </p14:nvContentPartPr>
              <p14:xfrm>
                <a:off x="1566697" y="2738861"/>
                <a:ext cx="58680" cy="2012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0FB0F40-F566-8026-2F45-6970DAE607B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560577" y="2732741"/>
                  <a:ext cx="709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BE5DB4F-8D18-ED81-935D-C79E0B87049A}"/>
                    </a:ext>
                  </a:extLst>
                </p14:cNvPr>
                <p14:cNvContentPartPr/>
                <p14:nvPr/>
              </p14:nvContentPartPr>
              <p14:xfrm>
                <a:off x="1524577" y="2910941"/>
                <a:ext cx="215280" cy="216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BE5DB4F-8D18-ED81-935D-C79E0B87049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518457" y="2904821"/>
                  <a:ext cx="227520" cy="3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1ED0D74-7496-B196-2ED8-4AF551FE066F}"/>
              </a:ext>
            </a:extLst>
          </p:cNvPr>
          <p:cNvGrpSpPr/>
          <p:nvPr/>
        </p:nvGrpSpPr>
        <p:grpSpPr>
          <a:xfrm>
            <a:off x="1560577" y="3216221"/>
            <a:ext cx="210240" cy="681840"/>
            <a:chOff x="1560577" y="3216221"/>
            <a:chExt cx="210240" cy="68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B272A49-C871-968C-B5E5-B3EB30842030}"/>
                    </a:ext>
                  </a:extLst>
                </p14:cNvPr>
                <p14:cNvContentPartPr/>
                <p14:nvPr/>
              </p14:nvContentPartPr>
              <p14:xfrm>
                <a:off x="1577137" y="3216221"/>
                <a:ext cx="68040" cy="1818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B272A49-C871-968C-B5E5-B3EB3084203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571017" y="3210101"/>
                  <a:ext cx="802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8018F18-FD52-B183-2AF1-04A1EC044A01}"/>
                    </a:ext>
                  </a:extLst>
                </p14:cNvPr>
                <p14:cNvContentPartPr/>
                <p14:nvPr/>
              </p14:nvContentPartPr>
              <p14:xfrm>
                <a:off x="1560577" y="3418901"/>
                <a:ext cx="199440" cy="115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8018F18-FD52-B183-2AF1-04A1EC044A0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554468" y="3412781"/>
                  <a:ext cx="211658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A37C42B-6411-4756-42A6-51942395525E}"/>
                    </a:ext>
                  </a:extLst>
                </p14:cNvPr>
                <p14:cNvContentPartPr/>
                <p14:nvPr/>
              </p14:nvContentPartPr>
              <p14:xfrm>
                <a:off x="1617097" y="3660101"/>
                <a:ext cx="153720" cy="2379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A37C42B-6411-4756-42A6-51942395525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610977" y="3653972"/>
                  <a:ext cx="165960" cy="25021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C30835E-8F76-3BA4-5E6F-65F5E2F1CA79}"/>
              </a:ext>
            </a:extLst>
          </p:cNvPr>
          <p:cNvGrpSpPr/>
          <p:nvPr/>
        </p:nvGrpSpPr>
        <p:grpSpPr>
          <a:xfrm>
            <a:off x="3142417" y="2609981"/>
            <a:ext cx="286200" cy="1161000"/>
            <a:chOff x="3142417" y="2609981"/>
            <a:chExt cx="286200" cy="116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6A62664-629E-D33B-FB57-6AFEF26C010B}"/>
                    </a:ext>
                  </a:extLst>
                </p14:cNvPr>
                <p14:cNvContentPartPr/>
                <p14:nvPr/>
              </p14:nvContentPartPr>
              <p14:xfrm>
                <a:off x="3159697" y="2609981"/>
                <a:ext cx="149040" cy="2566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6A62664-629E-D33B-FB57-6AFEF26C010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153562" y="2603861"/>
                  <a:ext cx="16131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412FEE6-0FFC-D751-BEF5-8A0508C9EB05}"/>
                    </a:ext>
                  </a:extLst>
                </p14:cNvPr>
                <p14:cNvContentPartPr/>
                <p14:nvPr/>
              </p14:nvContentPartPr>
              <p14:xfrm>
                <a:off x="3162217" y="2722301"/>
                <a:ext cx="120960" cy="230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412FEE6-0FFC-D751-BEF5-8A0508C9EB0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156097" y="2716275"/>
                  <a:ext cx="133200" cy="350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7AB7600-20D1-6B65-BF23-D3CF71297B68}"/>
                    </a:ext>
                  </a:extLst>
                </p14:cNvPr>
                <p14:cNvContentPartPr/>
                <p14:nvPr/>
              </p14:nvContentPartPr>
              <p14:xfrm>
                <a:off x="3165097" y="3193901"/>
                <a:ext cx="2880" cy="1512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7AB7600-20D1-6B65-BF23-D3CF71297B6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159657" y="3187781"/>
                  <a:ext cx="137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C1E0461-08B5-5260-8DDB-1BE0ED5F5391}"/>
                    </a:ext>
                  </a:extLst>
                </p14:cNvPr>
                <p14:cNvContentPartPr/>
                <p14:nvPr/>
              </p14:nvContentPartPr>
              <p14:xfrm>
                <a:off x="3142417" y="3123701"/>
                <a:ext cx="173880" cy="2347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C1E0461-08B5-5260-8DDB-1BE0ED5F539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136297" y="3117572"/>
                  <a:ext cx="186120" cy="2469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B0BE007-A2BD-48F7-422D-9E0CC2D64758}"/>
                    </a:ext>
                  </a:extLst>
                </p14:cNvPr>
                <p14:cNvContentPartPr/>
                <p14:nvPr/>
              </p14:nvContentPartPr>
              <p14:xfrm>
                <a:off x="3252577" y="3546341"/>
                <a:ext cx="176040" cy="2246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B0BE007-A2BD-48F7-422D-9E0CC2D6475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246457" y="3540211"/>
                  <a:ext cx="188280" cy="2369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2F61842-837A-9C07-FE6D-8A87B0B6D487}"/>
              </a:ext>
            </a:extLst>
          </p:cNvPr>
          <p:cNvGrpSpPr/>
          <p:nvPr/>
        </p:nvGrpSpPr>
        <p:grpSpPr>
          <a:xfrm>
            <a:off x="1266457" y="4204781"/>
            <a:ext cx="611640" cy="257760"/>
            <a:chOff x="1266457" y="4204781"/>
            <a:chExt cx="611640" cy="25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0B49C6C-9095-30B0-1228-4F3B5BCEABC1}"/>
                    </a:ext>
                  </a:extLst>
                </p14:cNvPr>
                <p14:cNvContentPartPr/>
                <p14:nvPr/>
              </p14:nvContentPartPr>
              <p14:xfrm>
                <a:off x="1266457" y="4267061"/>
                <a:ext cx="172080" cy="1954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0B49C6C-9095-30B0-1228-4F3B5BCEABC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260324" y="4260941"/>
                  <a:ext cx="184346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5776817-B8D8-1341-62B9-E3CC65A73FF6}"/>
                    </a:ext>
                  </a:extLst>
                </p14:cNvPr>
                <p14:cNvContentPartPr/>
                <p14:nvPr/>
              </p14:nvContentPartPr>
              <p14:xfrm>
                <a:off x="1488937" y="4248701"/>
                <a:ext cx="115560" cy="1461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5776817-B8D8-1341-62B9-E3CC65A73FF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482836" y="4242581"/>
                  <a:ext cx="127762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9B0C031-8C86-8C64-0FAC-354206DFC7E9}"/>
                    </a:ext>
                  </a:extLst>
                </p14:cNvPr>
                <p14:cNvContentPartPr/>
                <p14:nvPr/>
              </p14:nvContentPartPr>
              <p14:xfrm>
                <a:off x="1739857" y="4204781"/>
                <a:ext cx="32040" cy="2386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9B0C031-8C86-8C64-0FAC-354206DFC7E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733737" y="4198652"/>
                  <a:ext cx="44280" cy="2509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2294BC9-9300-D4CA-E7AA-75B8EB2CA45E}"/>
                    </a:ext>
                  </a:extLst>
                </p14:cNvPr>
                <p14:cNvContentPartPr/>
                <p14:nvPr/>
              </p14:nvContentPartPr>
              <p14:xfrm>
                <a:off x="1838497" y="4210181"/>
                <a:ext cx="39600" cy="2440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2294BC9-9300-D4CA-E7AA-75B8EB2CA45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832377" y="4204070"/>
                  <a:ext cx="51840" cy="25630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6824A85D-6060-FB11-533A-4388C9BA147A}"/>
                  </a:ext>
                </a:extLst>
              </p14:cNvPr>
              <p14:cNvContentPartPr/>
              <p14:nvPr/>
            </p14:nvContentPartPr>
            <p14:xfrm>
              <a:off x="1576057" y="4787261"/>
              <a:ext cx="171720" cy="2574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6824A85D-6060-FB11-533A-4388C9BA147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569937" y="4781141"/>
                <a:ext cx="183960" cy="26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68839269-55F2-FFF8-B6C8-EE3224BA682F}"/>
              </a:ext>
            </a:extLst>
          </p:cNvPr>
          <p:cNvGrpSpPr/>
          <p:nvPr/>
        </p:nvGrpSpPr>
        <p:grpSpPr>
          <a:xfrm>
            <a:off x="3189577" y="4020461"/>
            <a:ext cx="262440" cy="901080"/>
            <a:chOff x="3189577" y="4020461"/>
            <a:chExt cx="262440" cy="90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4FE69CF-8522-5E69-53E7-34F3DDB6B7CB}"/>
                    </a:ext>
                  </a:extLst>
                </p14:cNvPr>
                <p14:cNvContentPartPr/>
                <p14:nvPr/>
              </p14:nvContentPartPr>
              <p14:xfrm>
                <a:off x="3255817" y="4072661"/>
                <a:ext cx="30240" cy="2358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4FE69CF-8522-5E69-53E7-34F3DDB6B7C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249623" y="4066541"/>
                  <a:ext cx="42627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1892408-EF03-416B-DE3A-7A8DA3F491AB}"/>
                    </a:ext>
                  </a:extLst>
                </p14:cNvPr>
                <p14:cNvContentPartPr/>
                <p14:nvPr/>
              </p14:nvContentPartPr>
              <p14:xfrm>
                <a:off x="3189577" y="4020461"/>
                <a:ext cx="229320" cy="3488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1892408-EF03-416B-DE3A-7A8DA3F491A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183467" y="4014341"/>
                  <a:ext cx="241541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7CE3BCE-6D56-BA90-25FE-2259D41C0897}"/>
                    </a:ext>
                  </a:extLst>
                </p14:cNvPr>
                <p14:cNvContentPartPr/>
                <p14:nvPr/>
              </p14:nvContentPartPr>
              <p14:xfrm>
                <a:off x="3261217" y="4617341"/>
                <a:ext cx="26640" cy="1976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7CE3BCE-6D56-BA90-25FE-2259D41C089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255097" y="4611221"/>
                  <a:ext cx="388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6DF7A36-C707-B969-9623-E8CCB971A31B}"/>
                    </a:ext>
                  </a:extLst>
                </p14:cNvPr>
                <p14:cNvContentPartPr/>
                <p14:nvPr/>
              </p14:nvContentPartPr>
              <p14:xfrm>
                <a:off x="3285697" y="4575941"/>
                <a:ext cx="109080" cy="104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6DF7A36-C707-B969-9623-E8CCB971A31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279577" y="4569821"/>
                  <a:ext cx="1213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E263603-B32F-5497-A975-2280DF594420}"/>
                    </a:ext>
                  </a:extLst>
                </p14:cNvPr>
                <p14:cNvContentPartPr/>
                <p14:nvPr/>
              </p14:nvContentPartPr>
              <p14:xfrm>
                <a:off x="3290737" y="4727141"/>
                <a:ext cx="111240" cy="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E263603-B32F-5497-A975-2280DF59442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284617" y="4721021"/>
                  <a:ext cx="1234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3F12E56-B3B0-7A32-12AD-4184302CC5FB}"/>
                    </a:ext>
                  </a:extLst>
                </p14:cNvPr>
                <p14:cNvContentPartPr/>
                <p14:nvPr/>
              </p14:nvContentPartPr>
              <p14:xfrm>
                <a:off x="3284617" y="4893101"/>
                <a:ext cx="167400" cy="64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3F12E56-B3B0-7A32-12AD-4184302CC5F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278497" y="4887303"/>
                  <a:ext cx="179640" cy="180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334C5E5-10A2-5B0F-D395-CF85AA85A484}"/>
                    </a:ext>
                  </a:extLst>
                </p14:cNvPr>
                <p14:cNvContentPartPr/>
                <p14:nvPr/>
              </p14:nvContentPartPr>
              <p14:xfrm>
                <a:off x="3277057" y="4823621"/>
                <a:ext cx="10440" cy="979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334C5E5-10A2-5B0F-D395-CF85AA85A48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70937" y="4817501"/>
                  <a:ext cx="2268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5ECED00-3275-3775-9051-50EB55EB22B5}"/>
              </a:ext>
            </a:extLst>
          </p:cNvPr>
          <p:cNvGrpSpPr/>
          <p:nvPr/>
        </p:nvGrpSpPr>
        <p:grpSpPr>
          <a:xfrm>
            <a:off x="1584697" y="5369021"/>
            <a:ext cx="245520" cy="344880"/>
            <a:chOff x="1584697" y="5369021"/>
            <a:chExt cx="245520" cy="34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73FCC17-CF76-B761-5223-8C005D89E56F}"/>
                    </a:ext>
                  </a:extLst>
                </p14:cNvPr>
                <p14:cNvContentPartPr/>
                <p14:nvPr/>
              </p14:nvContentPartPr>
              <p14:xfrm>
                <a:off x="1584697" y="5369021"/>
                <a:ext cx="194040" cy="3448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73FCC17-CF76-B761-5223-8C005D89E56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578577" y="5362901"/>
                  <a:ext cx="20628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2BA65DD-DF89-BC95-AA82-C4806F03513A}"/>
                    </a:ext>
                  </a:extLst>
                </p14:cNvPr>
                <p14:cNvContentPartPr/>
                <p14:nvPr/>
              </p14:nvContentPartPr>
              <p14:xfrm>
                <a:off x="1653097" y="5567741"/>
                <a:ext cx="177120" cy="129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2BA65DD-DF89-BC95-AA82-C4806F03513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646989" y="5561621"/>
                  <a:ext cx="189335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792F9F5-3F4E-A025-D9FD-6B163ECA5337}"/>
              </a:ext>
            </a:extLst>
          </p:cNvPr>
          <p:cNvGrpSpPr/>
          <p:nvPr/>
        </p:nvGrpSpPr>
        <p:grpSpPr>
          <a:xfrm>
            <a:off x="3179137" y="5300621"/>
            <a:ext cx="612720" cy="372960"/>
            <a:chOff x="3179137" y="5300621"/>
            <a:chExt cx="612720" cy="37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8A59499-2619-D5C1-A68F-15BD2F340BFB}"/>
                    </a:ext>
                  </a:extLst>
                </p14:cNvPr>
                <p14:cNvContentPartPr/>
                <p14:nvPr/>
              </p14:nvContentPartPr>
              <p14:xfrm>
                <a:off x="3261937" y="5371181"/>
                <a:ext cx="35280" cy="2350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8A59499-2619-D5C1-A68F-15BD2F340BF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255817" y="5365061"/>
                  <a:ext cx="4752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735D64E-E282-7ABE-EF2D-AC2676B6675B}"/>
                    </a:ext>
                  </a:extLst>
                </p14:cNvPr>
                <p14:cNvContentPartPr/>
                <p14:nvPr/>
              </p14:nvContentPartPr>
              <p14:xfrm>
                <a:off x="3179137" y="5354621"/>
                <a:ext cx="211320" cy="3067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735D64E-E282-7ABE-EF2D-AC2676B6675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173017" y="5348494"/>
                  <a:ext cx="223560" cy="3189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76310D5-DF36-58C9-819F-92A0BEB8BA29}"/>
                    </a:ext>
                  </a:extLst>
                </p14:cNvPr>
                <p14:cNvContentPartPr/>
                <p14:nvPr/>
              </p14:nvContentPartPr>
              <p14:xfrm>
                <a:off x="3622657" y="5300621"/>
                <a:ext cx="169200" cy="3729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76310D5-DF36-58C9-819F-92A0BEB8BA2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616537" y="5294501"/>
                  <a:ext cx="18144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BE72325-32EC-B4F4-196F-B9317C898683}"/>
                    </a:ext>
                  </a:extLst>
                </p14:cNvPr>
                <p14:cNvContentPartPr/>
                <p14:nvPr/>
              </p14:nvContentPartPr>
              <p14:xfrm>
                <a:off x="3615817" y="5457581"/>
                <a:ext cx="153360" cy="349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BE72325-32EC-B4F4-196F-B9317C89868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609697" y="5451461"/>
                  <a:ext cx="165600" cy="47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CB9E80F-A440-E775-5748-3BD08E680B21}"/>
                  </a:ext>
                </a:extLst>
              </p14:cNvPr>
              <p14:cNvContentPartPr/>
              <p14:nvPr/>
            </p14:nvContentPartPr>
            <p14:xfrm>
              <a:off x="8319937" y="966581"/>
              <a:ext cx="18360" cy="2797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CB9E80F-A440-E775-5748-3BD08E680B21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313817" y="960453"/>
                <a:ext cx="30600" cy="2919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F1AB9EC-D283-C796-E865-692520578C23}"/>
                  </a:ext>
                </a:extLst>
              </p14:cNvPr>
              <p14:cNvContentPartPr/>
              <p14:nvPr/>
            </p14:nvContentPartPr>
            <p14:xfrm>
              <a:off x="8159737" y="903941"/>
              <a:ext cx="309600" cy="622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F1AB9EC-D283-C796-E865-692520578C23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153617" y="897856"/>
                <a:ext cx="321840" cy="744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34AD471-5434-D6D3-832A-891CC54A2262}"/>
                  </a:ext>
                </a:extLst>
              </p14:cNvPr>
              <p14:cNvContentPartPr/>
              <p14:nvPr/>
            </p14:nvContentPartPr>
            <p14:xfrm>
              <a:off x="8543857" y="871901"/>
              <a:ext cx="387000" cy="297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34AD471-5434-D6D3-832A-891CC54A2262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537737" y="865781"/>
                <a:ext cx="39924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1E396A0-F3CE-5AEE-09D2-3394D2E63115}"/>
                  </a:ext>
                </a:extLst>
              </p14:cNvPr>
              <p14:cNvContentPartPr/>
              <p14:nvPr/>
            </p14:nvContentPartPr>
            <p14:xfrm>
              <a:off x="9027697" y="870821"/>
              <a:ext cx="78840" cy="3114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1E396A0-F3CE-5AEE-09D2-3394D2E6311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021577" y="864708"/>
                <a:ext cx="91080" cy="3236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57FAC9D-FF73-528E-4630-D4CA0EC9AD29}"/>
                  </a:ext>
                </a:extLst>
              </p14:cNvPr>
              <p14:cNvContentPartPr/>
              <p14:nvPr/>
            </p14:nvContentPartPr>
            <p14:xfrm>
              <a:off x="9146137" y="1024541"/>
              <a:ext cx="96840" cy="1328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57FAC9D-FF73-528E-4630-D4CA0EC9AD29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140017" y="1018404"/>
                <a:ext cx="109080" cy="1451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29FC8AA-6ACC-B6D5-E3FB-17EC3A0B8DD8}"/>
                  </a:ext>
                </a:extLst>
              </p14:cNvPr>
              <p14:cNvContentPartPr/>
              <p14:nvPr/>
            </p14:nvContentPartPr>
            <p14:xfrm>
              <a:off x="9427657" y="889541"/>
              <a:ext cx="156600" cy="2440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29FC8AA-6ACC-B6D5-E3FB-17EC3A0B8DD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421537" y="883421"/>
                <a:ext cx="16884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31995A9-56AE-4D03-B2DF-D7151829B1BC}"/>
                  </a:ext>
                </a:extLst>
              </p14:cNvPr>
              <p14:cNvContentPartPr/>
              <p14:nvPr/>
            </p14:nvContentPartPr>
            <p14:xfrm>
              <a:off x="8600737" y="1284461"/>
              <a:ext cx="906480" cy="110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31995A9-56AE-4D03-B2DF-D7151829B1BC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594617" y="1278341"/>
                <a:ext cx="91872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0251B64-821D-08BA-1FB2-9399BAA716B1}"/>
                  </a:ext>
                </a:extLst>
              </p14:cNvPr>
              <p14:cNvContentPartPr/>
              <p14:nvPr/>
            </p14:nvContentPartPr>
            <p14:xfrm>
              <a:off x="9464377" y="1301021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0251B64-821D-08BA-1FB2-9399BAA716B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458257" y="1294901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C7F72CC-A293-A9B2-94F3-F2E04DB3F0B0}"/>
                  </a:ext>
                </a:extLst>
              </p14:cNvPr>
              <p14:cNvContentPartPr/>
              <p14:nvPr/>
            </p14:nvContentPartPr>
            <p14:xfrm>
              <a:off x="7776697" y="1447901"/>
              <a:ext cx="3238200" cy="2577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C7F72CC-A293-A9B2-94F3-F2E04DB3F0B0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7770577" y="1441781"/>
                <a:ext cx="325044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044DBA7-FFFC-AB2D-42AC-222208A6AE6F}"/>
                  </a:ext>
                </a:extLst>
              </p14:cNvPr>
              <p14:cNvContentPartPr/>
              <p14:nvPr/>
            </p14:nvContentPartPr>
            <p14:xfrm>
              <a:off x="7642417" y="1632941"/>
              <a:ext cx="180000" cy="44179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044DBA7-FFFC-AB2D-42AC-222208A6AE6F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7636297" y="1626821"/>
                <a:ext cx="192240" cy="443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DB36B15-F16B-C3AA-587A-F2393265D738}"/>
                  </a:ext>
                </a:extLst>
              </p14:cNvPr>
              <p14:cNvContentPartPr/>
              <p14:nvPr/>
            </p14:nvContentPartPr>
            <p14:xfrm>
              <a:off x="7659697" y="5945381"/>
              <a:ext cx="4074480" cy="1933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DB36B15-F16B-C3AA-587A-F2393265D738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7653578" y="5939272"/>
                <a:ext cx="4086719" cy="2055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F853543-2E9F-3F68-7F14-28267318DA31}"/>
                  </a:ext>
                </a:extLst>
              </p14:cNvPr>
              <p14:cNvContentPartPr/>
              <p14:nvPr/>
            </p14:nvContentPartPr>
            <p14:xfrm>
              <a:off x="10833817" y="1456541"/>
              <a:ext cx="482400" cy="45115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F853543-2E9F-3F68-7F14-28267318DA31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10827702" y="1450421"/>
                <a:ext cx="494631" cy="45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60F82995-A024-A7C9-A224-9EF7DF3E28A0}"/>
                  </a:ext>
                </a:extLst>
              </p14:cNvPr>
              <p14:cNvContentPartPr/>
              <p14:nvPr/>
            </p14:nvContentPartPr>
            <p14:xfrm>
              <a:off x="9341257" y="1520261"/>
              <a:ext cx="104760" cy="46166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60F82995-A024-A7C9-A224-9EF7DF3E28A0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9335137" y="1514141"/>
                <a:ext cx="117000" cy="46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27DAB3C-8386-E210-FCDB-102C17353C4A}"/>
                  </a:ext>
                </a:extLst>
              </p14:cNvPr>
              <p14:cNvContentPartPr/>
              <p14:nvPr/>
            </p14:nvContentPartPr>
            <p14:xfrm>
              <a:off x="7857337" y="1950461"/>
              <a:ext cx="3359880" cy="2847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27DAB3C-8386-E210-FCDB-102C17353C4A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7851217" y="1944341"/>
                <a:ext cx="33721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FCD94DA-BB49-5AAF-5955-FBB262ECB176}"/>
                  </a:ext>
                </a:extLst>
              </p14:cNvPr>
              <p14:cNvContentPartPr/>
              <p14:nvPr/>
            </p14:nvContentPartPr>
            <p14:xfrm>
              <a:off x="8614777" y="1828781"/>
              <a:ext cx="142920" cy="2192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FCD94DA-BB49-5AAF-5955-FBB262ECB176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8608657" y="1822661"/>
                <a:ext cx="15516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C5BD04CB-EC2C-47A2-1990-3717F657FAFE}"/>
                  </a:ext>
                </a:extLst>
              </p14:cNvPr>
              <p14:cNvContentPartPr/>
              <p14:nvPr/>
            </p14:nvContentPartPr>
            <p14:xfrm>
              <a:off x="8841217" y="1832021"/>
              <a:ext cx="68400" cy="1663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C5BD04CB-EC2C-47A2-1990-3717F657FAFE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835097" y="1825901"/>
                <a:ext cx="8064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E63FD42-A350-1E6A-201A-B3F89B255ECB}"/>
                  </a:ext>
                </a:extLst>
              </p14:cNvPr>
              <p14:cNvContentPartPr/>
              <p14:nvPr/>
            </p14:nvContentPartPr>
            <p14:xfrm>
              <a:off x="8843017" y="1978181"/>
              <a:ext cx="162000" cy="381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E63FD42-A350-1E6A-201A-B3F89B255ECB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8836897" y="1972061"/>
                <a:ext cx="17424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1FE5E11F-0708-4623-8AF4-878413D1C8AE}"/>
                  </a:ext>
                </a:extLst>
              </p14:cNvPr>
              <p14:cNvContentPartPr/>
              <p14:nvPr/>
            </p14:nvContentPartPr>
            <p14:xfrm>
              <a:off x="10025617" y="1707821"/>
              <a:ext cx="139320" cy="1994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1FE5E11F-0708-4623-8AF4-878413D1C8AE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10019497" y="1701701"/>
                <a:ext cx="15156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961A19C0-B5AB-D25D-668D-F3EEA59CC9D9}"/>
                  </a:ext>
                </a:extLst>
              </p14:cNvPr>
              <p14:cNvContentPartPr/>
              <p14:nvPr/>
            </p14:nvContentPartPr>
            <p14:xfrm>
              <a:off x="10239457" y="1682261"/>
              <a:ext cx="147600" cy="1987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961A19C0-B5AB-D25D-668D-F3EEA59CC9D9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10233322" y="1676141"/>
                <a:ext cx="15987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D70778CE-2723-E208-114E-5B7122FE33B6}"/>
                  </a:ext>
                </a:extLst>
              </p14:cNvPr>
              <p14:cNvContentPartPr/>
              <p14:nvPr/>
            </p14:nvContentPartPr>
            <p14:xfrm>
              <a:off x="8385817" y="2490821"/>
              <a:ext cx="57240" cy="15768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D70778CE-2723-E208-114E-5B7122FE33B6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8379697" y="2484701"/>
                <a:ext cx="6948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AF308C01-CD6F-F711-ABDF-772D19896E8F}"/>
                  </a:ext>
                </a:extLst>
              </p14:cNvPr>
              <p14:cNvContentPartPr/>
              <p14:nvPr/>
            </p14:nvContentPartPr>
            <p14:xfrm>
              <a:off x="8369257" y="2615381"/>
              <a:ext cx="214560" cy="6804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AF308C01-CD6F-F711-ABDF-772D19896E8F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8363127" y="2609261"/>
                <a:ext cx="226821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82DB3075-FE76-F66D-6A9B-1958556306B4}"/>
                  </a:ext>
                </a:extLst>
              </p14:cNvPr>
              <p14:cNvContentPartPr/>
              <p14:nvPr/>
            </p14:nvContentPartPr>
            <p14:xfrm>
              <a:off x="8467177" y="2955941"/>
              <a:ext cx="140040" cy="20016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82DB3075-FE76-F66D-6A9B-1958556306B4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8461057" y="2949821"/>
                <a:ext cx="15228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50685E46-0E8D-1413-D4D5-C3CC1E375A12}"/>
                  </a:ext>
                </a:extLst>
              </p14:cNvPr>
              <p14:cNvContentPartPr/>
              <p14:nvPr/>
            </p14:nvContentPartPr>
            <p14:xfrm>
              <a:off x="8467177" y="3390101"/>
              <a:ext cx="141840" cy="22968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50685E46-0E8D-1413-D4D5-C3CC1E375A12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8461057" y="3383981"/>
                <a:ext cx="154080" cy="24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9" name="Group 128">
            <a:extLst>
              <a:ext uri="{FF2B5EF4-FFF2-40B4-BE49-F238E27FC236}">
                <a16:creationId xmlns:a16="http://schemas.microsoft.com/office/drawing/2014/main" id="{DE1B58EE-D1BE-8395-5ABD-A92999C278F1}"/>
              </a:ext>
            </a:extLst>
          </p:cNvPr>
          <p:cNvGrpSpPr/>
          <p:nvPr/>
        </p:nvGrpSpPr>
        <p:grpSpPr>
          <a:xfrm>
            <a:off x="8251537" y="3942701"/>
            <a:ext cx="553320" cy="241560"/>
            <a:chOff x="8251537" y="3942701"/>
            <a:chExt cx="553320" cy="24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99BB7A67-E036-F72A-E6FD-7CEAEAF1623F}"/>
                    </a:ext>
                  </a:extLst>
                </p14:cNvPr>
                <p14:cNvContentPartPr/>
                <p14:nvPr/>
              </p14:nvContentPartPr>
              <p14:xfrm>
                <a:off x="8251537" y="3990221"/>
                <a:ext cx="195840" cy="1940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99BB7A67-E036-F72A-E6FD-7CEAEAF1623F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245428" y="3984101"/>
                  <a:ext cx="208058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642D7504-ABC6-3F0D-CA74-2DC2515B4A1F}"/>
                    </a:ext>
                  </a:extLst>
                </p14:cNvPr>
                <p14:cNvContentPartPr/>
                <p14:nvPr/>
              </p14:nvContentPartPr>
              <p14:xfrm>
                <a:off x="8503177" y="3982301"/>
                <a:ext cx="125280" cy="1580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642D7504-ABC6-3F0D-CA74-2DC2515B4A1F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497057" y="3976181"/>
                  <a:ext cx="1375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27E50EA-33EF-48E5-A328-ECD2D6CD9A98}"/>
                    </a:ext>
                  </a:extLst>
                </p14:cNvPr>
                <p14:cNvContentPartPr/>
                <p14:nvPr/>
              </p14:nvContentPartPr>
              <p14:xfrm>
                <a:off x="8722417" y="3942701"/>
                <a:ext cx="11880" cy="1922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27E50EA-33EF-48E5-A328-ECD2D6CD9A98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716297" y="3936581"/>
                  <a:ext cx="241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0A1B9E0-8F2C-054E-97B0-F426578813D5}"/>
                    </a:ext>
                  </a:extLst>
                </p14:cNvPr>
                <p14:cNvContentPartPr/>
                <p14:nvPr/>
              </p14:nvContentPartPr>
              <p14:xfrm>
                <a:off x="8777497" y="3959621"/>
                <a:ext cx="27360" cy="1918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0A1B9E0-8F2C-054E-97B0-F426578813D5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771456" y="3953501"/>
                  <a:ext cx="39441" cy="20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FAF5EE8E-F4CB-FD0B-D9CD-6654FC3B51F6}"/>
              </a:ext>
            </a:extLst>
          </p:cNvPr>
          <p:cNvGrpSpPr/>
          <p:nvPr/>
        </p:nvGrpSpPr>
        <p:grpSpPr>
          <a:xfrm>
            <a:off x="9959017" y="2337461"/>
            <a:ext cx="496080" cy="1834920"/>
            <a:chOff x="9959017" y="2337461"/>
            <a:chExt cx="496080" cy="183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8EC496F-604E-3422-C2FE-334BA358A797}"/>
                    </a:ext>
                  </a:extLst>
                </p14:cNvPr>
                <p14:cNvContentPartPr/>
                <p14:nvPr/>
              </p14:nvContentPartPr>
              <p14:xfrm>
                <a:off x="9973777" y="2337461"/>
                <a:ext cx="102600" cy="2836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8EC496F-604E-3422-C2FE-334BA358A797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9967657" y="2331333"/>
                  <a:ext cx="114840" cy="2959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D248C05-A37E-CEE5-C22B-8309B0035238}"/>
                    </a:ext>
                  </a:extLst>
                </p14:cNvPr>
                <p14:cNvContentPartPr/>
                <p14:nvPr/>
              </p14:nvContentPartPr>
              <p14:xfrm>
                <a:off x="9969457" y="2438261"/>
                <a:ext cx="157320" cy="1054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D248C05-A37E-CEE5-C22B-8309B0035238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963337" y="2432141"/>
                  <a:ext cx="1695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D81A5F7-8753-59A2-FDFA-E1BE5248F358}"/>
                    </a:ext>
                  </a:extLst>
                </p14:cNvPr>
                <p14:cNvContentPartPr/>
                <p14:nvPr/>
              </p14:nvContentPartPr>
              <p14:xfrm>
                <a:off x="10219297" y="2395781"/>
                <a:ext cx="88560" cy="2185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D81A5F7-8753-59A2-FDFA-E1BE5248F358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0213177" y="2389671"/>
                  <a:ext cx="100800" cy="2307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AF9C857-338B-FCAC-8859-18A8DD2B7213}"/>
                    </a:ext>
                  </a:extLst>
                </p14:cNvPr>
                <p14:cNvContentPartPr/>
                <p14:nvPr/>
              </p14:nvContentPartPr>
              <p14:xfrm>
                <a:off x="10175737" y="2527181"/>
                <a:ext cx="143640" cy="342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AF9C857-338B-FCAC-8859-18A8DD2B7213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169617" y="2521061"/>
                  <a:ext cx="1558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FDE07FE-58F8-D5ED-98B8-D96B4B045834}"/>
                    </a:ext>
                  </a:extLst>
                </p14:cNvPr>
                <p14:cNvContentPartPr/>
                <p14:nvPr/>
              </p14:nvContentPartPr>
              <p14:xfrm>
                <a:off x="9975577" y="2995181"/>
                <a:ext cx="9000" cy="1418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FDE07FE-58F8-D5ED-98B8-D96B4B045834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969457" y="2989061"/>
                  <a:ext cx="212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5244E7E-B0F6-1014-E7E1-36DC3BEA1D0C}"/>
                    </a:ext>
                  </a:extLst>
                </p14:cNvPr>
                <p14:cNvContentPartPr/>
                <p14:nvPr/>
              </p14:nvContentPartPr>
              <p14:xfrm>
                <a:off x="9975217" y="2842541"/>
                <a:ext cx="218880" cy="2786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5244E7E-B0F6-1014-E7E1-36DC3BEA1D0C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9969087" y="2836429"/>
                  <a:ext cx="231140" cy="2908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A575D51-EED6-489E-243D-91AB804364EB}"/>
                    </a:ext>
                  </a:extLst>
                </p14:cNvPr>
                <p14:cNvContentPartPr/>
                <p14:nvPr/>
              </p14:nvContentPartPr>
              <p14:xfrm>
                <a:off x="10325137" y="2954141"/>
                <a:ext cx="2160" cy="1638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A575D51-EED6-489E-243D-91AB804364EB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317793" y="2948021"/>
                  <a:ext cx="16848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F9C20D9-BBBC-652C-EA6A-B37B7566C0A1}"/>
                    </a:ext>
                  </a:extLst>
                </p14:cNvPr>
                <p14:cNvContentPartPr/>
                <p14:nvPr/>
              </p14:nvContentPartPr>
              <p14:xfrm>
                <a:off x="10281577" y="2896901"/>
                <a:ext cx="173520" cy="2610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F9C20D9-BBBC-652C-EA6A-B37B7566C0A1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275457" y="2890781"/>
                  <a:ext cx="18576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2BA61C8-5943-DA89-11C8-5795AD5BF411}"/>
                    </a:ext>
                  </a:extLst>
                </p14:cNvPr>
                <p14:cNvContentPartPr/>
                <p14:nvPr/>
              </p14:nvContentPartPr>
              <p14:xfrm>
                <a:off x="9965857" y="3381461"/>
                <a:ext cx="184320" cy="2761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2BA61C8-5943-DA89-11C8-5795AD5BF41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9959737" y="3375341"/>
                  <a:ext cx="19656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4E74539-D2D1-7CFC-CF9E-C7BC9D958598}"/>
                    </a:ext>
                  </a:extLst>
                </p14:cNvPr>
                <p14:cNvContentPartPr/>
                <p14:nvPr/>
              </p14:nvContentPartPr>
              <p14:xfrm>
                <a:off x="10292017" y="3443741"/>
                <a:ext cx="117360" cy="2163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4E74539-D2D1-7CFC-CF9E-C7BC9D958598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0285916" y="3437611"/>
                  <a:ext cx="129563" cy="2286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5EEC514-A64B-D3D1-17F2-0EFC2D354D05}"/>
                    </a:ext>
                  </a:extLst>
                </p14:cNvPr>
                <p14:cNvContentPartPr/>
                <p14:nvPr/>
              </p14:nvContentPartPr>
              <p14:xfrm>
                <a:off x="10272577" y="3483701"/>
                <a:ext cx="174240" cy="1238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5EEC514-A64B-D3D1-17F2-0EFC2D354D05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0266457" y="3477581"/>
                  <a:ext cx="1864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7F5859A-30F2-827B-13CF-EEAE641DA804}"/>
                    </a:ext>
                  </a:extLst>
                </p14:cNvPr>
                <p14:cNvContentPartPr/>
                <p14:nvPr/>
              </p14:nvContentPartPr>
              <p14:xfrm>
                <a:off x="9971257" y="3971861"/>
                <a:ext cx="10080" cy="1648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7F5859A-30F2-827B-13CF-EEAE641DA804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9965137" y="3965728"/>
                  <a:ext cx="22320" cy="1771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F0027D1-CB32-9D21-2E27-802D100E21FB}"/>
                    </a:ext>
                  </a:extLst>
                </p14:cNvPr>
                <p14:cNvContentPartPr/>
                <p14:nvPr/>
              </p14:nvContentPartPr>
              <p14:xfrm>
                <a:off x="9959017" y="3930101"/>
                <a:ext cx="255600" cy="2422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F0027D1-CB32-9D21-2E27-802D100E21FB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952897" y="3923981"/>
                  <a:ext cx="26784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AB71E12-D32C-CDF1-018C-EE0F2DA0A639}"/>
                    </a:ext>
                  </a:extLst>
                </p14:cNvPr>
                <p14:cNvContentPartPr/>
                <p14:nvPr/>
              </p14:nvContentPartPr>
              <p14:xfrm>
                <a:off x="10320817" y="3899141"/>
                <a:ext cx="102960" cy="1918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AB71E12-D32C-CDF1-018C-EE0F2DA0A639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0314697" y="3893021"/>
                  <a:ext cx="115200" cy="20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D54B161C-D740-BE23-0EFD-FD5B73D73A3F}"/>
              </a:ext>
            </a:extLst>
          </p:cNvPr>
          <p:cNvGrpSpPr/>
          <p:nvPr/>
        </p:nvGrpSpPr>
        <p:grpSpPr>
          <a:xfrm>
            <a:off x="9929137" y="4486301"/>
            <a:ext cx="465480" cy="358560"/>
            <a:chOff x="9929137" y="4486301"/>
            <a:chExt cx="465480" cy="35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FE791854-E8C6-36EA-1E3E-65C3682667E5}"/>
                    </a:ext>
                  </a:extLst>
                </p14:cNvPr>
                <p14:cNvContentPartPr/>
                <p14:nvPr/>
              </p14:nvContentPartPr>
              <p14:xfrm>
                <a:off x="9929137" y="4524821"/>
                <a:ext cx="130680" cy="3200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FE791854-E8C6-36EA-1E3E-65C3682667E5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9923017" y="4518701"/>
                  <a:ext cx="14292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3665A6A-3C40-5101-2B88-B0C77D68EA04}"/>
                    </a:ext>
                  </a:extLst>
                </p14:cNvPr>
                <p14:cNvContentPartPr/>
                <p14:nvPr/>
              </p14:nvContentPartPr>
              <p14:xfrm>
                <a:off x="9932017" y="4588541"/>
                <a:ext cx="208440" cy="1688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3665A6A-3C40-5101-2B88-B0C77D68EA04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925897" y="4582408"/>
                  <a:ext cx="220680" cy="1811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12533A77-7430-025F-DFB7-483E23004D23}"/>
                    </a:ext>
                  </a:extLst>
                </p14:cNvPr>
                <p14:cNvContentPartPr/>
                <p14:nvPr/>
              </p14:nvContentPartPr>
              <p14:xfrm>
                <a:off x="10285897" y="4486301"/>
                <a:ext cx="108720" cy="3020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12533A77-7430-025F-DFB7-483E23004D23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0279777" y="4480174"/>
                  <a:ext cx="120960" cy="3142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976C379-6857-894D-831F-EA31730207C2}"/>
                    </a:ext>
                  </a:extLst>
                </p14:cNvPr>
                <p14:cNvContentPartPr/>
                <p14:nvPr/>
              </p14:nvContentPartPr>
              <p14:xfrm>
                <a:off x="10234417" y="4542821"/>
                <a:ext cx="137520" cy="766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976C379-6857-894D-831F-EA31730207C2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0228297" y="4536701"/>
                  <a:ext cx="149760" cy="8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A964C1AE-3800-0CB0-8950-5A293C7259DB}"/>
              </a:ext>
            </a:extLst>
          </p:cNvPr>
          <p:cNvGrpSpPr/>
          <p:nvPr/>
        </p:nvGrpSpPr>
        <p:grpSpPr>
          <a:xfrm>
            <a:off x="8397337" y="4549301"/>
            <a:ext cx="183960" cy="1022760"/>
            <a:chOff x="8397337" y="4549301"/>
            <a:chExt cx="183960" cy="102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8F4B1D14-3515-3E9D-D492-8F2C3F0AC781}"/>
                    </a:ext>
                  </a:extLst>
                </p14:cNvPr>
                <p14:cNvContentPartPr/>
                <p14:nvPr/>
              </p14:nvContentPartPr>
              <p14:xfrm>
                <a:off x="8413897" y="4549301"/>
                <a:ext cx="116640" cy="2239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8F4B1D14-3515-3E9D-D492-8F2C3F0AC781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407758" y="4543181"/>
                  <a:ext cx="128918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B6255169-B953-9E0D-FDD4-187CAF59280D}"/>
                    </a:ext>
                  </a:extLst>
                </p14:cNvPr>
                <p14:cNvContentPartPr/>
                <p14:nvPr/>
              </p14:nvContentPartPr>
              <p14:xfrm>
                <a:off x="8517937" y="4610501"/>
                <a:ext cx="25560" cy="3740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B6255169-B953-9E0D-FDD4-187CAF59280D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511902" y="4604381"/>
                  <a:ext cx="3763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E2C30F64-0242-CBD7-725B-8ADFBD26F105}"/>
                    </a:ext>
                  </a:extLst>
                </p14:cNvPr>
                <p14:cNvContentPartPr/>
                <p14:nvPr/>
              </p14:nvContentPartPr>
              <p14:xfrm>
                <a:off x="8476897" y="5201981"/>
                <a:ext cx="104400" cy="162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E2C30F64-0242-CBD7-725B-8ADFBD26F105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8470777" y="5195861"/>
                  <a:ext cx="1166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4E38AD5-7605-D867-C219-AE8F34A17F9C}"/>
                    </a:ext>
                  </a:extLst>
                </p14:cNvPr>
                <p14:cNvContentPartPr/>
                <p14:nvPr/>
              </p14:nvContentPartPr>
              <p14:xfrm>
                <a:off x="8397337" y="5246261"/>
                <a:ext cx="150480" cy="3258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4E38AD5-7605-D867-C219-AE8F34A17F9C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8391217" y="5240141"/>
                  <a:ext cx="162720" cy="33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0C68F51C-A174-88CF-3648-024DA8BAFB4E}"/>
              </a:ext>
            </a:extLst>
          </p:cNvPr>
          <p:cNvGrpSpPr/>
          <p:nvPr/>
        </p:nvGrpSpPr>
        <p:grpSpPr>
          <a:xfrm>
            <a:off x="9826177" y="5150861"/>
            <a:ext cx="490680" cy="330120"/>
            <a:chOff x="9826177" y="5150861"/>
            <a:chExt cx="490680" cy="33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1A941FB-1856-EA65-BC5C-B575236CAC70}"/>
                    </a:ext>
                  </a:extLst>
                </p14:cNvPr>
                <p14:cNvContentPartPr/>
                <p14:nvPr/>
              </p14:nvContentPartPr>
              <p14:xfrm>
                <a:off x="9941377" y="5210621"/>
                <a:ext cx="360" cy="2343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1A941FB-1856-EA65-BC5C-B575236CAC70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9935257" y="5204501"/>
                  <a:ext cx="126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9A5FD32C-267D-2429-BE61-4D83A4A2A6F1}"/>
                    </a:ext>
                  </a:extLst>
                </p14:cNvPr>
                <p14:cNvContentPartPr/>
                <p14:nvPr/>
              </p14:nvContentPartPr>
              <p14:xfrm>
                <a:off x="9826177" y="5150861"/>
                <a:ext cx="200520" cy="363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9A5FD32C-267D-2429-BE61-4D83A4A2A6F1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9820057" y="5144741"/>
                  <a:ext cx="2127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8F1935E-4A24-393F-E270-CFE561774009}"/>
                    </a:ext>
                  </a:extLst>
                </p14:cNvPr>
                <p14:cNvContentPartPr/>
                <p14:nvPr/>
              </p14:nvContentPartPr>
              <p14:xfrm>
                <a:off x="10162777" y="5235821"/>
                <a:ext cx="24840" cy="2451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8F1935E-4A24-393F-E270-CFE561774009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0156657" y="5229701"/>
                  <a:ext cx="3708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5B72E32-A4A7-BB5C-001D-826510C113D0}"/>
                    </a:ext>
                  </a:extLst>
                </p14:cNvPr>
                <p14:cNvContentPartPr/>
                <p14:nvPr/>
              </p14:nvContentPartPr>
              <p14:xfrm>
                <a:off x="10159897" y="5154101"/>
                <a:ext cx="112320" cy="547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5B72E32-A4A7-BB5C-001D-826510C113D0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0153777" y="5147940"/>
                  <a:ext cx="124560" cy="670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3A635A4-7DF4-657C-43D9-91B437D5CDC4}"/>
                    </a:ext>
                  </a:extLst>
                </p14:cNvPr>
                <p14:cNvContentPartPr/>
                <p14:nvPr/>
              </p14:nvContentPartPr>
              <p14:xfrm>
                <a:off x="10145137" y="5307461"/>
                <a:ext cx="171720" cy="694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3A635A4-7DF4-657C-43D9-91B437D5CDC4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0139017" y="5301341"/>
                  <a:ext cx="183960" cy="8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0E400C0A-4ADE-602D-52D8-13B03A98FDB1}"/>
              </a:ext>
            </a:extLst>
          </p:cNvPr>
          <p:cNvGrpSpPr/>
          <p:nvPr/>
        </p:nvGrpSpPr>
        <p:grpSpPr>
          <a:xfrm>
            <a:off x="273217" y="135341"/>
            <a:ext cx="3346200" cy="510120"/>
            <a:chOff x="273217" y="135341"/>
            <a:chExt cx="3346200" cy="51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612B274C-E160-A050-D83B-78A889966C67}"/>
                    </a:ext>
                  </a:extLst>
                </p14:cNvPr>
                <p14:cNvContentPartPr/>
                <p14:nvPr/>
              </p14:nvContentPartPr>
              <p14:xfrm>
                <a:off x="340897" y="299861"/>
                <a:ext cx="9720" cy="15984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612B274C-E160-A050-D83B-78A889966C67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34777" y="293741"/>
                  <a:ext cx="219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55177638-A21A-5F76-D1EC-797186F5FCC7}"/>
                    </a:ext>
                  </a:extLst>
                </p14:cNvPr>
                <p14:cNvContentPartPr/>
                <p14:nvPr/>
              </p14:nvContentPartPr>
              <p14:xfrm>
                <a:off x="324337" y="228221"/>
                <a:ext cx="37800" cy="23796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55177638-A21A-5F76-D1EC-797186F5FCC7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318217" y="222101"/>
                  <a:ext cx="5004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CE45B5C9-08AC-BF7C-022A-4AAD8B48BB70}"/>
                    </a:ext>
                  </a:extLst>
                </p14:cNvPr>
                <p14:cNvContentPartPr/>
                <p14:nvPr/>
              </p14:nvContentPartPr>
              <p14:xfrm>
                <a:off x="385177" y="442061"/>
                <a:ext cx="177840" cy="4896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CE45B5C9-08AC-BF7C-022A-4AAD8B48BB70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379057" y="435941"/>
                  <a:ext cx="1900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FEBF3DAA-39BF-DB24-B49D-087153E9B18F}"/>
                    </a:ext>
                  </a:extLst>
                </p14:cNvPr>
                <p14:cNvContentPartPr/>
                <p14:nvPr/>
              </p14:nvContentPartPr>
              <p14:xfrm>
                <a:off x="577417" y="290141"/>
                <a:ext cx="43200" cy="20412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FEBF3DAA-39BF-DB24-B49D-087153E9B18F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71297" y="284021"/>
                  <a:ext cx="554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D84249F3-7A3A-238A-D922-72D924E2FD16}"/>
                    </a:ext>
                  </a:extLst>
                </p14:cNvPr>
                <p14:cNvContentPartPr/>
                <p14:nvPr/>
              </p14:nvContentPartPr>
              <p14:xfrm>
                <a:off x="545737" y="256301"/>
                <a:ext cx="155160" cy="8532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D84249F3-7A3A-238A-D922-72D924E2FD16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39617" y="250181"/>
                  <a:ext cx="1674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155A8D69-2628-0D7C-2D0A-BCF67D035035}"/>
                    </a:ext>
                  </a:extLst>
                </p14:cNvPr>
                <p14:cNvContentPartPr/>
                <p14:nvPr/>
              </p14:nvContentPartPr>
              <p14:xfrm>
                <a:off x="635017" y="380861"/>
                <a:ext cx="104400" cy="7884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155A8D69-2628-0D7C-2D0A-BCF67D035035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628897" y="374741"/>
                  <a:ext cx="1166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2FA29557-3BE6-A35E-3C39-241A4622E55B}"/>
                    </a:ext>
                  </a:extLst>
                </p14:cNvPr>
                <p14:cNvContentPartPr/>
                <p14:nvPr/>
              </p14:nvContentPartPr>
              <p14:xfrm>
                <a:off x="737257" y="229661"/>
                <a:ext cx="86760" cy="32112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2FA29557-3BE6-A35E-3C39-241A4622E55B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731137" y="223541"/>
                  <a:ext cx="9900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D318DA01-EB53-7478-8283-371A6D009768}"/>
                    </a:ext>
                  </a:extLst>
                </p14:cNvPr>
                <p14:cNvContentPartPr/>
                <p14:nvPr/>
              </p14:nvContentPartPr>
              <p14:xfrm>
                <a:off x="795937" y="336581"/>
                <a:ext cx="103320" cy="2700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D318DA01-EB53-7478-8283-371A6D009768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789817" y="330461"/>
                  <a:ext cx="1155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C4FDB021-E191-5EDD-C072-11A370C00314}"/>
                    </a:ext>
                  </a:extLst>
                </p14:cNvPr>
                <p14:cNvContentPartPr/>
                <p14:nvPr/>
              </p14:nvContentPartPr>
              <p14:xfrm>
                <a:off x="888457" y="225701"/>
                <a:ext cx="155880" cy="25596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C4FDB021-E191-5EDD-C072-11A370C00314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882337" y="219581"/>
                  <a:ext cx="1681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C2289FE8-F2A9-2B1E-34BC-BF1E1CB8D17D}"/>
                    </a:ext>
                  </a:extLst>
                </p14:cNvPr>
                <p14:cNvContentPartPr/>
                <p14:nvPr/>
              </p14:nvContentPartPr>
              <p14:xfrm>
                <a:off x="1529257" y="212021"/>
                <a:ext cx="125280" cy="26676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C2289FE8-F2A9-2B1E-34BC-BF1E1CB8D17D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523137" y="205901"/>
                  <a:ext cx="13752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9A5769ED-A2AD-4C9A-C65F-C0DB90ED7887}"/>
                    </a:ext>
                  </a:extLst>
                </p14:cNvPr>
                <p14:cNvContentPartPr/>
                <p14:nvPr/>
              </p14:nvContentPartPr>
              <p14:xfrm>
                <a:off x="1502617" y="343781"/>
                <a:ext cx="165600" cy="900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9A5769ED-A2AD-4C9A-C65F-C0DB90ED7887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496497" y="337661"/>
                  <a:ext cx="1778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A4FF65BD-2DE7-5428-A619-9F0634165E50}"/>
                    </a:ext>
                  </a:extLst>
                </p14:cNvPr>
                <p14:cNvContentPartPr/>
                <p14:nvPr/>
              </p14:nvContentPartPr>
              <p14:xfrm>
                <a:off x="1726897" y="292301"/>
                <a:ext cx="139680" cy="16812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A4FF65BD-2DE7-5428-A619-9F0634165E50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720777" y="286181"/>
                  <a:ext cx="1519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3199105C-AF66-34D5-34D1-BC500096A55B}"/>
                    </a:ext>
                  </a:extLst>
                </p14:cNvPr>
                <p14:cNvContentPartPr/>
                <p14:nvPr/>
              </p14:nvContentPartPr>
              <p14:xfrm>
                <a:off x="1820137" y="231101"/>
                <a:ext cx="32760" cy="21204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3199105C-AF66-34D5-34D1-BC500096A55B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814017" y="224981"/>
                  <a:ext cx="450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8B2041B2-654D-A3F0-4A83-10567A8AF417}"/>
                    </a:ext>
                  </a:extLst>
                </p14:cNvPr>
                <p14:cNvContentPartPr/>
                <p14:nvPr/>
              </p14:nvContentPartPr>
              <p14:xfrm>
                <a:off x="1883857" y="205181"/>
                <a:ext cx="153360" cy="22860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8B2041B2-654D-A3F0-4A83-10567A8AF417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877737" y="199061"/>
                  <a:ext cx="1656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457D2A1C-715C-6A00-FDB9-9F22ADB92BF2}"/>
                    </a:ext>
                  </a:extLst>
                </p14:cNvPr>
                <p14:cNvContentPartPr/>
                <p14:nvPr/>
              </p14:nvContentPartPr>
              <p14:xfrm>
                <a:off x="2109217" y="270701"/>
                <a:ext cx="22320" cy="20628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457D2A1C-715C-6A00-FDB9-9F22ADB92BF2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2103097" y="264581"/>
                  <a:ext cx="345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B2DA7359-3F30-42D5-3721-9867F42CB579}"/>
                    </a:ext>
                  </a:extLst>
                </p14:cNvPr>
                <p14:cNvContentPartPr/>
                <p14:nvPr/>
              </p14:nvContentPartPr>
              <p14:xfrm>
                <a:off x="2626537" y="232901"/>
                <a:ext cx="128520" cy="18864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B2DA7359-3F30-42D5-3721-9867F42CB579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2620417" y="226781"/>
                  <a:ext cx="1407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7523F20F-724F-1D8B-6D54-0C3893E819F3}"/>
                    </a:ext>
                  </a:extLst>
                </p14:cNvPr>
                <p14:cNvContentPartPr/>
                <p14:nvPr/>
              </p14:nvContentPartPr>
              <p14:xfrm>
                <a:off x="2641657" y="199061"/>
                <a:ext cx="170640" cy="3168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7523F20F-724F-1D8B-6D54-0C3893E819F3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2635537" y="192941"/>
                  <a:ext cx="1828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533BC9D1-36B9-6590-F4CF-186D418E76C1}"/>
                    </a:ext>
                  </a:extLst>
                </p14:cNvPr>
                <p14:cNvContentPartPr/>
                <p14:nvPr/>
              </p14:nvContentPartPr>
              <p14:xfrm>
                <a:off x="2797177" y="264941"/>
                <a:ext cx="97560" cy="13248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533BC9D1-36B9-6590-F4CF-186D418E76C1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2791057" y="258821"/>
                  <a:ext cx="1098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E44FD474-60F9-3FA7-F3CD-FB18BC342081}"/>
                    </a:ext>
                  </a:extLst>
                </p14:cNvPr>
                <p14:cNvContentPartPr/>
                <p14:nvPr/>
              </p14:nvContentPartPr>
              <p14:xfrm>
                <a:off x="2921017" y="246941"/>
                <a:ext cx="15120" cy="11916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E44FD474-60F9-3FA7-F3CD-FB18BC342081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2914897" y="240821"/>
                  <a:ext cx="273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EB1D9CBE-7B31-6D4C-9C43-1CA769B8486D}"/>
                    </a:ext>
                  </a:extLst>
                </p14:cNvPr>
                <p14:cNvContentPartPr/>
                <p14:nvPr/>
              </p14:nvContentPartPr>
              <p14:xfrm>
                <a:off x="3037297" y="257381"/>
                <a:ext cx="133920" cy="13428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EB1D9CBE-7B31-6D4C-9C43-1CA769B8486D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3031177" y="251261"/>
                  <a:ext cx="1461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5359F073-AE09-6AF5-9DBB-8B145184737D}"/>
                    </a:ext>
                  </a:extLst>
                </p14:cNvPr>
                <p14:cNvContentPartPr/>
                <p14:nvPr/>
              </p14:nvContentPartPr>
              <p14:xfrm>
                <a:off x="3115057" y="135341"/>
                <a:ext cx="29160" cy="26784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5359F073-AE09-6AF5-9DBB-8B145184737D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3108937" y="129221"/>
                  <a:ext cx="4140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2C12BA76-736B-93E7-B0A9-2D98F28F4E45}"/>
                    </a:ext>
                  </a:extLst>
                </p14:cNvPr>
                <p14:cNvContentPartPr/>
                <p14:nvPr/>
              </p14:nvContentPartPr>
              <p14:xfrm>
                <a:off x="273217" y="505061"/>
                <a:ext cx="2935080" cy="14040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2C12BA76-736B-93E7-B0A9-2D98F28F4E45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267097" y="498941"/>
                  <a:ext cx="29473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2DC578DF-C9F8-AE66-4612-E5D073DC4F2D}"/>
                    </a:ext>
                  </a:extLst>
                </p14:cNvPr>
                <p14:cNvContentPartPr/>
                <p14:nvPr/>
              </p14:nvContentPartPr>
              <p14:xfrm>
                <a:off x="3343297" y="246581"/>
                <a:ext cx="243000" cy="15552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2DC578DF-C9F8-AE66-4612-E5D073DC4F2D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3337177" y="240461"/>
                  <a:ext cx="2552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3A8FEDF8-B694-1BC7-7A3D-15A6555AE034}"/>
                    </a:ext>
                  </a:extLst>
                </p14:cNvPr>
                <p14:cNvContentPartPr/>
                <p14:nvPr/>
              </p14:nvContentPartPr>
              <p14:xfrm>
                <a:off x="3346897" y="244061"/>
                <a:ext cx="272520" cy="18864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3A8FEDF8-B694-1BC7-7A3D-15A6555AE034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3340777" y="237941"/>
                  <a:ext cx="284760" cy="20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12F28C32-1A4E-9389-5349-915FE069AA11}"/>
              </a:ext>
            </a:extLst>
          </p:cNvPr>
          <p:cNvGrpSpPr/>
          <p:nvPr/>
        </p:nvGrpSpPr>
        <p:grpSpPr>
          <a:xfrm>
            <a:off x="365017" y="686501"/>
            <a:ext cx="1818000" cy="817200"/>
            <a:chOff x="365017" y="686501"/>
            <a:chExt cx="1818000" cy="81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D87F5AB8-303F-F29E-3EBC-E8D9A9168F59}"/>
                    </a:ext>
                  </a:extLst>
                </p14:cNvPr>
                <p14:cNvContentPartPr/>
                <p14:nvPr/>
              </p14:nvContentPartPr>
              <p14:xfrm>
                <a:off x="365017" y="686501"/>
                <a:ext cx="1355040" cy="81720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D87F5AB8-303F-F29E-3EBC-E8D9A9168F59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356017" y="677861"/>
                  <a:ext cx="1372680" cy="83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4B5D6063-FE45-D8F3-8780-03BAA0E0F67E}"/>
                    </a:ext>
                  </a:extLst>
                </p14:cNvPr>
                <p14:cNvContentPartPr/>
                <p14:nvPr/>
              </p14:nvContentPartPr>
              <p14:xfrm>
                <a:off x="1772977" y="1231901"/>
                <a:ext cx="372240" cy="5472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4B5D6063-FE45-D8F3-8780-03BAA0E0F67E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763977" y="1222901"/>
                  <a:ext cx="3898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4D9078F7-A928-933A-706F-43F0260753C2}"/>
                    </a:ext>
                  </a:extLst>
                </p14:cNvPr>
                <p14:cNvContentPartPr/>
                <p14:nvPr/>
              </p14:nvContentPartPr>
              <p14:xfrm>
                <a:off x="2089057" y="1133261"/>
                <a:ext cx="93960" cy="27216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4D9078F7-A928-933A-706F-43F0260753C2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2080417" y="1124621"/>
                  <a:ext cx="111600" cy="28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6C770812-9BED-E017-23A6-9CE0F202C690}"/>
              </a:ext>
            </a:extLst>
          </p:cNvPr>
          <p:cNvGrpSpPr/>
          <p:nvPr/>
        </p:nvGrpSpPr>
        <p:grpSpPr>
          <a:xfrm>
            <a:off x="2556697" y="947861"/>
            <a:ext cx="791280" cy="404280"/>
            <a:chOff x="2556697" y="947861"/>
            <a:chExt cx="791280" cy="40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501C073B-F238-2FED-0312-8A8D346D6E8A}"/>
                    </a:ext>
                  </a:extLst>
                </p14:cNvPr>
                <p14:cNvContentPartPr/>
                <p14:nvPr/>
              </p14:nvContentPartPr>
              <p14:xfrm>
                <a:off x="2556697" y="1022381"/>
                <a:ext cx="157680" cy="26892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501C073B-F238-2FED-0312-8A8D346D6E8A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2548057" y="1013741"/>
                  <a:ext cx="17532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95302E57-BC43-2ACE-EB05-1DECE6BC9A29}"/>
                    </a:ext>
                  </a:extLst>
                </p14:cNvPr>
                <p14:cNvContentPartPr/>
                <p14:nvPr/>
              </p14:nvContentPartPr>
              <p14:xfrm>
                <a:off x="2731657" y="1025621"/>
                <a:ext cx="108360" cy="24120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95302E57-BC43-2ACE-EB05-1DECE6BC9A29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2723017" y="1016981"/>
                  <a:ext cx="12600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B2C6FB4C-81F7-882B-3CD4-6149EE70C700}"/>
                    </a:ext>
                  </a:extLst>
                </p14:cNvPr>
                <p14:cNvContentPartPr/>
                <p14:nvPr/>
              </p14:nvContentPartPr>
              <p14:xfrm>
                <a:off x="2800417" y="1140461"/>
                <a:ext cx="54720" cy="1296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B2C6FB4C-81F7-882B-3CD4-6149EE70C700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2791777" y="1131821"/>
                  <a:ext cx="723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D862FB8B-EB87-CB6B-56D4-E13B2955E8CA}"/>
                    </a:ext>
                  </a:extLst>
                </p14:cNvPr>
                <p14:cNvContentPartPr/>
                <p14:nvPr/>
              </p14:nvContentPartPr>
              <p14:xfrm>
                <a:off x="2802217" y="1063421"/>
                <a:ext cx="227520" cy="28872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D862FB8B-EB87-CB6B-56D4-E13B2955E8CA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2793577" y="1054421"/>
                  <a:ext cx="24516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BFCCD08A-9658-BD14-3A43-E81ED2DC14C3}"/>
                    </a:ext>
                  </a:extLst>
                </p14:cNvPr>
                <p14:cNvContentPartPr/>
                <p14:nvPr/>
              </p14:nvContentPartPr>
              <p14:xfrm>
                <a:off x="2993737" y="1030301"/>
                <a:ext cx="76320" cy="1836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BFCCD08A-9658-BD14-3A43-E81ED2DC14C3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2984737" y="1021661"/>
                  <a:ext cx="939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5882FA3D-9E13-002B-A5AA-A2F63B989AE9}"/>
                    </a:ext>
                  </a:extLst>
                </p14:cNvPr>
                <p14:cNvContentPartPr/>
                <p14:nvPr/>
              </p14:nvContentPartPr>
              <p14:xfrm>
                <a:off x="3013897" y="1026341"/>
                <a:ext cx="284400" cy="30492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5882FA3D-9E13-002B-A5AA-A2F63B989AE9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3004897" y="1017701"/>
                  <a:ext cx="30204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ADCF5ED8-E72E-482B-419C-C48E8195CF21}"/>
                    </a:ext>
                  </a:extLst>
                </p14:cNvPr>
                <p14:cNvContentPartPr/>
                <p14:nvPr/>
              </p14:nvContentPartPr>
              <p14:xfrm>
                <a:off x="3151057" y="947861"/>
                <a:ext cx="196920" cy="4824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ADCF5ED8-E72E-482B-419C-C48E8195CF21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3142057" y="938861"/>
                  <a:ext cx="214560" cy="6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310B5D31-7CEC-3164-AE17-D19758F54C26}"/>
              </a:ext>
            </a:extLst>
          </p:cNvPr>
          <p:cNvGrpSpPr/>
          <p:nvPr/>
        </p:nvGrpSpPr>
        <p:grpSpPr>
          <a:xfrm>
            <a:off x="7980457" y="434861"/>
            <a:ext cx="3204360" cy="890640"/>
            <a:chOff x="7980457" y="434861"/>
            <a:chExt cx="3204360" cy="89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3EE699F6-6407-CD44-68F1-F90CC304A8BD}"/>
                    </a:ext>
                  </a:extLst>
                </p14:cNvPr>
                <p14:cNvContentPartPr/>
                <p14:nvPr/>
              </p14:nvContentPartPr>
              <p14:xfrm>
                <a:off x="7980457" y="602621"/>
                <a:ext cx="1989360" cy="72288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3EE699F6-6407-CD44-68F1-F90CC304A8BD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7971817" y="593621"/>
                  <a:ext cx="2007000" cy="74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00BE21B0-CBB0-E913-9077-C0E2CAECD82A}"/>
                    </a:ext>
                  </a:extLst>
                </p14:cNvPr>
                <p14:cNvContentPartPr/>
                <p14:nvPr/>
              </p14:nvContentPartPr>
              <p14:xfrm>
                <a:off x="9900337" y="770741"/>
                <a:ext cx="288360" cy="8172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00BE21B0-CBB0-E913-9077-C0E2CAECD82A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9891697" y="762101"/>
                  <a:ext cx="3060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AD0756BE-83B3-C4DB-2118-91D652B1AD54}"/>
                    </a:ext>
                  </a:extLst>
                </p14:cNvPr>
                <p14:cNvContentPartPr/>
                <p14:nvPr/>
              </p14:nvContentPartPr>
              <p14:xfrm>
                <a:off x="10142617" y="666341"/>
                <a:ext cx="72000" cy="29376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AD0756BE-83B3-C4DB-2118-91D652B1AD54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0133617" y="657341"/>
                  <a:ext cx="8964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80EF5972-71F7-BD52-4B0B-D5C5691CC311}"/>
                    </a:ext>
                  </a:extLst>
                </p14:cNvPr>
                <p14:cNvContentPartPr/>
                <p14:nvPr/>
              </p14:nvContentPartPr>
              <p14:xfrm>
                <a:off x="10405057" y="587501"/>
                <a:ext cx="5400" cy="23832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80EF5972-71F7-BD52-4B0B-D5C5691CC311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0396057" y="578861"/>
                  <a:ext cx="230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CC23577E-E3E5-BC37-52F9-60FD3D2D7C53}"/>
                    </a:ext>
                  </a:extLst>
                </p14:cNvPr>
                <p14:cNvContentPartPr/>
                <p14:nvPr/>
              </p14:nvContentPartPr>
              <p14:xfrm>
                <a:off x="10399657" y="515141"/>
                <a:ext cx="227520" cy="25452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CC23577E-E3E5-BC37-52F9-60FD3D2D7C53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0390657" y="506141"/>
                  <a:ext cx="24516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1EBB99D5-B153-DD14-4EF7-324C5D93F31F}"/>
                    </a:ext>
                  </a:extLst>
                </p14:cNvPr>
                <p14:cNvContentPartPr/>
                <p14:nvPr/>
              </p14:nvContentPartPr>
              <p14:xfrm>
                <a:off x="10693057" y="601901"/>
                <a:ext cx="15120" cy="18144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1EBB99D5-B153-DD14-4EF7-324C5D93F31F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0684417" y="592901"/>
                  <a:ext cx="327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973F610A-1478-7A44-1EDD-DE3516B8F84C}"/>
                    </a:ext>
                  </a:extLst>
                </p14:cNvPr>
                <p14:cNvContentPartPr/>
                <p14:nvPr/>
              </p14:nvContentPartPr>
              <p14:xfrm>
                <a:off x="10677217" y="434861"/>
                <a:ext cx="4680" cy="1836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973F610A-1478-7A44-1EDD-DE3516B8F84C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0668577" y="426221"/>
                  <a:ext cx="223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7EC9EE8A-A933-13DD-EBF7-F718FF06A915}"/>
                    </a:ext>
                  </a:extLst>
                </p14:cNvPr>
                <p14:cNvContentPartPr/>
                <p14:nvPr/>
              </p14:nvContentPartPr>
              <p14:xfrm>
                <a:off x="10778017" y="617741"/>
                <a:ext cx="136800" cy="55404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7EC9EE8A-A933-13DD-EBF7-F718FF06A915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0769017" y="608741"/>
                  <a:ext cx="154440" cy="57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FF97E319-84D7-F230-16B5-57B6F68620C8}"/>
                    </a:ext>
                  </a:extLst>
                </p14:cNvPr>
                <p14:cNvContentPartPr/>
                <p14:nvPr/>
              </p14:nvContentPartPr>
              <p14:xfrm>
                <a:off x="10944697" y="487781"/>
                <a:ext cx="159480" cy="30492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FF97E319-84D7-F230-16B5-57B6F68620C8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0936057" y="478781"/>
                  <a:ext cx="17712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8492A37F-F57F-5A08-2BED-AF45DE7EA75A}"/>
                    </a:ext>
                  </a:extLst>
                </p14:cNvPr>
                <p14:cNvContentPartPr/>
                <p14:nvPr/>
              </p14:nvContentPartPr>
              <p14:xfrm>
                <a:off x="11131177" y="492461"/>
                <a:ext cx="12600" cy="27828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8492A37F-F57F-5A08-2BED-AF45DE7EA75A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1122177" y="483461"/>
                  <a:ext cx="3024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35C74438-A7D7-1B9A-2756-508E31C1A1A1}"/>
                    </a:ext>
                  </a:extLst>
                </p14:cNvPr>
                <p14:cNvContentPartPr/>
                <p14:nvPr/>
              </p14:nvContentPartPr>
              <p14:xfrm>
                <a:off x="11101297" y="578861"/>
                <a:ext cx="83520" cy="4140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35C74438-A7D7-1B9A-2756-508E31C1A1A1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1092297" y="570221"/>
                  <a:ext cx="101160" cy="5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1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39306DBB-E839-719B-6B6C-CC14D13F4948}"/>
                  </a:ext>
                </a:extLst>
              </p14:cNvPr>
              <p14:cNvContentPartPr/>
              <p14:nvPr/>
            </p14:nvContentPartPr>
            <p14:xfrm>
              <a:off x="7908817" y="1386701"/>
              <a:ext cx="353520" cy="49896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39306DBB-E839-719B-6B6C-CC14D13F4948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7902697" y="1380581"/>
                <a:ext cx="365760" cy="51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3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3248C3D3-71EC-3EB0-3CB4-5BFE07C3DCE8}"/>
                  </a:ext>
                </a:extLst>
              </p14:cNvPr>
              <p14:cNvContentPartPr/>
              <p14:nvPr/>
            </p14:nvContentPartPr>
            <p14:xfrm>
              <a:off x="10376977" y="1215341"/>
              <a:ext cx="164160" cy="442800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3248C3D3-71EC-3EB0-3CB4-5BFE07C3DCE8}"/>
                  </a:ext>
                </a:extLst>
              </p:cNvPr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10370857" y="1209221"/>
                <a:ext cx="176400" cy="4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5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A315857A-20CA-0CEA-9A30-AC69BC6FFFB8}"/>
                  </a:ext>
                </a:extLst>
              </p14:cNvPr>
              <p14:cNvContentPartPr/>
              <p14:nvPr/>
            </p14:nvContentPartPr>
            <p14:xfrm>
              <a:off x="10355737" y="2209301"/>
              <a:ext cx="74520" cy="82800"/>
            </p14:xfrm>
          </p:contentPart>
        </mc:Choice>
        <mc:Fallback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A315857A-20CA-0CEA-9A30-AC69BC6FFFB8}"/>
                  </a:ext>
                </a:extLst>
              </p:cNvPr>
              <p:cNvPicPr/>
              <p:nvPr/>
            </p:nvPicPr>
            <p:blipFill>
              <a:blip r:embed="rId306"/>
              <a:stretch>
                <a:fillRect/>
              </a:stretch>
            </p:blipFill>
            <p:spPr>
              <a:xfrm>
                <a:off x="10349617" y="2203181"/>
                <a:ext cx="8676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7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3DEE6A23-2EB4-FD1D-F584-3325716AB842}"/>
                  </a:ext>
                </a:extLst>
              </p14:cNvPr>
              <p14:cNvContentPartPr/>
              <p14:nvPr/>
            </p14:nvContentPartPr>
            <p14:xfrm>
              <a:off x="10389937" y="2391101"/>
              <a:ext cx="127080" cy="56880"/>
            </p14:xfrm>
          </p:contentPart>
        </mc:Choice>
        <mc:Fallback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3DEE6A23-2EB4-FD1D-F584-3325716AB842}"/>
                  </a:ext>
                </a:extLst>
              </p:cNvPr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10383817" y="2384981"/>
                <a:ext cx="13932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9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3E406FB0-253A-ED12-84C2-4BFD2DEAF18C}"/>
                  </a:ext>
                </a:extLst>
              </p14:cNvPr>
              <p14:cNvContentPartPr/>
              <p14:nvPr/>
            </p14:nvContentPartPr>
            <p14:xfrm>
              <a:off x="8356657" y="2811941"/>
              <a:ext cx="451440" cy="531000"/>
            </p14:xfrm>
          </p:contentPart>
        </mc:Choice>
        <mc:Fallback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3E406FB0-253A-ED12-84C2-4BFD2DEAF18C}"/>
                  </a:ext>
                </a:extLst>
              </p:cNvPr>
              <p:cNvPicPr/>
              <p:nvPr/>
            </p:nvPicPr>
            <p:blipFill>
              <a:blip r:embed="rId310"/>
              <a:stretch>
                <a:fillRect/>
              </a:stretch>
            </p:blipFill>
            <p:spPr>
              <a:xfrm>
                <a:off x="8350537" y="2805821"/>
                <a:ext cx="463680" cy="54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1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6DF3A11A-1388-8BAB-EDBD-3AF0E66EB288}"/>
                  </a:ext>
                </a:extLst>
              </p14:cNvPr>
              <p14:cNvContentPartPr/>
              <p14:nvPr/>
            </p14:nvContentPartPr>
            <p14:xfrm>
              <a:off x="8757337" y="2842541"/>
              <a:ext cx="196200" cy="178200"/>
            </p14:xfrm>
          </p:contentPart>
        </mc:Choice>
        <mc:Fallback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6DF3A11A-1388-8BAB-EDBD-3AF0E66EB288}"/>
                  </a:ext>
                </a:extLst>
              </p:cNvPr>
              <p:cNvPicPr/>
              <p:nvPr/>
            </p:nvPicPr>
            <p:blipFill>
              <a:blip r:embed="rId312"/>
              <a:stretch>
                <a:fillRect/>
              </a:stretch>
            </p:blipFill>
            <p:spPr>
              <a:xfrm>
                <a:off x="8751217" y="2836421"/>
                <a:ext cx="20844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3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7E2073FF-D946-9E5B-E265-C778253533A5}"/>
                  </a:ext>
                </a:extLst>
              </p14:cNvPr>
              <p14:cNvContentPartPr/>
              <p14:nvPr/>
            </p14:nvContentPartPr>
            <p14:xfrm>
              <a:off x="10604857" y="2838581"/>
              <a:ext cx="178560" cy="126360"/>
            </p14:xfrm>
          </p:contentPart>
        </mc:Choice>
        <mc:Fallback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7E2073FF-D946-9E5B-E265-C778253533A5}"/>
                  </a:ext>
                </a:extLst>
              </p:cNvPr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10598737" y="2832461"/>
                <a:ext cx="19080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5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3F1F38B8-8FC0-7200-36E2-5A7CC19D0524}"/>
                  </a:ext>
                </a:extLst>
              </p14:cNvPr>
              <p14:cNvContentPartPr/>
              <p14:nvPr/>
            </p14:nvContentPartPr>
            <p14:xfrm>
              <a:off x="2029657" y="5685101"/>
              <a:ext cx="261360" cy="236160"/>
            </p14:xfrm>
          </p:contentPart>
        </mc:Choice>
        <mc:Fallback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3F1F38B8-8FC0-7200-36E2-5A7CC19D0524}"/>
                  </a:ext>
                </a:extLst>
              </p:cNvPr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2021017" y="5676101"/>
                <a:ext cx="27900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7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9D71BC32-DEAD-11FF-6B63-5782DEF33983}"/>
                  </a:ext>
                </a:extLst>
              </p14:cNvPr>
              <p14:cNvContentPartPr/>
              <p14:nvPr/>
            </p14:nvContentPartPr>
            <p14:xfrm>
              <a:off x="3809857" y="5639741"/>
              <a:ext cx="318240" cy="370440"/>
            </p14:xfrm>
          </p:contentPart>
        </mc:Choice>
        <mc:Fallback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9D71BC32-DEAD-11FF-6B63-5782DEF33983}"/>
                  </a:ext>
                </a:extLst>
              </p:cNvPr>
              <p:cNvPicPr/>
              <p:nvPr/>
            </p:nvPicPr>
            <p:blipFill>
              <a:blip r:embed="rId318"/>
              <a:stretch>
                <a:fillRect/>
              </a:stretch>
            </p:blipFill>
            <p:spPr>
              <a:xfrm>
                <a:off x="3800857" y="5631101"/>
                <a:ext cx="335880" cy="38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03" name="Group 302">
            <a:extLst>
              <a:ext uri="{FF2B5EF4-FFF2-40B4-BE49-F238E27FC236}">
                <a16:creationId xmlns:a16="http://schemas.microsoft.com/office/drawing/2014/main" id="{D1908079-63AF-915E-63A0-42F4273B8B3D}"/>
              </a:ext>
            </a:extLst>
          </p:cNvPr>
          <p:cNvGrpSpPr/>
          <p:nvPr/>
        </p:nvGrpSpPr>
        <p:grpSpPr>
          <a:xfrm>
            <a:off x="1555897" y="5003981"/>
            <a:ext cx="788760" cy="915840"/>
            <a:chOff x="1555897" y="5003981"/>
            <a:chExt cx="788760" cy="91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FBB0A834-A82D-8E96-3CF3-72D6BF80AFC1}"/>
                    </a:ext>
                  </a:extLst>
                </p14:cNvPr>
                <p14:cNvContentPartPr/>
                <p14:nvPr/>
              </p14:nvContentPartPr>
              <p14:xfrm>
                <a:off x="1555897" y="5159141"/>
                <a:ext cx="540000" cy="76068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FBB0A834-A82D-8E96-3CF3-72D6BF80AFC1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546897" y="5150501"/>
                  <a:ext cx="557640" cy="77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B358D1FC-AA0D-3E46-12A4-C58717AA8E6A}"/>
                    </a:ext>
                  </a:extLst>
                </p14:cNvPr>
                <p14:cNvContentPartPr/>
                <p14:nvPr/>
              </p14:nvContentPartPr>
              <p14:xfrm>
                <a:off x="2022457" y="5003981"/>
                <a:ext cx="188640" cy="35604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B358D1FC-AA0D-3E46-12A4-C58717AA8E6A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2013817" y="4994981"/>
                  <a:ext cx="20628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7C8651C5-23B8-DFAA-8B29-0EF45F6242B4}"/>
                    </a:ext>
                  </a:extLst>
                </p14:cNvPr>
                <p14:cNvContentPartPr/>
                <p14:nvPr/>
              </p14:nvContentPartPr>
              <p14:xfrm>
                <a:off x="2135497" y="5348141"/>
                <a:ext cx="209160" cy="53136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7C8651C5-23B8-DFAA-8B29-0EF45F6242B4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2126857" y="5339141"/>
                  <a:ext cx="226800" cy="54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5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06A95E93-8DA1-E8B6-1414-84F2AE578FBA}"/>
                  </a:ext>
                </a:extLst>
              </p14:cNvPr>
              <p14:cNvContentPartPr/>
              <p14:nvPr/>
            </p14:nvContentPartPr>
            <p14:xfrm>
              <a:off x="2174377" y="1557341"/>
              <a:ext cx="218520" cy="439200"/>
            </p14:xfrm>
          </p:contentPart>
        </mc:Choice>
        <mc:Fallback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06A95E93-8DA1-E8B6-1414-84F2AE578FBA}"/>
                  </a:ext>
                </a:extLst>
              </p:cNvPr>
              <p:cNvPicPr/>
              <p:nvPr/>
            </p:nvPicPr>
            <p:blipFill>
              <a:blip r:embed="rId326"/>
              <a:stretch>
                <a:fillRect/>
              </a:stretch>
            </p:blipFill>
            <p:spPr>
              <a:xfrm>
                <a:off x="2168257" y="1551221"/>
                <a:ext cx="230760" cy="45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7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EE691238-7EFF-92FB-6182-ADA4BD2211EF}"/>
                  </a:ext>
                </a:extLst>
              </p14:cNvPr>
              <p14:cNvContentPartPr/>
              <p14:nvPr/>
            </p14:nvContentPartPr>
            <p14:xfrm>
              <a:off x="3359857" y="1524221"/>
              <a:ext cx="321120" cy="388800"/>
            </p14:xfrm>
          </p:contentPart>
        </mc:Choice>
        <mc:Fallback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EE691238-7EFF-92FB-6182-ADA4BD2211EF}"/>
                  </a:ext>
                </a:extLst>
              </p:cNvPr>
              <p:cNvPicPr/>
              <p:nvPr/>
            </p:nvPicPr>
            <p:blipFill>
              <a:blip r:embed="rId328"/>
              <a:stretch>
                <a:fillRect/>
              </a:stretch>
            </p:blipFill>
            <p:spPr>
              <a:xfrm>
                <a:off x="3353737" y="1518101"/>
                <a:ext cx="333360" cy="40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2934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EDC3269-F117-18FD-31E7-D82AFC29E595}"/>
                  </a:ext>
                </a:extLst>
              </p14:cNvPr>
              <p14:cNvContentPartPr/>
              <p14:nvPr/>
            </p14:nvContentPartPr>
            <p14:xfrm>
              <a:off x="-1126823" y="1514861"/>
              <a:ext cx="12600" cy="16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EDC3269-F117-18FD-31E7-D82AFC29E5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32943" y="1508602"/>
                <a:ext cx="24840" cy="287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246706D-DF1E-D780-C0B7-21617C9425EC}"/>
                  </a:ext>
                </a:extLst>
              </p14:cNvPr>
              <p14:cNvContentPartPr/>
              <p14:nvPr/>
            </p14:nvContentPartPr>
            <p14:xfrm>
              <a:off x="4703017" y="6219701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246706D-DF1E-D780-C0B7-21617C9425E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96897" y="6213581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3D308DD-878D-B4B8-1639-44BF1132205B}"/>
                  </a:ext>
                </a:extLst>
              </p14:cNvPr>
              <p14:cNvContentPartPr/>
              <p14:nvPr/>
            </p14:nvContentPartPr>
            <p14:xfrm>
              <a:off x="2756857" y="6080021"/>
              <a:ext cx="360" cy="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3D308DD-878D-B4B8-1639-44BF1132205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50737" y="6073901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31EA2AB4-C882-A1B3-5638-7357BCB841D5}"/>
              </a:ext>
            </a:extLst>
          </p:cNvPr>
          <p:cNvGrpSpPr/>
          <p:nvPr/>
        </p:nvGrpSpPr>
        <p:grpSpPr>
          <a:xfrm>
            <a:off x="357817" y="203381"/>
            <a:ext cx="865440" cy="321120"/>
            <a:chOff x="357817" y="203381"/>
            <a:chExt cx="865440" cy="32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1BE4557-5FD7-7798-476A-49282D0BC06B}"/>
                    </a:ext>
                  </a:extLst>
                </p14:cNvPr>
                <p14:cNvContentPartPr/>
                <p14:nvPr/>
              </p14:nvContentPartPr>
              <p14:xfrm>
                <a:off x="357817" y="251621"/>
                <a:ext cx="96480" cy="2264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1BE4557-5FD7-7798-476A-49282D0BC06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51697" y="245501"/>
                  <a:ext cx="1087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6110335-27DD-140C-24AD-0DEEB90BB700}"/>
                    </a:ext>
                  </a:extLst>
                </p14:cNvPr>
                <p14:cNvContentPartPr/>
                <p14:nvPr/>
              </p14:nvContentPartPr>
              <p14:xfrm>
                <a:off x="536377" y="274301"/>
                <a:ext cx="148680" cy="1850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6110335-27DD-140C-24AD-0DEEB90BB70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30257" y="268181"/>
                  <a:ext cx="1609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FEF849C-A179-AC5B-8FED-FDA25166D390}"/>
                    </a:ext>
                  </a:extLst>
                </p14:cNvPr>
                <p14:cNvContentPartPr/>
                <p14:nvPr/>
              </p14:nvContentPartPr>
              <p14:xfrm>
                <a:off x="707737" y="221741"/>
                <a:ext cx="50760" cy="2923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FEF849C-A179-AC5B-8FED-FDA25166D39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01617" y="215621"/>
                  <a:ext cx="6300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B74647D-4C99-37E2-02F7-CB84E72735A3}"/>
                    </a:ext>
                  </a:extLst>
                </p14:cNvPr>
                <p14:cNvContentPartPr/>
                <p14:nvPr/>
              </p14:nvContentPartPr>
              <p14:xfrm>
                <a:off x="816817" y="345581"/>
                <a:ext cx="106200" cy="1602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B74647D-4C99-37E2-02F7-CB84E72735A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10697" y="339461"/>
                  <a:ext cx="1184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659E62B-AA4E-9F8E-FE9D-4A070C6F1C09}"/>
                    </a:ext>
                  </a:extLst>
                </p14:cNvPr>
                <p14:cNvContentPartPr/>
                <p14:nvPr/>
              </p14:nvContentPartPr>
              <p14:xfrm>
                <a:off x="1002937" y="203381"/>
                <a:ext cx="201240" cy="3211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659E62B-AA4E-9F8E-FE9D-4A070C6F1C0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96817" y="197261"/>
                  <a:ext cx="21348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716D939-261A-C334-9841-0C0D4E603C20}"/>
                    </a:ext>
                  </a:extLst>
                </p14:cNvPr>
                <p14:cNvContentPartPr/>
                <p14:nvPr/>
              </p14:nvContentPartPr>
              <p14:xfrm>
                <a:off x="1128577" y="323981"/>
                <a:ext cx="94680" cy="201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716D939-261A-C334-9841-0C0D4E603C2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22457" y="317861"/>
                  <a:ext cx="106920" cy="3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7E5128F-505B-2368-403A-13D376C13E63}"/>
              </a:ext>
            </a:extLst>
          </p:cNvPr>
          <p:cNvGrpSpPr/>
          <p:nvPr/>
        </p:nvGrpSpPr>
        <p:grpSpPr>
          <a:xfrm>
            <a:off x="1762177" y="263501"/>
            <a:ext cx="139320" cy="178920"/>
            <a:chOff x="1762177" y="263501"/>
            <a:chExt cx="139320" cy="17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7670D64-C180-C324-8D0B-851B26DD5229}"/>
                    </a:ext>
                  </a:extLst>
                </p14:cNvPr>
                <p14:cNvContentPartPr/>
                <p14:nvPr/>
              </p14:nvContentPartPr>
              <p14:xfrm>
                <a:off x="1781617" y="263501"/>
                <a:ext cx="81360" cy="1789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7670D64-C180-C324-8D0B-851B26DD522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75497" y="257381"/>
                  <a:ext cx="936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F9C8595-0057-498F-324B-7D322B500DC7}"/>
                    </a:ext>
                  </a:extLst>
                </p14:cNvPr>
                <p14:cNvContentPartPr/>
                <p14:nvPr/>
              </p14:nvContentPartPr>
              <p14:xfrm>
                <a:off x="1762177" y="310661"/>
                <a:ext cx="139320" cy="403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F9C8595-0057-498F-324B-7D322B500DC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756057" y="304541"/>
                  <a:ext cx="151560" cy="5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6F3DA2F-8539-791D-B31E-EBB43726B81F}"/>
              </a:ext>
            </a:extLst>
          </p:cNvPr>
          <p:cNvGrpSpPr/>
          <p:nvPr/>
        </p:nvGrpSpPr>
        <p:grpSpPr>
          <a:xfrm>
            <a:off x="2413417" y="202301"/>
            <a:ext cx="711720" cy="381240"/>
            <a:chOff x="2413417" y="202301"/>
            <a:chExt cx="711720" cy="38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221AF02-FB7F-708E-478B-6ED8B28CC521}"/>
                    </a:ext>
                  </a:extLst>
                </p14:cNvPr>
                <p14:cNvContentPartPr/>
                <p14:nvPr/>
              </p14:nvContentPartPr>
              <p14:xfrm>
                <a:off x="2414137" y="275381"/>
                <a:ext cx="37080" cy="308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221AF02-FB7F-708E-478B-6ED8B28CC52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408017" y="269261"/>
                  <a:ext cx="4932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905A96C-2DF1-DB42-6787-9CCEC289966A}"/>
                    </a:ext>
                  </a:extLst>
                </p14:cNvPr>
                <p14:cNvContentPartPr/>
                <p14:nvPr/>
              </p14:nvContentPartPr>
              <p14:xfrm>
                <a:off x="2413417" y="202301"/>
                <a:ext cx="108720" cy="349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905A96C-2DF1-DB42-6787-9CCEC289966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407297" y="196181"/>
                  <a:ext cx="1209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5FF3058-D069-4F9C-C12F-01EA6F7E3B4C}"/>
                    </a:ext>
                  </a:extLst>
                </p14:cNvPr>
                <p14:cNvContentPartPr/>
                <p14:nvPr/>
              </p14:nvContentPartPr>
              <p14:xfrm>
                <a:off x="2449417" y="303461"/>
                <a:ext cx="98280" cy="309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5FF3058-D069-4F9C-C12F-01EA6F7E3B4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443297" y="297341"/>
                  <a:ext cx="1105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5B9CD51-245A-9C8F-31E7-1417CA3DE235}"/>
                    </a:ext>
                  </a:extLst>
                </p14:cNvPr>
                <p14:cNvContentPartPr/>
                <p14:nvPr/>
              </p14:nvContentPartPr>
              <p14:xfrm>
                <a:off x="2600257" y="233621"/>
                <a:ext cx="171720" cy="251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5B9CD51-245A-9C8F-31E7-1417CA3DE23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594137" y="227501"/>
                  <a:ext cx="18396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25D53B4-CD80-84C5-E5EC-BD2057E548B2}"/>
                    </a:ext>
                  </a:extLst>
                </p14:cNvPr>
                <p14:cNvContentPartPr/>
                <p14:nvPr/>
              </p14:nvContentPartPr>
              <p14:xfrm>
                <a:off x="2797177" y="298061"/>
                <a:ext cx="113760" cy="1080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25D53B4-CD80-84C5-E5EC-BD2057E548B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791057" y="291941"/>
                  <a:ext cx="1260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E731AF5-72BD-A7A1-64FE-8350C9A51D64}"/>
                    </a:ext>
                  </a:extLst>
                </p14:cNvPr>
                <p14:cNvContentPartPr/>
                <p14:nvPr/>
              </p14:nvContentPartPr>
              <p14:xfrm>
                <a:off x="2958817" y="282581"/>
                <a:ext cx="166320" cy="238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E731AF5-72BD-A7A1-64FE-8350C9A51D6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952697" y="276461"/>
                  <a:ext cx="178560" cy="25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85712AE-BEB3-110E-16FC-25631B5FF772}"/>
              </a:ext>
            </a:extLst>
          </p:cNvPr>
          <p:cNvGrpSpPr/>
          <p:nvPr/>
        </p:nvGrpSpPr>
        <p:grpSpPr>
          <a:xfrm>
            <a:off x="3691057" y="102941"/>
            <a:ext cx="791280" cy="412920"/>
            <a:chOff x="3691057" y="102941"/>
            <a:chExt cx="791280" cy="41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037E1E2-6401-EDD3-3AEB-54582AA9429D}"/>
                    </a:ext>
                  </a:extLst>
                </p14:cNvPr>
                <p14:cNvContentPartPr/>
                <p14:nvPr/>
              </p14:nvContentPartPr>
              <p14:xfrm>
                <a:off x="3691057" y="102941"/>
                <a:ext cx="143640" cy="412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037E1E2-6401-EDD3-3AEB-54582AA9429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684937" y="96821"/>
                  <a:ext cx="15588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686A20A-28CA-36E6-BF9A-C201DED23FFC}"/>
                    </a:ext>
                  </a:extLst>
                </p14:cNvPr>
                <p14:cNvContentPartPr/>
                <p14:nvPr/>
              </p14:nvContentPartPr>
              <p14:xfrm>
                <a:off x="3725257" y="287981"/>
                <a:ext cx="128880" cy="680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686A20A-28CA-36E6-BF9A-C201DED23FF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719137" y="281861"/>
                  <a:ext cx="1411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35EFB94-1D64-4712-9557-298199128ACC}"/>
                    </a:ext>
                  </a:extLst>
                </p14:cNvPr>
                <p14:cNvContentPartPr/>
                <p14:nvPr/>
              </p14:nvContentPartPr>
              <p14:xfrm>
                <a:off x="3896257" y="296621"/>
                <a:ext cx="158040" cy="207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35EFB94-1D64-4712-9557-298199128AC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890137" y="290501"/>
                  <a:ext cx="1702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FAA7F43-18D8-9A9C-ACA2-473DD4F9CB79}"/>
                    </a:ext>
                  </a:extLst>
                </p14:cNvPr>
                <p14:cNvContentPartPr/>
                <p14:nvPr/>
              </p14:nvContentPartPr>
              <p14:xfrm>
                <a:off x="4074817" y="177101"/>
                <a:ext cx="132480" cy="3009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FAA7F43-18D8-9A9C-ACA2-473DD4F9CB7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068697" y="170981"/>
                  <a:ext cx="1447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9361DE7-312D-D1C2-D836-B183A2F0FE6D}"/>
                    </a:ext>
                  </a:extLst>
                </p14:cNvPr>
                <p14:cNvContentPartPr/>
                <p14:nvPr/>
              </p14:nvContentPartPr>
              <p14:xfrm>
                <a:off x="4267057" y="149381"/>
                <a:ext cx="60840" cy="2984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9361DE7-312D-D1C2-D836-B183A2F0FE6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260937" y="143261"/>
                  <a:ext cx="7308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6981CF8-C266-0B7A-2E15-73E7AF1826EC}"/>
                    </a:ext>
                  </a:extLst>
                </p14:cNvPr>
                <p14:cNvContentPartPr/>
                <p14:nvPr/>
              </p14:nvContentPartPr>
              <p14:xfrm>
                <a:off x="4382977" y="301661"/>
                <a:ext cx="99360" cy="1717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6981CF8-C266-0B7A-2E15-73E7AF1826E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376857" y="295541"/>
                  <a:ext cx="111600" cy="18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D6D9CDB-6408-698D-E113-25D9AA43D56B}"/>
              </a:ext>
            </a:extLst>
          </p:cNvPr>
          <p:cNvGrpSpPr/>
          <p:nvPr/>
        </p:nvGrpSpPr>
        <p:grpSpPr>
          <a:xfrm>
            <a:off x="4673497" y="209141"/>
            <a:ext cx="149040" cy="243000"/>
            <a:chOff x="4673497" y="209141"/>
            <a:chExt cx="149040" cy="24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208BB8B-178F-FE40-47DE-40A6D8873F24}"/>
                    </a:ext>
                  </a:extLst>
                </p14:cNvPr>
                <p14:cNvContentPartPr/>
                <p14:nvPr/>
              </p14:nvContentPartPr>
              <p14:xfrm>
                <a:off x="4688977" y="209141"/>
                <a:ext cx="65160" cy="2228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208BB8B-178F-FE40-47DE-40A6D8873F2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682857" y="203021"/>
                  <a:ext cx="774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734092D-7C6A-7142-8755-1DD82F4C45D4}"/>
                    </a:ext>
                  </a:extLst>
                </p14:cNvPr>
                <p14:cNvContentPartPr/>
                <p14:nvPr/>
              </p14:nvContentPartPr>
              <p14:xfrm>
                <a:off x="4673497" y="419381"/>
                <a:ext cx="149040" cy="327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734092D-7C6A-7142-8755-1DD82F4C45D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667377" y="413261"/>
                  <a:ext cx="161280" cy="4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3878785-9233-BD29-0AE3-F87851BB1A9E}"/>
              </a:ext>
            </a:extLst>
          </p:cNvPr>
          <p:cNvGrpSpPr/>
          <p:nvPr/>
        </p:nvGrpSpPr>
        <p:grpSpPr>
          <a:xfrm>
            <a:off x="5335897" y="172421"/>
            <a:ext cx="948600" cy="442800"/>
            <a:chOff x="5335897" y="172421"/>
            <a:chExt cx="948600" cy="44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3A5A653-A07B-96C4-5C59-0BBF4B879755}"/>
                    </a:ext>
                  </a:extLst>
                </p14:cNvPr>
                <p14:cNvContentPartPr/>
                <p14:nvPr/>
              </p14:nvContentPartPr>
              <p14:xfrm>
                <a:off x="5335897" y="183941"/>
                <a:ext cx="223200" cy="3139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3A5A653-A07B-96C4-5C59-0BBF4B87975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329777" y="177821"/>
                  <a:ext cx="23544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5F82FC3-2D5D-ACAC-222A-ABCFF307457C}"/>
                    </a:ext>
                  </a:extLst>
                </p14:cNvPr>
                <p14:cNvContentPartPr/>
                <p14:nvPr/>
              </p14:nvContentPartPr>
              <p14:xfrm>
                <a:off x="5618137" y="291941"/>
                <a:ext cx="15120" cy="2718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5F82FC3-2D5D-ACAC-222A-ABCFF307457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612017" y="285821"/>
                  <a:ext cx="273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4E86A47-FDF4-B010-C9AE-F9AA52FA3B19}"/>
                    </a:ext>
                  </a:extLst>
                </p14:cNvPr>
                <p14:cNvContentPartPr/>
                <p14:nvPr/>
              </p14:nvContentPartPr>
              <p14:xfrm>
                <a:off x="5592937" y="172421"/>
                <a:ext cx="135720" cy="727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4E86A47-FDF4-B010-C9AE-F9AA52FA3B1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586817" y="166301"/>
                  <a:ext cx="1479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CEC7647-4C26-CF14-2074-BE3FA8D8B156}"/>
                    </a:ext>
                  </a:extLst>
                </p14:cNvPr>
                <p14:cNvContentPartPr/>
                <p14:nvPr/>
              </p14:nvContentPartPr>
              <p14:xfrm>
                <a:off x="5642617" y="376901"/>
                <a:ext cx="101880" cy="63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CEC7647-4C26-CF14-2074-BE3FA8D8B15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636497" y="370781"/>
                  <a:ext cx="1141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575D508-617B-8B6A-82F7-EBC57355E54B}"/>
                    </a:ext>
                  </a:extLst>
                </p14:cNvPr>
                <p14:cNvContentPartPr/>
                <p14:nvPr/>
              </p14:nvContentPartPr>
              <p14:xfrm>
                <a:off x="5648737" y="523781"/>
                <a:ext cx="155880" cy="914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575D508-617B-8B6A-82F7-EBC57355E54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642617" y="517661"/>
                  <a:ext cx="1681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94BE2F9-B772-F11F-70AE-382CBDF698BF}"/>
                    </a:ext>
                  </a:extLst>
                </p14:cNvPr>
                <p14:cNvContentPartPr/>
                <p14:nvPr/>
              </p14:nvContentPartPr>
              <p14:xfrm>
                <a:off x="5908297" y="221021"/>
                <a:ext cx="100800" cy="3805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94BE2F9-B772-F11F-70AE-382CBDF698B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902177" y="214901"/>
                  <a:ext cx="11304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DE259C4-C203-1998-2225-AC3163CBD326}"/>
                    </a:ext>
                  </a:extLst>
                </p14:cNvPr>
                <p14:cNvContentPartPr/>
                <p14:nvPr/>
              </p14:nvContentPartPr>
              <p14:xfrm>
                <a:off x="5935297" y="349181"/>
                <a:ext cx="112320" cy="727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DE259C4-C203-1998-2225-AC3163CBD32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929177" y="343061"/>
                  <a:ext cx="1245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BF778A5-02F1-B5A4-E4C0-77E46831821C}"/>
                    </a:ext>
                  </a:extLst>
                </p14:cNvPr>
                <p14:cNvContentPartPr/>
                <p14:nvPr/>
              </p14:nvContentPartPr>
              <p14:xfrm>
                <a:off x="6120697" y="179261"/>
                <a:ext cx="163800" cy="3456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BF778A5-02F1-B5A4-E4C0-77E46831821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114577" y="173141"/>
                  <a:ext cx="176040" cy="35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7A40B64-ADB1-EAB6-B779-487B3FE74583}"/>
              </a:ext>
            </a:extLst>
          </p:cNvPr>
          <p:cNvGrpSpPr/>
          <p:nvPr/>
        </p:nvGrpSpPr>
        <p:grpSpPr>
          <a:xfrm>
            <a:off x="6661777" y="229661"/>
            <a:ext cx="676800" cy="343440"/>
            <a:chOff x="6661777" y="229661"/>
            <a:chExt cx="676800" cy="34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A3C0822-7D48-7ABD-3944-69A6CE7A72FA}"/>
                    </a:ext>
                  </a:extLst>
                </p14:cNvPr>
                <p14:cNvContentPartPr/>
                <p14:nvPr/>
              </p14:nvContentPartPr>
              <p14:xfrm>
                <a:off x="6661777" y="305621"/>
                <a:ext cx="118440" cy="2178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A3C0822-7D48-7ABD-3944-69A6CE7A72F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655657" y="299501"/>
                  <a:ext cx="1306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A0F3AD2-C616-5846-EDC1-011B02A10081}"/>
                    </a:ext>
                  </a:extLst>
                </p14:cNvPr>
                <p14:cNvContentPartPr/>
                <p14:nvPr/>
              </p14:nvContentPartPr>
              <p14:xfrm>
                <a:off x="6667897" y="229661"/>
                <a:ext cx="179640" cy="482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A0F3AD2-C616-5846-EDC1-011B02A1008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661777" y="223541"/>
                  <a:ext cx="19188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316580C-A029-AEA2-AFAC-E8349B870C2F}"/>
                    </a:ext>
                  </a:extLst>
                </p14:cNvPr>
                <p14:cNvContentPartPr/>
                <p14:nvPr/>
              </p14:nvContentPartPr>
              <p14:xfrm>
                <a:off x="6874177" y="354941"/>
                <a:ext cx="93600" cy="1501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316580C-A029-AEA2-AFAC-E8349B870C2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868057" y="348821"/>
                  <a:ext cx="1058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5102C56-A574-6BAD-7FA1-F3A0945BAFCA}"/>
                    </a:ext>
                  </a:extLst>
                </p14:cNvPr>
                <p14:cNvContentPartPr/>
                <p14:nvPr/>
              </p14:nvContentPartPr>
              <p14:xfrm>
                <a:off x="7057417" y="317861"/>
                <a:ext cx="12600" cy="2552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5102C56-A574-6BAD-7FA1-F3A0945BAFC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051297" y="311741"/>
                  <a:ext cx="2484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C37D780-B9D4-5048-B364-DE6A52A1C870}"/>
                    </a:ext>
                  </a:extLst>
                </p14:cNvPr>
                <p14:cNvContentPartPr/>
                <p14:nvPr/>
              </p14:nvContentPartPr>
              <p14:xfrm>
                <a:off x="7169017" y="376181"/>
                <a:ext cx="169560" cy="1706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C37D780-B9D4-5048-B364-DE6A52A1C87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162897" y="370061"/>
                  <a:ext cx="1818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EB6936D-037F-830D-0392-919A916D18A8}"/>
                    </a:ext>
                  </a:extLst>
                </p14:cNvPr>
                <p14:cNvContentPartPr/>
                <p14:nvPr/>
              </p14:nvContentPartPr>
              <p14:xfrm>
                <a:off x="7292497" y="231101"/>
                <a:ext cx="18720" cy="3135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EB6936D-037F-830D-0392-919A916D18A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286377" y="224981"/>
                  <a:ext cx="30960" cy="32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7B2A60B-82AF-F16A-B0E3-C3AE89A3F4D1}"/>
              </a:ext>
            </a:extLst>
          </p:cNvPr>
          <p:cNvGrpSpPr/>
          <p:nvPr/>
        </p:nvGrpSpPr>
        <p:grpSpPr>
          <a:xfrm>
            <a:off x="7809817" y="181061"/>
            <a:ext cx="986400" cy="386280"/>
            <a:chOff x="7809817" y="181061"/>
            <a:chExt cx="986400" cy="38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F4D2CFB-25E6-F557-0287-BEDCDC72EBB4}"/>
                    </a:ext>
                  </a:extLst>
                </p14:cNvPr>
                <p14:cNvContentPartPr/>
                <p14:nvPr/>
              </p14:nvContentPartPr>
              <p14:xfrm>
                <a:off x="7872457" y="181061"/>
                <a:ext cx="15840" cy="3337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F4D2CFB-25E6-F557-0287-BEDCDC72EBB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866337" y="174941"/>
                  <a:ext cx="2808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AFBD796-6468-F989-760D-5A8D1BE14033}"/>
                    </a:ext>
                  </a:extLst>
                </p14:cNvPr>
                <p14:cNvContentPartPr/>
                <p14:nvPr/>
              </p14:nvContentPartPr>
              <p14:xfrm>
                <a:off x="7809817" y="320021"/>
                <a:ext cx="173520" cy="428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AFBD796-6468-F989-760D-5A8D1BE14033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803697" y="313901"/>
                  <a:ext cx="1857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A7A8175-207C-7F85-3C6D-DDEF7E37DF95}"/>
                    </a:ext>
                  </a:extLst>
                </p14:cNvPr>
                <p14:cNvContentPartPr/>
                <p14:nvPr/>
              </p14:nvContentPartPr>
              <p14:xfrm>
                <a:off x="8024377" y="254861"/>
                <a:ext cx="291240" cy="3124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A7A8175-207C-7F85-3C6D-DDEF7E37DF9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018257" y="248741"/>
                  <a:ext cx="30348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A7FEC28-B678-0034-8945-64A80C2CD60A}"/>
                    </a:ext>
                  </a:extLst>
                </p14:cNvPr>
                <p14:cNvContentPartPr/>
                <p14:nvPr/>
              </p14:nvContentPartPr>
              <p14:xfrm>
                <a:off x="8355217" y="242981"/>
                <a:ext cx="47520" cy="2912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A7FEC28-B678-0034-8945-64A80C2CD60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349097" y="236861"/>
                  <a:ext cx="5976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38377E5-2865-6545-965B-C4088AE60772}"/>
                    </a:ext>
                  </a:extLst>
                </p14:cNvPr>
                <p14:cNvContentPartPr/>
                <p14:nvPr/>
              </p14:nvContentPartPr>
              <p14:xfrm>
                <a:off x="8431537" y="342701"/>
                <a:ext cx="109440" cy="1836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38377E5-2865-6545-965B-C4088AE60772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425417" y="336581"/>
                  <a:ext cx="1216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2829AF9-982C-919B-6676-D501E5606916}"/>
                    </a:ext>
                  </a:extLst>
                </p14:cNvPr>
                <p14:cNvContentPartPr/>
                <p14:nvPr/>
              </p14:nvContentPartPr>
              <p14:xfrm>
                <a:off x="8622697" y="284741"/>
                <a:ext cx="173520" cy="2041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2829AF9-982C-919B-6676-D501E5606916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616577" y="278621"/>
                  <a:ext cx="185760" cy="21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06FD9AA-62A5-F059-A12E-B3AF7C604E5F}"/>
              </a:ext>
            </a:extLst>
          </p:cNvPr>
          <p:cNvGrpSpPr/>
          <p:nvPr/>
        </p:nvGrpSpPr>
        <p:grpSpPr>
          <a:xfrm>
            <a:off x="9169537" y="318581"/>
            <a:ext cx="258480" cy="201600"/>
            <a:chOff x="9169537" y="318581"/>
            <a:chExt cx="258480" cy="20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EEA7D14-3605-43DA-4FBD-D6A231D0CA49}"/>
                    </a:ext>
                  </a:extLst>
                </p14:cNvPr>
                <p14:cNvContentPartPr/>
                <p14:nvPr/>
              </p14:nvContentPartPr>
              <p14:xfrm>
                <a:off x="9169537" y="318581"/>
                <a:ext cx="93600" cy="1317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EEA7D14-3605-43DA-4FBD-D6A231D0CA49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163417" y="312461"/>
                  <a:ext cx="1058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4D9DE27-B9C0-8B03-454A-B3D1A494E018}"/>
                    </a:ext>
                  </a:extLst>
                </p14:cNvPr>
                <p14:cNvContentPartPr/>
                <p14:nvPr/>
              </p14:nvContentPartPr>
              <p14:xfrm>
                <a:off x="9344497" y="332981"/>
                <a:ext cx="83520" cy="1872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4D9DE27-B9C0-8B03-454A-B3D1A494E018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338377" y="326861"/>
                  <a:ext cx="95760" cy="19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735D886-307A-8070-72C5-76A164E72014}"/>
              </a:ext>
            </a:extLst>
          </p:cNvPr>
          <p:cNvGrpSpPr/>
          <p:nvPr/>
        </p:nvGrpSpPr>
        <p:grpSpPr>
          <a:xfrm>
            <a:off x="9764257" y="211661"/>
            <a:ext cx="986760" cy="322200"/>
            <a:chOff x="9764257" y="211661"/>
            <a:chExt cx="986760" cy="32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FC656BA-C6E5-663F-9227-674922DEA829}"/>
                    </a:ext>
                  </a:extLst>
                </p14:cNvPr>
                <p14:cNvContentPartPr/>
                <p14:nvPr/>
              </p14:nvContentPartPr>
              <p14:xfrm>
                <a:off x="9811777" y="211661"/>
                <a:ext cx="96840" cy="3222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FC656BA-C6E5-663F-9227-674922DEA82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805657" y="205541"/>
                  <a:ext cx="10908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872444D-4B7F-8900-B77F-16C407872D43}"/>
                    </a:ext>
                  </a:extLst>
                </p14:cNvPr>
                <p14:cNvContentPartPr/>
                <p14:nvPr/>
              </p14:nvContentPartPr>
              <p14:xfrm>
                <a:off x="9764257" y="313181"/>
                <a:ext cx="112320" cy="529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872444D-4B7F-8900-B77F-16C407872D43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758137" y="307061"/>
                  <a:ext cx="1245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6018C69-D042-BDC0-AC71-0C8A16DEA38A}"/>
                    </a:ext>
                  </a:extLst>
                </p14:cNvPr>
                <p14:cNvContentPartPr/>
                <p14:nvPr/>
              </p14:nvContentPartPr>
              <p14:xfrm>
                <a:off x="9946057" y="274301"/>
                <a:ext cx="234000" cy="2232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6018C69-D042-BDC0-AC71-0C8A16DEA38A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939937" y="268181"/>
                  <a:ext cx="24624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9860834-FA18-CA6B-FFDD-1E88736FDA17}"/>
                    </a:ext>
                  </a:extLst>
                </p14:cNvPr>
                <p14:cNvContentPartPr/>
                <p14:nvPr/>
              </p14:nvContentPartPr>
              <p14:xfrm>
                <a:off x="10212457" y="217061"/>
                <a:ext cx="39600" cy="2937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9860834-FA18-CA6B-FFDD-1E88736FDA17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206337" y="210941"/>
                  <a:ext cx="5184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21849F4-9855-6D07-5AC4-59CDBB1EAC7C}"/>
                    </a:ext>
                  </a:extLst>
                </p14:cNvPr>
                <p14:cNvContentPartPr/>
                <p14:nvPr/>
              </p14:nvContentPartPr>
              <p14:xfrm>
                <a:off x="10275097" y="341261"/>
                <a:ext cx="74880" cy="1130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21849F4-9855-6D07-5AC4-59CDBB1EAC7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268977" y="335141"/>
                  <a:ext cx="871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412E6E4-B20E-9DE1-FCA5-478A435A8F93}"/>
                    </a:ext>
                  </a:extLst>
                </p14:cNvPr>
                <p14:cNvContentPartPr/>
                <p14:nvPr/>
              </p14:nvContentPartPr>
              <p14:xfrm>
                <a:off x="10426297" y="347381"/>
                <a:ext cx="18360" cy="421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412E6E4-B20E-9DE1-FCA5-478A435A8F93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420177" y="341261"/>
                  <a:ext cx="306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0CB68A7-1C65-085D-B898-AAC84BA42A4C}"/>
                    </a:ext>
                  </a:extLst>
                </p14:cNvPr>
                <p14:cNvContentPartPr/>
                <p14:nvPr/>
              </p14:nvContentPartPr>
              <p14:xfrm>
                <a:off x="10539337" y="253421"/>
                <a:ext cx="118440" cy="1958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0CB68A7-1C65-085D-B898-AAC84BA42A4C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533217" y="247301"/>
                  <a:ext cx="1306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40450E4-3BC6-F5FE-9694-7327E473E6F6}"/>
                    </a:ext>
                  </a:extLst>
                </p14:cNvPr>
                <p14:cNvContentPartPr/>
                <p14:nvPr/>
              </p14:nvContentPartPr>
              <p14:xfrm>
                <a:off x="10740217" y="269981"/>
                <a:ext cx="10800" cy="1915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40450E4-3BC6-F5FE-9694-7327E473E6F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734097" y="263861"/>
                  <a:ext cx="23040" cy="20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163714F-4E16-C928-DBFC-FC1CBB09B052}"/>
              </a:ext>
            </a:extLst>
          </p:cNvPr>
          <p:cNvGrpSpPr/>
          <p:nvPr/>
        </p:nvGrpSpPr>
        <p:grpSpPr>
          <a:xfrm>
            <a:off x="10903657" y="220301"/>
            <a:ext cx="1246680" cy="289800"/>
            <a:chOff x="10903657" y="220301"/>
            <a:chExt cx="1246680" cy="28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248B0B7-9449-68CF-2F3E-72DFA23E7D4D}"/>
                    </a:ext>
                  </a:extLst>
                </p14:cNvPr>
                <p14:cNvContentPartPr/>
                <p14:nvPr/>
              </p14:nvContentPartPr>
              <p14:xfrm>
                <a:off x="10915897" y="307421"/>
                <a:ext cx="45000" cy="230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248B0B7-9449-68CF-2F3E-72DFA23E7D4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909777" y="301301"/>
                  <a:ext cx="572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EC24677-3850-3E4F-6E93-B4B30FB3805C}"/>
                    </a:ext>
                  </a:extLst>
                </p14:cNvPr>
                <p14:cNvContentPartPr/>
                <p14:nvPr/>
              </p14:nvContentPartPr>
              <p14:xfrm>
                <a:off x="10903657" y="376901"/>
                <a:ext cx="154080" cy="655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EC24677-3850-3E4F-6E93-B4B30FB3805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897537" y="370781"/>
                  <a:ext cx="1663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1739F3D-F236-82BC-8398-FA2D9315BAE5}"/>
                    </a:ext>
                  </a:extLst>
                </p14:cNvPr>
                <p14:cNvContentPartPr/>
                <p14:nvPr/>
              </p14:nvContentPartPr>
              <p14:xfrm>
                <a:off x="11205337" y="220301"/>
                <a:ext cx="131400" cy="2818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1739F3D-F236-82BC-8398-FA2D9315BAE5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1199217" y="214181"/>
                  <a:ext cx="14364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6DE408B-2212-8E88-C17C-8EF91AAA5DCB}"/>
                    </a:ext>
                  </a:extLst>
                </p14:cNvPr>
                <p14:cNvContentPartPr/>
                <p14:nvPr/>
              </p14:nvContentPartPr>
              <p14:xfrm>
                <a:off x="11218297" y="302741"/>
                <a:ext cx="128880" cy="482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6DE408B-2212-8E88-C17C-8EF91AAA5DC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1212177" y="296621"/>
                  <a:ext cx="14112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9FD0E72-6709-19CA-DBEE-FDBF8E772254}"/>
                    </a:ext>
                  </a:extLst>
                </p14:cNvPr>
                <p14:cNvContentPartPr/>
                <p14:nvPr/>
              </p14:nvContentPartPr>
              <p14:xfrm>
                <a:off x="11336377" y="278981"/>
                <a:ext cx="227880" cy="2268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9FD0E72-6709-19CA-DBEE-FDBF8E77225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1330257" y="272861"/>
                  <a:ext cx="2401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4B97064-0FBA-4586-B54D-3851B194525F}"/>
                    </a:ext>
                  </a:extLst>
                </p14:cNvPr>
                <p14:cNvContentPartPr/>
                <p14:nvPr/>
              </p14:nvContentPartPr>
              <p14:xfrm>
                <a:off x="11616817" y="240821"/>
                <a:ext cx="36360" cy="2692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4B97064-0FBA-4586-B54D-3851B194525F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1610697" y="234701"/>
                  <a:ext cx="4860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86FEE9A-D975-5A8B-7353-FD8546AAC1A9}"/>
                    </a:ext>
                  </a:extLst>
                </p14:cNvPr>
                <p14:cNvContentPartPr/>
                <p14:nvPr/>
              </p14:nvContentPartPr>
              <p14:xfrm>
                <a:off x="11684137" y="318581"/>
                <a:ext cx="104400" cy="1299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86FEE9A-D975-5A8B-7353-FD8546AAC1A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1678017" y="312461"/>
                  <a:ext cx="1166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EC4E56C-70E1-2489-4428-B9835ADE4771}"/>
                    </a:ext>
                  </a:extLst>
                </p14:cNvPr>
                <p14:cNvContentPartPr/>
                <p14:nvPr/>
              </p14:nvContentPartPr>
              <p14:xfrm>
                <a:off x="11824177" y="357821"/>
                <a:ext cx="14400" cy="273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EC4E56C-70E1-2489-4428-B9835ADE4771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1818057" y="351701"/>
                  <a:ext cx="266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73DB560-7F0B-8624-DC74-25237B7C2101}"/>
                    </a:ext>
                  </a:extLst>
                </p14:cNvPr>
                <p14:cNvContentPartPr/>
                <p14:nvPr/>
              </p14:nvContentPartPr>
              <p14:xfrm>
                <a:off x="11923177" y="270701"/>
                <a:ext cx="110880" cy="1782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73DB560-7F0B-8624-DC74-25237B7C210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1917057" y="264581"/>
                  <a:ext cx="1231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9AA90F4-1DB8-9A52-C68C-25FC7A1B4AA7}"/>
                    </a:ext>
                  </a:extLst>
                </p14:cNvPr>
                <p14:cNvContentPartPr/>
                <p14:nvPr/>
              </p14:nvContentPartPr>
              <p14:xfrm>
                <a:off x="12080137" y="287621"/>
                <a:ext cx="70200" cy="1800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9AA90F4-1DB8-9A52-C68C-25FC7A1B4AA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2074017" y="281501"/>
                  <a:ext cx="82440" cy="19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992F1F1-0303-8871-57D5-E799C2E62951}"/>
              </a:ext>
            </a:extLst>
          </p:cNvPr>
          <p:cNvGrpSpPr/>
          <p:nvPr/>
        </p:nvGrpSpPr>
        <p:grpSpPr>
          <a:xfrm>
            <a:off x="190057" y="718901"/>
            <a:ext cx="11977560" cy="866880"/>
            <a:chOff x="190057" y="718901"/>
            <a:chExt cx="11977560" cy="86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AA7F9CC-4669-EE5D-2274-B7EE32A50365}"/>
                    </a:ext>
                  </a:extLst>
                </p14:cNvPr>
                <p14:cNvContentPartPr/>
                <p14:nvPr/>
              </p14:nvContentPartPr>
              <p14:xfrm>
                <a:off x="332257" y="801341"/>
                <a:ext cx="227880" cy="1767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AA7F9CC-4669-EE5D-2274-B7EE32A5036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26137" y="795221"/>
                  <a:ext cx="2401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7EBC8A6-9A53-C212-C61A-DEEF3181F443}"/>
                    </a:ext>
                  </a:extLst>
                </p14:cNvPr>
                <p14:cNvContentPartPr/>
                <p14:nvPr/>
              </p14:nvContentPartPr>
              <p14:xfrm>
                <a:off x="684697" y="718901"/>
                <a:ext cx="177840" cy="3531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7EBC8A6-9A53-C212-C61A-DEEF3181F443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78577" y="712781"/>
                  <a:ext cx="19008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71A0532-7040-2762-182F-65D41F47EBC2}"/>
                    </a:ext>
                  </a:extLst>
                </p14:cNvPr>
                <p14:cNvContentPartPr/>
                <p14:nvPr/>
              </p14:nvContentPartPr>
              <p14:xfrm>
                <a:off x="933817" y="908981"/>
                <a:ext cx="105120" cy="1674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71A0532-7040-2762-182F-65D41F47EBC2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927697" y="902861"/>
                  <a:ext cx="1173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3C33173-93B5-72D0-9D1C-47489F87D5F8}"/>
                    </a:ext>
                  </a:extLst>
                </p14:cNvPr>
                <p14:cNvContentPartPr/>
                <p14:nvPr/>
              </p14:nvContentPartPr>
              <p14:xfrm>
                <a:off x="1111657" y="815741"/>
                <a:ext cx="230760" cy="2664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3C33173-93B5-72D0-9D1C-47489F87D5F8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105537" y="809621"/>
                  <a:ext cx="24300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21565AB-A207-CA7A-C2BC-44D209F7A401}"/>
                    </a:ext>
                  </a:extLst>
                </p14:cNvPr>
                <p14:cNvContentPartPr/>
                <p14:nvPr/>
              </p14:nvContentPartPr>
              <p14:xfrm>
                <a:off x="1410097" y="865061"/>
                <a:ext cx="200520" cy="1861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21565AB-A207-CA7A-C2BC-44D209F7A401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403977" y="858941"/>
                  <a:ext cx="2127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FBD08BA-6011-B2E6-C5A2-6CEF96270592}"/>
                    </a:ext>
                  </a:extLst>
                </p14:cNvPr>
                <p14:cNvContentPartPr/>
                <p14:nvPr/>
              </p14:nvContentPartPr>
              <p14:xfrm>
                <a:off x="2407297" y="809261"/>
                <a:ext cx="124560" cy="3110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FBD08BA-6011-B2E6-C5A2-6CEF96270592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401177" y="803141"/>
                  <a:ext cx="13680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392B6AB-0D37-AF98-7216-787D7AF9C457}"/>
                    </a:ext>
                  </a:extLst>
                </p14:cNvPr>
                <p14:cNvContentPartPr/>
                <p14:nvPr/>
              </p14:nvContentPartPr>
              <p14:xfrm>
                <a:off x="2389657" y="908621"/>
                <a:ext cx="127800" cy="561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392B6AB-0D37-AF98-7216-787D7AF9C45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383537" y="902501"/>
                  <a:ext cx="14004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6F070D5-3846-FAE6-5C5C-56D513C4E769}"/>
                    </a:ext>
                  </a:extLst>
                </p14:cNvPr>
                <p14:cNvContentPartPr/>
                <p14:nvPr/>
              </p14:nvContentPartPr>
              <p14:xfrm>
                <a:off x="2691697" y="866141"/>
                <a:ext cx="330120" cy="2746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6F070D5-3846-FAE6-5C5C-56D513C4E769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685577" y="860021"/>
                  <a:ext cx="34236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6051217-FDAC-BC0F-9465-961BCC7DAF42}"/>
                    </a:ext>
                  </a:extLst>
                </p14:cNvPr>
                <p14:cNvContentPartPr/>
                <p14:nvPr/>
              </p14:nvContentPartPr>
              <p14:xfrm>
                <a:off x="3098497" y="783341"/>
                <a:ext cx="62280" cy="2786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6051217-FDAC-BC0F-9465-961BCC7DAF42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092377" y="777221"/>
                  <a:ext cx="7452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1CCFA4F-62C5-4760-0D38-B00A2E31A71A}"/>
                    </a:ext>
                  </a:extLst>
                </p14:cNvPr>
                <p14:cNvContentPartPr/>
                <p14:nvPr/>
              </p14:nvContentPartPr>
              <p14:xfrm>
                <a:off x="3226657" y="910061"/>
                <a:ext cx="165960" cy="1411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1CCFA4F-62C5-4760-0D38-B00A2E31A71A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220537" y="903941"/>
                  <a:ext cx="1782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9075406-805F-1079-05E3-15219D26D0FB}"/>
                    </a:ext>
                  </a:extLst>
                </p14:cNvPr>
                <p14:cNvContentPartPr/>
                <p14:nvPr/>
              </p14:nvContentPartPr>
              <p14:xfrm>
                <a:off x="3531937" y="793421"/>
                <a:ext cx="243000" cy="2790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9075406-805F-1079-05E3-15219D26D0FB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525817" y="787301"/>
                  <a:ext cx="25524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8D21AFA-C0A8-D297-C765-D65D74CA7BF8}"/>
                    </a:ext>
                  </a:extLst>
                </p14:cNvPr>
                <p14:cNvContentPartPr/>
                <p14:nvPr/>
              </p14:nvContentPartPr>
              <p14:xfrm>
                <a:off x="3908497" y="1011941"/>
                <a:ext cx="54720" cy="590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8D21AFA-C0A8-D297-C765-D65D74CA7BF8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902377" y="1005821"/>
                  <a:ext cx="6696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E249D19-8C50-02E8-6146-E2B5892D6AA6}"/>
                    </a:ext>
                  </a:extLst>
                </p14:cNvPr>
                <p14:cNvContentPartPr/>
                <p14:nvPr/>
              </p14:nvContentPartPr>
              <p14:xfrm>
                <a:off x="4260577" y="829781"/>
                <a:ext cx="246240" cy="2880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E249D19-8C50-02E8-6146-E2B5892D6AA6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254457" y="823661"/>
                  <a:ext cx="25848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29E4A41-26C9-1024-A9FE-8A71C10A59EE}"/>
                    </a:ext>
                  </a:extLst>
                </p14:cNvPr>
                <p14:cNvContentPartPr/>
                <p14:nvPr/>
              </p14:nvContentPartPr>
              <p14:xfrm>
                <a:off x="4659457" y="773981"/>
                <a:ext cx="148320" cy="3160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29E4A41-26C9-1024-A9FE-8A71C10A59EE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4653337" y="767861"/>
                  <a:ext cx="16056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1F88E58-67E8-53D0-F516-5703AA666715}"/>
                    </a:ext>
                  </a:extLst>
                </p14:cNvPr>
                <p14:cNvContentPartPr/>
                <p14:nvPr/>
              </p14:nvContentPartPr>
              <p14:xfrm>
                <a:off x="5604097" y="937421"/>
                <a:ext cx="10800" cy="2156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1F88E58-67E8-53D0-F516-5703AA666715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597977" y="931301"/>
                  <a:ext cx="230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3E10470-2A72-C698-9DC9-D2F666D731B3}"/>
                    </a:ext>
                  </a:extLst>
                </p14:cNvPr>
                <p14:cNvContentPartPr/>
                <p14:nvPr/>
              </p14:nvContentPartPr>
              <p14:xfrm>
                <a:off x="5578537" y="830501"/>
                <a:ext cx="57960" cy="208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3E10470-2A72-C698-9DC9-D2F666D731B3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572417" y="824381"/>
                  <a:ext cx="702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D44724F-7905-867A-A06D-E7B53A78581D}"/>
                    </a:ext>
                  </a:extLst>
                </p14:cNvPr>
                <p14:cNvContentPartPr/>
                <p14:nvPr/>
              </p14:nvContentPartPr>
              <p14:xfrm>
                <a:off x="5772577" y="941021"/>
                <a:ext cx="122040" cy="2055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D44724F-7905-867A-A06D-E7B53A78581D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5766457" y="934901"/>
                  <a:ext cx="13428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C39E61F-6A09-06D7-B858-62E1C6349880}"/>
                    </a:ext>
                  </a:extLst>
                </p14:cNvPr>
                <p14:cNvContentPartPr/>
                <p14:nvPr/>
              </p14:nvContentPartPr>
              <p14:xfrm>
                <a:off x="6478177" y="908621"/>
                <a:ext cx="141840" cy="2116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C39E61F-6A09-06D7-B858-62E1C6349880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472057" y="902501"/>
                  <a:ext cx="1540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330B882-FC61-F64A-416E-F5300ED00AC1}"/>
                    </a:ext>
                  </a:extLst>
                </p14:cNvPr>
                <p14:cNvContentPartPr/>
                <p14:nvPr/>
              </p14:nvContentPartPr>
              <p14:xfrm>
                <a:off x="6692737" y="894221"/>
                <a:ext cx="109080" cy="1821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330B882-FC61-F64A-416E-F5300ED00AC1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686617" y="888101"/>
                  <a:ext cx="1213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A026699-5F1B-4C84-9A9F-78105A9EB63F}"/>
                    </a:ext>
                  </a:extLst>
                </p14:cNvPr>
                <p14:cNvContentPartPr/>
                <p14:nvPr/>
              </p14:nvContentPartPr>
              <p14:xfrm>
                <a:off x="6915577" y="837701"/>
                <a:ext cx="48600" cy="2937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A026699-5F1B-4C84-9A9F-78105A9EB63F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909457" y="831581"/>
                  <a:ext cx="6084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D718928-2277-9E17-374A-67A9842ACFD5}"/>
                    </a:ext>
                  </a:extLst>
                </p14:cNvPr>
                <p14:cNvContentPartPr/>
                <p14:nvPr/>
              </p14:nvContentPartPr>
              <p14:xfrm>
                <a:off x="6995857" y="871541"/>
                <a:ext cx="43560" cy="3708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D718928-2277-9E17-374A-67A9842ACFD5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989737" y="865421"/>
                  <a:ext cx="5580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9653463-E86A-1565-4E40-5C933305A498}"/>
                    </a:ext>
                  </a:extLst>
                </p14:cNvPr>
                <p14:cNvContentPartPr/>
                <p14:nvPr/>
              </p14:nvContentPartPr>
              <p14:xfrm>
                <a:off x="190057" y="1040381"/>
                <a:ext cx="11977560" cy="5454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9653463-E86A-1565-4E40-5C933305A498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83937" y="1034261"/>
                  <a:ext cx="11989800" cy="557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453ECB8F-F452-E1A8-209E-C95BEF0350D3}"/>
                  </a:ext>
                </a:extLst>
              </p14:cNvPr>
              <p14:cNvContentPartPr/>
              <p14:nvPr/>
            </p14:nvContentPartPr>
            <p14:xfrm>
              <a:off x="1892497" y="2194541"/>
              <a:ext cx="4912920" cy="18432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453ECB8F-F452-E1A8-209E-C95BEF0350D3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1883857" y="2185901"/>
                <a:ext cx="4930560" cy="20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1" name="Group 230">
            <a:extLst>
              <a:ext uri="{FF2B5EF4-FFF2-40B4-BE49-F238E27FC236}">
                <a16:creationId xmlns:a16="http://schemas.microsoft.com/office/drawing/2014/main" id="{936EE967-19BA-C023-06BA-2300D6988418}"/>
              </a:ext>
            </a:extLst>
          </p:cNvPr>
          <p:cNvGrpSpPr/>
          <p:nvPr/>
        </p:nvGrpSpPr>
        <p:grpSpPr>
          <a:xfrm>
            <a:off x="8258377" y="1190861"/>
            <a:ext cx="732600" cy="1098000"/>
            <a:chOff x="8258377" y="1190861"/>
            <a:chExt cx="732600" cy="109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A1E02B8D-5E65-DDE7-6318-8E55DCDFA716}"/>
                    </a:ext>
                  </a:extLst>
                </p14:cNvPr>
                <p14:cNvContentPartPr/>
                <p14:nvPr/>
              </p14:nvContentPartPr>
              <p14:xfrm>
                <a:off x="8358097" y="1213541"/>
                <a:ext cx="384840" cy="107532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A1E02B8D-5E65-DDE7-6318-8E55DCDFA716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349097" y="1204901"/>
                  <a:ext cx="402480" cy="10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CE3DBF2D-BCD8-3C8A-05D0-FAE8441ED069}"/>
                    </a:ext>
                  </a:extLst>
                </p14:cNvPr>
                <p14:cNvContentPartPr/>
                <p14:nvPr/>
              </p14:nvContentPartPr>
              <p14:xfrm>
                <a:off x="8522977" y="1346741"/>
                <a:ext cx="349920" cy="84888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CE3DBF2D-BCD8-3C8A-05D0-FAE8441ED069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514337" y="1337741"/>
                  <a:ext cx="367560" cy="86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372D710C-ACAC-06F5-25CE-BEDD2ECAFAF2}"/>
                    </a:ext>
                  </a:extLst>
                </p14:cNvPr>
                <p14:cNvContentPartPr/>
                <p14:nvPr/>
              </p14:nvContentPartPr>
              <p14:xfrm>
                <a:off x="8599297" y="1235501"/>
                <a:ext cx="340200" cy="89388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372D710C-ACAC-06F5-25CE-BEDD2ECAFAF2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590297" y="1226861"/>
                  <a:ext cx="357840" cy="9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4BA1F337-7BD8-8876-46A5-0D8107A9A4AA}"/>
                    </a:ext>
                  </a:extLst>
                </p14:cNvPr>
                <p14:cNvContentPartPr/>
                <p14:nvPr/>
              </p14:nvContentPartPr>
              <p14:xfrm>
                <a:off x="8296537" y="1190861"/>
                <a:ext cx="694440" cy="85140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4BA1F337-7BD8-8876-46A5-0D8107A9A4AA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8287537" y="1182221"/>
                  <a:ext cx="712080" cy="86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53571E47-392F-DC1A-DD5B-4B35CE538984}"/>
                    </a:ext>
                  </a:extLst>
                </p14:cNvPr>
                <p14:cNvContentPartPr/>
                <p14:nvPr/>
              </p14:nvContentPartPr>
              <p14:xfrm>
                <a:off x="8258377" y="1386701"/>
                <a:ext cx="89640" cy="51228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53571E47-392F-DC1A-DD5B-4B35CE538984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249377" y="1377701"/>
                  <a:ext cx="107280" cy="52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D36FFC14-0BA2-FAB5-763A-3AA28DAE8362}"/>
                    </a:ext>
                  </a:extLst>
                </p14:cNvPr>
                <p14:cNvContentPartPr/>
                <p14:nvPr/>
              </p14:nvContentPartPr>
              <p14:xfrm>
                <a:off x="8309857" y="1284461"/>
                <a:ext cx="659880" cy="63936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D36FFC14-0BA2-FAB5-763A-3AA28DAE8362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301217" y="1275461"/>
                  <a:ext cx="677520" cy="65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20EDC400-CCE0-902E-46F0-81289F012F40}"/>
                    </a:ext>
                  </a:extLst>
                </p14:cNvPr>
                <p14:cNvContentPartPr/>
                <p14:nvPr/>
              </p14:nvContentPartPr>
              <p14:xfrm>
                <a:off x="8510377" y="1538261"/>
                <a:ext cx="353520" cy="70992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20EDC400-CCE0-902E-46F0-81289F012F40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501377" y="1529621"/>
                  <a:ext cx="371160" cy="72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D6CDA5C8-8918-0E55-5B0A-934E26E067F2}"/>
                    </a:ext>
                  </a:extLst>
                </p14:cNvPr>
                <p14:cNvContentPartPr/>
                <p14:nvPr/>
              </p14:nvContentPartPr>
              <p14:xfrm>
                <a:off x="8512537" y="1318301"/>
                <a:ext cx="307080" cy="83916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D6CDA5C8-8918-0E55-5B0A-934E26E067F2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503537" y="1309301"/>
                  <a:ext cx="324720" cy="85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FEF4EF85-7D86-CA93-FFD7-593561A689A9}"/>
                    </a:ext>
                  </a:extLst>
                </p14:cNvPr>
                <p14:cNvContentPartPr/>
                <p14:nvPr/>
              </p14:nvContentPartPr>
              <p14:xfrm>
                <a:off x="8583817" y="1350341"/>
                <a:ext cx="325080" cy="84168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FEF4EF85-7D86-CA93-FFD7-593561A689A9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575177" y="1341701"/>
                  <a:ext cx="342720" cy="859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5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EADD6F3C-0C88-FA19-2545-E154C76D954A}"/>
                  </a:ext>
                </a:extLst>
              </p14:cNvPr>
              <p14:cNvContentPartPr/>
              <p14:nvPr/>
            </p14:nvContentPartPr>
            <p14:xfrm>
              <a:off x="165937" y="734021"/>
              <a:ext cx="21960" cy="67788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EADD6F3C-0C88-FA19-2545-E154C76D954A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156937" y="725021"/>
                <a:ext cx="39600" cy="69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7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B2B504D9-9075-499F-3959-0395C6A5BBFD}"/>
                  </a:ext>
                </a:extLst>
              </p14:cNvPr>
              <p14:cNvContentPartPr/>
              <p14:nvPr/>
            </p14:nvContentPartPr>
            <p14:xfrm>
              <a:off x="2382817" y="5205941"/>
              <a:ext cx="24840" cy="12060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B2B504D9-9075-499F-3959-0395C6A5BBFD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2374177" y="5197301"/>
                <a:ext cx="4248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9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E073D9D2-F5EA-11E2-7E4C-4045654D06DD}"/>
                  </a:ext>
                </a:extLst>
              </p14:cNvPr>
              <p14:cNvContentPartPr/>
              <p14:nvPr/>
            </p14:nvContentPartPr>
            <p14:xfrm>
              <a:off x="5765737" y="1855421"/>
              <a:ext cx="147960" cy="19980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E073D9D2-F5EA-11E2-7E4C-4045654D06DD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5757097" y="1846421"/>
                <a:ext cx="16560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1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CD84703F-4BEB-B3D8-96FE-A3EC4AD33D46}"/>
                  </a:ext>
                </a:extLst>
              </p14:cNvPr>
              <p14:cNvContentPartPr/>
              <p14:nvPr/>
            </p14:nvContentPartPr>
            <p14:xfrm>
              <a:off x="5997577" y="1816541"/>
              <a:ext cx="120960" cy="24372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CD84703F-4BEB-B3D8-96FE-A3EC4AD33D46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5988937" y="1807541"/>
                <a:ext cx="13860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3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58D9E5B1-56A8-14F8-92FD-8C320A79EBF9}"/>
                  </a:ext>
                </a:extLst>
              </p14:cNvPr>
              <p14:cNvContentPartPr/>
              <p14:nvPr/>
            </p14:nvContentPartPr>
            <p14:xfrm>
              <a:off x="5608417" y="4399181"/>
              <a:ext cx="138600" cy="18324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58D9E5B1-56A8-14F8-92FD-8C320A79EBF9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5599417" y="4390181"/>
                <a:ext cx="15624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5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7689842A-7CD8-E20C-3AFA-930C0A2F6B3D}"/>
                  </a:ext>
                </a:extLst>
              </p14:cNvPr>
              <p14:cNvContentPartPr/>
              <p14:nvPr/>
            </p14:nvContentPartPr>
            <p14:xfrm>
              <a:off x="5782297" y="4280381"/>
              <a:ext cx="103680" cy="18000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7689842A-7CD8-E20C-3AFA-930C0A2F6B3D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5773657" y="4271381"/>
                <a:ext cx="12132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7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624B8701-2E50-496E-FFDD-6B383C0A57C9}"/>
                  </a:ext>
                </a:extLst>
              </p14:cNvPr>
              <p14:cNvContentPartPr/>
              <p14:nvPr/>
            </p14:nvContentPartPr>
            <p14:xfrm>
              <a:off x="5969497" y="4239341"/>
              <a:ext cx="33840" cy="25596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624B8701-2E50-496E-FFDD-6B383C0A57C9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5960497" y="4230701"/>
                <a:ext cx="5148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9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CBAEA0E7-8335-4C0D-1DF6-4D186FADE224}"/>
                  </a:ext>
                </a:extLst>
              </p14:cNvPr>
              <p14:cNvContentPartPr/>
              <p14:nvPr/>
            </p14:nvContentPartPr>
            <p14:xfrm>
              <a:off x="6082537" y="4234661"/>
              <a:ext cx="11160" cy="38268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CBAEA0E7-8335-4C0D-1DF6-4D186FADE224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6073897" y="4226021"/>
                <a:ext cx="2880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1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B9D65AAE-18E6-7E1A-2077-B94ED71EDDFE}"/>
                  </a:ext>
                </a:extLst>
              </p14:cNvPr>
              <p14:cNvContentPartPr/>
              <p14:nvPr/>
            </p14:nvContentPartPr>
            <p14:xfrm>
              <a:off x="5653417" y="5052941"/>
              <a:ext cx="153000" cy="23940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B9D65AAE-18E6-7E1A-2077-B94ED71EDDFE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5644417" y="5044301"/>
                <a:ext cx="17064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3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87074CBA-F6A9-0266-A972-86DD0BA3396E}"/>
                  </a:ext>
                </a:extLst>
              </p14:cNvPr>
              <p14:cNvContentPartPr/>
              <p14:nvPr/>
            </p14:nvContentPartPr>
            <p14:xfrm>
              <a:off x="5855017" y="5017661"/>
              <a:ext cx="113040" cy="18360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87074CBA-F6A9-0266-A972-86DD0BA3396E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5846017" y="5009021"/>
                <a:ext cx="13068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5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A15B6AA5-B3C9-0175-6156-BFF9D4F9ABE5}"/>
                  </a:ext>
                </a:extLst>
              </p14:cNvPr>
              <p14:cNvContentPartPr/>
              <p14:nvPr/>
            </p14:nvContentPartPr>
            <p14:xfrm>
              <a:off x="6098377" y="4974821"/>
              <a:ext cx="49680" cy="29016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A15B6AA5-B3C9-0175-6156-BFF9D4F9ABE5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6089377" y="4965821"/>
                <a:ext cx="6732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7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C3FC79F2-7624-4B3D-39DA-62763B0808E6}"/>
                  </a:ext>
                </a:extLst>
              </p14:cNvPr>
              <p14:cNvContentPartPr/>
              <p14:nvPr/>
            </p14:nvContentPartPr>
            <p14:xfrm>
              <a:off x="6188377" y="4974821"/>
              <a:ext cx="51480" cy="36828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C3FC79F2-7624-4B3D-39DA-62763B0808E6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6179377" y="4965821"/>
                <a:ext cx="69120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9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52ADA9D4-1120-E22B-70CF-02E39E0C1C52}"/>
                  </a:ext>
                </a:extLst>
              </p14:cNvPr>
              <p14:cNvContentPartPr/>
              <p14:nvPr/>
            </p14:nvContentPartPr>
            <p14:xfrm>
              <a:off x="2269057" y="1848581"/>
              <a:ext cx="140400" cy="23436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52ADA9D4-1120-E22B-70CF-02E39E0C1C52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2260417" y="1839941"/>
                <a:ext cx="15804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1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17B184AB-DC95-9EF6-25F2-C981D1E2EEE6}"/>
                  </a:ext>
                </a:extLst>
              </p14:cNvPr>
              <p14:cNvContentPartPr/>
              <p14:nvPr/>
            </p14:nvContentPartPr>
            <p14:xfrm>
              <a:off x="2460577" y="1873781"/>
              <a:ext cx="49320" cy="25092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17B184AB-DC95-9EF6-25F2-C981D1E2EEE6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2451937" y="1864781"/>
                <a:ext cx="6696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3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F4D674AD-CAD0-A2F1-7F0C-DC9F8EAFC720}"/>
                  </a:ext>
                </a:extLst>
              </p14:cNvPr>
              <p14:cNvContentPartPr/>
              <p14:nvPr/>
            </p14:nvContentPartPr>
            <p14:xfrm>
              <a:off x="3223777" y="1834541"/>
              <a:ext cx="138240" cy="18972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F4D674AD-CAD0-A2F1-7F0C-DC9F8EAFC720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3215137" y="1825901"/>
                <a:ext cx="15588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5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F71BAD94-2C3D-1F57-4652-8EE3E3FBE8B0}"/>
                  </a:ext>
                </a:extLst>
              </p14:cNvPr>
              <p14:cNvContentPartPr/>
              <p14:nvPr/>
            </p14:nvContentPartPr>
            <p14:xfrm>
              <a:off x="3443017" y="1813301"/>
              <a:ext cx="137520" cy="16200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F71BAD94-2C3D-1F57-4652-8EE3E3FBE8B0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3434017" y="1804301"/>
                <a:ext cx="15516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7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4736A749-E7D4-1E73-8BDF-67FB37D21ECB}"/>
                  </a:ext>
                </a:extLst>
              </p14:cNvPr>
              <p14:cNvContentPartPr/>
              <p14:nvPr/>
            </p14:nvContentPartPr>
            <p14:xfrm>
              <a:off x="2767297" y="1572461"/>
              <a:ext cx="328680" cy="467136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4736A749-E7D4-1E73-8BDF-67FB37D21ECB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2758657" y="1563461"/>
                <a:ext cx="346320" cy="46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9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A2C284E2-A39C-E3B1-0352-2CF3A81AC628}"/>
                  </a:ext>
                </a:extLst>
              </p14:cNvPr>
              <p14:cNvContentPartPr/>
              <p14:nvPr/>
            </p14:nvContentPartPr>
            <p14:xfrm>
              <a:off x="2275177" y="4442741"/>
              <a:ext cx="114120" cy="23796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A2C284E2-A39C-E3B1-0352-2CF3A81AC628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2266537" y="4434101"/>
                <a:ext cx="13176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1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BF4BAD03-B742-3D03-EDF4-51DDF1A0B47E}"/>
                  </a:ext>
                </a:extLst>
              </p14:cNvPr>
              <p14:cNvContentPartPr/>
              <p14:nvPr/>
            </p14:nvContentPartPr>
            <p14:xfrm>
              <a:off x="2403697" y="4476941"/>
              <a:ext cx="126360" cy="12852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BF4BAD03-B742-3D03-EDF4-51DDF1A0B47E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2395057" y="4467941"/>
                <a:ext cx="14400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3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1F4E81CA-23A5-1013-2C0D-B7E3C51013E6}"/>
                  </a:ext>
                </a:extLst>
              </p14:cNvPr>
              <p14:cNvContentPartPr/>
              <p14:nvPr/>
            </p14:nvContentPartPr>
            <p14:xfrm>
              <a:off x="2597737" y="4425821"/>
              <a:ext cx="59760" cy="20484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1F4E81CA-23A5-1013-2C0D-B7E3C51013E6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2589097" y="4416821"/>
                <a:ext cx="7740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5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36E749DC-50FE-16EA-CFF7-1BD6FC5ACC16}"/>
                  </a:ext>
                </a:extLst>
              </p14:cNvPr>
              <p14:cNvContentPartPr/>
              <p14:nvPr/>
            </p14:nvContentPartPr>
            <p14:xfrm>
              <a:off x="2670457" y="4425101"/>
              <a:ext cx="61560" cy="24876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36E749DC-50FE-16EA-CFF7-1BD6FC5ACC16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2661457" y="4416101"/>
                <a:ext cx="7920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7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0645D545-F8DB-A8B2-4B34-FBFD461F1235}"/>
                  </a:ext>
                </a:extLst>
              </p14:cNvPr>
              <p14:cNvContentPartPr/>
              <p14:nvPr/>
            </p14:nvContentPartPr>
            <p14:xfrm>
              <a:off x="3597457" y="4407101"/>
              <a:ext cx="32400" cy="18756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0645D545-F8DB-A8B2-4B34-FBFD461F1235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3588817" y="4398101"/>
                <a:ext cx="5004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9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66C3C50D-5DE9-ECF0-1550-04FD18E22A75}"/>
                  </a:ext>
                </a:extLst>
              </p14:cNvPr>
              <p14:cNvContentPartPr/>
              <p14:nvPr/>
            </p14:nvContentPartPr>
            <p14:xfrm>
              <a:off x="3469297" y="4324661"/>
              <a:ext cx="200520" cy="33804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66C3C50D-5DE9-ECF0-1550-04FD18E22A75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3460297" y="4316021"/>
                <a:ext cx="21816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1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BF08D5B4-F5BD-1726-73A4-524EBB80F4FA}"/>
                  </a:ext>
                </a:extLst>
              </p14:cNvPr>
              <p14:cNvContentPartPr/>
              <p14:nvPr/>
            </p14:nvContentPartPr>
            <p14:xfrm>
              <a:off x="2506657" y="4996781"/>
              <a:ext cx="209520" cy="36144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BF08D5B4-F5BD-1726-73A4-524EBB80F4FA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2498017" y="4988141"/>
                <a:ext cx="22716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3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CC9A2674-D09E-C2BD-D755-D74288574391}"/>
                  </a:ext>
                </a:extLst>
              </p14:cNvPr>
              <p14:cNvContentPartPr/>
              <p14:nvPr/>
            </p14:nvContentPartPr>
            <p14:xfrm>
              <a:off x="3470017" y="4950341"/>
              <a:ext cx="38880" cy="31212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CC9A2674-D09E-C2BD-D755-D74288574391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3461017" y="4941701"/>
                <a:ext cx="5652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5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AEBA5F97-7E2B-9B58-A782-A8CA9C4DF76D}"/>
                  </a:ext>
                </a:extLst>
              </p14:cNvPr>
              <p14:cNvContentPartPr/>
              <p14:nvPr/>
            </p14:nvContentPartPr>
            <p14:xfrm>
              <a:off x="3470737" y="4903901"/>
              <a:ext cx="145440" cy="3420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AEBA5F97-7E2B-9B58-A782-A8CA9C4DF76D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3462097" y="4895261"/>
                <a:ext cx="16308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7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CF8AE386-B105-559C-77BD-64CCA85B7818}"/>
                  </a:ext>
                </a:extLst>
              </p14:cNvPr>
              <p14:cNvContentPartPr/>
              <p14:nvPr/>
            </p14:nvContentPartPr>
            <p14:xfrm>
              <a:off x="3525097" y="5145461"/>
              <a:ext cx="152280" cy="4896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CF8AE386-B105-559C-77BD-64CCA85B7818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3516097" y="5136821"/>
                <a:ext cx="16992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9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806DFFAD-58AE-3FC9-C493-67FBB66FF418}"/>
                  </a:ext>
                </a:extLst>
              </p14:cNvPr>
              <p14:cNvContentPartPr/>
              <p14:nvPr/>
            </p14:nvContentPartPr>
            <p14:xfrm>
              <a:off x="3543457" y="5329421"/>
              <a:ext cx="235440" cy="5940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806DFFAD-58AE-3FC9-C493-67FBB66FF418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3534457" y="5320781"/>
                <a:ext cx="25308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1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742C6D59-BC40-9612-C131-45475C9A37EE}"/>
                  </a:ext>
                </a:extLst>
              </p14:cNvPr>
              <p14:cNvContentPartPr/>
              <p14:nvPr/>
            </p14:nvContentPartPr>
            <p14:xfrm>
              <a:off x="4412857" y="1831661"/>
              <a:ext cx="126360" cy="14040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742C6D59-BC40-9612-C131-45475C9A37EE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4403857" y="1823021"/>
                <a:ext cx="14400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3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C99E1BD9-66FB-1E9A-00FD-65810636B067}"/>
                  </a:ext>
                </a:extLst>
              </p14:cNvPr>
              <p14:cNvContentPartPr/>
              <p14:nvPr/>
            </p14:nvContentPartPr>
            <p14:xfrm>
              <a:off x="4693657" y="1731221"/>
              <a:ext cx="31680" cy="23472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C99E1BD9-66FB-1E9A-00FD-65810636B067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4684657" y="1722221"/>
                <a:ext cx="493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5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AFB064CD-D1F7-3ABA-CF82-E18EAC5B036A}"/>
                  </a:ext>
                </a:extLst>
              </p14:cNvPr>
              <p14:cNvContentPartPr/>
              <p14:nvPr/>
            </p14:nvContentPartPr>
            <p14:xfrm>
              <a:off x="4003897" y="1438541"/>
              <a:ext cx="317880" cy="443844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AFB064CD-D1F7-3ABA-CF82-E18EAC5B036A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3994897" y="1429901"/>
                <a:ext cx="335520" cy="445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7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896B0A29-25A1-E884-A46F-E12BCB122281}"/>
                  </a:ext>
                </a:extLst>
              </p14:cNvPr>
              <p14:cNvContentPartPr/>
              <p14:nvPr/>
            </p14:nvContentPartPr>
            <p14:xfrm>
              <a:off x="5207737" y="1492541"/>
              <a:ext cx="153000" cy="450432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896B0A29-25A1-E884-A46F-E12BCB122281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5198737" y="1483541"/>
                <a:ext cx="170640" cy="45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9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D86BEEF4-BB18-0576-0956-ADF559B739BE}"/>
                  </a:ext>
                </a:extLst>
              </p14:cNvPr>
              <p14:cNvContentPartPr/>
              <p14:nvPr/>
            </p14:nvContentPartPr>
            <p14:xfrm>
              <a:off x="4317817" y="4310621"/>
              <a:ext cx="133200" cy="21348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D86BEEF4-BB18-0576-0956-ADF559B739BE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4308817" y="4301621"/>
                <a:ext cx="15084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1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4334E8DF-A933-E09A-1FB1-E9B7F4128B82}"/>
                  </a:ext>
                </a:extLst>
              </p14:cNvPr>
              <p14:cNvContentPartPr/>
              <p14:nvPr/>
            </p14:nvContentPartPr>
            <p14:xfrm>
              <a:off x="4495657" y="4249781"/>
              <a:ext cx="139680" cy="17424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4334E8DF-A933-E09A-1FB1-E9B7F4128B82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4486657" y="4240781"/>
                <a:ext cx="15732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3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707E5AC9-F4D9-77C7-8447-FC5CD9434262}"/>
                  </a:ext>
                </a:extLst>
              </p14:cNvPr>
              <p14:cNvContentPartPr/>
              <p14:nvPr/>
            </p14:nvContentPartPr>
            <p14:xfrm>
              <a:off x="4717057" y="4186781"/>
              <a:ext cx="67680" cy="28224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707E5AC9-F4D9-77C7-8447-FC5CD9434262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4708417" y="4177781"/>
                <a:ext cx="8532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5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CC0AC9C0-E19F-2845-4D43-873322AF1370}"/>
                  </a:ext>
                </a:extLst>
              </p14:cNvPr>
              <p14:cNvContentPartPr/>
              <p14:nvPr/>
            </p14:nvContentPartPr>
            <p14:xfrm>
              <a:off x="4831537" y="4134941"/>
              <a:ext cx="56520" cy="32004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CC0AC9C0-E19F-2845-4D43-873322AF1370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4822537" y="4125941"/>
                <a:ext cx="7416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7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2EEF85CC-9F1C-0F8F-C8ED-381069546769}"/>
                  </a:ext>
                </a:extLst>
              </p14:cNvPr>
              <p14:cNvContentPartPr/>
              <p14:nvPr/>
            </p14:nvContentPartPr>
            <p14:xfrm>
              <a:off x="4445257" y="4972301"/>
              <a:ext cx="136440" cy="27720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2EEF85CC-9F1C-0F8F-C8ED-381069546769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4436257" y="4963661"/>
                <a:ext cx="15408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9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E205D25E-3F51-6A18-6267-37F7889A8AC9}"/>
                  </a:ext>
                </a:extLst>
              </p14:cNvPr>
              <p14:cNvContentPartPr/>
              <p14:nvPr/>
            </p14:nvContentPartPr>
            <p14:xfrm>
              <a:off x="4626697" y="4995341"/>
              <a:ext cx="126720" cy="16452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E205D25E-3F51-6A18-6267-37F7889A8AC9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4618057" y="4986341"/>
                <a:ext cx="14436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1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ECF5635D-E347-9BA8-A87A-5979E008CB4C}"/>
                  </a:ext>
                </a:extLst>
              </p14:cNvPr>
              <p14:cNvContentPartPr/>
              <p14:nvPr/>
            </p14:nvContentPartPr>
            <p14:xfrm>
              <a:off x="4843057" y="4944221"/>
              <a:ext cx="59040" cy="27432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ECF5635D-E347-9BA8-A87A-5979E008CB4C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4834057" y="4935221"/>
                <a:ext cx="7668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3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7A666AC8-7249-AD7F-66C2-2A0B8A5AB953}"/>
                  </a:ext>
                </a:extLst>
              </p14:cNvPr>
              <p14:cNvContentPartPr/>
              <p14:nvPr/>
            </p14:nvContentPartPr>
            <p14:xfrm>
              <a:off x="4957177" y="4881221"/>
              <a:ext cx="52200" cy="34884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7A666AC8-7249-AD7F-66C2-2A0B8A5AB953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4948177" y="4872221"/>
                <a:ext cx="6984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5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C0507B92-FBFE-C1FB-5A94-1BAAB173897D}"/>
                  </a:ext>
                </a:extLst>
              </p14:cNvPr>
              <p14:cNvContentPartPr/>
              <p14:nvPr/>
            </p14:nvContentPartPr>
            <p14:xfrm>
              <a:off x="2420977" y="5712461"/>
              <a:ext cx="199080" cy="40788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C0507B92-FBFE-C1FB-5A94-1BAAB173897D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2412337" y="5703821"/>
                <a:ext cx="21672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7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B929C1C2-C95C-3662-5E5B-438D80B21771}"/>
                  </a:ext>
                </a:extLst>
              </p14:cNvPr>
              <p14:cNvContentPartPr/>
              <p14:nvPr/>
            </p14:nvContentPartPr>
            <p14:xfrm>
              <a:off x="2539417" y="5914781"/>
              <a:ext cx="228600" cy="1692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B929C1C2-C95C-3662-5E5B-438D80B21771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2530417" y="5905781"/>
                <a:ext cx="24624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9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423C9F1C-D612-FA95-90D7-F6E4392175EB}"/>
                  </a:ext>
                </a:extLst>
              </p14:cNvPr>
              <p14:cNvContentPartPr/>
              <p14:nvPr/>
            </p14:nvContentPartPr>
            <p14:xfrm>
              <a:off x="3601417" y="5850341"/>
              <a:ext cx="15480" cy="21348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423C9F1C-D612-FA95-90D7-F6E4392175EB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3592777" y="5841341"/>
                <a:ext cx="3312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1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CC854563-9917-201A-A5DE-F93BB6BEC829}"/>
                  </a:ext>
                </a:extLst>
              </p14:cNvPr>
              <p14:cNvContentPartPr/>
              <p14:nvPr/>
            </p14:nvContentPartPr>
            <p14:xfrm>
              <a:off x="3531937" y="5802101"/>
              <a:ext cx="177120" cy="36072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CC854563-9917-201A-A5DE-F93BB6BEC829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3522937" y="5793101"/>
                <a:ext cx="19476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3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82DB1F9C-2346-BD12-92B7-9D9E2A39C2DC}"/>
                  </a:ext>
                </a:extLst>
              </p14:cNvPr>
              <p14:cNvContentPartPr/>
              <p14:nvPr/>
            </p14:nvContentPartPr>
            <p14:xfrm>
              <a:off x="3868897" y="5807861"/>
              <a:ext cx="153000" cy="34776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82DB1F9C-2346-BD12-92B7-9D9E2A39C2DC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3859897" y="5798861"/>
                <a:ext cx="17064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5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4127FA48-B9CF-A2F6-9E7A-2B050D03338B}"/>
                  </a:ext>
                </a:extLst>
              </p14:cNvPr>
              <p14:cNvContentPartPr/>
              <p14:nvPr/>
            </p14:nvContentPartPr>
            <p14:xfrm>
              <a:off x="3856297" y="5954741"/>
              <a:ext cx="193680" cy="6480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4127FA48-B9CF-A2F6-9E7A-2B050D03338B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3847297" y="5946101"/>
                <a:ext cx="21132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7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D6BEE0D1-A983-BBC1-A404-3B11F9EE338C}"/>
                  </a:ext>
                </a:extLst>
              </p14:cNvPr>
              <p14:cNvContentPartPr/>
              <p14:nvPr/>
            </p14:nvContentPartPr>
            <p14:xfrm>
              <a:off x="4476577" y="5779061"/>
              <a:ext cx="159480" cy="25524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D6BEE0D1-A983-BBC1-A404-3B11F9EE338C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4467937" y="5770421"/>
                <a:ext cx="17712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9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7CB2EB3F-FC79-1EA0-CD00-5E742A12A18B}"/>
                  </a:ext>
                </a:extLst>
              </p14:cNvPr>
              <p14:cNvContentPartPr/>
              <p14:nvPr/>
            </p14:nvContentPartPr>
            <p14:xfrm>
              <a:off x="4669177" y="5705621"/>
              <a:ext cx="151560" cy="22752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7CB2EB3F-FC79-1EA0-CD00-5E742A12A18B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4660177" y="5696621"/>
                <a:ext cx="16920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1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3E7E9B1D-7342-F1F5-2E93-2107FC01E3BD}"/>
                  </a:ext>
                </a:extLst>
              </p14:cNvPr>
              <p14:cNvContentPartPr/>
              <p14:nvPr/>
            </p14:nvContentPartPr>
            <p14:xfrm>
              <a:off x="4963657" y="5641901"/>
              <a:ext cx="31680" cy="37332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3E7E9B1D-7342-F1F5-2E93-2107FC01E3BD}"/>
                  </a:ext>
                </a:extLst>
              </p:cNvPr>
              <p:cNvPicPr/>
              <p:nvPr/>
            </p:nvPicPr>
            <p:blipFill>
              <a:blip r:embed="rId292"/>
              <a:stretch>
                <a:fillRect/>
              </a:stretch>
            </p:blipFill>
            <p:spPr>
              <a:xfrm>
                <a:off x="4954657" y="5632901"/>
                <a:ext cx="49320" cy="3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3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48A8A96B-D8FD-EA33-C569-C5954AF41FD3}"/>
                  </a:ext>
                </a:extLst>
              </p14:cNvPr>
              <p14:cNvContentPartPr/>
              <p14:nvPr/>
            </p14:nvContentPartPr>
            <p14:xfrm>
              <a:off x="5082457" y="5647301"/>
              <a:ext cx="40680" cy="34200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48A8A96B-D8FD-EA33-C569-C5954AF41FD3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5073457" y="5638301"/>
                <a:ext cx="5832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5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366AF39F-3390-7A23-341A-779BD526AAF7}"/>
                  </a:ext>
                </a:extLst>
              </p14:cNvPr>
              <p14:cNvContentPartPr/>
              <p14:nvPr/>
            </p14:nvContentPartPr>
            <p14:xfrm>
              <a:off x="5868337" y="5864021"/>
              <a:ext cx="122760" cy="26100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366AF39F-3390-7A23-341A-779BD526AAF7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5859337" y="5855021"/>
                <a:ext cx="14040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7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D8A672D3-B2D7-28D1-0B2C-485E82947CC9}"/>
                  </a:ext>
                </a:extLst>
              </p14:cNvPr>
              <p14:cNvContentPartPr/>
              <p14:nvPr/>
            </p14:nvContentPartPr>
            <p14:xfrm>
              <a:off x="6054097" y="5782661"/>
              <a:ext cx="132840" cy="16344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D8A672D3-B2D7-28D1-0B2C-485E82947CC9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6045457" y="5773661"/>
                <a:ext cx="15048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9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D6522281-36EB-BB14-A813-AB6BA0A8ED14}"/>
                  </a:ext>
                </a:extLst>
              </p14:cNvPr>
              <p14:cNvContentPartPr/>
              <p14:nvPr/>
            </p14:nvContentPartPr>
            <p14:xfrm>
              <a:off x="6285937" y="5747021"/>
              <a:ext cx="34560" cy="27648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D6522281-36EB-BB14-A813-AB6BA0A8ED14}"/>
                  </a:ext>
                </a:extLst>
              </p:cNvPr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6276937" y="5738381"/>
                <a:ext cx="5220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1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69598B48-F240-A2BF-F58B-2DD0BC3497AA}"/>
                  </a:ext>
                </a:extLst>
              </p14:cNvPr>
              <p14:cNvContentPartPr/>
              <p14:nvPr/>
            </p14:nvContentPartPr>
            <p14:xfrm>
              <a:off x="6409057" y="5741621"/>
              <a:ext cx="7200" cy="27072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69598B48-F240-A2BF-F58B-2DD0BC3497AA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6400417" y="5732981"/>
                <a:ext cx="2484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3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E866A8D1-BC70-FC80-2A0F-0055E1E3929B}"/>
                  </a:ext>
                </a:extLst>
              </p14:cNvPr>
              <p14:cNvContentPartPr/>
              <p14:nvPr/>
            </p14:nvContentPartPr>
            <p14:xfrm>
              <a:off x="4341577" y="5781941"/>
              <a:ext cx="28800" cy="57852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E866A8D1-BC70-FC80-2A0F-0055E1E3929B}"/>
                  </a:ext>
                </a:extLst>
              </p:cNvPr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4332937" y="5772941"/>
                <a:ext cx="46440" cy="59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5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4EEFE394-E085-9E36-9B1C-21A4A2163A3C}"/>
                  </a:ext>
                </a:extLst>
              </p14:cNvPr>
              <p14:cNvContentPartPr/>
              <p14:nvPr/>
            </p14:nvContentPartPr>
            <p14:xfrm>
              <a:off x="5364697" y="5881661"/>
              <a:ext cx="49320" cy="55008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4EEFE394-E085-9E36-9B1C-21A4A2163A3C}"/>
                  </a:ext>
                </a:extLst>
              </p:cNvPr>
              <p:cNvPicPr/>
              <p:nvPr/>
            </p:nvPicPr>
            <p:blipFill>
              <a:blip r:embed="rId306"/>
              <a:stretch>
                <a:fillRect/>
              </a:stretch>
            </p:blipFill>
            <p:spPr>
              <a:xfrm>
                <a:off x="5356057" y="5872661"/>
                <a:ext cx="66960" cy="56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7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7070CDE4-E7C5-83F3-0990-ACBA2F1DC062}"/>
                  </a:ext>
                </a:extLst>
              </p14:cNvPr>
              <p14:cNvContentPartPr/>
              <p14:nvPr/>
            </p14:nvContentPartPr>
            <p14:xfrm>
              <a:off x="234697" y="595421"/>
              <a:ext cx="7190640" cy="98136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7070CDE4-E7C5-83F3-0990-ACBA2F1DC062}"/>
                  </a:ext>
                </a:extLst>
              </p:cNvPr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225697" y="586781"/>
                <a:ext cx="7208280" cy="99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6" name="Group 235">
            <a:extLst>
              <a:ext uri="{FF2B5EF4-FFF2-40B4-BE49-F238E27FC236}">
                <a16:creationId xmlns:a16="http://schemas.microsoft.com/office/drawing/2014/main" id="{5B3425FF-869F-A561-A50B-31A59FFAF1EC}"/>
              </a:ext>
            </a:extLst>
          </p:cNvPr>
          <p:cNvGrpSpPr/>
          <p:nvPr/>
        </p:nvGrpSpPr>
        <p:grpSpPr>
          <a:xfrm>
            <a:off x="156217" y="1745981"/>
            <a:ext cx="1688040" cy="1213560"/>
            <a:chOff x="156217" y="1745981"/>
            <a:chExt cx="1688040" cy="121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9D7E950E-5C2E-6145-04F1-C4D04B269901}"/>
                    </a:ext>
                  </a:extLst>
                </p14:cNvPr>
                <p14:cNvContentPartPr/>
                <p14:nvPr/>
              </p14:nvContentPartPr>
              <p14:xfrm>
                <a:off x="156217" y="2018141"/>
                <a:ext cx="90360" cy="1152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9D7E950E-5C2E-6145-04F1-C4D04B269901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47217" y="2009501"/>
                  <a:ext cx="1080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74BCDA5-172A-ABDC-21C0-E49B900FC242}"/>
                    </a:ext>
                  </a:extLst>
                </p14:cNvPr>
                <p14:cNvContentPartPr/>
                <p14:nvPr/>
              </p14:nvContentPartPr>
              <p14:xfrm>
                <a:off x="281857" y="2000141"/>
                <a:ext cx="86040" cy="1026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74BCDA5-172A-ABDC-21C0-E49B900FC242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273217" y="1991501"/>
                  <a:ext cx="1036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95A4B1D-C58E-0189-27D4-0AA70A44F9ED}"/>
                    </a:ext>
                  </a:extLst>
                </p14:cNvPr>
                <p14:cNvContentPartPr/>
                <p14:nvPr/>
              </p14:nvContentPartPr>
              <p14:xfrm>
                <a:off x="457537" y="1900421"/>
                <a:ext cx="36360" cy="2062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95A4B1D-C58E-0189-27D4-0AA70A44F9ED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448897" y="1891421"/>
                  <a:ext cx="540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8D8F8A2-2033-917B-5615-57A8F1688AE3}"/>
                    </a:ext>
                  </a:extLst>
                </p14:cNvPr>
                <p14:cNvContentPartPr/>
                <p14:nvPr/>
              </p14:nvContentPartPr>
              <p14:xfrm>
                <a:off x="404977" y="1931741"/>
                <a:ext cx="162000" cy="702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8D8F8A2-2033-917B-5615-57A8F1688AE3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396337" y="1923101"/>
                  <a:ext cx="1796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16473EC-D1C6-6C43-CDF2-1DF00BE40616}"/>
                    </a:ext>
                  </a:extLst>
                </p14:cNvPr>
                <p14:cNvContentPartPr/>
                <p14:nvPr/>
              </p14:nvContentPartPr>
              <p14:xfrm>
                <a:off x="625657" y="1945061"/>
                <a:ext cx="45720" cy="3006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16473EC-D1C6-6C43-CDF2-1DF00BE40616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616657" y="1936421"/>
                  <a:ext cx="6336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0FCCA97-26ED-CE49-D889-96E7F1CF0426}"/>
                    </a:ext>
                  </a:extLst>
                </p14:cNvPr>
                <p14:cNvContentPartPr/>
                <p14:nvPr/>
              </p14:nvContentPartPr>
              <p14:xfrm>
                <a:off x="586057" y="1872701"/>
                <a:ext cx="106920" cy="1792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0FCCA97-26ED-CE49-D889-96E7F1CF0426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577057" y="1863701"/>
                  <a:ext cx="1245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861229CB-91B7-42E6-EF5C-8F5E18EA492F}"/>
                    </a:ext>
                  </a:extLst>
                </p14:cNvPr>
                <p14:cNvContentPartPr/>
                <p14:nvPr/>
              </p14:nvContentPartPr>
              <p14:xfrm>
                <a:off x="758137" y="1866581"/>
                <a:ext cx="84960" cy="1270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861229CB-91B7-42E6-EF5C-8F5E18EA492F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749497" y="1857581"/>
                  <a:ext cx="1026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E4E2E1B-4303-5DA8-96BD-0EE9230179E0}"/>
                    </a:ext>
                  </a:extLst>
                </p14:cNvPr>
                <p14:cNvContentPartPr/>
                <p14:nvPr/>
              </p14:nvContentPartPr>
              <p14:xfrm>
                <a:off x="909337" y="1745981"/>
                <a:ext cx="276480" cy="3355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E4E2E1B-4303-5DA8-96BD-0EE9230179E0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900697" y="1737341"/>
                  <a:ext cx="29412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B1C9A6E-A3B1-49B2-5E64-A2001F3698C0}"/>
                    </a:ext>
                  </a:extLst>
                </p14:cNvPr>
                <p14:cNvContentPartPr/>
                <p14:nvPr/>
              </p14:nvContentPartPr>
              <p14:xfrm>
                <a:off x="583537" y="2246381"/>
                <a:ext cx="299160" cy="781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B1C9A6E-A3B1-49B2-5E64-A2001F3698C0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574537" y="2237381"/>
                  <a:ext cx="3168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AC65CA1-1972-7BD1-5503-17E4DC749B88}"/>
                    </a:ext>
                  </a:extLst>
                </p14:cNvPr>
                <p14:cNvContentPartPr/>
                <p14:nvPr/>
              </p14:nvContentPartPr>
              <p14:xfrm>
                <a:off x="608017" y="2373101"/>
                <a:ext cx="259200" cy="468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AC65CA1-1972-7BD1-5503-17E4DC749B88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599017" y="2364101"/>
                  <a:ext cx="2768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E82FCCE3-1930-FF74-5B08-C255CB5980ED}"/>
                    </a:ext>
                  </a:extLst>
                </p14:cNvPr>
                <p14:cNvContentPartPr/>
                <p14:nvPr/>
              </p14:nvContentPartPr>
              <p14:xfrm>
                <a:off x="978457" y="2445461"/>
                <a:ext cx="865800" cy="51408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E82FCCE3-1930-FF74-5B08-C255CB5980ED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969457" y="2436821"/>
                  <a:ext cx="883440" cy="53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2BFFE996-65F0-5880-0B84-07E0A8765DE8}"/>
              </a:ext>
            </a:extLst>
          </p:cNvPr>
          <p:cNvGrpSpPr/>
          <p:nvPr/>
        </p:nvGrpSpPr>
        <p:grpSpPr>
          <a:xfrm>
            <a:off x="6669337" y="2063861"/>
            <a:ext cx="494280" cy="597600"/>
            <a:chOff x="6669337" y="2063861"/>
            <a:chExt cx="494280" cy="59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9AEA2D86-3137-62B3-AF60-D94B3B03685B}"/>
                    </a:ext>
                  </a:extLst>
                </p14:cNvPr>
                <p14:cNvContentPartPr/>
                <p14:nvPr/>
              </p14:nvContentPartPr>
              <p14:xfrm>
                <a:off x="6768697" y="2063861"/>
                <a:ext cx="318960" cy="59760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9AEA2D86-3137-62B3-AF60-D94B3B03685B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6759697" y="2055221"/>
                  <a:ext cx="336600" cy="61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0C5C66FC-2664-CD32-5C0F-7FC6F6EDB521}"/>
                    </a:ext>
                  </a:extLst>
                </p14:cNvPr>
                <p14:cNvContentPartPr/>
                <p14:nvPr/>
              </p14:nvContentPartPr>
              <p14:xfrm>
                <a:off x="6669337" y="2342141"/>
                <a:ext cx="494280" cy="16560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0C5C66FC-2664-CD32-5C0F-7FC6F6EDB521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6660697" y="2333501"/>
                  <a:ext cx="511920" cy="183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5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9C19E2E3-A8F6-1BFF-E918-60D93C918C45}"/>
                  </a:ext>
                </a:extLst>
              </p14:cNvPr>
              <p14:cNvContentPartPr/>
              <p14:nvPr/>
            </p14:nvContentPartPr>
            <p14:xfrm>
              <a:off x="1119217" y="3102821"/>
              <a:ext cx="968760" cy="46296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9C19E2E3-A8F6-1BFF-E918-60D93C918C45}"/>
                  </a:ext>
                </a:extLst>
              </p:cNvPr>
              <p:cNvPicPr/>
              <p:nvPr/>
            </p:nvPicPr>
            <p:blipFill>
              <a:blip r:embed="rId336"/>
              <a:stretch>
                <a:fillRect/>
              </a:stretch>
            </p:blipFill>
            <p:spPr>
              <a:xfrm>
                <a:off x="1110217" y="3094181"/>
                <a:ext cx="986400" cy="48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3" name="Group 242">
            <a:extLst>
              <a:ext uri="{FF2B5EF4-FFF2-40B4-BE49-F238E27FC236}">
                <a16:creationId xmlns:a16="http://schemas.microsoft.com/office/drawing/2014/main" id="{80C090FD-83EC-FC84-66BD-A88EB4C76FFB}"/>
              </a:ext>
            </a:extLst>
          </p:cNvPr>
          <p:cNvGrpSpPr/>
          <p:nvPr/>
        </p:nvGrpSpPr>
        <p:grpSpPr>
          <a:xfrm>
            <a:off x="6690577" y="2773421"/>
            <a:ext cx="468720" cy="462960"/>
            <a:chOff x="6690577" y="2773421"/>
            <a:chExt cx="468720" cy="46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D1E57A98-8343-8007-6FD7-848899A96B68}"/>
                    </a:ext>
                  </a:extLst>
                </p14:cNvPr>
                <p14:cNvContentPartPr/>
                <p14:nvPr/>
              </p14:nvContentPartPr>
              <p14:xfrm>
                <a:off x="6750697" y="2773421"/>
                <a:ext cx="268560" cy="46296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D1E57A98-8343-8007-6FD7-848899A96B68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6742057" y="2764421"/>
                  <a:ext cx="28620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A29F24BE-ACF4-2C32-5311-8993128BFA01}"/>
                    </a:ext>
                  </a:extLst>
                </p14:cNvPr>
                <p14:cNvContentPartPr/>
                <p14:nvPr/>
              </p14:nvContentPartPr>
              <p14:xfrm>
                <a:off x="6690577" y="2849381"/>
                <a:ext cx="468720" cy="18540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A29F24BE-ACF4-2C32-5311-8993128BFA01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6681577" y="2840741"/>
                  <a:ext cx="486360" cy="20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1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161F63A3-494C-D813-9FD8-855734FB9909}"/>
                  </a:ext>
                </a:extLst>
              </p14:cNvPr>
              <p14:cNvContentPartPr/>
              <p14:nvPr/>
            </p14:nvContentPartPr>
            <p14:xfrm>
              <a:off x="1166377" y="3855581"/>
              <a:ext cx="867960" cy="48204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161F63A3-494C-D813-9FD8-855734FB9909}"/>
                  </a:ext>
                </a:extLst>
              </p:cNvPr>
              <p:cNvPicPr/>
              <p:nvPr/>
            </p:nvPicPr>
            <p:blipFill>
              <a:blip r:embed="rId342"/>
              <a:stretch>
                <a:fillRect/>
              </a:stretch>
            </p:blipFill>
            <p:spPr>
              <a:xfrm>
                <a:off x="1157377" y="3846941"/>
                <a:ext cx="885600" cy="499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7" name="Group 246">
            <a:extLst>
              <a:ext uri="{FF2B5EF4-FFF2-40B4-BE49-F238E27FC236}">
                <a16:creationId xmlns:a16="http://schemas.microsoft.com/office/drawing/2014/main" id="{C580FB7C-19E7-89C9-2FAE-2ECBD56897A0}"/>
              </a:ext>
            </a:extLst>
          </p:cNvPr>
          <p:cNvGrpSpPr/>
          <p:nvPr/>
        </p:nvGrpSpPr>
        <p:grpSpPr>
          <a:xfrm>
            <a:off x="6494017" y="3302621"/>
            <a:ext cx="547560" cy="531360"/>
            <a:chOff x="6494017" y="3302621"/>
            <a:chExt cx="547560" cy="53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0A8B4E1A-EBEF-74A8-EED3-6F8DB1287120}"/>
                    </a:ext>
                  </a:extLst>
                </p14:cNvPr>
                <p14:cNvContentPartPr/>
                <p14:nvPr/>
              </p14:nvContentPartPr>
              <p14:xfrm>
                <a:off x="6590137" y="3302621"/>
                <a:ext cx="179640" cy="53136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0A8B4E1A-EBEF-74A8-EED3-6F8DB1287120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6581137" y="3293981"/>
                  <a:ext cx="197280" cy="54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53FBCD76-D3E7-E5F2-5480-36434C9292D4}"/>
                    </a:ext>
                  </a:extLst>
                </p14:cNvPr>
                <p14:cNvContentPartPr/>
                <p14:nvPr/>
              </p14:nvContentPartPr>
              <p14:xfrm>
                <a:off x="6494017" y="3462101"/>
                <a:ext cx="547560" cy="22932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53FBCD76-D3E7-E5F2-5480-36434C9292D4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6485017" y="3453101"/>
                  <a:ext cx="565200" cy="24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1E4CF64E-CF77-D490-E127-6822F40A970A}"/>
              </a:ext>
            </a:extLst>
          </p:cNvPr>
          <p:cNvGrpSpPr/>
          <p:nvPr/>
        </p:nvGrpSpPr>
        <p:grpSpPr>
          <a:xfrm>
            <a:off x="1756057" y="2447261"/>
            <a:ext cx="10075320" cy="4001760"/>
            <a:chOff x="1756057" y="2447261"/>
            <a:chExt cx="10075320" cy="400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B688CD98-1246-A232-DEB6-F189DFDBF230}"/>
                    </a:ext>
                  </a:extLst>
                </p14:cNvPr>
                <p14:cNvContentPartPr/>
                <p14:nvPr/>
              </p14:nvContentPartPr>
              <p14:xfrm>
                <a:off x="2427097" y="2572901"/>
                <a:ext cx="28440" cy="2199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688CD98-1246-A232-DEB6-F189DFDBF230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2420977" y="2566781"/>
                  <a:ext cx="406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8D1A77D-AEB0-AB9C-F5CF-5BAD3FF2D080}"/>
                    </a:ext>
                  </a:extLst>
                </p14:cNvPr>
                <p14:cNvContentPartPr/>
                <p14:nvPr/>
              </p14:nvContentPartPr>
              <p14:xfrm>
                <a:off x="3331777" y="2447261"/>
                <a:ext cx="99000" cy="2559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8D1A77D-AEB0-AB9C-F5CF-5BAD3FF2D080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3325657" y="2441141"/>
                  <a:ext cx="11124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051153E2-B951-6C48-0EAE-16AF3E351538}"/>
                    </a:ext>
                  </a:extLst>
                </p14:cNvPr>
                <p14:cNvContentPartPr/>
                <p14:nvPr/>
              </p14:nvContentPartPr>
              <p14:xfrm>
                <a:off x="3318817" y="2563181"/>
                <a:ext cx="139320" cy="529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051153E2-B951-6C48-0EAE-16AF3E351538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3312697" y="2557061"/>
                  <a:ext cx="1515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170821BE-2C3A-8D48-99DA-CCCBF96A0CB4}"/>
                    </a:ext>
                  </a:extLst>
                </p14:cNvPr>
                <p14:cNvContentPartPr/>
                <p14:nvPr/>
              </p14:nvContentPartPr>
              <p14:xfrm>
                <a:off x="4600777" y="2464181"/>
                <a:ext cx="19440" cy="3024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170821BE-2C3A-8D48-99DA-CCCBF96A0CB4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4594657" y="2458061"/>
                  <a:ext cx="3168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4B7B7E09-81A8-4433-E90C-5BB52213D819}"/>
                    </a:ext>
                  </a:extLst>
                </p14:cNvPr>
                <p14:cNvContentPartPr/>
                <p14:nvPr/>
              </p14:nvContentPartPr>
              <p14:xfrm>
                <a:off x="2419537" y="3158621"/>
                <a:ext cx="48600" cy="3232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4B7B7E09-81A8-4433-E90C-5BB52213D819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2413417" y="3152501"/>
                  <a:ext cx="6084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190CAC9A-FC41-4062-AF28-B9FDDEAC3460}"/>
                    </a:ext>
                  </a:extLst>
                </p14:cNvPr>
                <p14:cNvContentPartPr/>
                <p14:nvPr/>
              </p14:nvContentPartPr>
              <p14:xfrm>
                <a:off x="3372097" y="3115421"/>
                <a:ext cx="46800" cy="2282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190CAC9A-FC41-4062-AF28-B9FDDEAC3460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3365977" y="3109301"/>
                  <a:ext cx="590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955651C3-90DB-86B5-FEB7-B4077F51998D}"/>
                    </a:ext>
                  </a:extLst>
                </p14:cNvPr>
                <p14:cNvContentPartPr/>
                <p14:nvPr/>
              </p14:nvContentPartPr>
              <p14:xfrm>
                <a:off x="3343657" y="2964941"/>
                <a:ext cx="195480" cy="3834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955651C3-90DB-86B5-FEB7-B4077F51998D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3337537" y="2958821"/>
                  <a:ext cx="20772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B9918D4-48B7-9AD9-76AB-80EB23A1C1E3}"/>
                    </a:ext>
                  </a:extLst>
                </p14:cNvPr>
                <p14:cNvContentPartPr/>
                <p14:nvPr/>
              </p14:nvContentPartPr>
              <p14:xfrm>
                <a:off x="4688977" y="3073661"/>
                <a:ext cx="65880" cy="2685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B9918D4-48B7-9AD9-76AB-80EB23A1C1E3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4682857" y="3067541"/>
                  <a:ext cx="7812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7CABE644-8017-6D09-A1B8-BF6451972C5E}"/>
                    </a:ext>
                  </a:extLst>
                </p14:cNvPr>
                <p14:cNvContentPartPr/>
                <p14:nvPr/>
              </p14:nvContentPartPr>
              <p14:xfrm>
                <a:off x="2442217" y="3810221"/>
                <a:ext cx="286200" cy="2394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7CABE644-8017-6D09-A1B8-BF6451972C5E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2436097" y="3804101"/>
                  <a:ext cx="2984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7C641F43-E66A-7D02-75B3-3EBE8752485C}"/>
                    </a:ext>
                  </a:extLst>
                </p14:cNvPr>
                <p14:cNvContentPartPr/>
                <p14:nvPr/>
              </p14:nvContentPartPr>
              <p14:xfrm>
                <a:off x="3601777" y="3672701"/>
                <a:ext cx="169200" cy="2480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7C641F43-E66A-7D02-75B3-3EBE8752485C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3595657" y="3666581"/>
                  <a:ext cx="1814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91BA05D0-082E-9314-FE0A-65B292F8219A}"/>
                    </a:ext>
                  </a:extLst>
                </p14:cNvPr>
                <p14:cNvContentPartPr/>
                <p14:nvPr/>
              </p14:nvContentPartPr>
              <p14:xfrm>
                <a:off x="4749457" y="3596741"/>
                <a:ext cx="179640" cy="2444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91BA05D0-082E-9314-FE0A-65B292F8219A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4743337" y="3590621"/>
                  <a:ext cx="19188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3A5604AA-AA63-F951-DEA6-2DC2C927D15C}"/>
                    </a:ext>
                  </a:extLst>
                </p14:cNvPr>
                <p14:cNvContentPartPr/>
                <p14:nvPr/>
              </p14:nvContentPartPr>
              <p14:xfrm>
                <a:off x="5733337" y="2501261"/>
                <a:ext cx="133920" cy="2851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3A5604AA-AA63-F951-DEA6-2DC2C927D15C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5727217" y="2495141"/>
                  <a:ext cx="146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26255295-81AF-CED8-5827-DD8DE4D70DBF}"/>
                    </a:ext>
                  </a:extLst>
                </p14:cNvPr>
                <p14:cNvContentPartPr/>
                <p14:nvPr/>
              </p14:nvContentPartPr>
              <p14:xfrm>
                <a:off x="5756377" y="2573621"/>
                <a:ext cx="160200" cy="1544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26255295-81AF-CED8-5827-DD8DE4D70DBF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5750257" y="2567501"/>
                  <a:ext cx="1724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D6822409-5CD0-93AB-E55D-B464D065DEE3}"/>
                    </a:ext>
                  </a:extLst>
                </p14:cNvPr>
                <p14:cNvContentPartPr/>
                <p14:nvPr/>
              </p14:nvContentPartPr>
              <p14:xfrm>
                <a:off x="6049057" y="2468501"/>
                <a:ext cx="92160" cy="2512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D6822409-5CD0-93AB-E55D-B464D065DEE3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6042937" y="2462381"/>
                  <a:ext cx="10440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827B0307-86EE-E517-68E1-199651A0DB23}"/>
                    </a:ext>
                  </a:extLst>
                </p14:cNvPr>
                <p14:cNvContentPartPr/>
                <p14:nvPr/>
              </p14:nvContentPartPr>
              <p14:xfrm>
                <a:off x="6039337" y="2578301"/>
                <a:ext cx="166320" cy="568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827B0307-86EE-E517-68E1-199651A0DB23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6033217" y="2572181"/>
                  <a:ext cx="1785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0B66CD4-5160-021D-70F6-14A234F0EE6F}"/>
                    </a:ext>
                  </a:extLst>
                </p14:cNvPr>
                <p14:cNvContentPartPr/>
                <p14:nvPr/>
              </p14:nvContentPartPr>
              <p14:xfrm>
                <a:off x="5857537" y="2937581"/>
                <a:ext cx="123480" cy="3582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0B66CD4-5160-021D-70F6-14A234F0EE6F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5851417" y="2931461"/>
                  <a:ext cx="13572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DE7407C-8E3B-1AC7-C189-8F1DFFB24142}"/>
                    </a:ext>
                  </a:extLst>
                </p14:cNvPr>
                <p14:cNvContentPartPr/>
                <p14:nvPr/>
              </p14:nvContentPartPr>
              <p14:xfrm>
                <a:off x="5840257" y="3051701"/>
                <a:ext cx="219600" cy="1749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DE7407C-8E3B-1AC7-C189-8F1DFFB24142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5834137" y="3045581"/>
                  <a:ext cx="2318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C6027BB-ED8C-8A06-EA6F-AB12B7840029}"/>
                    </a:ext>
                  </a:extLst>
                </p14:cNvPr>
                <p14:cNvContentPartPr/>
                <p14:nvPr/>
              </p14:nvContentPartPr>
              <p14:xfrm>
                <a:off x="6113497" y="2888981"/>
                <a:ext cx="178560" cy="3441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C6027BB-ED8C-8A06-EA6F-AB12B7840029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6107377" y="2882861"/>
                  <a:ext cx="1908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9B989128-8432-392E-872B-2B22F425E6A3}"/>
                    </a:ext>
                  </a:extLst>
                </p14:cNvPr>
                <p14:cNvContentPartPr/>
                <p14:nvPr/>
              </p14:nvContentPartPr>
              <p14:xfrm>
                <a:off x="6108457" y="3043061"/>
                <a:ext cx="225000" cy="806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9B989128-8432-392E-872B-2B22F425E6A3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6102337" y="3036941"/>
                  <a:ext cx="2372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181157D7-624F-86CE-08AA-5FD713841B93}"/>
                    </a:ext>
                  </a:extLst>
                </p14:cNvPr>
                <p14:cNvContentPartPr/>
                <p14:nvPr/>
              </p14:nvContentPartPr>
              <p14:xfrm>
                <a:off x="5458297" y="3701501"/>
                <a:ext cx="52920" cy="20592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181157D7-624F-86CE-08AA-5FD713841B93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5452177" y="3695381"/>
                  <a:ext cx="651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D344EF89-7C59-C7F2-BE6D-8B4B62CA557F}"/>
                    </a:ext>
                  </a:extLst>
                </p14:cNvPr>
                <p14:cNvContentPartPr/>
                <p14:nvPr/>
              </p14:nvContentPartPr>
              <p14:xfrm>
                <a:off x="5479897" y="3574421"/>
                <a:ext cx="335160" cy="2674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D344EF89-7C59-C7F2-BE6D-8B4B62CA557F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5473777" y="3568301"/>
                  <a:ext cx="34740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723ACAE5-1F28-3DC1-2BD8-80B3A55E8C34}"/>
                    </a:ext>
                  </a:extLst>
                </p14:cNvPr>
                <p14:cNvContentPartPr/>
                <p14:nvPr/>
              </p14:nvContentPartPr>
              <p14:xfrm>
                <a:off x="5879497" y="3603941"/>
                <a:ext cx="13320" cy="2041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723ACAE5-1F28-3DC1-2BD8-80B3A55E8C34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5873377" y="3597821"/>
                  <a:ext cx="255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AF9EB77E-AC8D-70F7-9EA2-7A3FACF653F3}"/>
                    </a:ext>
                  </a:extLst>
                </p14:cNvPr>
                <p14:cNvContentPartPr/>
                <p14:nvPr/>
              </p14:nvContentPartPr>
              <p14:xfrm>
                <a:off x="5868337" y="3496661"/>
                <a:ext cx="159120" cy="3452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AF9EB77E-AC8D-70F7-9EA2-7A3FACF653F3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5862217" y="3490541"/>
                  <a:ext cx="17136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9BDD209B-53A6-9791-F0E8-CD9A68A9E556}"/>
                    </a:ext>
                  </a:extLst>
                </p14:cNvPr>
                <p14:cNvContentPartPr/>
                <p14:nvPr/>
              </p14:nvContentPartPr>
              <p14:xfrm>
                <a:off x="9208417" y="2956301"/>
                <a:ext cx="258120" cy="47196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9BDD209B-53A6-9791-F0E8-CD9A68A9E556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9202297" y="2950181"/>
                  <a:ext cx="27036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21884B75-C879-B400-E6BF-319155F1E7B6}"/>
                    </a:ext>
                  </a:extLst>
                </p14:cNvPr>
                <p14:cNvContentPartPr/>
                <p14:nvPr/>
              </p14:nvContentPartPr>
              <p14:xfrm>
                <a:off x="9633217" y="3057101"/>
                <a:ext cx="10440" cy="29988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21884B75-C879-B400-E6BF-319155F1E7B6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9627097" y="3050981"/>
                  <a:ext cx="2268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016ED624-5B9B-2DB6-D30F-0EB83EE580A3}"/>
                    </a:ext>
                  </a:extLst>
                </p14:cNvPr>
                <p14:cNvContentPartPr/>
                <p14:nvPr/>
              </p14:nvContentPartPr>
              <p14:xfrm>
                <a:off x="9638257" y="2951981"/>
                <a:ext cx="157680" cy="8784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016ED624-5B9B-2DB6-D30F-0EB83EE580A3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9632137" y="2945861"/>
                  <a:ext cx="1699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15F1CDC1-96F4-EE11-7CAB-192EAF2B320A}"/>
                    </a:ext>
                  </a:extLst>
                </p14:cNvPr>
                <p14:cNvContentPartPr/>
                <p14:nvPr/>
              </p14:nvContentPartPr>
              <p14:xfrm>
                <a:off x="9636457" y="3155741"/>
                <a:ext cx="180360" cy="22140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15F1CDC1-96F4-EE11-7CAB-192EAF2B320A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9630337" y="3149621"/>
                  <a:ext cx="1926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394B18E6-2DB5-026F-2709-31201EB901A8}"/>
                    </a:ext>
                  </a:extLst>
                </p14:cNvPr>
                <p14:cNvContentPartPr/>
                <p14:nvPr/>
              </p14:nvContentPartPr>
              <p14:xfrm>
                <a:off x="10001137" y="3084101"/>
                <a:ext cx="32400" cy="46728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394B18E6-2DB5-026F-2709-31201EB901A8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9995017" y="3077981"/>
                  <a:ext cx="4464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68CE2206-05F8-FC24-1619-9C6AF59B67D7}"/>
                    </a:ext>
                  </a:extLst>
                </p14:cNvPr>
                <p14:cNvContentPartPr/>
                <p14:nvPr/>
              </p14:nvContentPartPr>
              <p14:xfrm>
                <a:off x="10000777" y="2995901"/>
                <a:ext cx="182160" cy="24984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68CE2206-05F8-FC24-1619-9C6AF59B67D7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9994657" y="2989781"/>
                  <a:ext cx="19440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DC250D40-554C-1466-067C-E9CBB6AAAEE7}"/>
                    </a:ext>
                  </a:extLst>
                </p14:cNvPr>
                <p14:cNvContentPartPr/>
                <p14:nvPr/>
              </p14:nvContentPartPr>
              <p14:xfrm>
                <a:off x="10392457" y="3022541"/>
                <a:ext cx="18720" cy="34668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DC250D40-554C-1466-067C-E9CBB6AAAEE7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10386337" y="3016421"/>
                  <a:ext cx="3096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746EB414-45B1-B56D-D2F7-8BCD1FA3B896}"/>
                    </a:ext>
                  </a:extLst>
                </p14:cNvPr>
                <p14:cNvContentPartPr/>
                <p14:nvPr/>
              </p14:nvContentPartPr>
              <p14:xfrm>
                <a:off x="10299937" y="2926781"/>
                <a:ext cx="199440" cy="8064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746EB414-45B1-B56D-D2F7-8BCD1FA3B896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10293817" y="2920661"/>
                  <a:ext cx="2116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5E264734-A87D-349E-376D-38F7FDAE405C}"/>
                    </a:ext>
                  </a:extLst>
                </p14:cNvPr>
                <p14:cNvContentPartPr/>
                <p14:nvPr/>
              </p14:nvContentPartPr>
              <p14:xfrm>
                <a:off x="11013817" y="3050981"/>
                <a:ext cx="193680" cy="30708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5E264734-A87D-349E-376D-38F7FDAE405C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11007697" y="3044861"/>
                  <a:ext cx="20592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5AB1847C-DB42-E39C-33CA-E57A0800DA19}"/>
                    </a:ext>
                  </a:extLst>
                </p14:cNvPr>
                <p14:cNvContentPartPr/>
                <p14:nvPr/>
              </p14:nvContentPartPr>
              <p14:xfrm>
                <a:off x="11043697" y="3104621"/>
                <a:ext cx="154080" cy="10008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5AB1847C-DB42-E39C-33CA-E57A0800DA19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11037577" y="3098501"/>
                  <a:ext cx="1663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9C563145-85D9-3D25-791B-D74B7F2D7D0E}"/>
                    </a:ext>
                  </a:extLst>
                </p14:cNvPr>
                <p14:cNvContentPartPr/>
                <p14:nvPr/>
              </p14:nvContentPartPr>
              <p14:xfrm>
                <a:off x="11285617" y="2946941"/>
                <a:ext cx="231120" cy="32724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9C563145-85D9-3D25-791B-D74B7F2D7D0E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11279497" y="2940821"/>
                  <a:ext cx="24336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8204E3B8-7BC7-39A3-6EC3-A29F5E65029E}"/>
                    </a:ext>
                  </a:extLst>
                </p14:cNvPr>
                <p14:cNvContentPartPr/>
                <p14:nvPr/>
              </p14:nvContentPartPr>
              <p14:xfrm>
                <a:off x="11635537" y="2959901"/>
                <a:ext cx="6480" cy="27144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8204E3B8-7BC7-39A3-6EC3-A29F5E65029E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11629417" y="2953781"/>
                  <a:ext cx="1872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1D4A205C-641C-1897-4324-F8DCB27F799C}"/>
                    </a:ext>
                  </a:extLst>
                </p14:cNvPr>
                <p14:cNvContentPartPr/>
                <p14:nvPr/>
              </p14:nvContentPartPr>
              <p14:xfrm>
                <a:off x="11571457" y="2877101"/>
                <a:ext cx="176040" cy="6012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1D4A205C-641C-1897-4324-F8DCB27F799C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11565337" y="2870981"/>
                  <a:ext cx="1882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5F6257F5-2B2B-267C-2242-40D6F9343468}"/>
                    </a:ext>
                  </a:extLst>
                </p14:cNvPr>
                <p14:cNvContentPartPr/>
                <p14:nvPr/>
              </p14:nvContentPartPr>
              <p14:xfrm>
                <a:off x="11826697" y="2924261"/>
                <a:ext cx="4680" cy="36468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5F6257F5-2B2B-267C-2242-40D6F9343468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11820577" y="2918141"/>
                  <a:ext cx="1692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FCA3F86D-FA23-2C37-F557-D35E9717A2F2}"/>
                    </a:ext>
                  </a:extLst>
                </p14:cNvPr>
                <p14:cNvContentPartPr/>
                <p14:nvPr/>
              </p14:nvContentPartPr>
              <p14:xfrm>
                <a:off x="10144777" y="3981581"/>
                <a:ext cx="194040" cy="33048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FCA3F86D-FA23-2C37-F557-D35E9717A2F2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10138657" y="3975461"/>
                  <a:ext cx="20628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8EA620FD-2242-29F0-7E29-84DC705A4DD3}"/>
                    </a:ext>
                  </a:extLst>
                </p14:cNvPr>
                <p14:cNvContentPartPr/>
                <p14:nvPr/>
              </p14:nvContentPartPr>
              <p14:xfrm>
                <a:off x="10162777" y="3890861"/>
                <a:ext cx="357840" cy="9324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8EA620FD-2242-29F0-7E29-84DC705A4DD3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10156657" y="3884741"/>
                  <a:ext cx="3700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3DC6291A-0C8C-6F46-07CB-A932351279B7}"/>
                    </a:ext>
                  </a:extLst>
                </p14:cNvPr>
                <p14:cNvContentPartPr/>
                <p14:nvPr/>
              </p14:nvContentPartPr>
              <p14:xfrm>
                <a:off x="10525657" y="3966821"/>
                <a:ext cx="118800" cy="24084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3DC6291A-0C8C-6F46-07CB-A932351279B7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10519537" y="3960701"/>
                  <a:ext cx="1310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C160D899-3EAC-7EE4-D123-8D2A355C2BA0}"/>
                    </a:ext>
                  </a:extLst>
                </p14:cNvPr>
                <p14:cNvContentPartPr/>
                <p14:nvPr/>
              </p14:nvContentPartPr>
              <p14:xfrm>
                <a:off x="10778017" y="3996341"/>
                <a:ext cx="12600" cy="27792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C160D899-3EAC-7EE4-D123-8D2A355C2BA0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10771897" y="3990221"/>
                  <a:ext cx="248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122F1A75-D35E-1BA6-139E-078D9B72C7A5}"/>
                    </a:ext>
                  </a:extLst>
                </p14:cNvPr>
                <p14:cNvContentPartPr/>
                <p14:nvPr/>
              </p14:nvContentPartPr>
              <p14:xfrm>
                <a:off x="10917697" y="3871421"/>
                <a:ext cx="199800" cy="34452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122F1A75-D35E-1BA6-139E-078D9B72C7A5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10911577" y="3865301"/>
                  <a:ext cx="21204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3D538E01-0A54-D3F3-51EA-A5A7C017CE34}"/>
                    </a:ext>
                  </a:extLst>
                </p14:cNvPr>
                <p14:cNvContentPartPr/>
                <p14:nvPr/>
              </p14:nvContentPartPr>
              <p14:xfrm>
                <a:off x="6487537" y="4015061"/>
                <a:ext cx="745560" cy="51120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3D538E01-0A54-D3F3-51EA-A5A7C017CE34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6481417" y="4008941"/>
                  <a:ext cx="75780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119F8A90-BC0F-AFBA-4C70-4ADE44709C45}"/>
                    </a:ext>
                  </a:extLst>
                </p14:cNvPr>
                <p14:cNvContentPartPr/>
                <p14:nvPr/>
              </p14:nvContentPartPr>
              <p14:xfrm>
                <a:off x="6494377" y="3873581"/>
                <a:ext cx="761760" cy="65052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119F8A90-BC0F-AFBA-4C70-4ADE44709C45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6488257" y="3867461"/>
                  <a:ext cx="774000" cy="66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27A20042-70C3-5448-79E5-A0EB25DBF600}"/>
                    </a:ext>
                  </a:extLst>
                </p14:cNvPr>
                <p14:cNvContentPartPr/>
                <p14:nvPr/>
              </p14:nvContentPartPr>
              <p14:xfrm>
                <a:off x="6681577" y="4574501"/>
                <a:ext cx="619200" cy="57708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27A20042-70C3-5448-79E5-A0EB25DBF600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6675457" y="4568381"/>
                  <a:ext cx="631440" cy="58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5A57E70F-B445-25E9-804E-E6E9A01B946D}"/>
                    </a:ext>
                  </a:extLst>
                </p14:cNvPr>
                <p14:cNvContentPartPr/>
                <p14:nvPr/>
              </p14:nvContentPartPr>
              <p14:xfrm>
                <a:off x="6639817" y="4575941"/>
                <a:ext cx="642600" cy="53964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5A57E70F-B445-25E9-804E-E6E9A01B946D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6633697" y="4569821"/>
                  <a:ext cx="65484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89F32195-79EF-043D-4663-DBD89D4B19B6}"/>
                    </a:ext>
                  </a:extLst>
                </p14:cNvPr>
                <p14:cNvContentPartPr/>
                <p14:nvPr/>
              </p14:nvContentPartPr>
              <p14:xfrm>
                <a:off x="6847897" y="5222501"/>
                <a:ext cx="687240" cy="72576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89F32195-79EF-043D-4663-DBD89D4B19B6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6841777" y="5216381"/>
                  <a:ext cx="699480" cy="73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93DB1C44-4AA1-7647-D26D-98E348F11CF0}"/>
                    </a:ext>
                  </a:extLst>
                </p14:cNvPr>
                <p14:cNvContentPartPr/>
                <p14:nvPr/>
              </p14:nvContentPartPr>
              <p14:xfrm>
                <a:off x="6789217" y="5190461"/>
                <a:ext cx="740880" cy="76932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93DB1C44-4AA1-7647-D26D-98E348F11CF0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6783097" y="5184341"/>
                  <a:ext cx="753120" cy="78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3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10768354-09D1-D8EA-189E-3FBA61E19CFD}"/>
                    </a:ext>
                  </a:extLst>
                </p14:cNvPr>
                <p14:cNvContentPartPr/>
                <p14:nvPr/>
              </p14:nvContentPartPr>
              <p14:xfrm>
                <a:off x="6821617" y="5248421"/>
                <a:ext cx="663120" cy="72936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10768354-09D1-D8EA-189E-3FBA61E19CFD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6815497" y="5242301"/>
                  <a:ext cx="675360" cy="74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5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470CB092-EB3B-4C3B-1DF9-572AEE9487B8}"/>
                    </a:ext>
                  </a:extLst>
                </p14:cNvPr>
                <p14:cNvContentPartPr/>
                <p14:nvPr/>
              </p14:nvContentPartPr>
              <p14:xfrm>
                <a:off x="7541617" y="3733181"/>
                <a:ext cx="509040" cy="245556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470CB092-EB3B-4C3B-1DF9-572AEE9487B8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7535497" y="3727061"/>
                  <a:ext cx="521280" cy="246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7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37D046FC-BF30-A9D9-8389-D24D85D6866F}"/>
                    </a:ext>
                  </a:extLst>
                </p14:cNvPr>
                <p14:cNvContentPartPr/>
                <p14:nvPr/>
              </p14:nvContentPartPr>
              <p14:xfrm>
                <a:off x="8598577" y="3757301"/>
                <a:ext cx="1139040" cy="97632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37D046FC-BF30-A9D9-8389-D24D85D6866F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8592457" y="3751181"/>
                  <a:ext cx="1151280" cy="9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F84680CE-E4B6-9A1F-A099-0BB84C52A7CC}"/>
                    </a:ext>
                  </a:extLst>
                </p14:cNvPr>
                <p14:cNvContentPartPr/>
                <p14:nvPr/>
              </p14:nvContentPartPr>
              <p14:xfrm>
                <a:off x="8516497" y="4112621"/>
                <a:ext cx="988920" cy="96156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F84680CE-E4B6-9A1F-A099-0BB84C52A7CC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8510377" y="4106501"/>
                  <a:ext cx="1001160" cy="9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B5812F31-EEB5-0B4D-2560-D3380D54DDDB}"/>
                    </a:ext>
                  </a:extLst>
                </p14:cNvPr>
                <p14:cNvContentPartPr/>
                <p14:nvPr/>
              </p14:nvContentPartPr>
              <p14:xfrm>
                <a:off x="8435497" y="4595021"/>
                <a:ext cx="560880" cy="55656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B5812F31-EEB5-0B4D-2560-D3380D54DDDB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8429377" y="4588901"/>
                  <a:ext cx="573120" cy="56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3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A56AB41A-A724-650C-24D0-4F0C18840815}"/>
                    </a:ext>
                  </a:extLst>
                </p14:cNvPr>
                <p14:cNvContentPartPr/>
                <p14:nvPr/>
              </p14:nvContentPartPr>
              <p14:xfrm>
                <a:off x="8402737" y="3994181"/>
                <a:ext cx="1116000" cy="106164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A56AB41A-A724-650C-24D0-4F0C18840815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8396617" y="3988061"/>
                  <a:ext cx="1128240" cy="10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5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6C7918B6-30D5-33F8-63C9-D1C6603DD3DD}"/>
                    </a:ext>
                  </a:extLst>
                </p14:cNvPr>
                <p14:cNvContentPartPr/>
                <p14:nvPr/>
              </p14:nvContentPartPr>
              <p14:xfrm>
                <a:off x="8414257" y="4020101"/>
                <a:ext cx="1026000" cy="111888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6C7918B6-30D5-33F8-63C9-D1C6603DD3DD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8408137" y="4013981"/>
                  <a:ext cx="1038240" cy="11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7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C3881BED-1828-DB84-5600-3FA6E7E4D9E1}"/>
                    </a:ext>
                  </a:extLst>
                </p14:cNvPr>
                <p14:cNvContentPartPr/>
                <p14:nvPr/>
              </p14:nvContentPartPr>
              <p14:xfrm>
                <a:off x="8574817" y="3972941"/>
                <a:ext cx="997560" cy="105732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C3881BED-1828-DB84-5600-3FA6E7E4D9E1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8568697" y="3966821"/>
                  <a:ext cx="1009800" cy="10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9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A790AAFE-C7F7-BEE6-0A66-696DE0879C05}"/>
                    </a:ext>
                  </a:extLst>
                </p14:cNvPr>
                <p14:cNvContentPartPr/>
                <p14:nvPr/>
              </p14:nvContentPartPr>
              <p14:xfrm>
                <a:off x="8432617" y="4244741"/>
                <a:ext cx="427320" cy="97704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A790AAFE-C7F7-BEE6-0A66-696DE0879C05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8426497" y="4238621"/>
                  <a:ext cx="439560" cy="9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1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74096D3F-2417-9E99-5A6F-03CD9E50E452}"/>
                    </a:ext>
                  </a:extLst>
                </p14:cNvPr>
                <p14:cNvContentPartPr/>
                <p14:nvPr/>
              </p14:nvContentPartPr>
              <p14:xfrm>
                <a:off x="8446657" y="4141781"/>
                <a:ext cx="818280" cy="81684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74096D3F-2417-9E99-5A6F-03CD9E50E452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8440537" y="4135661"/>
                  <a:ext cx="830520" cy="82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3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1842C6C8-89A6-FC5F-D12C-28C922B2DCEC}"/>
                    </a:ext>
                  </a:extLst>
                </p14:cNvPr>
                <p14:cNvContentPartPr/>
                <p14:nvPr/>
              </p14:nvContentPartPr>
              <p14:xfrm>
                <a:off x="8412817" y="4307741"/>
                <a:ext cx="667080" cy="78768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1842C6C8-89A6-FC5F-D12C-28C922B2DCEC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8406697" y="4301621"/>
                  <a:ext cx="679320" cy="79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5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46CCD308-1469-6911-2E4B-EC6D98D457D4}"/>
                    </a:ext>
                  </a:extLst>
                </p14:cNvPr>
                <p14:cNvContentPartPr/>
                <p14:nvPr/>
              </p14:nvContentPartPr>
              <p14:xfrm>
                <a:off x="7632697" y="3754781"/>
                <a:ext cx="443520" cy="223776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46CCD308-1469-6911-2E4B-EC6D98D457D4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7626577" y="3748661"/>
                  <a:ext cx="455760" cy="22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7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55EFF4FE-D968-7BEE-E5B9-40D2A47D6315}"/>
                    </a:ext>
                  </a:extLst>
                </p14:cNvPr>
                <p14:cNvContentPartPr/>
                <p14:nvPr/>
              </p14:nvContentPartPr>
              <p14:xfrm>
                <a:off x="7597777" y="3790781"/>
                <a:ext cx="614160" cy="228060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55EFF4FE-D968-7BEE-E5B9-40D2A47D6315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7591657" y="3784661"/>
                  <a:ext cx="626400" cy="22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9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4D080F7B-4306-5DEC-B483-46233CBC08D5}"/>
                    </a:ext>
                  </a:extLst>
                </p14:cNvPr>
                <p14:cNvContentPartPr/>
                <p14:nvPr/>
              </p14:nvContentPartPr>
              <p14:xfrm>
                <a:off x="1837417" y="3738221"/>
                <a:ext cx="5743800" cy="66816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4D080F7B-4306-5DEC-B483-46233CBC08D5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1831297" y="3732101"/>
                  <a:ext cx="5756040" cy="68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1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242995B2-B807-B725-0188-B70EC8DF670E}"/>
                    </a:ext>
                  </a:extLst>
                </p14:cNvPr>
                <p14:cNvContentPartPr/>
                <p14:nvPr/>
              </p14:nvContentPartPr>
              <p14:xfrm>
                <a:off x="1756057" y="4337621"/>
                <a:ext cx="6077160" cy="211140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242995B2-B807-B725-0188-B70EC8DF670E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749937" y="4331501"/>
                  <a:ext cx="6089400" cy="21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3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D0E057DF-DEAA-2436-A759-9B062D6314C5}"/>
                    </a:ext>
                  </a:extLst>
                </p14:cNvPr>
                <p14:cNvContentPartPr/>
                <p14:nvPr/>
              </p14:nvContentPartPr>
              <p14:xfrm>
                <a:off x="6676537" y="4113701"/>
                <a:ext cx="537840" cy="42732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D0E057DF-DEAA-2436-A759-9B062D6314C5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6670417" y="4107581"/>
                  <a:ext cx="55008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5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CA259698-FB0B-98FF-5A90-36A495A5B780}"/>
                    </a:ext>
                  </a:extLst>
                </p14:cNvPr>
                <p14:cNvContentPartPr/>
                <p14:nvPr/>
              </p14:nvContentPartPr>
              <p14:xfrm>
                <a:off x="6535777" y="3990941"/>
                <a:ext cx="753840" cy="58068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CA259698-FB0B-98FF-5A90-36A495A5B780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6529657" y="3984821"/>
                  <a:ext cx="766080" cy="59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7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EEBA8470-2F4E-BB82-893B-E3D560835698}"/>
                    </a:ext>
                  </a:extLst>
                </p14:cNvPr>
                <p14:cNvContentPartPr/>
                <p14:nvPr/>
              </p14:nvContentPartPr>
              <p14:xfrm>
                <a:off x="6533257" y="3888701"/>
                <a:ext cx="668160" cy="64440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EEBA8470-2F4E-BB82-893B-E3D560835698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6527137" y="3882581"/>
                  <a:ext cx="680400" cy="65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9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26335A98-7E2D-E6D4-9E10-5DCAE30E99A2}"/>
                    </a:ext>
                  </a:extLst>
                </p14:cNvPr>
                <p14:cNvContentPartPr/>
                <p14:nvPr/>
              </p14:nvContentPartPr>
              <p14:xfrm>
                <a:off x="6751417" y="4408541"/>
                <a:ext cx="718920" cy="70812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26335A98-7E2D-E6D4-9E10-5DCAE30E99A2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6745297" y="4402421"/>
                  <a:ext cx="731160" cy="72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1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BD1FD37B-5C6E-AE5A-A011-71585FC35597}"/>
                    </a:ext>
                  </a:extLst>
                </p14:cNvPr>
                <p14:cNvContentPartPr/>
                <p14:nvPr/>
              </p14:nvContentPartPr>
              <p14:xfrm>
                <a:off x="6702817" y="4332941"/>
                <a:ext cx="726120" cy="78048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BD1FD37B-5C6E-AE5A-A011-71585FC35597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6696697" y="4326821"/>
                  <a:ext cx="738360" cy="79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3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C77F9AD4-C0E3-511D-8C67-9E12D1D64DBB}"/>
                    </a:ext>
                  </a:extLst>
                </p14:cNvPr>
                <p14:cNvContentPartPr/>
                <p14:nvPr/>
              </p14:nvContentPartPr>
              <p14:xfrm>
                <a:off x="6941857" y="5195501"/>
                <a:ext cx="544680" cy="73260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C77F9AD4-C0E3-511D-8C67-9E12D1D64DBB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6935737" y="5189381"/>
                  <a:ext cx="556920" cy="744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27259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EDC3269-F117-18FD-31E7-D82AFC29E595}"/>
                  </a:ext>
                </a:extLst>
              </p14:cNvPr>
              <p14:cNvContentPartPr/>
              <p14:nvPr/>
            </p14:nvContentPartPr>
            <p14:xfrm>
              <a:off x="-1126823" y="1514861"/>
              <a:ext cx="12600" cy="16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EDC3269-F117-18FD-31E7-D82AFC29E5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32943" y="1508602"/>
                <a:ext cx="24840" cy="287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246706D-DF1E-D780-C0B7-21617C9425EC}"/>
                  </a:ext>
                </a:extLst>
              </p14:cNvPr>
              <p14:cNvContentPartPr/>
              <p14:nvPr/>
            </p14:nvContentPartPr>
            <p14:xfrm>
              <a:off x="4703017" y="6219701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246706D-DF1E-D780-C0B7-21617C9425E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96897" y="6213581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3D308DD-878D-B4B8-1639-44BF1132205B}"/>
                  </a:ext>
                </a:extLst>
              </p14:cNvPr>
              <p14:cNvContentPartPr/>
              <p14:nvPr/>
            </p14:nvContentPartPr>
            <p14:xfrm>
              <a:off x="2756857" y="6080021"/>
              <a:ext cx="360" cy="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3D308DD-878D-B4B8-1639-44BF1132205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50737" y="6073901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1294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EDC3269-F117-18FD-31E7-D82AFC29E595}"/>
                  </a:ext>
                </a:extLst>
              </p14:cNvPr>
              <p14:cNvContentPartPr/>
              <p14:nvPr/>
            </p14:nvContentPartPr>
            <p14:xfrm>
              <a:off x="-1126823" y="1514861"/>
              <a:ext cx="12600" cy="162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EDC3269-F117-18FD-31E7-D82AFC29E5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32943" y="1508602"/>
                <a:ext cx="24840" cy="287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A61E8F8-0AEB-29A7-EA70-5FE95008E387}"/>
                  </a:ext>
                </a:extLst>
              </p14:cNvPr>
              <p14:cNvContentPartPr/>
              <p14:nvPr/>
            </p14:nvContentPartPr>
            <p14:xfrm>
              <a:off x="663817" y="954701"/>
              <a:ext cx="33480" cy="2880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A61E8F8-0AEB-29A7-EA70-5FE95008E38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7762" y="948581"/>
                <a:ext cx="4559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4BBBEBC-1684-498E-F7B8-355F50863E41}"/>
                  </a:ext>
                </a:extLst>
              </p14:cNvPr>
              <p14:cNvContentPartPr/>
              <p14:nvPr/>
            </p14:nvContentPartPr>
            <p14:xfrm>
              <a:off x="543937" y="899981"/>
              <a:ext cx="247680" cy="302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4BBBEBC-1684-498E-F7B8-355F50863E4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7817" y="893861"/>
                <a:ext cx="25992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ED87368-9037-2382-4CBC-4E946B6BD8ED}"/>
                  </a:ext>
                </a:extLst>
              </p14:cNvPr>
              <p14:cNvContentPartPr/>
              <p14:nvPr/>
            </p14:nvContentPartPr>
            <p14:xfrm>
              <a:off x="839497" y="1085021"/>
              <a:ext cx="108360" cy="1278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ED87368-9037-2382-4CBC-4E946B6BD8E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3397" y="1078901"/>
                <a:ext cx="120559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8EDBBED-5678-DD76-53C7-2291D8F47FFB}"/>
                  </a:ext>
                </a:extLst>
              </p14:cNvPr>
              <p14:cNvContentPartPr/>
              <p14:nvPr/>
            </p14:nvContentPartPr>
            <p14:xfrm>
              <a:off x="974497" y="893501"/>
              <a:ext cx="113400" cy="2520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8EDBBED-5678-DD76-53C7-2291D8F47FF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68396" y="887381"/>
                <a:ext cx="125601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846D5BF-1C69-7496-7531-163A3D729C05}"/>
                  </a:ext>
                </a:extLst>
              </p14:cNvPr>
              <p14:cNvContentPartPr/>
              <p14:nvPr/>
            </p14:nvContentPartPr>
            <p14:xfrm>
              <a:off x="1142257" y="863261"/>
              <a:ext cx="74160" cy="3085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846D5BF-1C69-7496-7531-163A3D729C0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36137" y="857141"/>
                <a:ext cx="8640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FA363C8-ED75-D179-854A-F93AC232AF4B}"/>
                  </a:ext>
                </a:extLst>
              </p14:cNvPr>
              <p14:cNvContentPartPr/>
              <p14:nvPr/>
            </p14:nvContentPartPr>
            <p14:xfrm>
              <a:off x="1248457" y="1000061"/>
              <a:ext cx="105120" cy="1526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FA363C8-ED75-D179-854A-F93AC232AF4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2337" y="993941"/>
                <a:ext cx="11736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C095D35-DC25-E302-8A97-74D2073020FB}"/>
                  </a:ext>
                </a:extLst>
              </p14:cNvPr>
              <p14:cNvContentPartPr/>
              <p14:nvPr/>
            </p14:nvContentPartPr>
            <p14:xfrm>
              <a:off x="1481737" y="907541"/>
              <a:ext cx="59400" cy="2070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C095D35-DC25-E302-8A97-74D2073020F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75617" y="901421"/>
                <a:ext cx="7164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656F487-8D94-A4B8-463C-8E8333303B39}"/>
                  </a:ext>
                </a:extLst>
              </p14:cNvPr>
              <p14:cNvContentPartPr/>
              <p14:nvPr/>
            </p14:nvContentPartPr>
            <p14:xfrm>
              <a:off x="1449337" y="1083941"/>
              <a:ext cx="187560" cy="500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656F487-8D94-A4B8-463C-8E8333303B3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443205" y="1077821"/>
                <a:ext cx="199824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8A6A644-153A-C026-A4B2-3E3BCA37FA0E}"/>
                  </a:ext>
                </a:extLst>
              </p14:cNvPr>
              <p14:cNvContentPartPr/>
              <p14:nvPr/>
            </p14:nvContentPartPr>
            <p14:xfrm>
              <a:off x="604417" y="1772981"/>
              <a:ext cx="3517200" cy="439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8A6A644-153A-C026-A4B2-3E3BCA37FA0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98297" y="1766861"/>
                <a:ext cx="352944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510ED54-A347-85DC-3381-D6B2D4D94FFD}"/>
                  </a:ext>
                </a:extLst>
              </p14:cNvPr>
              <p14:cNvContentPartPr/>
              <p14:nvPr/>
            </p14:nvContentPartPr>
            <p14:xfrm>
              <a:off x="4136737" y="1754621"/>
              <a:ext cx="360" cy="3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510ED54-A347-85DC-3381-D6B2D4D94FF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130617" y="1748501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4EDC3FE-F39D-1EAA-D996-B4FB66C92D1C}"/>
                  </a:ext>
                </a:extLst>
              </p14:cNvPr>
              <p14:cNvContentPartPr/>
              <p14:nvPr/>
            </p14:nvContentPartPr>
            <p14:xfrm>
              <a:off x="637897" y="1830941"/>
              <a:ext cx="201960" cy="42156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4EDC3FE-F39D-1EAA-D996-B4FB66C92D1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31777" y="1824821"/>
                <a:ext cx="214200" cy="422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5DE0943-E197-82A8-741C-AD3026C8D320}"/>
                  </a:ext>
                </a:extLst>
              </p14:cNvPr>
              <p14:cNvContentPartPr/>
              <p14:nvPr/>
            </p14:nvContentPartPr>
            <p14:xfrm>
              <a:off x="819337" y="6070301"/>
              <a:ext cx="4242960" cy="460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5DE0943-E197-82A8-741C-AD3026C8D32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13217" y="6064181"/>
                <a:ext cx="425520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8181617-C6DA-5691-6CA1-60FAAD90F986}"/>
                  </a:ext>
                </a:extLst>
              </p14:cNvPr>
              <p14:cNvContentPartPr/>
              <p14:nvPr/>
            </p14:nvContentPartPr>
            <p14:xfrm>
              <a:off x="4079137" y="1654901"/>
              <a:ext cx="374760" cy="1058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8181617-C6DA-5691-6CA1-60FAAD90F98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073011" y="1648781"/>
                <a:ext cx="387012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C83DF4D-ED4D-22AF-851B-9FD2C855DEB6}"/>
                  </a:ext>
                </a:extLst>
              </p14:cNvPr>
              <p14:cNvContentPartPr/>
              <p14:nvPr/>
            </p14:nvContentPartPr>
            <p14:xfrm>
              <a:off x="4024777" y="1700981"/>
              <a:ext cx="683280" cy="45997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C83DF4D-ED4D-22AF-851B-9FD2C855DEB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018657" y="1694861"/>
                <a:ext cx="695520" cy="46119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246706D-DF1E-D780-C0B7-21617C9425EC}"/>
                  </a:ext>
                </a:extLst>
              </p14:cNvPr>
              <p14:cNvContentPartPr/>
              <p14:nvPr/>
            </p14:nvContentPartPr>
            <p14:xfrm>
              <a:off x="4703017" y="6219701"/>
              <a:ext cx="360" cy="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246706D-DF1E-D780-C0B7-21617C9425E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696897" y="6213581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80054CD-F956-A231-C393-5517F69DDC6F}"/>
                  </a:ext>
                </a:extLst>
              </p14:cNvPr>
              <p14:cNvContentPartPr/>
              <p14:nvPr/>
            </p14:nvContentPartPr>
            <p14:xfrm>
              <a:off x="720697" y="2298221"/>
              <a:ext cx="3976920" cy="2210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80054CD-F956-A231-C393-5517F69DDC6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14578" y="2292091"/>
                <a:ext cx="3989159" cy="233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9BF9BF3-D77C-61E1-4FEB-042D764CCCFB}"/>
                  </a:ext>
                </a:extLst>
              </p14:cNvPr>
              <p14:cNvContentPartPr/>
              <p14:nvPr/>
            </p14:nvContentPartPr>
            <p14:xfrm>
              <a:off x="2532937" y="1731941"/>
              <a:ext cx="187200" cy="43207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9BF9BF3-D77C-61E1-4FEB-042D764CCCFB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26817" y="1725821"/>
                <a:ext cx="199440" cy="433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3D308DD-878D-B4B8-1639-44BF1132205B}"/>
                  </a:ext>
                </a:extLst>
              </p14:cNvPr>
              <p14:cNvContentPartPr/>
              <p14:nvPr/>
            </p14:nvContentPartPr>
            <p14:xfrm>
              <a:off x="2756857" y="6080021"/>
              <a:ext cx="360" cy="3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3D308DD-878D-B4B8-1639-44BF1132205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750737" y="6073901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6FB11EC-1A9B-5EFC-9018-32A26E4728E8}"/>
                  </a:ext>
                </a:extLst>
              </p14:cNvPr>
              <p14:cNvContentPartPr/>
              <p14:nvPr/>
            </p14:nvContentPartPr>
            <p14:xfrm>
              <a:off x="1479217" y="2027861"/>
              <a:ext cx="155160" cy="2275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6FB11EC-1A9B-5EFC-9018-32A26E4728E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473097" y="2021741"/>
                <a:ext cx="16740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E837AF8-B6E6-95B1-4CA9-651C12DA5412}"/>
                  </a:ext>
                </a:extLst>
              </p14:cNvPr>
              <p14:cNvContentPartPr/>
              <p14:nvPr/>
            </p14:nvContentPartPr>
            <p14:xfrm>
              <a:off x="1745617" y="1983941"/>
              <a:ext cx="57600" cy="2318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E837AF8-B6E6-95B1-4CA9-651C12DA541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739497" y="1977821"/>
                <a:ext cx="6984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2D31019-5BB5-CE10-CF93-E1E42618FBB9}"/>
                  </a:ext>
                </a:extLst>
              </p14:cNvPr>
              <p14:cNvContentPartPr/>
              <p14:nvPr/>
            </p14:nvContentPartPr>
            <p14:xfrm>
              <a:off x="1731577" y="2182661"/>
              <a:ext cx="233280" cy="302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2D31019-5BB5-CE10-CF93-E1E42618FBB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725457" y="2176541"/>
                <a:ext cx="24552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42D9987-83CE-AE8E-7D92-2F14E71C7A6B}"/>
                  </a:ext>
                </a:extLst>
              </p14:cNvPr>
              <p14:cNvContentPartPr/>
              <p14:nvPr/>
            </p14:nvContentPartPr>
            <p14:xfrm>
              <a:off x="3361657" y="2008061"/>
              <a:ext cx="166320" cy="1598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42D9987-83CE-AE8E-7D92-2F14E71C7A6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355537" y="2001941"/>
                <a:ext cx="17856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B63D19A-815A-A460-2F10-DBFDDD039812}"/>
                  </a:ext>
                </a:extLst>
              </p14:cNvPr>
              <p14:cNvContentPartPr/>
              <p14:nvPr/>
            </p14:nvContentPartPr>
            <p14:xfrm>
              <a:off x="3637777" y="1980341"/>
              <a:ext cx="173160" cy="1746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B63D19A-815A-A460-2F10-DBFDDD03981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631657" y="1974221"/>
                <a:ext cx="185400" cy="18684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1B8677E1-B233-BF53-0866-E20F840A2F5D}"/>
              </a:ext>
            </a:extLst>
          </p:cNvPr>
          <p:cNvGrpSpPr/>
          <p:nvPr/>
        </p:nvGrpSpPr>
        <p:grpSpPr>
          <a:xfrm>
            <a:off x="1524577" y="2738861"/>
            <a:ext cx="215280" cy="201240"/>
            <a:chOff x="1524577" y="2738861"/>
            <a:chExt cx="215280" cy="20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0FB0F40-F566-8026-2F45-6970DAE607B7}"/>
                    </a:ext>
                  </a:extLst>
                </p14:cNvPr>
                <p14:cNvContentPartPr/>
                <p14:nvPr/>
              </p14:nvContentPartPr>
              <p14:xfrm>
                <a:off x="1566697" y="2738861"/>
                <a:ext cx="58680" cy="2012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0FB0F40-F566-8026-2F45-6970DAE607B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560577" y="2732741"/>
                  <a:ext cx="709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BE5DB4F-8D18-ED81-935D-C79E0B87049A}"/>
                    </a:ext>
                  </a:extLst>
                </p14:cNvPr>
                <p14:cNvContentPartPr/>
                <p14:nvPr/>
              </p14:nvContentPartPr>
              <p14:xfrm>
                <a:off x="1524577" y="2910941"/>
                <a:ext cx="215280" cy="216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BE5DB4F-8D18-ED81-935D-C79E0B87049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518457" y="2904821"/>
                  <a:ext cx="227520" cy="3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1ED0D74-7496-B196-2ED8-4AF551FE066F}"/>
              </a:ext>
            </a:extLst>
          </p:cNvPr>
          <p:cNvGrpSpPr/>
          <p:nvPr/>
        </p:nvGrpSpPr>
        <p:grpSpPr>
          <a:xfrm>
            <a:off x="1560577" y="3216221"/>
            <a:ext cx="210240" cy="681840"/>
            <a:chOff x="1560577" y="3216221"/>
            <a:chExt cx="210240" cy="68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B272A49-C871-968C-B5E5-B3EB30842030}"/>
                    </a:ext>
                  </a:extLst>
                </p14:cNvPr>
                <p14:cNvContentPartPr/>
                <p14:nvPr/>
              </p14:nvContentPartPr>
              <p14:xfrm>
                <a:off x="1577137" y="3216221"/>
                <a:ext cx="68040" cy="1818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B272A49-C871-968C-B5E5-B3EB3084203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571017" y="3210101"/>
                  <a:ext cx="802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8018F18-FD52-B183-2AF1-04A1EC044A01}"/>
                    </a:ext>
                  </a:extLst>
                </p14:cNvPr>
                <p14:cNvContentPartPr/>
                <p14:nvPr/>
              </p14:nvContentPartPr>
              <p14:xfrm>
                <a:off x="1560577" y="3418901"/>
                <a:ext cx="199440" cy="115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8018F18-FD52-B183-2AF1-04A1EC044A0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554468" y="3412781"/>
                  <a:ext cx="211658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A37C42B-6411-4756-42A6-51942395525E}"/>
                    </a:ext>
                  </a:extLst>
                </p14:cNvPr>
                <p14:cNvContentPartPr/>
                <p14:nvPr/>
              </p14:nvContentPartPr>
              <p14:xfrm>
                <a:off x="1617097" y="3660101"/>
                <a:ext cx="153720" cy="2379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A37C42B-6411-4756-42A6-51942395525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610977" y="3653972"/>
                  <a:ext cx="165960" cy="25021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C30835E-8F76-3BA4-5E6F-65F5E2F1CA79}"/>
              </a:ext>
            </a:extLst>
          </p:cNvPr>
          <p:cNvGrpSpPr/>
          <p:nvPr/>
        </p:nvGrpSpPr>
        <p:grpSpPr>
          <a:xfrm>
            <a:off x="3142417" y="2609981"/>
            <a:ext cx="286200" cy="1161000"/>
            <a:chOff x="3142417" y="2609981"/>
            <a:chExt cx="286200" cy="116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6A62664-629E-D33B-FB57-6AFEF26C010B}"/>
                    </a:ext>
                  </a:extLst>
                </p14:cNvPr>
                <p14:cNvContentPartPr/>
                <p14:nvPr/>
              </p14:nvContentPartPr>
              <p14:xfrm>
                <a:off x="3159697" y="2609981"/>
                <a:ext cx="149040" cy="2566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6A62664-629E-D33B-FB57-6AFEF26C010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153562" y="2603861"/>
                  <a:ext cx="16131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412FEE6-0FFC-D751-BEF5-8A0508C9EB05}"/>
                    </a:ext>
                  </a:extLst>
                </p14:cNvPr>
                <p14:cNvContentPartPr/>
                <p14:nvPr/>
              </p14:nvContentPartPr>
              <p14:xfrm>
                <a:off x="3162217" y="2722301"/>
                <a:ext cx="120960" cy="230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412FEE6-0FFC-D751-BEF5-8A0508C9EB0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156097" y="2716275"/>
                  <a:ext cx="133200" cy="350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7AB7600-20D1-6B65-BF23-D3CF71297B68}"/>
                    </a:ext>
                  </a:extLst>
                </p14:cNvPr>
                <p14:cNvContentPartPr/>
                <p14:nvPr/>
              </p14:nvContentPartPr>
              <p14:xfrm>
                <a:off x="3165097" y="3193901"/>
                <a:ext cx="2880" cy="1512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7AB7600-20D1-6B65-BF23-D3CF71297B6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159657" y="3187781"/>
                  <a:ext cx="137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C1E0461-08B5-5260-8DDB-1BE0ED5F5391}"/>
                    </a:ext>
                  </a:extLst>
                </p14:cNvPr>
                <p14:cNvContentPartPr/>
                <p14:nvPr/>
              </p14:nvContentPartPr>
              <p14:xfrm>
                <a:off x="3142417" y="3123701"/>
                <a:ext cx="173880" cy="2347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C1E0461-08B5-5260-8DDB-1BE0ED5F539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136297" y="3117572"/>
                  <a:ext cx="186120" cy="2469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B0BE007-A2BD-48F7-422D-9E0CC2D64758}"/>
                    </a:ext>
                  </a:extLst>
                </p14:cNvPr>
                <p14:cNvContentPartPr/>
                <p14:nvPr/>
              </p14:nvContentPartPr>
              <p14:xfrm>
                <a:off x="3252577" y="3546341"/>
                <a:ext cx="176040" cy="2246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B0BE007-A2BD-48F7-422D-9E0CC2D6475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246457" y="3540211"/>
                  <a:ext cx="188280" cy="2369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2F61842-837A-9C07-FE6D-8A87B0B6D487}"/>
              </a:ext>
            </a:extLst>
          </p:cNvPr>
          <p:cNvGrpSpPr/>
          <p:nvPr/>
        </p:nvGrpSpPr>
        <p:grpSpPr>
          <a:xfrm>
            <a:off x="1266457" y="4204781"/>
            <a:ext cx="611640" cy="257760"/>
            <a:chOff x="1266457" y="4204781"/>
            <a:chExt cx="611640" cy="25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0B49C6C-9095-30B0-1228-4F3B5BCEABC1}"/>
                    </a:ext>
                  </a:extLst>
                </p14:cNvPr>
                <p14:cNvContentPartPr/>
                <p14:nvPr/>
              </p14:nvContentPartPr>
              <p14:xfrm>
                <a:off x="1266457" y="4267061"/>
                <a:ext cx="172080" cy="1954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0B49C6C-9095-30B0-1228-4F3B5BCEABC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260324" y="4260941"/>
                  <a:ext cx="184346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5776817-B8D8-1341-62B9-E3CC65A73FF6}"/>
                    </a:ext>
                  </a:extLst>
                </p14:cNvPr>
                <p14:cNvContentPartPr/>
                <p14:nvPr/>
              </p14:nvContentPartPr>
              <p14:xfrm>
                <a:off x="1488937" y="4248701"/>
                <a:ext cx="115560" cy="1461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5776817-B8D8-1341-62B9-E3CC65A73FF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482836" y="4242581"/>
                  <a:ext cx="127762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9B0C031-8C86-8C64-0FAC-354206DFC7E9}"/>
                    </a:ext>
                  </a:extLst>
                </p14:cNvPr>
                <p14:cNvContentPartPr/>
                <p14:nvPr/>
              </p14:nvContentPartPr>
              <p14:xfrm>
                <a:off x="1739857" y="4204781"/>
                <a:ext cx="32040" cy="2386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9B0C031-8C86-8C64-0FAC-354206DFC7E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733737" y="4198652"/>
                  <a:ext cx="44280" cy="2509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2294BC9-9300-D4CA-E7AA-75B8EB2CA45E}"/>
                    </a:ext>
                  </a:extLst>
                </p14:cNvPr>
                <p14:cNvContentPartPr/>
                <p14:nvPr/>
              </p14:nvContentPartPr>
              <p14:xfrm>
                <a:off x="1838497" y="4210181"/>
                <a:ext cx="39600" cy="2440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2294BC9-9300-D4CA-E7AA-75B8EB2CA45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832377" y="4204070"/>
                  <a:ext cx="51840" cy="25630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6824A85D-6060-FB11-533A-4388C9BA147A}"/>
                  </a:ext>
                </a:extLst>
              </p14:cNvPr>
              <p14:cNvContentPartPr/>
              <p14:nvPr/>
            </p14:nvContentPartPr>
            <p14:xfrm>
              <a:off x="1576057" y="4787261"/>
              <a:ext cx="171720" cy="2574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6824A85D-6060-FB11-533A-4388C9BA147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569937" y="4781141"/>
                <a:ext cx="183960" cy="26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68839269-55F2-FFF8-B6C8-EE3224BA682F}"/>
              </a:ext>
            </a:extLst>
          </p:cNvPr>
          <p:cNvGrpSpPr/>
          <p:nvPr/>
        </p:nvGrpSpPr>
        <p:grpSpPr>
          <a:xfrm>
            <a:off x="3189577" y="4020461"/>
            <a:ext cx="262440" cy="901080"/>
            <a:chOff x="3189577" y="4020461"/>
            <a:chExt cx="262440" cy="90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4FE69CF-8522-5E69-53E7-34F3DDB6B7CB}"/>
                    </a:ext>
                  </a:extLst>
                </p14:cNvPr>
                <p14:cNvContentPartPr/>
                <p14:nvPr/>
              </p14:nvContentPartPr>
              <p14:xfrm>
                <a:off x="3255817" y="4072661"/>
                <a:ext cx="30240" cy="2358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4FE69CF-8522-5E69-53E7-34F3DDB6B7C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249623" y="4066541"/>
                  <a:ext cx="42627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1892408-EF03-416B-DE3A-7A8DA3F491AB}"/>
                    </a:ext>
                  </a:extLst>
                </p14:cNvPr>
                <p14:cNvContentPartPr/>
                <p14:nvPr/>
              </p14:nvContentPartPr>
              <p14:xfrm>
                <a:off x="3189577" y="4020461"/>
                <a:ext cx="229320" cy="3488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1892408-EF03-416B-DE3A-7A8DA3F491A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183467" y="4014341"/>
                  <a:ext cx="241541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7CE3BCE-6D56-BA90-25FE-2259D41C0897}"/>
                    </a:ext>
                  </a:extLst>
                </p14:cNvPr>
                <p14:cNvContentPartPr/>
                <p14:nvPr/>
              </p14:nvContentPartPr>
              <p14:xfrm>
                <a:off x="3261217" y="4617341"/>
                <a:ext cx="26640" cy="1976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7CE3BCE-6D56-BA90-25FE-2259D41C089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255097" y="4611221"/>
                  <a:ext cx="388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6DF7A36-C707-B969-9623-E8CCB971A31B}"/>
                    </a:ext>
                  </a:extLst>
                </p14:cNvPr>
                <p14:cNvContentPartPr/>
                <p14:nvPr/>
              </p14:nvContentPartPr>
              <p14:xfrm>
                <a:off x="3285697" y="4575941"/>
                <a:ext cx="109080" cy="104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6DF7A36-C707-B969-9623-E8CCB971A31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279577" y="4569821"/>
                  <a:ext cx="1213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E263603-B32F-5497-A975-2280DF594420}"/>
                    </a:ext>
                  </a:extLst>
                </p14:cNvPr>
                <p14:cNvContentPartPr/>
                <p14:nvPr/>
              </p14:nvContentPartPr>
              <p14:xfrm>
                <a:off x="3290737" y="4727141"/>
                <a:ext cx="111240" cy="3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E263603-B32F-5497-A975-2280DF59442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284617" y="4721021"/>
                  <a:ext cx="1234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3F12E56-B3B0-7A32-12AD-4184302CC5FB}"/>
                    </a:ext>
                  </a:extLst>
                </p14:cNvPr>
                <p14:cNvContentPartPr/>
                <p14:nvPr/>
              </p14:nvContentPartPr>
              <p14:xfrm>
                <a:off x="3284617" y="4893101"/>
                <a:ext cx="167400" cy="64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3F12E56-B3B0-7A32-12AD-4184302CC5F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278497" y="4887303"/>
                  <a:ext cx="179640" cy="180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334C5E5-10A2-5B0F-D395-CF85AA85A484}"/>
                    </a:ext>
                  </a:extLst>
                </p14:cNvPr>
                <p14:cNvContentPartPr/>
                <p14:nvPr/>
              </p14:nvContentPartPr>
              <p14:xfrm>
                <a:off x="3277057" y="4823621"/>
                <a:ext cx="10440" cy="979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334C5E5-10A2-5B0F-D395-CF85AA85A48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70937" y="4817501"/>
                  <a:ext cx="2268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5ECED00-3275-3775-9051-50EB55EB22B5}"/>
              </a:ext>
            </a:extLst>
          </p:cNvPr>
          <p:cNvGrpSpPr/>
          <p:nvPr/>
        </p:nvGrpSpPr>
        <p:grpSpPr>
          <a:xfrm>
            <a:off x="1584697" y="5369021"/>
            <a:ext cx="245520" cy="344880"/>
            <a:chOff x="1584697" y="5369021"/>
            <a:chExt cx="245520" cy="34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73FCC17-CF76-B761-5223-8C005D89E56F}"/>
                    </a:ext>
                  </a:extLst>
                </p14:cNvPr>
                <p14:cNvContentPartPr/>
                <p14:nvPr/>
              </p14:nvContentPartPr>
              <p14:xfrm>
                <a:off x="1584697" y="5369021"/>
                <a:ext cx="194040" cy="3448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73FCC17-CF76-B761-5223-8C005D89E56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578577" y="5362901"/>
                  <a:ext cx="20628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2BA65DD-DF89-BC95-AA82-C4806F03513A}"/>
                    </a:ext>
                  </a:extLst>
                </p14:cNvPr>
                <p14:cNvContentPartPr/>
                <p14:nvPr/>
              </p14:nvContentPartPr>
              <p14:xfrm>
                <a:off x="1653097" y="5567741"/>
                <a:ext cx="177120" cy="129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2BA65DD-DF89-BC95-AA82-C4806F03513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646989" y="5561621"/>
                  <a:ext cx="189335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792F9F5-3F4E-A025-D9FD-6B163ECA5337}"/>
              </a:ext>
            </a:extLst>
          </p:cNvPr>
          <p:cNvGrpSpPr/>
          <p:nvPr/>
        </p:nvGrpSpPr>
        <p:grpSpPr>
          <a:xfrm>
            <a:off x="3179137" y="5300621"/>
            <a:ext cx="612720" cy="372960"/>
            <a:chOff x="3179137" y="5300621"/>
            <a:chExt cx="612720" cy="37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8A59499-2619-D5C1-A68F-15BD2F340BFB}"/>
                    </a:ext>
                  </a:extLst>
                </p14:cNvPr>
                <p14:cNvContentPartPr/>
                <p14:nvPr/>
              </p14:nvContentPartPr>
              <p14:xfrm>
                <a:off x="3261937" y="5371181"/>
                <a:ext cx="35280" cy="2350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8A59499-2619-D5C1-A68F-15BD2F340BF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255817" y="5365061"/>
                  <a:ext cx="4752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735D64E-E282-7ABE-EF2D-AC2676B6675B}"/>
                    </a:ext>
                  </a:extLst>
                </p14:cNvPr>
                <p14:cNvContentPartPr/>
                <p14:nvPr/>
              </p14:nvContentPartPr>
              <p14:xfrm>
                <a:off x="3179137" y="5354621"/>
                <a:ext cx="211320" cy="3067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735D64E-E282-7ABE-EF2D-AC2676B6675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173017" y="5348494"/>
                  <a:ext cx="223560" cy="3189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76310D5-DF36-58C9-819F-92A0BEB8BA29}"/>
                    </a:ext>
                  </a:extLst>
                </p14:cNvPr>
                <p14:cNvContentPartPr/>
                <p14:nvPr/>
              </p14:nvContentPartPr>
              <p14:xfrm>
                <a:off x="3622657" y="5300621"/>
                <a:ext cx="169200" cy="3729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76310D5-DF36-58C9-819F-92A0BEB8BA2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616537" y="5294501"/>
                  <a:ext cx="18144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BE72325-32EC-B4F4-196F-B9317C898683}"/>
                    </a:ext>
                  </a:extLst>
                </p14:cNvPr>
                <p14:cNvContentPartPr/>
                <p14:nvPr/>
              </p14:nvContentPartPr>
              <p14:xfrm>
                <a:off x="3615817" y="5457581"/>
                <a:ext cx="153360" cy="349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BE72325-32EC-B4F4-196F-B9317C89868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609697" y="5451461"/>
                  <a:ext cx="165600" cy="47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CB9E80F-A440-E775-5748-3BD08E680B21}"/>
                  </a:ext>
                </a:extLst>
              </p14:cNvPr>
              <p14:cNvContentPartPr/>
              <p14:nvPr/>
            </p14:nvContentPartPr>
            <p14:xfrm>
              <a:off x="8319937" y="966581"/>
              <a:ext cx="18360" cy="2797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CB9E80F-A440-E775-5748-3BD08E680B21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313817" y="960453"/>
                <a:ext cx="30600" cy="2919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F1AB9EC-D283-C796-E865-692520578C23}"/>
                  </a:ext>
                </a:extLst>
              </p14:cNvPr>
              <p14:cNvContentPartPr/>
              <p14:nvPr/>
            </p14:nvContentPartPr>
            <p14:xfrm>
              <a:off x="8159737" y="903941"/>
              <a:ext cx="309600" cy="622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F1AB9EC-D283-C796-E865-692520578C23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153617" y="897856"/>
                <a:ext cx="321840" cy="744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34AD471-5434-D6D3-832A-891CC54A2262}"/>
                  </a:ext>
                </a:extLst>
              </p14:cNvPr>
              <p14:cNvContentPartPr/>
              <p14:nvPr/>
            </p14:nvContentPartPr>
            <p14:xfrm>
              <a:off x="8543857" y="871901"/>
              <a:ext cx="387000" cy="297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34AD471-5434-D6D3-832A-891CC54A2262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537737" y="865781"/>
                <a:ext cx="39924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1E396A0-F3CE-5AEE-09D2-3394D2E63115}"/>
                  </a:ext>
                </a:extLst>
              </p14:cNvPr>
              <p14:cNvContentPartPr/>
              <p14:nvPr/>
            </p14:nvContentPartPr>
            <p14:xfrm>
              <a:off x="9027697" y="870821"/>
              <a:ext cx="78840" cy="3114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1E396A0-F3CE-5AEE-09D2-3394D2E6311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021577" y="864708"/>
                <a:ext cx="91080" cy="3236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57FAC9D-FF73-528E-4630-D4CA0EC9AD29}"/>
                  </a:ext>
                </a:extLst>
              </p14:cNvPr>
              <p14:cNvContentPartPr/>
              <p14:nvPr/>
            </p14:nvContentPartPr>
            <p14:xfrm>
              <a:off x="9146137" y="1024541"/>
              <a:ext cx="96840" cy="1328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57FAC9D-FF73-528E-4630-D4CA0EC9AD29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140017" y="1018404"/>
                <a:ext cx="109080" cy="1451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29FC8AA-6ACC-B6D5-E3FB-17EC3A0B8DD8}"/>
                  </a:ext>
                </a:extLst>
              </p14:cNvPr>
              <p14:cNvContentPartPr/>
              <p14:nvPr/>
            </p14:nvContentPartPr>
            <p14:xfrm>
              <a:off x="9427657" y="889541"/>
              <a:ext cx="156600" cy="2440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29FC8AA-6ACC-B6D5-E3FB-17EC3A0B8DD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421537" y="883421"/>
                <a:ext cx="16884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31995A9-56AE-4D03-B2DF-D7151829B1BC}"/>
                  </a:ext>
                </a:extLst>
              </p14:cNvPr>
              <p14:cNvContentPartPr/>
              <p14:nvPr/>
            </p14:nvContentPartPr>
            <p14:xfrm>
              <a:off x="8600737" y="1284461"/>
              <a:ext cx="906480" cy="1105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31995A9-56AE-4D03-B2DF-D7151829B1BC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594617" y="1278341"/>
                <a:ext cx="91872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0251B64-821D-08BA-1FB2-9399BAA716B1}"/>
                  </a:ext>
                </a:extLst>
              </p14:cNvPr>
              <p14:cNvContentPartPr/>
              <p14:nvPr/>
            </p14:nvContentPartPr>
            <p14:xfrm>
              <a:off x="9464377" y="1301021"/>
              <a:ext cx="360" cy="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0251B64-821D-08BA-1FB2-9399BAA716B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458257" y="1294901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C7F72CC-A293-A9B2-94F3-F2E04DB3F0B0}"/>
                  </a:ext>
                </a:extLst>
              </p14:cNvPr>
              <p14:cNvContentPartPr/>
              <p14:nvPr/>
            </p14:nvContentPartPr>
            <p14:xfrm>
              <a:off x="7776697" y="1447901"/>
              <a:ext cx="3238200" cy="2577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C7F72CC-A293-A9B2-94F3-F2E04DB3F0B0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7770577" y="1441781"/>
                <a:ext cx="325044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044DBA7-FFFC-AB2D-42AC-222208A6AE6F}"/>
                  </a:ext>
                </a:extLst>
              </p14:cNvPr>
              <p14:cNvContentPartPr/>
              <p14:nvPr/>
            </p14:nvContentPartPr>
            <p14:xfrm>
              <a:off x="7642417" y="1632941"/>
              <a:ext cx="180000" cy="44179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044DBA7-FFFC-AB2D-42AC-222208A6AE6F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7636297" y="1626821"/>
                <a:ext cx="192240" cy="443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DB36B15-F16B-C3AA-587A-F2393265D738}"/>
                  </a:ext>
                </a:extLst>
              </p14:cNvPr>
              <p14:cNvContentPartPr/>
              <p14:nvPr/>
            </p14:nvContentPartPr>
            <p14:xfrm>
              <a:off x="7659697" y="5945381"/>
              <a:ext cx="4074480" cy="1933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DB36B15-F16B-C3AA-587A-F2393265D738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7653578" y="5939272"/>
                <a:ext cx="4086719" cy="2055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F853543-2E9F-3F68-7F14-28267318DA31}"/>
                  </a:ext>
                </a:extLst>
              </p14:cNvPr>
              <p14:cNvContentPartPr/>
              <p14:nvPr/>
            </p14:nvContentPartPr>
            <p14:xfrm>
              <a:off x="10833817" y="1456541"/>
              <a:ext cx="482400" cy="45115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F853543-2E9F-3F68-7F14-28267318DA31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10827702" y="1450421"/>
                <a:ext cx="494631" cy="45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60F82995-A024-A7C9-A224-9EF7DF3E28A0}"/>
                  </a:ext>
                </a:extLst>
              </p14:cNvPr>
              <p14:cNvContentPartPr/>
              <p14:nvPr/>
            </p14:nvContentPartPr>
            <p14:xfrm>
              <a:off x="9341257" y="1520261"/>
              <a:ext cx="104760" cy="46166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60F82995-A024-A7C9-A224-9EF7DF3E28A0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9335137" y="1514141"/>
                <a:ext cx="117000" cy="46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27DAB3C-8386-E210-FCDB-102C17353C4A}"/>
                  </a:ext>
                </a:extLst>
              </p14:cNvPr>
              <p14:cNvContentPartPr/>
              <p14:nvPr/>
            </p14:nvContentPartPr>
            <p14:xfrm>
              <a:off x="7857337" y="1950461"/>
              <a:ext cx="3359880" cy="2847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27DAB3C-8386-E210-FCDB-102C17353C4A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7851217" y="1944341"/>
                <a:ext cx="33721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FCD94DA-BB49-5AAF-5955-FBB262ECB176}"/>
                  </a:ext>
                </a:extLst>
              </p14:cNvPr>
              <p14:cNvContentPartPr/>
              <p14:nvPr/>
            </p14:nvContentPartPr>
            <p14:xfrm>
              <a:off x="8614777" y="1828781"/>
              <a:ext cx="142920" cy="2192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FCD94DA-BB49-5AAF-5955-FBB262ECB176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8608657" y="1822661"/>
                <a:ext cx="15516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C5BD04CB-EC2C-47A2-1990-3717F657FAFE}"/>
                  </a:ext>
                </a:extLst>
              </p14:cNvPr>
              <p14:cNvContentPartPr/>
              <p14:nvPr/>
            </p14:nvContentPartPr>
            <p14:xfrm>
              <a:off x="8841217" y="1832021"/>
              <a:ext cx="68400" cy="1663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C5BD04CB-EC2C-47A2-1990-3717F657FAFE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835097" y="1825901"/>
                <a:ext cx="8064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E63FD42-A350-1E6A-201A-B3F89B255ECB}"/>
                  </a:ext>
                </a:extLst>
              </p14:cNvPr>
              <p14:cNvContentPartPr/>
              <p14:nvPr/>
            </p14:nvContentPartPr>
            <p14:xfrm>
              <a:off x="8843017" y="1978181"/>
              <a:ext cx="162000" cy="381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E63FD42-A350-1E6A-201A-B3F89B255ECB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8836897" y="1972061"/>
                <a:ext cx="17424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1FE5E11F-0708-4623-8AF4-878413D1C8AE}"/>
                  </a:ext>
                </a:extLst>
              </p14:cNvPr>
              <p14:cNvContentPartPr/>
              <p14:nvPr/>
            </p14:nvContentPartPr>
            <p14:xfrm>
              <a:off x="10025617" y="1707821"/>
              <a:ext cx="139320" cy="1994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1FE5E11F-0708-4623-8AF4-878413D1C8AE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10019497" y="1701701"/>
                <a:ext cx="15156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961A19C0-B5AB-D25D-668D-F3EEA59CC9D9}"/>
                  </a:ext>
                </a:extLst>
              </p14:cNvPr>
              <p14:cNvContentPartPr/>
              <p14:nvPr/>
            </p14:nvContentPartPr>
            <p14:xfrm>
              <a:off x="10239457" y="1682261"/>
              <a:ext cx="147600" cy="1987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961A19C0-B5AB-D25D-668D-F3EEA59CC9D9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10233322" y="1676141"/>
                <a:ext cx="15987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D70778CE-2723-E208-114E-5B7122FE33B6}"/>
                  </a:ext>
                </a:extLst>
              </p14:cNvPr>
              <p14:cNvContentPartPr/>
              <p14:nvPr/>
            </p14:nvContentPartPr>
            <p14:xfrm>
              <a:off x="8385817" y="2490821"/>
              <a:ext cx="57240" cy="15768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D70778CE-2723-E208-114E-5B7122FE33B6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8379697" y="2484701"/>
                <a:ext cx="6948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AF308C01-CD6F-F711-ABDF-772D19896E8F}"/>
                  </a:ext>
                </a:extLst>
              </p14:cNvPr>
              <p14:cNvContentPartPr/>
              <p14:nvPr/>
            </p14:nvContentPartPr>
            <p14:xfrm>
              <a:off x="8369257" y="2615381"/>
              <a:ext cx="214560" cy="6804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AF308C01-CD6F-F711-ABDF-772D19896E8F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8363127" y="2609261"/>
                <a:ext cx="226821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82DB3075-FE76-F66D-6A9B-1958556306B4}"/>
                  </a:ext>
                </a:extLst>
              </p14:cNvPr>
              <p14:cNvContentPartPr/>
              <p14:nvPr/>
            </p14:nvContentPartPr>
            <p14:xfrm>
              <a:off x="8467177" y="2955941"/>
              <a:ext cx="140040" cy="20016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82DB3075-FE76-F66D-6A9B-1958556306B4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8461057" y="2949821"/>
                <a:ext cx="15228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50685E46-0E8D-1413-D4D5-C3CC1E375A12}"/>
                  </a:ext>
                </a:extLst>
              </p14:cNvPr>
              <p14:cNvContentPartPr/>
              <p14:nvPr/>
            </p14:nvContentPartPr>
            <p14:xfrm>
              <a:off x="8467177" y="3390101"/>
              <a:ext cx="141840" cy="22968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50685E46-0E8D-1413-D4D5-C3CC1E375A12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8461057" y="3383981"/>
                <a:ext cx="154080" cy="24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9" name="Group 128">
            <a:extLst>
              <a:ext uri="{FF2B5EF4-FFF2-40B4-BE49-F238E27FC236}">
                <a16:creationId xmlns:a16="http://schemas.microsoft.com/office/drawing/2014/main" id="{DE1B58EE-D1BE-8395-5ABD-A92999C278F1}"/>
              </a:ext>
            </a:extLst>
          </p:cNvPr>
          <p:cNvGrpSpPr/>
          <p:nvPr/>
        </p:nvGrpSpPr>
        <p:grpSpPr>
          <a:xfrm>
            <a:off x="8251537" y="3942701"/>
            <a:ext cx="553320" cy="241560"/>
            <a:chOff x="8251537" y="3942701"/>
            <a:chExt cx="553320" cy="24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99BB7A67-E036-F72A-E6FD-7CEAEAF1623F}"/>
                    </a:ext>
                  </a:extLst>
                </p14:cNvPr>
                <p14:cNvContentPartPr/>
                <p14:nvPr/>
              </p14:nvContentPartPr>
              <p14:xfrm>
                <a:off x="8251537" y="3990221"/>
                <a:ext cx="195840" cy="1940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99BB7A67-E036-F72A-E6FD-7CEAEAF1623F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245428" y="3984101"/>
                  <a:ext cx="208058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642D7504-ABC6-3F0D-CA74-2DC2515B4A1F}"/>
                    </a:ext>
                  </a:extLst>
                </p14:cNvPr>
                <p14:cNvContentPartPr/>
                <p14:nvPr/>
              </p14:nvContentPartPr>
              <p14:xfrm>
                <a:off x="8503177" y="3982301"/>
                <a:ext cx="125280" cy="1580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642D7504-ABC6-3F0D-CA74-2DC2515B4A1F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497057" y="3976181"/>
                  <a:ext cx="1375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27E50EA-33EF-48E5-A328-ECD2D6CD9A98}"/>
                    </a:ext>
                  </a:extLst>
                </p14:cNvPr>
                <p14:cNvContentPartPr/>
                <p14:nvPr/>
              </p14:nvContentPartPr>
              <p14:xfrm>
                <a:off x="8722417" y="3942701"/>
                <a:ext cx="11880" cy="1922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27E50EA-33EF-48E5-A328-ECD2D6CD9A98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716297" y="3936581"/>
                  <a:ext cx="241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0A1B9E0-8F2C-054E-97B0-F426578813D5}"/>
                    </a:ext>
                  </a:extLst>
                </p14:cNvPr>
                <p14:cNvContentPartPr/>
                <p14:nvPr/>
              </p14:nvContentPartPr>
              <p14:xfrm>
                <a:off x="8777497" y="3959621"/>
                <a:ext cx="27360" cy="1918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0A1B9E0-8F2C-054E-97B0-F426578813D5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771456" y="3953501"/>
                  <a:ext cx="39441" cy="20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FAF5EE8E-F4CB-FD0B-D9CD-6654FC3B51F6}"/>
              </a:ext>
            </a:extLst>
          </p:cNvPr>
          <p:cNvGrpSpPr/>
          <p:nvPr/>
        </p:nvGrpSpPr>
        <p:grpSpPr>
          <a:xfrm>
            <a:off x="9959017" y="2337461"/>
            <a:ext cx="496080" cy="1834920"/>
            <a:chOff x="9959017" y="2337461"/>
            <a:chExt cx="496080" cy="183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8EC496F-604E-3422-C2FE-334BA358A797}"/>
                    </a:ext>
                  </a:extLst>
                </p14:cNvPr>
                <p14:cNvContentPartPr/>
                <p14:nvPr/>
              </p14:nvContentPartPr>
              <p14:xfrm>
                <a:off x="9973777" y="2337461"/>
                <a:ext cx="102600" cy="2836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8EC496F-604E-3422-C2FE-334BA358A797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9967657" y="2331333"/>
                  <a:ext cx="114840" cy="2959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D248C05-A37E-CEE5-C22B-8309B0035238}"/>
                    </a:ext>
                  </a:extLst>
                </p14:cNvPr>
                <p14:cNvContentPartPr/>
                <p14:nvPr/>
              </p14:nvContentPartPr>
              <p14:xfrm>
                <a:off x="9969457" y="2438261"/>
                <a:ext cx="157320" cy="1054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D248C05-A37E-CEE5-C22B-8309B0035238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963337" y="2432141"/>
                  <a:ext cx="1695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D81A5F7-8753-59A2-FDFA-E1BE5248F358}"/>
                    </a:ext>
                  </a:extLst>
                </p14:cNvPr>
                <p14:cNvContentPartPr/>
                <p14:nvPr/>
              </p14:nvContentPartPr>
              <p14:xfrm>
                <a:off x="10219297" y="2395781"/>
                <a:ext cx="88560" cy="2185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D81A5F7-8753-59A2-FDFA-E1BE5248F358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0213177" y="2389671"/>
                  <a:ext cx="100800" cy="2307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AF9C857-338B-FCAC-8859-18A8DD2B7213}"/>
                    </a:ext>
                  </a:extLst>
                </p14:cNvPr>
                <p14:cNvContentPartPr/>
                <p14:nvPr/>
              </p14:nvContentPartPr>
              <p14:xfrm>
                <a:off x="10175737" y="2527181"/>
                <a:ext cx="143640" cy="342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AF9C857-338B-FCAC-8859-18A8DD2B7213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169617" y="2521061"/>
                  <a:ext cx="1558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FDE07FE-58F8-D5ED-98B8-D96B4B045834}"/>
                    </a:ext>
                  </a:extLst>
                </p14:cNvPr>
                <p14:cNvContentPartPr/>
                <p14:nvPr/>
              </p14:nvContentPartPr>
              <p14:xfrm>
                <a:off x="9975577" y="2995181"/>
                <a:ext cx="9000" cy="1418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FDE07FE-58F8-D5ED-98B8-D96B4B045834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969457" y="2989061"/>
                  <a:ext cx="212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5244E7E-B0F6-1014-E7E1-36DC3BEA1D0C}"/>
                    </a:ext>
                  </a:extLst>
                </p14:cNvPr>
                <p14:cNvContentPartPr/>
                <p14:nvPr/>
              </p14:nvContentPartPr>
              <p14:xfrm>
                <a:off x="9975217" y="2842541"/>
                <a:ext cx="218880" cy="2786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5244E7E-B0F6-1014-E7E1-36DC3BEA1D0C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9969087" y="2836429"/>
                  <a:ext cx="231140" cy="2908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A575D51-EED6-489E-243D-91AB804364EB}"/>
                    </a:ext>
                  </a:extLst>
                </p14:cNvPr>
                <p14:cNvContentPartPr/>
                <p14:nvPr/>
              </p14:nvContentPartPr>
              <p14:xfrm>
                <a:off x="10325137" y="2954141"/>
                <a:ext cx="2160" cy="1638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A575D51-EED6-489E-243D-91AB804364EB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317793" y="2948021"/>
                  <a:ext cx="16848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F9C20D9-BBBC-652C-EA6A-B37B7566C0A1}"/>
                    </a:ext>
                  </a:extLst>
                </p14:cNvPr>
                <p14:cNvContentPartPr/>
                <p14:nvPr/>
              </p14:nvContentPartPr>
              <p14:xfrm>
                <a:off x="10281577" y="2896901"/>
                <a:ext cx="173520" cy="2610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F9C20D9-BBBC-652C-EA6A-B37B7566C0A1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275457" y="2890781"/>
                  <a:ext cx="18576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2BA61C8-5943-DA89-11C8-5795AD5BF411}"/>
                    </a:ext>
                  </a:extLst>
                </p14:cNvPr>
                <p14:cNvContentPartPr/>
                <p14:nvPr/>
              </p14:nvContentPartPr>
              <p14:xfrm>
                <a:off x="9965857" y="3381461"/>
                <a:ext cx="184320" cy="2761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2BA61C8-5943-DA89-11C8-5795AD5BF41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9959737" y="3375341"/>
                  <a:ext cx="19656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4E74539-D2D1-7CFC-CF9E-C7BC9D958598}"/>
                    </a:ext>
                  </a:extLst>
                </p14:cNvPr>
                <p14:cNvContentPartPr/>
                <p14:nvPr/>
              </p14:nvContentPartPr>
              <p14:xfrm>
                <a:off x="10292017" y="3443741"/>
                <a:ext cx="117360" cy="2163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4E74539-D2D1-7CFC-CF9E-C7BC9D958598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0285916" y="3437611"/>
                  <a:ext cx="129563" cy="2286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5EEC514-A64B-D3D1-17F2-0EFC2D354D05}"/>
                    </a:ext>
                  </a:extLst>
                </p14:cNvPr>
                <p14:cNvContentPartPr/>
                <p14:nvPr/>
              </p14:nvContentPartPr>
              <p14:xfrm>
                <a:off x="10272577" y="3483701"/>
                <a:ext cx="174240" cy="1238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5EEC514-A64B-D3D1-17F2-0EFC2D354D05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0266457" y="3477581"/>
                  <a:ext cx="1864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7F5859A-30F2-827B-13CF-EEAE641DA804}"/>
                    </a:ext>
                  </a:extLst>
                </p14:cNvPr>
                <p14:cNvContentPartPr/>
                <p14:nvPr/>
              </p14:nvContentPartPr>
              <p14:xfrm>
                <a:off x="9971257" y="3971861"/>
                <a:ext cx="10080" cy="1648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7F5859A-30F2-827B-13CF-EEAE641DA804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9965137" y="3965728"/>
                  <a:ext cx="22320" cy="1771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F0027D1-CB32-9D21-2E27-802D100E21FB}"/>
                    </a:ext>
                  </a:extLst>
                </p14:cNvPr>
                <p14:cNvContentPartPr/>
                <p14:nvPr/>
              </p14:nvContentPartPr>
              <p14:xfrm>
                <a:off x="9959017" y="3930101"/>
                <a:ext cx="255600" cy="2422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F0027D1-CB32-9D21-2E27-802D100E21FB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952897" y="3923981"/>
                  <a:ext cx="26784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AB71E12-D32C-CDF1-018C-EE0F2DA0A639}"/>
                    </a:ext>
                  </a:extLst>
                </p14:cNvPr>
                <p14:cNvContentPartPr/>
                <p14:nvPr/>
              </p14:nvContentPartPr>
              <p14:xfrm>
                <a:off x="10320817" y="3899141"/>
                <a:ext cx="102960" cy="1918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AB71E12-D32C-CDF1-018C-EE0F2DA0A639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0314697" y="3893021"/>
                  <a:ext cx="115200" cy="20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D54B161C-D740-BE23-0EFD-FD5B73D73A3F}"/>
              </a:ext>
            </a:extLst>
          </p:cNvPr>
          <p:cNvGrpSpPr/>
          <p:nvPr/>
        </p:nvGrpSpPr>
        <p:grpSpPr>
          <a:xfrm>
            <a:off x="9929137" y="4486301"/>
            <a:ext cx="465480" cy="358560"/>
            <a:chOff x="9929137" y="4486301"/>
            <a:chExt cx="465480" cy="35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FE791854-E8C6-36EA-1E3E-65C3682667E5}"/>
                    </a:ext>
                  </a:extLst>
                </p14:cNvPr>
                <p14:cNvContentPartPr/>
                <p14:nvPr/>
              </p14:nvContentPartPr>
              <p14:xfrm>
                <a:off x="9929137" y="4524821"/>
                <a:ext cx="130680" cy="3200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FE791854-E8C6-36EA-1E3E-65C3682667E5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9923017" y="4518701"/>
                  <a:ext cx="14292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3665A6A-3C40-5101-2B88-B0C77D68EA04}"/>
                    </a:ext>
                  </a:extLst>
                </p14:cNvPr>
                <p14:cNvContentPartPr/>
                <p14:nvPr/>
              </p14:nvContentPartPr>
              <p14:xfrm>
                <a:off x="9932017" y="4588541"/>
                <a:ext cx="208440" cy="1688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3665A6A-3C40-5101-2B88-B0C77D68EA04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925897" y="4582408"/>
                  <a:ext cx="220680" cy="1811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12533A77-7430-025F-DFB7-483E23004D23}"/>
                    </a:ext>
                  </a:extLst>
                </p14:cNvPr>
                <p14:cNvContentPartPr/>
                <p14:nvPr/>
              </p14:nvContentPartPr>
              <p14:xfrm>
                <a:off x="10285897" y="4486301"/>
                <a:ext cx="108720" cy="3020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12533A77-7430-025F-DFB7-483E23004D23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0279777" y="4480174"/>
                  <a:ext cx="120960" cy="3142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976C379-6857-894D-831F-EA31730207C2}"/>
                    </a:ext>
                  </a:extLst>
                </p14:cNvPr>
                <p14:cNvContentPartPr/>
                <p14:nvPr/>
              </p14:nvContentPartPr>
              <p14:xfrm>
                <a:off x="10234417" y="4542821"/>
                <a:ext cx="137520" cy="766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976C379-6857-894D-831F-EA31730207C2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0228297" y="4536701"/>
                  <a:ext cx="149760" cy="8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A964C1AE-3800-0CB0-8950-5A293C7259DB}"/>
              </a:ext>
            </a:extLst>
          </p:cNvPr>
          <p:cNvGrpSpPr/>
          <p:nvPr/>
        </p:nvGrpSpPr>
        <p:grpSpPr>
          <a:xfrm>
            <a:off x="8397337" y="4549301"/>
            <a:ext cx="183960" cy="1022760"/>
            <a:chOff x="8397337" y="4549301"/>
            <a:chExt cx="183960" cy="102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8F4B1D14-3515-3E9D-D492-8F2C3F0AC781}"/>
                    </a:ext>
                  </a:extLst>
                </p14:cNvPr>
                <p14:cNvContentPartPr/>
                <p14:nvPr/>
              </p14:nvContentPartPr>
              <p14:xfrm>
                <a:off x="8413897" y="4549301"/>
                <a:ext cx="116640" cy="2239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8F4B1D14-3515-3E9D-D492-8F2C3F0AC781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407758" y="4543181"/>
                  <a:ext cx="128918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B6255169-B953-9E0D-FDD4-187CAF59280D}"/>
                    </a:ext>
                  </a:extLst>
                </p14:cNvPr>
                <p14:cNvContentPartPr/>
                <p14:nvPr/>
              </p14:nvContentPartPr>
              <p14:xfrm>
                <a:off x="8517937" y="4610501"/>
                <a:ext cx="25560" cy="3740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B6255169-B953-9E0D-FDD4-187CAF59280D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511902" y="4604381"/>
                  <a:ext cx="3763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E2C30F64-0242-CBD7-725B-8ADFBD26F105}"/>
                    </a:ext>
                  </a:extLst>
                </p14:cNvPr>
                <p14:cNvContentPartPr/>
                <p14:nvPr/>
              </p14:nvContentPartPr>
              <p14:xfrm>
                <a:off x="8476897" y="5201981"/>
                <a:ext cx="104400" cy="162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E2C30F64-0242-CBD7-725B-8ADFBD26F105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8470777" y="5195861"/>
                  <a:ext cx="1166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4E38AD5-7605-D867-C219-AE8F34A17F9C}"/>
                    </a:ext>
                  </a:extLst>
                </p14:cNvPr>
                <p14:cNvContentPartPr/>
                <p14:nvPr/>
              </p14:nvContentPartPr>
              <p14:xfrm>
                <a:off x="8397337" y="5246261"/>
                <a:ext cx="150480" cy="3258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4E38AD5-7605-D867-C219-AE8F34A17F9C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8391217" y="5240141"/>
                  <a:ext cx="162720" cy="33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0C68F51C-A174-88CF-3648-024DA8BAFB4E}"/>
              </a:ext>
            </a:extLst>
          </p:cNvPr>
          <p:cNvGrpSpPr/>
          <p:nvPr/>
        </p:nvGrpSpPr>
        <p:grpSpPr>
          <a:xfrm>
            <a:off x="9826177" y="5150861"/>
            <a:ext cx="490680" cy="330120"/>
            <a:chOff x="9826177" y="5150861"/>
            <a:chExt cx="490680" cy="33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1A941FB-1856-EA65-BC5C-B575236CAC70}"/>
                    </a:ext>
                  </a:extLst>
                </p14:cNvPr>
                <p14:cNvContentPartPr/>
                <p14:nvPr/>
              </p14:nvContentPartPr>
              <p14:xfrm>
                <a:off x="9941377" y="5210621"/>
                <a:ext cx="360" cy="2343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1A941FB-1856-EA65-BC5C-B575236CAC70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9935257" y="5204501"/>
                  <a:ext cx="126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9A5FD32C-267D-2429-BE61-4D83A4A2A6F1}"/>
                    </a:ext>
                  </a:extLst>
                </p14:cNvPr>
                <p14:cNvContentPartPr/>
                <p14:nvPr/>
              </p14:nvContentPartPr>
              <p14:xfrm>
                <a:off x="9826177" y="5150861"/>
                <a:ext cx="200520" cy="363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9A5FD32C-267D-2429-BE61-4D83A4A2A6F1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9820057" y="5144741"/>
                  <a:ext cx="2127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8F1935E-4A24-393F-E270-CFE561774009}"/>
                    </a:ext>
                  </a:extLst>
                </p14:cNvPr>
                <p14:cNvContentPartPr/>
                <p14:nvPr/>
              </p14:nvContentPartPr>
              <p14:xfrm>
                <a:off x="10162777" y="5235821"/>
                <a:ext cx="24840" cy="2451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8F1935E-4A24-393F-E270-CFE561774009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0156657" y="5229701"/>
                  <a:ext cx="3708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5B72E32-A4A7-BB5C-001D-826510C113D0}"/>
                    </a:ext>
                  </a:extLst>
                </p14:cNvPr>
                <p14:cNvContentPartPr/>
                <p14:nvPr/>
              </p14:nvContentPartPr>
              <p14:xfrm>
                <a:off x="10159897" y="5154101"/>
                <a:ext cx="112320" cy="547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5B72E32-A4A7-BB5C-001D-826510C113D0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0153777" y="5147940"/>
                  <a:ext cx="124560" cy="670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3A635A4-7DF4-657C-43D9-91B437D5CDC4}"/>
                    </a:ext>
                  </a:extLst>
                </p14:cNvPr>
                <p14:cNvContentPartPr/>
                <p14:nvPr/>
              </p14:nvContentPartPr>
              <p14:xfrm>
                <a:off x="10145137" y="5307461"/>
                <a:ext cx="171720" cy="694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3A635A4-7DF4-657C-43D9-91B437D5CDC4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0139017" y="5301341"/>
                  <a:ext cx="183960" cy="8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322C9495-4D87-818A-4D61-BD39C1AC846E}"/>
              </a:ext>
            </a:extLst>
          </p:cNvPr>
          <p:cNvGrpSpPr/>
          <p:nvPr/>
        </p:nvGrpSpPr>
        <p:grpSpPr>
          <a:xfrm>
            <a:off x="7888657" y="219581"/>
            <a:ext cx="3636720" cy="1252800"/>
            <a:chOff x="7888657" y="219581"/>
            <a:chExt cx="3636720" cy="125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0258E67-16D9-E697-0B3C-C577BC4C31B1}"/>
                    </a:ext>
                  </a:extLst>
                </p14:cNvPr>
                <p14:cNvContentPartPr/>
                <p14:nvPr/>
              </p14:nvContentPartPr>
              <p14:xfrm>
                <a:off x="7888657" y="312101"/>
                <a:ext cx="1761120" cy="11602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0258E67-16D9-E697-0B3C-C577BC4C31B1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7879657" y="303101"/>
                  <a:ext cx="1778760" cy="11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498B832-CB6D-D781-ED4D-C814166AC0BB}"/>
                    </a:ext>
                  </a:extLst>
                </p14:cNvPr>
                <p14:cNvContentPartPr/>
                <p14:nvPr/>
              </p14:nvContentPartPr>
              <p14:xfrm>
                <a:off x="9557977" y="456101"/>
                <a:ext cx="468000" cy="1476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498B832-CB6D-D781-ED4D-C814166AC0BB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548977" y="447461"/>
                  <a:ext cx="4856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01FF1C1-426C-B66E-249D-AB48780E2EDE}"/>
                    </a:ext>
                  </a:extLst>
                </p14:cNvPr>
                <p14:cNvContentPartPr/>
                <p14:nvPr/>
              </p14:nvContentPartPr>
              <p14:xfrm>
                <a:off x="10025257" y="304541"/>
                <a:ext cx="68400" cy="3520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01FF1C1-426C-B66E-249D-AB48780E2EDE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0016617" y="295541"/>
                  <a:ext cx="8604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10FDDFBD-41CF-7022-01AA-E096C97AAFDF}"/>
                    </a:ext>
                  </a:extLst>
                </p14:cNvPr>
                <p14:cNvContentPartPr/>
                <p14:nvPr/>
              </p14:nvContentPartPr>
              <p14:xfrm>
                <a:off x="10467697" y="387701"/>
                <a:ext cx="14400" cy="3164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10FDDFBD-41CF-7022-01AA-E096C97AAFDF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0458697" y="379061"/>
                  <a:ext cx="3204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EE70BDCA-CAD3-0454-E6DB-380A0D2DFA75}"/>
                    </a:ext>
                  </a:extLst>
                </p14:cNvPr>
                <p14:cNvContentPartPr/>
                <p14:nvPr/>
              </p14:nvContentPartPr>
              <p14:xfrm>
                <a:off x="10447537" y="301301"/>
                <a:ext cx="259920" cy="3765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EE70BDCA-CAD3-0454-E6DB-380A0D2DFA75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0438537" y="292301"/>
                  <a:ext cx="27756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9062AB1E-BB6F-4ABA-A2C7-521539617C3C}"/>
                    </a:ext>
                  </a:extLst>
                </p14:cNvPr>
                <p14:cNvContentPartPr/>
                <p14:nvPr/>
              </p14:nvContentPartPr>
              <p14:xfrm>
                <a:off x="10770817" y="219581"/>
                <a:ext cx="24120" cy="3873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9062AB1E-BB6F-4ABA-A2C7-521539617C3C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0762177" y="210581"/>
                  <a:ext cx="4176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560C4B10-49AB-D12B-2832-2DAA6759B6CB}"/>
                    </a:ext>
                  </a:extLst>
                </p14:cNvPr>
                <p14:cNvContentPartPr/>
                <p14:nvPr/>
              </p14:nvContentPartPr>
              <p14:xfrm>
                <a:off x="10877737" y="326501"/>
                <a:ext cx="466920" cy="7880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560C4B10-49AB-D12B-2832-2DAA6759B6CB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0869097" y="317501"/>
                  <a:ext cx="484560" cy="80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8DC23697-EB54-A6EA-CB0A-7A6ABE73C4F2}"/>
                    </a:ext>
                  </a:extLst>
                </p14:cNvPr>
                <p14:cNvContentPartPr/>
                <p14:nvPr/>
              </p14:nvContentPartPr>
              <p14:xfrm>
                <a:off x="11381737" y="303461"/>
                <a:ext cx="71280" cy="4870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8DC23697-EB54-A6EA-CB0A-7A6ABE73C4F2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1373097" y="294821"/>
                  <a:ext cx="88920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3DB787B-9950-EE50-988B-A5443AABF08F}"/>
                    </a:ext>
                  </a:extLst>
                </p14:cNvPr>
                <p14:cNvContentPartPr/>
                <p14:nvPr/>
              </p14:nvContentPartPr>
              <p14:xfrm>
                <a:off x="11313697" y="511901"/>
                <a:ext cx="211680" cy="36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3DB787B-9950-EE50-988B-A5443AABF08F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1304697" y="503261"/>
                  <a:ext cx="229320" cy="2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C8E9427C-D6C5-2751-E7E3-E79F98BE6899}"/>
              </a:ext>
            </a:extLst>
          </p:cNvPr>
          <p:cNvGrpSpPr/>
          <p:nvPr/>
        </p:nvGrpSpPr>
        <p:grpSpPr>
          <a:xfrm>
            <a:off x="380857" y="88181"/>
            <a:ext cx="4356720" cy="1518480"/>
            <a:chOff x="380857" y="88181"/>
            <a:chExt cx="4356720" cy="151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44DEBD4-C9BC-8466-771C-33108F7BE5DE}"/>
                    </a:ext>
                  </a:extLst>
                </p14:cNvPr>
                <p14:cNvContentPartPr/>
                <p14:nvPr/>
              </p14:nvContentPartPr>
              <p14:xfrm>
                <a:off x="779017" y="188981"/>
                <a:ext cx="9000" cy="3355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44DEBD4-C9BC-8466-771C-33108F7BE5DE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770377" y="179981"/>
                  <a:ext cx="2664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4C95F04-912B-D73E-DCA2-947263F60920}"/>
                    </a:ext>
                  </a:extLst>
                </p14:cNvPr>
                <p14:cNvContentPartPr/>
                <p14:nvPr/>
              </p14:nvContentPartPr>
              <p14:xfrm>
                <a:off x="759937" y="151901"/>
                <a:ext cx="251280" cy="3330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4C95F04-912B-D73E-DCA2-947263F60920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750937" y="142901"/>
                  <a:ext cx="2689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7ABCB97-F547-4ED0-A35A-4E417FDE7917}"/>
                    </a:ext>
                  </a:extLst>
                </p14:cNvPr>
                <p14:cNvContentPartPr/>
                <p14:nvPr/>
              </p14:nvContentPartPr>
              <p14:xfrm>
                <a:off x="1101577" y="315341"/>
                <a:ext cx="8280" cy="2048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7ABCB97-F547-4ED0-A35A-4E417FDE7917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092937" y="306701"/>
                  <a:ext cx="2592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8B585EA-0DB6-47C1-094F-A1BD14A4AD49}"/>
                    </a:ext>
                  </a:extLst>
                </p14:cNvPr>
                <p14:cNvContentPartPr/>
                <p14:nvPr/>
              </p14:nvContentPartPr>
              <p14:xfrm>
                <a:off x="1039657" y="150101"/>
                <a:ext cx="20520" cy="176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8B585EA-0DB6-47C1-094F-A1BD14A4AD49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030657" y="141461"/>
                  <a:ext cx="381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8D45F3C-5D43-A5DF-9FD2-FD8A41713DB2}"/>
                    </a:ext>
                  </a:extLst>
                </p14:cNvPr>
                <p14:cNvContentPartPr/>
                <p14:nvPr/>
              </p14:nvContentPartPr>
              <p14:xfrm>
                <a:off x="1304977" y="345221"/>
                <a:ext cx="120240" cy="414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8D45F3C-5D43-A5DF-9FD2-FD8A41713DB2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296337" y="336581"/>
                  <a:ext cx="13788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33EBBB4-B197-B707-FA71-5520BE17E789}"/>
                    </a:ext>
                  </a:extLst>
                </p14:cNvPr>
                <p14:cNvContentPartPr/>
                <p14:nvPr/>
              </p14:nvContentPartPr>
              <p14:xfrm>
                <a:off x="1477417" y="240821"/>
                <a:ext cx="195120" cy="3286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33EBBB4-B197-B707-FA71-5520BE17E789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468777" y="231821"/>
                  <a:ext cx="21276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E1B8E9B-F9BB-D0F4-9CDE-3B9331F39A77}"/>
                    </a:ext>
                  </a:extLst>
                </p14:cNvPr>
                <p14:cNvContentPartPr/>
                <p14:nvPr/>
              </p14:nvContentPartPr>
              <p14:xfrm>
                <a:off x="1771177" y="244781"/>
                <a:ext cx="52920" cy="2944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E1B8E9B-F9BB-D0F4-9CDE-3B9331F39A77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762177" y="235781"/>
                  <a:ext cx="7056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8ABDB1E-BE69-7C73-64CE-7F411110C4E5}"/>
                    </a:ext>
                  </a:extLst>
                </p14:cNvPr>
                <p14:cNvContentPartPr/>
                <p14:nvPr/>
              </p14:nvContentPartPr>
              <p14:xfrm>
                <a:off x="1708177" y="355661"/>
                <a:ext cx="188280" cy="190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8ABDB1E-BE69-7C73-64CE-7F411110C4E5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699177" y="346661"/>
                  <a:ext cx="2059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FAD92A1-E6A5-FC14-2DAD-B206C66CFDFD}"/>
                    </a:ext>
                  </a:extLst>
                </p14:cNvPr>
                <p14:cNvContentPartPr/>
                <p14:nvPr/>
              </p14:nvContentPartPr>
              <p14:xfrm>
                <a:off x="2465257" y="235421"/>
                <a:ext cx="209160" cy="3697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FAD92A1-E6A5-FC14-2DAD-B206C66CFDFD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2456617" y="226421"/>
                  <a:ext cx="22680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D27823A-8352-BE4F-AF97-52A060A246A6}"/>
                    </a:ext>
                  </a:extLst>
                </p14:cNvPr>
                <p14:cNvContentPartPr/>
                <p14:nvPr/>
              </p14:nvContentPartPr>
              <p14:xfrm>
                <a:off x="2477137" y="401021"/>
                <a:ext cx="185760" cy="702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D27823A-8352-BE4F-AF97-52A060A246A6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2468497" y="392381"/>
                  <a:ext cx="2034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BE15C68-1CEE-AE08-F1E2-689D34F88A43}"/>
                    </a:ext>
                  </a:extLst>
                </p14:cNvPr>
                <p14:cNvContentPartPr/>
                <p14:nvPr/>
              </p14:nvContentPartPr>
              <p14:xfrm>
                <a:off x="2791777" y="388781"/>
                <a:ext cx="169560" cy="1922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BE15C68-1CEE-AE08-F1E2-689D34F88A43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2782777" y="379781"/>
                  <a:ext cx="1872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5A06529-7C0A-0881-DD07-F17C4028EC9D}"/>
                    </a:ext>
                  </a:extLst>
                </p14:cNvPr>
                <p14:cNvContentPartPr/>
                <p14:nvPr/>
              </p14:nvContentPartPr>
              <p14:xfrm>
                <a:off x="3012097" y="223541"/>
                <a:ext cx="52920" cy="3661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5A06529-7C0A-0881-DD07-F17C4028EC9D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3003097" y="214541"/>
                  <a:ext cx="7056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2AB52B1-2CDD-E674-E758-BB576CDC16FA}"/>
                    </a:ext>
                  </a:extLst>
                </p14:cNvPr>
                <p14:cNvContentPartPr/>
                <p14:nvPr/>
              </p14:nvContentPartPr>
              <p14:xfrm>
                <a:off x="2983297" y="394181"/>
                <a:ext cx="285120" cy="2325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2AB52B1-2CDD-E674-E758-BB576CDC16FA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2974297" y="385181"/>
                  <a:ext cx="3027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C9816FC-D874-9440-5043-CEB729E3143E}"/>
                    </a:ext>
                  </a:extLst>
                </p14:cNvPr>
                <p14:cNvContentPartPr/>
                <p14:nvPr/>
              </p14:nvContentPartPr>
              <p14:xfrm>
                <a:off x="3173017" y="244781"/>
                <a:ext cx="19440" cy="435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C9816FC-D874-9440-5043-CEB729E3143E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3164017" y="235781"/>
                  <a:ext cx="370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6104CBF-DC8D-2E5D-A812-D4CDBB569237}"/>
                    </a:ext>
                  </a:extLst>
                </p14:cNvPr>
                <p14:cNvContentPartPr/>
                <p14:nvPr/>
              </p14:nvContentPartPr>
              <p14:xfrm>
                <a:off x="3885097" y="246941"/>
                <a:ext cx="135360" cy="2556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6104CBF-DC8D-2E5D-A812-D4CDBB569237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3876457" y="238301"/>
                  <a:ext cx="15300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DDEAA91-DD58-C16D-7A2C-99FB83357E87}"/>
                    </a:ext>
                  </a:extLst>
                </p14:cNvPr>
                <p14:cNvContentPartPr/>
                <p14:nvPr/>
              </p14:nvContentPartPr>
              <p14:xfrm>
                <a:off x="3869257" y="196541"/>
                <a:ext cx="272160" cy="64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DDEAA91-DD58-C16D-7A2C-99FB83357E87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3860617" y="187901"/>
                  <a:ext cx="2898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F6AB5F5-5AD1-8903-A44A-DECF9D4BC5E3}"/>
                    </a:ext>
                  </a:extLst>
                </p14:cNvPr>
                <p14:cNvContentPartPr/>
                <p14:nvPr/>
              </p14:nvContentPartPr>
              <p14:xfrm>
                <a:off x="4152577" y="276821"/>
                <a:ext cx="273960" cy="2160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F6AB5F5-5AD1-8903-A44A-DECF9D4BC5E3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4143577" y="268181"/>
                  <a:ext cx="2916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ED2A388-2AAA-C54A-BE4D-92FF0561F114}"/>
                    </a:ext>
                  </a:extLst>
                </p14:cNvPr>
                <p14:cNvContentPartPr/>
                <p14:nvPr/>
              </p14:nvContentPartPr>
              <p14:xfrm>
                <a:off x="4555417" y="311741"/>
                <a:ext cx="182160" cy="1530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ED2A388-2AAA-C54A-BE4D-92FF0561F114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4546417" y="302741"/>
                  <a:ext cx="1998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24F3F5F-B79D-3899-F3BF-EF2BA5C2BE14}"/>
                    </a:ext>
                  </a:extLst>
                </p14:cNvPr>
                <p14:cNvContentPartPr/>
                <p14:nvPr/>
              </p14:nvContentPartPr>
              <p14:xfrm>
                <a:off x="4680337" y="88181"/>
                <a:ext cx="39600" cy="4658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24F3F5F-B79D-3899-F3BF-EF2BA5C2BE14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4671697" y="79181"/>
                  <a:ext cx="5724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4A4640E-F160-51F0-B4AE-0A85067A0CCE}"/>
                    </a:ext>
                  </a:extLst>
                </p14:cNvPr>
                <p14:cNvContentPartPr/>
                <p14:nvPr/>
              </p14:nvContentPartPr>
              <p14:xfrm>
                <a:off x="2534737" y="778661"/>
                <a:ext cx="1551960" cy="1627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4A4640E-F160-51F0-B4AE-0A85067A0CCE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2526097" y="770021"/>
                  <a:ext cx="15696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34B69130-B5F5-6D68-8C00-F19AD1EFBA7B}"/>
                    </a:ext>
                  </a:extLst>
                </p14:cNvPr>
                <p14:cNvContentPartPr/>
                <p14:nvPr/>
              </p14:nvContentPartPr>
              <p14:xfrm>
                <a:off x="380857" y="688301"/>
                <a:ext cx="1532880" cy="9183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34B69130-B5F5-6D68-8C00-F19AD1EFBA7B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372217" y="679301"/>
                  <a:ext cx="1550520" cy="9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8E1CF2E2-1AE4-CDF2-4109-CC1DA8CF4D78}"/>
                    </a:ext>
                  </a:extLst>
                </p14:cNvPr>
                <p14:cNvContentPartPr/>
                <p14:nvPr/>
              </p14:nvContentPartPr>
              <p14:xfrm>
                <a:off x="1751017" y="1368341"/>
                <a:ext cx="431280" cy="817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8E1CF2E2-1AE4-CDF2-4109-CC1DA8CF4D78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742017" y="1359341"/>
                  <a:ext cx="4489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7CB43D43-55B7-D8A2-3355-B554111A6CE7}"/>
                    </a:ext>
                  </a:extLst>
                </p14:cNvPr>
                <p14:cNvContentPartPr/>
                <p14:nvPr/>
              </p14:nvContentPartPr>
              <p14:xfrm>
                <a:off x="2090857" y="1274381"/>
                <a:ext cx="187920" cy="2952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7CB43D43-55B7-D8A2-3355-B554111A6CE7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2082217" y="1265381"/>
                  <a:ext cx="20556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ED01B025-A4C0-B14A-37EF-5C12864721B5}"/>
                    </a:ext>
                  </a:extLst>
                </p14:cNvPr>
                <p14:cNvContentPartPr/>
                <p14:nvPr/>
              </p14:nvContentPartPr>
              <p14:xfrm>
                <a:off x="2681257" y="1088621"/>
                <a:ext cx="260640" cy="3952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ED01B025-A4C0-B14A-37EF-5C12864721B5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2672257" y="1079621"/>
                  <a:ext cx="27828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0313CFD4-0EA3-3468-D0CA-EE4DB8F3E56A}"/>
                    </a:ext>
                  </a:extLst>
                </p14:cNvPr>
                <p14:cNvContentPartPr/>
                <p14:nvPr/>
              </p14:nvContentPartPr>
              <p14:xfrm>
                <a:off x="2938657" y="1193021"/>
                <a:ext cx="128880" cy="2959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0313CFD4-0EA3-3468-D0CA-EE4DB8F3E56A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2929657" y="1184381"/>
                  <a:ext cx="14652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A3378DAD-89E6-2B46-7D73-44CF3FDF6879}"/>
                    </a:ext>
                  </a:extLst>
                </p14:cNvPr>
                <p14:cNvContentPartPr/>
                <p14:nvPr/>
              </p14:nvContentPartPr>
              <p14:xfrm>
                <a:off x="2984017" y="1323701"/>
                <a:ext cx="123480" cy="547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A3378DAD-89E6-2B46-7D73-44CF3FDF6879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2975377" y="1315061"/>
                  <a:ext cx="1411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DE105D5-C068-6253-2A17-D5D77FE1EBFF}"/>
                    </a:ext>
                  </a:extLst>
                </p14:cNvPr>
                <p14:cNvContentPartPr/>
                <p14:nvPr/>
              </p14:nvContentPartPr>
              <p14:xfrm>
                <a:off x="3013897" y="1379501"/>
                <a:ext cx="218880" cy="1224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DE105D5-C068-6253-2A17-D5D77FE1EBFF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3004897" y="1370861"/>
                  <a:ext cx="2365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CB4163C9-4A24-0794-BC15-B6CE4FFB5DA6}"/>
                    </a:ext>
                  </a:extLst>
                </p14:cNvPr>
                <p14:cNvContentPartPr/>
                <p14:nvPr/>
              </p14:nvContentPartPr>
              <p14:xfrm>
                <a:off x="3268057" y="1183661"/>
                <a:ext cx="138600" cy="3513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CB4163C9-4A24-0794-BC15-B6CE4FFB5DA6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3259417" y="1175021"/>
                  <a:ext cx="15624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27412D9B-73CC-40BD-7BA7-8854628BE1D8}"/>
                    </a:ext>
                  </a:extLst>
                </p14:cNvPr>
                <p14:cNvContentPartPr/>
                <p14:nvPr/>
              </p14:nvContentPartPr>
              <p14:xfrm>
                <a:off x="3324937" y="1315061"/>
                <a:ext cx="198000" cy="554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27412D9B-73CC-40BD-7BA7-8854628BE1D8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3316297" y="1306421"/>
                  <a:ext cx="2156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3D458FC4-A3D6-EF82-44D4-164CB153997F}"/>
                    </a:ext>
                  </a:extLst>
                </p14:cNvPr>
                <p14:cNvContentPartPr/>
                <p14:nvPr/>
              </p14:nvContentPartPr>
              <p14:xfrm>
                <a:off x="3587017" y="1131821"/>
                <a:ext cx="210240" cy="3646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3D458FC4-A3D6-EF82-44D4-164CB153997F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3578377" y="1123181"/>
                  <a:ext cx="227880" cy="38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9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DA943AE4-B1D7-08FD-C4D3-D15EF508B2B5}"/>
                  </a:ext>
                </a:extLst>
              </p14:cNvPr>
              <p14:cNvContentPartPr/>
              <p14:nvPr/>
            </p14:nvContentPartPr>
            <p14:xfrm>
              <a:off x="2102737" y="1599101"/>
              <a:ext cx="180000" cy="44460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DA943AE4-B1D7-08FD-C4D3-D15EF508B2B5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2096617" y="1592981"/>
                <a:ext cx="192240" cy="45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1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2AE62B63-F25A-1830-4925-A2D5C5AFE195}"/>
                  </a:ext>
                </a:extLst>
              </p14:cNvPr>
              <p14:cNvContentPartPr/>
              <p14:nvPr/>
            </p14:nvContentPartPr>
            <p14:xfrm>
              <a:off x="3989137" y="1435301"/>
              <a:ext cx="210960" cy="59076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2AE62B63-F25A-1830-4925-A2D5C5AFE195}"/>
                  </a:ext>
                </a:extLst>
              </p:cNvPr>
              <p:cNvPicPr/>
              <p:nvPr/>
            </p:nvPicPr>
            <p:blipFill>
              <a:blip r:embed="rId292"/>
              <a:stretch>
                <a:fillRect/>
              </a:stretch>
            </p:blipFill>
            <p:spPr>
              <a:xfrm>
                <a:off x="3983017" y="1429181"/>
                <a:ext cx="223200" cy="60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3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1E678829-5451-9D41-BA8D-D15A9E4B4498}"/>
                  </a:ext>
                </a:extLst>
              </p14:cNvPr>
              <p14:cNvContentPartPr/>
              <p14:nvPr/>
            </p14:nvContentPartPr>
            <p14:xfrm>
              <a:off x="1908337" y="2257541"/>
              <a:ext cx="192600" cy="15120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1E678829-5451-9D41-BA8D-D15A9E4B4498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1902217" y="2251421"/>
                <a:ext cx="20484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5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0102B6BC-53C0-1F25-1056-68E3F2CD0E24}"/>
                  </a:ext>
                </a:extLst>
              </p14:cNvPr>
              <p14:cNvContentPartPr/>
              <p14:nvPr/>
            </p14:nvContentPartPr>
            <p14:xfrm>
              <a:off x="3776737" y="2211821"/>
              <a:ext cx="236160" cy="17244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0102B6BC-53C0-1F25-1056-68E3F2CD0E24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3770617" y="2205701"/>
                <a:ext cx="24840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7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151238F0-F220-78E4-F372-158FDE9DBAC2}"/>
                  </a:ext>
                </a:extLst>
              </p14:cNvPr>
              <p14:cNvContentPartPr/>
              <p14:nvPr/>
            </p14:nvContentPartPr>
            <p14:xfrm>
              <a:off x="9010057" y="2089061"/>
              <a:ext cx="153360" cy="18360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151238F0-F220-78E4-F372-158FDE9DBAC2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9003937" y="2082941"/>
                <a:ext cx="16560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9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16CECA13-D61A-28C8-D4F8-998BC498F8A9}"/>
                  </a:ext>
                </a:extLst>
              </p14:cNvPr>
              <p14:cNvContentPartPr/>
              <p14:nvPr/>
            </p14:nvContentPartPr>
            <p14:xfrm>
              <a:off x="10320817" y="1681541"/>
              <a:ext cx="209160" cy="25488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16CECA13-D61A-28C8-D4F8-998BC498F8A9}"/>
                  </a:ext>
                </a:extLst>
              </p:cNvPr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10314697" y="1675421"/>
                <a:ext cx="22140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1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F447DF7A-CA45-60C6-EEAA-597DAE40544D}"/>
                  </a:ext>
                </a:extLst>
              </p14:cNvPr>
              <p14:cNvContentPartPr/>
              <p14:nvPr/>
            </p14:nvContentPartPr>
            <p14:xfrm>
              <a:off x="3558217" y="2653901"/>
              <a:ext cx="169920" cy="7992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F447DF7A-CA45-60C6-EEAA-597DAE40544D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3552097" y="2647781"/>
                <a:ext cx="18216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3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BB9F7D42-2BAC-CF5D-73A1-C5029084AD44}"/>
                  </a:ext>
                </a:extLst>
              </p14:cNvPr>
              <p14:cNvContentPartPr/>
              <p14:nvPr/>
            </p14:nvContentPartPr>
            <p14:xfrm>
              <a:off x="8740777" y="2361941"/>
              <a:ext cx="360" cy="36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BB9F7D42-2BAC-CF5D-73A1-C5029084AD4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734657" y="2355821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4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951CFA0D-643C-A151-1AA4-C02325A65A56}"/>
                  </a:ext>
                </a:extLst>
              </p14:cNvPr>
              <p14:cNvContentPartPr/>
              <p14:nvPr/>
            </p14:nvContentPartPr>
            <p14:xfrm>
              <a:off x="3601057" y="3591341"/>
              <a:ext cx="190800" cy="13896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951CFA0D-643C-A151-1AA4-C02325A65A56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3594937" y="3585221"/>
                <a:ext cx="203040" cy="15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9" name="Group 208">
            <a:extLst>
              <a:ext uri="{FF2B5EF4-FFF2-40B4-BE49-F238E27FC236}">
                <a16:creationId xmlns:a16="http://schemas.microsoft.com/office/drawing/2014/main" id="{CE4FFF27-697B-1B43-76C8-87045C2733E6}"/>
              </a:ext>
            </a:extLst>
          </p:cNvPr>
          <p:cNvGrpSpPr/>
          <p:nvPr/>
        </p:nvGrpSpPr>
        <p:grpSpPr>
          <a:xfrm>
            <a:off x="1525297" y="3221981"/>
            <a:ext cx="666720" cy="820080"/>
            <a:chOff x="1525297" y="3221981"/>
            <a:chExt cx="666720" cy="82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6926EA84-CC7F-AACD-1BAC-BE1A7D983DC4}"/>
                    </a:ext>
                  </a:extLst>
                </p14:cNvPr>
                <p14:cNvContentPartPr/>
                <p14:nvPr/>
              </p14:nvContentPartPr>
              <p14:xfrm>
                <a:off x="1525297" y="3570821"/>
                <a:ext cx="520560" cy="47124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6926EA84-CC7F-AACD-1BAC-BE1A7D983DC4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519177" y="3564701"/>
                  <a:ext cx="53280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48600C01-14C3-B9D2-27EF-77359547F250}"/>
                    </a:ext>
                  </a:extLst>
                </p14:cNvPr>
                <p14:cNvContentPartPr/>
                <p14:nvPr/>
              </p14:nvContentPartPr>
              <p14:xfrm>
                <a:off x="1947937" y="3221981"/>
                <a:ext cx="244080" cy="39024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48600C01-14C3-B9D2-27EF-77359547F250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941817" y="3215861"/>
                  <a:ext cx="256320" cy="40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0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DFD88B32-3C5C-3B31-D9B7-3DE07E11C06F}"/>
                  </a:ext>
                </a:extLst>
              </p14:cNvPr>
              <p14:cNvContentPartPr/>
              <p14:nvPr/>
            </p14:nvContentPartPr>
            <p14:xfrm>
              <a:off x="8857057" y="3563621"/>
              <a:ext cx="360" cy="36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DFD88B32-3C5C-3B31-D9B7-3DE07E11C06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850937" y="3557501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1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88F409A4-60E9-34F1-2FBC-876B5DDB8500}"/>
                  </a:ext>
                </a:extLst>
              </p14:cNvPr>
              <p14:cNvContentPartPr/>
              <p14:nvPr/>
            </p14:nvContentPartPr>
            <p14:xfrm>
              <a:off x="4917577" y="1279781"/>
              <a:ext cx="762120" cy="118260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88F409A4-60E9-34F1-2FBC-876B5DDB8500}"/>
                  </a:ext>
                </a:extLst>
              </p:cNvPr>
              <p:cNvPicPr/>
              <p:nvPr/>
            </p:nvPicPr>
            <p:blipFill>
              <a:blip r:embed="rId312"/>
              <a:stretch>
                <a:fillRect/>
              </a:stretch>
            </p:blipFill>
            <p:spPr>
              <a:xfrm>
                <a:off x="4911457" y="1273661"/>
                <a:ext cx="774360" cy="119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25" name="Group 224">
            <a:extLst>
              <a:ext uri="{FF2B5EF4-FFF2-40B4-BE49-F238E27FC236}">
                <a16:creationId xmlns:a16="http://schemas.microsoft.com/office/drawing/2014/main" id="{7B65D533-02EB-ADA3-58D0-D01082A40BBC}"/>
              </a:ext>
            </a:extLst>
          </p:cNvPr>
          <p:cNvGrpSpPr/>
          <p:nvPr/>
        </p:nvGrpSpPr>
        <p:grpSpPr>
          <a:xfrm>
            <a:off x="8047777" y="4795541"/>
            <a:ext cx="1134720" cy="1043280"/>
            <a:chOff x="8047777" y="4795541"/>
            <a:chExt cx="1134720" cy="104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FD480776-4B18-CB9A-52AB-54E30CFAD82A}"/>
                    </a:ext>
                  </a:extLst>
                </p14:cNvPr>
                <p14:cNvContentPartPr/>
                <p14:nvPr/>
              </p14:nvContentPartPr>
              <p14:xfrm>
                <a:off x="8047777" y="4962221"/>
                <a:ext cx="706680" cy="87660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FD480776-4B18-CB9A-52AB-54E30CFAD82A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8039137" y="4953221"/>
                  <a:ext cx="724320" cy="89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D880310B-82CC-BF3D-7C4D-790332B74B9C}"/>
                    </a:ext>
                  </a:extLst>
                </p14:cNvPr>
                <p14:cNvContentPartPr/>
                <p14:nvPr/>
              </p14:nvContentPartPr>
              <p14:xfrm>
                <a:off x="8953177" y="4795541"/>
                <a:ext cx="229320" cy="46836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D880310B-82CC-BF3D-7C4D-790332B74B9C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8944177" y="4786541"/>
                  <a:ext cx="246960" cy="48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7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2811E105-166F-4F3A-54F1-67FA2C09BB6F}"/>
                  </a:ext>
                </a:extLst>
              </p14:cNvPr>
              <p14:cNvContentPartPr/>
              <p14:nvPr/>
            </p14:nvContentPartPr>
            <p14:xfrm>
              <a:off x="8533057" y="5742341"/>
              <a:ext cx="1658880" cy="31788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2811E105-166F-4F3A-54F1-67FA2C09BB6F}"/>
                  </a:ext>
                </a:extLst>
              </p:cNvPr>
              <p:cNvPicPr/>
              <p:nvPr/>
            </p:nvPicPr>
            <p:blipFill>
              <a:blip r:embed="rId318"/>
              <a:stretch>
                <a:fillRect/>
              </a:stretch>
            </p:blipFill>
            <p:spPr>
              <a:xfrm>
                <a:off x="8524057" y="5733701"/>
                <a:ext cx="167652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9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D4376F0B-1FFC-D73F-6321-F28BEBC2F02C}"/>
                  </a:ext>
                </a:extLst>
              </p14:cNvPr>
              <p14:cNvContentPartPr/>
              <p14:nvPr/>
            </p14:nvContentPartPr>
            <p14:xfrm>
              <a:off x="8637097" y="5531021"/>
              <a:ext cx="467640" cy="53676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D4376F0B-1FFC-D73F-6321-F28BEBC2F02C}"/>
                  </a:ext>
                </a:extLst>
              </p:cNvPr>
              <p:cNvPicPr/>
              <p:nvPr/>
            </p:nvPicPr>
            <p:blipFill>
              <a:blip r:embed="rId320"/>
              <a:stretch>
                <a:fillRect/>
              </a:stretch>
            </p:blipFill>
            <p:spPr>
              <a:xfrm>
                <a:off x="8630977" y="5524901"/>
                <a:ext cx="479880" cy="54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5879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EDC3269-F117-18FD-31E7-D82AFC29E595}"/>
                  </a:ext>
                </a:extLst>
              </p14:cNvPr>
              <p14:cNvContentPartPr/>
              <p14:nvPr/>
            </p14:nvContentPartPr>
            <p14:xfrm>
              <a:off x="-1126823" y="1514861"/>
              <a:ext cx="12600" cy="16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EDC3269-F117-18FD-31E7-D82AFC29E5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32943" y="1508602"/>
                <a:ext cx="24840" cy="287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246706D-DF1E-D780-C0B7-21617C9425EC}"/>
                  </a:ext>
                </a:extLst>
              </p14:cNvPr>
              <p14:cNvContentPartPr/>
              <p14:nvPr/>
            </p14:nvContentPartPr>
            <p14:xfrm>
              <a:off x="4703017" y="6219701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246706D-DF1E-D780-C0B7-21617C9425E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96897" y="6213581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3D308DD-878D-B4B8-1639-44BF1132205B}"/>
                  </a:ext>
                </a:extLst>
              </p14:cNvPr>
              <p14:cNvContentPartPr/>
              <p14:nvPr/>
            </p14:nvContentPartPr>
            <p14:xfrm>
              <a:off x="2756857" y="6080021"/>
              <a:ext cx="360" cy="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3D308DD-878D-B4B8-1639-44BF1132205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50737" y="6073901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A81FF505-43B6-ECB7-E749-96D9DB74BA71}"/>
              </a:ext>
            </a:extLst>
          </p:cNvPr>
          <p:cNvGrpSpPr/>
          <p:nvPr/>
        </p:nvGrpSpPr>
        <p:grpSpPr>
          <a:xfrm>
            <a:off x="296617" y="325781"/>
            <a:ext cx="712800" cy="316440"/>
            <a:chOff x="296617" y="325781"/>
            <a:chExt cx="712800" cy="31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50443082-E6C4-55F6-4FD1-29F7DC26FF96}"/>
                    </a:ext>
                  </a:extLst>
                </p14:cNvPr>
                <p14:cNvContentPartPr/>
                <p14:nvPr/>
              </p14:nvContentPartPr>
              <p14:xfrm>
                <a:off x="296617" y="366461"/>
                <a:ext cx="101160" cy="2332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50443082-E6C4-55F6-4FD1-29F7DC26FF9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0497" y="360341"/>
                  <a:ext cx="1134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429C13D-E961-B9B4-0387-BC5A1F2097E4}"/>
                    </a:ext>
                  </a:extLst>
                </p14:cNvPr>
                <p14:cNvContentPartPr/>
                <p14:nvPr/>
              </p14:nvContentPartPr>
              <p14:xfrm>
                <a:off x="434857" y="442061"/>
                <a:ext cx="112320" cy="1569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429C13D-E961-B9B4-0387-BC5A1F2097E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28737" y="435941"/>
                  <a:ext cx="1245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0B6FC5F-A6CD-7A92-E837-A38EE3978BF4}"/>
                    </a:ext>
                  </a:extLst>
                </p14:cNvPr>
                <p14:cNvContentPartPr/>
                <p14:nvPr/>
              </p14:nvContentPartPr>
              <p14:xfrm>
                <a:off x="584257" y="325781"/>
                <a:ext cx="35280" cy="2692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0B6FC5F-A6CD-7A92-E837-A38EE3978BF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78137" y="319661"/>
                  <a:ext cx="4752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DBB5AB0-0471-77A4-002B-2B23812EF33B}"/>
                    </a:ext>
                  </a:extLst>
                </p14:cNvPr>
                <p14:cNvContentPartPr/>
                <p14:nvPr/>
              </p14:nvContentPartPr>
              <p14:xfrm>
                <a:off x="660937" y="476621"/>
                <a:ext cx="103680" cy="1389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DBB5AB0-0471-77A4-002B-2B23812EF33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54817" y="470501"/>
                  <a:ext cx="1159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ACF74D7-0FA2-5143-0539-532BDFCFA252}"/>
                    </a:ext>
                  </a:extLst>
                </p14:cNvPr>
                <p14:cNvContentPartPr/>
                <p14:nvPr/>
              </p14:nvContentPartPr>
              <p14:xfrm>
                <a:off x="796657" y="455381"/>
                <a:ext cx="120960" cy="162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ACF74D7-0FA2-5143-0539-532BDFCFA25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0537" y="449261"/>
                  <a:ext cx="1332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2E54EF1-8A3B-1D06-ADA4-83A548E795F8}"/>
                    </a:ext>
                  </a:extLst>
                </p14:cNvPr>
                <p14:cNvContentPartPr/>
                <p14:nvPr/>
              </p14:nvContentPartPr>
              <p14:xfrm>
                <a:off x="957577" y="331181"/>
                <a:ext cx="23040" cy="3110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2E54EF1-8A3B-1D06-ADA4-83A548E795F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51457" y="325061"/>
                  <a:ext cx="3528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0AE1990-00D2-669E-5E43-F7FBB8BFF7E6}"/>
                    </a:ext>
                  </a:extLst>
                </p14:cNvPr>
                <p14:cNvContentPartPr/>
                <p14:nvPr/>
              </p14:nvContentPartPr>
              <p14:xfrm>
                <a:off x="941737" y="458621"/>
                <a:ext cx="67680" cy="64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0AE1990-00D2-669E-5E43-F7FBB8BFF7E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35617" y="452501"/>
                  <a:ext cx="79920" cy="1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CBD1728-41E5-2122-BBD7-942B8D4FA73A}"/>
              </a:ext>
            </a:extLst>
          </p:cNvPr>
          <p:cNvGrpSpPr/>
          <p:nvPr/>
        </p:nvGrpSpPr>
        <p:grpSpPr>
          <a:xfrm>
            <a:off x="1401457" y="366461"/>
            <a:ext cx="167400" cy="172440"/>
            <a:chOff x="1401457" y="366461"/>
            <a:chExt cx="167400" cy="17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8742789-9163-F860-5978-98A31303153B}"/>
                    </a:ext>
                  </a:extLst>
                </p14:cNvPr>
                <p14:cNvContentPartPr/>
                <p14:nvPr/>
              </p14:nvContentPartPr>
              <p14:xfrm>
                <a:off x="1441777" y="385541"/>
                <a:ext cx="70200" cy="151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8742789-9163-F860-5978-98A31303153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435657" y="379421"/>
                  <a:ext cx="824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D0FB1B7-374A-B13F-3BFA-5508CEB29BC9}"/>
                    </a:ext>
                  </a:extLst>
                </p14:cNvPr>
                <p14:cNvContentPartPr/>
                <p14:nvPr/>
              </p14:nvContentPartPr>
              <p14:xfrm>
                <a:off x="1401457" y="366461"/>
                <a:ext cx="167400" cy="1724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D0FB1B7-374A-B13F-3BFA-5508CEB29BC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395337" y="360341"/>
                  <a:ext cx="179640" cy="18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C79EAB5-C8A6-8152-06C6-6A7A98292F81}"/>
              </a:ext>
            </a:extLst>
          </p:cNvPr>
          <p:cNvGrpSpPr/>
          <p:nvPr/>
        </p:nvGrpSpPr>
        <p:grpSpPr>
          <a:xfrm>
            <a:off x="2181937" y="263501"/>
            <a:ext cx="684720" cy="526680"/>
            <a:chOff x="2181937" y="263501"/>
            <a:chExt cx="684720" cy="52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C16A5A1-435F-C1D6-C8DC-0803D42723C1}"/>
                    </a:ext>
                  </a:extLst>
                </p14:cNvPr>
                <p14:cNvContentPartPr/>
                <p14:nvPr/>
              </p14:nvContentPartPr>
              <p14:xfrm>
                <a:off x="2213257" y="347741"/>
                <a:ext cx="28440" cy="442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C16A5A1-435F-C1D6-C8DC-0803D42723C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07137" y="341621"/>
                  <a:ext cx="4068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B596E56-66A0-B621-88D6-D1AFD70756C9}"/>
                    </a:ext>
                  </a:extLst>
                </p14:cNvPr>
                <p14:cNvContentPartPr/>
                <p14:nvPr/>
              </p14:nvContentPartPr>
              <p14:xfrm>
                <a:off x="2181937" y="263501"/>
                <a:ext cx="130680" cy="403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B596E56-66A0-B621-88D6-D1AFD70756C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175817" y="257381"/>
                  <a:ext cx="14292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AAD45B9-973B-C59C-E1DD-4858835C18BF}"/>
                    </a:ext>
                  </a:extLst>
                </p14:cNvPr>
                <p14:cNvContentPartPr/>
                <p14:nvPr/>
              </p14:nvContentPartPr>
              <p14:xfrm>
                <a:off x="2244577" y="406061"/>
                <a:ext cx="100800" cy="65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AAD45B9-973B-C59C-E1DD-4858835C18B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38457" y="399941"/>
                  <a:ext cx="1130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C3FD363-3449-B036-3125-D34EE43D7FA2}"/>
                    </a:ext>
                  </a:extLst>
                </p14:cNvPr>
                <p14:cNvContentPartPr/>
                <p14:nvPr/>
              </p14:nvContentPartPr>
              <p14:xfrm>
                <a:off x="2371297" y="375461"/>
                <a:ext cx="199080" cy="229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C3FD363-3449-B036-3125-D34EE43D7FA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365177" y="369341"/>
                  <a:ext cx="21132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46ECA33-A65D-43EC-2365-CB60FCDB803E}"/>
                    </a:ext>
                  </a:extLst>
                </p14:cNvPr>
                <p14:cNvContentPartPr/>
                <p14:nvPr/>
              </p14:nvContentPartPr>
              <p14:xfrm>
                <a:off x="2564617" y="408941"/>
                <a:ext cx="73800" cy="1155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46ECA33-A65D-43EC-2365-CB60FCDB803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558497" y="402821"/>
                  <a:ext cx="860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901AD6D-20AD-B04C-E73A-7FB5AA81A5D2}"/>
                    </a:ext>
                  </a:extLst>
                </p14:cNvPr>
                <p14:cNvContentPartPr/>
                <p14:nvPr/>
              </p14:nvContentPartPr>
              <p14:xfrm>
                <a:off x="2696737" y="339461"/>
                <a:ext cx="169920" cy="257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901AD6D-20AD-B04C-E73A-7FB5AA81A5D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690617" y="333341"/>
                  <a:ext cx="182160" cy="27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10E23A4-6540-8B9E-2561-F9FA94A6E264}"/>
              </a:ext>
            </a:extLst>
          </p:cNvPr>
          <p:cNvGrpSpPr/>
          <p:nvPr/>
        </p:nvGrpSpPr>
        <p:grpSpPr>
          <a:xfrm>
            <a:off x="3485857" y="238301"/>
            <a:ext cx="870840" cy="383760"/>
            <a:chOff x="3485857" y="238301"/>
            <a:chExt cx="870840" cy="38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3856350-7761-336E-30C3-53BB31BE606D}"/>
                    </a:ext>
                  </a:extLst>
                </p14:cNvPr>
                <p14:cNvContentPartPr/>
                <p14:nvPr/>
              </p14:nvContentPartPr>
              <p14:xfrm>
                <a:off x="3505657" y="238301"/>
                <a:ext cx="110520" cy="3837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3856350-7761-336E-30C3-53BB31BE606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499537" y="232181"/>
                  <a:ext cx="12276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8A6EA6E-6DA3-83AE-9C77-30EA165E18C7}"/>
                    </a:ext>
                  </a:extLst>
                </p14:cNvPr>
                <p14:cNvContentPartPr/>
                <p14:nvPr/>
              </p14:nvContentPartPr>
              <p14:xfrm>
                <a:off x="3485857" y="392381"/>
                <a:ext cx="147960" cy="1080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8A6EA6E-6DA3-83AE-9C77-30EA165E18C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479737" y="386261"/>
                  <a:ext cx="1602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318BFAB-0A43-7A27-368A-EC157DFB9760}"/>
                    </a:ext>
                  </a:extLst>
                </p14:cNvPr>
                <p14:cNvContentPartPr/>
                <p14:nvPr/>
              </p14:nvContentPartPr>
              <p14:xfrm>
                <a:off x="3694297" y="316061"/>
                <a:ext cx="276120" cy="2844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318BFAB-0A43-7A27-368A-EC157DFB976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688177" y="309941"/>
                  <a:ext cx="28836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70ECC7C-917D-33E1-DCCA-1B5B6CC63CDB}"/>
                    </a:ext>
                  </a:extLst>
                </p14:cNvPr>
                <p14:cNvContentPartPr/>
                <p14:nvPr/>
              </p14:nvContentPartPr>
              <p14:xfrm>
                <a:off x="4060057" y="309941"/>
                <a:ext cx="19440" cy="2797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70ECC7C-917D-33E1-DCCA-1B5B6CC63CD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053937" y="303821"/>
                  <a:ext cx="3168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CB19751-A1CF-2755-047B-3662981D0242}"/>
                    </a:ext>
                  </a:extLst>
                </p14:cNvPr>
                <p14:cNvContentPartPr/>
                <p14:nvPr/>
              </p14:nvContentPartPr>
              <p14:xfrm>
                <a:off x="4139617" y="400301"/>
                <a:ext cx="73800" cy="1638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CB19751-A1CF-2755-047B-3662981D024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133497" y="394181"/>
                  <a:ext cx="860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4803DB2-EE34-7E26-CCC1-4FE3D2DEE565}"/>
                    </a:ext>
                  </a:extLst>
                </p14:cNvPr>
                <p14:cNvContentPartPr/>
                <p14:nvPr/>
              </p14:nvContentPartPr>
              <p14:xfrm>
                <a:off x="4344817" y="298781"/>
                <a:ext cx="11880" cy="2905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4803DB2-EE34-7E26-CCC1-4FE3D2DEE56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338697" y="292661"/>
                  <a:ext cx="24120" cy="30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0F37C78-75CB-052F-E01F-1F5ABE0CBD5A}"/>
              </a:ext>
            </a:extLst>
          </p:cNvPr>
          <p:cNvGrpSpPr/>
          <p:nvPr/>
        </p:nvGrpSpPr>
        <p:grpSpPr>
          <a:xfrm>
            <a:off x="5003617" y="258101"/>
            <a:ext cx="820440" cy="741240"/>
            <a:chOff x="5003617" y="258101"/>
            <a:chExt cx="820440" cy="74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9F855D5-8F7B-1657-9A62-083DBD7C051E}"/>
                    </a:ext>
                  </a:extLst>
                </p14:cNvPr>
                <p14:cNvContentPartPr/>
                <p14:nvPr/>
              </p14:nvContentPartPr>
              <p14:xfrm>
                <a:off x="5024497" y="344501"/>
                <a:ext cx="23400" cy="3297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9F855D5-8F7B-1657-9A62-083DBD7C051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018377" y="338381"/>
                  <a:ext cx="3564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76A5881-1886-2DA5-6BBE-D3DD7452CF3D}"/>
                    </a:ext>
                  </a:extLst>
                </p14:cNvPr>
                <p14:cNvContentPartPr/>
                <p14:nvPr/>
              </p14:nvContentPartPr>
              <p14:xfrm>
                <a:off x="5003617" y="312821"/>
                <a:ext cx="228600" cy="3178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76A5881-1886-2DA5-6BBE-D3DD7452CF3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997497" y="306701"/>
                  <a:ext cx="24084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C41C086-6C42-F799-BC42-766524AECF8F}"/>
                    </a:ext>
                  </a:extLst>
                </p14:cNvPr>
                <p14:cNvContentPartPr/>
                <p14:nvPr/>
              </p14:nvContentPartPr>
              <p14:xfrm>
                <a:off x="5262457" y="416141"/>
                <a:ext cx="14400" cy="193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C41C086-6C42-F799-BC42-766524AECF8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256337" y="410021"/>
                  <a:ext cx="2664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655C890-9AEB-8D45-3B5B-670C3A3940BE}"/>
                    </a:ext>
                  </a:extLst>
                </p14:cNvPr>
                <p14:cNvContentPartPr/>
                <p14:nvPr/>
              </p14:nvContentPartPr>
              <p14:xfrm>
                <a:off x="5272177" y="258101"/>
                <a:ext cx="4680" cy="39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655C890-9AEB-8D45-3B5B-670C3A3940B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266057" y="251981"/>
                  <a:ext cx="169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2C4C163-12B9-AE1F-49DE-64183C2EE9F5}"/>
                    </a:ext>
                  </a:extLst>
                </p14:cNvPr>
                <p14:cNvContentPartPr/>
                <p14:nvPr/>
              </p14:nvContentPartPr>
              <p14:xfrm>
                <a:off x="5354977" y="409301"/>
                <a:ext cx="115920" cy="5900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2C4C163-12B9-AE1F-49DE-64183C2EE9F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348857" y="403181"/>
                  <a:ext cx="128160" cy="6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6271E96-D6F3-E76A-5141-50EA1FA7C30E}"/>
                    </a:ext>
                  </a:extLst>
                </p14:cNvPr>
                <p14:cNvContentPartPr/>
                <p14:nvPr/>
              </p14:nvContentPartPr>
              <p14:xfrm>
                <a:off x="5540377" y="331181"/>
                <a:ext cx="150840" cy="2865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6271E96-D6F3-E76A-5141-50EA1FA7C30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534257" y="325061"/>
                  <a:ext cx="16308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ED642BC-7651-0A1B-F51C-9853FADC54CB}"/>
                    </a:ext>
                  </a:extLst>
                </p14:cNvPr>
                <p14:cNvContentPartPr/>
                <p14:nvPr/>
              </p14:nvContentPartPr>
              <p14:xfrm>
                <a:off x="5723977" y="302021"/>
                <a:ext cx="100080" cy="2887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ED642BC-7651-0A1B-F51C-9853FADC54C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717857" y="295901"/>
                  <a:ext cx="1123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D00A3DF-1906-C9C7-A8FB-28BE21DBBF19}"/>
                    </a:ext>
                  </a:extLst>
                </p14:cNvPr>
                <p14:cNvContentPartPr/>
                <p14:nvPr/>
              </p14:nvContentPartPr>
              <p14:xfrm>
                <a:off x="5711737" y="382301"/>
                <a:ext cx="83520" cy="435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D00A3DF-1906-C9C7-A8FB-28BE21DBBF1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705617" y="376181"/>
                  <a:ext cx="95760" cy="5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827F29D-4F7F-D52F-569B-8CE8FDEF38AA}"/>
              </a:ext>
            </a:extLst>
          </p:cNvPr>
          <p:cNvGrpSpPr/>
          <p:nvPr/>
        </p:nvGrpSpPr>
        <p:grpSpPr>
          <a:xfrm>
            <a:off x="6165337" y="183221"/>
            <a:ext cx="588600" cy="410040"/>
            <a:chOff x="6165337" y="183221"/>
            <a:chExt cx="588600" cy="41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0DE45B5-BBB8-31FD-F7D2-595D2B79CACF}"/>
                    </a:ext>
                  </a:extLst>
                </p14:cNvPr>
                <p14:cNvContentPartPr/>
                <p14:nvPr/>
              </p14:nvContentPartPr>
              <p14:xfrm>
                <a:off x="6165337" y="361781"/>
                <a:ext cx="111600" cy="2314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0DE45B5-BBB8-31FD-F7D2-595D2B79CAC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159217" y="355661"/>
                  <a:ext cx="12384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4DCBC20-7F2E-FAF2-B3F9-DD4DBD50D2EC}"/>
                    </a:ext>
                  </a:extLst>
                </p14:cNvPr>
                <p14:cNvContentPartPr/>
                <p14:nvPr/>
              </p14:nvContentPartPr>
              <p14:xfrm>
                <a:off x="6209977" y="270701"/>
                <a:ext cx="165600" cy="334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4DCBC20-7F2E-FAF2-B3F9-DD4DBD50D2E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203857" y="264581"/>
                  <a:ext cx="1778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53FBBA4-BF96-CCDD-3CA3-714F86224ED9}"/>
                    </a:ext>
                  </a:extLst>
                </p14:cNvPr>
                <p14:cNvContentPartPr/>
                <p14:nvPr/>
              </p14:nvContentPartPr>
              <p14:xfrm>
                <a:off x="6368737" y="386981"/>
                <a:ext cx="88560" cy="1116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53FBBA4-BF96-CCDD-3CA3-714F86224ED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362617" y="380861"/>
                  <a:ext cx="1008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6158958-A880-5D0F-C890-48D19E6A5874}"/>
                    </a:ext>
                  </a:extLst>
                </p14:cNvPr>
                <p14:cNvContentPartPr/>
                <p14:nvPr/>
              </p14:nvContentPartPr>
              <p14:xfrm>
                <a:off x="6510577" y="354941"/>
                <a:ext cx="12600" cy="1850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6158958-A880-5D0F-C890-48D19E6A587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504457" y="348821"/>
                  <a:ext cx="248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BB6B8DF-3536-047B-9D14-0BABAC713D59}"/>
                    </a:ext>
                  </a:extLst>
                </p14:cNvPr>
                <p14:cNvContentPartPr/>
                <p14:nvPr/>
              </p14:nvContentPartPr>
              <p14:xfrm>
                <a:off x="6596617" y="379061"/>
                <a:ext cx="128160" cy="1580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BB6B8DF-3536-047B-9D14-0BABAC713D59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590497" y="372941"/>
                  <a:ext cx="1404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BFED281-6025-7B19-F412-26A7BECD89B8}"/>
                    </a:ext>
                  </a:extLst>
                </p14:cNvPr>
                <p14:cNvContentPartPr/>
                <p14:nvPr/>
              </p14:nvContentPartPr>
              <p14:xfrm>
                <a:off x="6729097" y="183221"/>
                <a:ext cx="24840" cy="2952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BFED281-6025-7B19-F412-26A7BECD89B8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722977" y="177101"/>
                  <a:ext cx="37080" cy="30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B252579-540B-63F9-F818-93898926F847}"/>
              </a:ext>
            </a:extLst>
          </p:cNvPr>
          <p:cNvGrpSpPr/>
          <p:nvPr/>
        </p:nvGrpSpPr>
        <p:grpSpPr>
          <a:xfrm>
            <a:off x="7189537" y="242261"/>
            <a:ext cx="1053360" cy="340920"/>
            <a:chOff x="7189537" y="242261"/>
            <a:chExt cx="1053360" cy="34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4A82D31-1651-4549-BDB9-38E5DC13256E}"/>
                    </a:ext>
                  </a:extLst>
                </p14:cNvPr>
                <p14:cNvContentPartPr/>
                <p14:nvPr/>
              </p14:nvContentPartPr>
              <p14:xfrm>
                <a:off x="7190257" y="253421"/>
                <a:ext cx="115920" cy="3297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4A82D31-1651-4549-BDB9-38E5DC13256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184137" y="247301"/>
                  <a:ext cx="12816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67EEC88-2845-AEE8-E887-5F2AF3048AD5}"/>
                    </a:ext>
                  </a:extLst>
                </p14:cNvPr>
                <p14:cNvContentPartPr/>
                <p14:nvPr/>
              </p14:nvContentPartPr>
              <p14:xfrm>
                <a:off x="7189537" y="377621"/>
                <a:ext cx="114840" cy="860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67EEC88-2845-AEE8-E887-5F2AF3048AD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183417" y="371501"/>
                  <a:ext cx="1270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E9642B3-E17B-BD2B-0AFF-0AFEF384C96D}"/>
                    </a:ext>
                  </a:extLst>
                </p14:cNvPr>
                <p14:cNvContentPartPr/>
                <p14:nvPr/>
              </p14:nvContentPartPr>
              <p14:xfrm>
                <a:off x="7358737" y="315341"/>
                <a:ext cx="291240" cy="2458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E9642B3-E17B-BD2B-0AFF-0AFEF384C96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352617" y="309221"/>
                  <a:ext cx="30348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70B5768-1449-0744-6697-7B0384E3CCB0}"/>
                    </a:ext>
                  </a:extLst>
                </p14:cNvPr>
                <p14:cNvContentPartPr/>
                <p14:nvPr/>
              </p14:nvContentPartPr>
              <p14:xfrm>
                <a:off x="7701457" y="285461"/>
                <a:ext cx="18720" cy="2764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70B5768-1449-0744-6697-7B0384E3CCB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695337" y="279341"/>
                  <a:ext cx="309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3E39C2D-558F-4D0C-26BE-952B97011599}"/>
                    </a:ext>
                  </a:extLst>
                </p14:cNvPr>
                <p14:cNvContentPartPr/>
                <p14:nvPr/>
              </p14:nvContentPartPr>
              <p14:xfrm>
                <a:off x="7820617" y="356381"/>
                <a:ext cx="84240" cy="162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3E39C2D-558F-4D0C-26BE-952B97011599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814497" y="350261"/>
                  <a:ext cx="964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46BFA38-221B-5B16-4997-97B587DE9A00}"/>
                    </a:ext>
                  </a:extLst>
                </p14:cNvPr>
                <p14:cNvContentPartPr/>
                <p14:nvPr/>
              </p14:nvContentPartPr>
              <p14:xfrm>
                <a:off x="7934017" y="242261"/>
                <a:ext cx="308880" cy="2581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46BFA38-221B-5B16-4997-97B587DE9A00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927897" y="236141"/>
                  <a:ext cx="321120" cy="27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2B3A1DC-A8D7-D2EE-D7E2-BAC8424F424F}"/>
              </a:ext>
            </a:extLst>
          </p:cNvPr>
          <p:cNvGrpSpPr/>
          <p:nvPr/>
        </p:nvGrpSpPr>
        <p:grpSpPr>
          <a:xfrm>
            <a:off x="8683177" y="310661"/>
            <a:ext cx="411120" cy="267480"/>
            <a:chOff x="8683177" y="310661"/>
            <a:chExt cx="411120" cy="26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FE71516-C4F7-25E0-5B83-B73238FB5CDB}"/>
                    </a:ext>
                  </a:extLst>
                </p14:cNvPr>
                <p14:cNvContentPartPr/>
                <p14:nvPr/>
              </p14:nvContentPartPr>
              <p14:xfrm>
                <a:off x="8683177" y="310661"/>
                <a:ext cx="139320" cy="243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FE71516-C4F7-25E0-5B83-B73238FB5CDB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677057" y="304541"/>
                  <a:ext cx="15156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2BE3109-B583-AD08-064E-03789F1314C1}"/>
                    </a:ext>
                  </a:extLst>
                </p14:cNvPr>
                <p14:cNvContentPartPr/>
                <p14:nvPr/>
              </p14:nvContentPartPr>
              <p14:xfrm>
                <a:off x="8921497" y="367181"/>
                <a:ext cx="172800" cy="2109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2BE3109-B583-AD08-064E-03789F1314C1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915377" y="361061"/>
                  <a:ext cx="185040" cy="22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CA97BE5-C0A6-4459-5AEF-171CE4CC589B}"/>
              </a:ext>
            </a:extLst>
          </p:cNvPr>
          <p:cNvGrpSpPr/>
          <p:nvPr/>
        </p:nvGrpSpPr>
        <p:grpSpPr>
          <a:xfrm>
            <a:off x="9452857" y="175301"/>
            <a:ext cx="1588320" cy="451080"/>
            <a:chOff x="9452857" y="175301"/>
            <a:chExt cx="1588320" cy="45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25B90A7-DBD3-1C3A-40DB-28790654D87D}"/>
                    </a:ext>
                  </a:extLst>
                </p14:cNvPr>
                <p14:cNvContentPartPr/>
                <p14:nvPr/>
              </p14:nvContentPartPr>
              <p14:xfrm>
                <a:off x="9486337" y="175301"/>
                <a:ext cx="18720" cy="4510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25B90A7-DBD3-1C3A-40DB-28790654D87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480217" y="169181"/>
                  <a:ext cx="3096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FD37796-98AF-254A-4BF5-94341C1618D4}"/>
                    </a:ext>
                  </a:extLst>
                </p14:cNvPr>
                <p14:cNvContentPartPr/>
                <p14:nvPr/>
              </p14:nvContentPartPr>
              <p14:xfrm>
                <a:off x="9452857" y="361061"/>
                <a:ext cx="198000" cy="813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FD37796-98AF-254A-4BF5-94341C1618D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446737" y="354941"/>
                  <a:ext cx="2102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BA19275-F5E3-D725-616A-8B7AD6F5BE9B}"/>
                    </a:ext>
                  </a:extLst>
                </p14:cNvPr>
                <p14:cNvContentPartPr/>
                <p14:nvPr/>
              </p14:nvContentPartPr>
              <p14:xfrm>
                <a:off x="9635377" y="376541"/>
                <a:ext cx="144720" cy="1911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BA19275-F5E3-D725-616A-8B7AD6F5BE9B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629257" y="370421"/>
                  <a:ext cx="1569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BEA9DDB-E34D-1856-FD0C-B060F6770E18}"/>
                    </a:ext>
                  </a:extLst>
                </p14:cNvPr>
                <p14:cNvContentPartPr/>
                <p14:nvPr/>
              </p14:nvContentPartPr>
              <p14:xfrm>
                <a:off x="9799897" y="280781"/>
                <a:ext cx="139320" cy="3049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BEA9DDB-E34D-1856-FD0C-B060F6770E18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793777" y="274661"/>
                  <a:ext cx="15156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05B600D-4579-7105-C1C5-0EEE84B7C6B1}"/>
                    </a:ext>
                  </a:extLst>
                </p14:cNvPr>
                <p14:cNvContentPartPr/>
                <p14:nvPr/>
              </p14:nvContentPartPr>
              <p14:xfrm>
                <a:off x="9974857" y="290141"/>
                <a:ext cx="37800" cy="2898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05B600D-4579-7105-C1C5-0EEE84B7C6B1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968737" y="284021"/>
                  <a:ext cx="5004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8089E65-833B-D60E-2BEE-2E97F3F95802}"/>
                    </a:ext>
                  </a:extLst>
                </p14:cNvPr>
                <p14:cNvContentPartPr/>
                <p14:nvPr/>
              </p14:nvContentPartPr>
              <p14:xfrm>
                <a:off x="10110937" y="394181"/>
                <a:ext cx="128160" cy="1645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8089E65-833B-D60E-2BEE-2E97F3F95802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104817" y="388061"/>
                  <a:ext cx="1404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2E713C8-B876-25C1-4CE1-B37D87E3B426}"/>
                    </a:ext>
                  </a:extLst>
                </p14:cNvPr>
                <p14:cNvContentPartPr/>
                <p14:nvPr/>
              </p14:nvContentPartPr>
              <p14:xfrm>
                <a:off x="10283377" y="291941"/>
                <a:ext cx="11880" cy="3103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2E713C8-B876-25C1-4CE1-B37D87E3B426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277257" y="285821"/>
                  <a:ext cx="2412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2904FCD-2989-4F09-8F0A-72BD2A52E222}"/>
                    </a:ext>
                  </a:extLst>
                </p14:cNvPr>
                <p14:cNvContentPartPr/>
                <p14:nvPr/>
              </p14:nvContentPartPr>
              <p14:xfrm>
                <a:off x="10430977" y="494621"/>
                <a:ext cx="20520" cy="522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2904FCD-2989-4F09-8F0A-72BD2A52E22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424857" y="488501"/>
                  <a:ext cx="3276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1EF4F15-B686-B02A-3D9C-C6A51D141BBF}"/>
                    </a:ext>
                  </a:extLst>
                </p14:cNvPr>
                <p14:cNvContentPartPr/>
                <p14:nvPr/>
              </p14:nvContentPartPr>
              <p14:xfrm>
                <a:off x="10580377" y="317861"/>
                <a:ext cx="119160" cy="2325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1EF4F15-B686-B02A-3D9C-C6A51D141BBF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574257" y="311741"/>
                  <a:ext cx="13140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3BF24F0-2A86-CC52-F1FF-C7133404D69E}"/>
                    </a:ext>
                  </a:extLst>
                </p14:cNvPr>
                <p14:cNvContentPartPr/>
                <p14:nvPr/>
              </p14:nvContentPartPr>
              <p14:xfrm>
                <a:off x="10759657" y="357101"/>
                <a:ext cx="15120" cy="2055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3BF24F0-2A86-CC52-F1FF-C7133404D69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753537" y="350981"/>
                  <a:ext cx="273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A210F97-611B-863A-8EFD-FCA5F1391A94}"/>
                    </a:ext>
                  </a:extLst>
                </p14:cNvPr>
                <p14:cNvContentPartPr/>
                <p14:nvPr/>
              </p14:nvContentPartPr>
              <p14:xfrm>
                <a:off x="10924537" y="380861"/>
                <a:ext cx="64080" cy="115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A210F97-611B-863A-8EFD-FCA5F1391A94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918417" y="374741"/>
                  <a:ext cx="763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696C946-D6BD-2347-409B-6FEDBC984C7A}"/>
                    </a:ext>
                  </a:extLst>
                </p14:cNvPr>
                <p14:cNvContentPartPr/>
                <p14:nvPr/>
              </p14:nvContentPartPr>
              <p14:xfrm>
                <a:off x="10922017" y="471941"/>
                <a:ext cx="119160" cy="136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696C946-D6BD-2347-409B-6FEDBC984C7A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915897" y="465821"/>
                  <a:ext cx="131400" cy="2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D47FF28-8677-22E4-AC23-A209AFED6E7D}"/>
              </a:ext>
            </a:extLst>
          </p:cNvPr>
          <p:cNvGrpSpPr/>
          <p:nvPr/>
        </p:nvGrpSpPr>
        <p:grpSpPr>
          <a:xfrm>
            <a:off x="11255737" y="237581"/>
            <a:ext cx="898200" cy="290520"/>
            <a:chOff x="11255737" y="237581"/>
            <a:chExt cx="898200" cy="29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F82D3D8-F727-C10B-E46E-1B58B246461F}"/>
                    </a:ext>
                  </a:extLst>
                </p14:cNvPr>
                <p14:cNvContentPartPr/>
                <p14:nvPr/>
              </p14:nvContentPartPr>
              <p14:xfrm>
                <a:off x="11255737" y="253421"/>
                <a:ext cx="113400" cy="2505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F82D3D8-F727-C10B-E46E-1B58B246461F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1249617" y="247301"/>
                  <a:ext cx="12564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16A7696-310F-4E46-672C-9DF6956F61F5}"/>
                    </a:ext>
                  </a:extLst>
                </p14:cNvPr>
                <p14:cNvContentPartPr/>
                <p14:nvPr/>
              </p14:nvContentPartPr>
              <p14:xfrm>
                <a:off x="11256817" y="365021"/>
                <a:ext cx="135720" cy="403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16A7696-310F-4E46-672C-9DF6956F61F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1250697" y="358901"/>
                  <a:ext cx="1479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AD87411-B005-5868-FD67-12D81C0CEF6A}"/>
                    </a:ext>
                  </a:extLst>
                </p14:cNvPr>
                <p14:cNvContentPartPr/>
                <p14:nvPr/>
              </p14:nvContentPartPr>
              <p14:xfrm>
                <a:off x="11405137" y="237581"/>
                <a:ext cx="234720" cy="2412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AD87411-B005-5868-FD67-12D81C0CEF6A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1399017" y="231461"/>
                  <a:ext cx="2469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80E7571-6349-F9D4-7F2F-D69CACB145FB}"/>
                    </a:ext>
                  </a:extLst>
                </p14:cNvPr>
                <p14:cNvContentPartPr/>
                <p14:nvPr/>
              </p14:nvContentPartPr>
              <p14:xfrm>
                <a:off x="11690257" y="249461"/>
                <a:ext cx="9000" cy="2174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80E7571-6349-F9D4-7F2F-D69CACB145FB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1684137" y="243341"/>
                  <a:ext cx="212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9818C67-6614-1107-9984-786C094B5538}"/>
                    </a:ext>
                  </a:extLst>
                </p14:cNvPr>
                <p14:cNvContentPartPr/>
                <p14:nvPr/>
              </p14:nvContentPartPr>
              <p14:xfrm>
                <a:off x="11750377" y="330461"/>
                <a:ext cx="105480" cy="1177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9818C67-6614-1107-9984-786C094B553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1744257" y="324341"/>
                  <a:ext cx="1177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E66AEFA-8721-5155-7B7C-1FB5C3C73BAE}"/>
                    </a:ext>
                  </a:extLst>
                </p14:cNvPr>
                <p14:cNvContentPartPr/>
                <p14:nvPr/>
              </p14:nvContentPartPr>
              <p14:xfrm>
                <a:off x="11879977" y="249461"/>
                <a:ext cx="66960" cy="2152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E66AEFA-8721-5155-7B7C-1FB5C3C73BAE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1873857" y="243341"/>
                  <a:ext cx="792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1AA3DE7-971F-8A02-2D76-2DDBBEC89B73}"/>
                    </a:ext>
                  </a:extLst>
                </p14:cNvPr>
                <p14:cNvContentPartPr/>
                <p14:nvPr/>
              </p14:nvContentPartPr>
              <p14:xfrm>
                <a:off x="11993377" y="354941"/>
                <a:ext cx="7560" cy="291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1AA3DE7-971F-8A02-2D76-2DDBBEC89B73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1987257" y="348821"/>
                  <a:ext cx="198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FE131DB-3FB9-62E9-5C3B-253048A7D5BE}"/>
                    </a:ext>
                  </a:extLst>
                </p14:cNvPr>
                <p14:cNvContentPartPr/>
                <p14:nvPr/>
              </p14:nvContentPartPr>
              <p14:xfrm>
                <a:off x="12017137" y="300221"/>
                <a:ext cx="84960" cy="1645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FE131DB-3FB9-62E9-5C3B-253048A7D5BE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2011017" y="294101"/>
                  <a:ext cx="972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B7973E1-AFCB-1DE4-EACA-C0C7E33F6D28}"/>
                    </a:ext>
                  </a:extLst>
                </p14:cNvPr>
                <p14:cNvContentPartPr/>
                <p14:nvPr/>
              </p14:nvContentPartPr>
              <p14:xfrm>
                <a:off x="12139537" y="326501"/>
                <a:ext cx="14400" cy="2016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B7973E1-AFCB-1DE4-EACA-C0C7E33F6D28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2133417" y="320381"/>
                  <a:ext cx="266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67F14A6-7E98-ABB2-B38C-01A54F114AFC}"/>
                    </a:ext>
                  </a:extLst>
                </p14:cNvPr>
                <p14:cNvContentPartPr/>
                <p14:nvPr/>
              </p14:nvContentPartPr>
              <p14:xfrm>
                <a:off x="11948017" y="390941"/>
                <a:ext cx="32760" cy="388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67F14A6-7E98-ABB2-B38C-01A54F114AFC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1941897" y="384821"/>
                  <a:ext cx="45000" cy="5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8CE67EA-47E0-79CC-57DE-775FFF2F0915}"/>
              </a:ext>
            </a:extLst>
          </p:cNvPr>
          <p:cNvGrpSpPr/>
          <p:nvPr/>
        </p:nvGrpSpPr>
        <p:grpSpPr>
          <a:xfrm>
            <a:off x="247657" y="904661"/>
            <a:ext cx="1284120" cy="376560"/>
            <a:chOff x="247657" y="904661"/>
            <a:chExt cx="1284120" cy="37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2C1DA7A-4EEF-E299-5A95-256ACBBE8F1C}"/>
                    </a:ext>
                  </a:extLst>
                </p14:cNvPr>
                <p14:cNvContentPartPr/>
                <p14:nvPr/>
              </p14:nvContentPartPr>
              <p14:xfrm>
                <a:off x="247657" y="925181"/>
                <a:ext cx="298440" cy="2930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2C1DA7A-4EEF-E299-5A95-256ACBBE8F1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41537" y="919061"/>
                  <a:ext cx="31068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43A579D-7409-10B7-A889-23341B281961}"/>
                    </a:ext>
                  </a:extLst>
                </p14:cNvPr>
                <p14:cNvContentPartPr/>
                <p14:nvPr/>
              </p14:nvContentPartPr>
              <p14:xfrm>
                <a:off x="613057" y="904661"/>
                <a:ext cx="186480" cy="3715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43A579D-7409-10B7-A889-23341B281961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06937" y="898541"/>
                  <a:ext cx="19872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BE0DB60-54CB-D2DD-827B-5216FBAD178F}"/>
                    </a:ext>
                  </a:extLst>
                </p14:cNvPr>
                <p14:cNvContentPartPr/>
                <p14:nvPr/>
              </p14:nvContentPartPr>
              <p14:xfrm>
                <a:off x="860377" y="1034621"/>
                <a:ext cx="141840" cy="2347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BE0DB60-54CB-D2DD-827B-5216FBAD178F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54257" y="1028501"/>
                  <a:ext cx="15408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EB3CADB-773E-DCDA-1E41-937717DB24A9}"/>
                    </a:ext>
                  </a:extLst>
                </p14:cNvPr>
                <p14:cNvContentPartPr/>
                <p14:nvPr/>
              </p14:nvContentPartPr>
              <p14:xfrm>
                <a:off x="1074217" y="963701"/>
                <a:ext cx="279360" cy="3175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EB3CADB-773E-DCDA-1E41-937717DB24A9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068097" y="957581"/>
                  <a:ext cx="29160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8091221-7391-8E10-F018-C68940B318AC}"/>
                    </a:ext>
                  </a:extLst>
                </p14:cNvPr>
                <p14:cNvContentPartPr/>
                <p14:nvPr/>
              </p14:nvContentPartPr>
              <p14:xfrm>
                <a:off x="1339177" y="1028861"/>
                <a:ext cx="192600" cy="2257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8091221-7391-8E10-F018-C68940B318AC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333057" y="1022741"/>
                  <a:ext cx="204840" cy="23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7D614C7-3F3F-B5C7-E3C0-B2BC6A7A7B32}"/>
              </a:ext>
            </a:extLst>
          </p:cNvPr>
          <p:cNvGrpSpPr/>
          <p:nvPr/>
        </p:nvGrpSpPr>
        <p:grpSpPr>
          <a:xfrm>
            <a:off x="2498017" y="872981"/>
            <a:ext cx="1247040" cy="426960"/>
            <a:chOff x="2498017" y="872981"/>
            <a:chExt cx="1247040" cy="42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3605D02-809E-010D-D33E-1D1E7EFB06F9}"/>
                    </a:ext>
                  </a:extLst>
                </p14:cNvPr>
                <p14:cNvContentPartPr/>
                <p14:nvPr/>
              </p14:nvContentPartPr>
              <p14:xfrm>
                <a:off x="2568937" y="872981"/>
                <a:ext cx="160200" cy="4269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3605D02-809E-010D-D33E-1D1E7EFB06F9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562817" y="866861"/>
                  <a:ext cx="17244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20E520E-9907-8544-4014-6259630CA618}"/>
                    </a:ext>
                  </a:extLst>
                </p14:cNvPr>
                <p14:cNvContentPartPr/>
                <p14:nvPr/>
              </p14:nvContentPartPr>
              <p14:xfrm>
                <a:off x="2498017" y="1040741"/>
                <a:ext cx="237960" cy="806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20E520E-9907-8544-4014-6259630CA618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491897" y="1034621"/>
                  <a:ext cx="2502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FB6B367-2948-3287-0889-06027ABADBE1}"/>
                    </a:ext>
                  </a:extLst>
                </p14:cNvPr>
                <p14:cNvContentPartPr/>
                <p14:nvPr/>
              </p14:nvContentPartPr>
              <p14:xfrm>
                <a:off x="2786737" y="1031741"/>
                <a:ext cx="200520" cy="2138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FB6B367-2948-3287-0889-06027ABADBE1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780617" y="1025621"/>
                  <a:ext cx="21276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0579521-8269-E708-0374-98AA661CF153}"/>
                    </a:ext>
                  </a:extLst>
                </p14:cNvPr>
                <p14:cNvContentPartPr/>
                <p14:nvPr/>
              </p14:nvContentPartPr>
              <p14:xfrm>
                <a:off x="3052777" y="910061"/>
                <a:ext cx="155880" cy="3121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0579521-8269-E708-0374-98AA661CF153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046657" y="903941"/>
                  <a:ext cx="16812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6CF5BB8-9EFF-1E5F-6EDD-E6B4EEEB0F4C}"/>
                    </a:ext>
                  </a:extLst>
                </p14:cNvPr>
                <p14:cNvContentPartPr/>
                <p14:nvPr/>
              </p14:nvContentPartPr>
              <p14:xfrm>
                <a:off x="3221977" y="887381"/>
                <a:ext cx="72720" cy="3297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6CF5BB8-9EFF-1E5F-6EDD-E6B4EEEB0F4C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215857" y="881261"/>
                  <a:ext cx="8496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677CDF2-33FA-99BB-7E4F-02C272F5FBB6}"/>
                    </a:ext>
                  </a:extLst>
                </p14:cNvPr>
                <p14:cNvContentPartPr/>
                <p14:nvPr/>
              </p14:nvContentPartPr>
              <p14:xfrm>
                <a:off x="3341497" y="1020221"/>
                <a:ext cx="144720" cy="1728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677CDF2-33FA-99BB-7E4F-02C272F5FBB6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335377" y="1014101"/>
                  <a:ext cx="1569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B9ECAC2-6EBD-5A24-DF6B-8C8166475907}"/>
                    </a:ext>
                  </a:extLst>
                </p14:cNvPr>
                <p14:cNvContentPartPr/>
                <p14:nvPr/>
              </p14:nvContentPartPr>
              <p14:xfrm>
                <a:off x="3540937" y="942461"/>
                <a:ext cx="37800" cy="2980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B9ECAC2-6EBD-5A24-DF6B-8C8166475907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3534817" y="936341"/>
                  <a:ext cx="5004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54DA64E-28CB-81CE-3C21-0F95EEBF36E1}"/>
                    </a:ext>
                  </a:extLst>
                </p14:cNvPr>
                <p14:cNvContentPartPr/>
                <p14:nvPr/>
              </p14:nvContentPartPr>
              <p14:xfrm>
                <a:off x="3703297" y="1113821"/>
                <a:ext cx="41760" cy="608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54DA64E-28CB-81CE-3C21-0F95EEBF36E1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3697177" y="1107701"/>
                  <a:ext cx="54000" cy="7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38C8A32A-A912-CD7F-5A12-F4C7C298A915}"/>
              </a:ext>
            </a:extLst>
          </p:cNvPr>
          <p:cNvGrpSpPr/>
          <p:nvPr/>
        </p:nvGrpSpPr>
        <p:grpSpPr>
          <a:xfrm>
            <a:off x="4029457" y="962621"/>
            <a:ext cx="512640" cy="287280"/>
            <a:chOff x="4029457" y="962621"/>
            <a:chExt cx="512640" cy="28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C987B82-54A8-C2F7-AD93-A53269DAC26D}"/>
                    </a:ext>
                  </a:extLst>
                </p14:cNvPr>
                <p14:cNvContentPartPr/>
                <p14:nvPr/>
              </p14:nvContentPartPr>
              <p14:xfrm>
                <a:off x="4029457" y="962621"/>
                <a:ext cx="227520" cy="2872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C987B82-54A8-C2F7-AD93-A53269DAC26D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4023337" y="956501"/>
                  <a:ext cx="23976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EE7F986-DD17-6D96-3A26-39ABC1F66129}"/>
                    </a:ext>
                  </a:extLst>
                </p14:cNvPr>
                <p14:cNvContentPartPr/>
                <p14:nvPr/>
              </p14:nvContentPartPr>
              <p14:xfrm>
                <a:off x="4372897" y="987101"/>
                <a:ext cx="169200" cy="2214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EE7F986-DD17-6D96-3A26-39ABC1F66129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4366777" y="980981"/>
                  <a:ext cx="181440" cy="23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59ED139-09B5-F67A-7469-EDB15DB8D581}"/>
              </a:ext>
            </a:extLst>
          </p:cNvPr>
          <p:cNvGrpSpPr/>
          <p:nvPr/>
        </p:nvGrpSpPr>
        <p:grpSpPr>
          <a:xfrm>
            <a:off x="5166697" y="1060181"/>
            <a:ext cx="281520" cy="352440"/>
            <a:chOff x="5166697" y="1060181"/>
            <a:chExt cx="281520" cy="35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DF88DA7-9A39-CD1B-BAC3-20732020512F}"/>
                    </a:ext>
                  </a:extLst>
                </p14:cNvPr>
                <p14:cNvContentPartPr/>
                <p14:nvPr/>
              </p14:nvContentPartPr>
              <p14:xfrm>
                <a:off x="5215297" y="1209581"/>
                <a:ext cx="8280" cy="1677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DF88DA7-9A39-CD1B-BAC3-20732020512F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209177" y="1203461"/>
                  <a:ext cx="205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5344546-1A05-D485-B4D1-5A12D330DEBA}"/>
                    </a:ext>
                  </a:extLst>
                </p14:cNvPr>
                <p14:cNvContentPartPr/>
                <p14:nvPr/>
              </p14:nvContentPartPr>
              <p14:xfrm>
                <a:off x="5166697" y="1060181"/>
                <a:ext cx="66600" cy="421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5344546-1A05-D485-B4D1-5A12D330DEBA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160577" y="1054061"/>
                  <a:ext cx="788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DBD745E-680D-3542-5793-F539CE49A71E}"/>
                    </a:ext>
                  </a:extLst>
                </p14:cNvPr>
                <p14:cNvContentPartPr/>
                <p14:nvPr/>
              </p14:nvContentPartPr>
              <p14:xfrm>
                <a:off x="5341657" y="1173581"/>
                <a:ext cx="106560" cy="2390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DBD745E-680D-3542-5793-F539CE49A71E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335537" y="1167461"/>
                  <a:ext cx="118800" cy="25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C765519-7228-79A1-8B58-A8D10678CD40}"/>
              </a:ext>
            </a:extLst>
          </p:cNvPr>
          <p:cNvGrpSpPr/>
          <p:nvPr/>
        </p:nvGrpSpPr>
        <p:grpSpPr>
          <a:xfrm>
            <a:off x="6208177" y="994301"/>
            <a:ext cx="442440" cy="423360"/>
            <a:chOff x="6208177" y="994301"/>
            <a:chExt cx="442440" cy="42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8A7A526-CC03-490E-B7FA-99799B5BB58E}"/>
                    </a:ext>
                  </a:extLst>
                </p14:cNvPr>
                <p14:cNvContentPartPr/>
                <p14:nvPr/>
              </p14:nvContentPartPr>
              <p14:xfrm>
                <a:off x="6208177" y="1134701"/>
                <a:ext cx="110520" cy="1940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8A7A526-CC03-490E-B7FA-99799B5BB58E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202057" y="1128581"/>
                  <a:ext cx="122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D896D97-6DFD-CB3C-FDD5-D265D6CB0819}"/>
                    </a:ext>
                  </a:extLst>
                </p14:cNvPr>
                <p14:cNvContentPartPr/>
                <p14:nvPr/>
              </p14:nvContentPartPr>
              <p14:xfrm>
                <a:off x="6353977" y="1145861"/>
                <a:ext cx="105120" cy="1303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D896D97-6DFD-CB3C-FDD5-D265D6CB081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347857" y="1139741"/>
                  <a:ext cx="1173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44734DB-6FEF-9A30-1879-E87997107F3E}"/>
                    </a:ext>
                  </a:extLst>
                </p14:cNvPr>
                <p14:cNvContentPartPr/>
                <p14:nvPr/>
              </p14:nvContentPartPr>
              <p14:xfrm>
                <a:off x="6545857" y="1057301"/>
                <a:ext cx="29520" cy="2977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44734DB-6FEF-9A30-1879-E87997107F3E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539737" y="1051181"/>
                  <a:ext cx="4176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E96288C-6FA3-6CC4-4384-1F80A908A8CE}"/>
                    </a:ext>
                  </a:extLst>
                </p14:cNvPr>
                <p14:cNvContentPartPr/>
                <p14:nvPr/>
              </p14:nvContentPartPr>
              <p14:xfrm>
                <a:off x="6605617" y="994301"/>
                <a:ext cx="45000" cy="4233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E96288C-6FA3-6CC4-4384-1F80A908A8CE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599497" y="988181"/>
                  <a:ext cx="57240" cy="435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F68FE027-C140-3D23-7478-2A138EE939B2}"/>
                  </a:ext>
                </a:extLst>
              </p14:cNvPr>
              <p14:cNvContentPartPr/>
              <p14:nvPr/>
            </p14:nvContentPartPr>
            <p14:xfrm>
              <a:off x="128857" y="1627181"/>
              <a:ext cx="10787400" cy="28080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F68FE027-C140-3D23-7478-2A138EE939B2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122737" y="1621061"/>
                <a:ext cx="10799640" cy="29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3" name="Group 132">
            <a:extLst>
              <a:ext uri="{FF2B5EF4-FFF2-40B4-BE49-F238E27FC236}">
                <a16:creationId xmlns:a16="http://schemas.microsoft.com/office/drawing/2014/main" id="{5D483E2F-B252-F098-4302-5FA7D11511F4}"/>
              </a:ext>
            </a:extLst>
          </p:cNvPr>
          <p:cNvGrpSpPr/>
          <p:nvPr/>
        </p:nvGrpSpPr>
        <p:grpSpPr>
          <a:xfrm>
            <a:off x="429457" y="2095181"/>
            <a:ext cx="1245960" cy="774360"/>
            <a:chOff x="429457" y="2095181"/>
            <a:chExt cx="1245960" cy="77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D8468F37-025E-CE9B-A62A-93221DC361B5}"/>
                    </a:ext>
                  </a:extLst>
                </p14:cNvPr>
                <p14:cNvContentPartPr/>
                <p14:nvPr/>
              </p14:nvContentPartPr>
              <p14:xfrm>
                <a:off x="429457" y="2324501"/>
                <a:ext cx="109440" cy="1242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D8468F37-025E-CE9B-A62A-93221DC361B5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23337" y="2318381"/>
                  <a:ext cx="1216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8382C3E-368E-EE2A-7BEA-22DAF6F23FFB}"/>
                    </a:ext>
                  </a:extLst>
                </p14:cNvPr>
                <p14:cNvContentPartPr/>
                <p14:nvPr/>
              </p14:nvContentPartPr>
              <p14:xfrm>
                <a:off x="610537" y="2312261"/>
                <a:ext cx="114120" cy="1598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8382C3E-368E-EE2A-7BEA-22DAF6F23FFB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604417" y="2306141"/>
                  <a:ext cx="1263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89C522F-F74F-5C14-A894-213FA5236FAD}"/>
                    </a:ext>
                  </a:extLst>
                </p14:cNvPr>
                <p14:cNvContentPartPr/>
                <p14:nvPr/>
              </p14:nvContentPartPr>
              <p14:xfrm>
                <a:off x="832297" y="2171501"/>
                <a:ext cx="33480" cy="3607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89C522F-F74F-5C14-A894-213FA5236FAD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26177" y="2165381"/>
                  <a:ext cx="4572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5093F31-8210-732A-0DF0-A7B7F662873B}"/>
                    </a:ext>
                  </a:extLst>
                </p14:cNvPr>
                <p14:cNvContentPartPr/>
                <p14:nvPr/>
              </p14:nvContentPartPr>
              <p14:xfrm>
                <a:off x="788017" y="2255021"/>
                <a:ext cx="290520" cy="3675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5093F31-8210-732A-0DF0-A7B7F662873B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781897" y="2248901"/>
                  <a:ext cx="30276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4D256C8-1358-B324-AD68-01E48DD9418A}"/>
                    </a:ext>
                  </a:extLst>
                </p14:cNvPr>
                <p14:cNvContentPartPr/>
                <p14:nvPr/>
              </p14:nvContentPartPr>
              <p14:xfrm>
                <a:off x="1032457" y="2207861"/>
                <a:ext cx="69480" cy="1551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4D256C8-1358-B324-AD68-01E48DD9418A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026337" y="2201741"/>
                  <a:ext cx="817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BDF7464-64A6-E45A-5BA9-BF8DAED2EA0A}"/>
                    </a:ext>
                  </a:extLst>
                </p14:cNvPr>
                <p14:cNvContentPartPr/>
                <p14:nvPr/>
              </p14:nvContentPartPr>
              <p14:xfrm>
                <a:off x="1220017" y="2201381"/>
                <a:ext cx="140760" cy="2044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EBDF7464-64A6-E45A-5BA9-BF8DAED2EA0A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213897" y="2195261"/>
                  <a:ext cx="1530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14A2C661-05CA-CCBD-E746-6C5F004D65A1}"/>
                    </a:ext>
                  </a:extLst>
                </p14:cNvPr>
                <p14:cNvContentPartPr/>
                <p14:nvPr/>
              </p14:nvContentPartPr>
              <p14:xfrm>
                <a:off x="1490377" y="2095181"/>
                <a:ext cx="43200" cy="4194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14A2C661-05CA-CCBD-E746-6C5F004D65A1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484257" y="2089061"/>
                  <a:ext cx="5544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707027F-3F1C-B946-5C0A-4FE32F011E74}"/>
                    </a:ext>
                  </a:extLst>
                </p14:cNvPr>
                <p14:cNvContentPartPr/>
                <p14:nvPr/>
              </p14:nvContentPartPr>
              <p14:xfrm>
                <a:off x="1458337" y="2225861"/>
                <a:ext cx="217080" cy="136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707027F-3F1C-B946-5C0A-4FE32F011E74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452217" y="2219741"/>
                  <a:ext cx="2293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75B521BA-C02F-73E4-773B-71619D2CF9BD}"/>
                    </a:ext>
                  </a:extLst>
                </p14:cNvPr>
                <p14:cNvContentPartPr/>
                <p14:nvPr/>
              </p14:nvContentPartPr>
              <p14:xfrm>
                <a:off x="856057" y="2712581"/>
                <a:ext cx="266040" cy="1569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75B521BA-C02F-73E4-773B-71619D2CF9BD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849937" y="2706461"/>
                  <a:ext cx="278280" cy="16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4E1FE1F8-3D0A-EDB4-4544-8E6EB887E012}"/>
              </a:ext>
            </a:extLst>
          </p:cNvPr>
          <p:cNvGrpSpPr/>
          <p:nvPr/>
        </p:nvGrpSpPr>
        <p:grpSpPr>
          <a:xfrm>
            <a:off x="2745697" y="1926341"/>
            <a:ext cx="5552640" cy="4342680"/>
            <a:chOff x="2745697" y="1926341"/>
            <a:chExt cx="5552640" cy="434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179411F7-4CA5-52F5-3FFE-5435CF2C8C3C}"/>
                    </a:ext>
                  </a:extLst>
                </p14:cNvPr>
                <p14:cNvContentPartPr/>
                <p14:nvPr/>
              </p14:nvContentPartPr>
              <p14:xfrm>
                <a:off x="3265537" y="2241341"/>
                <a:ext cx="242280" cy="3103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179411F7-4CA5-52F5-3FFE-5435CF2C8C3C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3259417" y="2235221"/>
                  <a:ext cx="25452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2F0D182B-A2D0-937E-6E33-8FDBF3A57233}"/>
                    </a:ext>
                  </a:extLst>
                </p14:cNvPr>
                <p14:cNvContentPartPr/>
                <p14:nvPr/>
              </p14:nvContentPartPr>
              <p14:xfrm>
                <a:off x="4455697" y="2223341"/>
                <a:ext cx="222480" cy="2638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2F0D182B-A2D0-937E-6E33-8FDBF3A57233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4449577" y="2217221"/>
                  <a:ext cx="23472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6F908E96-137A-862D-0660-D55F790D2CC9}"/>
                    </a:ext>
                  </a:extLst>
                </p14:cNvPr>
                <p14:cNvContentPartPr/>
                <p14:nvPr/>
              </p14:nvContentPartPr>
              <p14:xfrm>
                <a:off x="4842337" y="2287061"/>
                <a:ext cx="149760" cy="1659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6F908E96-137A-862D-0660-D55F790D2CC9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4836217" y="2280941"/>
                  <a:ext cx="1620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4ADE8007-2042-9866-5D70-A8E23751F4CF}"/>
                    </a:ext>
                  </a:extLst>
                </p14:cNvPr>
                <p14:cNvContentPartPr/>
                <p14:nvPr/>
              </p14:nvContentPartPr>
              <p14:xfrm>
                <a:off x="6210337" y="2191301"/>
                <a:ext cx="198360" cy="2880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4ADE8007-2042-9866-5D70-A8E23751F4CF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6204217" y="2185181"/>
                  <a:ext cx="2106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B0547E4-BCC3-5724-0238-4E029B0F1C05}"/>
                    </a:ext>
                  </a:extLst>
                </p14:cNvPr>
                <p14:cNvContentPartPr/>
                <p14:nvPr/>
              </p14:nvContentPartPr>
              <p14:xfrm>
                <a:off x="6495457" y="2229821"/>
                <a:ext cx="51840" cy="2340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B0547E4-BCC3-5724-0238-4E029B0F1C05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6489337" y="2223701"/>
                  <a:ext cx="640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AB076202-38E9-5697-603C-C5180A2A063A}"/>
                    </a:ext>
                  </a:extLst>
                </p14:cNvPr>
                <p14:cNvContentPartPr/>
                <p14:nvPr/>
              </p14:nvContentPartPr>
              <p14:xfrm>
                <a:off x="7222657" y="2153141"/>
                <a:ext cx="128160" cy="2361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AB076202-38E9-5697-603C-C5180A2A063A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7216537" y="2147021"/>
                  <a:ext cx="1404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FAFE4EF-78D6-1BCA-BB9E-767F5D77AB98}"/>
                    </a:ext>
                  </a:extLst>
                </p14:cNvPr>
                <p14:cNvContentPartPr/>
                <p14:nvPr/>
              </p14:nvContentPartPr>
              <p14:xfrm>
                <a:off x="7438657" y="2124341"/>
                <a:ext cx="130680" cy="2836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FAFE4EF-78D6-1BCA-BB9E-767F5D77AB98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7432537" y="2118221"/>
                  <a:ext cx="14292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B574CE1-0778-5953-3139-97CF7FDC595F}"/>
                    </a:ext>
                  </a:extLst>
                </p14:cNvPr>
                <p14:cNvContentPartPr/>
                <p14:nvPr/>
              </p14:nvContentPartPr>
              <p14:xfrm>
                <a:off x="3861697" y="2030021"/>
                <a:ext cx="161280" cy="37987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B574CE1-0778-5953-3139-97CF7FDC595F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3855577" y="2023901"/>
                  <a:ext cx="173520" cy="38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3108D142-447B-A104-BE5F-7AE66252E501}"/>
                    </a:ext>
                  </a:extLst>
                </p14:cNvPr>
                <p14:cNvContentPartPr/>
                <p14:nvPr/>
              </p14:nvContentPartPr>
              <p14:xfrm>
                <a:off x="5429497" y="1956941"/>
                <a:ext cx="233640" cy="42390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3108D142-447B-A104-BE5F-7AE66252E501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423377" y="1950821"/>
                  <a:ext cx="245880" cy="425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B6027DC-F829-4003-FC70-48246A76EFA9}"/>
                    </a:ext>
                  </a:extLst>
                </p14:cNvPr>
                <p14:cNvContentPartPr/>
                <p14:nvPr/>
              </p14:nvContentPartPr>
              <p14:xfrm>
                <a:off x="3582697" y="2200661"/>
                <a:ext cx="18720" cy="3056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B6027DC-F829-4003-FC70-48246A76EFA9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3576577" y="2194541"/>
                  <a:ext cx="3096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0EA365A-11B8-93C1-FF69-E96ABEA7BA07}"/>
                    </a:ext>
                  </a:extLst>
                </p14:cNvPr>
                <p14:cNvContentPartPr/>
                <p14:nvPr/>
              </p14:nvContentPartPr>
              <p14:xfrm>
                <a:off x="6987937" y="1926341"/>
                <a:ext cx="80280" cy="43426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0EA365A-11B8-93C1-FF69-E96ABEA7BA07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6981817" y="1920221"/>
                  <a:ext cx="92520" cy="435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F102FC42-1FE8-10BC-F584-74B5CC12A7C0}"/>
                    </a:ext>
                  </a:extLst>
                </p14:cNvPr>
                <p14:cNvContentPartPr/>
                <p14:nvPr/>
              </p14:nvContentPartPr>
              <p14:xfrm>
                <a:off x="2745697" y="2409821"/>
                <a:ext cx="5552640" cy="3423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F102FC42-1FE8-10BC-F584-74B5CC12A7C0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2739217" y="2403701"/>
                  <a:ext cx="5564880" cy="35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7AEB40D-4712-BF2E-CA5E-499EAA72D9C2}"/>
              </a:ext>
            </a:extLst>
          </p:cNvPr>
          <p:cNvGrpSpPr/>
          <p:nvPr/>
        </p:nvGrpSpPr>
        <p:grpSpPr>
          <a:xfrm>
            <a:off x="4022617" y="5567021"/>
            <a:ext cx="59400" cy="945000"/>
            <a:chOff x="4022617" y="5567021"/>
            <a:chExt cx="59400" cy="94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8002AB8-E251-C2EB-3FB4-4B327BE3C306}"/>
                    </a:ext>
                  </a:extLst>
                </p14:cNvPr>
                <p14:cNvContentPartPr/>
                <p14:nvPr/>
              </p14:nvContentPartPr>
              <p14:xfrm>
                <a:off x="4081657" y="5567021"/>
                <a:ext cx="360" cy="3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8002AB8-E251-C2EB-3FB4-4B327BE3C306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4075537" y="556090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F19F13C4-AEA4-0D58-1591-FCFB0DD6C179}"/>
                    </a:ext>
                  </a:extLst>
                </p14:cNvPr>
                <p14:cNvContentPartPr/>
                <p14:nvPr/>
              </p14:nvContentPartPr>
              <p14:xfrm>
                <a:off x="4022617" y="5567021"/>
                <a:ext cx="59400" cy="9450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F19F13C4-AEA4-0D58-1591-FCFB0DD6C179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4016497" y="5560901"/>
                  <a:ext cx="71640" cy="957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9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0684A961-1E6C-18CA-556C-A6BF0374CF47}"/>
                  </a:ext>
                </a:extLst>
              </p14:cNvPr>
              <p14:cNvContentPartPr/>
              <p14:nvPr/>
            </p14:nvContentPartPr>
            <p14:xfrm>
              <a:off x="5680417" y="6099461"/>
              <a:ext cx="72720" cy="35280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0684A961-1E6C-18CA-556C-A6BF0374CF47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5674297" y="6093341"/>
                <a:ext cx="8496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1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9F164677-846F-DD97-1081-D73B08FE7A31}"/>
                  </a:ext>
                </a:extLst>
              </p14:cNvPr>
              <p14:cNvContentPartPr/>
              <p14:nvPr/>
            </p14:nvContentPartPr>
            <p14:xfrm>
              <a:off x="4504657" y="2822021"/>
              <a:ext cx="360" cy="36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9F164677-846F-DD97-1081-D73B08FE7A31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4498537" y="2815901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EEA80420-86E5-3088-B876-AA984AF1D875}"/>
                  </a:ext>
                </a:extLst>
              </p14:cNvPr>
              <p14:cNvContentPartPr/>
              <p14:nvPr/>
            </p14:nvContentPartPr>
            <p14:xfrm>
              <a:off x="6204577" y="2719781"/>
              <a:ext cx="15120" cy="30168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EEA80420-86E5-3088-B876-AA984AF1D875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6198457" y="2713661"/>
                <a:ext cx="27360" cy="313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1" name="Group 160">
            <a:extLst>
              <a:ext uri="{FF2B5EF4-FFF2-40B4-BE49-F238E27FC236}">
                <a16:creationId xmlns:a16="http://schemas.microsoft.com/office/drawing/2014/main" id="{1F3CD27B-ACAA-5FFE-D605-4AA72FCC3586}"/>
              </a:ext>
            </a:extLst>
          </p:cNvPr>
          <p:cNvGrpSpPr/>
          <p:nvPr/>
        </p:nvGrpSpPr>
        <p:grpSpPr>
          <a:xfrm>
            <a:off x="7311937" y="2707901"/>
            <a:ext cx="291240" cy="219960"/>
            <a:chOff x="7311937" y="2707901"/>
            <a:chExt cx="291240" cy="21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DE54486A-930D-8AA1-D53D-C74B7B312793}"/>
                    </a:ext>
                  </a:extLst>
                </p14:cNvPr>
                <p14:cNvContentPartPr/>
                <p14:nvPr/>
              </p14:nvContentPartPr>
              <p14:xfrm>
                <a:off x="7311937" y="2735621"/>
                <a:ext cx="100800" cy="1922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DE54486A-930D-8AA1-D53D-C74B7B31279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305817" y="2729501"/>
                  <a:ext cx="1130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4DED18F3-F6E5-A8A8-3A1A-E6F53D9D9C2C}"/>
                    </a:ext>
                  </a:extLst>
                </p14:cNvPr>
                <p14:cNvContentPartPr/>
                <p14:nvPr/>
              </p14:nvContentPartPr>
              <p14:xfrm>
                <a:off x="7332817" y="2787461"/>
                <a:ext cx="104400" cy="727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4DED18F3-F6E5-A8A8-3A1A-E6F53D9D9C2C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326697" y="2781341"/>
                  <a:ext cx="1166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33288E31-E693-9812-9C97-116C655E3F66}"/>
                    </a:ext>
                  </a:extLst>
                </p14:cNvPr>
                <p14:cNvContentPartPr/>
                <p14:nvPr/>
              </p14:nvContentPartPr>
              <p14:xfrm>
                <a:off x="7497337" y="2707901"/>
                <a:ext cx="87840" cy="2109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33288E31-E693-9812-9C97-116C655E3F66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491217" y="2701781"/>
                  <a:ext cx="1000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FA72C68B-3066-AE96-66D0-FCE5AAC52399}"/>
                    </a:ext>
                  </a:extLst>
                </p14:cNvPr>
                <p14:cNvContentPartPr/>
                <p14:nvPr/>
              </p14:nvContentPartPr>
              <p14:xfrm>
                <a:off x="7486537" y="2798621"/>
                <a:ext cx="116640" cy="540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FA72C68B-3066-AE96-66D0-FCE5AAC5239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480417" y="2792501"/>
                  <a:ext cx="128880" cy="66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E4D7435B-238F-FE9C-D296-95CDA1792444}"/>
                  </a:ext>
                </a:extLst>
              </p14:cNvPr>
              <p14:cNvContentPartPr/>
              <p14:nvPr/>
            </p14:nvContentPartPr>
            <p14:xfrm>
              <a:off x="3463177" y="2949461"/>
              <a:ext cx="9000" cy="21816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E4D7435B-238F-FE9C-D296-95CDA1792444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3457057" y="2943341"/>
                <a:ext cx="2124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08B688B0-BFA4-9795-8021-E91705FF6EE2}"/>
                  </a:ext>
                </a:extLst>
              </p14:cNvPr>
              <p14:cNvContentPartPr/>
              <p14:nvPr/>
            </p14:nvContentPartPr>
            <p14:xfrm>
              <a:off x="4377217" y="2867021"/>
              <a:ext cx="105120" cy="27000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08B688B0-BFA4-9795-8021-E91705FF6EE2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4371097" y="2860901"/>
                <a:ext cx="11736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3FBE8F7D-AEA3-471A-1902-6E3AF65DA165}"/>
                  </a:ext>
                </a:extLst>
              </p14:cNvPr>
              <p14:cNvContentPartPr/>
              <p14:nvPr/>
            </p14:nvContentPartPr>
            <p14:xfrm>
              <a:off x="4377217" y="2970701"/>
              <a:ext cx="118440" cy="4428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3FBE8F7D-AEA3-471A-1902-6E3AF65DA165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4371097" y="2964581"/>
                <a:ext cx="13068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522B2B59-15A7-85A4-B75A-F0DEBCF7B9DF}"/>
                  </a:ext>
                </a:extLst>
              </p14:cNvPr>
              <p14:cNvContentPartPr/>
              <p14:nvPr/>
            </p14:nvContentPartPr>
            <p14:xfrm>
              <a:off x="6270097" y="3296501"/>
              <a:ext cx="34560" cy="30096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522B2B59-15A7-85A4-B75A-F0DEBCF7B9DF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6263977" y="3290381"/>
                <a:ext cx="46800" cy="31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2" name="Group 171">
            <a:extLst>
              <a:ext uri="{FF2B5EF4-FFF2-40B4-BE49-F238E27FC236}">
                <a16:creationId xmlns:a16="http://schemas.microsoft.com/office/drawing/2014/main" id="{1537FACC-225B-95F6-A787-82EC68B561A2}"/>
              </a:ext>
            </a:extLst>
          </p:cNvPr>
          <p:cNvGrpSpPr/>
          <p:nvPr/>
        </p:nvGrpSpPr>
        <p:grpSpPr>
          <a:xfrm>
            <a:off x="7362697" y="3198581"/>
            <a:ext cx="370440" cy="239760"/>
            <a:chOff x="7362697" y="3198581"/>
            <a:chExt cx="370440" cy="23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8A131D2A-027F-C373-2BCB-2F846082747B}"/>
                    </a:ext>
                  </a:extLst>
                </p14:cNvPr>
                <p14:cNvContentPartPr/>
                <p14:nvPr/>
              </p14:nvContentPartPr>
              <p14:xfrm>
                <a:off x="7378177" y="3215501"/>
                <a:ext cx="94680" cy="2228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8A131D2A-027F-C373-2BCB-2F846082747B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372057" y="3209381"/>
                  <a:ext cx="10692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CC49882C-C661-6289-4DC1-12BED745E9EF}"/>
                    </a:ext>
                  </a:extLst>
                </p14:cNvPr>
                <p14:cNvContentPartPr/>
                <p14:nvPr/>
              </p14:nvContentPartPr>
              <p14:xfrm>
                <a:off x="7362697" y="3282101"/>
                <a:ext cx="145440" cy="1098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CC49882C-C661-6289-4DC1-12BED745E9E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356577" y="3275981"/>
                  <a:ext cx="1576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CAC3F324-DDFD-D2C6-FA46-C220A35CE739}"/>
                    </a:ext>
                  </a:extLst>
                </p14:cNvPr>
                <p14:cNvContentPartPr/>
                <p14:nvPr/>
              </p14:nvContentPartPr>
              <p14:xfrm>
                <a:off x="7604617" y="3198581"/>
                <a:ext cx="108720" cy="2160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CAC3F324-DDFD-D2C6-FA46-C220A35CE739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598497" y="3192461"/>
                  <a:ext cx="12096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15760218-6D28-0992-899E-976A41D82560}"/>
                    </a:ext>
                  </a:extLst>
                </p14:cNvPr>
                <p14:cNvContentPartPr/>
                <p14:nvPr/>
              </p14:nvContentPartPr>
              <p14:xfrm>
                <a:off x="7580857" y="3289301"/>
                <a:ext cx="152280" cy="3420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15760218-6D28-0992-899E-976A41D82560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574737" y="3283181"/>
                  <a:ext cx="164520" cy="4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A07DF845-4673-C90D-40BC-45949D9FF609}"/>
              </a:ext>
            </a:extLst>
          </p:cNvPr>
          <p:cNvGrpSpPr/>
          <p:nvPr/>
        </p:nvGrpSpPr>
        <p:grpSpPr>
          <a:xfrm>
            <a:off x="4417177" y="3317021"/>
            <a:ext cx="216360" cy="304920"/>
            <a:chOff x="4417177" y="3317021"/>
            <a:chExt cx="216360" cy="30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748EF6E2-A91F-A147-369C-233CE7DB0FAF}"/>
                    </a:ext>
                  </a:extLst>
                </p14:cNvPr>
                <p14:cNvContentPartPr/>
                <p14:nvPr/>
              </p14:nvContentPartPr>
              <p14:xfrm>
                <a:off x="4465417" y="3434741"/>
                <a:ext cx="8280" cy="1821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748EF6E2-A91F-A147-369C-233CE7DB0FAF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459297" y="3428621"/>
                  <a:ext cx="205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BF6DE4D8-9DF2-DB63-F830-D819D1ED2571}"/>
                    </a:ext>
                  </a:extLst>
                </p14:cNvPr>
                <p14:cNvContentPartPr/>
                <p14:nvPr/>
              </p14:nvContentPartPr>
              <p14:xfrm>
                <a:off x="4417177" y="3317021"/>
                <a:ext cx="216360" cy="3049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BF6DE4D8-9DF2-DB63-F830-D819D1ED2571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411057" y="3310901"/>
                  <a:ext cx="228600" cy="317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9E81C59C-F990-6D4F-3377-84A7C6446BF7}"/>
                  </a:ext>
                </a:extLst>
              </p14:cNvPr>
              <p14:cNvContentPartPr/>
              <p14:nvPr/>
            </p14:nvContentPartPr>
            <p14:xfrm>
              <a:off x="3537337" y="3481901"/>
              <a:ext cx="30960" cy="21960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9E81C59C-F990-6D4F-3377-84A7C6446BF7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3531217" y="3475781"/>
                <a:ext cx="4320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DC8B0723-A0B7-1314-7AA2-7037E9B9A2C8}"/>
                  </a:ext>
                </a:extLst>
              </p14:cNvPr>
              <p14:cNvContentPartPr/>
              <p14:nvPr/>
            </p14:nvContentPartPr>
            <p14:xfrm>
              <a:off x="6273697" y="3864581"/>
              <a:ext cx="159480" cy="18252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DC8B0723-A0B7-1314-7AA2-7037E9B9A2C8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6267577" y="3858461"/>
                <a:ext cx="17172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08A1457C-C464-35C4-A1E5-A9BF7BE563EE}"/>
                  </a:ext>
                </a:extLst>
              </p14:cNvPr>
              <p14:cNvContentPartPr/>
              <p14:nvPr/>
            </p14:nvContentPartPr>
            <p14:xfrm>
              <a:off x="3587017" y="4037381"/>
              <a:ext cx="149040" cy="22680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08A1457C-C464-35C4-A1E5-A9BF7BE563EE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3580897" y="4031261"/>
                <a:ext cx="16128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C74BC550-AD48-88E1-55E2-F0CADA928E60}"/>
                  </a:ext>
                </a:extLst>
              </p14:cNvPr>
              <p14:cNvContentPartPr/>
              <p14:nvPr/>
            </p14:nvContentPartPr>
            <p14:xfrm>
              <a:off x="4557937" y="3950261"/>
              <a:ext cx="165600" cy="21492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C74BC550-AD48-88E1-55E2-F0CADA928E60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4551817" y="3944141"/>
                <a:ext cx="17784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63AE81F9-5245-0FAC-5E93-11AE94DDDA8F}"/>
                  </a:ext>
                </a:extLst>
              </p14:cNvPr>
              <p14:cNvContentPartPr/>
              <p14:nvPr/>
            </p14:nvContentPartPr>
            <p14:xfrm>
              <a:off x="6301417" y="4270301"/>
              <a:ext cx="177840" cy="24084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63AE81F9-5245-0FAC-5E93-11AE94DDDA8F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6295297" y="4264181"/>
                <a:ext cx="190080" cy="25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1" name="Group 190">
            <a:extLst>
              <a:ext uri="{FF2B5EF4-FFF2-40B4-BE49-F238E27FC236}">
                <a16:creationId xmlns:a16="http://schemas.microsoft.com/office/drawing/2014/main" id="{33FBA335-D588-A046-6765-BAF8DE62F642}"/>
              </a:ext>
            </a:extLst>
          </p:cNvPr>
          <p:cNvGrpSpPr/>
          <p:nvPr/>
        </p:nvGrpSpPr>
        <p:grpSpPr>
          <a:xfrm>
            <a:off x="7402657" y="3716981"/>
            <a:ext cx="479520" cy="748440"/>
            <a:chOff x="7402657" y="3716981"/>
            <a:chExt cx="479520" cy="74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101C99AE-5B51-B529-B679-8386886C4C2A}"/>
                    </a:ext>
                  </a:extLst>
                </p14:cNvPr>
                <p14:cNvContentPartPr/>
                <p14:nvPr/>
              </p14:nvContentPartPr>
              <p14:xfrm>
                <a:off x="7402657" y="3807701"/>
                <a:ext cx="31680" cy="2048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101C99AE-5B51-B529-B679-8386886C4C2A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396537" y="3801581"/>
                  <a:ext cx="439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6D15142A-AF1F-B36C-6E7D-E51D2FBF7364}"/>
                    </a:ext>
                  </a:extLst>
                </p14:cNvPr>
                <p14:cNvContentPartPr/>
                <p14:nvPr/>
              </p14:nvContentPartPr>
              <p14:xfrm>
                <a:off x="7424617" y="3733181"/>
                <a:ext cx="271440" cy="24048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6D15142A-AF1F-B36C-6E7D-E51D2FBF7364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418497" y="3727061"/>
                  <a:ext cx="28368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DA0A60F0-6DFD-6538-901F-B1DD6479F11D}"/>
                    </a:ext>
                  </a:extLst>
                </p14:cNvPr>
                <p14:cNvContentPartPr/>
                <p14:nvPr/>
              </p14:nvContentPartPr>
              <p14:xfrm>
                <a:off x="7777057" y="3779261"/>
                <a:ext cx="7920" cy="1944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DA0A60F0-6DFD-6538-901F-B1DD6479F11D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770937" y="3773141"/>
                  <a:ext cx="201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C0BCAAC2-EACF-931A-8FFF-77557B4C10D5}"/>
                    </a:ext>
                  </a:extLst>
                </p14:cNvPr>
                <p14:cNvContentPartPr/>
                <p14:nvPr/>
              </p14:nvContentPartPr>
              <p14:xfrm>
                <a:off x="7754017" y="3716981"/>
                <a:ext cx="128160" cy="23184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C0BCAAC2-EACF-931A-8FFF-77557B4C10D5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747897" y="3710861"/>
                  <a:ext cx="14040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4E7132E7-FBB7-1CA5-699A-2D6EA28492AA}"/>
                    </a:ext>
                  </a:extLst>
                </p14:cNvPr>
                <p14:cNvContentPartPr/>
                <p14:nvPr/>
              </p14:nvContentPartPr>
              <p14:xfrm>
                <a:off x="7473217" y="4229981"/>
                <a:ext cx="175320" cy="23544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4E7132E7-FBB7-1CA5-699A-2D6EA28492AA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467097" y="4223861"/>
                  <a:ext cx="18756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933266FB-708A-E143-B759-B45B0C73771D}"/>
                    </a:ext>
                  </a:extLst>
                </p14:cNvPr>
                <p14:cNvContentPartPr/>
                <p14:nvPr/>
              </p14:nvContentPartPr>
              <p14:xfrm>
                <a:off x="7594177" y="4127741"/>
                <a:ext cx="40680" cy="2710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933266FB-708A-E143-B759-B45B0C73771D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588057" y="4121621"/>
                  <a:ext cx="5292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192CAC3E-CDC3-8F64-7CEC-0C35D8ACA185}"/>
                    </a:ext>
                  </a:extLst>
                </p14:cNvPr>
                <p14:cNvContentPartPr/>
                <p14:nvPr/>
              </p14:nvContentPartPr>
              <p14:xfrm>
                <a:off x="7690297" y="4208021"/>
                <a:ext cx="174240" cy="20160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192CAC3E-CDC3-8F64-7CEC-0C35D8ACA185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684177" y="4201901"/>
                  <a:ext cx="186480" cy="21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6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ED58B0BE-0100-8899-FFDB-20297EB39033}"/>
                  </a:ext>
                </a:extLst>
              </p14:cNvPr>
              <p14:cNvContentPartPr/>
              <p14:nvPr/>
            </p14:nvContentPartPr>
            <p14:xfrm>
              <a:off x="3600337" y="4532021"/>
              <a:ext cx="207720" cy="25416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ED58B0BE-0100-8899-FFDB-20297EB39033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3594217" y="4525901"/>
                <a:ext cx="21996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8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0385001B-86DA-4280-3D93-FF5C46A58CFC}"/>
                  </a:ext>
                </a:extLst>
              </p14:cNvPr>
              <p14:cNvContentPartPr/>
              <p14:nvPr/>
            </p14:nvContentPartPr>
            <p14:xfrm>
              <a:off x="4561177" y="4495661"/>
              <a:ext cx="167400" cy="17496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0385001B-86DA-4280-3D93-FF5C46A58CFC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4555057" y="4489541"/>
                <a:ext cx="179640" cy="187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 199">
            <a:extLst>
              <a:ext uri="{FF2B5EF4-FFF2-40B4-BE49-F238E27FC236}">
                <a16:creationId xmlns:a16="http://schemas.microsoft.com/office/drawing/2014/main" id="{EB3F32C8-8F39-FE7B-E0E1-46FF9F4C1701}"/>
              </a:ext>
            </a:extLst>
          </p:cNvPr>
          <p:cNvGrpSpPr/>
          <p:nvPr/>
        </p:nvGrpSpPr>
        <p:grpSpPr>
          <a:xfrm>
            <a:off x="6017377" y="4702661"/>
            <a:ext cx="536040" cy="369360"/>
            <a:chOff x="6017377" y="4702661"/>
            <a:chExt cx="536040" cy="36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0C3742A7-1353-A9AB-8E19-7B453C22A99C}"/>
                    </a:ext>
                  </a:extLst>
                </p14:cNvPr>
                <p14:cNvContentPartPr/>
                <p14:nvPr/>
              </p14:nvContentPartPr>
              <p14:xfrm>
                <a:off x="6017377" y="4821821"/>
                <a:ext cx="150480" cy="23328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0C3742A7-1353-A9AB-8E19-7B453C22A99C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011257" y="4815701"/>
                  <a:ext cx="16272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20CCE63A-B433-E156-601F-1C9FD8754267}"/>
                    </a:ext>
                  </a:extLst>
                </p14:cNvPr>
                <p14:cNvContentPartPr/>
                <p14:nvPr/>
              </p14:nvContentPartPr>
              <p14:xfrm>
                <a:off x="6172177" y="4779701"/>
                <a:ext cx="114840" cy="18792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20CCE63A-B433-E156-601F-1C9FD8754267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6166057" y="4773581"/>
                  <a:ext cx="1270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083DC2B8-2F8D-3CBE-2B4B-C5DB8D739030}"/>
                    </a:ext>
                  </a:extLst>
                </p14:cNvPr>
                <p14:cNvContentPartPr/>
                <p14:nvPr/>
              </p14:nvContentPartPr>
              <p14:xfrm>
                <a:off x="6411577" y="4711301"/>
                <a:ext cx="32760" cy="27360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083DC2B8-2F8D-3CBE-2B4B-C5DB8D739030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405457" y="4705181"/>
                  <a:ext cx="4500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3773E1AC-AB02-22CA-E456-940F527FCDDB}"/>
                    </a:ext>
                  </a:extLst>
                </p14:cNvPr>
                <p14:cNvContentPartPr/>
                <p14:nvPr/>
              </p14:nvContentPartPr>
              <p14:xfrm>
                <a:off x="6509497" y="4702661"/>
                <a:ext cx="43920" cy="3693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3773E1AC-AB02-22CA-E456-940F527FCDDB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503377" y="4696541"/>
                  <a:ext cx="56160" cy="38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6C103576-04CD-7E84-B000-59B32918CD13}"/>
              </a:ext>
            </a:extLst>
          </p:cNvPr>
          <p:cNvGrpSpPr/>
          <p:nvPr/>
        </p:nvGrpSpPr>
        <p:grpSpPr>
          <a:xfrm>
            <a:off x="7451617" y="4715621"/>
            <a:ext cx="482040" cy="361080"/>
            <a:chOff x="7451617" y="4715621"/>
            <a:chExt cx="482040" cy="36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38458D32-2AC9-4501-C405-E043E8B5DE14}"/>
                    </a:ext>
                  </a:extLst>
                </p14:cNvPr>
                <p14:cNvContentPartPr/>
                <p14:nvPr/>
              </p14:nvContentPartPr>
              <p14:xfrm>
                <a:off x="7451617" y="4822901"/>
                <a:ext cx="38160" cy="25380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38458D32-2AC9-4501-C405-E043E8B5DE14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445497" y="4816781"/>
                  <a:ext cx="5040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DEB042A0-7046-19E4-CE39-9B018384B1B5}"/>
                    </a:ext>
                  </a:extLst>
                </p14:cNvPr>
                <p14:cNvContentPartPr/>
                <p14:nvPr/>
              </p14:nvContentPartPr>
              <p14:xfrm>
                <a:off x="7455937" y="4715621"/>
                <a:ext cx="328320" cy="30600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DEB042A0-7046-19E4-CE39-9B018384B1B5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7449817" y="4709501"/>
                  <a:ext cx="34056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3ACA68F9-0802-4A78-06D4-117B16484EB5}"/>
                    </a:ext>
                  </a:extLst>
                </p14:cNvPr>
                <p14:cNvContentPartPr/>
                <p14:nvPr/>
              </p14:nvContentPartPr>
              <p14:xfrm>
                <a:off x="7712257" y="4727141"/>
                <a:ext cx="221400" cy="19008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3ACA68F9-0802-4A78-06D4-117B16484EB5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7706137" y="4721021"/>
                  <a:ext cx="233640" cy="20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90BE6AD2-CBCC-1AC6-C37E-7E13F11B763F}"/>
              </a:ext>
            </a:extLst>
          </p:cNvPr>
          <p:cNvGrpSpPr/>
          <p:nvPr/>
        </p:nvGrpSpPr>
        <p:grpSpPr>
          <a:xfrm>
            <a:off x="3136297" y="4894541"/>
            <a:ext cx="582120" cy="340200"/>
            <a:chOff x="3136297" y="4894541"/>
            <a:chExt cx="582120" cy="34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09A0AB70-D4C6-EE0D-4259-F7C729926B73}"/>
                    </a:ext>
                  </a:extLst>
                </p14:cNvPr>
                <p14:cNvContentPartPr/>
                <p14:nvPr/>
              </p14:nvContentPartPr>
              <p14:xfrm>
                <a:off x="3136297" y="4985261"/>
                <a:ext cx="195840" cy="24012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09A0AB70-D4C6-EE0D-4259-F7C729926B73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130177" y="4979141"/>
                  <a:ext cx="2080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EDCB5335-2AE6-C18E-2BAF-004EECE26AE2}"/>
                    </a:ext>
                  </a:extLst>
                </p14:cNvPr>
                <p14:cNvContentPartPr/>
                <p14:nvPr/>
              </p14:nvContentPartPr>
              <p14:xfrm>
                <a:off x="3367777" y="5007941"/>
                <a:ext cx="153360" cy="14004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EDCB5335-2AE6-C18E-2BAF-004EECE26AE2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361657" y="5001821"/>
                  <a:ext cx="1656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9EB50236-38B6-235A-08AE-519C1B4345D6}"/>
                    </a:ext>
                  </a:extLst>
                </p14:cNvPr>
                <p14:cNvContentPartPr/>
                <p14:nvPr/>
              </p14:nvContentPartPr>
              <p14:xfrm>
                <a:off x="3572257" y="4956821"/>
                <a:ext cx="57240" cy="21132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9EB50236-38B6-235A-08AE-519C1B4345D6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566137" y="4950701"/>
                  <a:ext cx="694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8EB6E1BF-9BF9-1163-81DA-B1B48DA135D4}"/>
                    </a:ext>
                  </a:extLst>
                </p14:cNvPr>
                <p14:cNvContentPartPr/>
                <p14:nvPr/>
              </p14:nvContentPartPr>
              <p14:xfrm>
                <a:off x="3667657" y="4894541"/>
                <a:ext cx="50760" cy="34020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8EB6E1BF-9BF9-1163-81DA-B1B48DA135D4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661537" y="4888421"/>
                  <a:ext cx="63000" cy="35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E1204243-6161-9F7D-6A6F-2F4D391BE03C}"/>
              </a:ext>
            </a:extLst>
          </p:cNvPr>
          <p:cNvGrpSpPr/>
          <p:nvPr/>
        </p:nvGrpSpPr>
        <p:grpSpPr>
          <a:xfrm>
            <a:off x="4523017" y="4874021"/>
            <a:ext cx="481320" cy="373320"/>
            <a:chOff x="4523017" y="4874021"/>
            <a:chExt cx="481320" cy="37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16CC7549-8292-F867-1AE0-57975F291AF1}"/>
                    </a:ext>
                  </a:extLst>
                </p14:cNvPr>
                <p14:cNvContentPartPr/>
                <p14:nvPr/>
              </p14:nvContentPartPr>
              <p14:xfrm>
                <a:off x="4523017" y="5020541"/>
                <a:ext cx="144720" cy="18576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16CC7549-8292-F867-1AE0-57975F291AF1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516897" y="5014421"/>
                  <a:ext cx="15696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427BDD73-9E02-00C6-8CC5-EA656B0EEDB7}"/>
                    </a:ext>
                  </a:extLst>
                </p14:cNvPr>
                <p14:cNvContentPartPr/>
                <p14:nvPr/>
              </p14:nvContentPartPr>
              <p14:xfrm>
                <a:off x="4680337" y="4978061"/>
                <a:ext cx="135720" cy="14508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427BDD73-9E02-00C6-8CC5-EA656B0EEDB7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674217" y="4971941"/>
                  <a:ext cx="1479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D4712E45-59A2-4936-FF58-92D003810151}"/>
                    </a:ext>
                  </a:extLst>
                </p14:cNvPr>
                <p14:cNvContentPartPr/>
                <p14:nvPr/>
              </p14:nvContentPartPr>
              <p14:xfrm>
                <a:off x="4879777" y="4883381"/>
                <a:ext cx="50040" cy="26316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D4712E45-59A2-4936-FF58-92D003810151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4873657" y="4877261"/>
                  <a:ext cx="6228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9528610B-48E1-34AB-AEEE-D2FC09CEF434}"/>
                    </a:ext>
                  </a:extLst>
                </p14:cNvPr>
                <p14:cNvContentPartPr/>
                <p14:nvPr/>
              </p14:nvContentPartPr>
              <p14:xfrm>
                <a:off x="4960057" y="4874021"/>
                <a:ext cx="44280" cy="37332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9528610B-48E1-34AB-AEEE-D2FC09CEF434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4953937" y="4867901"/>
                  <a:ext cx="56520" cy="38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0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06985D50-74FE-1E5F-1CA4-DBA56584F942}"/>
                  </a:ext>
                </a:extLst>
              </p14:cNvPr>
              <p14:cNvContentPartPr/>
              <p14:nvPr/>
            </p14:nvContentPartPr>
            <p14:xfrm>
              <a:off x="6179377" y="5331941"/>
              <a:ext cx="192600" cy="26568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06985D50-74FE-1E5F-1CA4-DBA56584F942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6173257" y="5325821"/>
                <a:ext cx="20484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2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794876A0-F86D-7D98-F334-BF2C763256C2}"/>
                  </a:ext>
                </a:extLst>
              </p14:cNvPr>
              <p14:cNvContentPartPr/>
              <p14:nvPr/>
            </p14:nvContentPartPr>
            <p14:xfrm>
              <a:off x="6357577" y="5448941"/>
              <a:ext cx="69480" cy="38808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794876A0-F86D-7D98-F334-BF2C763256C2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6351457" y="5442821"/>
                <a:ext cx="8172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4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14FF3BAB-AC3A-3ED4-76DA-12F6ADBFC5C3}"/>
                  </a:ext>
                </a:extLst>
              </p14:cNvPr>
              <p14:cNvContentPartPr/>
              <p14:nvPr/>
            </p14:nvContentPartPr>
            <p14:xfrm>
              <a:off x="7362697" y="5349941"/>
              <a:ext cx="95760" cy="31644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14FF3BAB-AC3A-3ED4-76DA-12F6ADBFC5C3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7356577" y="5343821"/>
                <a:ext cx="10800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6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5B11CB8C-F83E-43F7-84DD-81AA482E17CE}"/>
                  </a:ext>
                </a:extLst>
              </p14:cNvPr>
              <p14:cNvContentPartPr/>
              <p14:nvPr/>
            </p14:nvContentPartPr>
            <p14:xfrm>
              <a:off x="7296097" y="5472701"/>
              <a:ext cx="207360" cy="14904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5B11CB8C-F83E-43F7-84DD-81AA482E17CE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7289977" y="5466581"/>
                <a:ext cx="21960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8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CE4E7294-5348-46E5-22C8-D0B9D6D090E7}"/>
                  </a:ext>
                </a:extLst>
              </p14:cNvPr>
              <p14:cNvContentPartPr/>
              <p14:nvPr/>
            </p14:nvContentPartPr>
            <p14:xfrm>
              <a:off x="7703257" y="5299541"/>
              <a:ext cx="80280" cy="42048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CE4E7294-5348-46E5-22C8-D0B9D6D090E7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7697137" y="5293421"/>
                <a:ext cx="9252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0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B81D5E28-67C2-0D44-8BF9-31CC72772FEF}"/>
                  </a:ext>
                </a:extLst>
              </p14:cNvPr>
              <p14:cNvContentPartPr/>
              <p14:nvPr/>
            </p14:nvContentPartPr>
            <p14:xfrm>
              <a:off x="7615057" y="5393861"/>
              <a:ext cx="155880" cy="10512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B81D5E28-67C2-0D44-8BF9-31CC72772FEF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7608937" y="5387741"/>
                <a:ext cx="168120" cy="11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6" name="Group 235">
            <a:extLst>
              <a:ext uri="{FF2B5EF4-FFF2-40B4-BE49-F238E27FC236}">
                <a16:creationId xmlns:a16="http://schemas.microsoft.com/office/drawing/2014/main" id="{32F5DA5D-22AA-DBEF-5D42-00D80815950C}"/>
              </a:ext>
            </a:extLst>
          </p:cNvPr>
          <p:cNvGrpSpPr/>
          <p:nvPr/>
        </p:nvGrpSpPr>
        <p:grpSpPr>
          <a:xfrm>
            <a:off x="3226297" y="5578181"/>
            <a:ext cx="619920" cy="345960"/>
            <a:chOff x="3226297" y="5578181"/>
            <a:chExt cx="619920" cy="34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A09C61E0-7EF1-88F2-FF12-ABE99246CFB0}"/>
                    </a:ext>
                  </a:extLst>
                </p14:cNvPr>
                <p14:cNvContentPartPr/>
                <p14:nvPr/>
              </p14:nvContentPartPr>
              <p14:xfrm>
                <a:off x="3226297" y="5639381"/>
                <a:ext cx="168120" cy="27792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A09C61E0-7EF1-88F2-FF12-ABE99246CFB0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220177" y="5633261"/>
                  <a:ext cx="18036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F7B0CDA2-FED1-CDB0-0C57-F8BC5C357283}"/>
                    </a:ext>
                  </a:extLst>
                </p14:cNvPr>
                <p14:cNvContentPartPr/>
                <p14:nvPr/>
              </p14:nvContentPartPr>
              <p14:xfrm>
                <a:off x="3456337" y="5599421"/>
                <a:ext cx="159840" cy="21384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F7B0CDA2-FED1-CDB0-0C57-F8BC5C357283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450217" y="5593301"/>
                  <a:ext cx="1720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6CBA4B9A-C9A0-6D5C-8E70-BDAB98C677AB}"/>
                    </a:ext>
                  </a:extLst>
                </p14:cNvPr>
                <p14:cNvContentPartPr/>
                <p14:nvPr/>
              </p14:nvContentPartPr>
              <p14:xfrm>
                <a:off x="3694297" y="5614901"/>
                <a:ext cx="54000" cy="30924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6CBA4B9A-C9A0-6D5C-8E70-BDAB98C677AB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688177" y="5608781"/>
                  <a:ext cx="6624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4151AA66-C33E-4D06-9C60-21E800DF1F85}"/>
                    </a:ext>
                  </a:extLst>
                </p14:cNvPr>
                <p14:cNvContentPartPr/>
                <p14:nvPr/>
              </p14:nvContentPartPr>
              <p14:xfrm>
                <a:off x="3803017" y="5578181"/>
                <a:ext cx="43200" cy="31392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4151AA66-C33E-4D06-9C60-21E800DF1F85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796897" y="5572061"/>
                  <a:ext cx="55440" cy="32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BD3D7B0C-0356-54A8-0C05-3DF0F69A01C3}"/>
              </a:ext>
            </a:extLst>
          </p:cNvPr>
          <p:cNvGrpSpPr/>
          <p:nvPr/>
        </p:nvGrpSpPr>
        <p:grpSpPr>
          <a:xfrm>
            <a:off x="4583137" y="5540381"/>
            <a:ext cx="526680" cy="363600"/>
            <a:chOff x="4583137" y="5540381"/>
            <a:chExt cx="526680" cy="36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C9F8040F-7786-3896-5962-EC1C21F08514}"/>
                    </a:ext>
                  </a:extLst>
                </p14:cNvPr>
                <p14:cNvContentPartPr/>
                <p14:nvPr/>
              </p14:nvContentPartPr>
              <p14:xfrm>
                <a:off x="4583137" y="5567741"/>
                <a:ext cx="136800" cy="23436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C9F8040F-7786-3896-5962-EC1C21F08514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577017" y="5561621"/>
                  <a:ext cx="1490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C5BAEEBC-1A6B-3A96-FFF8-7DD97B83539F}"/>
                    </a:ext>
                  </a:extLst>
                </p14:cNvPr>
                <p14:cNvContentPartPr/>
                <p14:nvPr/>
              </p14:nvContentPartPr>
              <p14:xfrm>
                <a:off x="4762777" y="5555861"/>
                <a:ext cx="150480" cy="18396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C5BAEEBC-1A6B-3A96-FFF8-7DD97B83539F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756657" y="5549741"/>
                  <a:ext cx="1627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4B00B22C-536E-28D7-9490-29C9111DF341}"/>
                    </a:ext>
                  </a:extLst>
                </p14:cNvPr>
                <p14:cNvContentPartPr/>
                <p14:nvPr/>
              </p14:nvContentPartPr>
              <p14:xfrm>
                <a:off x="5006497" y="5562341"/>
                <a:ext cx="32400" cy="27792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4B00B22C-536E-28D7-9490-29C9111DF341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5000377" y="5556221"/>
                  <a:ext cx="446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88980425-DC35-3C4B-CCE7-00ECCFB6E428}"/>
                    </a:ext>
                  </a:extLst>
                </p14:cNvPr>
                <p14:cNvContentPartPr/>
                <p14:nvPr/>
              </p14:nvContentPartPr>
              <p14:xfrm>
                <a:off x="5068417" y="5540381"/>
                <a:ext cx="41400" cy="36360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88980425-DC35-3C4B-CCE7-00ECCFB6E428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5062297" y="5534261"/>
                  <a:ext cx="53640" cy="37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99A891A2-1FA3-B312-7375-31922181268B}"/>
              </a:ext>
            </a:extLst>
          </p:cNvPr>
          <p:cNvGrpSpPr/>
          <p:nvPr/>
        </p:nvGrpSpPr>
        <p:grpSpPr>
          <a:xfrm>
            <a:off x="6422377" y="6142661"/>
            <a:ext cx="223920" cy="510120"/>
            <a:chOff x="6422377" y="6142661"/>
            <a:chExt cx="223920" cy="51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126E6908-9B80-B18F-3AC6-07703672868C}"/>
                    </a:ext>
                  </a:extLst>
                </p14:cNvPr>
                <p14:cNvContentPartPr/>
                <p14:nvPr/>
              </p14:nvContentPartPr>
              <p14:xfrm>
                <a:off x="6498337" y="6142661"/>
                <a:ext cx="139320" cy="2700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126E6908-9B80-B18F-3AC6-07703672868C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6492217" y="6136541"/>
                  <a:ext cx="1515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243EB28A-876F-F54E-AA0B-55D33DF817F5}"/>
                    </a:ext>
                  </a:extLst>
                </p14:cNvPr>
                <p14:cNvContentPartPr/>
                <p14:nvPr/>
              </p14:nvContentPartPr>
              <p14:xfrm>
                <a:off x="6422377" y="6263981"/>
                <a:ext cx="223920" cy="38880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243EB28A-876F-F54E-AA0B-55D33DF817F5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6416257" y="6257861"/>
                  <a:ext cx="236160" cy="40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E77EC775-BFBC-CE16-B063-C34E4B6AF697}"/>
              </a:ext>
            </a:extLst>
          </p:cNvPr>
          <p:cNvGrpSpPr/>
          <p:nvPr/>
        </p:nvGrpSpPr>
        <p:grpSpPr>
          <a:xfrm>
            <a:off x="7309057" y="5987141"/>
            <a:ext cx="469800" cy="504000"/>
            <a:chOff x="7309057" y="5987141"/>
            <a:chExt cx="469800" cy="50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B7E1BC7E-4A39-0AC1-9A81-85F7A35A8540}"/>
                    </a:ext>
                  </a:extLst>
                </p14:cNvPr>
                <p14:cNvContentPartPr/>
                <p14:nvPr/>
              </p14:nvContentPartPr>
              <p14:xfrm>
                <a:off x="7451617" y="6078221"/>
                <a:ext cx="2160" cy="38412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B7E1BC7E-4A39-0AC1-9A81-85F7A35A8540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7445497" y="6072101"/>
                  <a:ext cx="1440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F1B5158B-7202-D58A-9FD0-8E07CCCAF8E4}"/>
                    </a:ext>
                  </a:extLst>
                </p14:cNvPr>
                <p14:cNvContentPartPr/>
                <p14:nvPr/>
              </p14:nvContentPartPr>
              <p14:xfrm>
                <a:off x="7309057" y="5987141"/>
                <a:ext cx="337680" cy="15120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F1B5158B-7202-D58A-9FD0-8E07CCCAF8E4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7302937" y="5981021"/>
                  <a:ext cx="3499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5691E4B2-5FCF-1299-3125-7903089345D8}"/>
                    </a:ext>
                  </a:extLst>
                </p14:cNvPr>
                <p14:cNvContentPartPr/>
                <p14:nvPr/>
              </p14:nvContentPartPr>
              <p14:xfrm>
                <a:off x="7641337" y="6120701"/>
                <a:ext cx="53640" cy="37044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5691E4B2-5FCF-1299-3125-7903089345D8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7635217" y="6114581"/>
                  <a:ext cx="6588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707B056F-7DD5-8086-B195-DABB881BDC67}"/>
                    </a:ext>
                  </a:extLst>
                </p14:cNvPr>
                <p14:cNvContentPartPr/>
                <p14:nvPr/>
              </p14:nvContentPartPr>
              <p14:xfrm>
                <a:off x="7613257" y="6001181"/>
                <a:ext cx="165600" cy="25056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707B056F-7DD5-8086-B195-DABB881BDC67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7607137" y="5995061"/>
                  <a:ext cx="177840" cy="262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0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28265DAC-EE6C-2E32-4F25-BF5A42EBFA96}"/>
                  </a:ext>
                </a:extLst>
              </p14:cNvPr>
              <p14:cNvContentPartPr/>
              <p14:nvPr/>
            </p14:nvContentPartPr>
            <p14:xfrm>
              <a:off x="7005937" y="6243461"/>
              <a:ext cx="31680" cy="43380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28265DAC-EE6C-2E32-4F25-BF5A42EBFA96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6999817" y="6237341"/>
                <a:ext cx="43920" cy="44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2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8D06B33F-87F4-8449-06CA-D09424E99640}"/>
                  </a:ext>
                </a:extLst>
              </p14:cNvPr>
              <p14:cNvContentPartPr/>
              <p14:nvPr/>
            </p14:nvContentPartPr>
            <p14:xfrm>
              <a:off x="5639017" y="6239501"/>
              <a:ext cx="57240" cy="34884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8D06B33F-87F4-8449-06CA-D09424E99640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5632897" y="6233381"/>
                <a:ext cx="69480" cy="361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6" name="Group 255">
            <a:extLst>
              <a:ext uri="{FF2B5EF4-FFF2-40B4-BE49-F238E27FC236}">
                <a16:creationId xmlns:a16="http://schemas.microsoft.com/office/drawing/2014/main" id="{422099BD-2B7B-DFD9-E0C5-4D6F046ECC12}"/>
              </a:ext>
            </a:extLst>
          </p:cNvPr>
          <p:cNvGrpSpPr/>
          <p:nvPr/>
        </p:nvGrpSpPr>
        <p:grpSpPr>
          <a:xfrm>
            <a:off x="3200737" y="6281261"/>
            <a:ext cx="580680" cy="350640"/>
            <a:chOff x="3200737" y="6281261"/>
            <a:chExt cx="580680" cy="35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BE296569-21F1-5573-A988-A0B6C1897DE7}"/>
                    </a:ext>
                  </a:extLst>
                </p14:cNvPr>
                <p14:cNvContentPartPr/>
                <p14:nvPr/>
              </p14:nvContentPartPr>
              <p14:xfrm>
                <a:off x="3200737" y="6386381"/>
                <a:ext cx="195480" cy="24552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BE296569-21F1-5573-A988-A0B6C1897DE7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3194617" y="6380261"/>
                  <a:ext cx="20772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0C4FFE8B-7CA1-561A-4E30-712C0CD70840}"/>
                    </a:ext>
                  </a:extLst>
                </p14:cNvPr>
                <p14:cNvContentPartPr/>
                <p14:nvPr/>
              </p14:nvContentPartPr>
              <p14:xfrm>
                <a:off x="3391537" y="6373061"/>
                <a:ext cx="172800" cy="18360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0C4FFE8B-7CA1-561A-4E30-712C0CD70840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3385057" y="6366941"/>
                  <a:ext cx="1850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32AC363C-322E-EAB3-FC82-D33A5F310047}"/>
                    </a:ext>
                  </a:extLst>
                </p14:cNvPr>
                <p14:cNvContentPartPr/>
                <p14:nvPr/>
              </p14:nvContentPartPr>
              <p14:xfrm>
                <a:off x="3631657" y="6281261"/>
                <a:ext cx="70200" cy="30636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32AC363C-322E-EAB3-FC82-D33A5F310047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3625537" y="6275141"/>
                  <a:ext cx="8244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45C05075-EE5D-31F1-BB93-4A76F21BAB6F}"/>
                    </a:ext>
                  </a:extLst>
                </p14:cNvPr>
                <p14:cNvContentPartPr/>
                <p14:nvPr/>
              </p14:nvContentPartPr>
              <p14:xfrm>
                <a:off x="3740017" y="6297821"/>
                <a:ext cx="41400" cy="32400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45C05075-EE5D-31F1-BB93-4A76F21BAB6F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3733897" y="6291701"/>
                  <a:ext cx="53640" cy="33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94F5D287-DC5E-6006-6D2C-76C8974233EA}"/>
              </a:ext>
            </a:extLst>
          </p:cNvPr>
          <p:cNvGrpSpPr/>
          <p:nvPr/>
        </p:nvGrpSpPr>
        <p:grpSpPr>
          <a:xfrm>
            <a:off x="4586377" y="6113861"/>
            <a:ext cx="618840" cy="472320"/>
            <a:chOff x="4586377" y="6113861"/>
            <a:chExt cx="618840" cy="47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90284407-8F75-D3FA-142C-8C26777D1D75}"/>
                    </a:ext>
                  </a:extLst>
                </p14:cNvPr>
                <p14:cNvContentPartPr/>
                <p14:nvPr/>
              </p14:nvContentPartPr>
              <p14:xfrm>
                <a:off x="4586377" y="6262181"/>
                <a:ext cx="152640" cy="23580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90284407-8F75-D3FA-142C-8C26777D1D75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4580257" y="6256061"/>
                  <a:ext cx="1648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D1F26001-E2E6-771C-DCCB-18629B38770E}"/>
                    </a:ext>
                  </a:extLst>
                </p14:cNvPr>
                <p14:cNvContentPartPr/>
                <p14:nvPr/>
              </p14:nvContentPartPr>
              <p14:xfrm>
                <a:off x="4782577" y="6183701"/>
                <a:ext cx="164520" cy="23796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D1F26001-E2E6-771C-DCCB-18629B38770E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776457" y="6177581"/>
                  <a:ext cx="1767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E1DD0E56-66B2-2FB2-5520-45112CD0BDE7}"/>
                    </a:ext>
                  </a:extLst>
                </p14:cNvPr>
                <p14:cNvContentPartPr/>
                <p14:nvPr/>
              </p14:nvContentPartPr>
              <p14:xfrm>
                <a:off x="5043217" y="6117461"/>
                <a:ext cx="79920" cy="35496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E1DD0E56-66B2-2FB2-5520-45112CD0BDE7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5037097" y="6111341"/>
                  <a:ext cx="9216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53EFCF01-EE91-8C15-402E-F17E5B68971E}"/>
                    </a:ext>
                  </a:extLst>
                </p14:cNvPr>
                <p14:cNvContentPartPr/>
                <p14:nvPr/>
              </p14:nvContentPartPr>
              <p14:xfrm>
                <a:off x="5126017" y="6113861"/>
                <a:ext cx="79200" cy="47232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53EFCF01-EE91-8C15-402E-F17E5B68971E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5119897" y="6107381"/>
                  <a:ext cx="91440" cy="48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0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534894AC-8FEF-424C-8483-2F0AEA3906EA}"/>
                  </a:ext>
                </a:extLst>
              </p14:cNvPr>
              <p14:cNvContentPartPr/>
              <p14:nvPr/>
            </p14:nvContentPartPr>
            <p14:xfrm>
              <a:off x="91777" y="746261"/>
              <a:ext cx="6750000" cy="876240"/>
            </p14:xfrm>
          </p:contentPart>
        </mc:Choice>
        <mc:Fallback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534894AC-8FEF-424C-8483-2F0AEA3906EA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83137" y="737261"/>
                <a:ext cx="6767640" cy="89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2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50D8BBDD-EC9C-C966-EF6E-33FD0FDFD829}"/>
                  </a:ext>
                </a:extLst>
              </p14:cNvPr>
              <p14:cNvContentPartPr/>
              <p14:nvPr/>
            </p14:nvContentPartPr>
            <p14:xfrm>
              <a:off x="9200137" y="1404341"/>
              <a:ext cx="482400" cy="1136160"/>
            </p14:xfrm>
          </p:contentPart>
        </mc:Choice>
        <mc:Fallback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50D8BBDD-EC9C-C966-EF6E-33FD0FDFD829}"/>
                  </a:ext>
                </a:extLst>
              </p:cNvPr>
              <p:cNvPicPr/>
              <p:nvPr/>
            </p:nvPicPr>
            <p:blipFill>
              <a:blip r:embed="rId383"/>
              <a:stretch>
                <a:fillRect/>
              </a:stretch>
            </p:blipFill>
            <p:spPr>
              <a:xfrm>
                <a:off x="9191137" y="1395341"/>
                <a:ext cx="500040" cy="11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4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C1012C4E-0669-FB34-2EE2-7DA91E8F539E}"/>
                  </a:ext>
                </a:extLst>
              </p14:cNvPr>
              <p14:cNvContentPartPr/>
              <p14:nvPr/>
            </p14:nvContentPartPr>
            <p14:xfrm>
              <a:off x="9347737" y="1293461"/>
              <a:ext cx="417600" cy="983880"/>
            </p14:xfrm>
          </p:contentPart>
        </mc:Choice>
        <mc:Fallback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C1012C4E-0669-FB34-2EE2-7DA91E8F539E}"/>
                  </a:ext>
                </a:extLst>
              </p:cNvPr>
              <p:cNvPicPr/>
              <p:nvPr/>
            </p:nvPicPr>
            <p:blipFill>
              <a:blip r:embed="rId385"/>
              <a:stretch>
                <a:fillRect/>
              </a:stretch>
            </p:blipFill>
            <p:spPr>
              <a:xfrm>
                <a:off x="9339097" y="1284461"/>
                <a:ext cx="435240" cy="10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6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F125ADBC-8D9B-246F-6515-8A00139D0114}"/>
                  </a:ext>
                </a:extLst>
              </p14:cNvPr>
              <p14:cNvContentPartPr/>
              <p14:nvPr/>
            </p14:nvContentPartPr>
            <p14:xfrm>
              <a:off x="9515497" y="1315061"/>
              <a:ext cx="413280" cy="951840"/>
            </p14:xfrm>
          </p:contentPart>
        </mc:Choice>
        <mc:Fallback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F125ADBC-8D9B-246F-6515-8A00139D0114}"/>
                  </a:ext>
                </a:extLst>
              </p:cNvPr>
              <p:cNvPicPr/>
              <p:nvPr/>
            </p:nvPicPr>
            <p:blipFill>
              <a:blip r:embed="rId387"/>
              <a:stretch>
                <a:fillRect/>
              </a:stretch>
            </p:blipFill>
            <p:spPr>
              <a:xfrm>
                <a:off x="9506497" y="1306421"/>
                <a:ext cx="430920" cy="9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8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2E1C8959-8294-9B7C-CBC7-22D1C4F58123}"/>
                  </a:ext>
                </a:extLst>
              </p14:cNvPr>
              <p14:cNvContentPartPr/>
              <p14:nvPr/>
            </p14:nvContentPartPr>
            <p14:xfrm>
              <a:off x="8977297" y="1088621"/>
              <a:ext cx="973080" cy="731880"/>
            </p14:xfrm>
          </p:contentPart>
        </mc:Choice>
        <mc:Fallback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2E1C8959-8294-9B7C-CBC7-22D1C4F58123}"/>
                  </a:ext>
                </a:extLst>
              </p:cNvPr>
              <p:cNvPicPr/>
              <p:nvPr/>
            </p:nvPicPr>
            <p:blipFill>
              <a:blip r:embed="rId389"/>
              <a:stretch>
                <a:fillRect/>
              </a:stretch>
            </p:blipFill>
            <p:spPr>
              <a:xfrm>
                <a:off x="8968657" y="1079621"/>
                <a:ext cx="990720" cy="74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0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457FDA08-01F3-BE92-47AD-6C7135649E91}"/>
                  </a:ext>
                </a:extLst>
              </p14:cNvPr>
              <p14:cNvContentPartPr/>
              <p14:nvPr/>
            </p14:nvContentPartPr>
            <p14:xfrm>
              <a:off x="8986297" y="1189421"/>
              <a:ext cx="863640" cy="822240"/>
            </p14:xfrm>
          </p:contentPart>
        </mc:Choice>
        <mc:Fallback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457FDA08-01F3-BE92-47AD-6C7135649E91}"/>
                  </a:ext>
                </a:extLst>
              </p:cNvPr>
              <p:cNvPicPr/>
              <p:nvPr/>
            </p:nvPicPr>
            <p:blipFill>
              <a:blip r:embed="rId391"/>
              <a:stretch>
                <a:fillRect/>
              </a:stretch>
            </p:blipFill>
            <p:spPr>
              <a:xfrm>
                <a:off x="8977657" y="1180421"/>
                <a:ext cx="881280" cy="83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2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5ADA4A05-5693-BB8E-DC6B-8F2822B4A7C4}"/>
                  </a:ext>
                </a:extLst>
              </p14:cNvPr>
              <p14:cNvContentPartPr/>
              <p14:nvPr/>
            </p14:nvContentPartPr>
            <p14:xfrm>
              <a:off x="9421897" y="1653101"/>
              <a:ext cx="453600" cy="673920"/>
            </p14:xfrm>
          </p:contentPart>
        </mc:Choice>
        <mc:Fallback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5ADA4A05-5693-BB8E-DC6B-8F2822B4A7C4}"/>
                  </a:ext>
                </a:extLst>
              </p:cNvPr>
              <p:cNvPicPr/>
              <p:nvPr/>
            </p:nvPicPr>
            <p:blipFill>
              <a:blip r:embed="rId393"/>
              <a:stretch>
                <a:fillRect/>
              </a:stretch>
            </p:blipFill>
            <p:spPr>
              <a:xfrm>
                <a:off x="9413257" y="1644461"/>
                <a:ext cx="471240" cy="69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4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DF63FAA8-3082-B36C-94A4-5FF228CCBEAC}"/>
                  </a:ext>
                </a:extLst>
              </p14:cNvPr>
              <p14:cNvContentPartPr/>
              <p14:nvPr/>
            </p14:nvContentPartPr>
            <p14:xfrm>
              <a:off x="9225697" y="1358261"/>
              <a:ext cx="487080" cy="956160"/>
            </p14:xfrm>
          </p:contentPart>
        </mc:Choice>
        <mc:Fallback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DF63FAA8-3082-B36C-94A4-5FF228CCBEAC}"/>
                  </a:ext>
                </a:extLst>
              </p:cNvPr>
              <p:cNvPicPr/>
              <p:nvPr/>
            </p:nvPicPr>
            <p:blipFill>
              <a:blip r:embed="rId395"/>
              <a:stretch>
                <a:fillRect/>
              </a:stretch>
            </p:blipFill>
            <p:spPr>
              <a:xfrm>
                <a:off x="9217057" y="1349261"/>
                <a:ext cx="504720" cy="9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6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BEB5B3AB-4B4E-6D48-F716-B5A2629CE3A8}"/>
                  </a:ext>
                </a:extLst>
              </p14:cNvPr>
              <p14:cNvContentPartPr/>
              <p14:nvPr/>
            </p14:nvContentPartPr>
            <p14:xfrm>
              <a:off x="9361057" y="1417661"/>
              <a:ext cx="383400" cy="731880"/>
            </p14:xfrm>
          </p:contentPart>
        </mc:Choice>
        <mc:Fallback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BEB5B3AB-4B4E-6D48-F716-B5A2629CE3A8}"/>
                  </a:ext>
                </a:extLst>
              </p:cNvPr>
              <p:cNvPicPr/>
              <p:nvPr/>
            </p:nvPicPr>
            <p:blipFill>
              <a:blip r:embed="rId397"/>
              <a:stretch>
                <a:fillRect/>
              </a:stretch>
            </p:blipFill>
            <p:spPr>
              <a:xfrm>
                <a:off x="9352417" y="1409021"/>
                <a:ext cx="401040" cy="74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8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808B1291-2BEF-1E08-8270-D2347241DC2A}"/>
                  </a:ext>
                </a:extLst>
              </p14:cNvPr>
              <p14:cNvContentPartPr/>
              <p14:nvPr/>
            </p14:nvContentPartPr>
            <p14:xfrm>
              <a:off x="9429817" y="1387781"/>
              <a:ext cx="360000" cy="788040"/>
            </p14:xfrm>
          </p:contentPart>
        </mc:Choice>
        <mc:Fallback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808B1291-2BEF-1E08-8270-D2347241DC2A}"/>
                  </a:ext>
                </a:extLst>
              </p:cNvPr>
              <p:cNvPicPr/>
              <p:nvPr/>
            </p:nvPicPr>
            <p:blipFill>
              <a:blip r:embed="rId399"/>
              <a:stretch>
                <a:fillRect/>
              </a:stretch>
            </p:blipFill>
            <p:spPr>
              <a:xfrm>
                <a:off x="9420817" y="1379141"/>
                <a:ext cx="377640" cy="80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0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CA2A5DA2-AE0D-1F89-36D2-FD32D4A89B50}"/>
                  </a:ext>
                </a:extLst>
              </p14:cNvPr>
              <p14:cNvContentPartPr/>
              <p14:nvPr/>
            </p14:nvContentPartPr>
            <p14:xfrm>
              <a:off x="9321817" y="1436381"/>
              <a:ext cx="376920" cy="855000"/>
            </p14:xfrm>
          </p:contentPart>
        </mc:Choice>
        <mc:Fallback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CA2A5DA2-AE0D-1F89-36D2-FD32D4A89B50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9313177" y="1427381"/>
                <a:ext cx="394560" cy="87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2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678DCA30-8756-CEAF-54C1-C4BB1F9BC580}"/>
                  </a:ext>
                </a:extLst>
              </p14:cNvPr>
              <p14:cNvContentPartPr/>
              <p14:nvPr/>
            </p14:nvContentPartPr>
            <p14:xfrm>
              <a:off x="9308137" y="1456541"/>
              <a:ext cx="460800" cy="856800"/>
            </p14:xfrm>
          </p:contentPart>
        </mc:Choice>
        <mc:Fallback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678DCA30-8756-CEAF-54C1-C4BB1F9BC580}"/>
                  </a:ext>
                </a:extLst>
              </p:cNvPr>
              <p:cNvPicPr/>
              <p:nvPr/>
            </p:nvPicPr>
            <p:blipFill>
              <a:blip r:embed="rId403"/>
              <a:stretch>
                <a:fillRect/>
              </a:stretch>
            </p:blipFill>
            <p:spPr>
              <a:xfrm>
                <a:off x="9299497" y="1447901"/>
                <a:ext cx="478440" cy="87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4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B19220E7-09EC-3107-EEE4-908D90CA0BF5}"/>
                  </a:ext>
                </a:extLst>
              </p14:cNvPr>
              <p14:cNvContentPartPr/>
              <p14:nvPr/>
            </p14:nvContentPartPr>
            <p14:xfrm>
              <a:off x="9545737" y="1435301"/>
              <a:ext cx="322920" cy="751320"/>
            </p14:xfrm>
          </p:contentPart>
        </mc:Choice>
        <mc:Fallback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B19220E7-09EC-3107-EEE4-908D90CA0BF5}"/>
                  </a:ext>
                </a:extLst>
              </p:cNvPr>
              <p:cNvPicPr/>
              <p:nvPr/>
            </p:nvPicPr>
            <p:blipFill>
              <a:blip r:embed="rId405"/>
              <a:stretch>
                <a:fillRect/>
              </a:stretch>
            </p:blipFill>
            <p:spPr>
              <a:xfrm>
                <a:off x="9536737" y="1426661"/>
                <a:ext cx="340560" cy="76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6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DDB1E126-EEE8-8971-BA44-3E6516EA86D1}"/>
                  </a:ext>
                </a:extLst>
              </p14:cNvPr>
              <p14:cNvContentPartPr/>
              <p14:nvPr/>
            </p14:nvContentPartPr>
            <p14:xfrm>
              <a:off x="9387337" y="1390661"/>
              <a:ext cx="378720" cy="905760"/>
            </p14:xfrm>
          </p:contentPart>
        </mc:Choice>
        <mc:Fallback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DDB1E126-EEE8-8971-BA44-3E6516EA86D1}"/>
                  </a:ext>
                </a:extLst>
              </p:cNvPr>
              <p:cNvPicPr/>
              <p:nvPr/>
            </p:nvPicPr>
            <p:blipFill>
              <a:blip r:embed="rId407"/>
              <a:stretch>
                <a:fillRect/>
              </a:stretch>
            </p:blipFill>
            <p:spPr>
              <a:xfrm>
                <a:off x="9378697" y="1381661"/>
                <a:ext cx="396360" cy="9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8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2D6A82F3-C8C9-6B69-6E0C-2781CE79E7D5}"/>
                  </a:ext>
                </a:extLst>
              </p14:cNvPr>
              <p14:cNvContentPartPr/>
              <p14:nvPr/>
            </p14:nvContentPartPr>
            <p14:xfrm>
              <a:off x="9266017" y="1378061"/>
              <a:ext cx="398880" cy="971280"/>
            </p14:xfrm>
          </p:contentPart>
        </mc:Choice>
        <mc:Fallback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2D6A82F3-C8C9-6B69-6E0C-2781CE79E7D5}"/>
                  </a:ext>
                </a:extLst>
              </p:cNvPr>
              <p:cNvPicPr/>
              <p:nvPr/>
            </p:nvPicPr>
            <p:blipFill>
              <a:blip r:embed="rId409"/>
              <a:stretch>
                <a:fillRect/>
              </a:stretch>
            </p:blipFill>
            <p:spPr>
              <a:xfrm>
                <a:off x="9257017" y="1369061"/>
                <a:ext cx="416520" cy="988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10" name="Group 309">
            <a:extLst>
              <a:ext uri="{FF2B5EF4-FFF2-40B4-BE49-F238E27FC236}">
                <a16:creationId xmlns:a16="http://schemas.microsoft.com/office/drawing/2014/main" id="{DE0E6BE9-FD4D-5A4E-DE76-E3451758D065}"/>
              </a:ext>
            </a:extLst>
          </p:cNvPr>
          <p:cNvGrpSpPr/>
          <p:nvPr/>
        </p:nvGrpSpPr>
        <p:grpSpPr>
          <a:xfrm>
            <a:off x="2182657" y="2561741"/>
            <a:ext cx="7771320" cy="4153320"/>
            <a:chOff x="2182657" y="2561741"/>
            <a:chExt cx="7771320" cy="415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7080C4FE-9395-6976-672C-0CD8151F549E}"/>
                    </a:ext>
                  </a:extLst>
                </p14:cNvPr>
                <p14:cNvContentPartPr/>
                <p14:nvPr/>
              </p14:nvContentPartPr>
              <p14:xfrm>
                <a:off x="2386417" y="4480181"/>
                <a:ext cx="7296120" cy="59112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7080C4FE-9395-6976-672C-0CD8151F549E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2377417" y="4471181"/>
                  <a:ext cx="731376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EF0E4CD2-6B29-3AD1-AD06-F7B7A0CAD89C}"/>
                    </a:ext>
                  </a:extLst>
                </p14:cNvPr>
                <p14:cNvContentPartPr/>
                <p14:nvPr/>
              </p14:nvContentPartPr>
              <p14:xfrm>
                <a:off x="2182657" y="2878541"/>
                <a:ext cx="556200" cy="48636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EF0E4CD2-6B29-3AD1-AD06-F7B7A0CAD89C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2174017" y="2869901"/>
                  <a:ext cx="573840" cy="50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26D5D6DD-2CC9-6770-DD98-E4FE9BE72BBC}"/>
                    </a:ext>
                  </a:extLst>
                </p14:cNvPr>
                <p14:cNvContentPartPr/>
                <p14:nvPr/>
              </p14:nvContentPartPr>
              <p14:xfrm>
                <a:off x="7918897" y="2561741"/>
                <a:ext cx="239400" cy="32976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26D5D6DD-2CC9-6770-DD98-E4FE9BE72BBC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7910257" y="2553101"/>
                  <a:ext cx="25704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CB1AFF7C-84E0-DC7F-8DFC-0D70B0683B3B}"/>
                    </a:ext>
                  </a:extLst>
                </p14:cNvPr>
                <p14:cNvContentPartPr/>
                <p14:nvPr/>
              </p14:nvContentPartPr>
              <p14:xfrm>
                <a:off x="7931497" y="2582261"/>
                <a:ext cx="338400" cy="20124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CB1AFF7C-84E0-DC7F-8DFC-0D70B0683B3B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7922497" y="2573621"/>
                  <a:ext cx="3560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1F13537C-9D55-D7BA-D84F-6C5E675918A7}"/>
                    </a:ext>
                  </a:extLst>
                </p14:cNvPr>
                <p14:cNvContentPartPr/>
                <p14:nvPr/>
              </p14:nvContentPartPr>
              <p14:xfrm>
                <a:off x="2438617" y="3559661"/>
                <a:ext cx="560520" cy="42444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1F13537C-9D55-D7BA-D84F-6C5E675918A7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2429977" y="3550661"/>
                  <a:ext cx="57816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2565826E-6D69-5EA7-FEE7-8DDA2A5C9BD7}"/>
                    </a:ext>
                  </a:extLst>
                </p14:cNvPr>
                <p14:cNvContentPartPr/>
                <p14:nvPr/>
              </p14:nvContentPartPr>
              <p14:xfrm>
                <a:off x="8101777" y="3034421"/>
                <a:ext cx="217800" cy="37764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2565826E-6D69-5EA7-FEE7-8DDA2A5C9BD7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8093137" y="3025781"/>
                  <a:ext cx="23544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48802B92-F422-E3F2-DA62-BB35EC47AEAC}"/>
                    </a:ext>
                  </a:extLst>
                </p14:cNvPr>
                <p14:cNvContentPartPr/>
                <p14:nvPr/>
              </p14:nvContentPartPr>
              <p14:xfrm>
                <a:off x="8053897" y="3077621"/>
                <a:ext cx="449640" cy="15768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48802B92-F422-E3F2-DA62-BB35EC47AEAC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8044897" y="3068981"/>
                  <a:ext cx="4672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DDD80A9B-328D-BC68-26FC-903161D91E50}"/>
                    </a:ext>
                  </a:extLst>
                </p14:cNvPr>
                <p14:cNvContentPartPr/>
                <p14:nvPr/>
              </p14:nvContentPartPr>
              <p14:xfrm>
                <a:off x="2618617" y="4134581"/>
                <a:ext cx="518760" cy="28728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DDD80A9B-328D-BC68-26FC-903161D91E50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2609977" y="4125941"/>
                  <a:ext cx="53640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E0C410FE-3F92-B153-1C08-526DE126B2A7}"/>
                    </a:ext>
                  </a:extLst>
                </p14:cNvPr>
                <p14:cNvContentPartPr/>
                <p14:nvPr/>
              </p14:nvContentPartPr>
              <p14:xfrm>
                <a:off x="8236417" y="3631301"/>
                <a:ext cx="300600" cy="38268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E0C410FE-3F92-B153-1C08-526DE126B2A7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8227777" y="3622661"/>
                  <a:ext cx="31824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FCEBF8C8-3081-6DDC-4ABE-B01979C4A773}"/>
                    </a:ext>
                  </a:extLst>
                </p14:cNvPr>
                <p14:cNvContentPartPr/>
                <p14:nvPr/>
              </p14:nvContentPartPr>
              <p14:xfrm>
                <a:off x="8151097" y="3704021"/>
                <a:ext cx="495360" cy="20772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FCEBF8C8-3081-6DDC-4ABE-B01979C4A773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8142457" y="3695381"/>
                  <a:ext cx="51300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2503FF36-60C5-08CC-D659-539FB3B80086}"/>
                    </a:ext>
                  </a:extLst>
                </p14:cNvPr>
                <p14:cNvContentPartPr/>
                <p14:nvPr/>
              </p14:nvContentPartPr>
              <p14:xfrm>
                <a:off x="2409097" y="4663421"/>
                <a:ext cx="614160" cy="41076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2503FF36-60C5-08CC-D659-539FB3B80086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2400457" y="4654421"/>
                  <a:ext cx="63180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9B2DA5A5-0850-AA10-1923-ABEEF9565F17}"/>
                    </a:ext>
                  </a:extLst>
                </p14:cNvPr>
                <p14:cNvContentPartPr/>
                <p14:nvPr/>
              </p14:nvContentPartPr>
              <p14:xfrm>
                <a:off x="8244337" y="4153661"/>
                <a:ext cx="274680" cy="43236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9B2DA5A5-0850-AA10-1923-ABEEF9565F17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8235697" y="4145021"/>
                  <a:ext cx="29232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89AA4447-DCE7-44D2-C0C1-98107FEDEE55}"/>
                    </a:ext>
                  </a:extLst>
                </p14:cNvPr>
                <p14:cNvContentPartPr/>
                <p14:nvPr/>
              </p14:nvContentPartPr>
              <p14:xfrm>
                <a:off x="8139577" y="4226021"/>
                <a:ext cx="516960" cy="17028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89AA4447-DCE7-44D2-C0C1-98107FEDEE55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8130577" y="4217381"/>
                  <a:ext cx="5346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E622A808-BD7F-73DD-48A2-86FA68CA1910}"/>
                    </a:ext>
                  </a:extLst>
                </p14:cNvPr>
                <p14:cNvContentPartPr/>
                <p14:nvPr/>
              </p14:nvContentPartPr>
              <p14:xfrm>
                <a:off x="2466697" y="5033141"/>
                <a:ext cx="6537240" cy="168192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E622A808-BD7F-73DD-48A2-86FA68CA1910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2458057" y="5024141"/>
                  <a:ext cx="6554880" cy="169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8BD332BD-112B-CFD1-1810-C2275FEA274F}"/>
                    </a:ext>
                  </a:extLst>
                </p14:cNvPr>
                <p14:cNvContentPartPr/>
                <p14:nvPr/>
              </p14:nvContentPartPr>
              <p14:xfrm>
                <a:off x="8743657" y="4454981"/>
                <a:ext cx="111240" cy="219708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8BD332BD-112B-CFD1-1810-C2275FEA274F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8734657" y="4445981"/>
                  <a:ext cx="128880" cy="22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48546528-41A7-F73F-03FB-51EE84DDFC9F}"/>
                    </a:ext>
                  </a:extLst>
                </p14:cNvPr>
                <p14:cNvContentPartPr/>
                <p14:nvPr/>
              </p14:nvContentPartPr>
              <p14:xfrm>
                <a:off x="8922217" y="3763421"/>
                <a:ext cx="915120" cy="134424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48546528-41A7-F73F-03FB-51EE84DDFC9F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8913217" y="3754781"/>
                  <a:ext cx="932760" cy="13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5B623844-A66D-2D9C-4944-35E6D0E15B4D}"/>
                    </a:ext>
                  </a:extLst>
                </p14:cNvPr>
                <p14:cNvContentPartPr/>
                <p14:nvPr/>
              </p14:nvContentPartPr>
              <p14:xfrm>
                <a:off x="8877937" y="4016501"/>
                <a:ext cx="994680" cy="136116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5B623844-A66D-2D9C-4944-35E6D0E15B4D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8869297" y="4007501"/>
                  <a:ext cx="1012320" cy="137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8499E567-A02E-F0FC-D1F1-A3C5A31B5200}"/>
                    </a:ext>
                  </a:extLst>
                </p14:cNvPr>
                <p14:cNvContentPartPr/>
                <p14:nvPr/>
              </p14:nvContentPartPr>
              <p14:xfrm>
                <a:off x="9089257" y="4339781"/>
                <a:ext cx="783000" cy="119700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8499E567-A02E-F0FC-D1F1-A3C5A31B5200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9080617" y="4330781"/>
                  <a:ext cx="800640" cy="12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82F5F6E8-8F45-B2A9-B9B2-205463E0CF2B}"/>
                    </a:ext>
                  </a:extLst>
                </p14:cNvPr>
                <p14:cNvContentPartPr/>
                <p14:nvPr/>
              </p14:nvContentPartPr>
              <p14:xfrm>
                <a:off x="8785057" y="4540661"/>
                <a:ext cx="811440" cy="83628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82F5F6E8-8F45-B2A9-B9B2-205463E0CF2B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8776417" y="4531661"/>
                  <a:ext cx="829080" cy="85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0529A9C6-A6DE-C698-304E-0F204616910A}"/>
                    </a:ext>
                  </a:extLst>
                </p14:cNvPr>
                <p14:cNvContentPartPr/>
                <p14:nvPr/>
              </p14:nvContentPartPr>
              <p14:xfrm>
                <a:off x="8684977" y="4475501"/>
                <a:ext cx="354960" cy="105696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0529A9C6-A6DE-C698-304E-0F204616910A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8675977" y="4466501"/>
                  <a:ext cx="372600" cy="10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667123D8-D0B0-D98A-2A04-1FB782D2A05A}"/>
                    </a:ext>
                  </a:extLst>
                </p14:cNvPr>
                <p14:cNvContentPartPr/>
                <p14:nvPr/>
              </p14:nvContentPartPr>
              <p14:xfrm>
                <a:off x="8884057" y="4136381"/>
                <a:ext cx="141120" cy="118044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667123D8-D0B0-D98A-2A04-1FB782D2A05A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8875417" y="4127381"/>
                  <a:ext cx="158760" cy="11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265037B2-6A38-3C08-81A5-71E7E2AB9358}"/>
                    </a:ext>
                  </a:extLst>
                </p14:cNvPr>
                <p14:cNvContentPartPr/>
                <p14:nvPr/>
              </p14:nvContentPartPr>
              <p14:xfrm>
                <a:off x="8784337" y="4028741"/>
                <a:ext cx="372600" cy="122004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265037B2-6A38-3C08-81A5-71E7E2AB9358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8775697" y="4019741"/>
                  <a:ext cx="390240" cy="12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8FD2C4A3-4DA8-7862-EBDB-5FC3BEDAF043}"/>
                    </a:ext>
                  </a:extLst>
                </p14:cNvPr>
                <p14:cNvContentPartPr/>
                <p14:nvPr/>
              </p14:nvContentPartPr>
              <p14:xfrm>
                <a:off x="8820337" y="4144301"/>
                <a:ext cx="305280" cy="126648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8FD2C4A3-4DA8-7862-EBDB-5FC3BEDAF043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8811697" y="4135301"/>
                  <a:ext cx="322920" cy="12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0E5B3EEE-BCB3-3D30-B17E-62ADAAA713DB}"/>
                    </a:ext>
                  </a:extLst>
                </p14:cNvPr>
                <p14:cNvContentPartPr/>
                <p14:nvPr/>
              </p14:nvContentPartPr>
              <p14:xfrm>
                <a:off x="8748697" y="5267141"/>
                <a:ext cx="911160" cy="8424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0E5B3EEE-BCB3-3D30-B17E-62ADAAA713DB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8739697" y="5258141"/>
                  <a:ext cx="9288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30FCA54A-849C-3271-807E-E0B8C26E5ABA}"/>
                    </a:ext>
                  </a:extLst>
                </p14:cNvPr>
                <p14:cNvContentPartPr/>
                <p14:nvPr/>
              </p14:nvContentPartPr>
              <p14:xfrm>
                <a:off x="8696857" y="5286221"/>
                <a:ext cx="956880" cy="11376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30FCA54A-849C-3271-807E-E0B8C26E5ABA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8688217" y="5277581"/>
                  <a:ext cx="9745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912A2A8F-EB5E-B8B6-D5CB-E5D8AB0F938C}"/>
                    </a:ext>
                  </a:extLst>
                </p14:cNvPr>
                <p14:cNvContentPartPr/>
                <p14:nvPr/>
              </p14:nvContentPartPr>
              <p14:xfrm>
                <a:off x="8738257" y="5379461"/>
                <a:ext cx="952560" cy="12132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912A2A8F-EB5E-B8B6-D5CB-E5D8AB0F938C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8729257" y="5370461"/>
                  <a:ext cx="9702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4250D8AF-28C2-62B1-ECCE-DFC4DF7AE3E4}"/>
                    </a:ext>
                  </a:extLst>
                </p14:cNvPr>
                <p14:cNvContentPartPr/>
                <p14:nvPr/>
              </p14:nvContentPartPr>
              <p14:xfrm>
                <a:off x="8781817" y="5302061"/>
                <a:ext cx="885600" cy="26784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4250D8AF-28C2-62B1-ECCE-DFC4DF7AE3E4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8772817" y="5293061"/>
                  <a:ext cx="90324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47134832-3780-3AAB-6449-C89CF58AA6A5}"/>
                    </a:ext>
                  </a:extLst>
                </p14:cNvPr>
                <p14:cNvContentPartPr/>
                <p14:nvPr/>
              </p14:nvContentPartPr>
              <p14:xfrm>
                <a:off x="8858857" y="4037381"/>
                <a:ext cx="67680" cy="142884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47134832-3780-3AAB-6449-C89CF58AA6A5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8849857" y="4028381"/>
                  <a:ext cx="85320" cy="144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9B02F0F7-3E6C-1271-BCE0-552B754988A4}"/>
                    </a:ext>
                  </a:extLst>
                </p14:cNvPr>
                <p14:cNvContentPartPr/>
                <p14:nvPr/>
              </p14:nvContentPartPr>
              <p14:xfrm>
                <a:off x="9028417" y="3971861"/>
                <a:ext cx="37800" cy="99360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9B02F0F7-3E6C-1271-BCE0-552B754988A4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9019777" y="3963221"/>
                  <a:ext cx="55440" cy="10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5B981223-E49D-5D6F-B9A2-3D5B8819CCD2}"/>
                    </a:ext>
                  </a:extLst>
                </p14:cNvPr>
                <p14:cNvContentPartPr/>
                <p14:nvPr/>
              </p14:nvContentPartPr>
              <p14:xfrm>
                <a:off x="9056137" y="3953141"/>
                <a:ext cx="891360" cy="116100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5B981223-E49D-5D6F-B9A2-3D5B8819CCD2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9047497" y="3944501"/>
                  <a:ext cx="909000" cy="11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A31F771C-F283-828A-D45E-B27FE9D308B1}"/>
                    </a:ext>
                  </a:extLst>
                </p14:cNvPr>
                <p14:cNvContentPartPr/>
                <p14:nvPr/>
              </p14:nvContentPartPr>
              <p14:xfrm>
                <a:off x="9012217" y="4286141"/>
                <a:ext cx="941760" cy="117864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A31F771C-F283-828A-D45E-B27FE9D308B1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9003217" y="4277501"/>
                  <a:ext cx="959400" cy="11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FDE7D1E5-FF64-8DFB-545F-708BABA691B7}"/>
                    </a:ext>
                  </a:extLst>
                </p14:cNvPr>
                <p14:cNvContentPartPr/>
                <p14:nvPr/>
              </p14:nvContentPartPr>
              <p14:xfrm>
                <a:off x="8967217" y="3884021"/>
                <a:ext cx="934200" cy="157500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FDE7D1E5-FF64-8DFB-545F-708BABA691B7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8958577" y="3875021"/>
                  <a:ext cx="951840" cy="159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9F264F4E-8515-FC6C-F253-6F1C42689977}"/>
              </a:ext>
            </a:extLst>
          </p:cNvPr>
          <p:cNvGrpSpPr/>
          <p:nvPr/>
        </p:nvGrpSpPr>
        <p:grpSpPr>
          <a:xfrm>
            <a:off x="10481737" y="3094181"/>
            <a:ext cx="1273680" cy="2957040"/>
            <a:chOff x="10481737" y="3094181"/>
            <a:chExt cx="1273680" cy="295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4635B324-C4DB-47B9-1577-D632AD0D670F}"/>
                    </a:ext>
                  </a:extLst>
                </p14:cNvPr>
                <p14:cNvContentPartPr/>
                <p14:nvPr/>
              </p14:nvContentPartPr>
              <p14:xfrm>
                <a:off x="10508737" y="3296501"/>
                <a:ext cx="29160" cy="50688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4635B324-C4DB-47B9-1577-D632AD0D670F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10499737" y="3287861"/>
                  <a:ext cx="46800" cy="52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CCEC83EB-E07B-84BF-AD5C-1C9A1E0E3F47}"/>
                    </a:ext>
                  </a:extLst>
                </p14:cNvPr>
                <p14:cNvContentPartPr/>
                <p14:nvPr/>
              </p14:nvContentPartPr>
              <p14:xfrm>
                <a:off x="10481737" y="3111821"/>
                <a:ext cx="327960" cy="66384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CCEC83EB-E07B-84BF-AD5C-1C9A1E0E3F47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10472737" y="3102821"/>
                  <a:ext cx="34560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0B670824-91F8-BB4A-0A8F-54A4D4A5FF93}"/>
                    </a:ext>
                  </a:extLst>
                </p14:cNvPr>
                <p14:cNvContentPartPr/>
                <p14:nvPr/>
              </p14:nvContentPartPr>
              <p14:xfrm>
                <a:off x="10893937" y="3378941"/>
                <a:ext cx="60840" cy="29556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0B670824-91F8-BB4A-0A8F-54A4D4A5FF93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10885297" y="3370301"/>
                  <a:ext cx="7848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D582710B-C8D1-8E41-4C8A-89836AE116DF}"/>
                    </a:ext>
                  </a:extLst>
                </p14:cNvPr>
                <p14:cNvContentPartPr/>
                <p14:nvPr/>
              </p14:nvContentPartPr>
              <p14:xfrm>
                <a:off x="10935337" y="3094181"/>
                <a:ext cx="26640" cy="4140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D582710B-C8D1-8E41-4C8A-89836AE116DF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10926337" y="3085541"/>
                  <a:ext cx="4428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90DB0A30-2956-9634-BEE3-386205BABDB4}"/>
                    </a:ext>
                  </a:extLst>
                </p14:cNvPr>
                <p14:cNvContentPartPr/>
                <p14:nvPr/>
              </p14:nvContentPartPr>
              <p14:xfrm>
                <a:off x="11075017" y="3342941"/>
                <a:ext cx="213120" cy="83304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90DB0A30-2956-9634-BEE3-386205BABDB4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11066377" y="3333941"/>
                  <a:ext cx="230760" cy="85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24D8397B-5DDE-9ADB-6879-D987AC99F3E9}"/>
                    </a:ext>
                  </a:extLst>
                </p14:cNvPr>
                <p14:cNvContentPartPr/>
                <p14:nvPr/>
              </p14:nvContentPartPr>
              <p14:xfrm>
                <a:off x="11261497" y="3106421"/>
                <a:ext cx="285840" cy="56376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24D8397B-5DDE-9ADB-6879-D987AC99F3E9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11252497" y="3097421"/>
                  <a:ext cx="30348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629278C8-2C26-5839-6703-E878A2E817DC}"/>
                    </a:ext>
                  </a:extLst>
                </p14:cNvPr>
                <p14:cNvContentPartPr/>
                <p14:nvPr/>
              </p14:nvContentPartPr>
              <p14:xfrm>
                <a:off x="11585137" y="3101381"/>
                <a:ext cx="94320" cy="50940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629278C8-2C26-5839-6703-E878A2E817DC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11576137" y="3092381"/>
                  <a:ext cx="111960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8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87400457-B181-8887-1770-B9C5BBAE213A}"/>
                    </a:ext>
                  </a:extLst>
                </p14:cNvPr>
                <p14:cNvContentPartPr/>
                <p14:nvPr/>
              </p14:nvContentPartPr>
              <p14:xfrm>
                <a:off x="11588017" y="3264101"/>
                <a:ext cx="167400" cy="8280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87400457-B181-8887-1770-B9C5BBAE213A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11579377" y="3255461"/>
                  <a:ext cx="1850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0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6B7421EC-740F-7C06-202E-C12719AADE06}"/>
                    </a:ext>
                  </a:extLst>
                </p14:cNvPr>
                <p14:cNvContentPartPr/>
                <p14:nvPr/>
              </p14:nvContentPartPr>
              <p14:xfrm>
                <a:off x="10685137" y="4546421"/>
                <a:ext cx="194400" cy="46548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6B7421EC-740F-7C06-202E-C12719AADE06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10676497" y="4537421"/>
                  <a:ext cx="21204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2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C692C9E7-8F89-D03E-3D9D-A72E9F2FE2A4}"/>
                    </a:ext>
                  </a:extLst>
                </p14:cNvPr>
                <p14:cNvContentPartPr/>
                <p14:nvPr/>
              </p14:nvContentPartPr>
              <p14:xfrm>
                <a:off x="10674697" y="4672781"/>
                <a:ext cx="230040" cy="10800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C692C9E7-8F89-D03E-3D9D-A72E9F2FE2A4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10666057" y="4663781"/>
                  <a:ext cx="2476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4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10689316-FE8E-F91F-72BF-D381F8AF59F2}"/>
                    </a:ext>
                  </a:extLst>
                </p14:cNvPr>
                <p14:cNvContentPartPr/>
                <p14:nvPr/>
              </p14:nvContentPartPr>
              <p14:xfrm>
                <a:off x="10942177" y="4603301"/>
                <a:ext cx="182880" cy="28152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10689316-FE8E-F91F-72BF-D381F8AF59F2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10933537" y="4594301"/>
                  <a:ext cx="20052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6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7225FDF1-1314-DF7C-9847-532812334E5C}"/>
                    </a:ext>
                  </a:extLst>
                </p14:cNvPr>
                <p14:cNvContentPartPr/>
                <p14:nvPr/>
              </p14:nvContentPartPr>
              <p14:xfrm>
                <a:off x="11105617" y="4450301"/>
                <a:ext cx="133200" cy="32220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7225FDF1-1314-DF7C-9847-532812334E5C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11096617" y="4441301"/>
                  <a:ext cx="15084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8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013AC5E1-E96D-51F9-197A-3B3D15F4F410}"/>
                    </a:ext>
                  </a:extLst>
                </p14:cNvPr>
                <p14:cNvContentPartPr/>
                <p14:nvPr/>
              </p14:nvContentPartPr>
              <p14:xfrm>
                <a:off x="11091577" y="4474421"/>
                <a:ext cx="314280" cy="23328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013AC5E1-E96D-51F9-197A-3B3D15F4F410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11082937" y="4465781"/>
                  <a:ext cx="3319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0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9650DD97-EA50-AE0A-1F17-59F9A73CB3A3}"/>
                    </a:ext>
                  </a:extLst>
                </p14:cNvPr>
                <p14:cNvContentPartPr/>
                <p14:nvPr/>
              </p14:nvContentPartPr>
              <p14:xfrm>
                <a:off x="11298577" y="4294421"/>
                <a:ext cx="25560" cy="2088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9650DD97-EA50-AE0A-1F17-59F9A73CB3A3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11289937" y="4285781"/>
                  <a:ext cx="432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2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E4113848-3B2D-CC10-4009-709C390B1B87}"/>
                    </a:ext>
                  </a:extLst>
                </p14:cNvPr>
                <p14:cNvContentPartPr/>
                <p14:nvPr/>
              </p14:nvContentPartPr>
              <p14:xfrm>
                <a:off x="10610977" y="5397821"/>
                <a:ext cx="417960" cy="11268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E4113848-3B2D-CC10-4009-709C390B1B87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10601977" y="5389181"/>
                  <a:ext cx="4356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4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64AF10DC-9B0B-FB69-519A-C934CD2B7664}"/>
                    </a:ext>
                  </a:extLst>
                </p14:cNvPr>
                <p14:cNvContentPartPr/>
                <p14:nvPr/>
              </p14:nvContentPartPr>
              <p14:xfrm>
                <a:off x="10703497" y="5421581"/>
                <a:ext cx="201240" cy="62964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64AF10DC-9B0B-FB69-519A-C934CD2B7664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10694857" y="5412581"/>
                  <a:ext cx="218880" cy="64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6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11C4C130-3B4C-6EF5-BC63-AEDA3828A02D}"/>
                    </a:ext>
                  </a:extLst>
                </p14:cNvPr>
                <p14:cNvContentPartPr/>
                <p14:nvPr/>
              </p14:nvContentPartPr>
              <p14:xfrm>
                <a:off x="11007697" y="5662061"/>
                <a:ext cx="150480" cy="22824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11C4C130-3B4C-6EF5-BC63-AEDA3828A02D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10999057" y="5653061"/>
                  <a:ext cx="1681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8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72D5D415-E81D-AAB1-1F86-785E5D03D7D6}"/>
                    </a:ext>
                  </a:extLst>
                </p14:cNvPr>
                <p14:cNvContentPartPr/>
                <p14:nvPr/>
              </p14:nvContentPartPr>
              <p14:xfrm>
                <a:off x="11264737" y="5579621"/>
                <a:ext cx="74520" cy="27108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72D5D415-E81D-AAB1-1F86-785E5D03D7D6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11255737" y="5570981"/>
                  <a:ext cx="921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0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6E765800-DCD1-F039-DEC8-EF904BDB265A}"/>
                    </a:ext>
                  </a:extLst>
                </p14:cNvPr>
                <p14:cNvContentPartPr/>
                <p14:nvPr/>
              </p14:nvContentPartPr>
              <p14:xfrm>
                <a:off x="11449777" y="5574941"/>
                <a:ext cx="279720" cy="25056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6E765800-DCD1-F039-DEC8-EF904BDB265A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11441137" y="5566301"/>
                  <a:ext cx="2973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2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EC13303B-7FBF-65E8-9885-4E8B7481D4C8}"/>
                    </a:ext>
                  </a:extLst>
                </p14:cNvPr>
                <p14:cNvContentPartPr/>
                <p14:nvPr/>
              </p14:nvContentPartPr>
              <p14:xfrm>
                <a:off x="11488297" y="5212421"/>
                <a:ext cx="163800" cy="69876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EC13303B-7FBF-65E8-9885-4E8B7481D4C8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11479657" y="5203421"/>
                  <a:ext cx="181440" cy="716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14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840731D1-BED6-8389-EF26-2FA896697352}"/>
                  </a:ext>
                </a:extLst>
              </p14:cNvPr>
              <p14:cNvContentPartPr/>
              <p14:nvPr/>
            </p14:nvContentPartPr>
            <p14:xfrm>
              <a:off x="4233937" y="1334141"/>
              <a:ext cx="292680" cy="103680"/>
            </p14:xfrm>
          </p:contentPart>
        </mc:Choice>
        <mc:Fallback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840731D1-BED6-8389-EF26-2FA896697352}"/>
                  </a:ext>
                </a:extLst>
              </p:cNvPr>
              <p:cNvPicPr/>
              <p:nvPr/>
            </p:nvPicPr>
            <p:blipFill>
              <a:blip r:embed="rId515"/>
              <a:stretch>
                <a:fillRect/>
              </a:stretch>
            </p:blipFill>
            <p:spPr>
              <a:xfrm>
                <a:off x="4224937" y="1325141"/>
                <a:ext cx="31032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6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ADB615A1-94AB-2364-DD11-AC33BB096815}"/>
                  </a:ext>
                </a:extLst>
              </p14:cNvPr>
              <p14:cNvContentPartPr/>
              <p14:nvPr/>
            </p14:nvContentPartPr>
            <p14:xfrm>
              <a:off x="4982017" y="603341"/>
              <a:ext cx="1582200" cy="200160"/>
            </p14:xfrm>
          </p:contentPart>
        </mc:Choice>
        <mc:Fallback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ADB615A1-94AB-2364-DD11-AC33BB096815}"/>
                  </a:ext>
                </a:extLst>
              </p:cNvPr>
              <p:cNvPicPr/>
              <p:nvPr/>
            </p:nvPicPr>
            <p:blipFill>
              <a:blip r:embed="rId517"/>
              <a:stretch>
                <a:fillRect/>
              </a:stretch>
            </p:blipFill>
            <p:spPr>
              <a:xfrm>
                <a:off x="4973017" y="594341"/>
                <a:ext cx="1599840" cy="21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3" name="Group 342">
            <a:extLst>
              <a:ext uri="{FF2B5EF4-FFF2-40B4-BE49-F238E27FC236}">
                <a16:creationId xmlns:a16="http://schemas.microsoft.com/office/drawing/2014/main" id="{BA2A2EB7-133A-86D6-2C42-563C97784F64}"/>
              </a:ext>
            </a:extLst>
          </p:cNvPr>
          <p:cNvGrpSpPr/>
          <p:nvPr/>
        </p:nvGrpSpPr>
        <p:grpSpPr>
          <a:xfrm>
            <a:off x="3336457" y="41021"/>
            <a:ext cx="1767960" cy="789480"/>
            <a:chOff x="3336457" y="41021"/>
            <a:chExt cx="1767960" cy="78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8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B669904B-A0CD-0896-4CFB-BA33FBA261A0}"/>
                    </a:ext>
                  </a:extLst>
                </p14:cNvPr>
                <p14:cNvContentPartPr/>
                <p14:nvPr/>
              </p14:nvContentPartPr>
              <p14:xfrm>
                <a:off x="3336457" y="106181"/>
                <a:ext cx="1182600" cy="72432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B669904B-A0CD-0896-4CFB-BA33FBA261A0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3327457" y="97181"/>
                  <a:ext cx="1200240" cy="74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0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71D80E38-8607-3DA4-83D6-F541A577195D}"/>
                    </a:ext>
                  </a:extLst>
                </p14:cNvPr>
                <p14:cNvContentPartPr/>
                <p14:nvPr/>
              </p14:nvContentPartPr>
              <p14:xfrm>
                <a:off x="4472257" y="108701"/>
                <a:ext cx="181800" cy="19116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71D80E38-8607-3DA4-83D6-F541A577195D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4463617" y="100061"/>
                  <a:ext cx="19944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2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5791CB10-A397-A533-A7F2-3EC10FA0D640}"/>
                    </a:ext>
                  </a:extLst>
                </p14:cNvPr>
                <p14:cNvContentPartPr/>
                <p14:nvPr/>
              </p14:nvContentPartPr>
              <p14:xfrm>
                <a:off x="4759177" y="149381"/>
                <a:ext cx="92520" cy="13464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5791CB10-A397-A533-A7F2-3EC10FA0D640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4750177" y="140741"/>
                  <a:ext cx="1101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4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AD243B7E-7090-A5D7-2122-C39DA7D308EE}"/>
                    </a:ext>
                  </a:extLst>
                </p14:cNvPr>
                <p14:cNvContentPartPr/>
                <p14:nvPr/>
              </p14:nvContentPartPr>
              <p14:xfrm>
                <a:off x="4835497" y="104741"/>
                <a:ext cx="49680" cy="13392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AD243B7E-7090-A5D7-2122-C39DA7D308EE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4826857" y="95741"/>
                  <a:ext cx="673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6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04F7A763-4063-C755-8CB0-C59CD4512B68}"/>
                    </a:ext>
                  </a:extLst>
                </p14:cNvPr>
                <p14:cNvContentPartPr/>
                <p14:nvPr/>
              </p14:nvContentPartPr>
              <p14:xfrm>
                <a:off x="4872577" y="159821"/>
                <a:ext cx="38880" cy="3888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04F7A763-4063-C755-8CB0-C59CD4512B68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4863937" y="150821"/>
                  <a:ext cx="565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8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0B7FB203-FD97-4B11-9299-9A7371F051D7}"/>
                    </a:ext>
                  </a:extLst>
                </p14:cNvPr>
                <p14:cNvContentPartPr/>
                <p14:nvPr/>
              </p14:nvContentPartPr>
              <p14:xfrm>
                <a:off x="4894537" y="217781"/>
                <a:ext cx="57960" cy="6732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0B7FB203-FD97-4B11-9299-9A7371F051D7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4885537" y="209141"/>
                  <a:ext cx="756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0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54DFEF5B-0FA0-FE7E-2825-F4054F488C6E}"/>
                    </a:ext>
                  </a:extLst>
                </p14:cNvPr>
                <p14:cNvContentPartPr/>
                <p14:nvPr/>
              </p14:nvContentPartPr>
              <p14:xfrm>
                <a:off x="4955017" y="74861"/>
                <a:ext cx="46080" cy="16452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54DFEF5B-0FA0-FE7E-2825-F4054F488C6E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4946017" y="65861"/>
                  <a:ext cx="637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2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D2A866C6-9B2B-C02B-05C7-00C8AE6A9D17}"/>
                    </a:ext>
                  </a:extLst>
                </p14:cNvPr>
                <p14:cNvContentPartPr/>
                <p14:nvPr/>
              </p14:nvContentPartPr>
              <p14:xfrm>
                <a:off x="4973017" y="125981"/>
                <a:ext cx="131400" cy="9072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D2A866C6-9B2B-C02B-05C7-00C8AE6A9D17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4964377" y="116981"/>
                  <a:ext cx="1490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4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732FAED5-A40A-7C38-9046-6691874796E6}"/>
                    </a:ext>
                  </a:extLst>
                </p14:cNvPr>
                <p14:cNvContentPartPr/>
                <p14:nvPr/>
              </p14:nvContentPartPr>
              <p14:xfrm>
                <a:off x="5041417" y="41021"/>
                <a:ext cx="52920" cy="8604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732FAED5-A40A-7C38-9046-6691874796E6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5032417" y="32021"/>
                  <a:ext cx="70560" cy="10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3AFCB9E8-5F8B-87F5-D0FF-CFB7A4E982D4}"/>
              </a:ext>
            </a:extLst>
          </p:cNvPr>
          <p:cNvGrpSpPr/>
          <p:nvPr/>
        </p:nvGrpSpPr>
        <p:grpSpPr>
          <a:xfrm>
            <a:off x="7034737" y="78821"/>
            <a:ext cx="1540080" cy="1651320"/>
            <a:chOff x="7034737" y="78821"/>
            <a:chExt cx="1540080" cy="165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6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11A48440-585E-80E4-004C-AC0411D9EA98}"/>
                    </a:ext>
                  </a:extLst>
                </p14:cNvPr>
                <p14:cNvContentPartPr/>
                <p14:nvPr/>
              </p14:nvContentPartPr>
              <p14:xfrm>
                <a:off x="7034737" y="78821"/>
                <a:ext cx="1238760" cy="83556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11A48440-585E-80E4-004C-AC0411D9EA98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7026097" y="69821"/>
                  <a:ext cx="1256400" cy="85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8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C151566A-02D2-663D-9E78-CC5FD66B973C}"/>
                    </a:ext>
                  </a:extLst>
                </p14:cNvPr>
                <p14:cNvContentPartPr/>
                <p14:nvPr/>
              </p14:nvContentPartPr>
              <p14:xfrm>
                <a:off x="7767337" y="790541"/>
                <a:ext cx="167040" cy="419760"/>
              </p14:xfrm>
            </p:contentPart>
          </mc:Choice>
          <mc:Fallback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C151566A-02D2-663D-9E78-CC5FD66B973C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7758697" y="781541"/>
                  <a:ext cx="18468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0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C6E1862F-220B-A7BA-F2BE-5EA4C90B2A03}"/>
                    </a:ext>
                  </a:extLst>
                </p14:cNvPr>
                <p14:cNvContentPartPr/>
                <p14:nvPr/>
              </p14:nvContentPartPr>
              <p14:xfrm>
                <a:off x="7802977" y="1519541"/>
                <a:ext cx="24840" cy="17640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C6E1862F-220B-A7BA-F2BE-5EA4C90B2A03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7794337" y="1510901"/>
                  <a:ext cx="424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2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EBB6BC0B-9AA2-9645-BAF4-4C9528C13FD4}"/>
                    </a:ext>
                  </a:extLst>
                </p14:cNvPr>
                <p14:cNvContentPartPr/>
                <p14:nvPr/>
              </p14:nvContentPartPr>
              <p14:xfrm>
                <a:off x="7806217" y="1424501"/>
                <a:ext cx="189360" cy="16020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EBB6BC0B-9AA2-9645-BAF4-4C9528C13FD4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7797217" y="1415501"/>
                  <a:ext cx="2070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4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D63314BD-FC85-42BB-E5F5-A6CA07158B08}"/>
                    </a:ext>
                  </a:extLst>
                </p14:cNvPr>
                <p14:cNvContentPartPr/>
                <p14:nvPr/>
              </p14:nvContentPartPr>
              <p14:xfrm>
                <a:off x="8027617" y="1434581"/>
                <a:ext cx="31680" cy="12384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D63314BD-FC85-42BB-E5F5-A6CA07158B08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8018617" y="1425941"/>
                  <a:ext cx="493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6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E24FB3DD-FC6E-A1BC-582B-D2F67550988D}"/>
                    </a:ext>
                  </a:extLst>
                </p14:cNvPr>
                <p14:cNvContentPartPr/>
                <p14:nvPr/>
              </p14:nvContentPartPr>
              <p14:xfrm>
                <a:off x="8013577" y="1277261"/>
                <a:ext cx="13320" cy="4212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E24FB3DD-FC6E-A1BC-582B-D2F67550988D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8004937" y="1268621"/>
                  <a:ext cx="309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8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D65CA19B-5CF0-B895-4A88-4012630F01EF}"/>
                    </a:ext>
                  </a:extLst>
                </p14:cNvPr>
                <p14:cNvContentPartPr/>
                <p14:nvPr/>
              </p14:nvContentPartPr>
              <p14:xfrm>
                <a:off x="8121577" y="1362581"/>
                <a:ext cx="127440" cy="35028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D65CA19B-5CF0-B895-4A88-4012630F01EF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8112937" y="1353581"/>
                  <a:ext cx="14508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0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01B112F8-4725-1DDB-EAED-5BA039877734}"/>
                    </a:ext>
                  </a:extLst>
                </p14:cNvPr>
                <p14:cNvContentPartPr/>
                <p14:nvPr/>
              </p14:nvContentPartPr>
              <p14:xfrm>
                <a:off x="8274217" y="1215341"/>
                <a:ext cx="189000" cy="19728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01B112F8-4725-1DDB-EAED-5BA039877734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8265217" y="1206341"/>
                  <a:ext cx="2066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2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F73D181B-C56D-FB4D-BB15-C0D776F4143E}"/>
                    </a:ext>
                  </a:extLst>
                </p14:cNvPr>
                <p14:cNvContentPartPr/>
                <p14:nvPr/>
              </p14:nvContentPartPr>
              <p14:xfrm>
                <a:off x="8423617" y="1057301"/>
                <a:ext cx="132480" cy="27000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F73D181B-C56D-FB4D-BB15-C0D776F4143E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8414617" y="1048301"/>
                  <a:ext cx="15012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4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F8BB197C-F8FF-913A-ABAF-9880D2DF11EE}"/>
                    </a:ext>
                  </a:extLst>
                </p14:cNvPr>
                <p14:cNvContentPartPr/>
                <p14:nvPr/>
              </p14:nvContentPartPr>
              <p14:xfrm>
                <a:off x="8248657" y="1458341"/>
                <a:ext cx="326160" cy="271800"/>
              </p14:xfrm>
            </p:contentPart>
          </mc:Choice>
          <mc:Fallback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F8BB197C-F8FF-913A-ABAF-9880D2DF11EE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8240017" y="1449341"/>
                  <a:ext cx="343800" cy="289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36966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EDC3269-F117-18FD-31E7-D82AFC29E595}"/>
                  </a:ext>
                </a:extLst>
              </p14:cNvPr>
              <p14:cNvContentPartPr/>
              <p14:nvPr/>
            </p14:nvContentPartPr>
            <p14:xfrm>
              <a:off x="-1126823" y="1514861"/>
              <a:ext cx="12600" cy="162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EDC3269-F117-18FD-31E7-D82AFC29E5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32943" y="1508602"/>
                <a:ext cx="24840" cy="287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246706D-DF1E-D780-C0B7-21617C9425EC}"/>
                  </a:ext>
                </a:extLst>
              </p14:cNvPr>
              <p14:cNvContentPartPr/>
              <p14:nvPr/>
            </p14:nvContentPartPr>
            <p14:xfrm>
              <a:off x="4703017" y="6219701"/>
              <a:ext cx="360" cy="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246706D-DF1E-D780-C0B7-21617C9425E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96897" y="6213581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3D308DD-878D-B4B8-1639-44BF1132205B}"/>
                  </a:ext>
                </a:extLst>
              </p14:cNvPr>
              <p14:cNvContentPartPr/>
              <p14:nvPr/>
            </p14:nvContentPartPr>
            <p14:xfrm>
              <a:off x="2756857" y="6080021"/>
              <a:ext cx="360" cy="3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3D308DD-878D-B4B8-1639-44BF1132205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50737" y="6073901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2703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Jayant DNG Data</dc:creator>
  <cp:lastModifiedBy>Jayant DNG Data</cp:lastModifiedBy>
  <cp:revision>4</cp:revision>
  <dcterms:created xsi:type="dcterms:W3CDTF">2024-08-17T19:22:36Z</dcterms:created>
  <dcterms:modified xsi:type="dcterms:W3CDTF">2024-08-17T21:31:38Z</dcterms:modified>
</cp:coreProperties>
</file>