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3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 8724,'0'0'1377,"-17"-2"-1377,12 2 0,1 10-176,1 8-529,-2-3-1568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4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 9076,'0'0'1710,"13"3"-1307,114 15 959,142 0 0,288-13-991,-308-7-278,376 4-20,463-2 1191,-623-13-1209,68 0-25,-296 12-27,947 24 48,-272 8-28,2-32 677,294-67-136,-855 41-517,645 2-1749,-961 25 1163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13.0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0 105 17544,'0'0'5346,"134"-19"-5346,-59-10-176,-2-1-2033,-15 3-3841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15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0 12822,'0'0'7128,"-14"2"-6274,34 29-598,-13-21-95,0 0-1,-2 0 1,7 13 0,-1 7 154,-2 0 0,0 1-1,4 39 1,6 99 293,-1-8-538,-15-186-6369,-3-15-973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15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63 309 11621,'0'0'6982,"4"-24"-6680,0-9-252,11-37 1,-13 64-45,0 0-1,0 0 1,1 0-1,0 0 1,0 1-1,1 0 1,-1-1-1,1 1 1,1 0-1,-1 1 1,0-1-1,1 1 1,0 0-1,0 0 1,6-3-1,2-3 14,6-4-12,1 0 0,1 2 1,25-13-1,-37 21-6,-1 0 0,1 1 1,0 0-1,0 1 1,0 0-1,0 0 0,0 1 1,0 0-1,0 1 0,1 0 1,13 1-1,-21 0-2,0-1 1,0 1-1,0 0 0,0-1 0,0 1 1,0 0-1,0 0 0,-1 0 1,1 0-1,0 1 0,-1-1 0,1 0 1,0 1-1,-1-1 0,0 1 0,1-1 1,-1 1-1,1 2 0,1 0 3,-1 1 1,0-1-1,-1 1 0,1 0 0,-1 0 0,0-1 0,1 8 0,0 8 41,-2-1 0,-3 39 1,3-55-35,-3 14 14,0 1 0,-1-1 1,-1 0-1,0 0 1,-1-1-1,-1 0 1,-16 29-1,4-16 378,0 0 1,-2-1-1,-26 26 0,81-94 557,-24 31-968,0 1-1,1 1 1,0 0-1,0 0 1,1 1-1,0 1 0,0 0 1,0 0-1,1 2 1,-1-1-1,1 1 1,0 1-1,0 1 1,0-1-1,0 2 1,15 1-1,-23-1 8,0 1-1,0 0 1,0 0-1,0 0 1,0 1-1,0 0 1,0 0-1,-1 0 1,1 1-1,-1-1 1,0 1-1,1 0 1,-1 0 0,0 1-1,-1-1 1,1 1-1,-1 0 1,1 0-1,-1 0 1,-1 0-1,1 0 1,0 1-1,-1-1 1,0 1-1,0 0 1,0 0-1,-1 0 1,2 9-1,-1-5 19,0 0 0,-1 0-1,0-1 1,-1 1 0,0 0 0,0 0-1,-1 0 1,0 0 0,-1 0 0,0-1-1,0 1 1,-1 0 0,0-1 0,0 0-1,-1 0 1,-7 11 0,-2-2 173,0-1 0,-2-1 0,0 0-1,-1-1 1,0-1 0,-1 0 0,0-1 0,-1-1 0,0-1 0,-1-1 0,-31 12 0,17-10 257,0-1 0,-1-2 0,-1-1 0,1-1 0,-1-2 0,-40-1 0,68-3-378,0 0 0,0-1 0,0 1 0,0-1 0,-8-3 0,14 4-89,-1-1 0,1 1 0,-1-1 0,1 1 0,0-1 0,-1 0 0,1 0 0,0 1 1,-1-1-1,1 0 0,0 0 0,0 0 0,0-1 0,0 1 0,0 0 0,0 0 0,0 0 0,0-1 0,1 1 0,-1-1 0,0 1 1,1 0-1,-1-1 0,1 1 0,0-1 0,-1 1 0,1-1 0,0 1 0,0-3 0,-13 9-6770,-1 11 1048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18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494 111 2577,'0'0'14223,"-21"-15"-12719,-68-47-444,83 58-911,1 0 0,-1 0 1,0 1-1,0 0 0,0 0 1,-1 1-1,1-1 0,-1 1 1,1 1-1,-1-1 0,0 1 1,0 0-1,1 1 1,-1 0-1,0 0 0,-11 1 1,-6 1 149,17-2-254,-1 1 0,1 0 0,-1 1-1,1 0 1,0 0 0,0 0 0,0 1 0,0 0-1,1 0 1,-11 7 0,6-2 26,1 0 0,0 0 0,0 1 0,1 1 0,-15 17 0,15-14-3,0 0 0,0 1 0,1 0-1,1 1 1,0-1 0,1 1 0,1 1 0,0-1-1,1 1 1,-3 21 0,6-23-8,0 1 0,1-1 0,1 0 0,3 21 0,-3-29-39,0 0 0,1 0 0,0-1-1,1 1 1,-1 0 0,1-1 0,0 1 0,0-1 0,1 0-1,-1 0 1,1-1 0,7 8 0,-1-4-5,1 1-1,0-1 1,1-1 0,0 0 0,0-1 0,0 0-1,1-1 1,0 0 0,0-1 0,0 0-1,0-1 1,17 1 0,10 0-27,1-2-1,73-5 1,-86-1 5,0-1 0,0-1-1,0-2 1,38-15 0,11-3-91,-65 25-410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17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1 206 7523,'0'0'8298,"6"-11"-7816,5-8-198,1 1 0,1 0 0,1 0 0,0 1 0,1 1 0,21-17 0,-25 25-246,0 2 0,0-1 0,0 1 0,1 1 1,0 0-1,0 1 0,0 0 0,0 1 0,1 0 0,-1 1 0,1 1 0,0-1 0,21 2 1,-30 0-35,-1 0 0,0 0 0,1 1 0,-1-1 1,0 1-1,1 0 0,-1-1 0,0 1 0,0 1 1,0-1-1,0 0 0,0 1 0,0 0 0,0-1 1,0 1-1,-1 0 0,1 1 0,3 2 0,-3-1 8,0 1-1,-1-1 0,1 1 1,-1-1-1,0 1 0,0 0 1,0 0-1,-1 0 0,0 0 0,0 0 1,0 0-1,0 6 0,0 14 63,0 1-1,-2-1 0,-1 1 1,-1-1-1,-1 0 0,-2 0 1,0 0-1,-1-1 0,-2 0 1,-13 28-1,-17 23 557,-85 121-1,55-90 662,68-106-1272,1 0 0,-1 1 1,1-1-1,0 0 1,-1 1-1,1-1 1,0 0-1,0 1 0,-1-1 1,1 1-1,0-1 1,0 0-1,-1 1 1,1-1-1,0 1 0,0-1 1,0 1-1,0-1 1,0 1-1,0-1 1,0 1-1,0-1 0,0 1 1,0-1-1,0 0 1,0 1-1,0-1 1,0 1-1,0-1 0,1 1 1,-1-1-1,0 1 1,17 0 219,-7-2-279,14-1 144,1-2 1,-1 0-1,44-15 1,74-34 180,-81 29-244,18-7 16,120-44 203,-160 63-220,1 1 0,0 3 1,46-5-1,-77 12-142,-6 1-162,-1 0 0,0 0 0,1 0 0,-1 0 0,1-1 0,-1 1-1,1-1 1,-1 0 0,0 1 0,1-1 0,-1 0 0,0-1 0,0 1 0,0 0 0,0 0 0,0-1-1,0 0 1,2-1 0,15-19-6232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19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13 140 10645,'0'0'7315,"-3"9"-6864,-1 24-389,0 1 0,2 0 0,2-1 0,5 44 0,-2 3 58,-4-133-148,0 15-14,1 1-1,1 0 1,12-60-1,-11 87 43,0 0 0,1 1 0,0-1 0,1 1-1,0 0 1,0 0 0,1 0 0,0 0 0,0 1 0,1 0 0,1 0-1,-1 0 1,1 1 0,0 0 0,1 1 0,0-1 0,0 1 0,15-8 0,-20 12 5,1 0 0,-1 0 0,1 1 1,0-1-1,-1 1 0,1 0 1,0 0-1,0 0 0,0 1 1,0-1-1,0 1 0,0 0 1,0 0-1,0 0 0,0 1 1,0-1-1,0 1 0,0 0 1,0 0-1,0 1 0,-1-1 0,1 1 1,0-1-1,-1 1 0,1 0 1,-1 1-1,0-1 0,0 1 1,0-1-1,0 1 0,0 0 1,0 0-1,-1 0 0,3 5 1,5 6 95,-2 2 0,0-1 0,0 1 0,-2 0 0,0 0 0,6 27 0,-2 6 165,-3 1-1,-1 0 0,-2 64 0,0 3 467,-4-117-727,0 1 0,0-1 0,0 0 0,-1 1 0,1-1 0,0 1 0,0-1 0,0 1 0,0-1 0,0 0 0,0 1 0,0-1 0,0 1 0,1-1 0,-1 1 0,0-1 0,0 0 0,0 1 0,0-1 0,1 0 0,-1 1 0,0-1 0,0 1-1,0-1 1,1 0 0,-1 0 0,0 1 0,1-1 0,-1 0 0,0 1 0,1-1 0,-1 0 0,0 0 0,1 0 0,-1 1 0,1-1 0,-1 0 0,0 0 0,1 0 0,-1 0 0,1 0 0,-1 0 0,0 0 0,1 0 0,-1 0 0,1 0 0,-1 0 0,1 0 0,-1 0 0,0 0 0,1 0 0,-1 0 0,1-1 0,19-15 68,1-10 8,-1-1 0,-1 0 0,20-41 0,-18 30-925,40-54 0,-61 92 752,0 0 0,0 0-1,0 0 1,0 0-1,0 0 1,0 0 0,0 0-1,0 1 1,0-1-1,0 0 1,0 0 0,0 0-1,0 0 1,0 0 0,1 0-1,-1 0 1,0 0-1,0 1 1,0-1 0,0 0-1,0 0 1,0 0 0,0 0-1,0 0 1,0 0-278,0 0 278,0 0-1,1 0 1,-1 1 0,0-1-1,0 0 1,0 0 0,0 0-1,0 0 1,0 0-1,0 0 1,0 0 0,1 0-1,-1 0 1,0 0-1,0 0 1,0 0 0,0 0-1,0 0 1,0 0 0,0 0-1,0 0 1,0 0-1,1 0 1,-1 0 0,0-1-1,0 1 1,0 0 0,0 0-1,0 0 1,0 0-1,0 0 1,0 0-93,0 13-1893,0-8 1039,0 17-2565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0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0 184 17592,'0'0'2217,"2"13"-2052,4 16-122,1 1 0,14 32 0,-16-48-22,0 0-1,1 0 1,1-1 0,0 0-1,1 0 1,1-1-1,15 18 1,-21-27-16,0-1 0,0 1 0,0-1 0,1 0 0,-1 1 0,1-2 0,0 1 0,-1 0 0,1-1 0,0 1 0,0-1 0,0 0 0,0-1 0,0 1 0,0-1 0,0 1 0,0-1 0,0-1 0,0 1 0,0 0 0,5-2 0,-4 1-5,1-1 1,-1 0 0,1 0 0,-1-1-1,0 1 1,0-1 0,0 0 0,0 0-1,0-1 1,-1 0 0,1 1 0,-1-2-1,6-7 1,0-2-33,0 0 1,-2-1-1,1-1 1,-2 1-1,0-1 1,-1-1-1,-1 1 0,0-1 1,3-28-1,-2-9 1341,-1-94-1,-5 120-90,0 28-1063,0 17-174,3 66 90,4 0-1,4 0 1,33 126 0,-42-199-70,-2-8-3,1 1-1,-1 0 1,1 0-1,0-1 1,0 1-1,0 0 0,0-1 1,1 1-1,-1-1 1,3 4-1,-2-6-34,-2 0-49,7-9-2405,-1-14-796,0-12-3570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0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5250,'0'0'14823,"0"30"-14500,1-9-263,0 22 57,2 1 0,13 65 0,3 14 414,-11-65-66,16 62 1,-19-113-861,-5-7 282,0 0 1,0 0 0,0 0-1,1 0 1,-1 0-1,0 0 1,0 0 0,0 0-1,1 0 1,-1 0 0,0-1-1,0 1 1,0 0 0,0 0-1,1 0 1,-1 0-1,0 0 1,0 0 0,0-1-1,0 1 1,0 0 0,0 0-1,0 0 1,1-1 0,-1 1-1,0 0 1,0 0-1,0 0 1,0 0 0,0-1-1,0 1 1,0 0 0,0 0-1,0 0 1,0-1 0,0 1-1,0 0 1,0 0-1,0-1 1,0 1 0,0 0-1,0 0 1,0 0 0,-1 0-1,1-1 1,0 1 0,0 0-1,0 0 1,0-1-1,0-21-6826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1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16760,'0'0'5888,"1"30"-5421,0-2-365,10 177 324,13 190 409,-24-390-1103,3 17 848,-3-21-662,0-1 1,0 0-1,0 1 1,0-1-1,0 1 1,0-1-1,0 0 1,0 1 0,1-1-1,-1 0 1,0 1-1,0-1 1,0 0-1,0 1 1,1-1-1,-1 0 1,0 1-1,0-1 1,1 0 0,-1 1-1,0-1 1,0 0-1,1 0 1,-1 0-1,0 1 1,1-1-1,-1 0 1,0 0-1,1 0 1,-1 0 0,1 0-1,-1 1 1,0-1-1,1 0 1,-1 0-1,0 0 1,1 0-1,-1 0 1,1 0-1,-1 0 1,0 0 0,1-1-1,4-7-4221,0-18-3525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3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66 132 11925,'0'0'6641,"12"-13"-6574,-8 9-64,12-14 6,0 1 0,23-16 0,-32 27-8,1 1 0,-1 0 0,1 0 0,0 1 0,0 0 0,0 1 0,1 0 0,-1 0 0,1 0 0,0 1 0,9-1 0,-14 3-6,1-1 0,0 1 0,0 0 0,-1 0 1,1 1-1,0-1 0,0 1 0,6 2 0,-9-2 4,-1 0 0,1 0 0,0 0 0,-1 0 0,1 0 0,-1 1 0,1-1 0,-1 1 0,0-1 0,0 1 0,1-1 0,-1 1 0,0 0 0,-1-1 0,1 1 0,0 0 0,0 0 0,-1 0 0,1 0 0,-1 0 0,1 0 1,-1 3-1,3 13 88,-1 0 1,-1 0-1,-1 0 1,0 0 0,-1 0-1,-1 0 1,-1 0-1,0 0 1,-2 0-1,0-1 1,-1 0 0,0 0-1,-1 0 1,-1-1-1,-1 0 1,0-1 0,-23 28-1,40-50-15,1 1 0,-1 0 0,1 1 0,0 0 0,17-7 0,-4 3-106,1 0 1,24-6-1,-33 12 1,0 0 1,0 0-1,0 2 0,1 0 1,-1 0-1,24 3 0,-35-2 30,0 1-1,1 0 1,-1-1-1,1 1 0,-1 1 1,0-1-1,1 0 1,-1 1-1,0 0 0,0-1 1,0 1-1,-1 0 0,1 1 1,0-1-1,-1 0 1,1 1-1,-1 0 0,0-1 1,0 1-1,0 0 1,0 0-1,0 0 0,-1 0 1,1 1-1,-1-1 1,0 0-1,0 1 0,0-1 1,0 1-1,-1-1 0,1 5 1,-1 0 25,-1 0 0,1 0 0,-1 0 0,0 1-1,-1-2 1,0 1 0,-1 0 0,1 0 0,-1-1 0,-1 1 0,1-1 0,-1 0 0,-1 0 0,1 0-1,-1-1 1,-11 11 0,-9 9 385,-1-1-1,-44 31 1,60-48-260,-34 25 729,-1-2-1,-57 30 0,83-51-636,-1 0-1,0-2 0,0-1 0,-1 0 1,1-2-1,-2 0 0,1-1 0,-38 2 1,74-6-6224,4 0-4,-3 4-4333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5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17384,'0'0'0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1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6227,'0'0'15007,"0"0"-14994,0 1 1,0-1-1,0 0 0,0 0 1,0 0-1,0 0 1,0 0-1,0 0 0,0 1 1,0-1-1,0 0 1,-1 0-1,1 0 1,0 0-1,0 0 0,0 0 1,0 1-1,0-1 1,0 0-1,0 0 1,0 0-1,0 0 0,0 0 1,-1 0-1,1 0 1,0 0-1,0 0 0,0 1 1,0-1-1,0 0 1,0 0-1,-1 0 1,1 0-1,0 0 0,0 0 1,0 0-1,0 0 1,0 0-1,0 0 1,-1 0-1,1 0 0,0 0 1,0 0-1,0 0 1,0 0-1,0 0 0,-1 0 1,1 0-1,0-1 1,0 1-1,0 0 1,0 0-1,0 0 0,0 0 1,0 0-1,-1 0 1,1 0-1,0 0 0,0 0 1,0-1-1,0 1 1,0 0-1,0 0 1,0 0-1,0 0 0,-2 9 14,1 0 0,1 0-1,0 0 1,1 10-1,-1 8 50,-6 188 968,0 76-266,14-297-2515,-3-3 792,-1 0 0,0 1 0,-1-1 0,0-1 1,2-12-1,0-27-5650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2.1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0 14343,'0'0'3025,"27"6"-2497,-9-2-483,31 8-7,1-3 1,55 3-1,-6-9-11,-63-4-29,0 2 1,0 1 0,-1 2 0,1 2-1,36 10 1,-67-15 1,0 1 0,0 0-1,0 0 1,0 0 0,-1 1 0,1 0 0,-1 0-1,1 0 1,-1 0 0,0 1 0,0-1 0,6 9-1,-7-7 3,0 0 0,-1 0-1,0 0 1,0 1-1,0-1 1,0 1-1,-1 0 1,0-1-1,0 1 1,-1 0-1,1 10 1,-1-6 50,-1 0 1,0 0 0,-1 0-1,0 0 1,0 0-1,-1-1 1,0 1-1,0-1 1,-1 0-1,-1 0 1,0 0-1,-8 12 1,-8 6 440,-1-1 0,-35 33-1,55-56-455,-93 83 1655,-4-3-1,-3-5 1,-113 65-1,205-137-1606,-12 9 197,-2-2 0,-41 18 0,56-28-309,7-3-290,12 0-2775,8-6-1382,-2-7-2972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4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 8340,'0'0'9684,"0"-2"-8747,-2 6-788,-1 203 1773,3-126-1483,-1-9-92,4 86 493,-3-155-834,1 0 0,-1 0 0,1 0 0,0 0 0,0 0 0,1 0 0,-1-1 0,1 1 0,-1 0 0,1-1 0,0 0 0,0 1 0,0-1 0,0 0 0,0 0 0,0 0 0,1 0 0,-1 0 0,1 0 0,-1-1 0,1 1 0,0-1 0,0 0 0,-1 0 0,1 0 0,0 0 0,0 0-1,0-1 1,0 1 0,5-1 0,3 1 12,0 0-1,0-1 0,1 0 0,-1-1 1,0 0-1,0-1 0,14-5 0,-5 0 11,0-1-1,-1-2 1,19-11 0,-19 10-153,0 0 0,1 2 0,23-8 0,-32 14-806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5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0 166 14695,'0'0'6208,"19"-6"-5821,251-108 1139,-243 100-1404,-16 8-86,0 1 1,1 0-1,-1 0 1,25-6-1,-35 12-371,0-1-1,1 1 1,-1-1-1,0 1 1,0 0 0,0-1-1,0 1 1,0 0 0,0 0-1,0 0 1,0 0-1,0 0 1,-1 0 0,1 0-1,0 0 1,-1 1 0,1-1-1,0 2 1,2 2-1590,9 10-3854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5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6 267 12534,'0'0'8510,"-5"1"-7165,109-69 162,3 4 1,151-64-1,-226 121-700,-17 7-3061,-14 0 1719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7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0 172 8660,'0'0'8513,"10"-3"-8374,148-72 226,-100 45 164,93-34-1,-150 64-452,-1 0-1,1 0 1,0 0 0,-1 0 0,1 0-1,-1 0 1,1 1 0,0-1 0,-1 0-1,1 0 1,-1 0 0,1 0 0,-1 1-1,1-1 1,-1 0 0,1 1 0,-1-1-1,1 0 1,-1 1 0,1-1 0,-1 1-1,1-1 1,-1 1 0,0-1 0,1 1-1,-1-1 1,0 1 0,0-1 0,1 1-1,-1-1 1,0 1 0,0-1 0,0 1-1,1 0 1,-1-1 0,0 1 0,0-1-1,0 1 1,0 0 0,0-1 0,0 1-1,0-1 1,-1 2 0,0 38-355,1-30 664,-10 132 753,-2 94-310,11-146-418,4 117 454,0-174-610,1-1-1,1 0 1,2-1 0,16 45 0,-23-76-295,0 1 0,0-1 0,0 1 0,0-1 0,0 1 0,1-1 0,-1 1 0,0-1 0,0 1 0,0-1 0,1 0 0,-1 1 0,0-1 0,1 1 0,-1-1 0,0 0 0,1 1 0,-1-1 0,1 0 0,-1 1 0,0-1 0,1 0 0,-1 0 0,1 1 0,-1-1 0,1 0 0,-1 0 0,1 0 0,-1 0 0,1 0 0,-1 0 0,1 0 0,-1 0 0,1 0 0,-1 0 0,1 0 0,-1 0 0,1 0 0,-1 0 0,1 0 0,-1 0 0,1 0 0,-1-1 0,1 1 0,-1 0 0,1-1 1,15-16-3429,-5-14-2382,-2-7-4895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7.8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0 106 14887,'0'0'7619,"51"-7"-7154,25-10 111,9-5-272,0-2-272,-10 4-32,-14 9-16,-18 7-160,-9 4-865,-10 0-1072,-9 0-2145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8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0 11861,'0'0'4389,"0"22"-2668,-1 148 512,-6-39-778,-2 79-581,8-182-937,0-35-1265,-2-47-2814,3-4-1642,0-3-902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8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10949,'0'0'5664,"19"3"-5384,254 40 718,-244-38-974,46 4 5,0 5 1,117 36-1,-179-46-28,1 2 0,-1 0 0,0 1 0,22 14 1,-31-17-2,1 0 0,-1 0 0,1 0 0,-1 0 0,0 0-1,-1 1 1,1 0 0,-1 0 0,0 0 0,0 0 0,-1 1 0,1-1 0,-1 1 0,2 7 0,-2-3 98,-1 1 1,0 0-1,0-1 0,-1 1 0,0 0 0,-1-1 1,0 1-1,-1 0 0,0-1 0,-1 0 0,0 1 0,-1-1 1,0 0-1,0-1 0,-7 11 0,-8 10 478,-1-1 0,-1-1-1,-32 32 1,-10 6 393,-2-3 0,-4-3 0,-2-4 0,-147 91 0,209-140-2325,18-8-318,19-10-1019,11-18-2280,1-10-3503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9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34 272 16215,'0'0'5694,"-6"26"-5628,-1 0-55,2-8-7,0-1 1,1 1 0,2 0 0,0 0-1,0 0 1,2 0 0,2 25-1,12 75 30,5 105 431,-17-221-356,1-8-66,2-15-3,42-424-851,-45 410 734,-1 20 62,14-120-93,-12 115 116,1 0 0,1 0 0,1 1 0,13-31 0,-17 47 32,0-1-1,0 1 1,0-1-1,1 1 0,-1 0 1,1 0-1,0 0 1,0 0-1,0 0 0,0 0 1,1 1-1,-1 0 1,0-1-1,5 0 0,-6 2-13,-1 0-1,1 1 1,0-1-1,0 1 1,0 0-1,0 0 1,0 0-1,0 0 0,0 0 1,0 0-1,0 0 1,-1 0-1,1 1 1,0-1-1,0 1 1,0 0-1,0-1 1,-1 1-1,1 0 1,0 0-1,-1 0 0,1 0 1,-1 0-1,1 1 1,-1-1-1,1 0 1,-1 1-1,0-1 1,0 1-1,1-1 1,-1 1-1,0 0 1,0 1-1,13 21 346,-2 1 0,0 0 0,13 44 0,18 89 759,-31-110-895,64 299 993,-31-127-924,-43-215-847,-1-9-129,-2-24-1139,-6-42-4280,-6 16-2737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7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5298,'0'0'4109,"0"12"-3104,0-6 5105,-2 197-5940,5 235 15,15-125-22,66 526 61,8-2-210,-36 4 12,-10-178-19,8 141 2,23 1127 103,-61-843-83,10-281-9,-1-35 3,21 1143 6,-36-1675-23,-3-266-2906,-7-8-1190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9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0 383 17592,'0'0'8308,"168"-151"-7892,-69 82-400,-4 5-16,-20 14-1152,-29 19-2722,-24 14-7363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31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13398,'0'0'2033,"0"126"-1985,0-45-48,4 7-288,4 8-560,-3 6-1554,-5-1-2064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32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0 15063,'0'0'3473,"-85"164"-3440,46-37-1,0 17-32,3 7-785,-1-7-1424,3-11-3169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34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 11189,'0'0'7065,"0"-12"-6078,1 25-893,0 1 0,1 0 0,7 23 0,2 7 109,5 72 260,2 139-1,7 61-283,-23-302-168,0 0 0,1 0-1,1 0 1,0 0 0,12 25-1,-12-37 74,-1-9-45,-1-8-23,0-53-30,-2 35-38,5-39 1,-3 60 44,1 0 0,0 0 0,0 0 0,1 1 0,1 0 0,11-22 1,-9 22-6,0 0 1,1 0-1,0 1 1,1 0-1,0 0 1,1 1-1,14-11 1,-18 16-3,0-1 0,0 2 0,0-1 1,1 1-1,0 0 0,-1 0 0,1 1 0,0 0 1,0 0-1,0 1 0,0 0 0,1 0 0,-1 0 1,14 2-1,-20-1 11,0 0 1,0 0-1,0 1 0,0-1 1,0 0-1,1 1 1,-1-1-1,0 1 0,0-1 1,0 1-1,0 0 1,-1 0-1,1-1 1,0 1-1,0 0 0,0 0 1,0 0-1,-1 0 1,1 0-1,0 0 0,-1 0 1,1 0-1,-1 0 1,1 0-1,-1 0 0,0 0 1,1 0-1,-1 2 1,2 38-18,-2-30 19,1 1 0,-1 0 0,0 0-1,-1 0 1,0 0 0,-1 0 0,0 0 0,-1-1 0,0 1 0,-1-1 0,0 0 0,-7 13-1,-2-4-1,-1-1 0,0 0 0,-1-1 0,-1-1 0,-32 27 0,35-33 4,0-2 1,-1 1 0,0-2-1,0 0 1,-1 0-1,0-2 1,0 0 0,0 0-1,-18 3 1,-12-6 14,45-3-49,0 0 0,-1 0 1,1 0-1,0 0 0,0-1 0,-1 1 1,1 0-1,0 0 0,0 0 0,0 0 1,-1-1-1,1 1 0,0 0 1,0 0-1,0 0 0,0-1 0,0 1 1,-1 0-1,1 0 0,0 0 0,0-1 1,0 1-1,0 0 0,0 0 1,0-1-1,0 1 0,0 0 0,0 0 1,0-1-1,0 1 0,0 0 0,0 0 1,0-1-1,0 1 0,0 0 0,0 0 1,0-1-1,0 1 0,0 0 1,0 0-1,0-1 0,1 1 0,-1 0 1,0 0-1,0 0 0,0-1 0,0 1 1,1 0-1,-1 0 0,7-12-2575,4 4-1679,1 3-2033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35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757 201 10773,'-21'-15'1827,"1"0"-1356,-3-3 92,0 1-1,-1 2 0,-1 0 0,-31-13 0,36 21-170,-1 1 0,0 0 0,0 2 1,-1 0-1,1 1 0,-1 2 0,-28 0 0,41 1-334,0 1 0,0 0 0,0 0-1,1 1 1,-1 0 0,0 0 0,1 1 0,0 0-1,0 1 1,0 0 0,0 0 0,-11 9-1,7-4 22,1 1-1,0 0 1,0 0-1,2 2 0,-1-1 1,-14 25-1,3 1 73,3 1 0,1 1 0,1 0 0,-13 58 0,11-23 25,4 1 0,3 1 0,3 0 0,4 1 0,3-1 0,8 78 0,-4-130-152,0-1-1,1 1 1,2-1 0,0 0-1,1 0 1,2 0-1,0-1 1,1 0 0,1-1-1,2 0 1,0-1-1,16 19 1,-17-25-26,1-1 1,0 0-1,0-1 0,2 0 0,-1-1 1,1-1-1,1-1 0,0 0 0,0-1 1,1 0-1,0-1 0,0-1 1,1-1-1,0-1 0,-1 0 0,26 1 1,-19-2-58,1-2 0,0-1 1,0-1-1,0-1 0,-1-2 1,1 0-1,-1-1 0,0-2 0,0 0 1,44-21-1,-34 9 3,0-1 0,-1-1 1,-1-2-1,-2-1 0,0-2 0,-1 0 0,36-46 1,-49 51 84,0 0-1,-2-1 1,0-1 0,-2 0 0,0-1 0,-2 0 0,0-1 0,-2 0 0,-1 0 0,-1-1 0,5-52 0,-9 55 46,-1 0 1,-1 0-1,-1 0 0,-2 0 0,0 0 0,-1 1 0,-1-1 0,-1 1 0,-1 0 0,-2 1 1,0 0-1,-20-36 0,-2 8-61,-3 0 0,-1 3 0,-3 0 0,-70-64 0,75 80-536,-2 1 1,-1 3-1,-1 0 0,-1 3 0,-1 1 0,-71-29 0,-43 7-4326,150 43 4726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31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1515 240 9492,'0'0'977,"-29"-19"327,-8-6-724,-13-9 787,-87-44 0,106 63-864,-1 1-1,0 2 1,-1 2 0,-1 1 0,1 1 0,-38-3-1,47 8-335,0 2 0,-1 1 0,1 0 0,0 2 0,0 1 0,0 1 0,1 1 0,-1 1 0,-35 14 0,14 1-21,1 2 0,1 1 0,1 3-1,1 2 1,2 1 0,0 2 0,3 2 0,0 1 0,3 1 0,1 3 0,-28 42 0,29-33 13,2 1 1,2 1 0,2 1 0,3 2-1,1 0 1,4 1 0,1 1 0,3 1-1,-8 78 1,15-65 59,3-1-1,10 109 1,-2-134-111,1 0 0,3 0 0,2-1 0,1 0 1,22 48-1,-14-47-64,1-1 1,3-1-1,2-1 0,1-1 1,2-1-1,1-1 0,2-2 1,2-2-1,58 47 1,-60-56-33,1-2 0,1-1 0,1-2 0,1-1 0,0-2 0,1-1 1,1-2-1,0-2 0,1-2 0,0-1 0,71 5 0,-69-11 0,0-3 0,-1-1-1,1-2 1,-1-2 0,0-2-1,68-22 1,-60 12-12,-2-2 0,-1-1-1,0-3 1,-2-2 0,45-34-1,-26 11 12,-2-3-1,-2-3 0,-3-2 1,-2-3-1,-3-1 0,-3-3 1,40-71-1,-67 98 47,-1-1 0,-2-1 0,-1 0 0,-3-1 1,-1 0-1,-2-1 0,-2-1 0,-1 1 0,1-84 0,-7 72-35,-3 0 0,-3-1-1,-1 2 1,-3-1 0,-25-80 0,24 101 30,-2 0 0,-1 2 0,-2-1 0,-1 2 0,-1 0 1,-2 1-1,0 1 0,-2 0 0,-1 2 0,-26-24 0,-12 2 496,43 34-780,0 1 0,1-2-1,0 0 1,-19-23 0,33 32-762,0 0-917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30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1392 687 9220,'0'0'777,"-13"-23"-537,-76-146 1171,73 142-693,-1 0 0,-1 0 0,-1 2-1,-1 0 1,-31-29 0,4 12 382,-89-63 0,114 90-1030,-1 1 0,0 1 0,-1 1 0,0 1 0,-1 1 0,0 1 0,0 2 0,-1 0 0,0 2 0,0 0 0,-1 2 0,-33 0 0,57 3-68,-92 4 158,84-2-143,1 0 1,-1 0-1,1 1 0,0 0 0,0 1 0,-18 9 1,4 2-10,1 1 1,0 1 0,1 1-1,1 1 1,1 1 0,1 0-1,1 2 1,1 0 0,0 1 0,2 1-1,-22 44 1,8-2 10,2 1-1,4 2 1,-21 95-1,31-98 13,-10 124 0,17 68 59,7-228-39,0-1 0,3 1 0,0-1 0,2 0 0,1-1 0,1 1 0,1-1 0,2-1 0,1 0 0,1 0 0,1-1-1,1-1 1,2-1 0,0 0 0,1-1 0,2-1 0,0 0 0,1-2 0,2 0 0,0-2 0,0 0 0,2-2 0,0-1 0,1-1-1,0 0 1,1-3 0,1 0 0,0-1 0,0-2 0,0-1 0,1-1 0,1-2 0,29 2 0,-17-5 97,66-6 1,-88 2-116,-1-1 0,0 0-1,1-1 1,-1-1 0,27-13-1,-1-5 50,-1-1 0,-1-2 0,-2-2 0,-1-2 0,47-47 0,-39 30 39,-3-2-1,-2-2 1,53-84-1,-72 99-39,-2-1 1,-2-1-1,-1-1 0,-2-1 0,-2 0 1,-2-1-1,-1-1 0,-3 0 0,-1 0 1,2-45-1,-8 54 1,-1 0 1,-2-1-1,-2 1 0,0 0 1,-3 1-1,-14-54 0,3 43 27,-1 0 0,-2 1 0,-2 1 0,-2 1 0,-2 1 0,-1 2 0,-2 0 0,-2 2 0,-1 1 0,-2 1-1,-37-28 1,57 51 0,0 1 0,-1 0 0,0 1 0,-1 1 0,0 0 0,0 1-1,0 1 1,-1 1 0,0 0 0,0 1 0,0 1 0,-1 0-1,1 1 1,-23 1 0,38 1-277,2 1-4,0-1 1,0 0 0,-1 0-1,1 0 1,0 0 0,-1 0-1,1 0 1,0 0 0,-1 0-1,1 0 1,0 0 0,-1 0 0,1 0-1,0 0 1,-1 0 0,1-1-1,0 1 1,-1 0 0,1 0-1,0 0 1,0 0 0,-1 0-1,1-1 1,0 1 0,0 0-1,-1 0 1,1 0 0,0-1 0,0 1-1,0 0 1,-1-1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3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62 512 14967,'0'0'1534,"21"-16"-987,42-32 220,160-121 1192,10 16-677,-179 123-650,1 1 0,85-29 0,-131 54-503,11 0 334,-20 4-193,-4 5 194,-208 207 630,-20-14-1123,6-4 1031,216-182-709,14-7-109,25-6-104,-29 1-82,17-4 22,-1 0 0,1-1 0,-1-1-1,0 0 1,-1-1 0,1-1 0,19-13-1,102-79 91,-103 73-95,51-44 28,-42 34 47,82-55 1,-133 97 101,0 1 0,0 0-1,0 0 1,-6 8-1,-15 13-50,-692 555 262,716-577-390,7-4-10,12-6-13,75-39-1,157-107 0,-159 95-7,-76 49-60,282-173-839,-90 76-5916,-149 79 337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33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1 518 14727,'0'-2'10516,"0"2"-10430,20-13 212,2 0 1,27-11-1,12-6-46,310-208 249,-150 91-362,-195 131-101,43-19-1,-76 38-12,1 1 1,0-1-1,0 1 0,0 0 1,-10 9-1,-6 6 23,-131 100 55,-272 205 589,400-304-595,19-15-63,1 0-1,0-1 1,-1 0 0,0 0-1,0-1 1,0 1-1,-8 2 1,13-6-18,14-1-11,-1 0 0,1-1 0,-1 0 0,0-1 0,0-1 0,0 0 0,16-7 0,78-46 56,-82 43-53,27-14-20,-1-3-1,80-66 1,-129 96 52,-4 4 72,-380 303 600,372-296-699,-8 6 10,2 0-1,0 1 1,0 1-1,-18 26 1,35-43-23,0 1 0,9-2-3,5-1 4,0-1 0,-1-1 0,1 0-1,-1 0 1,0-2 0,0 1 0,0-2 0,12-6 0,65-35 14,-1-4 0,143-109 0,143-152-1,-324 270 50,-59 48 99,0 1 0,1 0 1,-10 11-1,-9 10 112,4-6-305,0-2-263,1 1 0,1 0 1,0 2-1,-27 43 0,37-36-2071,10-30 2234,0 1-1,0-1 0,0 0 0,0 0 0,0 1 1,-1-1-1,1 0 0,0 0 0,0 1 0,0-1 1,0 0-1,0 0 0,0 1 0,0-1 1,0 0-1,0 1 0,0-1 0,0 0 0,1 0 1,-1 1-1,0-1 0,0 0 0,0 0 0,0 1 1,0-1-1,0 0 0,1 0 0,-1 0 1,0 1-1,0-1 0,0 0 0,1 0 0,-1 0 1,0 0-1,0 1 0,0-1 0,1 0 1,-1 0-1,0 0 0,0 0 0,1 0 0,-1 0 1,0 0-1,0 0 0,1 1 0,-1-1 0,31 1-12562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35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116 160 13014,'0'0'10490,"-16"2"-10148,-9 2-287,-8 1 146,38-9-51,26-8 28,118-47 54,-86 32-196,0 3 1,70-17-1,-111 38 290,-33 4-147,0 1 1,0 0-1,1 1 1,-1 0-1,1 1 1,0 0-1,-14 8 1,-9 3-21,-335 141 892,359-152-1048,40-3-54,-4-3 61,0-2-1,-1 0 0,1-2 1,-1-1-1,49-20 0,121-67 50,-85 32 32,-165 80 458,-53 38-630,-112 77 0,175-105-13,33-21 8,-5 2-457,0 2-1,1 0 1,-28 25 0,44-36 477,-1 0 1,0 0 0,0 0 0,0 0 0,0 0 0,1 0 0,-1 0-1,0 0 1,0 0 0,0 0 0,0 0 0,1 1 0,-1-1 0,0 0-1,0 0 1,0 0 0,0 0 0,0 0 0,0 0 0,1 0 0,-1 1 0,0-1-1,0 0 1,0 0 0,0 0 0,0 0 0,0 1 0,0-1 0,0 0-1,0 0 1,0 0 0,0 0 0,0 1 0,0-1 0,0 0 0,0 0-1,0 0 1,0 0 0,0 1 0,0-1 0,0 0 0,0 0 0,0 0 0,0 0-1,0 1 1,0-1 0,0 0 0,0 0 0,0 0 0,0 0 0,-1 0-1,1 1 1,41-6-5513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8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5234,'0'0'3925,"3"-2"-3658,6-2-67,-1 0 1,1 0-1,0 1 1,0 0-1,0 1 1,1 0-1,-1 1 1,11-1-1,85 0 556,-64 3-483,767-12 2325,-328 28-2117,511 27-25,-576-55-376,555-17-64,-486 21 5,820 0 40,-869 8-47,1714 5 677,-1468-7 204,760 2-120,-296 65-449,-1116-63-327,169 24-49,-184-20-220,-14-7 204,0 0 1,0 0-1,-1 0 1,1 0-1,0 0 1,0 0-1,0 0 1,-1 0-1,1 0 1,0 0-1,0 0 0,0 1 1,0-1-1,0 0 1,-1 0-1,1 0 1,0 0-1,0 0 1,0 0-1,0 0 1,0 1-1,0-1 1,0 0-1,-1 0 0,1 0 1,0 0-1,0 1 1,0-1-1,0 0 1,0 0-1,0 0 1,0 0-1,0 1 1,0-1-1,0 0 1,0 0-1,0 0 1,0 0-1,0 1 0,0-1 1,0 0-1,0 0 1,0 0-1,0 0 1,0 1-1,0-1 1,1 0-1,-1 0 1,0 0-1,0 0 1,0 0-1,0 1 1,0-1-1,0 0 0,0 0 1,1 0-1,-1 0 1,0 0-1,0 0 1,0 0-1,0 1 1,0-1-1,1 0 1,-1 0-1,0 0 1,0 0-1,-18 1-4627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3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0 308 18328,'0'0'4141,"4"-1"-3936,183-74 183,-114 48-221,-2-2 0,-1-4 1,84-51-1,-142 72 1211,-31 9-14,-4 4-1265,0 1-1,0 1 0,0 1 1,0 1-1,0 2 1,-24 9-1,-133 66 554,104-45-266,72-35-374,2-1-9,0 0 0,-1 0-1,1 0 1,0 0 0,0 0 0,-1 0-1,1 1 1,0-1 0,0 1-1,1 0 1,-1 0 0,-2 2 0,15-4-30,34-2 30,-1-2-1,1-2 1,-1-1 0,-1-3-1,45-16 1,212-91 53,-270 105-53,4-4-11,-23 9 18,-19 7 41,-50 19-41,1 2 1,-74 38-1,-1 2 95,128-59-94,-125 45 760,128-47-598,24-1-132,0-1 0,-1-2 0,1 0-1,-1-2 1,1 0 0,27-13 0,-17 8-15,387-155 22,-413 160-2,-22 8-27,-27 8-4,-87 40 47,-10 3-1260,113-49-1758,10-9-2084,1-19-2886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46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18 6563,'0'0'12014,"-7"-13"-10585,6 13-1398,0-1 0,-1 0 0,1 1 0,0-1 0,-1 1 0,1-1 0,0 1 0,-1 0 0,1 0 0,-1 0 0,1-1 0,-1 1 0,1 1 0,0-1 0,-1 0 0,1 0 0,-1 0 0,1 1 0,0-1 0,-1 1 0,1-1 0,-3 2 0,0 0-9,0 0-1,0 0 0,1 1 0,-1-1 1,0 1-1,-3 4 0,-4 6-4,0 1 0,0 0-1,1 0 1,1 1 0,0 1 0,2 0-1,-1 0 1,2 0 0,0 1-1,1 0 1,1 0 0,1 0 0,0 0-1,-1 21 1,5-35-18,-1 0-1,0-1 1,0 1 0,1 0 0,0-1-1,-1 1 1,1 0 0,0-1 0,0 1-1,0-1 1,1 1 0,-1-1 0,1 0-1,-1 1 1,1-1 0,0 0 0,0 0-1,0 0 1,0-1 0,0 1 0,0 0-1,0-1 1,1 1 0,-1-1 0,0 0-1,1 1 1,3 0 0,7 2-4,0 0 0,0-1-1,1-1 1,17 2 0,-13-2 10,42 3-13,-23-2-80,42 9 0,-69-10 47,-1 0 0,0 1 0,0 0 0,-1 0 1,1 1-1,-1 0 0,1 0 0,-1 1 0,12 10 1,-16-10 27,0-1-1,-1 0 1,0 1 0,0 0 0,0 0 0,-1 0 0,1 0 0,-1 0 0,0 0 0,-1 0-1,1 1 1,-1-1 0,0 1 0,-1-1 0,1 1 0,-1-1 0,0 7 0,-1 0 16,0-1 1,0 1-1,-1-1 1,0 0-1,-1 0 1,-1 0-1,-6 16 1,3-13 0,-1 0 0,-1-1 0,0 0 0,0-1 0,-1 0 1,-1 0-1,-20 17 0,23-22-4,-1 0 1,0-1-1,-1 0 0,1 0 1,-1-1-1,0-1 0,-1 1 1,1-2-1,-1 1 0,1-1 1,-21 2-1,28-4-60,1-1 0,-1 0 0,0 0-1,1 0 1,-1 0 0,0 0 0,1 0 0,-1-1 0,0 1 0,1-1-1,-1 0 1,0 0 0,1 0 0,0 0 0,-1 0 0,1-1-1,-1 1 1,-1-3 0,2 2-274,-1-1 1,2 0-1,-1 0 0,0 0 0,1 0 0,-1 0 1,1-1-1,0 1 0,0 0 0,0 0 0,0-1 1,1 1-1,-1-6 0,-1-50-7875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46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33 15207,'0'0'1878,"18"19"-1750,60 58-80,-75-74-44,0-1 0,0 1-1,0-1 1,0 1 0,0-1-1,0 0 1,1 0 0,-1-1-1,1 1 1,-1-1 0,1 1-1,0-1 1,-1 0 0,1-1-1,0 1 1,0-1-1,0 1 1,0-1 0,0 0-1,-1-1 1,6 0 0,9 0 6,-15 1-8,-1-1 0,0 1 0,1-1 0,-1 1-1,1-1 1,-1 0 0,0 0 0,0 0 0,0 0 0,1 0 0,-1 0 0,0-1 0,0 1 0,-1-1-1,1 1 1,0-1 0,0 0 0,-1 0 0,1 0 0,-1 0 0,0 0 0,1 0 0,-1 0 0,0 0-1,0-1 1,0 1 0,0-4 0,0 3 5,0 0-1,0 0 1,-1 0-1,1 0 1,-1 0 0,0 0-1,0 0 1,0 0-1,0 0 1,-1 0-1,1 0 1,-1 0-1,0 0 1,0 0 0,0 0-1,0 0 1,0 1-1,0-1 1,-1 0-1,0 1 1,1-1 0,-1 1-1,-2-3 1,-1 1 44,0 0 1,-1 0-1,1 1 1,-1-1-1,0 1 1,0 1-1,0-1 1,0 1-1,-1 0 1,-11-2-1,3 2 219,-1 0 0,1 1 0,-27 2 0,37-1-214,-1 1 0,1 0 1,-1 0-1,1 1 0,0-1 1,0 1-1,0 0 0,0 0 0,0 1 1,0 0-1,1-1 0,-1 2 1,1-1-1,-5 4 0,3 0-5,0 0 1,1 0-1,-1 0 0,1 0 0,0 1 1,1 0-1,-6 16 0,2-2-6,1 2 0,1-1 0,2 1-1,0-1 1,0 39 0,3-47-38,1 1 0,0 0 0,1-1 0,1 1 0,1-1 0,8 29 0,-9-38-8,1-1 0,-1 1 0,1-1 0,0 0 0,0 0 0,0 0 0,1-1 0,0 1 0,0-1 0,0 0 0,0 0 0,1 0 0,0-1 0,0 1 0,-1-1 0,2 0 0,-1 0 0,0-1 0,1 0 0,-1 0 0,10 2 0,-3-1-5,-1-2 0,1 1 0,-1-2 0,1 1 0,0-1 0,-1-1-1,1 0 1,-1-1 0,1 0 0,-1-1 0,1 0 0,-1-1 0,0 0 0,18-11 0,-11 5-434,-1 0 1,29-25-1,-23 14-1884,24-27-1,-22 17-4659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47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15527,'0'0'4069,"3"28"-3757,42 334 320,-15 233-362,-26-573-1062,3-19-217,3-11-427,3-20-2739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47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59 133 13638,'0'0'352,"19"6"-261,57 20-86,-74-25-7,-1 0-1,1-1 1,-1 1-1,1 0 0,0-1 1,-1 0-1,1 1 0,0-1 1,-1 0-1,1 0 0,0 0 1,-1 0-1,1 0 1,0 0-1,-1-1 0,1 1 1,0 0-1,-1-1 0,1 0 1,0 1-1,-1-1 1,1 0-1,-1 0 0,0 0 1,1 1-1,-1-2 0,1 1 1,-1 0-1,0 0 0,0 0 1,0-1-1,0 1 1,0 0-1,0-1 0,0 1 1,0-1-1,-1 1 0,2-3 1,0-3-3,-1-1 0,0 1 0,0-1 0,0 1 0,-1-1 0,-1-11 0,1 7 36,0 10-10,-1 0 1,1-1 0,0 1 0,-1 0-1,0 0 1,1 0 0,-1 0 0,0 0-1,0 0 1,0 0 0,0 0 0,0 0-1,-1 1 1,1-1 0,0 0-1,-1 1 1,1-1 0,-1 1 0,-2-2-1,-1-1 113,0 1 0,0 0 1,0 1-1,-1-1 0,1 1 0,0 0 0,-11-2 0,11 3 21,0 0 1,0 0 0,0 0 0,0 0-1,0 1 1,0 0 0,-1 0-1,1 1 1,0-1 0,0 1-1,0 0 1,0 0 0,1 1-1,-1-1 1,0 1 0,0 0-1,1 1 1,-1-1 0,-5 5 0,6-1-45,0-1 1,0 1-1,1 0 1,-1 0 0,2 0-1,-1 0 1,1 1-1,0-1 1,0 1 0,0-1-1,0 14 1,-1 9 129,3 43-1,1-37-169,-1-20-57,1 0 0,0 0 0,1 0 0,0 0-1,1 0 1,1-1 0,1 1 0,10 23 0,-12-32-23,0 0-1,1-1 1,0 1 0,-1-1-1,2 0 1,-1 0-1,1-1 1,-1 1 0,1-1-1,0 0 1,1 0-1,-1-1 1,1 1 0,0-1-1,-1 0 1,1-1 0,1 0-1,-1 0 1,0 0-1,0 0 1,1-1 0,10 1-1,-9-2-119,0 0-1,0 0 1,0 0-1,0-1 0,0 0 1,0-1-1,0 0 1,0 0-1,0 0 0,-1-1 1,12-6-1,-8 2-703,0-1 1,-1 0-1,1 0 0,-1-1 0,-1 0 0,11-13 1,15-22-5526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47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 14311,'0'0'5720,"-20"23"-5459,-7 10-188,-25 39 1,48-66-61,1 0 0,0 0 1,0 0-1,1 0 1,0 1-1,0-1 0,1 1 1,-1 0-1,1-1 1,1 1-1,-1 0 0,1 0 1,1-1-1,0 11 1,1 8 57,-1-8-28,1 0 1,1 0-1,0 0 0,1-1 1,1 0-1,0 1 0,1-2 1,1 1-1,1-1 1,9 15-1,-13-24-66,0 0 0,0-1 0,1 0 0,0 0 0,0 0 0,0 0 0,0-1 0,1 0 0,-1 0 0,1 0 0,0-1 0,7 4 0,-8-6-63,0 1-1,0-1 0,1 0 1,-1-1-1,0 1 0,0-1 1,1 0-1,-1 0 0,0-1 0,0 1 1,1-1-1,-1 0 0,0-1 1,0 1-1,0-1 0,0 0 1,8-5-1,-2-1-905,-1 0 1,0 0-1,0-1 1,-1 0 0,0-1-1,-1 0 1,15-22-1,18-30-8596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48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1 9236,'0'0'9831,"-4"28"-9278,0-3-455,-2 13 19,1 0 0,2 0-1,3 63 1,17 87 225,11 188-62,-27-244-317,-1-54-670,10 86 0,-3-141-206,-7-24 814,0 1 1,0 0 0,0-1-1,0 1 1,0 0 0,0 0-1,0-1 1,0 1 0,1 0-1,-1 0 1,0 0 0,0-1-1,0 1 1,0 0 0,1 0-1,-1 0 1,0-1 0,0 1-1,0 0 1,1 0 0,-1 0-1,0 0 1,0 0 0,1 0-1,-1-1 1,0 1 0,0 0-1,1 0 1,-1 0 0,0 0-1,0 0 1,1 0 0,-1 0-1,0 0 1,0 0 0,1 0-1,-1 0 1,0 0 0,1 0-1,-1 0 1,0 1 0,0-1-1,1 0 1,-1 0 0,0 0-1,0 0 1,0 0 0,1 0 0,-1 1-1,0-1 1,0 0 0,0 0-1,1 0 1,-1 1 0,0-1-1,0 0 1,0 0 0,0 1-1,0-1 1,0 0 0,1 0-1,-1 1 1,0-1 0,5-29-5121</inkml:trace>
  <inkml:trace contextRef="#ctx0" brushRef="#br0" timeOffset="1">1 531 12726,'0'0'4322,"189"-19"-3858,-107-1-464,3-4-144,-7 0-2641,-12 4-6612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48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1 7491,'0'0'11398,"-82"168"-11094,50-76-16,0 8-48,-4-3-80,2-12-64,5-15-96,7-22-32,8-22-512,4-24-1265,10-46-9508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49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13958,'0'0'5763,"155"173"-5299,-87-99-272,-4 3-128,-4 1-64,-11-6-48,-13-13-576,-14-17-1729,-10-20-3009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49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 15799,'0'0'1873,"226"-48"-64,-105 31-1169,5 8-544,-7 2-96,-14 7-672,-23 0-4322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9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1 293 6227,'0'-1'10622,"16"-9"-10530,47-10 100,0 3 0,1 2 0,90-8 0,60-12-157,-149 17 2,-2-4-1,117-55 1,-106 42-27,-67 32-8,-2 0 4,1 1 0,0 0-1,-1-1 1,1 2 0,0-1 0,0 1-1,10-2 1,-16 3-6,1 0-1,0 0-1,0 0 0,0 1 1,-1-1-1,1 0 0,0 0 1,0 0-1,0 1 1,-1-1-1,1 0 0,0 1 1,0-1-1,0 0 1,-1 1-1,1-1 0,0 1 1,-1-1-1,1 1 0,-1 0 1,1-1-1,0 1 1,-1 0-1,1-1 0,-1 1 1,0 0-1,1 0 0,0 0 1,-1 6 1245,0-5-1560,0-1 1,0 0-1,0 1 1,0-1-1,0 1 1,0-1 0,0 1-1,0-1 1,0 0-1,-1 1 1,1-1 0,-1 1-1,0 0 1,-11 6-5288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49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1793,'0'0'15071,"0"21"-13897,2 321 821,40 387-581,-42-724-1414,14 147-131,-3-118-162,-2-21-727,-8-13 934,-1 0 0,1 0 1,-1 0-1,1 0 0,-1 0 0,1 0 1,-1 0-1,0 0 0,1 0 0,-1 0 1,1 0-1,-1-1 0,1 1 0,-1 0 1,0 0-1,1 0 0,-1-1 0,1 1 1,-1 0-1,0 0 0,1-1 0,-1 1 1,0 0-1,1 0 0,-1-1 0,0 1 1,0 0-1,1-1 0,-1 1 0,0-1 1,0 1-1,1-1 0,13-35-4316,0-22-3119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0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0 181 12486,'0'0'6131,"155"-96"-5955,-79 68-160,-1 2-16,-7 6-689,-12 11-3120,-17 7-3875</inkml:trace>
  <inkml:trace contextRef="#ctx0" brushRef="#br0" timeOffset="1">141 575 14134,'0'0'4114,"143"-46"-3986,-82 24-128,-1 4-304,-6 3-2945,-8 2-4835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0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175 646 13302,'0'0'5880,"6"-20"-5725,0 3-143,4-13-1,-1-2 0,8-49 0,-13 51-7,-1-1-1,-1 0 0,-2 1 1,-1-1-1,-5-33 0,3 48 14,0 1 0,-1 0 0,-1 0 0,-1 0 0,0 1 0,-1 0 0,0 0 0,-1 0 0,0 1 0,-2 0 0,-17-20 0,19 26 127,1-1-1,-1 1 1,-1 1-1,-13-10 1,19 14-54,0 1-1,0-1 1,0 1 0,0 0 0,0-1-1,0 1 1,0 0 0,0 1 0,0-1 0,0 1-1,0-1 1,-1 1 0,1 0 0,0 0 0,0 0-1,0 1 1,-1-1 0,1 1 0,-5 1-1,7-1-82,0 1-1,0-1 0,0 0 0,1 1 0,-1-1 0,0 0 1,0 1-1,1-1 0,-1 1 0,1 0 0,-1-1 0,1 1 1,0-1-1,0 1 0,0 0 0,0-1 0,0 1 1,0 2-1,2 31-35,-1-34 27,0 1 0,-1-1 0,1 1 1,0-1-1,0 1 0,0-1 1,0 1-1,0-1 0,0 0 0,0 1 1,0-1-1,1 0 0,-1 0 1,0 0-1,1 0 0,-1 0 0,1 0 1,-1-1-1,1 1 0,0 0 1,-1-1-1,1 1 0,0-1 1,-1 0-1,1 1 0,2-1 0,52 2-84,-42-2 53,4-1-8,1-1 0,-1-1 0,0 0-1,33-12 1,2 0-54,-51 15 92,0-1 1,-1 1 0,1-1-1,-1 1 1,1 0 0,0 0-1,-1-1 1,1 1 0,0 0-1,-1 0 1,1 1 0,0-1-1,-1 0 1,1 1 0,-1-1-1,1 1 1,0-1 0,-1 1-1,1-1 1,-1 1 0,0 0-1,1 0 1,-1 0 0,0 0 0,3 2-1,-2 1 4,1 1 0,-1-1 0,0 1 0,0-1 0,-1 1 0,1 0-1,0 7 1,-1-10 2,11 64 112,-2 0 0,1 133 0,0 0-505,-11-197 111,4 22 17,1-14-1559,2-6-3744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1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25 115 18216,'0'0'1609,"5"22"-1473,-3-8-101,18 68 119,-17-71-140,1 0 1,0-1 0,1 1-1,0-1 1,1 0-1,11 15 1,-14-21-16,0-1 0,0 0 1,0 0-1,0 0 0,1 0 1,-1-1-1,1 1 0,0-1 0,0 0 1,0 0-1,0 0 0,0-1 0,1 1 1,-1-1-1,0 0 0,7 1 0,-9-2-1,1 0 0,0 0 0,-1-1 0,1 1 0,-1 0 0,1-1 0,0 0 0,-1 1 0,1-1 0,-1 0 0,1 0 0,-1-1 0,0 1 0,1 0 0,-1-1 0,0 1 0,0-1 0,0 0 0,0 0 0,0 0 0,-1 0 0,1 0 0,-1 0 0,1 0 0,-1-1 0,1 1 0,1-5 0,-1-1 8,1 1 1,-1-1-1,0 0 1,0 0 0,-1 0-1,0 0 1,-1 0 0,0 0-1,0 0 1,0 0 0,-1 0-1,-1 0 1,1 0-1,-1 0 1,0 0 0,-1 1-1,0-1 1,0 1 0,-5-9-1,-1 2 26,-1 0-1,1 0 1,-2 0-1,0 1 1,-1 1-1,0 0 1,-1 1-1,-15-11 1,24 19-78,1 0-1,-1 0 1,0 1 0,0-1 0,0 1-1,0 0 1,0 0 0,0 1 0,-1-1-1,1 1 1,0 0 0,-1 0 0,1 0-1,-1 1 1,0-1 0,1 1 0,-9 1-1,12 0-150,-1-1-1,1 1 1,0 0 0,0 0-1,0 0 1,0 0-1,0-1 1,1 1-1,-1 0 1,0 1-1,0-1 1,1 0 0,-1 0-1,0 0 1,1 0-1,-1 0 1,1 1-1,0-1 1,-1 0-1,1 1 1,0-1-1,0 0 1,0 0 0,0 1-1,0-1 1,0 0-1,0 1 1,0 1-1,0 2-913,0 31-7544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1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10 230 16920,'0'0'1102,"-1"22"-894,-6 72-91,7-71-97,0 0-1,1 0 1,2 0 0,5 23-1,-4-25 37,-1 1 1,1 30-1,-24-145 211,17 68-217,2-1 0,0 0 0,2 0 0,1 0 0,8-37 0,-7 48-6,1 0-1,1 0 1,1 0-1,0 1 1,1-1-1,0 2 1,1-1-1,1 1 1,0 0-1,14-14 1,-20 23-35,0 1 0,1 0 0,-1 0 1,1 0-1,0 0 0,0 1 0,0-1 1,6-1-1,-9 3-6,1 1 0,-1-1 0,1 1 1,-1 0-1,1-1 0,-1 1 0,1 0 0,-1 0 0,0 0 0,1 0 1,-1 0-1,1 0 0,-1 1 0,1-1 0,-1 0 0,1 1 0,-1-1 1,0 1-1,1-1 0,-1 1 0,0 0 0,1 0 0,-1-1 1,0 1-1,0 0 0,0 0 0,0 0 0,0 0 0,0 0 0,0 1 1,1 1-1,6 12 8,-1 1 1,-1 0-1,0 0 0,-1 0 1,-1 1-1,-1-1 1,2 19-1,0-6 18,7 48-4,-3 0 0,-1 113 0,-3-260-266,3 0 0,26-107 1,-31 163 225,-3 13 14,34-141-364,-27 120 339,0 0-1,2 1 0,0 0 1,15-24-1,-23 43 43,0 1 0,0-1 0,0 0 0,0 1 0,0-1 0,0 1 0,1-1 0,-1 1 0,1-1 0,-1 1 0,1 0 0,-1 0 0,1 0 0,-1 0 0,1 0 0,0 0 0,0 0 0,1 0 0,-2 1-6,0 0-1,0 0 1,0 1 0,0-1 0,0 0 0,0 0 0,0 1 0,0-1 0,0 1 0,0-1-1,-1 1 1,1-1 0,0 1 0,0 0 0,-1-1 0,1 1 0,0 0 0,-1 0 0,1-1-1,-1 1 1,1 0 0,-1 0 0,1 0 0,0 1 0,2 8 75,1 0-1,-1 0 1,-1 0-1,3 21 1,4 76 391,-7 146-1,-4-120-588,4-147-14595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2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12838,'0'0'5058,"7"135"-4321,3-45-337,-1 26-128,-1 24 144,-6 13-32,-2 0-208,0-14-176,0-21 0,0-26-544,-2-29-1041,2-30-1600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2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0 179 14615,'0'0'5186,"134"-39"-5074,-49 4-112,2-2 0,3 6-768,-10 7-3154,-12 11-3842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3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272 265 10501,'0'0'2780,"-12"-23"-1190,-42-76-523,40 72-192,-26-34 0,35 55-686,1 0-1,-1 1 1,0 0-1,-1 0 1,1 1-1,-1-1 1,0 1-1,-13-7 1,18 11-156,-1-1 0,1 0 0,-1 1 0,1-1 0,-1 1 0,0 0 0,1-1 0,-1 1 0,0 0 0,1 0 0,-1 0 0,0 0 0,1 0 0,-1 1 0,0-1 0,1 1 0,-1-1 0,1 1 0,-1-1 0,1 1 0,-1 0 0,1-1 0,-1 1 0,1 0 0,-1 0 0,1 0 0,0 0 0,0 1 0,0-1 0,-1 0 0,1 0 0,0 1 0,1-1 0,-1 1 0,0-1 0,0 1 0,1-1 0,-2 3 0,-3 7-66,1 0 0,0 1 0,-5 24 0,8-28 97,-5 28-59,2 0-1,0 68 0,4-102-7,0 0 0,0-1 0,0 1 0,0-1 0,1 1 0,-1-1 0,0 1 0,1 0 0,-1-1-1,1 1 1,-1-1 0,1 0 0,0 1 0,-1-1 0,1 1 0,0-1 0,0 0 0,0 0 0,0 1-1,0-1 1,1 0 0,-1 0 0,0 0 0,0 0 0,1-1 0,-1 1 0,0 0 0,1 0-1,-1-1 1,1 1 0,-1-1 0,1 1 0,-1-1 0,1 0 0,0 0 0,2 1 0,0-1-10,0 0 0,0-1 0,0 1 1,0-1-1,1 0 0,-2 0 0,1 0 1,0-1-1,0 1 0,0-1 0,-1 0 1,1 0-1,5-4 0,0-2-25,0-1 1,0 1-1,-2-2 1,1 1-1,-1-1 0,7-11 1,31-69-240,-22 42 185,-15 39 179,-3 12 167,3 20 198,-6-15-477,-2-7 39,8 29 257,2-1 0,0 0 0,20 36 0,-26-57-297,1 0-1,1 0 0,0 0 1,0-1-1,0 0 1,12 10-1,-14-14-55,1 1 0,-1-1 0,1-1 1,0 1-1,0-1 0,0 1 0,0-1 0,0-1 0,0 1 0,1-1 1,-1 0-1,9 1 0,-10-2-223,0 0 0,0 0 0,0 0-1,0 0 1,0-1 0,-1 0 0,8-1 0,-5-1-743,0 0 1,-1-1 0,1 1-1,8-8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3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10965,'0'0'6945,"-2"11"-6633,0 9-191,0 0 0,1 0 0,3 31 0,11 75 403,-6-66-342,-1 0-52,12 92-13,-15-135-113,1 0 0,1 0-1,0 0 1,2-1 0,0 0 0,13 23 0,-15-36-60,-3-11 46,-3-11 10,-8-13-27,7 26 27,0 0-1,0-1 1,0 1 0,1 0-1,-1-11 1,3 14-4,-1 1 0,0-1 0,1 1 0,-1-1 1,1 1-1,0-1 0,0 1 0,0 0 0,0-1 1,0 1-1,0 0 0,0 0 0,1 0 0,0 0 1,-1 0-1,1 0 0,0 0 0,3-2 0,2-2-19,0 1-1,1 0 1,-1 1-1,1-1 1,1 1-1,-1 1 1,0 0-1,1 0 1,0 1-1,-1-1 1,1 2 0,0 0-1,0 0 1,13 0-1,-20 1 19,0 1 1,0-1-1,0 0 1,0 1-1,0-1 0,0 1 1,0 0-1,0-1 0,-1 1 1,1 0-1,0 0 0,0 0 1,-1 1-1,1-1 1,0 0-1,-1 1 0,1-1 1,-1 1-1,0-1 0,0 1 1,1 0-1,-1-1 0,0 1 1,0 0-1,-1 0 1,1 0-1,0 0 0,0 0 1,-1 0-1,0 0 0,1 2 1,1 9-1,0 0 1,-1 0-1,-1 24 1,0-31 7,-2 7-57,1-1 0,-1 0 0,-1 0-1,0 0 1,-1-1 0,0 1 0,-1-1-1,0 0 1,-1 0 0,0-1 0,-1 1-1,0-1 1,-1-1 0,0 1 0,0-1-1,-1-1 1,0 0 0,0 0 0,-1-1-1,-19 12 1,-4-10-3958,7-8-3933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4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18633,'0'0'2868,"7"33"-2775,-1-4-70,36 214 135,-22 33 170,3 25-197,-23-296-273,1 4 162,0-1 0,1 0 0,-1 0 0,6 14 1,-6-21-174,-1 0 0,0 0 0,1 0 0,-1 0 0,1 0 0,0 0 0,-1 0 0,1 0 0,0 0 1,-1 0-1,1 0 0,0-1 0,0 1 0,0 0 0,0-1 0,0 1 0,0 0 0,0-1 0,0 1 1,0-1-1,0 0 0,0 1 0,0-1 0,0 0 0,0 1 0,0-1 0,0 0 0,1 0 0,-1 0 1,0 0-1,0 0 0,0 0 0,0-1 0,0 1 0,0 0 0,0 0 0,1-1 0,-1 1 0,0-1 0,0 1 1,0-1-1,1 0 0,17-16-6053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1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40 172 4130,'0'0'3570,"-9"-6"-3021,-22-18 5137,47 22-4522,18 1-1117,65 1 661,120-15 0,-131 3-414,1 4-1,0 5 1,-1 3-1,108 14 1,-107-6 67,106-3 1,-179-5-333,0-2 0,0 1 0,-1-2 0,1 0 0,-1-1 0,0-1 0,23-9 0,3-6 60,50-33 0,-90 52-86,7-3-2,0 1-1,1 0 1,-1 0 0,0 1-1,1 0 1,0 0 0,-1 1-1,1 0 1,0 1 0,0 0-1,-1 0 1,14 2 0,-8-1 2,1 0 0,-1-1 0,20-3 0,-34 3-2,0 0 0,0-1 0,1 1 0,-1 0 0,0 0 0,0 0-1,0 0 1,1 0 0,-1 0 0,0 0 0,0 0 0,0 0-1,1 0 1,-1 0 0,0 0 0,0 0 0,0 0 0,1 0-1,-1 1 1,0-1 0,0 0 0,0 0 0,0 0 0,1 0 0,-1 0-1,0 0 1,0 0 0,0 0 0,0 1 0,1-1 0,-1 0-1,0 0 1,0 0 0,0 0 0,0 1 0,0-1 0,0 0 0,0 0-1,0 0 1,0 1 0,1-1 0,-1 0 0,0 0 0,0 0-1,0 0 1,0 1 0,0-1 0,0 0 0,0 0 0,0 0-1,0 1 1,-1-1 0,1 0 0,0 0 0,0 0 0,0 1 0,0-1-1,0 0 1,0 0 0,0 0 0,0 0 0,0 1 0,-1-1-1,1 0 1,0 0 0,0 0 0,0 1 0,-12 15-28,9-12 20,-7 14 10,1-1 0,1 1 0,1 0 0,-10 35-1,-11 82-53,16-28 50,3 151 1,8-170 14,13 1007-28,-5-787 15,-2 97 51,12 335-77,13-331 5,8 292 34,-55 1000-19,-12 1119 32,60-2155-1,38-2-24,4 37-220,-33-164-102,-20-263 249,9 261 25,-29-78 49,0-455-30,-2 19 94,1-20-171,1 1 0,-1-1-1,1 1 1,-1-1 0,1 1 0,-1-1 0,1 1 0,-1-1-1,1 1 1,-1-1 0,0 0 0,1 1 0,-1-1 0,0 0-1,1 0 1,-1 1 0,0-1 0,1 0 0,-1 0 0,0 0-1,0 0 1,1 0 0,-1 0 0,-1 0 0,-18 0-3583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4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145 122 10277,'0'0'5802,"8"15"-5762,28 41-29,-36-55-11,1 1-1,0-1 1,0 0-1,0 0 1,0-1 0,0 1-1,0 0 1,0 0-1,0 0 1,0 0 0,0-1-1,0 1 1,0-1-1,1 1 1,-1-1 0,0 1-1,0-1 1,1 0-1,-1 1 1,0-1 0,0 0-1,1 0 1,-1 0-1,0 0 1,1 0 0,-1 0-1,0-1 1,1 1-1,-1 0 1,0-1 0,0 1-1,1-1 1,-1 1-1,0-1 1,0 1 0,0-1-1,0 0 1,0 0-1,0 1 1,0-1 0,0 0-1,0 0 1,0 0-1,1-2 1,2-2-3,0 0 0,0-1 0,-1 1-1,1-1 1,-1 0 0,2-6 0,-3 8 6,0-1 0,-1 1-1,0-1 1,1 1 0,-2-1 0,1 1 0,0-1-1,-1 0 1,0 1 0,0-1 0,-1 0 0,1 1-1,-1-1 1,0 0 0,0 1 0,-3-9 0,1 9 77,1 0 0,-1 0 0,0 1 1,0-1-1,0 0 0,-1 1 0,1 0 0,-1 0 1,0 0-1,0 0 0,0 1 0,0-1 1,0 1-1,-1 0 0,-8-2 0,7 1 129,1 1-1,-1 1 0,0-1 0,-1 1 1,1 0-1,0 0 0,0 1 1,0 0-1,-8 1 0,11-1-149,-1 1 0,1 0 0,0 0 0,0 0-1,0 0 1,0 0 0,1 1 0,-1-1 0,0 1 0,0 0 0,1 0 0,-1 0-1,1 0 1,0 0 0,0 1 0,0-1 0,0 1 0,0-1 0,-2 4-1,-8 17 0,1 0-1,1 0 0,1 1 1,1 1-1,1 0 0,1 0 1,-3 34-1,3-4-13,3 0-1,6 73 1,-3-124-47,0 0 0,0 0 1,0 0-1,1 0 0,0 0 0,0 0 0,0-1 1,0 1-1,1 0 0,0 0 0,-1-1 0,1 1 1,1-1-1,-1 0 0,0 1 0,1-1 0,-1 0 1,1-1-1,4 5 0,-3-5-29,0 0 0,0-1 0,0 1 1,0-1-1,0 0 0,1 1 0,-1-2 0,0 1 0,1-1 0,-1 1 1,0-1-1,1 0 0,-1-1 0,0 1 0,1-1 0,-1 0 0,8-2 0,-6 0-222,1 0 0,0 0 0,-1 0 0,0-1 0,0 0 0,0 0 0,0-1 0,-1 1 0,0-1 0,0-1 0,0 1 0,8-12 0,20-31-4583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7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1 189 8612,'0'0'5357,"13"-13"-4522,-13 13-831,20-19 334,-1 0-1,-1-1 1,-1-1-1,14-24 1,-24 34 110,-5 8-147,1 0 1,-1 0-1,0-1 0,-1 1 0,1-1 0,0 1 0,-1-1 1,0 0-1,1-5 1387,-2 13-1672,-12 250-21,10-163 8,0-33 3,10 108 1,2-97-162,-10-69 94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7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1 125 10453,'0'0'8180,"162"-18"-7748,-89 1 32,3-3-128,-6 1-80,-5 1-256,-11 5-224,-13 6-1233,-17-1-2080,-16 3-5219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9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301 284 1649,'0'0'8214,"-4"-21"-6877,2 3-920,-2-11 266,0 1 1,-2 0-1,-13-39 1,16 60-464,0 0 0,0 0 0,-1 0 0,0 1 0,0-1 0,0 1 0,-1 0 1,0 0-1,-9-8 0,11 12-113,0 0 0,0 0-1,-1 0 1,1 0 0,-1 0 0,1 1 0,-1 0-1,1-1 1,-1 1 0,0 1 0,0-1 0,1 0 0,-1 1-1,0 0 1,0 0 0,0 0 0,0 0 0,0 1 0,1-1-1,-8 3 1,6-1-91,-1 1-1,0 0 0,1 0 1,0 0-1,0 1 1,0-1-1,0 1 0,1 0 1,-1 1-1,1-1 1,0 1-1,0 0 0,1 0 1,-1 0-1,-3 7 1,-1 4-17,0 0 0,1 0 0,1 0 1,-5 20-1,7-19 38,1 0-1,1 1 1,0-1 0,1 1-1,1-1 1,0 1 0,6 30 0,-5-44-35,0 0 1,1-1 0,0 1 0,-1-1 0,1 1-1,1-1 1,-1 1 0,0-1 0,1 0 0,0 0 0,-1 0-1,1-1 1,0 1 0,0-1 0,1 1 0,-1-1-1,1 0 1,-1 0 0,1-1 0,-1 1 0,1-1 0,0 1-1,0-1 1,0 0 0,4 0 0,-3 0-10,0 0 1,0-1-1,0 0 1,0 1-1,0-2 1,-1 1-1,1 0 1,0-1-1,0 0 0,0 0 1,-1-1-1,1 1 1,-1-1-1,1 0 1,-1 0-1,1 0 1,-1-1-1,0 0 1,0 1-1,4-5 0,1-3 68,-1 0 0,-1 0 0,0 0 0,0-1 0,-1 0 0,0 0 0,-1-1 0,0 0 0,-1 0-1,0 0 1,-1 0 0,0 0 0,-1-1 0,-1 1 0,0-1 0,-1-17 0,1 35-41,0 0 0,0 1 1,0-1-1,1 0 0,0 0 1,0 0-1,0 0 1,3 4-1,3 8 63,47 103 425,-4-7-1031,-20-36-4282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9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16 9236,'0'0'9738,"-6"-4"-9511,-18-8-88,23 12-136,0 1 0,0-1 0,0 0 0,0 0 0,0 0 0,0 1 0,0-1 0,0 0 0,0 1 0,0-1 0,0 1 0,0-1 0,0 1 0,0 0 0,0-1 0,0 1 0,1 0 0,-1 0 0,0-1 1,1 1-1,-1 0 0,0 0 0,1 0 0,-1 0 0,1 0 0,0 0 0,-1 0 0,1 0 0,0 0 0,-1 0 0,1 0 0,0 0 0,0 1 0,-2 2 8,-4 14 22,1 1 0,0-1 0,1 1 0,1 0 0,1 1 0,1-1 0,1 28 0,0-45-36,0 0-1,1 0 1,0 0-1,-1 0 0,1 0 1,0 0-1,0 0 1,0 0-1,0 0 1,0 0-1,0-1 0,1 1 1,-1 0-1,1-1 1,-1 1-1,1-1 0,-1 1 1,1-1-1,0 0 1,0 0-1,0 0 0,-1 0 1,1 0-1,0 0 1,0 0-1,1-1 1,-1 1-1,0-1 0,0 1 1,4-1-1,9 2-84,1-1 0,-1 0-1,21-3 1,-14 2-107,3-2-43,-11 1 102,1 1 0,-1 0-1,16 2 1,-28-2 128,0 0 0,0 1-1,0-1 1,1 0 0,-1 1 0,0-1 0,0 1-1,0 0 1,0 0 0,-1 0 0,1 0-1,0 0 1,0 0 0,0 0 0,-1 1-1,1-1 1,-1 1 0,1-1 0,-1 1-1,0-1 1,1 1 0,-1 0 0,0 0 0,0 0-1,0 0 1,0 0 0,0 2 0,0 3 30,0 0 0,-1 0 0,0 1 0,-1-1 0,1 0 0,-1 0 0,0 0 0,-1 0 1,0-1-1,0 1 0,-1 0 0,1-1 0,-2 1 0,1-1 0,0 0 0,-1 0 0,0 0 0,-1-1 1,1 1-1,-1-1 0,-6 5 0,-5 4 86,-1 1 1,-1-2-1,0-1 0,-1 0 1,-32 15-1,46-25-363,1 0 0,-1 0-1,1-1 1,-1 1 0,0-1 0,0 0 0,1-1-1,-9 1 1,6-1-5585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1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300 161 8148,'0'0'6445,"-9"-16"-5874,-27-54 16,34 65-485,-1 0 1,0 0-1,0 1 0,0-1 1,0 1-1,-1 0 0,0 0 0,1 0 1,-2 0-1,1 0 0,0 1 0,-1 0 1,1 0-1,-1 0 0,0 1 1,0 0-1,0 0 0,0 0 0,-1 0 1,1 1-1,0 0 0,-1 0 0,1 0 1,-1 1-1,1-1 0,-1 1 0,1 1 1,0-1-1,-8 2 0,9 0-98,-1 0 1,1 0-1,0 0 0,0 0 0,0 1 0,0 0 0,0 0 1,0 0-1,1 0 0,-1 0 0,1 1 0,0 0 0,0-1 1,1 1-1,-1 0 0,1 0 0,-3 7 0,-3 6-2,0 0 0,1 1 0,-4 18 0,6-11 42,1 1-1,1-1 1,2 1 0,2 45 0,-1-67-35,0 0 1,1 0 0,-1 0-1,1 0 1,0 0-1,1 0 1,-1-1-1,0 1 1,1 0 0,0-1-1,0 1 1,0-1-1,0 0 1,1 0 0,-1 0-1,1 0 1,0 0-1,0 0 1,0-1 0,0 1-1,0-1 1,1 0-1,-1 0 1,7 3 0,-3-2-10,0-1 1,0 0-1,-1 0 1,2-1 0,-1 0-1,0 0 1,0 0-1,0-1 1,0 0-1,1-1 1,-1 1 0,0-1-1,8-2 1,-10 0-18,0 1 1,1-1 0,-1 0-1,0 0 1,0-1-1,-1 1 1,1-1-1,-1 0 1,0-1 0,0 1-1,0-1 1,0 1-1,-1-1 1,0 0-1,0-1 1,0 1-1,2-7 1,-2 5 159,0 1-1,0-1 1,-1 0-1,0 0 1,0 0 0,0 0-1,-1-1 1,-1 1-1,1 0 1,-1 0 0,0-1-1,-2-12 1,50 202 40,19 55 77,-49-196-247,-18-41-55,0 0-1,0 0 0,0 0 1,0 0-1,0 0 0,0 0 1,0 0-1,0 0 1,0-1-1,0 1 0,0 0 1,0 0-1,0 0 1,0 0-1,0 0 0,0 0 1,0 0-1,0 0 1,0 0-1,0 0 0,0 0 1,1 0-1,-1 0 1,0 0-1,0 0 0,0 0 1,0 0-1,0 0 0,0 0 1,0 0-1,0 0 1,0 0-1,0 0 0,0 0 1,1 0-1,-1 0 1,0 0-1,0 0 0,0 0 1,0 0-1,0 0 1,0 0-1,0 0 0,0 0 1,0 0-1,0 0 1,0 0-1,0 0 0,1 0 1,-1 0-1,0 0 1,0 0-1,0 0 0,0 0 1,0 0-1,0 0 0,0-7-2247,-4-13-4369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4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10053,'0'0'6264,"0"29"-5507,0 192 316,0 184 1088,0-413-2710,1 0 1,0 0-1,1 0 0,2-10 0,1-3-1589,4-26-4580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4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5987,'0'0'15655,"0"-26"-15655,0 41-8756,5 2 592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5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 11093,'0'0'6814,"0"11"-6691,14 410 1269,-14-472-1333,2-115-189,0 140 97,1 0-1,1 0 0,2 0 0,9-31 0,-11 49 31,-1 0 0,1 0 0,0 0 0,1 1 0,0 0 0,0 0 0,0 0 0,1 1 0,0-1 0,0 1 0,1 1 0,0-1 0,0 1 0,0 0 0,0 1 0,1-1 0,0 2 0,0-1 0,0 1 0,0 0 0,0 1 0,1 0 0,-1 0 0,1 1 0,0 0-1,-1 0 1,1 1 0,0 0 0,14 3 0,-18-2 4,0 1-1,0 0 0,0 0 1,0 0-1,0 1 0,-1 0 1,1-1-1,-1 2 0,0-1 1,1 0-1,-1 1 0,-1 0 1,1 0-1,-1 0 0,1 1 1,-1-1-1,-1 1 0,1-1 1,3 10-1,3 5 54,-2 0-1,-1 1 1,8 38 0,-7-12 195,-2 0-1,-2 50 1,3 40 344,2-114-423,-8-21-214,0-1 0,0 0 0,0 1 0,0-1 0,0 0 0,0 1 0,0-1 0,0 0 0,0 0 0,0 1 0,1-1 0,-1 0 0,0 1 0,0-1 0,0 0 0,0 0 0,1 1 0,-1-1 0,0 0 0,0 0 0,0 0 0,1 1 0,-1-1 0,0 0 0,0 0 0,1 0 0,-1 0 0,0 1 0,1-1 0,-1 0 0,0 0 0,0 0 0,1 0 1,-1 0-1,0 0 0,1 0 0,-1 0 0,0 0 0,1 0 0,-1 0 0,0 0 0,1 0 0,-1 0 0,0 0 0,0 0 0,1-1 0,-1 1 0,0 0 0,0 0 0,1 0 0,-1 0 0,0-1 0,0 1 0,1 0 0,-1 0 0,0 0 0,0-1 0,1 1 0,-1 0 0,0 0 0,0-1 0,0 1 0,0 0 0,0 0 0,1-1 0,-1 1 0,0 0 0,0-1 0,5-21-4521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5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79 11077,'0'0'7550,"3"13"-7464,13 58 133,-3 0 0,-3 1 1,1 81-1,-11-155-201,0 0-1,-1 0 1,1 0 0,0-1-1,-1 1 1,0 0-1,1 0 1,-1 1-1,0-1 1,0 0 0,-2-3-1,-4-9-6,2-5-18,0 0-1,2 0 1,0 0 0,1-1 0,1 1 0,2-26 0,-1 21-10,1 13 13,0 1-1,1-1 1,0 0 0,0 1-1,1 0 1,1 0 0,0 0-1,0 0 1,1 0 0,0 1-1,1 0 1,0 0 0,0 0-1,1 1 1,0 0 0,0 0-1,1 1 1,0 0 0,0 0-1,1 1 1,0 0 0,0 1-1,0-1 1,1 2 0,0 0-1,0 0 1,0 0 0,0 1-1,1 1 1,-1 0 0,15-1-1,-21 3 2,0 0 1,0 0-1,0 0 0,0 1 0,0-1 0,0 1 0,0 0 1,0 0-1,0 1 0,0-1 0,0 1 0,-1 0 1,1 0-1,-1 0 0,5 3 0,-3 0 0,-1-1-1,1 1 1,-1 0 0,0 0 0,0 1-1,0-1 1,-1 1 0,5 10 0,0 5 32,-1 1 1,-1 0 0,0 0 0,2 32 0,-1 20 536,-4 115-1,-4-104-330,1-84-279,0-1 0,0 0 0,1 0 1,-1 1-1,0-1 0,0 0 0,1 0 0,-1 0 0,0 1 1,1-1-1,-1 0 0,0 0 0,1 0 0,-1 0 0,0 0 1,1 0-1,-1 1 0,0-1 0,1 0 0,-1 0 0,0 0 1,1 0-1,-1 0 0,0-1 0,1 1 0,-1 0 0,0 0 0,1 0 1,-1 0-1,0 0 0,1 0 0,-1 0 0,0-1 0,1 1 1,-1 0-1,0 0 0,0 0 0,1-1 0,-1 1 0,0 0 1,0 0-1,1-1 0,-1 1 0,17-21-4198,4-14-4119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9989,'0'0'0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6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83 119 11781,'0'0'7153,"4"20"-6614,19 68-318,-22-84-214,0 0 1,0-1-1,0 1 0,1 0 0,-1-1 0,1 1 0,0-1 0,0 1 0,1-1 0,-1 0 1,0 0-1,1 0 0,0 0 0,0 0 0,0-1 0,0 1 0,7 3 0,-6-4-1,1-1 0,0 0 0,0 0 0,1 0-1,-1 0 1,0-1 0,0 0 0,0 0 0,0 0 0,6-1-1,-8 1 1,-1-1 0,1 1 0,0-1 0,-1 0 0,1 1 0,-1-1 0,1 0-1,-1-1 1,0 1 0,1 0 0,-1-1 0,0 1 0,0-1 0,0 0-1,0 1 1,3-5 0,-2 2 1,0-1-1,0 1 0,-1-1 1,1 0-1,-1 1 1,0-1-1,2-10 1,0-4 4,-1 1 1,-1-1-1,-1-31 1,-1 45-4,0 0-1,-1 0 1,0 1 0,0-1 0,0 0 0,0 1-1,-1-1 1,0 1 0,0 0 0,0-1 0,0 1-1,-1 0 1,1 0 0,-1 1 0,0-1-1,0 0 1,-1 1 0,1 0 0,-1 0 0,0 0-1,-4-3 1,2 2 61,0 1 0,0 0-1,-1 0 1,0 0 0,1 1 0,-1 0-1,0 0 1,0 1 0,0 0 0,0 0-1,0 0 1,0 1 0,-14 1 0,17 0-44,-1 0 0,1 1-1,0-1 1,-1 1 0,1 0 0,0 0 0,0 0 0,1 1 0,-1-1 0,0 1 0,1 0-1,-1 0 1,1 0 0,0 1 0,0-1 0,1 1 0,-1 0 0,0 0 0,1 0 0,-2 4 0,-4 9 53,1 1 0,0-1 0,-6 29 0,6-11-20,1 0 1,2 1 0,1-1 0,2 1-1,5 53 1,-3-84-57,-1 1-1,1-1 1,0 1 0,1-1 0,-1 0 0,1 0-1,0 0 1,1 0 0,-1 0 0,1 0-1,0 0 1,0-1 0,1 1 0,-1-1 0,1 0-1,0 0 1,0-1 0,0 1 0,0-1-1,1 0 1,-1 0 0,1 0 0,0 0-1,0-1 1,0 0 0,0 0 0,0 0 0,1-1-1,-1 0 1,1 0 0,5 0 0,0 1-7,0-2 0,1 0 1,-1 0-1,0-1 0,0 0 1,0-1-1,0 0 0,0 0 1,0-2-1,-1 1 0,1-1 1,-1-1-1,0 0 0,13-9 1,-22 14-5,52-43-75,-31 17-1930,-9-5-4977,-11 13-5391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6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144 593 17560,'0'0'3140,"7"-14"-3030,17-29-85,2-2 8,39-95-1,-58 114-1,-1 1 0,-1-1 0,-1 0 0,-1-1 0,-2 1-1,-2-42 1,1 63-15,-1-1 1,0 1-1,0 0 0,0 0 0,0 0 0,-1 0 0,0 0 0,0 0 1,0 1-1,-1-1 0,0 1 0,1-1 0,-1 1 0,-1 0 0,1 0 1,-1 0-1,0 1 0,1-1 0,-2 1 0,1 0 0,0 0 0,-1 0 1,-4-2-1,-1 1 27,1 0-1,-1 1 1,0 0 0,0 0 0,0 1 0,0 1 0,0-1 0,0 2-1,0-1 1,-1 2 0,-10 0 0,17 0-36,-1 0 0,1 1 0,0-1 0,0 1 0,1 0 0,-1 0 0,0 0 0,1 0 0,-1 1 0,1-1 0,-1 1 0,1 0 0,0 0 0,0 0-1,1 0 1,-1 1 0,1-1 0,-1 1 0,1-1 0,0 1 0,1 0 0,-1 0 0,-1 6 0,-1 0-13,1 0 1,1 0-1,0 1 0,0-1 0,1 0 0,0 1 0,1-1 1,1 17-1,0-23 7,0 0 0,1 0 1,-1 0-1,1 0 0,0 0 0,0-1 1,0 1-1,0-1 0,1 1 1,-1-1-1,1 0 0,0 0 0,0 0 1,0 0-1,0 0 0,1-1 0,-1 1 1,1-1-1,-1 0 0,1 0 0,0-1 1,6 3-1,5 1-4,0 0 1,0-1-1,0-1 0,30 3 1,-19-4-38,0-1-1,1-1 1,-1-2 0,0 0-1,0-2 1,0-1 0,0-1 0,-1-1-1,34-14 1,-10 2-61,-47 23 162,-18 215 200,0 11-173,16-230-88,0 1-1,0 0 1,0-1-1,0 1 1,0 0-1,1-1 1,-1 1-1,0-1 1,0 1-1,0 0 1,1-1-1,-1 1 1,0-1-1,1 1 1,-1 0-1,1-1 1,-1 1-1,1-1 1,-1 1-1,1-1 1,-1 0-1,1 1 1,-1-1-1,1 0 1,-1 1-1,1-1 1,0 1-1,23 1 26,-17-3-12,0 0 0,-1 0 0,1-1 0,0 1 0,8-5-1,-1-2 28,-1-1-1,0 0 0,19-16 0,13-10-3773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7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327 0 13942,'0'0'6139,"0"23"-5579,2 154 284,2-96-524,0-15-85,-3 1-1,-8 80 1,3-124-189,-1 1 0,-1-1 0,-1 0 0,0 0 0,-2-1 0,-1 0 0,-17 27 0,24-44-25,-1 0 0,-1-1 0,1 1 0,-1-1 0,0 0 1,0-1-1,0 1 0,0-1 0,0 0 0,-1 0 0,0 0 0,1-1 0,-1 0 0,0 0 0,0 0 0,0-1 0,0 0 0,0 0 0,-12 0 0,9-1-147,1 0 0,-1-1 0,1 0 0,-1 0 0,1 0 0,-1-1-1,1-1 1,0 1 0,0-1 0,0-1 0,0 0 0,1 0 0,-13-8 0,19 11-60,0 0 1,0 1-1,1-1 1,-1 0-1,0 0 1,0 0 0,1 1-1,-1-1 1,0 0-1,1 0 1,-1 0-1,1 0 1,0 0 0,-1 0-1,1 0 1,0 0-1,-1 0 1,1-1 0,0 1-1,0 0 1,0 0-1,0 0 1,0 0-1,0 0 1,0 0 0,0 0-1,1 0 1,-1 0-1,0 0 1,1 0 0,-1-1-1,11-17-5889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7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1 141 15847,'0'0'6355,"12"-9"-6141,19-9-152,1 2 0,0 1 1,2 2-1,65-18 1,-45 19-127,0 2 1,0 3 0,95-2-1,-148 9-23,0 0 0,-1 1-1,1-1 1,0 0-1,-1 1 1,1-1 0,0 1-1,-1-1 1,1 1 0,-1-1-1,1 1 1,-1-1 0,1 1-1,-1 0 1,1-1-1,-1 1 1,1 0 0,-1-1-1,0 1 1,0 0 0,1 0-1,-1-1 1,0 2 0,7 25-2562,-4-16-484,4 7-2627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8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 13670,'0'0'4714,"-6"27"-3305,-2 7-1056,2-7-111,0 0 1,2 0 0,1 1-1,0 27 1,1-3 20,0-8-71,7 78 1,-5-119-195,1 0-1,-1 0 1,1 0-1,0-1 0,0 1 1,0 0-1,0-1 0,0 1 1,1-1-1,-1 1 1,1-1-1,0 0 0,-1 1 1,1-1-1,0 0 0,0 0 1,1-1-1,-1 1 1,0 0-1,0-1 0,1 1 1,-1-1-1,1 1 0,0-1 1,-1 0-1,1 0 1,0-1-1,-1 1 0,1-1 1,0 1-1,0-1 0,4 0 1,-2 0-9,0 0 1,0 0-1,0 0 0,0-1 1,1 0-1,-1 0 1,-1-1-1,1 0 0,0 1 1,0-1-1,0-1 1,-1 1-1,0-1 0,1 0 1,-1 0-1,7-6 1,-6 2 24,0 1 0,-1-1-1,0 1 1,0-1 0,0 0 0,-1-1 0,0 1 0,0-1 0,-1 1 0,0-1 0,-1 0 0,1 0 0,-1 0 0,-1 1 0,0-1 0,0 0 0,0 0 0,-1 0 0,0 0 0,-1 0 0,1 0 0,-6-12 0,3 9 6,0 0 0,-1 0 0,-1 0 0,1 1 0,-2-1 0,1 1 0,-1 1 0,-1 0 0,0 0 0,0 0 0,-1 1 0,0 0 0,0 0 0,-16-8 0,21 13-177,-1 1-1,0 0 1,0 0-1,0 1 0,0-1 1,-8 0-1,10 2-421,0-1-1,1 1 0,-1 0 1,0 0-1,0 1 0,1-1 0,-1 0 1,-4 2-1,-2 5-6482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8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17800,'0'0'4103,"0"9"-4004,3 472 1790,4-402-2001,-7-78-3,0 0-1,0 0 1,1 0 0,-1-1 0,0 1 0,1 0-1,-1 0 1,0 0 0,1-1 0,-1 1-1,1 0 1,-1 0 0,1-1 0,0 1 0,-1-1-1,1 1 1,0 0 0,-1-1 0,1 1-1,0-1 1,0 0 0,-1 1 0,1-1-1,0 0 1,0 1 0,0-1 0,0 0 0,0 0-1,-1 0 1,1 1 0,0-1 0,0 0-1,0 0 1,0-1 0,0 1 0,0 0 0,0 0-1,0 0 1,-1 0 87,15 0-4822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9.0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0 15927,'0'0'1123,"0"20"-586,0-2-430,1 13 35,-2 0 0,-7 40 0,-14 113 725,23-240-1511,-2 19 478,7-71 0,-6 107 161,3-14 26,-1-1-1,2 1 1,0 1-1,10-24 1,-12 35 49,-1 0 0,1 0 0,0-1 0,0 1 0,0 1 0,1-1 0,-1 0 0,1 0 0,-1 1 0,1 0 0,0-1 0,0 1 0,0 0 0,0 0 0,0 1 0,0-1 0,1 1 0,-1-1 0,1 1 0,-1 0 0,1 0 0,-1 1 0,1-1 0,-1 1 0,5 0 0,8 0 63,1 1 0,-1 1 1,0 1-1,0 0 0,-1 1 0,1 1 0,-1 0 0,0 1 0,16 9 0,19 8 37,-11-6 23,-2 2-1,55 36 0,-90-53-627,8 6 875,-9 0-8358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9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15847,'0'0'6723,"44"164"-6002,-32-55-385,-9 20-256,-3 6-48,0-1-32,-15-14-64,-4-17-1265,2-23-2224,9-27-6164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11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13926,'0'0'2209,"-1"20"-1979,2 32 270,11 84 0,23 303 581,-17-134-774,-17-297-302,0 9 32,1-1 0,0 1 0,1 0 0,1-1 0,11 28-1,-14-42-30,0 1-1,0-1 0,1 1 1,-1-1-1,1 1 0,0-1 0,-1 0 1,1 0-1,0 0 0,1 0 1,-1 0-1,0-1 0,0 1 0,1 0 1,-1-1-1,1 0 0,-1 0 1,1 0-1,0 0 0,-1 0 1,1 0-1,0-1 0,0 1 0,-1-1 1,1 1-1,0-1 0,0 0 1,0-1-1,0 1 0,-1 0 0,1-1 1,0 1-1,0-1 0,-1 0 1,4-1-1,4-2-10,0-1 0,1 0 0,-2 0-1,1-1 1,-1 0 0,0 0 0,12-12 0,-4 2-773,-1-1 0,-1 0 0,0-1 0,12-22 0,5-19-5401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11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1 145 15879,'0'0'4754,"109"-74"-4738,-56 45-16,-2 10-816,-9 6-1937,-11 4-3906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3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0 523 10421,'0'0'1729,"7"1"-1017,256 33 1790,96 9-2160,50-31 395,-282-13-671,246-10 26,-184 2-99,264-21 584,-71 4 191,458-40-289,-45 3-465,336-13 269,-545 39-340,255-23 141,238-51 76,-196 37 19,-658 58-75,899-16 59,-755 57-71,-172-7 96,208 21 17,-395-38-250,-14-5-508,-20-16-1346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13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276 527 1569,'0'0'8524,"-10"-19"-7585,-36-59-86,43 73-727,-1-1-1,1 1 0,-1 0 0,-1 0 0,1 0 0,-1 0 0,0 1 0,0 0 0,0 0 1,-1 0-1,1 0 0,-8-2 0,9 4-30,0 1 0,-1-1 1,1 1-1,0 0 0,-1 1 0,1-1 0,-1 1 1,1 0-1,-1 0 0,1 0 0,-1 0 1,1 1-1,-1 0 0,-7 2 0,8-1-83,1 0 1,-1 0-1,1 0 0,0 1 1,0-1-1,0 1 0,0 0 0,0 0 1,0 0-1,1 0 0,-1 0 0,1 0 1,0 1-1,0-1 0,0 1 1,1 0-1,-3 6 0,-1 5-4,1 1-1,0-1 0,-2 21 1,1 5 7,2-1 1,2 1-1,6 66 0,-4-103-14,0 1-1,-1-1 1,2 1-1,-1-1 1,0 1 0,1-1-1,0 0 1,0 0-1,0 0 1,1 0-1,-1 0 1,1 0-1,0-1 1,0 1-1,0-1 1,1 0-1,-1 0 1,1 0-1,0 0 1,0-1 0,0 1-1,0-1 1,0 0-1,0 0 1,0-1-1,1 1 1,-1-1-1,1 0 1,-1 0-1,1 0 1,-1-1-1,1 1 1,0-1-1,-1-1 1,1 1 0,0 0-1,-1-1 1,1 0-1,5-2 1,-5 1 7,-1-1 0,0 0 0,0 0-1,0 0 1,-1 0 0,1 0 0,-1-1 0,1 0 0,-1 1 0,0-1 0,-1 0 0,1-1 0,-1 1 0,3-7 0,4-9 48,11-38 1,-10 20 462,-2-1 0,-1 1 0,-2-1 0,1-62 1,-6 101-307,0 20-168,1-3-45,0 0 0,2 0 0,0 0 0,1 0 0,0-1 0,1 1-1,1-1 1,9 16 0,-10-21-10,0-1 0,1 0 0,0 0-1,1-1 1,0 1 0,1-2 0,-1 1 0,2-1-1,-1 0 1,1 0 0,0-1 0,1-1 0,10 6-1,-16-9-36,1-1-1,-1-1 1,0 1 0,1-1-1,-1 0 1,1 0-1,-1 0 1,1 0-1,0-1 1,-1 0-1,1 0 1,0 0 0,-1-1-1,1 1 1,-1-1-1,1 0 1,6-3-1,-5 1-23,0 0 0,0-1 0,0 1 0,0-1 0,-1-1 0,1 1 0,-1-1 0,-1 0 0,1 0 0,6-10 0,3-6-39,-2-1 0,-1 0 0,0-1 1,-2 0-1,10-33 0,-6 6 90,-2-1-1,-3 0 1,-1-1-1,-3 0 1,-4-78-1,0 122 58,0 1-1,-1-1 0,-1 0 0,1 1 1,-1-1-1,0 1 0,-1-1 1,0 1-1,0 0 0,0 0 1,-7-9-1,7 12 35,0 0 0,0 1 0,-1 0 0,1-1 1,0 2-1,-1-1 0,0 0 0,0 1 0,0-1 0,0 1 0,0 0 0,-1 0 0,1 1 0,0-1 1,-1 1-1,1 0 0,-1 0 0,0 1 0,1-1 0,-7 1 0,10 0-70,1 0-1,-1 0 1,1 0-1,-1 0 1,1 1-1,-1-1 1,1 0-1,-1 0 1,1 0-1,-1 1 1,1-1-1,-1 0 1,1 0 0,0 1-1,-1-1 1,1 0-1,-1 1 1,1-1-1,0 1 1,0-1-1,-1 0 1,1 1-1,0-1 1,-1 1-1,1-1 1,0 1-1,0-1 1,0 1 0,0-1-1,-1 1 1,1-1-1,0 1 1,-1 20-37,2-14 46,-1-4-10,-1 56 0,14 102 0,38 177-32,-34-273-27,-17-64 58,0-1-1,0 0 0,0 0 1,0 1-1,0-1 0,0 0 1,0 0-1,0 1 0,0-1 1,0 0-1,0 0 0,0 1 1,1-1-1,-1 0 0,0 0 1,0 0-1,0 1 0,0-1 1,0 0-1,1 0 0,-1 0 1,0 0-1,0 1 0,0-1 1,1 0-1,-1 0 0,0 0 0,0 0 1,1 0-1,-1 0 0,0 0 1,0 0-1,1 0 0,-1 1 1,0-1-1,0 0 0,1 0 1,-1 0-1,0 0 0,1-1 1,7-8-76,3-15 17,9-54 11,-11 41-162,14-41 1,-19 67 157,1 1 0,0 0 1,0 0-1,1 0 0,0 1 1,0 0-1,1 0 0,11-11 1,-15 17 45,0 1 1,0-1 0,0 1 0,0 0 0,0 0 0,0 0 0,0 0 0,1 0 0,-1 1 0,1 0 0,-1-1 0,1 1 0,-1 0 0,1 1 0,0-1 0,-1 1 0,1-1 0,0 1 0,0 0 0,3 1-1,-4 0 5,0 0 0,0 0-1,0 0 1,0 1-1,0-1 1,0 1-1,-1 0 1,1-1-1,-1 1 1,1 0-1,-1 1 1,0-1-1,0 0 1,0 1-1,0-1 1,0 1-1,0-1 1,-1 1-1,1 0 1,-1 0-1,0 0 1,0 0-1,1 4 1,2 13 4,-1 0 0,0 0 1,-2 1-1,0-1 0,-2 1 1,-3 24-1,2-35-52,0 1 0,-1-1 0,-1 0 0,0 0 0,0 0-1,0-1 1,-2 0 0,1 1 0,-1-2 0,0 1 0,-1-1 0,0 0 0,0 0 0,-1-1 0,0 0 0,0 0 0,-1-1 0,1 0 0,-2 0 0,-10 4 0,18-9-212,1 0 1,-1 0 0,0 0 0,1-1-1,-1 1 1,0-1 0,0 1-1,1-1 1,-1 0 0,0 0 0,0 0-1,0 0 1,0 0 0,-2 0 0,3-6-3218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13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14535,'0'0'843,"0"24"-633,0-12-154,0 24 97,1 1 1,2-2-1,8 42 1,21 56-86,12 60 14,-35-142-85,-3-11-70,2 0 0,23 69 0,-30-108 8,-1 0 0,1 1 0,0-1 0,-1 0 0,1 0 0,0 0 0,0 0 0,0 0 0,0 0 1,0 0-1,0 0 0,0 0 0,0-1 0,0 1 0,0 0 0,0-1 0,2 2 0,-2-2-107,0 0 0,0 0 0,-1 0-1,1 0 1,0 0 0,0 0 0,-1 0 0,1 0 0,0 0 0,0 0 0,-1 0 0,1 0-1,0-1 1,-1 1 0,1 0 0,0-1 0,-1 1 0,1 0 0,0-1 0,-1 1 0,1-1 0,-1 1-1,1-1 1,0 0 0,15-23-4107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13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59 7555,'0'0'5779,"17"14"-5702,56 40-79,-70-52-29,0 1-1,0-1 1,0-1 0,0 1 0,0 0 0,1-1 0,-1 0-1,1 0 1,-1 0 0,1 0 0,-1 0 0,1-1 0,-1 1 0,7-1-1,-8-1 0,0 1 0,0-1 0,1 1 0,-1-1 0,0 0 0,0 0 0,0 0 0,0 0 0,0 0 0,0-1 0,0 1 0,-1 0 0,1-1 0,0 1 0,-1-1 0,1 0 0,0-2 0,2-1 0,-1-1-1,0 0 1,0 0-1,-1 0 1,1-1 0,-1 1-1,-1-1 1,0 1-1,1-1 1,-2 0 0,1-7-1,-1 12 64,-1 1-1,1-1 1,-1 0 0,0 0-1,0 0 1,1 1 0,-1-1-1,0 1 1,0-1 0,-1 0-1,1 1 1,0 0 0,0-1-1,-1 1 1,1 0-1,-1 0 1,1 0 0,-1 0-1,0 0 1,1 0 0,-1 0-1,0 0 1,1 0 0,-1 1-1,0-1 1,0 1 0,0 0-1,0-1 1,-3 1-1,-9-2 368,0 0 0,-22 1 0,34 1-363,-1 0 32,-1 0 1,1 1-1,-1-1 1,1 1-1,0 0 1,-1-1-1,1 1 1,0 1-1,0-1 0,0 1 1,0-1-1,0 1 1,0 0-1,0 0 1,0 0-1,0 0 1,-2 4-1,0-1 31,1 1-1,0 0 1,0 0 0,1 0-1,0 0 1,0 0 0,0 1-1,-2 7 1,0 9 184,0 0 0,1 1 0,2-1 0,-1 27 0,3-32-124,-1-5-79,1 1 1,0-1-1,1 1 1,5 25 0,-6-36-80,1 0 0,0 0 0,0-1 1,0 1-1,1 0 0,-1 0 0,1-1 1,-1 1-1,1-1 0,0 1 0,0-1 1,0 0-1,0 0 0,1 0 0,-1 0 1,0 0-1,1 0 0,-1-1 0,1 1 1,0-1-1,-1 0 0,1 0 0,0 0 1,0 0-1,0 0 0,0 0 0,5 0 1,-2-1-70,-1 1 0,1-1 1,0 0-1,0 0 0,0-1 1,0 0-1,-1 0 1,1 0-1,0-1 0,-1 0 1,1 0-1,-1 0 0,0 0 1,0-1-1,0 0 1,7-5-1,-6 2-493,1 1 1,-2-1-1,1 0 0,-1-1 1,0 1-1,8-14 0,1-8-4237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16.3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0 184 8260,'0'0'5554,"10"-19"-5113,75-141 1562,-81 156 900,-2 11-1904,-3 23-1484,1-14 744,0 633 1201,0-649-1442,0 22-316,-1-20-1735,-1-12-1510,-2-12-3527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16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83 13910,'0'0'7380,"117"-6"-6740,-22-10 144,4 6-287,-4 5-129,-13 5-224,-16 0-144,-15 0 16,-20 0-16,-14 0-80,-2 0-689,-5-2-1888,2-42-5010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24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245 263 3970,'0'0'12072,"-4"-18"-10301,-9-16-1599,-2 1-1,-1 0 0,-2 1 1,-26-36-1,42 65-124,-1-1 0,1 1 0,-1 0 0,0 0-1,0 0 1,-1 0 0,1 0 0,-1 1 0,1-1 0,-1 1 0,0 0 0,0 0 0,0 1 0,0-1 0,0 1-1,0 0 1,0 0 0,0 0 0,-1 0 0,1 1 0,0-1 0,-1 1 0,-7 1 0,10 0-51,1-1-1,0 1 1,-1 0 0,1-1 0,0 1-1,0 0 1,-1 0 0,1-1 0,0 1-1,0 0 1,0 0 0,0 0 0,0 1 0,1-1-1,-1 0 1,0 0 0,0 0 0,1 1-1,-1-1 1,0 0 0,0 3 0,-7 32-75,8-36 77,-4 38-57,1 0 0,3 0-1,5 60 1,-3-84 20,0-1 1,0 0-1,1 0 1,1 0 0,0 0-1,1 0 1,0-1-1,1 0 1,0 0-1,1 0 1,9 10-1,-15-20 14,1 0 0,0-1-1,-1 1 1,1-1 0,0 1-1,0-1 1,0 0 0,0 0-1,0 0 1,0 0-1,0 0 1,1 0 0,-1 0-1,0-1 1,0 1 0,1-1-1,-1 0 1,0 0 0,1 0-1,-1 0 1,0 0 0,1 0-1,-1 0 1,0-1 0,1 1-1,-1-1 1,0 0 0,0 0-1,0 0 1,0 0 0,0 0-1,0 0 1,0 0-1,0-1 1,3-2 0,3-3-18,0 0 0,-1 0 1,0-1-1,-1 0 0,0 0 1,9-15-1,-6 8-19,-1 0 1,-1-1-1,0 0 0,-2 0 1,1 0-1,-2-1 0,0 0 1,2-27 1411,-6 50-1041,0 18-306,0 1 0,2-1 0,0 0 0,2-1 1,8 30-1,-2-22-26,-4-9 32,1 0 0,2-1-1,0 1 1,15 23 0,-21-41 364,-1-3-1492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25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42 9380,'0'0'6537,"-13"-6"-5985,-39-20-24,49 24-491,0 1 0,0-1-1,0 1 1,0 0 0,0 0 0,0 1 0,0-1-1,0 1 1,0-1 0,-1 1 0,1 0-1,0 0 1,0 0 0,0 1 0,-1-1-1,1 1 1,0 0 0,0 0 0,0 0 0,0 0-1,0 0 1,0 1 0,1-1 0,-1 1-1,0 0 1,1-1 0,-1 2 0,1-1 0,-1 0-1,1 0 1,0 1 0,0-1 0,0 1-1,1-1 1,-3 6 0,-1 1-45,0 1 0,1 0 0,1 0 0,0 0 0,0 1 0,1-1-1,0 1 1,0 15 0,2-26 8,-1 8-1,1-1 0,0 1 0,0-1 0,1 1 0,2 7 0,-2-12 1,-1-1 1,1 1-1,0-1 0,0 0 1,1 0-1,-1 0 0,0 0 0,1 0 1,0 0-1,-1 0 0,1 0 1,0 0-1,0-1 0,0 1 1,0-1-1,0 1 0,0-1 1,0 0-1,3 1 0,12 4-34,0-1-1,0-1 1,0-1-1,0 0 0,1-2 1,-1 0-1,1 0 1,23-4-1,-12 2-478,51 5 1,-77-4 493,-1 0 0,1 0 0,-1 1 0,0-1 1,1 1-1,-1-1 0,0 1 0,0 0 0,1 0 0,-1 0 0,0 0 1,0 0-1,0 1 0,0-1 0,0 1 0,-1-1 0,1 1 1,0 0-1,-1-1 0,1 1 0,-1 0 0,1 0 0,-1 0 1,0 0-1,0 1 0,0-1 0,0 0 0,0 0 0,-1 1 0,1-1 1,-1 0-1,1 1 0,-1-1 0,0 0 0,0 1 0,0-1 1,0 1-1,-1 3 0,0 2 47,-1-1 1,0 0-1,0 0 0,-1 0 1,0 0-1,0 0 0,-1 0 1,0-1-1,0 0 0,0 0 1,-6 7-1,-2-1 221,0 0-1,0-1 1,-2 0 0,-24 15 0,29-21-1,1-1 0,0 0 0,-1 0 0,0-1 0,0 0 0,0-1 0,0 0 0,0 0 0,-1-1 0,-9 0 0,20-14-813,2 7-111,0 1 0,1-1 1,0 1-1,-1 0 0,2-1 0,6-5 1,12-13-4867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26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13062,'0'0'3588,"-1"18"-3481,1 36 219,2 0 1,12 75-1,-12-120-255,22 113 544,-6 1 0,3 148 0,-21-124 841,0-164-1448,0 1 0,2-1-1,-1 1 1,2-1 0,0 1 0,8-22-1,-9 32-16,0 1 1,1 0-1,-1 0 0,1 1 0,0-1 0,0 0 0,1 1 0,-1 0 0,1 0 0,0 0 0,0 0 0,1 0 0,-1 1 0,1 0 1,-1 0-1,1 0 0,0 1 0,0-1 0,0 1 0,1 0 0,-1 1 0,0-1 0,7 0 0,-7 1-16,-1 0 0,1 1 0,-1-1 0,1 1 0,-1 0 0,1 0 0,-1 1 0,1 0 0,-1-1 0,1 1 0,-1 1 0,1-1 0,-1 0 0,0 1-1,0 0 1,0 0 0,6 4 0,-7-2 15,1-1 1,-1 1-1,0 0 0,0-1 0,0 1 0,-1 1 0,0-1 0,1 0 0,-1 0 1,-1 1-1,1-1 0,-1 1 0,1 0 0,-2 0 0,1-1 0,0 8 0,1 1 8,-1-1-1,-1 1 1,0-1-1,-1 0 1,0 1-1,-3 11 1,2-18 3,1 0 0,-2 0 0,1-1 0,-1 1 0,0-1 0,0 0 0,0 0 0,-1 0 0,0 0 0,0 0 0,0-1 0,0 1 0,-1-1 0,-5 3 0,-1 1 2,0-1 1,-1 0-1,0-1 1,0 0-1,0-1 1,0 0-1,-1-1 1,-19 4-1,1-3 363,0-2 0,-47-1-1,77-2-365,1 0-1,-1 0 1,1 0-1,-1 0 1,1 0-1,-1 0 1,1-1-1,-1 1 1,1 0 0,0 0-1,-1-1 1,1 1-1,-1 0 1,1-1-1,0 1 1,-1 0-1,1-1 1,0 1-1,0-1 1,-1 1 0,1 0-1,0-1 1,0 1-1,0-1 1,-1 1-1,1-1 1,0 1-1,0-1 1,0 1-1,0-1 1,0 1 0,0 0-1,0-1 1,0 1-1,0-1 1,0 1-1,0-1 1,0 0-1,6-8-4380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28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4 135 11333,'0'0'6387,"0"1"-6336,-1 1-1,0-1 1,1 0 0,-1 1 0,1-1-1,0 0 1,0 1 0,-1-1-1,1 0 1,0 1 0,0-1-1,0 0 1,0 1 0,0-1-1,1 0 1,-1 1 0,0-1 0,2 3-1,1 3-24,2-1 0,-1 1 0,1 0 1,0-1-1,0 0 0,1 0 0,0-1 0,0 1 0,0-1 0,1-1 0,0 1 0,0-1 0,0 0 0,0-1 0,0 1 0,1-1 1,0-1-1,-1 0 0,11 2 0,15 2-14,1-2 0,-1-1 0,42-2 0,-74-1-8,52-2 26,-1-2 0,0-3 0,62-15 0,155-54-5,-79 19-34,-61 24-69,246-30 0,-304 58 61,0 2 0,0 3 1,-1 3-1,1 4 0,86 18 1,150 61-61,-50-12 11,-185-57 76,119 13 0,-64-22-4,1-5 0,217-23 1,-213 8 74,239 10 0,-176 20 20,4 1-63,-100-15-35,33 0 5,0 5 0,137 29 0,-190-20-25,-3 0 10,1-3 0,119 8 1,64-24 3,74 3-13,-292 1 12,-26 0 4,-1-2 1,1 0-1,-1-1 1,1 0-1,0-1 0,-1-1 1,0 0-1,31-10 1,5-10 2,-49 22-3,-2 0-120,1 0 0,-1 0 0,1 0 0,-1 0 0,1 0 0,-1 0 0,1 0 0,-1-1 0,1 1 0,-1 0 0,0 0 0,1 0 0,-1-1 0,1 1 0,-1 0 1,0 0-1,1-1 0,-1 1 0,1 0 0,-1-1 0,0 1 0,0 0 0,1-1 0,-1 1 0,0-1 0,1 1 0,-1 0 0,0-1 0,0 1 0,0-1 1,0 1-1,0-1 0,1 1 0,-1-1 0,0 1 0,0 0 0,0-1 0,0 1 0,0-1 0,0 1 0,0-1 0,-1 1 0,1-1 0,0 1 1,0-1-1,0 1 0,-1-1 0,1-6-1852,0-12-5429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30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1 374 12278,'0'0'1904,"29"8"-1351,186 62 52,-178-59-586,1 0-1,0-3 0,0-1 0,1-2 1,-1-2-1,1-1 0,0-2 0,0-1 0,0-3 1,0-1-1,52-14 0,173-74 112,-11 3-86,149-26-54,5 33 6,-323 72-6,141 2 1,-173 11-19,0 2 0,0 3 0,97 24 0,125 60-4,29 8 39,-237-82-76,1-2 0,114 10 0,-118-21-75,-1-2-1,1-2 0,0-4 0,-1-2 0,1-3 0,68-20 1,195-89-1786,-205 69 1043,172-45 1,-197 75 702,0 3 1,1 5-1,129 2 1,292 40 957,-349-19 423,-1-8 0,239-23 0,-329 13-1015,138 5 0,-176 4-162,0 2-1,0 2 1,-1 1 0,0 2 0,47 19-1,59 40 208,-96-44 144,1-1 0,63 19 0,-95-38-70,0-1 0,1-1 0,-1 0 0,0-1 1,1-1-1,0-1 0,-1-1 0,22-3 0,-36 3-264,-1 0 1,0 0-1,1-1 0,-1 0 0,0 0 0,0 1 0,1-2 0,-1 1 0,-1 0 0,1-1 1,0 1-1,-1-1 0,1 0 0,-1 0 0,0 0 0,0 0 0,0 0 0,0 0 1,-1-1-1,1 1 0,-1-1 0,2-5 0,-26 9-2742,-12 0-3234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7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9188,'0'0'2060,"0"14"-1100,26 336 2999,-8-157-3321,-17-187-618,25 468 539,-2 326 463,-33 273-601,-5-618-269,-21 346 54,-5 36 102,36 1-204,4-617-119,24 735 7,78 85 38,12 201-70,-67-754 66,-2-51-18,67 867-298,-68-1006 260,-18-157 186,-21-109-6624,-7-56 337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34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44 12086,'0'0'6725,"-22"3"-6421,0-1-255,0 1 0,-27 8 0,47-10-45,0-1-1,1 1 0,-1 0 1,0 0-1,0 0 0,0 0 1,1 1-1,-1-1 1,1 0-1,-1 1 0,1-1 1,-1 1-1,1-1 0,0 1 1,0 0-1,0 0 1,0-1-1,0 1 0,0 0 1,-1 3-1,1 0 8,0 1 0,0 0 0,0 0 0,1-1 0,0 9 0,0 1 39,-2 16 98,1 0 1,2 1-1,1-1 1,1 0-1,1 0 1,11 36-1,-12-56-138,0-1 1,1 0-1,1 0 0,-1-1 0,1 1 0,1-1 0,0 0 0,0-1 1,1 1-1,0-1 0,0 0 0,1-1 0,0 0 0,0 0 0,1-1 0,-1 0 1,2 0-1,-1-1 0,0 0 0,1-1 0,0 0 0,11 3 0,-10-4-4,0 0-1,0-1 0,0 0 0,0-1 0,1 0 0,-1-1 0,0 0 1,1-1-1,-1 0 0,0-1 0,1 0 0,-1-1 0,0 0 0,-1 0 1,1-1-1,-1-1 0,1 0 0,-1 0 0,-1-1 0,1 0 0,-1-1 0,0 0 1,-1-1-1,1 0 0,-1 0 0,-1 0 0,0-1 0,0 0 0,-1-1 1,0 1-1,0-1 0,-1 0 0,-1-1 0,1 1 0,-2-1 0,1 0 1,-2 0-1,1 0 0,0-21 0,-1 12 178,-1 0 1,-1-1-1,-3-27 0,1 39-109,0-1-1,0 1 0,-1 0 0,0 0 0,0 0 0,-1 0 0,0 1 0,-1-1 0,-6-9 1,3 7-70,-1 0 1,1 1 0,-2 0-1,1 0 1,-1 1-1,-1 0 1,0 1 0,0 0-1,0 1 1,-1 0 0,0 0-1,-1 2 1,1-1 0,-1 2-1,0 0 1,0 0-1,-1 1 1,1 1 0,-1 0-1,1 1 1,-1 0 0,-19 2-1,25 0-136,1 0-1,0 1 0,0 0 1,0 0-1,0 1 0,0 0 0,0 0 1,0 0-1,1 1 0,0 0 1,0 0-1,0 1 0,0 0 1,1 0-1,-1 0 0,1 1 0,1-1 1,-1 1-1,1 0 0,0 1 1,-3 7-1,2-6-413,1 1 0,1 0 0,0 1 0,0-1 0,1 0 0,0 1 0,1 0 0,0-1 1,0 1-1,1 0 0,1-1 0,-1 1 0,1 0 0,1-1 0,0 1 0,3 9 0,1-6-1331,0 0 0,1 0 0,1 0 0,14 18-1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34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7139,'0'0'10725,"-1"11"-10458,2 15 106,1 0 0,9 48 0,4 36-38,-16 49 26,-2-48-250,3-110-76,0-7 72,-14-144-106,-6-124 1110,21 273-1092,-1 1 0,1-1 0,-1 1 1,1-1-1,0 1 0,-1-1 0,1 1 0,-1 0 0,1-1 0,0 1 0,-1 0 0,1-1 1,0 1-1,-1 0 0,1 0 0,0 0 0,-1-1 0,1 1 0,0 0 0,0 0 1,-1 0-1,1 0 0,0 0 0,0 1 0,-1-1 0,1 0 0,1 1 0,3-1 41,6 0-2,0 2-1,-1-1 1,1 1 0,-1 1 0,1 0-1,-1 0 1,0 1 0,0 0-1,-1 1 1,1 0 0,-1 1 0,16 11-1,6 9 118,-2 1 1,30 33-1,-46-46-146,90 107 224,29 29-237,-124-142-130,0-1 1,0 0-1,1-1 0,0 1 0,17 7 1,-24-13-80,1 0 0,-1 0 1,0 0-1,0 0 1,1 0-1,-1 0 0,1-1 1,-1 1-1,1-1 0,-1 0 1,1 1-1,-1-1 1,1 0-1,-1-1 0,1 1 1,-1 0-1,1-1 0,-1 1 1,0-1-1,1 0 1,-1 0-1,0 0 0,1 0 1,-1 0-1,0-1 0,0 1 1,0-1-1,0 1 1,0-1-1,2-3 0,17-35-6468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35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 12454,'0'0'4218,"-2"22"-3858,-17 294 1988,18 625 1459,4-891-3351,-1-77-5813,-2-6-3341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36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483 290 9124,'0'0'4525,"-14"-22"-3170,-4-8-964,-78-115 2265,89 136-2425,0 1 0,0-1 0,-1 1-1,0 0 1,-1 1 0,0 0 0,-15-9 0,18 13-167,-1 0 0,0 0 1,0 0-1,0 1 0,0 0 0,-1 1 0,1-1 0,-1 2 1,1-1-1,0 1 0,-1 0 0,-10 1 0,12 1-63,1-1 1,-1 1-1,0 0 0,1 1 0,-1-1 1,1 1-1,0 0 0,0 1 0,0-1 0,0 1 1,1 0-1,-1 0 0,1 0 0,0 1 1,0 0-1,1-1 0,-1 1 0,-2 7 0,-5 6-6,2 0-1,0 1 0,1 1 1,-6 19-1,5-5 6,2 0 0,2 0 0,1 1 0,1-1 0,4 61 0,-1-88-1,1 1 0,0-1 1,0 0-1,0 0 0,1 0 1,0 0-1,0 0 0,1-1 1,0 1-1,0 0 0,0-1 1,1 0-1,0 0 0,1 0 1,-1-1-1,7 8 0,-6-10 0,0 1-1,0-1 1,0 1-1,0-2 0,0 1 1,1 0-1,-1-1 0,1 0 1,0 0-1,0-1 1,-1 0-1,1 0 0,0 0 1,0-1-1,0 1 1,0-2-1,0 1 0,0 0 1,0-1-1,7-2 0,-3 0-1,0-1 0,-1 0-1,1 0 1,-1-1-1,0 0 1,0-1 0,-1 0-1,1 0 1,-1-1-1,-1 0 1,1 0 0,9-13-1,0-1-4,-1-1 0,-1-1-1,20-40 1,-29 48 185,0 0 0,-2 0 0,0-1 0,0 0 0,-2 0-1,0 0 1,-1 0 0,0 0 0,-2-18 0,1 32 1165,0 4-1291,1 9-45,2-1 0,-1 0 0,1 0 0,1 0 0,0 0 0,0 0 1,1-1-1,0 0 0,10 14 0,0 1 53,102 185 274,-92-172-253,-24-35-67,5-1-3395,2-1-5094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37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20 16696,'0'0'3804,"0"0"-3800,-1 0-1,1 0 1,-1 0-1,1 1 1,-1-1-1,1 0 1,0 0-1,-1 0 1,1 0-1,-1 0 1,1 0-1,0 1 1,-1-1-1,1 0 1,-1 0-1,1 1 1,0-1 0,-1 0-1,1 1 1,0-1-1,0 0 1,-1 1-1,1-1 1,0 0-1,0 1 1,-1-1-1,1 1 1,-1 5-7,0-1 0,0 0 1,0 1-1,1-1 0,0 0 1,0 1-1,1 7 0,0 5 11,0-11-42,0-7 36,2-8 78,-3 3-65,-1 1 1,1 0-1,-1 0 0,0-1 0,0 1 0,0 0 0,0 0 0,-1 0 0,1 0 0,-1 0 0,0 1 0,-1-1 0,1 0 0,-1 1 0,1 0 0,-1-1 0,0 1 0,0 0 0,0 1 0,-1-1 0,-6-4 0,10 8-4,-1-1 1,1 1-1,-1-1 0,1 1 0,-1-1 0,1 1 0,0-1 1,-1 1-1,1 0 0,0-1 0,0 1 0,-1-1 0,1 1 1,0 0-1,0-1 0,0 1 0,0 0 0,0-1 0,0 1 1,0 0-1,0 0 0,0-1 0,0 1 0,0 0 0,0 0 0,1 23-82,0-22 67,-1 1-1,1 0 1,-1 0 0,1 0 0,0-1-1,0 1 1,0 0 0,1-1 0,-1 1-1,1-1 1,-1 1 0,1-1 0,0 0-1,0 0 1,0 0 0,0 0-1,0 0 1,0 0 0,1 0 0,-1-1-1,0 1 1,1-1 0,0 0 0,-1 0-1,1 0 1,0 0 0,-1 0 0,1 0-1,5 0 1,-7-2 8,-1 1 0,1-1 0,-1 0-1,1 0 1,-1 0 0,1 1 0,-1-1 0,1 0 0,-1 0-1,0 0 1,0 0 0,1 0 0,-1 0 0,0 0 0,0 0 0,0 1-1,0-1 1,0 0 0,0 0 0,0 0 0,0 0 0,-1-2-1,1 0 8,1-11 30,-1 7-35,0 0 1,0 0-1,0 0 0,-2-10 0,2 15 6,0 1 0,-1 0-1,1 0 1,0 0 0,-1-1 0,1 1 0,-1 0-1,1 0 1,-1 0 0,0 0 0,1 0 0,-1 0-1,0 0 1,0 0 0,0 0 0,0 1 0,0-1-1,0 0 1,0 0 0,0 1 0,0-1 0,0 1-1,0-1 1,0 1 0,0-1 0,0 1-1,-1-1 1,1 1 0,0 0 0,0 0 0,0 0-1,-2 0 1,1 0-7,1 1-1,-1-1 1,1 1-1,-1-1 1,1 1-1,-1 0 1,1 0-1,-1 0 0,1 0 1,0 0-1,0 0 1,-1 0-1,1 0 1,0 1-1,0-1 1,0 0-1,0 1 1,0-1-1,1 0 1,-1 1-1,-1 2 1,-13 37-29,14-38 27,-1 6-9,0 0 0,1 0 0,0 1 0,0-1 0,2 10 0,-1-8-6,0-10 9,1-1 1,-1 1 0,0 0 0,1-1-1,-1 1 1,1-1 0,0 1 0,-1 0-1,1-1 1,-1 0 0,1 1 0,0-1-1,-1 1 1,1-1 0,0 0 0,0 1-1,-1-1 1,1 0 0,0 0 0,0 1-1,-1-1 1,1 0 0,0 0 0,0 0-1,-1 0 1,1 0 0,0 0 0,0 0-1,0-1 1,-1 1 0,1 0 0,1-1-1,0 1 3,1 0 0,0 0-1,-1-1 1,1 0 0,0 1-1,-1-1 1,1 0 0,-1 0 0,5-3-1,-4 1 49,-1-1 1,1 1-1,-1-1 0,0 0 1,0 1-1,0-1 0,-1 0 1,1-1-1,-1 1 0,0 0 0,0 0 1,0 0-1,-1-1 0,1 1 1,-1 0-1,0-1 0,0 1 0,-1 0 1,-1-7-1,1 10-21,-1 1 0,1-1 0,-1 0 0,1 0-1,-1 1 1,1-1 0,-1 1 0,1 0 0,-1-1 0,0 1 0,1 0 0,-1 0 0,0 0 0,1 0 0,-1 0-1,1 0 1,-1 1 0,0-1 0,1 0 0,-1 1 0,1 0 0,-1-1 0,-2 2 0,2 1-140,1 0 0,-1 0 1,1 0-1,0 0 1,0 0-1,0 0 0,0 0 1,0 0-1,1 1 1,-1 5-1,2 20-5302,5-17-4083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38.4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404 289 7668,'0'0'4879,"-11"-21"-3153,-37-70-216,39 74-886,-1 1-1,-1 0 1,0 0 0,-1 1-1,-1 1 1,0 0 0,-28-23-1,36 34-445,1-1-1,-1 1 1,0 0-1,0 0 1,0 0-1,0 1 1,0 0-1,-1 0 1,1 0-1,-1 0 1,-6 0-1,9 2-137,0 0-1,0 0 1,0 0-1,0 0 0,0 0 1,0 1-1,0 0 0,0-1 1,1 1-1,-1 0 1,0 0-1,0 1 0,1-1 1,-1 0-1,0 1 1,1 0-1,0 0 0,-1-1 1,1 1-1,0 1 0,0-1 1,-3 4-1,-6 11 5,0 0-1,2 0 0,0 1 1,1 0-1,1 1 0,0 0 1,1 0-1,2 0 1,-4 26-1,1 20 298,2 97-1,5-146-300,1 0-1,0 1 1,1-1-1,1 0 0,1-1 1,0 1-1,10 23 0,-10-29-32,1 0-1,1-1 1,0 1 0,0-1-1,1 0 1,0-1-1,0 0 1,1 0-1,0 0 1,1-1-1,-1 0 1,11 5 0,-9-6-3,-1-1 0,1-1 0,0 0 0,1 0 0,-1-1 0,1 0 0,18 2 0,4-2 10,41-1 0,-53-2-18,-18 4-5180,1-4-141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38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18601,'0'0'4068,"-1"26"-3935,-3 369 1743,3-237-584,0-76-2037,1 0-5349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39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 8548,'0'0'8812,"22"1"-7251,-5-1-1300,4 1-24,0-1-1,0-1 1,-1 0-1,1-2 1,27-7-1,-31 5-104,17-5-125,1 1-1,0 2 1,0 1 0,37-1 0,-72 7-127,0 0 0,1 0-1,-1 0 1,0-1 0,1 1 0,-1 0 0,0 0 0,0-1-1,0 1 1,1 0 0,-1-1 0,0 1 0,0 0 0,0-1 0,0 1-1,1 0 1,-1-1 0,0 1 0,0 0 0,0-1 0,0 1-1,0 0 1,0-1 0,0 1 0,0-1 0,0 1 0,0 0 0,0-1-1,0 1 1,0 0 0,-1-1 0,1 1 0,0-3-1000,0-8-3533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39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1 114 16520,'0'0'4834,"160"9"-4306,-75-35-208,3-2-224,-6-1-64,-7 7-32,-12 11-848,-16 5-1825,-18 6-5123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40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2 14118,'0'0'7022,"-3"-1"-6544,-2 9-478,3-1 14,2-1-1,-1 1 1,1 0 0,0 0-1,0-1 1,1 1 0,2 9-1,15 54 295,-7-29-53,19 119 866,16 244-1,-30-220-693,-15-167-383,-1-12-34,-1 0 0,2 0 0,-1 0 0,1 0 0,-1 1 0,2-1 0,-1 0 0,0 0 0,1-1 0,0 1 0,0 0 0,5 7 0,-7-12 118,-1-21-78,1 0 1,1 0 0,5-33-1,-4 41-76,1 0 0,0 0 0,1 1-1,0 0 1,1-1 0,1 2-1,-1-1 1,2 0 0,0 1 0,0 1-1,1-1 1,0 1 0,1 0 0,0 1-1,1 0 1,0 0 0,0 1 0,0 1-1,1-1 1,1 2 0,-1 0 0,1 0-1,0 1 1,0 0 0,1 1-1,-1 0 1,1 1 0,0 1 0,0 0-1,0 1 1,17 0 0,-27 1 17,0 0-1,1 1 1,-1-1 0,1 1-1,-1 0 1,0-1 0,0 2 0,1-1-1,-1 0 1,0 1 0,0-1-1,0 1 1,0 0 0,-1 0 0,1 0-1,0 0 1,1 3 0,0-1-3,-1 1 0,0-1 0,0 1 0,0 0 1,-1 0-1,1 0 0,-1 0 0,0 0 0,1 10 0,0 2 0,-1 0 0,0 1 0,-2-1 0,0 1 0,-5 31 0,2-33 15,-1-1-1,-1 1 0,0-1 0,-1 1 0,-1-1 0,0-1 1,-1 0-1,-1 0 0,0 0 0,-1-1 0,0 0 0,-1-1 1,-1-1-1,1 1 0,-2-2 0,0 0 0,0 0 0,-1-1 0,0-1 1,-27 12-1,37-18 6,0-1 0,1 1 1,-1-1-1,0-1 0,0 1 1,0 0-1,0-1 0,0 0 0,0 0 1,0 0-1,0 0 0,0-1 1,-7-1-1,10 2-34,0-1 0,0 0 0,0 1 0,0-1 0,0 0 1,0 1-1,0-1 0,0 0 0,0 0 0,0 0 0,1 0 0,-1 0 0,0 0 1,1 0-1,-1 0 0,0 0 0,0-2 0,1 0-127,-1 0-1,1 0 1,-1 1 0,1-1 0,0 0-1,0 0 1,0 0 0,1 1 0,-1-1-1,1-4 1,1 3-318,0 0-1,0 0 1,0 0-1,0 0 1,0 1-1,1-1 1,-1 0-1,1 1 1,0 0-1,0 0 1,1 0-1,-1 0 1,1 0-1,7-4 1,29-21-6183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8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12118,'0'0'0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41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89 10917,'0'0'9348,"-4"-4"-9280,4 4-68,0 0 0,0 0-1,0 0 1,0 0 0,0 0 0,0 0-1,0 0 1,0 1 0,0-1 0,0 0-1,0 0 1,0 0 0,0 0 0,0 0-1,0 0 1,0 0 0,0 0 0,0 0-1,0 0 1,0 0 0,0 0 0,0 1-1,0-1 1,0 0 0,0 0 0,-1 0-1,1 0 1,0 0 0,0 0-1,0 0 1,0 0 0,0 0 0,0 0-1,0 0 1,0 0 0,0 0 0,0 0-1,0 0 1,-1 0 0,1 0 0,0 0-1,0 0 1,0 0 0,0 0 0,0 0-1,0 0 1,0 0 0,0 0 0,0 0-1,0 0 1,-1 0 0,1 0 0,0 0-1,0 0 1,0 0 0,0 0 0,0 0-1,0 0 1,0 0 0,0 0-1,0-1 1,0 1 0,0 0 0,0 0-1,0 0 1,0 0 0,-1 1 0,1 0 0,0 0 0,0 0 0,0 0 0,0 1 0,0-1 0,0 0 0,1 0 0,-1 0-1,0 0 1,0 0 0,1 0 0,-1 0 0,1 0 0,-1 0 0,1 0 0,-1 0 0,1 0 0,0-1 0,-1 1 0,1 0 0,0 0 0,0 0 0,0-1 0,0 1 0,-1 0 0,1-1 0,0 1 0,0-1-1,0 1 1,0-1 0,0 0 0,0 1 0,0-1 0,0 0 0,1 0 0,-1 1 0,0-1 0,0 0 0,0 0 0,0 0 0,0-1 0,0 1 0,0 0 0,0 0 0,0 0 0,0-1 0,0 1-1,0-1 1,0 1 0,0-1 0,1 0 0,0 0 1,-1 0-1,1-1 1,-1 1-1,1-1 0,-1 1 1,0-1-1,0 0 1,0 1-1,0-1 1,0 0-1,0 0 0,0 0 1,0 0-1,-1 0 1,1 1-1,-1-1 1,0 0-1,1-4 0,0-42 308,-1 34 113,0 13-384,-1 1 0,1-1 0,0 0 0,0 1 0,-1-1 0,1 0 1,-1 1-1,1-1 0,0 1 0,-1-1 0,1 1 0,-1-1 0,1 1 0,-1-1 1,1 1-1,-1-1 0,0 1 0,1 0 0,-1-1 0,1 1 0,-1 0 0,0 0 1,1-1-1,-1 1 0,0 0 0,1 0 0,-1 0 0,0 0 0,0 0 1,1 0-1,-1 0 0,0 0 0,1 0 0,-1 0 0,0 0 0,1 1 0,-1-1 1,0 0-1,1 0 0,-1 1 0,0-1 0,0 1 0,-2 0-26,1-1-1,-1 1 1,1 0 0,-1 0-1,1 0 1,-1 1-1,1-1 1,0 0-1,0 1 1,0 0 0,-3 1-1,2 4-13,-1 0 1,1 0-1,0 0 0,0 1 1,1-1-1,0 1 0,1-1 1,-1 1-1,1-1 0,1 1 1,0 10-1,2-17-13,1-1 1,-1 1-1,1 0 0,-1-1 1,1 0-1,-1 1 0,1-1 0,-1 0 1,1-1-1,2 1 0,-2 0 2,-1 0 11,0 0 0,0 0 0,-1 0-1,1 0 1,0 0 0,0-1-1,-1 1 1,1-1 0,0 1 0,0-1-1,-1 1 1,1-1 0,-1 0 0,1 0-1,-1 0 1,1 0 0,-1 0-1,1 0 1,-1 0 0,0 0 0,1-1-1,-1 1 1,0-1 0,0 1 0,0 0-1,0-1 1,0-1 0,1-3 100,0 0 1,-1 1 0,0-1 0,0 0-1,-1 0 1,0-11 0,0 17-97,0 0 0,0 0 0,0 0-1,0 1 1,0-1 0,0 0 0,0 0 0,0 0 0,0 1 0,0-1 0,-1 0 0,1 0 0,0 0 0,0 0 0,0 1 0,0-1 0,0 0 0,0 0 0,-1 0 0,1 0 0,0 0 0,0 0 0,0 1 0,-1-1 0,1 0 0,0 0 0,0 0 0,0 0 0,0 0 0,-1 0 0,1 0 0,0 0 0,0 0 0,-1 0 0,1 0 0,0 0 0,0 0-1,0 0 1,-1 0 0,1 0 0,0 0 0,0 0 0,0 0 0,0 0 0,-1-1 0,1 1 0,0 0 0,0 0 0,0 0 0,0 0 0,-1 0 0,1 0 0,0 0 0,0-1 0,0 1 0,0 0 0,0 0 0,-1 0 0,1-1 0,0 1 0,0 0 0,0 0 0,0 0 0,0 0 0,0-1 0,-1 36-4217,1-23-2117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41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405 206 8100,'0'0'7878,"-11"-20"-5984,-38-67-688,45 79-957,-1 0-1,-1 0 0,0 1 1,0 0-1,0 0 1,-1 0-1,0 1 1,0 0-1,-1 0 1,-10-5-1,12 8-69,0 0-1,0 1 0,0-1 0,-1 2 0,1-1 1,-1 1-1,1 0 0,-1 0 0,1 0 1,-1 1-1,0 0 0,-10 2 0,12-1-143,0 1 0,-1 0 0,1 0 0,0 0 0,0 0-1,1 1 1,-1 0 0,0 0 0,1 0 0,0 0 0,-1 1-1,2 0 1,-1 0 0,0 0 0,1 0 0,-6 9 0,-2 5 21,0 1 0,2-1 0,-9 23 0,8-12 55,2 1 1,1 0 0,1 0 0,1 1-1,2 0 1,1 0 0,5 60-1,-3-81-102,1-1 0,0 0 0,1 0 0,0 0 0,1 0 0,-1 0 0,2-1 0,-1 1 0,1-1 0,0 0 0,1 0 0,0 0 0,1 0 0,-1-1 0,12 11 0,-9-10-5,1-1 0,0 0-1,1-1 1,0 0 0,0 0 0,0-1-1,1-1 1,-1 0 0,1 0-1,0-1 1,0 0 0,14 1 0,1 0 38,0-1 1,32-2 0,-50-1-201,0 0 0,0-1 1,0 0-1,-1 0 1,1-1-1,0 0 0,-1 0 1,0-1-1,1 0 0,-1 0 1,13-9-1,-10-3-5727,-7 7-1756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42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19481,'0'0'5853,"-6"18"-5797,-1 11 48,0 1-1,2-1 0,-2 60 1,7-34-31,5 205 664,-1-198-568,3 0 0,18 73 1,-24-134-312,-1 0 0,1 1 0,-1-1 1,1 0-1,-1 0 0,1 1 0,0-1 1,-1 0-1,1 0 0,0 0 0,0 0 0,0 0 1,0 0-1,0 0 0,2 1 0,-2-2-20,-1 1 0,1-1-1,0 0 1,-1 0 0,1 0-1,-1 0 1,1 1-1,0-1 1,-1 0 0,1 0-1,0 0 1,-1 0 0,1 0-1,-1-1 1,1 1-1,0 0 1,-1 0 0,1 0-1,-1 0 1,1-1 0,-1 1-1,1 0 1,0-1-1,-1 1 1,1 0 0,-1-1-1,1 1 1,-1-1 0,0 1-1,1-1 1,-1 1-1,1-1 1,-1 1 0,0-1-1,1 1 1,-1-1 0,0 0-1,10-23-10004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5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0 210 8452,'0'0'6955,"4"10"-6931,0-4-21,1 0 0,0 0 0,0 0-1,1 0 1,-1-1 0,1 0 0,0 0 0,1-1-1,-1 0 1,1 0 0,0 0 0,0-1 0,0 0 0,0 0-1,0-1 1,11 3 0,6 0 9,0-1 0,1 0 0,46-1 0,-56-4-9,-1 0-1,0-1 1,0 0-1,0-1 1,0-1-1,-1 0 1,21-9-1,6-7 30,40-26 0,-19 10 12,3 1 92,2 2-1,94-33 1,-131 57-117,-1 1 0,1 1 0,1 1 0,-1 2 0,1 1 1,0 1-1,-1 2 0,55 6 0,-69-4-16,-1 2-1,1 0 0,-1 1 1,0 0-1,0 1 1,-1 1-1,0 0 1,16 11-1,11 13 12,42 39-1,-50-41-9,1-2 0,38 25 0,-52-41-3,1-1 0,1 0 0,0-2 0,0 0 0,0-1-1,1-2 1,38 6 0,5-5-1,87-4 0,-93-2 1,578-13 843,1020-49-634,-1367 41-203,726-32 42,889-63 1323,-1452 66-60,-452 50-1311,-1 0 0,1 0-1,-1 0 1,1 0 0,-1 0 0,1 0-1,-1 0 1,1 0 0,-1-1-1,1 1 1,-1 0 0,1 0 0,-1 0-1,1-1 1,-1 1 0,1 0 0,-1 0-1,0-1 1,1 1 0,-1 0-1,0-1 1,1 1 0,-1-1 0,0 1-1,1 0 1,-1-1 0,0 1 0,1-1-1,-1 0 1,1-11-2749,-1 10 2129,0-20-5792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05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1427 8724,'0'0'2964,"4"0"-2689,287 1 2907,425-5-2624,-685 3-565,520-8-47,-519 9 47,439-20 6,-160-21 23,852-92 47,-595 122-59,-368 12-12,-26 7 3,181 32 0,-89-7 13,-195-26-5,844 54-48,-340-76 53,649-60-8,-968 60-26,726 2 52,-444 55-30,-209-12-4,731 14 18,-921-44-13,1259-29-6,1774-205 105,-673-36 114,-36-8-182,-836 150-43,4 46 137,-458 26 383,-477 18-176,1645-77 269,-1302 67-525,110-5-41,-2 29-59,-1021 22 25,98 2 7,-177 2-10,0 3-1,74 16 0,-75-6-11,-45-14 17,-1 1-12,-9-2-463,-14 0-1788,-11-2-3026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07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57 11109,'0'0'1641,"-1"21"-755,-4 67-129,4-75-668,1 0 0,0-1-1,1 1 1,1 0 0,0-1-1,1 0 1,0 1 0,1-1-1,0 0 1,1-1 0,0 1-1,1-1 1,0 0 0,1 0-1,0-1 1,16 18 0,-21-25-80,1 0 1,0-1 0,0 1-1,0-1 1,0 0 0,0 0-1,0 0 1,0 0 0,1-1 0,-1 1-1,1-1 1,0 0 0,-1 0-1,1 0 1,0 0 0,3-1-1,-4 0-4,-1 0 0,1 0 0,-1 0 0,1-1 0,-1 1 0,1-1 0,-1 0 0,0 0 0,1 0 0,-1 0 0,0 0 0,0 0 0,1 0-1,-1-1 1,0 1 0,0-1 0,-1 0 0,1 0 0,0 1 0,-1-1 0,1 0 0,-1 0 0,1 0 0,1-4 0,2-6 24,0 0-1,-1 0 1,0 0 0,-1-1 0,-1 1 0,0-1-1,0 0 1,-1-16 0,-1 19 17,0 0-1,-1 0 1,0 0-1,0 0 1,-1 0-1,0 0 1,-1 0-1,0 1 1,-1-1-1,0 1 1,-6-10-1,2 8 20,0 0 0,-1 1 0,0 0-1,-1 1 1,0 0 0,0 0-1,-1 1 1,-20-12 0,23 16-76,0 0 0,0 0 0,0 1 0,0 0-1,-1 0 1,1 1 0,-1 0 0,0 1 0,0 0 0,0 0 0,1 1 0,-1 0 0,0 0 0,-10 2 0,16-1-92,1-1 1,-1 1-1,1 0 1,-1 0-1,1 0 1,0 0-1,-1 0 1,1 1-1,0-1 1,0 1-1,0-1 1,0 1-1,0 0 1,1 0-1,-1 0 1,0 0-1,1 0 1,-1 0-1,1 0 1,0 0-1,0 0 1,0 1-1,-1 2 1,0 3-984,0 0 1,0 0 0,1 1-1,0-1 1,1 14 0,0 22-7354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08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1 137 12374,'0'0'3070,"-1"11"-2958,1 1-80,1-1-1,1 1 0,-1-1 0,2 1 0,-1-1 0,2 0 0,0 0 0,0 0 0,1-1 0,9 16 0,-1-2 21,2-1 0,1-1 0,34 38 0,-44-54-39,0 0 1,0-1-1,0 0 0,0 0 1,1-1-1,0 1 0,0-2 1,0 1-1,0-1 0,1 0 1,-1 0-1,1-1 0,0 0 1,-1 0-1,1-1 0,0 0 1,0 0-1,13-1 0,-18-1 25,0 1-1,0 0 0,1-1 1,-1 0-1,0 0 0,0 0 1,0 0-1,0 0 0,-1-1 0,1 1 1,0-1-1,-1 1 0,1-1 1,-1 0-1,4-3 0,-2 0 32,1 0 0,-1-1 0,0 1 0,0-1 0,-1 0 0,5-11 0,-1 0 48,0-1 0,-2-1 0,-1 1 0,4-24 0,-2-23 115,-4-91 0,-3 87-344,2 71-117,-1-1-1,1 0 0,-1 0 0,1 0 0,-1 0 0,1 0 0,-1 0 0,1 0 0,0-1 1,-1 1-1,1 0 0,0 0 0,0 0 0,0-1 0,0 1 0,0 0 0,0-1 0,1 2 1,0-1-232,20 10-3851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08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14006,'0'0'2386,"-2"20"-1768,-3 52-168,5 121 0,15-38-382,14 263 122,-24-310-387,-5-101-1257,1-11-155,0-15-1056,-1-22-2311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08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 11045,'0'0'6387,"156"-88"-5475,-91 71-736,6 10-176,-6 7-48,-9 0-1392,-12 0-3138,-15 0-5955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09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76 209 15559,'0'0'1620,"0"27"-583,-1 7-748,0 9 123,9 86 0,26 102-146,25 275-185,-57-479 15,-1-18-443,1-17-1323,0-90-5872,-2 28 899</inkml:trace>
  <inkml:trace contextRef="#ctx0" brushRef="#br0" timeOffset="1">0 240 9604,'0'0'3757,"6"-22"-2802,-1 4-691,-4 9-190,1 1 1,0-1-1,0 1 1,1 0-1,0 0 1,0 0-1,1 0 1,0 0 0,0 1-1,1 0 1,0 0-1,0 0 1,1 0-1,12-10 1,-5 7-42,0 1 0,1 0-1,1 1 1,-1 1 0,25-10 0,-31 14-33,0 1-1,0-1 1,0 2-1,1-1 1,-1 1 0,0 0-1,1 1 1,-1-1 0,1 2-1,-1-1 1,1 1-1,14 4 1,-21-4-3,0 0 0,0 0 0,1 1 0,-1-1 0,0 0 0,0 1 0,-1-1 0,1 1 0,0 0-1,0 0 1,-1 0 0,1 0 0,-1 0 0,0 0 0,1 0 0,-1 0 0,0 0 0,0 1 0,-1-1 0,1 0 0,0 4 0,2 6-6,-2-1-1,1 0 1,-1 16-1,-1-23 11,0 16 21,-1-1 0,0 0 1,-2 0-1,0 0 0,-1 0 0,-8 24 0,7-30 42,0-1-1,-1 0 0,0 0 0,-1-1 1,0 0-1,0 0 0,-1-1 0,-1 0 0,0 0 1,-13 11-1,21-21-77,1 1 0,0-1 0,0 0 0,-1 1 0,1-1 0,0 0 0,0 1 0,-1-1 0,1 0 0,0 0 0,-1 1 0,1-1 0,-1 0-1,1 0 1,0 1 0,-1-1 0,1 0 0,-1 0 0,1 0 0,0 0 0,-1 0 0,1 0 0,-1 0 0,1 0 0,-1 0 0,1 0 0,-1 0 0,1 0 0,0 0 0,-1 0 0,-1-14-2235,2 8 1185,0-36-7839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4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8612,'0'0'9164,"0"6"-8969,-1 163 425,-3-20 168,29 259 0,-23-398-761,-2-3 5,1-1-1,0 1 0,1-1 0,0 0 0,0 0 0,4 11 0,-6-17-34,1 0 1,-1 0-1,0 0 1,0 1-1,0-1 1,0 0-1,1 0 1,-1 0-1,0 0 1,0 1-1,0-1 1,1 0-1,-1 0 1,0 0-1,0 0 0,1 0 1,-1 0-1,0 0 1,0 0-1,1 0 1,-1 0-1,0 0 1,0 0-1,0 0 1,1 0-1,-1 0 1,0 0-1,0 0 0,1 0 1,-1 0-1,0 0 1,0 0-1,1 0 1,-1-1-1,0 1 1,0 0-1,0 0 1,1 0-1,-1 0 1,0 0-1,0-1 1,0 1-1,0 0 0,0 0 1,1 0-1,-1-1 1,0 1-1,0 0 1,0 0-1,0-1 1,0 1-1,0 0 1,8-15-488,14-83-4318,-10 28-1528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9.0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350 2 10069,'0'0'2694,"-21"0"-1453,-9-1-843,4 0 275,-46 4 1,64-2-516,1 1 0,0 0 1,-1 0-1,1 1 0,0 0 1,0 0-1,0 0 1,0 1-1,1 0 0,-1 1 1,1-1-1,0 1 0,1 1 1,-1-1-1,1 1 1,0 0-1,0 0 0,1 0 1,-5 9-1,-2 3-30,2 0-1,0 0 1,1 1-1,1 0 1,1 0 0,-5 25-1,6-3 21,1-1 1,2 64-1,2-71-78,1-27-60,-1 1 0,1-1-1,-1 0 1,2 1 0,-1-1 0,1 0 0,0 0-1,0 0 1,1 0 0,0 0 0,0-1 0,0 1 0,0-1-1,1 0 1,0 0 0,0 0 0,1 0 0,-1-1-1,1 0 1,0 0 0,0 0 0,1 0 0,-1-1-1,1 0 1,-1 0 0,1 0 0,10 2 0,1 1-1,1-1 0,0-1-1,0-1 1,0-1 0,1 0 0,-1-1 0,0-1 0,30-4 0,-33 1-28,1 0 0,-1-2 0,0 0-1,0-1 1,15-8 0,-10 5-168,-19 8 98,-1 1 1,0 0-1,1 0 0,-1 0 0,0 0 0,1 0 0,-1 0 0,0-1 1,0 1-1,1 0 0,-1 0 0,0-1 0,0 1 0,1 0 0,-1 0 1,0-1-1,0 1 0,0 0 0,1 0 0,-1-1 0,0 1 0,0 0 0,0-1 1,0 1-1,0 0 0,0-1 0,0 1 0,0 0 0,0-1 0,0 1 1,0 0-1,0-1 0,0 1 0,0 0 0,0-1 0,0-2-831,0-9-4085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09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13862,'0'0'1489,"11"19"-1057,71 128-42,-74-132-286,2 3 36,1 0-1,15 19 1,-23-34-126,0 1 1,0-1 0,0 0-1,0 0 1,0 0-1,0 0 1,1-1 0,-1 1-1,1-1 1,0 0-1,0 0 1,0-1-1,0 1 1,0-1 0,0 1-1,7 0 1,-9-2 5,-1 0 1,1 0-1,-1-1 1,1 1-1,-1 0 0,1-1 1,-1 1-1,1-1 1,-1 1-1,1-1 1,-1 0-1,0 1 1,1-1-1,-1 0 1,0 0-1,0 0 0,0 0 1,0 0-1,1 0 1,-2-1-1,1 1 1,0 0-1,0 0 1,1-3-1,14-38 551,-13 33-506,10-46 44,-3-1-1,-2 0 1,2-86 0,-10 174-3505,0 5-3058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10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16552,'0'0'1035,"-3"25"-1054,-1 14 36,1 0-1,3 0 1,5 59 0,58 609 1429,-60-675-1878,-3-32 415,0 0-1,0 0 1,0-1 0,0 1-1,1 0 1,-1 0-1,0 0 1,0 0 0,0 0-1,0 0 1,0 0-1,0 0 1,0 0 0,0 0-1,0 0 1,0 0-1,0 0 1,0 0 0,0 0-1,0 0 1,0 0-1,0 0 1,0-1 0,0 1-1,0 0 1,0 0 0,0 0-1,0 0 1,1 0-1,-1 0 1,0 0 0,0 0-1,0 0 1,0 0-1,0 0 1,0 0 0,0 0-1,0 0 1,0 0-1,0 0 1,0 0 0,0 0-1,2-20-1270,1-25-3015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10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 14695,'0'0'3441,"136"-17"-2688,-58 10-465,2 5-288,-3 2-16,-13 0-2721,-21 0-6452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12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1 185 9845,'0'0'3449,"21"-10"-2785,33-15 67,2 3 0,60-15 0,8 9 248,0 6 0,182-9 0,260 22-1380,-421 9-96,-143 0-45,-28 2-2393,-18 9-2014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12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1 228 13238,'0'0'1633,"131"-61"-705,-12 24 1025,31-3-848,18 1-481,4 11-96,-2 10-272,-15 14-256,-21 4 0,-25 4-48,-26 22-496,-25 3-512,-19 1-689,-20-1-368,-19-7-3026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16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1063 177 7491,'0'0'403,"-21"-12"-8,-2-1-230,-109-56 983,96 52-453,-1 3 1,0 1-1,-50-11 0,62 19-404,0 1 0,-1 1 0,1 1 0,-1 2 0,0 0 0,-27 5 0,39-2-252,0 1-1,0 0 1,0 1-1,1 1 1,0 0 0,0 1-1,0 0 1,1 1 0,0 0-1,0 1 1,1 0 0,-14 16-1,-2 4-43,2 1 1,0 1-1,-27 46 0,28-38 43,1 1 0,2 1 0,2 1 0,2 0 1,1 1-1,3 1 0,1 1 0,3 0 0,-7 67 0,11 125 918,7-191-680,2 0 0,2 0 0,15 51 0,-6-41-74,4 0 0,1-1 0,3-1 0,3-2-1,1 0 1,56 78 0,-58-98-121,1-1 0,1-1 0,1-1 1,2-2-1,1-1 0,1-1 0,1-2 0,1-1 0,1-2 0,54 24 0,-52-30-60,1-1 1,0-2-1,1-1 0,0-2 1,0-2-1,1-2 0,0-1 1,0-2-1,75-8 0,-90 2-17,-1-1-1,0-1 1,-1-1-1,1-2 1,-2 0-1,1-1 1,-2-1-1,1-1 1,-2-1-1,27-23 1,-3-2 3,-2-2 0,-1-2 0,44-62 0,-42 47 13,-3-1 0,47-94 0,-68 113-4,-2 0 0,-2-1 1,-1-1-1,-3 0 0,9-58 1,-13 40 32,-3 0 1,-2-1 0,-3 1 0,-3 0 0,-2-1 0,-3 2 0,-2-1 0,-3 1 0,-30-79-1,-33-43 115,67 161-42,0 1-1,-2 1 0,0 0 1,-1 1-1,-1 0 1,-30-28-1,40 41-145,0 1 1,0-1-1,0 1 0,0 0 0,-1 0 0,0 0 0,1 1 0,-1-1 1,0 1-1,0 1 0,0-1 0,0 0 0,0 1 0,-1 0 0,1 1 1,-9-1-1,22 8-6083,11-5-80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16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75 338 8020,'0'0'8641,"-13"-1"-7323,-35-3-344,35-1-61,16 2-818,-2 3-34,3-4 35,0 1 0,0-1-1,1 1 1,-1 1 0,1-1-1,7-2 1,8-5 152,55-36 526,107-87-1,-40 26-594,-135 103-200,-11 16-635,-29 57-2646,13-21-2870,8-19-1509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17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0 363 11989,'0'0'8660,"136"-131"-7603,-65 72-401,2 5-432,-13 3-224,-4 12 0,-17 17-1136,-27 16-3394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38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316 18 10549,'0'0'3457,"-26"-3"-1664,-85-10-323,102 12-1279,0 0 0,0 1-1,0 0 1,0 1 0,0 0 0,-9 2-1,14-2-130,0 0-1,0 1 0,0-1 1,0 1-1,0 0 0,1 0 0,-1 0 1,1 1-1,-1-1 0,-3 5 0,1 0-16,1 0-1,0 1 1,1 0-1,-1 0 1,1 0-1,1 0 1,-1 1-1,2-1 1,-4 14-1,0 10-15,0 0 1,3 0-1,0 1 1,4 44-1,-1-43-25,0-17 0,0 0 1,2 1 0,0-1-1,1 0 1,1 0 0,0 0-1,2-1 1,-1 1 0,15 25-1,-16-34-12,1 0 1,1 0-1,0-1 0,0 1 0,0-1 0,1 0 0,0-1 0,0 0 1,1 0-1,-1 0 0,1-1 0,1 0 0,-1-1 0,1 0 0,0 0 0,0-1 1,0 0-1,0 0 0,10 1 0,9 0-196,0-1 0,44-1-1,-57-3-397,0 0-1,0-1 1,-1 0-1,1-1 1,0-1-1,19-7 1,18-16-5647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39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8404,'0'0'8513,"1"23"-8086,-1-14-378,3 39 244,14 75 0,-2-45 168,-3 0 1,3 140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9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1 166 8404,'0'0'5208,"4"-8"-4371,103-146 2389,-106 154-3205,-1 0 1,0 0-1,0-1 1,0 1-1,0 0 1,0 0-1,1 0 1,-1-1-1,0 1 1,0 0-1,0 0 1,1 0-1,-1 0 1,0-1-1,0 1 1,1 0-1,-1 0 1,0 0-1,0 0 1,0 0-1,1 0 1,-1 0-1,0 0 1,1 0-1,-1 0 1,0 0-1,0 0 1,1 0-1,-1 0 1,0 0-1,0 0 1,1 0-1,-1 0 1,0 0 0,0 0-1,1 0 1,-1 0-1,0 0 1,0 1-1,1-1 1,-1 0-1,0 0 1,0 0-1,0 0 1,1 1-1,-1-1 1,0 0-1,0 0 1,0 0-1,0 1 1,0-1-1,1 0 1,-1 0-1,0 1 1,0-1-1,0 0 1,5 15-26,4 36 186,-3-1 0,-3 1-1,-3 76 1,-1-58 112,0 2-46,-1-24 139,6 56 0,5-64 96,-5-23-873,-4-20-2384,-6-18-3143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39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396 23 9620,'0'0'3485,"-27"-4"-1452,-85-11-465,102 14-1347,0 0 0,1 0 0,-1 0 0,0 1 0,0 1-1,1 0 1,-1 0 0,0 1 0,1 0 0,0 0 0,-1 1-1,1 1 1,-12 5 0,14-4-177,0 1-1,0 0 1,1 0-1,0 1 1,0 0-1,0 0 1,1 0-1,0 0 1,1 1-1,-1 0 1,1 0-1,-3 10 1,0 0-26,1 1 0,0 0 0,1 0 1,2 1-1,-3 25 0,3 0-1,5 54 1,-2-89-14,1 1-1,0-1 1,1 1-1,0-1 1,1 0-1,0 1 1,1-1 0,0-1-1,0 1 1,1 0-1,0-1 1,1 0-1,0-1 1,0 1-1,1-1 1,0 0 0,1-1-1,0 1 1,0-1-1,0-1 1,1 0-1,0 0 1,0-1-1,0 0 1,1 0 0,0-1-1,0 0 1,0-1-1,18 3 1,-12-3-100,1-2 1,1 0 0,-1-1-1,0 0 1,0-2 0,0 0-1,-1-1 1,24-6-1,-28 4-657,1 0-1,-1 0 1,0-1-1,0 0 0,-1-1 1,19-15-1,19-23-7660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40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 11237,'0'0'5464,"11"-7"-5440,39-22-21,-47 27-3,-1 1 0,1 0 0,0-1 1,0 1-1,0 1 0,-1-1 0,1 0 1,0 1-1,0-1 0,0 1 0,0 0 1,0 0-1,0 0 0,0 1 0,0-1 1,0 0-1,3 2 0,-4-1 5,0 0 1,0 0-1,0 1 1,0-1-1,-1 1 1,1-1-1,0 1 0,-1 0 1,1-1-1,-1 1 1,0 0-1,1 0 1,-1 0-1,0 0 0,0 0 1,0 0-1,0 3 1,3 8 102,-2 0 0,0 0 1,0 0-1,-1 1 1,-2 22-1,1-22 100,-1 3-85,0 0-1,-2 0 1,0 0 0,-1-1-1,0 0 1,-1 1 0,-9 17-1,-61 109 1259,50-99-445,24-43-904,1-1 1,-1 1-1,1 0 1,-1-1-1,1 1 1,-1 0-1,1 0 1,-1-1-1,1 1 1,0 0-1,-1 0 1,1 0-1,0-1 1,0 1-1,0 0 1,-1 0 0,1 0-1,0 0 1,0-1-1,0 1 1,0 0-1,1 0 1,-1 0-1,0 0 1,0-1-1,0 1 1,1 0-1,-1 0 1,0 0-1,2 1 1,0-1 0,0-1 0,0 1 0,0 0 0,0-1 0,0 0 0,0 1 0,1-1 0,-1 0 0,0 0 0,3 0 0,8 0-46,269 3 650,-167-4-3329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41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74 10997,'0'0'3143,"-26"-10"-1116,-83-31-327,93 36-1212,1 0 1,-1 0-1,-19-2 0,28 7-248,0-1 0,1 1-1,-1 1 1,0-1 0,1 1-1,-13 3 1,16-3-210,0 0 1,1 1-1,-1-1 1,1 0-1,-1 1 1,1 0-1,0-1 0,-1 1 1,1 0-1,0 0 1,0 0-1,1 0 1,-1 1-1,0-1 1,1 0-1,-1 1 0,1 0 1,0-1-1,-1 4 1,-3 7-8,0 0 0,-3 23 0,6-28-2,-5 41-12,1 1 1,3-1-1,5 71 0,-2-104-9,1 0 0,1 0 1,1 0-1,0 0 0,1 0 0,0-1 0,2 1 0,6 14 0,-7-21-1,0 0 0,0-1 0,1 1 0,0-1 1,1-1-1,0 1 0,0-1 0,0 0 0,1-1 0,0 1 0,0-2 0,0 1 0,1-1 0,11 5 0,-5-4-58,1-1 0,0-1 1,0 0-1,0 0 0,1-2 1,-1 0-1,1-1 0,-1-1 1,1 0-1,-1-1 0,22-5 1,-23 3-557,-1 0 1,1-1 0,-1-1-1,0 0 1,0-1 0,0-1 0,19-12-1,24-25-6399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41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15735,'0'0'5651,"3"103"-5171,7-13-32,-6 19-352,-4 16-64,0 1-32,0-8-624,-7-22-2193,0-30-6147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42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381 161 10965,'0'0'8030,"-10"-20"-7357,-37-65-44,45 81-553,-1 0-1,0 0 1,0 1-1,0-1 1,0 1-1,-1-1 1,1 1-1,-1 0 1,0 0-1,0 1 1,0-1-1,0 1 1,-1 0 0,1 0-1,-8-2 1,3 2 26,0 1 1,0 0-1,-1 0 1,1 1-1,-13 1 1,6-1-9,10 1-66,-1 0-1,0 1 1,1-1-1,0 1 1,-1 0-1,1 1 1,0 0-1,0 0 1,0 0-1,1 0 0,-1 1 1,1 0-1,0 0 1,0 1-1,0 0 1,0-1-1,1 1 1,0 1-1,0-1 1,1 1-1,-7 11 1,2-2 8,1 0 1,1 1-1,0 0 1,1 0-1,0 1 1,1-1-1,-2 29 1,4-20-11,0-1 0,2 0 0,1 0 0,1 1 0,7 34 0,-8-53-73,1-1 0,-1 1 0,2 0 0,-1 0 0,0-1 0,1 1 0,0-1-1,1 0 1,-1 0 0,1 0 0,0-1 0,0 1 0,0-1 0,1 0 0,-1 0 0,1 0 0,0-1 0,0 1 0,1-1 0,-1-1 0,1 1 0,-1-1 0,1 0 0,0 0 0,0 0 0,0-1 0,7 1 0,-1 0-487,0-1 0,0-1 0,0 0-1,0-1 1,0 0 0,0 0 0,22-7 0,-23 5-460,-1-1 1,0-1-1,0 1 1,0-2 0,10-6-1,40-33-7714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43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12 109 11429,'0'0'7964,"-2"-6"-7348,0 2-523,0 0-1,1-1 1,0 1-1,-1 0 0,2-1 1,-2-8-1,2 11-83,1 0 0,-1 0 0,0 0 0,1 0 1,-1 0-1,1 1 0,-1-1 0,1 0 0,0 0 0,0 0 0,0 1 0,0-1 0,0 0 0,1 1 0,-1-1 0,0 1 0,1-1 0,-1 1 0,1 0 0,-1 0 0,3-2 0,1 0-9,1-1 0,0 1 0,0 0 0,1 0 0,-1 1 0,1 0 0,7-2 0,-12 4-2,1-1 0,0 1 0,0-1 0,0 1 0,0 0 0,0 0 0,0 0 0,0 1 0,0-1 0,0 1 0,-1-1 0,1 1 0,0 0 0,0 0 0,-1 0 0,1 1 0,0-1 0,-1 1 0,5 3 0,-3-1 1,0 0 1,-1 1 0,0 0-1,0 0 1,0 0-1,0 0 1,-1 0-1,0 1 1,0-1 0,0 1-1,0-1 1,-1 1-1,0 6 1,2 12 1,-1 45 0,-2-50 0,-1 0 48,-1 1 0,-1-1 0,0 1 0,-1-1 0,-1 0 0,-15 35 0,3-17 801,-1-1 0,-33 47-1,51-83-840,0 0 0,1 0 0,-1 0-1,0 0 1,0 0 0,0 0 0,0 0 0,0 0-1,0 0 1,0 0 0,0 0 0,1 0 0,-1 0-1,0 0 1,0 0 0,0 0 0,0 0-1,0 0 1,0 0 0,0 0 0,0 0 0,1 0-1,-1 0 1,0 0 0,0 0 0,0 0 0,0 0-1,0 1 1,0-1 0,0 0 0,0 0 0,0 0-1,0 0 1,0 0 0,0 0 0,0 0 0,0 0-1,0 0 1,0 1 0,0-1 0,0 0 0,1 0-1,-1 0 1,0 0 0,0 0 0,-1 0 0,1 0-1,0 1 1,0-1 0,0 0 0,0 0 0,0 0-1,0 0 1,0 0 0,0 0 0,7 0-19,11-1 28,1-1 0,0-1 0,-1 0 0,1-2 0,-1 0 0,0-1-1,27-13 1,115-69-158,-152 83-96,25-17 14,-31 21-10,-1 0 0,1 0-1,-1 0 1,0 0 0,0-1-1,0 1 1,0 0 0,0-1-1,0 1 1,0-1 0,0 1-1,0-1 1,-1 1 0,1-1-1,0 1 1,-1-1 0,1-2-1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44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7091,'0'0'3116,"0"18"-2358,1 141 1488,20 231 866,-1-51-2430,21 1324 713,8-711-1163,41-5-34,-45-506 34,33 704 93,-45-553-202,8 494 93,-35 0-265,-6-1034 45,40 706 58,56-3-57,-42-442-18,9 64 44,-43-192 112,-12-95-113,3-1 0,40 149-1,-40-198-23,3-1 0,1 0 0,36 65 0,-51-103-3,0-1 0,0 1-1,0-1 1,0 0-1,0 1 1,0-1-1,1 0 1,-1 1 0,0-1-1,0 0 1,0 1-1,0-1 1,1 0-1,-1 1 1,0-1 0,0 0-1,1 0 1,-1 1-1,0-1 1,1 0 0,-1 0-1,0 1 1,1-1-1,-1 0 1,0 0-1,1 0 1,-1 0 0,1 0-1,-1 1 1,0-1-1,1 0 1,-1 0-1,0 0 1,1 0 0,-1 0-1,1 0 1,-1 0-1,0 0 1,1-1-1,-1 1 1,0 0 0,1 0-1,-1 0 1,1 0-1,0-1 1,4-18-1136,-4-20-1636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46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7379,'0'0'3301,"2"8"-2520,59 459 4048,-35 14-3705,-25-452-1007,16 1563 1316,-19-1067-833,-28 662 638,-30 1318 53,114-1621-1091,-8-461-168,0-7-19,-22-184-63,66 276-1,66 280-361,-128-635 306,17 114-222,19 444 0,-63-668 269,-2 264-39,-6-238-1175,7-68 1230,0-1 0,0 0 0,-1 0 0,1 0 0,0 0 0,0 0 0,0 0-1,0 0 1,0 0 0,0 1 0,0-1 0,-1 0 0,1 0 0,0 0 0,0 0 0,0 0 0,0 0 0,0 0 0,-1 0 0,1 0 0,0 0 0,0 0-1,0 0 1,0 0 0,-1 0 0,1 0 0,0 0 0,0 0 0,0 0 0,0 0 0,0 0 0,-1 0 0,1 0 0,0-1 0,0 1 0,0 0 0,0 0-1,0 0 1,0 0 0,0 0 0,-1 0 0,1 0 0,0 0 0,0-1 0,0 1 0,0 0 0,0 0 0,0 0 0,0 0 0,0 0 0,0 0 0,0-1-1,0 1 1,0 0 0,0 0 0,0 0 0,0 0 0,0 0 0,0-1 0,0 1 0,0 0 0,0 0 0,0 0 0,0 0 0,0-1 0,-7-12-1301,-8-22-2343,-10-13-2598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48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0 8644,'0'0'2956,"5"7"-2508,6 39 512,-2 1 1,-2 1-1,1 50 0,-4-52-554,17 203 658,44 578 579,-31 3-743,-32 415 520,-57 2-254,-58-317-713,-9 114 286,111-155-325,40-327-434,-10-267 48,63 618-20,13-7-184,43 257-3,-75-854 179,-24-128-3,-37-174-23,-14-36-1774,-23-41 1,18 40 310,-30-58-3991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50.3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0 859 3298,'0'0'5719,"8"3"-5444,19 4 405,-1-1 0,1-1 0,0-2 0,52 1 0,-37-5-409,1-2 0,68-14 0,24-4 269,269-7 1,-184 18-214,81 0-298,170-15 12,89-14-9,-473 39-34,456-18-63,160-31 76,-185 17 29,-423 25-34,937-57-25,-264 15 51,208-29 189,-623 66-132,467-7 260,22-9 293,965-42-327,-611 57 1035,-42 11-840,-597 4-406,186-24 19,452-108 693,-569 56-531,62 7-239,-685 67-206,2 0 368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0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83 8292,'0'0'10554,"-6"0"-9991,4 0-525,5 0 220,343-30 1155,-241 17-1321,-39 3-49,-32 4 65,58-2-1,-91 8-77,-1-6-4776,0-4-2898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0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8180,'0'0'221,"13"0"-178,180 4 915,-167-2-932,1-1 0,-1-1 1,1-1-1,-1-1 0,0-2 1,0-1-1,37-11 0,-8-2-18,288-88 20,-279 91-27,2 2 0,0 4 0,93-3 0,-18 13-22,141 19 0,88-5-391,-77-7 231,-228 1 203,-1 3 0,114 35 0,26 6 785,-110-38-757,116 4 0,99-13 109,-96-3 633,0 7 208,254 47 1,57-7 605,0-45-2576,-351-5-1510,-126-1 173,-13-1-465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27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 8740,'0'0'8807,"8"-7"-8378,11-10-193,0-2 0,0 0-1,-2-1 1,18-28 0,20-22-116,-54 69-115,-1 1-1,0-1 0,0 1 0,0 0 1,0 0-1,1-1 0,-1 1 0,0 0 1,0-1-1,1 1 0,-1 0 0,0 0 0,0-1 1,1 1-1,-1 0 0,0 0 0,1 0 1,-1-1-1,0 1 0,1 0 0,-1 0 0,1 0 1,-1 0-1,0 0 0,1 0 0,-1 0 1,0 0-1,1 0 0,-1 0 0,0 0 0,1 0 1,-1 0-1,1 0 0,-1 0 0,0 0 1,1 0-1,0 1 0,4 15 72,-5 42-10,-1-40-8,0 87 93,3 127 317,0-212-379,1 0 0,1-1 1,0 1-1,1-1 0,2 0 1,0 0-1,15 29 1,-20-46 423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2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13206,'0'0'6307,"163"-29"-6291,-100 14-16,-2 2-64,-5 4-784,-15 9-2882,-12 0-7203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28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69 234 5282,'0'0'7110,"-1"22"-6509,1 4-535,-7 110 41,2-70-5,2-19 616,-1 0-1,-3-1 1,-22 79-1,18-96 260,10-27-516,1-7-248,5-84-211,4 0 0,31-129 0,-19 111-13,-15 77 26,-2 0 282,2-1 0,1 1-1,2 0 1,0 1 0,20-40 0,-28 68-249,-1-1 0,1 1 0,0-1 0,0 1 0,0-1 0,0 1 0,0 0 0,0 0 0,0-1 0,0 1 0,1 0 0,-1 0 0,0 0 0,1 0 0,-1 0 0,1 1 1,2-2-1,-3 2-27,0 0-1,0 0 1,0 0 0,0 0 0,0 0 0,-1 0 0,1 1 0,0-1 0,0 0 0,0 1 0,0-1 0,-1 1 0,1-1 0,0 1 0,0-1-1,-1 1 1,1-1 0,0 1 0,-1 0 0,1-1 0,0 1 0,-1 0 0,1 1 0,3 5 52,0 1-1,0-1 1,-1 1 0,0 1-1,3 11 1,19 101 202,-4 2 0,5 170 0,-25-238-677,-1-35-1966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28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16904,'0'0'2689,"153"0"-2305,-100 0-384,1-2-32,-6-7-816,-11 0-2850,-8 1-6451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29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5 262 8292,'0'0'6509,"19"-2"-5852,62-13-49,-73 13-542,0-1-1,0 0 1,0 0-1,0-1 1,-1 0 0,0-1-1,0 1 1,0-1 0,0-1-1,-1 1 1,0-1-1,0 0 1,0 0 0,-1-1-1,9-14 1,-3 6 23,-5 9 7,-1-1-1,-1-1 1,1 1-1,-1-1 1,0 0-1,-1 0 1,0 0-1,0 0 0,-1 0 1,0-1-1,-1 1 1,1-1-1,-1-12 1,-1 20-54,-1 0-1,1 0 1,-1 0 0,1 0 0,-1 0 0,0 1 0,1-1-1,-1 0 1,0 0 0,1 1 0,-1-1 0,0 0-1,0 1 1,0-1 0,1 1 0,-1-1 0,0 1-1,0-1 1,0 1 0,0 0 0,0-1 0,0 1-1,0 0 1,0 0 0,0 0 0,0 0 0,-2 0 0,1-1-20,0 1 1,-1 0 0,1 0 0,0 0 0,0 0-1,0 0 1,-1 0 0,1 1 0,0-1 0,0 1 0,0-1-1,-4 3 1,3 0-19,1 0-1,0 0 1,-1 0-1,1 0 1,0 1-1,1-1 1,-1 1-1,0-1 1,1 1-1,0 0 1,0-1-1,0 1 1,1 0 0,-1 4-1,-3 63 21,3-56-13,1 42 79,2 0-1,3 0 0,17 84 1,-10-88-72,-1-7 6,-2 1 0,-1 0 0,1 62 0,-10-107-23,1-1 0,0 1-1,-1-1 1,1 0 0,-1 1-1,0-1 1,1 0 0,-1 0-1,0 1 1,0-1 0,1 0-1,-1 0 1,0 0 0,0 0-1,-1 0 1,1 0 0,0 0-1,0 0 1,0-1 0,0 1-1,-1 0 1,1-1 0,0 1-1,-1-1 1,-2 1 0,-42 10 5,38-9-14,-77 10-244,-20 4 254,163-38 1036,-9 3-1007,30-3 163,1 4-1,84-7 1,-31 4-889,-126 21 253,0-2 0,-1 1 0,1-1-1,-1 0 1,1 0 0,-1-1 0,0 0 0,0 0 0,9-6 0,8-13-5750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30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90 124 9108,'0'0'6384,"0"20"-5362,0 4-797,-4 108 489,3-122-642,-3 52 528,-3 0 0,-2-1-1,-22 76 1,15-109-194,16-28-400,0 1 1,0-1-1,-1 0 0,1 1 1,0-1-1,0 0 1,-1 1-1,1-1 1,0 0-1,-1 0 0,1 1 1,0-1-1,-1 0 1,1 0-1,0 0 1,-1 1-1,1-1 0,-1 0 1,1 0-1,0 0 1,-1 0-1,1 0 1,-1 0-1,1 0 0,-1 0 1,0-1-7,1 1 0,-1-1 0,1 1 1,-1-1-1,1 0 0,-1 0 0,1 1 0,0-1 0,-1 0 1,1 0-1,0 1 0,-1-1 0,1 0 0,0 0 0,0 0 1,0 0-1,0 0 0,0-1 0,-2-144-525,3 76 394,-1 28 84,2-1 0,2 0 1,1 1-1,3 0 0,1 0 1,2 1-1,27-67 0,-37 106 78,0 0-1,0 1 0,-1-1 1,1 0-1,0 1 0,0-1 1,0 1-1,1-1 0,-1 1 1,0 0-1,1-1 0,-1 1 1,0 0-1,1 0 0,0 0 1,-1 0-1,1 0 0,-1 0 1,1 1-1,0-1 0,0 0 1,-1 1-1,1-1 0,0 1 1,0 0-1,0 0 0,0 0 1,-1 0-1,1 0 0,0 0 1,0 0-1,0 0 0,2 1 1,0 1 28,-1-1 0,1 1 1,0 0-1,-1 0 0,1 0 1,-1 0-1,0 0 0,1 1 1,-1 0-1,-1-1 0,1 1 1,0 0-1,3 6 0,8 14 80,-2 0-1,0 1 0,-2 1 1,-1-1-1,-1 1 0,6 31 0,19 158 302,-30-196-394,1 33 30,-3-30-66,1 1 0,1-1 0,1 0 0,11 35 0,-1-35-261,0-16-3265,-13-18-7529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3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15543,'0'0'3650,"129"-9"-2658,-59-15-848,3-4-144,-3 0-720,-9 4-3154,-22 6-8596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46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13 188 8516,'0'0'9754,"-3"-1"-8863,-6-3-366,10 2 86,20 0-73,-16 2-668,7 0 153,12-1-1,1 0 0,0-1 0,-1-2 0,41-10 0,-60 13-26,0-1 1,-1 0-1,1 0 1,0 0-1,-1 0 1,1-1-1,-1 0 1,0 0-1,0 0 1,0 0-1,0 0 1,0-1-1,-1 0 1,0 0-1,1 0 0,-2 0 1,1 0-1,0-1 1,-1 1-1,0-1 1,0 0-1,0 0 1,0 1-1,-1-1 1,0 0-1,0 0 1,0-1-1,-1 1 1,0-5-1,0-30 476,0 47-296,12 423 9,-9-286-159,-4-140-25,1 0 0,-1 0 0,0 0 0,0-1 0,-1 1 0,1 0 0,-1-1 0,0 1 0,0-1 0,0 1 0,0-1 0,-1 0 0,1 0 0,-1 0 0,0 0 0,1 0 0,-1-1 0,-1 1 0,1-1 0,0 0 0,-1 0 0,-4 2 0,-11 6-13,-1-1 0,-37 12 0,46-17 9,-8 2 117,1 0 0,-1-1 0,0-1 0,-1-1-1,-21 2 1,40-5 169,22-13 168,385-205 294,-230 127-642,-166 85-151,-3 2-42,0 0 0,1 0-1,-1 1 1,1-1-1,0 2 1,0-1-1,1 1 1,-1 0-1,15-1 1,-22 3-261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47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42 167 10485,'0'0'5618,"8"24"-5169,26 79-300,-31-91-114,0 0 1,-1 0-1,-1 0 1,0 0-1,0 1 0,-2 16 1,0 1 79,0 20 543,-11 89 0,10-123-435,-2 1 1,0 0 0,-1-1 0,0 0 0,-1 0-1,-1-1 1,-1 0 0,0 0 0,-12 16-1,20-31-213,0 0 0,0 0-1,0 0 1,0 0 0,0 1-1,0-1 1,0 0-1,0 0 1,-1 0 0,1 0-1,0 0 1,0 0 0,0 1-1,0-1 1,0 0-1,0 0 1,-1 0 0,1 0-1,0 0 1,0 0 0,0 0-1,0 0 1,0 0-1,-1 0 1,1 0 0,0 0-1,0 0 1,0 0 0,0 0-1,-1 0 1,1 0-1,0 0 1,0 0 0,0 0-1,0 0 1,-1 0-1,1 0 1,0 0 0,0 0-1,0 0 1,0 0 0,0 0-1,-1 0 1,1-1-1,0 1 1,0 0 0,0 0-1,0 0 1,0 0 0,0 0-1,0 0 1,0 0-1,-1-1 1,1 1 0,0 0-1,0 0 1,0 0 0,0 0-1,0-1 1,0 1-1,0 0 1,0 0 0,0 0-1,0 0 1,0-1 0,-3-20 138,3-38-273,0 51 168,4-56-151,3 0-1,3 0 1,3 1-1,2 0 1,42-106-1,-49 148 133,0 0-1,2 0 1,0 1 0,1 0 0,1 1-1,1 1 1,27-31 0,-38 47 12,0 0 0,0 0 1,1 0-1,-1 0 0,1 0 1,-1 1-1,1-1 1,0 1-1,0 0 0,0 0 1,-1 0-1,1 0 0,0 0 1,0 0-1,0 1 1,1 0-1,5-1 0,-7 2-8,0-1 0,1 1 0,-1 0 0,0 0 0,0 0 0,1 0 0,-1 0 0,0 0 0,0 0 1,0 1-1,0-1 0,-1 1 0,1-1 0,0 1 0,-1 0 0,1 0 0,-1 0 0,1 0 0,-1 0 0,0 0 0,0 0 0,1 3 0,13 30 154,-3 1 0,13 57 1,7 80 137,-22-117-181,1 33 61,-8-55-86,1 0-1,13 43 1,-12-63-831,-3-26-5065,-2-12-2555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1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27 6243,'0'0'6341,"-6"-2"-3292,-32-9-2683,18 6-178,-1 1-1,1 2 0,-1 0 0,-30 1 1,48 2-156,0-1 1,-1 0 0,1 1-1,0-1 1,0 1-1,0 0 1,-1 0 0,1 1-1,0-1 1,0 0 0,1 1-1,-1 0 1,0 0-1,0 0 1,-2 2 0,0 2 14,0-1-1,0 0 1,1 1 0,0 0 0,0 0 0,-5 12 0,2-4 61,1 1 0,1 1 0,1-1 1,0 1-1,-3 28 0,5-26-7,1 1-1,1-1 1,3 33-1,-2-46-81,0 1 0,1 0 0,-1-1 0,1 1 0,0-1 0,1 0 0,-1 1 0,1-1 0,0 0 1,1-1-1,-1 1 0,1-1 0,0 1 0,0-1 0,0 0 0,5 3 0,2 1 13,0-2 1,0 1-1,1-2 1,0 1-1,0-2 1,1 1-1,-1-2 1,1 0-1,19 3 1,-8-4-28,1 0 0,0-2 1,-1 0-1,29-5 1,-42 3 44,-1 0 1,0-1-1,0 0 1,14-7-1,6-9-1482,-28 17 928,0 1 0,0-1 0,-1 0 0,1 1 0,-1-1 0,0 0 0,0 0 0,1 0 0,-1-1 1,0 1-1,0-3 0,3-18-7652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47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15863,'0'0'4786,"170"11"-3681,-104-16-769,-3-21-272,-7 0-64,-8 2-416,-14 4-1793,-14 11-4498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48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89 238 10309,'0'0'7686,"2"-2"-7283,7-3-360,1 0 0,-1 0 0,1 1 0,0 1 0,0-1 0,0 2 0,1-1 0,14-1 0,17-5-22,-22 4-23,-1-1 1,0 0 0,0-2-1,0 0 1,20-14-1,-34 19 15,0 0 1,0 0-1,0-1 1,-1 0-1,0 0 0,1-1 1,-2 1-1,1-1 1,0 0-1,-1 1 0,0-2 1,0 1-1,0 0 0,-1-1 1,0 1-1,0-1 1,0 0-1,-1 1 0,1-1 1,-1 0-1,0-10 0,-3-5 828,2 21-823,0 1 0,0-1-1,0 0 1,0 0 0,0 0 0,0 0 0,0 0 0,0 0-1,0 0 1,0 0 0,0 0 0,0 0 0,0 1-1,0-1 1,0 0 0,0 0 0,0 0 0,0 0-1,0 0 1,0 0 0,0 0 0,0 0 0,0 0-1,0 0 1,0 0 0,0 0 0,0 0 0,-1 0-1,1 0 1,0 0 0,0 1 0,0-1 0,0 0-1,0 0 1,0 0 0,0 0 0,0 0 0,0 0-1,0 0 1,0 0 0,-1 0 0,1 0 0,0 0-1,0 0 1,0 0 0,0 0 0,0 0 0,0 0-1,0-1 1,0 1 0,0 0 0,0 0 0,0 0 0,-1 0-1,1 0 1,0 0 0,0 0 0,0 0 0,0 0-1,0 0 1,-8 36 430,1 38-432,4 130 1,4-116-18,1-64-2,0 1-1,2-1 1,1 0 0,1 0-1,9 24 1,1 5-20,-14-49 25,-1 1 1,0-1-1,0 1 0,-1 0 0,1 0 0,-1-1 1,0 1-1,0 0 0,-2 7 0,2-10-2,-1 0-1,1-1 0,-1 1 1,0 0-1,0 0 0,0-1 1,0 1-1,0-1 0,0 1 1,-1-1-1,1 1 0,0-1 1,-1 0-1,1 0 0,-1 0 0,0 1 1,1-2-1,-1 1 0,0 0 1,1 0-1,-1 0 0,0-1 1,0 1-1,-2 0 0,-28 5-41,-1-2-1,1-1 1,-55-2-1,7 1 75,35 2 188,-51 12 0,63-10 410,155-9 477,-63-9-1037,0-2-1,78-30 1,-8 2-52,107-15 64,-190 50-297,0 2 1,0 1-1,59 4 0,-91 5-650,-9-2-975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49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7443,'0'0'7220,"0"21"-6407,0-2-620,9 334 2717,-5-308-2595,-3-17-130,2 1 1,1-1 0,1 0 0,12 38-1,-17-125-6590,-4 19 1104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50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1 241 8868,'0'0'6456,"9"-19"-5615,35-61-132,-37 69-633,0 0 0,1 1 0,0 0 0,1 0 0,0 1 0,0 1 0,1-1 0,0 1 0,1 1 0,0 0 0,0 1 0,17-8 0,-19 10-50,-1 0 1,1 1-1,0 1 1,0-1-1,0 1 1,13-1-1,-19 3-21,-1 0 0,0-1 0,0 1 0,1 0 0,-1 0 0,0 1 0,1-1 0,-1 0 0,0 1 0,0-1 0,1 1 0,-1 0 0,0 0 0,0 0 0,0 0 0,0 0 0,0 0 0,0 0 0,0 1 0,0-1 0,-1 1 0,1-1 1,0 1-1,-1 0 0,1 0 0,-1 0 0,0 0 0,0 0 0,2 3 0,1 11 34,-1 0 0,-1 0 0,0 1 0,-1-1 0,-1 0 0,-1 1 0,0-1 0,-1 0 0,0 0 0,-2 0 0,0 0 0,0 0 1,-9 16-1,-2 1 121,-1-1 1,-2-1 0,-36 48 0,30-59 105,23-20-170,2-13 59,2 7-152,-1-1 0,1 1 0,0 0 0,0 0 0,1 0 0,-1 0 0,1 0 0,1 1 0,-1 0-1,1 0 1,0 0 0,0 0 0,0 1 0,9-6 0,-3 3 2,0 0 0,1 0-1,-1 2 1,1-1 0,1 1 0,23-6-1,-24 9 12,0-1 0,-1 2-1,1 0 1,0 0 0,0 2-1,0-1 1,0 1 0,0 1-1,14 3 1,-22-4-10,0 1-1,0-1 1,1 1 0,-1 0 0,0 0-1,-1 0 1,1 1 0,0-1 0,-1 1-1,1 0 1,-1 0 0,0 0 0,0 1 0,0-1-1,0 1 1,-1 0 0,1-1 0,-1 1-1,0 0 1,0 1 0,0-1 0,-1 0 0,0 0-1,0 1 1,0-1 0,1 9 0,-1-6 25,0 1 0,0-1 0,0 1 0,-1-1 0,-1 1 0,1 0 0,-1-1 0,0 1 0,-1-1 0,0 1 0,0-1 0,0 0 0,-1 0 0,0 0 0,-1 0 0,0-1 0,0 1 0,-7 8 0,-9 6 106,0-1-1,-2 0 1,0-2-1,-1-1 1,-1-1 0,0-1-1,-1-1 1,-1-1-1,0-1 1,-43 13-1,56-22 177,1 0-1,-1-1 1,0 0-1,1-1 1,-1 0-1,0-1 1,-18-2-1,31 2-296,0 0-1,-1 0 1,1-1-1,0 1 1,-1 0-1,1 0 1,0 0-1,-1 0 1,1 0-1,0 0 1,0-1-1,-1 1 1,1 0-1,0 0 1,0-1-1,-1 1 1,1 0-1,0 0 1,0-1-1,0 1 1,0 0-1,-1 0 1,1-1-1,0 1 1,0 0-1,0-1 1,0 1-1,0 0 1,0-1-1,0 1 1,0 0-1,0-1 1,0 1-1,0 0 1,0 0-1,0-1 1,0 1-1,0 0 1,0-1-1,0 1 1,1-1-1,-1-8-156,-1 9-398,-3-19-16266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09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79 250 7331,'0'0'9549,"5"0"-9202,5 0-278,0 0-1,0-1 1,-1 0 0,1 0 0,0-1 0,-1 0 0,1 0 0,-1-1 0,0-1 0,0 0 0,0 0 0,13-8 0,-5-1 31,-1 0-1,0-1 1,-1-1 0,0 0-1,-1-1 1,-1-1 0,0 0-1,-2-1 1,0 0 0,17-39 1862,-28 78-1917,0-5-39,14 324 47,2-143 32,-17-195-83,1-1 0,0 1 0,-1 0 0,0 0-1,1-1 1,-1 1 0,0 0 0,0-1 0,0 1 0,0-1 0,0 1-1,0-1 1,0 1 0,0-1 0,-1 0 0,1 0 0,0 1 0,-1-1-1,1 0 1,-3 1 0,-38 19 26,31-17-18,-262 130 140,227-111 77,22-12 602,31-16 402,40-21-583,177-58-275,-56 24-66,13-19-142,63-24-90,-230 99-298,-10 3-3236,-12 1-2130,-5 0-5211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12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23 221 11605,'0'0'5654,"9"3"-5185,4 1-419,0-1 0,0 0 0,1-1 0,21 1 0,-29-3-52,1 0 0,-1 0 0,0-1 0,0 1 0,1-1 0,-1-1 0,0 1 0,0-1 0,0 0 0,-1-1 0,1 1 0,0-1 0,9-7 0,-8 4 50,0 0 1,0 0 0,-1-1-1,0 0 1,0 0 0,-1 0 0,0-1-1,0 1 1,-1-1 0,0-1-1,0 1 1,-1 0 0,0-1 0,-1 0-1,0 0 1,0 1 0,-1-1-1,0 0 1,0-1 0,-1 1 0,0 0-1,-3-17 1,-6 15 1138,9 11-1165,0 0-1,-1 0 1,1 0 0,0 0 0,-1 0 0,1 0-1,0 0 1,-1 0 0,1 0 0,0 1-1,-1-1 1,1 0 0,0 0 0,-1 0-1,1 0 1,0 0 0,0 1 0,-1-1 0,1 0-1,0 0 1,0 1 0,-1-1 0,1 0-1,0 0 1,0 1 0,0-1 0,-1 0-1,1 0 1,0 1 0,0-1 0,0 0 0,0 1-1,0-1 1,0 0 0,0 1 0,0-1-1,-1 0 1,1 1 0,0-1 0,0 0-1,1 1 1,-1-1 0,0 0 0,0 1 0,0-1-1,0 0 1,0 1 0,0-1 0,0 0-1,1 1 1,-1 42-20,-1 29 48,12 95-1,7-28-8,0 190-1,-18-326-40,-1 0 0,1-1 1,-1 1-1,0 0 0,0 0 1,0-1-1,0 1 1,0-1-1,0 1 0,-1-1 1,1 1-1,-1-1 1,0 0-1,1 0 0,-1 0 1,0 0-1,0 0 1,-1 0-1,1 0 0,0-1 1,-1 1-1,1-1 1,0 0-1,-1 1 0,0-1 1,1 0-1,-1-1 1,0 1-1,-3 0 0,-13 3-11,0 0 1,0-2-1,-25 1 0,21-2 8,-7 3 74,1 1 0,-54 17 0,105-22 802,22-5-844,248-91 259,-144 42-344,33 2-1183,-101 40-6529,-64 8-2276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13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14086,'0'0'2500,"-1"19"-1513,-12 132 422,-25 88-793,29-196-311,-2 0 0,-2 0 0,-27 57 0,43-145 354,13-13-647,27-63 0,-7 22-98,-17 40 22,-9 23 51,2 1 0,0 0 1,3 1-1,35-61 0,-49 94 41,0 0 0,0 0 1,-1-1-1,1 1 0,0 0 0,0 0 0,0 0 0,0 0 0,0 1 1,0-1-1,0 0 0,1 0 0,-1 1 0,0-1 0,0 1 0,1-1 0,-1 1 1,3-1-1,-3 1-5,0 0 1,0 0-1,0 0 0,0 1 1,0-1-1,0 0 1,-1 1-1,1-1 0,0 1 1,0-1-1,0 1 1,0-1-1,0 1 1,-1-1-1,1 1 0,0 0 1,-1 0-1,1-1 1,1 3-1,2 4 119,0 1 0,0-1 0,0 1 0,3 15 0,-3-14-35,45 153 646,37 209 1,-84-356-760,-1-9-11,0-1 1,0 1-1,0-1 1,1 1-1,0-1 1,0 0-1,0 0 1,4 6-1,-6-10-101,0-1 1,0 0-1,1 1 0,-1-1 0,0 0 0,1 0 0,-1 1 1,1-1-1,-1 0 0,0 0 0,1 1 0,-1-1 1,1 0-1,-1 0 0,1 0 0,-1 0 0,1 0 0,-1 0 1,0 1-1,1-1 0,-1 0 0,1 0 0,-1-1 1,1 1-1,-1 0 0,1 0 0,-1 0 0,1 0 1,-1 0-1,0 0 0,1-1 0,-1 1 0,1 0 0,-1 0 1,1-1-1,-1 1 0,0 0 0,1 0 0,-1-1 1,0 1-1,1 0 0,-1-1 0,0 1 0,0-1 0,1 1 1,-1 0-1,0-1 0,0 1 0,0-1 0,0 1 1,1-1-1,-1 1 0,0-1 0,0 1 0,0 0 0,0-1 1,0 1-1,0-1 0,0 1 0,0-1 0,0 0 1,0-19-7274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13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1 180 17256,'0'0'2513,"151"-40"-1040,-62 16-577,11-4-896,2-3-32,-15 1-1985,-26 3-6723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31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54 255 6771,'0'0'7009,"-10"-2"-2140,39 2-4855,-1-1 0,1-1 0,0-2 0,45-12 0,-60 12-47,0-1 1,0 0-1,-1-2 1,0 1-1,0-1 1,-1-1-1,1-1 1,-2 1-1,1-2 0,-2 0 1,12-12-1,-16 16 38,-2 0 0,1 0 0,-1-1 0,0 0 0,0 1 0,-1-1-1,0 0 1,0-1 0,-1 1 0,0 0 0,0-1 0,0 1 0,-1-1 0,0 0-1,-1 0 1,0-8 0,-25 18 859,22 1-858,1-1 0,-1 1 0,1 0-1,0 0 1,0 0 0,0 0-1,0 0 1,1 1 0,-1-1 0,1 0-1,0 1 1,0-1 0,0 1-1,0 6 1,-5 57 69,5-62-65,4 257 461,1-87-349,-4-173-120,-1 0 0,1 0 1,-1-1-1,1 1 1,-1 0-1,0 0 0,1 0 1,-1-1-1,0 1 1,0-1-1,0 1 1,0 0-1,-1-1 0,1 0 1,0 1-1,-1-1 1,1 0-1,-1 0 0,1 1 1,-1-1-1,0 0 1,1-1-1,-1 1 1,0 0-1,1 0 0,-4 0 1,-8 3 12,1-1 1,-25 4 0,18-4-19,18-2 11,-53 8 399,0 4 0,1 1-1,-59 26 908,148-41-1012,0-2 0,67-14 0,67-29 510,-38 9-217,-101 30-518,9-4-53,-1 2 0,1 2 1,71-4-1,-105-7-6342,1-1-1496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34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192 228 8900,'0'0'5688,"3"3"-4266,6-1-1326,0 0 0,0 0 0,0-1 0,0 0 0,0 0-1,1-1 1,-1 0 0,0-1 0,1 0 0,-1 0 0,0-1 0,0-1 0,0 1 0,0-1 0,-1-1 0,1 1 0,-1-2 0,0 1-1,0-1 1,8-6 0,-10 4-66,-1 1 0,0 0 0,0-1 0,-1 0 0,0 0-1,0 0 1,-1-1 0,0 1 0,0-1 0,-1 0 0,0 0 0,0 0-1,-1 0 1,0 0 0,0 0 0,-1 0 0,0 0 0,0-1-1,-1 1 1,-2-10 0,3 17 48,0-1 0,0 1 1,-1-1-1,1 1 0,-1 0 0,1 0 0,-1-1 0,1 1 0,-1 0 1,1 0-1,-1 0 0,0-1 0,0 1 0,0 0 0,0 0 0,0 0 0,0 0 1,0 0-1,0 1 0,-2-2 1160,3 11-1141,12 320 140,-2 1-88,-11-328-145,1 0-1,0 0 0,-1 0 0,0 0 0,0-1 0,1 1 0,-1 0 0,0 0 1,0-1-1,0 1 0,-1 0 0,1-1 0,0 1 0,-1-1 0,1 0 0,-1 1 1,1-1-1,-1 0 0,0 0 0,1 0 0,-1 0 0,0 0 0,0 0 0,0-1 1,0 1-1,1-1 0,-4 1 0,-11 3 2,1 0 1,-24 1-1,22-3-15,-77 10 53,-107 19 842,187-27-193,7-3 547,13-1-327,13 0-1178,9-1 323,0-2-1,0 0 0,51-15 0,80-33 120,-123 39-110,41-16 94,-25 9-63,0 1 0,101-19 0,-152 37-233,1 0-1,-1 0 0,0 0 1,0 0-1,0 0 1,0-1-1,0 1 1,0 0-1,0 0 1,1-1-1,-1 1 1,0-1-1,0 1 0,0-1 1,0 1-1,-1-1 1,1 0-1,0 1 1,0-1-1,0 0 1,0 0-1,-1 0 0,1 0 1,0 1-1,-1-1 1,1 0-1,-1 0 1,1 0-1,-1 0 1,1 0-1,-1-1 0,0 1 1,1 0-1,-1 0 1,0 0-1,0-1 1,2-6-807,5-16-3875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1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9588,'0'0'6865,"0"-14"-6697,6-46-32,-6 58-117,1 0 0,-1 0 0,1 0 0,-1 0 0,1 0 1,0 0-1,0 0 0,0 0 0,0 1 0,0-1 0,0 0 0,0 0 0,1 1 0,-1-1 0,1 1 1,-1-1-1,1 1 0,-1 0 0,1-1 0,0 1 0,0 0 0,2-1 0,1 1 6,-1-1-1,1 1 0,0 1 0,0-1 1,-1 1-1,1 0 0,5 0 1,-4 0-45,-5 0 24,1 0-1,-1 1 1,0-1 0,0 0 0,0 1 0,0-1 0,0 1 0,1-1 0,-1 1 0,0 0 0,0 0 0,0-1-1,-1 1 1,1 0 0,0 0 0,0 0 0,0 0 0,-1 0 0,1 0 0,0 0 0,-1 0 0,1 0-1,-1 0 1,1 0 0,-1 0 0,1 1 0,-1-1 0,0 0 0,1 2 0,3 42 395,-4-39-307,2 20 6,-2 0 1,-1 0-1,-1 0 0,-2 0 1,0 0-1,-1-1 1,-11 30-1,1-16 158,-1-2 0,-34 58 0,124-118 977,-58 17-1200,71-28 45,1 3 0,122-24 0,-207 54-18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34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14182,'0'0'7001,"-2"20"-6371,-1 3-447,0-1-26,1 0 0,1 0 0,3 34 0,3 248 1527,-6-190-716,1-113-968,0-9-683,0-83-7541,0 76 5499,0-33-10919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35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0 271 10293,'0'0'7350,"1"-12"-6851,0 2-436,1 0 0,-1 0 1,2 0-1,-1 0 0,1 0 1,1 1-1,-1-1 1,2 1-1,-1 0 0,1 0 1,8-10-1,-11 17-49,14-19 148,2 2 1,32-30-1,-44 44-130,0 1 0,0-1-1,0 1 1,1 0 0,-1 1-1,1 0 1,0 0-1,0 0 1,1 1 0,-1 0-1,0 1 1,1-1 0,14 0-1,-21 3-25,0-1 0,0 0 0,-1 0 0,1 0-1,0 1 1,0-1 0,0 0 0,0 1-1,0-1 1,0 1 0,0-1 0,-1 1 0,1-1-1,0 1 1,0 0 0,-1-1 0,1 1-1,-1 0 1,1 0 0,0 0 0,-1-1 0,1 1-1,-1 0 1,0 0 0,1 0 0,-1 0-1,0 0 1,1 0 0,-1 0 0,0 1 0,4 34 200,-4-32-183,1 32 55,-1-1 0,-2 0 0,-2 1 1,-1-1-1,-19 67 0,3-49 536,20-52-358,2-4-253,0 0 0,-1 0 0,1 0 0,0 0 0,0 0 0,0 1 0,1-1 0,-1 0 0,1 1 0,-1-1 1,1 1-1,0 0 0,0-1 0,0 1 0,0 0 0,4-3 0,2-1 4,0-1 0,1 2 0,12-8 0,-10 8-10,1 0 0,0 1 0,0 0-1,0 1 1,0 1 0,1-1 0,-1 2 0,0 0 0,1 1 0,-1 0 0,16 2 0,-25-2 2,-1 1 0,1 0 0,-1 0 0,1 0 0,-1 0 0,1 0 0,-1 0 0,0 0 1,0 1-1,0-1 0,0 1 0,0 0 0,0 0 0,0-1 0,0 1 0,0 0 0,-1 1 1,1-1-1,-1 0 0,0 0 0,0 1 0,0-1 0,0 1 0,0-1 0,0 1 0,0-1 1,-1 1-1,1-1 0,-1 5 0,1 0 0,-1 0 0,1-1 0,-1 1 0,-1 0 0,0 0 0,0 0 0,0 0 0,0-1 0,-1 1 0,-5 10 0,-1-3 41,0 0-1,-1-1 1,0-1-1,-2 1 1,1-2-1,-24 21 1,5-8 228,-58 36 1,71-50 70,-1-2 0,0 0 0,-1 0 0,0-2 0,0 0 0,0-1 0,-1-1 0,0-1 0,0 0 0,0-2 0,-33 0 0,52 6-638,0-6-1015,0-7-463,0-12-2884,0-6-4293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54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95 259 8724,'0'0'7305,"2"-8"-4744,12-19-2372,0 0 1,1 1-1,2 1 1,1 0-1,1 1 0,30-29 1,-45 49-189,-1 0 0,1 0 0,0 1 0,0-1 0,1 1 0,-1 0 0,1 0 0,-1 1 0,1 0 0,0-1 0,0 2 0,0-1 0,0 0 0,0 1 0,10-1 0,-14 2-1,-1 0 0,1 0-1,-1 0 1,1 0 0,-1 0 0,1 0 0,-1 0 0,0 1 0,1-1 0,-1 0 0,1 0 0,-1 1-1,1-1 1,-1 0 0,0 0 0,1 1 0,-1-1 0,1 0 0,-1 1 0,0-1 0,0 1 0,1-1-1,-1 0 1,0 1 0,0-1 0,1 1 0,-1-1 0,0 1 0,0-1 0,0 1 0,0 0 0,2 19 0,-2-13 0,1 23 5,-2 0-1,0 0 1,-2-1-1,-1 1 1,-2-1 0,-15 49-1,-12 13 6,-4-1-1,-4-3 1,-4-1 0,-101 144-1,146-230-8,0 0 0,0 1 1,0-1-1,0 0 0,0 0 0,0 0 0,0 0 0,0 0 0,0 0 0,0 0 0,0 0 1,-1 0-1,1 1 0,0-1 0,0 0 0,0 0 0,0 0 0,0 0 0,0 0 1,0 0-1,0 0 0,0 1 0,0-1 0,0 0 0,0 0 0,0 0 0,0 0 0,0 0 1,0 0-1,0 1 0,0-1 0,0 0 0,0 0 0,1 0 0,-1 0 0,0 0 1,0 0-1,0 0 0,0 0 0,0 1 0,0-1 0,0 0 0,0 0 0,0 0 1,0 0-1,1 0 0,-1 0 0,0 0 0,0 0 0,0 0 0,0 0 0,0 0 0,0 0 1,1 0-1,9 0 12,12-4-8,11-8 14,-8 2-8,0 1 0,1 1 0,0 1 0,0 2 1,38-4-1,123 8 354,-185 1-339,1-1 0,-1 1 0,1-1 0,-1 0 0,1 0 0,-1 0-1,1 0 1,-1 0 0,0 0 0,0-1 0,1 1 0,-1-1 0,0 1 0,0-1 0,-1 0 0,1 0-1,0 0 1,0 0 0,-1 0 0,1 0 0,-1 0 0,0-1 0,0 1 0,0 0 0,0-1 0,1-2 0,3-10 174,0-1 0,-1 0 1,2-17-1,-4 17-108,4-46-380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10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11013,'0'0'7700,"0"14"-6943,0 231 209,-1-213-962,-1 1-1,-2-1 1,-1 1 0,-2-1-1,-1-1 1,-2 1 0,-25 58-1,35-90-28,0 0 0,0 0-1,0 0 1,0 0 0,-1 0-1,1-1 1,0 1 0,0 0-1,0 0 1,0 0 0,0 0-1,0 0 1,0 0-1,0 0 1,0 0 0,0 0-1,0 0 1,0-1 0,0 1-1,0 0 1,0 0 0,0 0-1,0 0 1,0 0 0,-1 0-1,1 0 1,0 0 0,0 0-1,0 0 1,0 0 0,0 0-1,0 0 1,0 0 0,0 0-1,0 0 1,-1 0-1,1 0 1,0 0 0,0 0-1,0 0 1,0 0 0,0 0-1,0 0 1,0 0 0,0 0-1,0 0 1,-1 0 0,1 0-1,0 0 1,0 0 0,0 0-1,0 0 1,0 0 0,0 0-1,0 0 1,0 0-1,0 1 1,0-1 0,0 0-1,0 0 1,-3-16-1458,2-21-1592,1-16-2210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11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1 285 10645,'0'0'5973,"11"-25"-5613,40-79-82,-44 93-263,1 0 1,0 1 0,1 0-1,0 1 1,0 0-1,1 0 1,0 1-1,0 0 1,1 0-1,0 2 1,0-1-1,24-8 1,-27 11-13,3-2-11,0 2 0,1-1-1,-1 2 1,1-1 0,0 1 0,0 1-1,0 1 1,23-1 0,-33 1 1,0 2 0,0-1 0,0 0 1,0 0-1,-1 1 0,1-1 0,0 1 1,0-1-1,0 1 0,0 0 1,-1 0-1,1 0 0,0 0 0,-1 0 1,1 0-1,-1 0 0,1 0 0,-1 1 1,0-1-1,3 3 0,-2 0 1,0 0 0,0 0 0,0 0 0,0 0 0,-1 0 0,0 0 0,0 0 0,0 0-1,0 5 1,1 9 14,-2-1-1,0 1 0,-5 29 0,1-30 36,-1-1 0,0-1 1,-1 1-1,0-1 0,-2 0 0,0 0 0,0-1 0,-1 0 0,-1 0 1,0-1-1,-25 23 0,34-34-13,-1 0 1,0 0-1,0-1 1,1 1-1,-1-1 1,0 1 0,-1-1-1,1 0 1,0 0-1,0 1 1,-1-2-1,1 1 1,0 0-1,-1 0 1,1-1-1,0 1 1,-3-1-1,4 0-26,0-1 1,1 1-1,-1 0 0,1-1 0,-1 1 0,1 0 0,-1-1 0,1 1 0,0-1 0,-1 1 1,1-1-1,-1 1 0,1-1 0,0 1 0,-1-1 0,1 1 0,0-1 0,0 1 0,0-1 1,-1 0-1,1 1 0,0-1 0,0 1 0,0-1 0,0 0 0,0 1 0,0-1 0,0-1 1,0-23-35,0 19 34,1 0-6,0 0 1,0-1-1,0 1 1,1 0 0,0 0-1,0 0 1,1 0-1,0 0 1,0 1-1,0-1 1,0 1 0,1-1-1,0 1 1,0 1-1,1-1 1,-1 0-1,1 1 1,0 0 0,10-6-1,-9 6 1,-1 0 0,1 1 1,0 0-1,0 0 0,0 0 0,0 1 0,1 0 0,-1 0 1,0 1-1,1 0 0,0 0 0,-1 0 0,1 1 0,-1 0 1,1 0-1,0 1 0,-1-1 0,1 2 0,10 2 0,-14-3 10,-1 1 0,1 0 0,0-1 0,-1 1-1,1 0 1,-1 1 0,1-1 0,-1 0-1,0 1 1,0-1 0,0 1 0,0 0 0,-1 0-1,1-1 1,-1 1 0,1 0 0,-1 0 0,0 1-1,0-1 1,-1 0 0,1 4 0,2 9 90,-1 0 1,-1 32-1,-1-37-70,-1 3 48,0 0 1,-2 0 0,1 0 0,-2 0 0,0 0 0,0-1-1,-1 1 1,-1-1 0,0-1 0,-1 1 0,0-1 0,-1 0-1,-1-1 1,1 1 0,-2-2 0,-11 12 0,1-3 161,-2-1 1,0-1-1,0-1 1,-2 0-1,0-2 1,-1-1-1,-34 13 0,54-24-319,1-1 0,-1 1-1,0-1 1,0 0 0,0-1-1,0 1 1,-8-1-1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32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6979,'0'0'8682,"0"20"-7658,0 286 1943,0-14-481,0-292-2462,0-12-723,-3-105-8182,1 67 2302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33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32 334 9700,'0'0'5144,"0"-19"-4143,5-65-97,-4 77-788,1 0 0,0 0-1,1 0 1,-1 0 0,1 0 0,1 1-1,-1-1 1,1 1 0,0 0 0,0 0-1,1 0 1,0 1 0,0 0 0,7-7-1,3-2 3,-1-1-52,1 0 0,1 1 1,33-22-1,-41 31-60,1 0 1,-1 1-1,1 0 1,0 0-1,0 1 1,1 0-1,-1 1 1,1 0-1,-1 0 1,18 0-1,-26 2-5,1 1 0,-1-1-1,1 0 1,-1 1 0,1-1-1,-1 1 1,1 0 0,-1-1 0,0 1-1,1 0 1,-1 0 0,0 0-1,0 0 1,1 0 0,-1 0-1,0 0 1,0 0 0,0 1 0,-1-1-1,1 0 1,0 1 0,0-1-1,-1 0 1,1 1 0,0-1-1,-1 1 1,0-1 0,1 1-1,-1-1 1,0 1 0,0-1 0,0 1-1,0 2 1,1 10 11,-1-1 1,-3 27-1,3-31-3,-3 5-8,1 0 1,-2 0 0,0 0-1,0-1 1,-2 1-1,1-1 1,-14 22 0,-63 83 145,63-98 95,13-14 166,11-15 556,-1 5-961,1-1 0,-1 1 1,1 0-1,0 0 0,0 0 1,0 1-1,1 0 0,-1 0 0,1 0 1,-1 0-1,1 1 0,0 0 1,0 1-1,11-3 0,-13 3-2,0 1 0,0-1 0,0 1 0,0 0 0,0 0 1,0 0-1,0 1 0,0-1 0,0 1 0,0 0 0,0 0 0,0 1 0,-1-1 0,1 1 0,0 0 0,-1 0 0,1 0 0,-1 0 0,0 0 0,1 1 0,-1 0 0,0-1 1,4 7-1,-2-1 13,-1 1 0,0 0 0,-1 0 1,0 0-1,0 0 0,-1 0 1,0 1-1,0-1 0,-1 0 1,-1 1-1,1-1 0,-3 18 0,2-9 9,-1-6 3,-1-1 0,0 1 0,0-1 0,-1 0 0,-1 0 0,0 0 0,0 0 0,-1 0 0,0-1 0,-1 0 0,0 0 0,-1-1 0,0 0 0,-1 0 0,1 0 0,-13 10 0,4-5 95,-1 0 0,0-1 0,0-1 0,-1 0 0,-1-2 0,0 0 0,-1-1 0,-20 7 0,29-13 64,0 0 1,-1-1-1,1 0 0,0 0 0,-1-2 1,0 1-1,1-1 0,-22-4 0,21-2 283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55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38 5827,'0'0'9065,"-25"-6"-6749,-80-17-675,96 20-1362,-1 1 0,0 1 1,0 0-1,0 0 0,-10 1 1,6 0 127,7 1-319,0 0-1,1 0 1,-1 0-1,1 1 1,-1 0-1,1 1 1,0-1-1,0 1 1,0 0-1,0 1 1,0-1-1,1 1 1,0 0-1,0 1 0,0-1 1,0 1-1,0 0 1,1 0-1,0 1 1,0-1-1,-4 8 1,-4 9-32,1 0 1,0 0-1,1 1 0,-9 36 1,12-31 100,0 1 0,2 0 1,1 1-1,2-1 1,1 1-1,4 55 0,-2-80-129,0 0-1,0 0 1,0 0-1,1 0 1,0-1-1,0 1 0,0 0 1,0-1-1,1 1 1,0-1-1,0 0 1,0 0-1,0 0 0,1-1 1,-1 1-1,1-1 1,0 1-1,0-1 1,0 0-1,1-1 0,-1 1 1,1-1-1,-1 0 1,1 0-1,0 0 1,0-1-1,0 0 0,10 2 1,0-1-6,1 0 0,0-1 0,-1-1-1,1 0 1,0-2 0,-1 1 0,1-2 0,20-5 0,-15 1-36,0-2 1,-1 0-1,0 0 1,28-20-1,5-6-2874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56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16 173 7523,'0'0'9301,"4"-10"-8621,0-1-521,0 1-1,1 0 1,0 0-1,1 1 1,0-1 0,1 1-1,0 0 1,13-12-1,-12 13-82,1 1 0,0 1-1,1-1 1,-1 2 0,1-1-1,0 1 1,16-5 0,-19 8-51,0 0 1,0 0-1,0 1 1,1 0-1,-1 0 1,0 1-1,1 0 0,-1 0 1,0 1-1,1-1 1,-1 2-1,10 2 1,-14-3-15,0 1 1,0-1 0,0 1-1,0 0 1,-1 0-1,1 0 1,-1 0 0,0 1-1,1-1 1,-1 1-1,0-1 1,0 1 0,-1 0-1,1-1 1,0 1-1,-1 0 1,0 0 0,0 0-1,0 0 1,0 1-1,0-1 1,-1 0 0,1 5-1,1 6 58,-1 1 1,-1-1-1,0 0 0,-3 18 0,0-15-20,0 0 1,-2 1-1,0-2 1,-1 1-1,-1 0 1,0-1-1,-12 18 0,-73 101 26,-18-11-54,45-55 1051,65-69-1060,0 1 0,0-1 0,0 0 0,0 0 0,-1 0 0,1 1 0,0-1 0,0 0 0,0 0 0,0 0 0,0 1 0,0-1 0,0 0 0,0 0 0,0 1-1,0-1 1,0 0 0,0 0 0,0 0 0,0 1 0,0-1 0,0 0 0,0 0 0,0 1 0,0-1 0,0 0 0,0 0 0,0 0 0,1 1 0,-1-1 0,0 0-1,0 0 1,0 0 0,0 1 0,0-1 0,1 0 0,-1 0 0,0 0 0,0 0 0,0 0 0,1 1 0,-1-1 0,0 0 0,0 0 0,0 0 0,1 0 0,-1 0 0,0 0-1,0 0 1,1 0 0,-1 0 0,0 0 0,0 0 0,0 0 0,1 0 0,-1 0 0,0 0 0,0 0 0,1 0 0,-1 0 0,0 0 0,22 1-67,-16-1 130,166 4 574,251-26 1,-375 19-294,6-1-3206,-44 0-2390,3-9-5699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57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76 5795,'0'0'9569,"-27"-12"-7453,-85-35-248,104 43-1658,0 1 1,0 1 0,0 0-1,0 0 1,0 0 0,0 1-1,-1 1 1,1-1 0,-16 2 0,11 0 77,7-1-188,1 1 1,0 0-1,0 0 0,0 0 0,0 0 0,1 1 0,-1 0 1,0 0-1,1 0 0,-1 1 0,1 0 0,0-1 0,0 1 0,-4 4 1,1 0-7,1 0 0,0 0 1,0 0-1,1 1 0,0 0 1,0 0-1,-4 10 0,0 5 71,1 0-1,1 0 1,1 1-1,1-1 1,-3 28-1,4-14 27,2 1-1,1-1 1,1 1-1,7 46 1,-4-71-161,0 1 1,0-1-1,2 0 1,-1-1-1,2 1 1,9 17-1,-10-22-22,0-1-1,0 0 1,0 0-1,1-1 1,1 1-1,-1-1 1,1-1-1,0 1 1,0-1-1,16 8 1,-13-8 11,1-1-1,0 0 1,0-1-1,0 0 1,0-1-1,1 0 1,-1-1-1,1-1 1,-1 1-1,16-3 1,-11 1 82,0-2 0,-1 0-1,1 0 1,-1-1 0,0-1 0,27-13 0,-41 17-208,-1 1 1,1-1 0,0 1-1,-1-1 1,1 1-1,0-1 1,-1 0 0,1 0-1,-1 1 1,1-1-1,-1 0 1,0 0 0,1 1-1,-1-1 1,0 0-1,1 0 1,-1 0 0,0 0-1,0 1 1,0-1-1,0 0 1,0 0-1,0 0 1,0 0 0,0 0-1,0 0 1,0 1-1,-1-3 1,1-6-2059,0-11-3563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5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0 275 7940,'0'0'3447,"15"-20"-2954,47-67 227,-54 75-358,0 0-1,-1 0 1,0 0-1,-1-1 1,0 0-1,-1 0 1,5-21-1,-3 7 717,-6 26-999,-1 0 0,0 0 0,0 0 0,1 0 0,-1 0 0,1 0 0,-1 0 0,1 0 0,-1 0 0,1 0 0,-1 1 0,1-1 0,0 0 0,0 0 0,-1 1 0,1-1 0,0 0 0,0 1 0,0-1 0,0 1 0,0-1 1,0 1-1,0-1 0,0 1 0,1-1 0,-2 37 75,1 27-85,0 0 116,-2-1 0,-14 87 1,-18 5 1166,32-150-1632,-5 18 1005,0-17-2489,-2-12-3651,-1-15-3501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16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3874,'5'4'12034,"0"-5"-12191,19-21 1004,-21 18-734,1 1 1,-1-1-1,1 1 0,0 0 1,-1 0-1,1 0 0,1 0 1,-1 1-1,0 0 0,1-1 1,-1 2-1,1-1 0,0 0 1,-1 1-1,1 0 0,0 0 1,7 0-1,2 1-21,28 0 126,60-7 0,-88 5-140,0-1 1,0 0 0,0-1-1,-1-1 1,1 0-1,-1-1 1,0 0 0,13-9-1,-26 14-12,1 1-1,-1 0 1,0-1-1,1 1 1,-1 0-1,1-1 1,-1 1-1,0 0 1,1-1-1,-1 1 1,1 0-1,-1 0 1,1 0-1,0 0 1,-1-1-1,1 1 1,-1 0-1,1 0 1,-1 0-1,1 0 1,-1 0-1,1 0 1,-1 0-1,1 0 1,-1 1-1,1-1 1,-1 0-1,1 0 1,-1 0-1,1 1 1,-1-1-1,1 0 1,0 1-1,-1 0-25,1 0-1,-1 0 0,1 1 0,-1-1 0,1 0 0,-1 0 1,0 1-1,0-1 0,0 0 0,0 0 0,0 1 1,0-1-1,0 2 0,-13 55-447,11-50 609,-111 383-153,108-369 88,-1 6 206,5-27-190,3-16-67,-1 11-81,0 1 1,1-1-1,-1 1 0,1-1 0,0 1 0,-1 0 0,2 0 0,-1 0 0,0 0 0,0 0 1,1 1-1,0-1 0,-1 1 0,1-1 0,0 1 0,0 0 0,1 0 0,-1 0 1,0 1-1,1-1 0,-1 1 0,6-2 0,3-1 2,0 1 1,0 0-1,1 1 1,-1 1-1,19-1 1,-26 2-9,-1 0 1,0 0 0,1 0 0,-1 1 0,0 0 0,0 0-1,1 0 1,-1 0 0,0 1 0,0 0 0,0 0-1,0 0 1,4 3 0,-6-3 0,1 0 1,-1 1-1,0-1 0,0 1 1,0 0-1,0-1 0,0 1 1,-1 0-1,1 0 0,-1 0 1,0 0-1,1 0 0,-2 0 1,1 1-1,0-1 0,-1 0 1,1 1-1,-1 3 0,0 5 6,-1-1 0,0 1-1,-1-1 1,0 1 0,-1-1-1,0 0 1,0 0 0,-2 0-1,1-1 1,-1 1-1,-10 13 1,-9 13 3,-48 55-1,59-77-3,-2 4-4,-1-1 0,-1-1 0,-21 16-1,32-27 15,-1-2-1,0 1 1,0-1-1,0 0 0,0-1 1,0 0-1,-1 0 0,0 0 1,1-1-1,-1 0 1,0-1-1,0 1 0,-9-1 1,14-1 9,1 0 0,0-1 0,-1 1 0,1-1 0,0 1 0,-1-1 0,1 0 0,0 0 0,0 0 0,0 0 0,-1 0 0,1 0 0,0-1 0,1 1 0,-1-1 0,0 1 1,0-1-1,1 0 0,-1 1 0,1-1 0,-1 0 0,1 0 0,0 0 0,0-1 0,0 1 0,0 0 0,0 0 0,-1-4 0,0 1 85,0 0 0,-1 0 1,1 1-1,-1-1 0,0 1 0,-1 0 1,-4-6-1,7 10-175,17 0-7136,17 0-820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17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 9156,'0'0'8604,"0"-4"-6937,2 9-901,4 60-274,-4-1 0,-6 76 0,1-108-391,-10 43 0,7-47 196,1-1 0,-1 45 0,8-71-283,-1-1 0,1 1-1,-1-1 1,1 1-1,-1-1 1,1 0-1,0 1 1,-1-1 0,1 0-1,0 0 1,-1 0-1,1 0 1,2-1-1,0 1 35,21-2 39,0-1 0,0-2 0,0 0 0,-1-1 0,0-2 0,26-11 0,-20 8-59,-25 9-20,-5 2-21,-16-13-7041,8-5-560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17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15751,'0'0'5728,"21"-11"-4925,4-2-550,-1-1-30,0 2 1,1 1 0,33-10-1,113-28 524,-161 47-1395,-13 5-1879,-8 8 12,-3 10-3154,-3 3-3194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18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1 186 16392,'0'0'7443,"121"-54"-6355,-56 25-607,-1 1-225,-6 8-192,-7 3 32,-10 4-96,-9 4 0,-10 5-112,-8 4-352,-4 0-817,0-2-1440,-6-7-3538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19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71 163 7267,'0'0'8316,"-9"-4"-7070,-27-14-216,34 17-927,0-1-1,0 1 1,0-1 0,0 0-1,1 1 1,-1-1 0,1 0-1,-1 0 1,1 0 0,0 0-1,-1 0 1,1 0 0,0 0-1,1 0 1,-1-1 0,0 1-1,0 0 1,0-4 0,2-36 1334,0 40-1427,-1 1 0,1 0 0,0 0-1,-1 0 1,1-1 0,0 1 0,0 0 0,0 0-1,0 0 1,0 0 0,0 1 0,0-1 0,0 0 0,0 0-1,0 0 1,0 1 0,0-1 0,1 1 0,-1-1-1,0 1 1,1-1 0,-1 1 0,0 0 0,1 0 0,-1 0-1,3 0 1,42-3 50,-39 3-46,125 2 133,143-4 23,-245-5 35,-29 7-173,-1 0-1,1 0 0,-1-1 0,1 1 1,-1 0-1,1 0 0,-1-1 0,1 1 1,-1 0-1,1-1 0,-1 1 0,1-1 0,-1 1 1,1 0-1,-1-1 0,0 1 0,1-1 1,-1 1-1,0-1 0,1 1 0,-1-1 0,0 1 1,0-1-1,1 0 0,-1 1 0,0-1 1,0 1-1,0-1 0,0 0 0,0 1 0,0-1 1,0 1-1,0-1 0,0 0 0,0 1 1,0-1-1,-1 1 0,1-1 0,0 1 1,0-1-1,0 0 0,-1 1 0,1-1 0,0 1 1,-1-1-1,0 0 0,1 1-25,-1-1-1,1 0 0,-1 1 1,0-1-1,1 1 1,-1 0-1,0-1 0,1 1 1,-1 0-1,0-1 1,0 1-1,1 0 1,-1 0-1,0-1 0,0 1 1,0 0-1,1 0 1,-1 0-1,0 0 1,0 0-1,0 0 0,1 0 1,-1 1-1,0-1 1,0 0-1,1 0 1,-1 1-1,0-1 0,0 0 1,1 1-1,-1-1 1,0 0-1,1 1 0,-1-1 1,1 1-1,-1 0 1,0-1-1,0 2 1,-21 23 169,10 2-172,1 1 0,1 0 0,1 0 0,-10 58 0,-11 40 1,27-116-7,-4 10 16,6-20 73,2-8 7,0 4-88,0 0 1,0 0-1,1 1 1,0-1-1,0 0 0,0 1 1,0-1-1,1 1 0,-1 0 1,1 0-1,0 0 1,0 0-1,0 0 0,5-3 1,-3 2-8,1 0 0,-1 1 0,1-1 0,0 1 0,-1 0 1,1 1-1,1-1 0,10-2 0,-12 4-1,0 0 1,0 1-1,1-1 0,-1 1 1,0 1-1,0-1 0,0 0 1,0 1-1,0 0 0,0 1 1,9 2-1,-11-2 3,-1-1-1,1 1 1,-1 0 0,0 0 0,1 0-1,-1 0 1,0 1 0,0-1 0,0 0-1,0 1 1,-1 0 0,1-1 0,-1 1-1,0 0 1,1 0 0,-1-1 0,0 1-1,-1 0 1,1 0 0,0 6 0,1 0 1,0-1 0,-1 1-1,-1 0 1,1 0 0,-1-1 0,-1 1 0,1 0 0,-1 0 0,-1-1 0,0 1 0,0-1-1,-1 1 1,0-1 0,0 0 0,-1 0 0,0 0 0,0-1 0,-1 1 0,0-1 0,-8 9-1,-1-2 16,0 0 0,-1 0 0,-1-2 0,0 0 0,-1-1 0,0 0-1,0-1 1,-1-1 0,-1-1 0,1-1 0,-1 0 0,0-2 0,-1 0-1,0-1 1,1-1 0,-1 0 0,-30-1 0,32-2 119,-21 1 465,37-1-520,1-1 0,-1 1 1,1 0-1,-1 0 0,1-1 0,-1 1 1,1-1-1,-1 1 0,1-1 0,0 0 0,-1 0 1,1 1-1,0-1 0,0 0 0,-1 0 1,1 0-1,0 0 0,0-1 0,-1-1 1,1 2 105,9-3-5657,9 0-591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20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10661,'0'0'10671,"0"4"-10084,-10 127 956,7 137-1,4-147-990,-1-114-516,0 0-1,0 1 1,1-1 0,0 0 0,1 0 0,-1 0 0,1-1-1,4 9 1,-5-12-17,1 0 0,-1-1 0,1 1 0,0 0 0,0-1 1,0 0-1,0 0 0,0 1 0,1-1 0,-1 0 0,1-1 0,-1 1 0,1 0 0,0-1 0,-1 1 0,1-1 0,0 0 0,0 0 0,0 0 0,0-1 0,4 2 0,5 0 23,0-1-1,0 0 0,0 0 1,0-1-1,0-1 0,0 0 1,0 0-1,0-1 1,0-1-1,-1 0 0,15-6 1,-26 8-526,1 0 1,-1-1 0,1 1-1,-1 0 1,0-1 0,1 1-1,-1 0 1,0-1 0,0 1-1,0 0 1,0-1 0,0 1-1,0-1 1,-1-1 0,1-2-1784,0-18-6974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20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12774,'0'0'9431,"1"-4"-8692,0 2-676,0-1 1,0 1-1,0 0 0,0 1 1,0-1-1,1 0 0,-1 0 1,1 0-1,-1 1 0,1-1 1,0 1-1,-1-1 1,1 1-1,0 0 0,0-1 1,0 1-1,0 0 0,0 0 1,1 1-1,-1-1 0,3 0 1,64-19 839,-41 13-690,20-7 131,-16 3-127,0 2 1,1 1 0,0 1 0,51-3 0,-84 10-221,0 1-1,0-1 1,0 0-1,0 0 1,-1 0-1,1 0 1,0 0 0,0 1-1,0-1 1,0 0-1,0 0 1,0 0 0,0 0-1,0 1 1,0-1-1,0 0 1,0 0-1,0 0 1,0 1 0,0-1-1,0 0 1,0 0-1,0 0 1,0 0 0,0 1-1,0-1 1,0 0-1,0 0 1,0 0-1,0 1 1,0-1 0,0 0-1,0 0 1,0 0-1,0 0 1,0 1 0,1-1-1,-1 0 1,0 0-1,0 0 1,0 0-1,0 0 1,0 0 0,1 1-1,-1-1 1,0 0-1,0 0 1,0 0 0,0 0-1,1 0 1,-1 0-1,-1 1-37,-63 58-3107,27-10-4167,18-15-2631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21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15399,'0'0'8308,"13"-2"-7428,25-5-336,-1-2-1,46-16 1,86-40 302,-58 22-452,-85 33-323,-8 3-29,-1 0 0,21-3 0,-31 9-74,-5 1-69,-16 0-3738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2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4 110 8708,'0'0'9148,"-4"1"-5997,4-1-3120,1 0 0,-1 0 0,0 0-1,0 0 1,0 0 0,0 0 0,0 0-1,0 0 1,0 0 0,0 0 0,0 0 0,0 0-1,0 0 1,0 0 0,0 1 0,0-1-1,0 0 1,0 0 0,0 0 0,0 0 0,0 0-1,0 0 1,0 0 0,0 0 0,0 0 0,0 0-1,0 0 1,0 0 0,0 0 0,0 0-1,0 0 1,0 0 0,0 0 0,0 0 0,0 0-1,0 1 1,16 1 128,1-1 1,-1 0-1,0-1 0,0-1 0,0 0 0,0-1 0,0-1 1,22-7-1,268-87 388,-298 95-521,-7 2 65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38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106 221 7555,'0'0'7759,"-13"0"-6535,-40 0-277,51 0-859,1 0 1,-1 0-1,1 0 0,0 0 0,-1 0 0,1-1 0,0 1 0,-1 0 1,1-1-1,0 1 0,0-1 0,-1 1 0,1-1 0,0 0 0,0 0 1,0 1-1,0-1 0,0 0 0,0 0 0,0 0 0,0 0 0,0 0 1,0 0-1,1 0 0,-1-1 0,0 1 0,0-2 0,-1-1-36,1 0 1,0-1-1,1 1 0,-1 0 0,1-1 0,-1-4 0,1 0 85,-1 4-122,1 0 0,-1 0 1,1 1-1,1-1 1,-1 0-1,1 0 0,-1 0 1,1 0-1,3-9 1,-2 12-14,-1 0-1,1 0 1,-1 0 0,1 0 0,0 0 0,0 0-1,0 0 1,0 0 0,0 1 0,0-1 0,0 1-1,0-1 1,1 1 0,-1 0 0,1 0 0,-1 0 0,1 0-1,-1 0 1,1 1 0,3-1 0,29-4-5,0 2 1,1 1-1,53 4 0,-30 0 6,203 2 47,-261-6 66,0 0-1,-1 0 0,1 0 1,-1 0-1,0 0 0,0-1 1,1 1-1,-1 0 0,0 0 1,-1 0-1,1 0 0,-1-4 1,0 4-59,1 0 1,-1 0 0,0 0-1,0 0 1,0 0 0,0 1-1,-1-1 1,1 0-1,0 1 1,-1-1 0,1 0-1,-1 1 1,1 0 0,-1-1-1,0 1 1,1 0-1,-1 0 1,0 0 0,0 0-1,0 0 1,0 0 0,0 1-1,0-1 1,-2 0-1,3 2-44,0-1-1,0 1 1,1-1-1,-1 1 1,0-1-1,1 1 1,-1-1-1,0 1 1,1 0-1,-1-1 1,1 1-1,-1 0 1,1-1-1,-1 1 0,1 0 1,0 0-1,-1-1 1,1 2-1,-1 0 5,-22 52 1,3 2 0,-23 106 1,41-153-15,-139 781 433,135-754-321,2-16 5,2 0-1,-1 24 1,3-44-33,0-13-5243,0-17-549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5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60 11221,'0'0'6136,"7"0"-5845,80-2 1350,103-14 0,-115 9-1489,98 3 1,-147 4-200,-24 0-19,-1 0-72,1 1 0,-1-1 0,0 0 1,0 0-1,1 0 0,-1 0 1,0-1-1,0 1 0,1 0 0,-1 0 1,0-1-1,0 1 0,0-1 0,1 1 1,-1-1-1,0 0 0,0 1 1,0-1-1,0 0 0,0 0 0,0 1 1,0-1-1,1-2 0,6-16-6585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39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17704,'0'0'5827,"138"-31"-4611,-29 14-687,13-3-321,-1 5-144,-16 8-64,-18 7-96,-19 0-641,-12 5-1632,-15 3-3201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39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4 14487,'0'0'7288,"-4"-2"-6869,3 0-361,1 3-54,0-1-1,0 0 1,0 1-1,0-1 1,0 0 0,0 1-1,0-1 1,0 0-1,0 1 1,0-1 0,0 0-1,0 1 1,0-1 0,-1 0-1,1 1 1,0-1-1,0 0 1,0 1 0,0-1-1,-1 0 1,1 0-1,0 1 1,0-1 0,-1 0-1,1 0 1,0 1 0,0-1-1,-1 0 1,1 0-1,0 0 1,-1 0 0,1 1-1,0-1 1,-1 0-1,1 0 1,0 0 0,-1 0-1,1 0 1,0 0 0,-1 0-1,1 0 1,0 0-1,-1 0 1,1 0 0,0 0-1,-1 0 1,1 0-1,-1 0 1,1 0 0,0-1-1,0 1 1,-1 0 0,1 0-1,0 0 1,-1 0-1,1-1 1,0 1 0,0 0-1,-1 0 1,1-1-1,0 1 1,-1-1 0,-1 100 417,-4-1 1,-5 0-1,-45 187 1,42-228 183,13-56-517,1-3-101,2-27-1229,1 0-1,2 1 1,11-42-1,4-24-4669,-10 16-2353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40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20 12406,'0'0'8606,"-7"-3"-7859,-21-10-293,21 10-227,9 3-217,0 1 0,-1-1 1,1 0-1,0 1 0,0-1 1,-1 0-1,1 0 1,0 0-1,0 0 0,0-1 1,1 1-1,10-1-4,52 1 10,0 4 0,0 2-1,-1 3 1,0 2 0,-1 4-1,0 2 1,75 32 0,-127-44-15,-1-1 0,-1 1 0,1 1 0,-1 0 0,0 0-1,0 1 1,-1 0 0,10 9 0,-14-10-1,0-1 0,0 0-1,-1 1 1,1 0-1,-1 0 1,-1 0 0,1 0-1,-1 0 1,0 1-1,0-1 1,-1 1 0,0-1-1,0 1 1,-1 10-1,0-6 5,-1 1-1,0-1 0,-1 1 0,-1-1 0,0 0 0,0 0 0,-1 0 0,-1 0 1,1-1-1,-2 0 0,1 0 0,-2 0 0,-12 15 0,-9 8 106,-1-2 0,-47 39 0,-80 60 2031,-221 139 0,364-260-2038,10-7-73,1 1 1,-1-1-1,0 0 1,0 0-1,0-1 1,0 1-1,0-1 1,-1 1-1,-5 0 1,9-2-59,30 0-5793,-27 0 5526,0 1-159,0-1 0,1 0 0,-1 0 0,0-1 0,0 1 0,1-1 0,-1 1 0,0-1 0,0 0 0,0 0-1,0-1 1,0 1 0,4-3 0,23-26-6305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40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24 17272,'0'0'4976,"0"-2"-4194,0 13-756,0 48 411,-3 0 0,-3 1-1,-16 76 1,8-77-108,-3-1 0,-1 0 0,-44 90 0,53-137-4,6-18 133,6-24-190,6-10-236,1-1 1,21-53 0,41-80-38,-56 137-6,2 1 0,2 0 0,1 2 0,2 0 0,31-36-1,-51 67 13,0 1 0,0 0-1,0 0 1,1 1 0,-1-1-1,1 1 1,-1-1 0,1 1-1,0 0 1,0 1 0,0-1-1,0 1 1,0-1 0,1 1-1,-1 0 1,0 1 0,0-1-1,1 1 1,-1 0 0,0 0-1,1 0 1,-1 1 0,9 1-1,-8 0 1,1 0 0,-1 0 0,1 0 0,-1 1 0,0 0 0,0 0 0,0 1 0,-1-1-1,1 1 1,-1 0 0,0 0 0,0 0 0,0 1 0,0-1 0,-1 1 0,0 0 0,3 5-1,1 5 5,-1 0 1,-1 1-1,0-1 0,-1 1 0,-1 0 0,2 27 0,-2 102 74,-4-85-41,-11 238 1362,5-336-7048,6 8 299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41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19481,'0'0'6915,"95"-52"-6467,-35 26-80,-9 4-175,-9 9-129,-13 10-32,-10 3-64,-7 0 32,1 0-128,1 11-417,3-4-1824,10-7-2529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42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92 419 10917,'0'0'8324,"-15"-16"-7647,-43-50-98,56 64-537,0 0 0,0-1 0,1 1 0,-1 0 0,1-1 0,0 1-1,-1-1 1,1 1 0,0-1 0,0 0 0,1 0 0,-1 1 0,0-1 0,1 0-1,0 0 1,0 1 0,0-1 0,0 0 0,0 0 0,0 0 0,1 0 0,-1 1-1,1-1 1,0 0 0,0 1 0,0-1 0,0 0 0,0 1 0,1-1 0,-1 1-1,1 0 1,0 0 0,-1-1 0,1 1 0,4-3 0,13-6-29,0 0 1,0 2-1,2 0 1,-1 1-1,1 1 1,34-7-1,19-7-11,-18 3 13,-17 6-34,-1-1-1,61-31 1,-97 43 88,0 0 0,0-1 0,0 1 0,-1-1 0,1 0 0,-1 0-1,0 1 1,1-1 0,-1 0 0,0 0 0,0 0 0,0 0 0,0-1 0,0 1 0,-1 0 0,1 0-1,-1 0 1,1-1 0,-1 1 0,0 0 0,0-1 0,0 1 0,0 0 0,0 0 0,-1-1 0,1 1 0,0 0-1,-3-5 1,3 7-26,0 0 0,0 0 0,-1 0 0,1 0 0,0-1 0,-1 1 0,1 0 0,0 0 0,-1 0 0,1 0 0,0 0 0,-1 0 0,1 0 0,0 0 0,-1 0 0,1 0 0,0 0 0,-1 0 0,1 0 0,0 0 0,-1 0 0,1 0 0,0 0 0,-1 0 0,1 0 0,0 1 0,-1-1 0,1 0 0,0 0 0,-1 0 0,1 1 0,0-1 0,0 0 0,-1 0-1,1 1 1,0-1 0,0 0 0,0 0 0,-1 1 0,1-1 0,0 0 0,0 1 0,0-1 0,0 0 0,0 1 0,-13 46 129,3 0 0,-7 65 1,9-53-36,-19 128 133,-62 458 220,77-396 588,12-248-1057,-1-6-1124,0-1 350,1 1-1,0 0 1,0 0-1,1 0 1,-1 0-1,3-8 1,-1 5-553,8-36-6575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42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19305,'0'0'5762,"172"3"-5201,-99-12-481,-8-4-80,-6 0-272,-6-5-1505,-9-4-1841,-8-4-5938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42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 13302,'0'0'9586,"0"-2"-8815,0 9-734,0 123 1025,-34 246 0,-9-147-176,42-225-916,2-8-172,-1 0 0,1-1-1,0 1 1,1 0 0,-1-1-1,1 1 1,0 0 0,2-5-1,5-8-588,-2-2-473,-1 1 0,0-1 0,-1 0 0,2-20 0,-2-35-5531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43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15 13574,'0'0'7812,"0"0"-7810,-1-1 1,1 1-1,0 0 1,0 0-1,-1 0 1,1-1 0,0 1-1,0 0 1,0 0-1,-1-1 1,1 1-1,0 0 1,0 0-1,0-1 1,0 1-1,0 0 1,0 0-1,-1-1 1,1 1-1,0 0 1,0-1 0,0 1-1,0 0 1,0 0-1,0-1 1,0 1-1,0 0 1,0-1-1,0 1 1,1 0-1,-1 0 1,0-1-1,0 1 1,0 0 0,0-1-1,0 1 1,0 0-1,1 0 1,-1-1-1,0 1 1,0 0-1,0 0 1,1 0-1,-1-1 1,0 1-1,0 0 1,1 0-1,-1 0 1,0 0 0,0-1-1,1 1 1,-1 0-1,0 0 1,1 0-1,-1 0 1,0 0-1,0 0 1,1 0-1,-1 0 1,11-1-6,-1 0 1,1 1 0,-1 1-1,1-1 1,-1 2 0,1 0-1,-1 0 1,12 4 0,15 5-54,1 2 0,-2 1 0,1 2 1,-2 1-1,-1 2 0,0 1 0,-1 2 1,45 40-1,-70-55 47,-1 0 0,0 1 0,0-1 0,-1 2 0,0-1 1,-1 1-1,1 0 0,-2 0 0,1 0 0,-1 0 0,-1 1 0,0 0 0,0 0 0,-1 0 1,0 0-1,0 0 0,-1 0 0,-1 1 0,0-1 0,0 0 0,-1 0 0,0 1 0,-3 9 1,-1-4 57,0 1 1,-1-1 0,0-1-1,-2 1 1,1-1 0,-20 27-1,-72 79 985,26-45 537,-3-3-1,-3-3 0,-169 113 0,229-170-1545,17-6-412,32-8-726,-26 0 1046,9-1-691,-1 0 0,1-1 1,-1-1-1,0 0 0,0 0 1,-1-2-1,1 1 0,10-8 1,36-29-7917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43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178 219 19337,'0'0'2852,"0"25"-2799,0 25-47,1 56 537,-17 156-1,3-194-71,-2 1 0,-3-2-1,-3 0 1,-52 109-1,71-170-374,1-3-51,0 0 0,-1 0 1,1-1-1,0 1 0,-1-1 0,1 1 0,-1-1 0,0 0 0,0 1 1,-3 1-1,5-13 200,-1-45-202,3 1 0,2-1-1,14-66 1,57-181-573,-46 204 228,43-98 0,-62 170 311,1 1 0,1 0-1,2 1 1,0 0 0,1 1 0,1 1 0,1 0-1,1 1 1,21-18 0,-36 36 2,-1 0-1,1 0 1,-1 0 0,1 1 0,0-1-1,0 0 1,-1 1 0,1 0-1,0 0 1,1 0 0,-1 0-1,0 0 1,0 1 0,0-1 0,5 1-1,-6 0-3,0 1 0,0-1 0,0 1 0,0-1 1,1 1-1,-1 0 0,0 0 0,0 0 0,0 0 0,-1 0 0,1 1 0,0-1 0,0 0 0,-1 1 0,1-1 0,-1 1 0,2 2 0,3 5 36,0 0 0,-2 1 0,1 0 1,-1 0-1,0 0 0,-1 1 0,3 16 0,9 66 377,-4 0-1,-2 147 1,-7-116 36,1-16-110,5 102 248,-8-206-1487,1-6-128,0-11-1426,1-23-4219,-2 9-1426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8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0 186 2225,'0'0'12590,"5"-1"-12347,1-1-97,0 0 0,-1 0 0,1-1 0,0 0 0,-1 0 1,0 0-1,1-1 0,-1 0 0,-1 0 0,1 0 0,6-8 1,51-62 1447,-51 60-1474,24-36 141,-34 52-220,0 0 0,0 0 0,-1 0 0,1 1 0,-1-1 0,1 0 0,-1 0-1,0 1 1,0-1 0,0 0 0,-1 4 0,1-5-14,-2 29-18,-1 0-1,-11 46 1,-2 23 13,10 95 114,6-150 211,-5-85-10064,3 19 3456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44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1 308 21370,'0'0'5650,"194"-124"-5458,-114 82-192,-7-1-352,-22-5-3009,-27-3-12038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53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0 7491,'0'0'1713,"-4"13"-1281,-2 4-112,1 1-1,1 0 0,1 0 0,1 0 1,-1 24-1,16 319 2677,0 40-1692,1 10 68,28 412-324,-33-579-965,31 330-30,-3-75-37,21 428-5,-37 190-5,-15-363-87,8-263 61,11 733-61,20-177 102,-38-621-53,-8-262 32,-15 129 5,1-16-10,13 755-40,3-540 56,3-292 31,41 271 1,-40-383 678,-5-56-3828,0-18-2399,0-60-563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54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0 372 6867,'0'0'7830,"2"-13"-7045,0 6-740,1 0 0,1 0 0,-1 1 0,1-1 0,0 1 0,1-1 0,0 1 0,9-9 0,4-6-13,11-14-10,-2-2 0,-1-1 0,-2-1 0,37-81 0,-61 119 2,-1 21-4,-2 0 0,0 0 0,-1-1 0,-13 38 1,-6 29 126,11-11 401,-3 111 0,14 76 323,2-129-587,-1-99-207,10 69-1,-10-125-6226,-2-12-1939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54.9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0 101 160,'0'0'15223,"163"-70"-13894,-69 53-625,11 6-464,6 9-224,-4 2-32,-19 11-1585,-28 6-5010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55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10 309 7123,'0'0'5312,"-1"-3"-4365,-1-3-830,0-1-1,0 1 1,1 0-1,0-1 1,0 1-1,1-1 0,0 1 1,0-1-1,1 0 1,-1 1-1,2-1 1,-1 1-1,1 0 1,-1-1-1,2 1 1,-1 0-1,1 0 1,0 0-1,0 1 1,0-1-1,8-8 1,1-2-89,2 0 1,0 0 0,0 2-1,2 0 1,27-20 0,-36 29-28,1-1 0,0 1 1,0 0-1,0 0 0,1 1 1,0 1-1,-1-1 0,1 1 1,0 1-1,1 0 0,-1 0 1,0 0-1,11 1 0,-18 1-1,-1 0 0,1 0 0,-1 0 0,1 0 0,-1 0 0,1 1 0,-1-1 0,0 1 0,1-1 0,-1 1 0,0-1 0,1 1 0,-1 0 0,0 0 0,0-1-1,1 1 1,-1 0 0,0 0 0,0 0 0,0 0 0,0 0 0,0 1 0,0-1 0,-1 0 0,1 0 0,0 1 0,-1-1 0,1 0 0,0 1 0,0 1 0,0 4-2,0 1 0,0-1 0,0 0 0,-1 1 0,-1 6 0,1-1-3,-1 8 0,-1 1 1,-1-1-1,-2 0 1,0 0 0,0 0-1,-2-1 1,-1 0-1,0 0 1,-2-1-1,-13 21 1,-2 0 151,-3-1 0,-1-1 0,-53 53 0,61-67 2056,29-24-2125,222-5 1334,-173 1-1148,-1-2-1,59-15 1,-75 9-74,-27 8-92,0 0 0,1 1 0,-1 0 1,19-1-1,-31 4-69,-1 7-907,0 7-1280,0-4-2650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56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24 138 7988,'0'0'5069,"5"-2"-4040,4-3-819,1-1-1,-1 0 0,0-1 0,0 0 1,-1 0-1,8-10 0,-4 5-75,0 1 1,25-17-1,-30 24-121,0 0-1,0 0 1,1 1 0,-1 0-1,1 0 1,0 1 0,0 0-1,0 0 1,0 1 0,1 0-1,13 0 1,-21 1-13,1 0 1,-1 1-1,1-1 1,0 0-1,-1 0 1,1 1-1,-1-1 1,1 1-1,-1-1 1,0 1-1,1 0 1,-1-1-1,0 1 0,1 0 1,-1 0-1,0 0 1,0 0-1,0 0 1,0 0-1,0 1 1,0-1-1,0 0 1,0 0-1,0 1 0,0-1 1,-1 1-1,1-1 1,-1 0-1,1 1 1,-1-1-1,0 1 1,1-1-1,-1 3 1,1 7 2,0-1 0,-1 1 1,0-1-1,-2 12 0,1-6 8,-1 1 0,-1 1 0,0 0-1,-2-1 1,0 0 0,-13 31 0,-49 82 47,39-80-29,11-22 299,13-23 566,14-17-334,-5 5-544,0 0 0,1 1 0,-1 0 0,1 0 0,0 1 0,1-1 0,0 1 0,-1 1 0,2-1 0,-1 1 0,0 0 0,1 1 0,0 0 0,0 0 0,0 1 0,0 0 0,0 0 0,11-1 0,-14 3-18,0-1 1,1 1-1,-1 0 0,1 0 0,-1 1 0,1 0 1,-1 0-1,0 0 0,0 0 0,1 1 1,-1 0-1,0 0 0,0 0 0,-1 1 0,1 0 1,0 0-1,-1 0 0,0 0 0,1 1 1,2 3-1,0 0 2,-1-1 0,0 1 0,0 0 0,-1 0 0,1 1 0,-2 0 0,1 0 0,-1 0 0,-1 0 0,1 0 0,-1 1 0,-1 0 0,0 0 0,0-1 0,0 1 0,-1 0 0,-1 1 0,0-1 0,0 10 0,-1-11 1,-1-1 1,0 1 0,0-1-1,0 1 1,-1-1 0,0 0-1,0 0 1,-1 0 0,0 0-1,0-1 1,-1 1 0,1-1-1,-1 0 1,-1-1-1,1 1 1,-10 6 0,2-1 7,-1-1 1,0 0 0,-1-1 0,0 0-1,0-1 1,-26 9 0,19-11 165,0-1 1,0-1-1,0-1 0,-1-1 1,1-1-1,-1 0 1,-38-6-1,57 4-16,0 0-1,0 0 1,0 0-1,0-1 0,0 1 1,1-1-1,-1 0 1,0 0-1,1 0 1,0-1-1,-1 1 1,1-1-1,0 0 1,-5-6-1,5 6 541,1 2-1454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57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38 2849,'0'0'10880,"-4"-6"-9768,-11-21-450,15 27-650,0 0 0,0 0 0,0 0 0,0-1 0,0 1-1,0 0 1,0 0 0,0 0 0,0-1 0,0 1 0,0 0 0,-1 0 0,1 0-1,0-1 1,0 1 0,0 0 0,0 0 0,0 0 0,-1 0 0,1 0 0,0 0 0,0-1-1,0 1 1,-1 0 0,1 0 0,0 0 0,0 0 0,0 0 0,-1 0 0,1 0-1,0 0 1,0 0 0,0 0 0,-1 0 0,1 0 0,0 0 0,0 0 0,0 0 0,-1 0-1,1 0 1,0 0 0,0 0 0,-1 0 0,1 0 0,0 0 0,0 1 0,0-1 0,-1 0-1,-3 10-63,3-8 101,-44 126 1185,-40 188 0,85-315-1218,0-1 1,-1 1 0,1 0-1,0-1 1,0 1-1,0-1 1,0 1 0,-1 0-1,1 0 1,0-1-1,0 1 1,0 0 0,0-1-1,1 1 1,-1 0-1,0-1 1,0 1 0,0 0-1,1-1 1,-1 1-1,0-1 1,0 1 0,1 0-1,-1-1 1,1 1-1,-1-1 1,0 1 0,1-1-1,-1 1 1,1-1-1,-1 1 1,1-1 0,-1 0-1,1 1 1,0-1-1,-1 0 1,1 1 0,0-1-1,-1 0 1,1 0-1,-1 1 1,1-1 0,0 0-1,-1 0 1,1 0-1,0 0 1,0 0 0,-1 0-1,2 0 1,39-9 178,-32 6-86,121-41 329,-76 24-363,103-23-1,-156 43-71,-1 0 0,1 0 1,0 0-1,0 0 1,0 0-1,0 0 0,0-1 1,0 1-1,0 0 1,-1-1-1,1 1 0,0 0 1,0-1-1,0 1 1,-1-1-1,1 1 0,0-1 1,0 1-1,-1-1 1,1 0-1,0 1 0,-1-1 1,1-1-1,-9-11 105,-4-5-6412,10 8-1353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58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 8404,'0'0'7353,"-6"11"-7329,1 2-8,1 0 0,0 0 0,1 1 0,1-1 0,-2 16 0,0 87 309,5-39 129,-6 143 630,2-185-795,-1-1 0,-2 1 0,-2-1 0,-15 43 0,35-85-1143,12-21-2083,3-11-2500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58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4 158 7059,'0'0'7806,"-4"0"-6842,192-95 2691,-164 83-3674,-9 4-66,0 0 0,0 2 0,0-1 0,1 2-1,0 0 1,1 1 0,-1 1 0,17-2 0,-48 12-5411,-13-1-936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59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0 10709,'0'0'2649,"-3"24"-1939,-7 81-33,9-78-417,1 0 0,1 0 0,7 46 0,1 10 269,-9 42 402,0-124-704,0-15 760,0-3-930,0 1 1,2-1-1,-1 1 0,2-1 0,0 1 0,7-19 1,-9 31-61,1 0 0,0-1 0,0 1 1,0 0-1,0 0 0,1 0 0,0 1 0,0-1 1,0 1-1,0-1 0,0 1 0,1 0 1,-1 0-1,1 1 0,0-1 0,0 1 1,0 0-1,0-1 0,0 2 0,1-1 0,-1 1 1,0-1-1,1 1 0,-1 0 0,1 1 1,-1-1-1,1 1 0,5 0 0,-6 0 3,0 0 0,0 1 0,1-1 0,-1 1 0,0 0 0,0 1 0,0-1-1,0 0 1,0 1 0,0 0 0,-1 0 0,1 0 0,0 1 0,-1-1 0,0 1 0,0 0 0,0 0-1,0 0 1,0 0 0,0 0 0,-1 1 0,1-1 0,-1 1 0,0 0 0,0 0 0,0-1 0,-1 1-1,0 0 1,2 5 0,2 10 26,-1 1 0,-1-1 0,-1 1 0,0 0-1,-2 20 1,0-23 37,-1 1 0,-1 0-1,0-1 1,-2 0 0,0 1-1,0-1 1,-12 25 0,11-32-24,0 0 1,0 0 0,-1-1 0,0 0 0,-1 0 0,0-1 0,0 1-1,0-1 1,-1-1 0,-1 0 0,1 0 0,-1-1 0,-15 9-1,14-11 70,0 0-1,-1 0 1,1-1-1,-1 0 1,0-1-1,1 0 0,-1 0 1,0-2-1,-18 0 1,22 0-43,1 0 1,0-1-1,-1 0 1,1 0 0,-1 0-1,1-1 1,0 0 0,0 0-1,0-1 1,0 0 0,0 0-1,1 0 1,-1-1 0,1 1-1,0-1 1,0-1 0,-5-5-1,5 7-645,6 12-8,11 15-1192,7-8-1721,0-4-2709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8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13302,'0'0'4386,"49"0"-4114,-6 3 224,16-1 1,-1 4-321,5 1-112,0 0-64,-2-7-80,-3 0-913,-4-3-2816,-8-25-5076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59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384 97 11477,'0'0'3981,"-24"-16"-3320,-77-46 41,98 59-653,-1 1-1,0 0 1,1 0 0,-1 0 0,0 1-1,0-1 1,0 1 0,0 0 0,0 0-1,0 0 1,0 1 0,0 0-1,0-1 1,-1 1 0,1 1 0,0-1-1,0 1 1,-8 1 0,6 0 23,-1 0-11,0 1 1,0 0 0,0 1-1,1-1 1,-1 1-1,1 1 1,0-1-1,0 1 1,0 0 0,1 0-1,0 1 1,0 0-1,0 0 1,1 0 0,-1 0-1,-2 8 1,-3 4 78,1 0 1,0 1 0,2 0-1,-10 36 1,10-14 91,2-1 0,2 1 0,1 49 0,2-79-212,1 0-1,0-1 0,0 1 0,1-1 1,0 1-1,1-1 0,0 0 1,1 0-1,0 0 0,1 0 0,0 0 1,0-1-1,1 0 0,0 0 0,0-1 1,1 0-1,0 0 0,1 0 0,0-1 1,0 0-1,0-1 0,1 0 1,0 0-1,0-1 0,1 0 0,14 6 1,-11-6-23,1-1 1,0 0 0,0-1 0,0-1 0,0 0 0,1-1-1,-1 0 1,1-1 0,-1-1 0,27-4 0,-38 4-3,0 0 0,0-1 1,0 1-1,0-1 1,0 0-1,-1 1 1,1-1-1,-1 0 0,1-1 1,-1 1-1,0 0 1,0-1-1,0 1 1,0-1-1,0 0 0,0 0 1,-1 1-1,1-1 1,0-4-1,0 3 2,-1 0-1,0 0 1,0 0 0,0 0-1,0-1 1,0 1-1,-1-1 1,0 1 0,0 0-1,0-1 1,-1 1 0,1 0-1,-3-9 1,2 11 6,-1 0-1,1 0 1,-1 0 0,1 0-1,-1 0 1,0 0 0,0 0-1,1 0 1,-1 1 0,0-1-1,-1 1 1,1-1 0,0 1 0,0 0-1,-1 0 1,1 0 0,0 0-1,-1 1 1,1-1 0,-1 0-1,-4 1 1,-8-2-2,0 0-1,-22 2 1,26 0-1,7 0-13,1 0 0,0 0 0,-1 0 0,1 1-1,-1 0 1,1-1 0,0 1 0,0 0 0,-1 1 0,1-1-1,0 0 1,0 1 0,0 0 0,0 0 0,1 0 0,-1 0-1,0 0 1,1 0 0,0 1 0,-1-1 0,1 1 0,0 0-1,0-1 1,1 1 0,-1 0 0,0 0 0,1 0 0,0 1-1,-1 2 1,-2 8-780,1 0-1,0 0 0,2 0 1,-1 1-1,2 20 0,0 16-4960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1:00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185 204 6755,'0'0'7537,"-21"-1"-6897,-67-7 118,85 7-617,-1 1 1,0-1-1,1 0 0,-1 0 1,1 0-1,-1 0 1,1 0-1,0-1 0,-1 1 1,1-1-1,0 0 1,0 0-1,0 0 0,0-1 1,1 1-1,-1-1 1,0 1-1,1-1 0,0 0 1,0 0-1,0 0 1,0 0-1,0-1 0,1 1 1,-3-6-1,4 8-129,0 1-1,0-1 0,0 0 1,-1 0-1,1 0 0,0 0 1,1 0-1,-1 1 1,0-1-1,0 0 0,0 0 1,0 0-1,1 0 0,-1 1 1,0-1-1,1 0 1,-1 0-1,1 1 0,-1-1 1,1 0-1,-1 0 0,1 1 1,-1-1-1,1 1 1,0-1-1,-1 1 0,1-1 1,0 1-1,0-1 1,26-11-23,-25 11 24,117-28 35,-78 21-84,47-16 0,-61 11-75,-26 12 141,0 0 0,0 0 0,0 0-1,-1-1 1,1 1 0,0 0 0,-1 0-1,1-1 1,-1 1 0,1 0-1,-1-1 1,0 1 0,0-1 0,1 1-1,-1 0 1,0-1 0,0-1 0,0 2 583,-1 1-583,0 0 0,0 0 1,0 0-1,0 0 0,0 0 0,0 0 0,1 0 0,-1 0 0,0 1 0,0-1 1,0 0-1,0 1 0,1-1 0,-1 1 0,0-1 0,0 1 0,1-1 0,-1 1 1,0-1-1,1 1 0,-1 0 0,1-1 0,-1 1 0,1 0 0,-1-1 0,1 1 1,-1 0-1,1 0 0,-1 1 0,-1 30-176,2-20 207,-2 256 673,49 386 0,-43-623-569,-3-10-74,2 0 0,0-1-1,1 1 1,1-1 0,2 0-1,10 26 1,-17-46-125,0 0 0,0 0 0,0 0 0,0 0 0,0 0 1,0 0-1,0 0 0,0 0 0,0-1 0,0 1 0,0 0 0,0 0 0,0 0 0,0 0 1,0 0-1,0 0 0,0 0 0,0 0 0,0 0 0,0 0 0,0 0 0,0-1 0,0 1 1,0 0-1,1 0 0,-1 0 0,0 0 0,0 0 0,0 0 0,0 0 0,0 0 1,0 0-1,0 0 0,0 0 0,0 0 0,0 0 0,0 0 0,0 0 0,1 0 0,-1 0 1,0 0-1,0 0 0,0 0 0,0 0 0,0 0 0,0 0 0,0 0 0,0 0 0,0 0 1,0 0-1,0 0 0,1 0 0,-1 0 0,0 0 0,0 0 0,0 0 0,0 0 0,0 0 1,0 0-1,0 0 0,1-15-1818,-2-24-2868,-9-17-4545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1:01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14695,'0'0'5378,"167"-19"-4161,-67 16-801,9 3-416,0 0-304,-9 5-1793,-25 1-5587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3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 8724,'0'0'1377,"-17"-2"-1377,12 2 0,1 10-176,1 8-529,-2-3-1568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9989,'0'0'0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8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12118,'0'0'0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1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1 246 9060,'0'0'4306,"8"-18"-3087,-5 9-1110,9-21 154,1 1 0,1 1 0,23-34 0,-31 56-225,-1-1 1,1 1-1,0 0 1,0 0-1,0 1 0,1-1 1,0 1-1,8-4 1,-11 7-31,0 0 0,0 1 0,0-1-1,0 1 1,0-1 0,0 1 0,1 0 0,-1 1 0,1-1 0,-1 1 0,0 0 0,1 0 0,-1 0-1,1 1 1,-1-1 0,0 1 0,6 2 0,-7-2 13,0 1-1,0 0 1,0 0-1,-1 0 1,1 0-1,0 1 1,-1-1-1,1 1 1,-1-1-1,0 1 1,0 0-1,0 0 1,0 0-1,-1 0 1,1 0-1,-1 0 1,0 1-1,0-1 1,1 5-1,1 5 33,0-1 0,-1 0 0,-1 1 0,0 14 0,0-5-49,-1 0-1,-1-1 0,-1 1 1,-1-1-1,-1 1 1,-12 38-1,-10-1-32,-42 68 1,9-18 72,58-108-2,0 0 0,0 1 0,0-1 1,1 0-1,-1 1 0,0-1 0,1 0 0,-1 1 1,1-1-1,-1 1 0,1-1 0,0 1 1,0-1-1,0 1 0,0-1 0,0 1 0,0-1 1,0 1-1,0 2 0,2-3 36,0-1 1,-1 1-1,1 0 1,0-1-1,-1 0 1,1 1-1,0-1 0,-1 0 1,1 0-1,0 0 1,0 0-1,-1 0 0,1 0 1,2 0-1,11-1-156,264-14 1519,-278 14-1522,-1 0 0,1 0 0,-1-1 0,0 1 0,1 0 0,-1 0 0,0-1 0,0 1 0,1 0 0,-1 0 0,0-1 0,0 1 0,0 0 0,-1 0 0,1-2 0,0 1-664,0-17-5031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5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 8052,'0'0'8492,"3"0"-8050,103 0 691,134-17-1,-232 15-1119,64-7 123,-1-4 1,86-26-1,-145 36-1007,-3 3-4674,-9 0 5427,9 0-5626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7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94 9220,'0'0'10651,"0"22"-10606,-6 88 15,-5 0-1,-30 130 1,16-104 14,23-156-45,2 0-1,0-21 1,10-70-34,-5 22 4,5 1 1,29-122 0,-38 206 2,22-66 253,-21 65-233,0 1 0,0-1 0,1 1 0,-1 0 0,1 0 1,0 0-1,0 0 0,0 0 0,0 1 0,1-1 0,0 1 0,7-5 1,-10 7-18,1 1 0,-1-1 1,1 1-1,-1 0 1,1-1-1,0 1 1,-1 0-1,1 0 0,-1 0 1,1 0-1,-1 1 1,1-1-1,0 0 1,-1 1-1,1-1 0,-1 1 1,1-1-1,-1 1 1,0 0-1,1-1 0,-1 1 1,0 0-1,1 0 1,-1 0-1,0 0 1,0 0-1,0 0 0,0 1 1,0-1-1,0 0 1,1 2-1,5 8 46,0-1 0,0 1 0,4 12-1,-4-10 3,31 67 133,-3 1 0,-3 2 1,-4 2-1,24 126 0,-48-195-226,-2 0 0,2 30 0,-4-46-558,-1-18-5332,-5-7-1924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7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 8676,'0'0'11413,"155"-48"-11141,-96 37-256,-6 6-16,-9 5-544,-20 0-4194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9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5 7187,'0'0'7788,"-4"-5"-6941,4 5-815,0 0-1,0 0 1,0 0-1,0 0 0,0 1 1,0-1-1,0 0 1,0 0-1,0 0 0,0 0 1,0 0-1,-1 0 0,1 0 1,0 0-1,0 0 1,0 0-1,0 0 0,0 0 1,0 0-1,0 1 1,0-1-1,0 0 0,0 0 1,0 0-1,0 0 0,0 0 1,-1 0-1,1 0 1,0 0-1,0 0 0,0 0 1,0 0-1,0 0 1,0 0-1,0 0 0,0 0 1,0 0-1,0 0 0,-1 0 1,1 0-1,0 0 1,0 0-1,0 0 0,0 0 1,0 0-1,0 0 0,0-1 1,0 1-1,0 0 1,0 0-1,0 0 0,0 0 1,0 0-1,-1 0 1,1 0-1,0 0 0,0 0 1,0 301 531,0-184-2807,0-151-2049,0-7-1789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0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0 270 9524,'0'0'4026,"2"-23"-3607,10-73-67,-11 90-321,1 0 0,0-1 0,0 1 1,0 1-1,1-1 0,-1 0 0,2 0 0,-1 1 0,0 0 0,1 0 0,0 0 0,1 0 0,-1 0 0,1 1 0,-1 0 0,1 0 0,9-5 0,-9 5 3,5-2 18,0 0 0,1 0 0,-1 1 0,1 0 1,0 1-1,1 0 0,-1 1 0,1 1 0,-1-1 1,1 2-1,0 0 0,0 0 0,19 2 0,-27-1-35,-1 0 0,1 0 0,-1 1-1,1 0 1,-1 0 0,1 0-1,-1 0 1,0 0 0,1 1-1,-1-1 1,0 1 0,0 0 0,0 0-1,0 0 1,0 0 0,-1 1-1,1-1 1,-1 1 0,1-1-1,-1 1 1,0 0 0,0 0-1,0 0 1,-1 0 0,1 1 0,-1-1-1,1 0 1,-1 1 0,0-1-1,0 1 1,0 3 0,2 11 96,0 0 1,-2 0-1,0 0 1,-3 34-1,1-43-96,-1 0-1,0-1 1,0 1-1,-1-1 0,0 1 1,0-1-1,-1 0 1,0 0-1,-1 0 1,0-1-1,0 0 0,-1 0 1,1 0-1,-2 0 1,1-1-1,-1 0 1,0 0-1,-12 7 0,19-13-6,-1 1-1,1-1 0,-1 1 1,1-1-1,-1 1 0,0-1 0,1 0 1,-1 1-1,0-1 0,1 0 1,-1 0-1,0 0 0,0 1 0,1-1 1,-1 0-1,0 0 0,1 0 1,-1 0-1,0 0 0,0 0 0,1-1 1,-1 1-1,0 0 0,0 0 1,1 0-1,-1-1 0,0 1 1,1 0-1,-1-1 0,0 1 0,1 0 1,-1-1-1,1 1 0,-1-1 1,1 1-1,-1-1 0,1 1 0,-1-1 1,1 1-1,-1-1 0,1 0 1,0 1-1,-1-1 0,1 0 0,0 1 1,0-1-1,-1 0 0,1 0 1,0 1-1,0-1 0,0 0 0,0 1 1,0-1-1,0 0 0,0 0 1,0 1-1,0-2 0,0-4-12,0-1-1,1 1 1,-1 0-1,1 0 1,4-11-1,-4 13 9,1 1 0,-1-1-1,1 0 1,0 1 0,0 0 0,1 0-1,-1 0 1,1 0 0,0 0 0,-1 0-1,1 0 1,0 1 0,1-1 0,-1 1-1,0 0 1,1 0 0,-1 1 0,1-1-1,6-2 1,2 1 10,0 0 0,-1 1 0,1 1-1,0-1 1,17 2 0,-25 0-11,-1 0 0,1 0 0,0 1 0,0 0 0,0-1 0,-1 1 0,1 1 1,0-1-1,-1 0 0,1 1 0,-1 0 0,1 0 0,-1 0 0,0 0 0,0 1 0,0-1 0,0 1 0,0-1 0,-1 1 0,1 0 0,-1 0 0,0 1 0,0-1 0,0 0 0,0 1 0,0-1 0,-1 1 0,2 4 0,0 3 50,0 1 0,-1 0-1,0 0 1,0 0 0,-2 0-1,1 0 1,-1 0 0,-3 14-1,1-17-3,0 0 0,-1 0 0,0-1-1,0 0 1,-1 1 0,0-1 0,-1 0-1,0-1 1,0 1 0,0-1 0,-1 0-1,0 0 1,-1-1 0,-7 7-1,-8 5 44,-1 0-1,0-2 0,-31 16 1,43-25-32,0-2 1,1 1-1,-2-2 1,1 1-1,0-2 1,-1 1-1,0-2 1,0 1 0,0-2-1,0 1 1,0-2-1,0 0 1,-19-2-1,30 2-58,0 0 0,0-1-1,0 1 1,0 0 0,0-1-1,1 1 1,-1-1-1,0 1 1,0-1 0,1 0-1,-1 1 1,0-1 0,1 0-1,-1 1 1,1-1 0,-1 0-1,0 0 1,1 0-1,0 0 1,-1 1 0,1-1-1,0 0 1,-1 0 0,1 0-1,0 0 1,0-1 0,-1-27-2419,1 21-394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2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403 66 7716,'0'0'6651,"-9"-8"-5742,-28-27-12,31 32-719,1 0-1,-1 0 1,0 1 0,1-1 0,-1 1 0,0 1-1,-1-1 1,1 1 0,0 0 0,0 0 0,-1 1 0,1 0-1,0 0 1,-12 1 0,-2 0 7,12-1-160,0 0 1,0 0-1,0 1 1,-1 0-1,1 0 0,1 1 1,-1 0-1,0 1 1,0 0-1,1 0 1,-1 0-1,1 1 1,0 0-1,0 1 1,1-1-1,-1 1 0,1 1 1,0-1-1,0 1 1,1 0-1,0 0 1,0 1-1,-4 7 1,0-2 15,2 2 1,0-1 0,1 1 0,0 0 0,1 0-1,0 0 1,1 1 0,-2 19 0,1 8 38,1 72 0,4-105-76,1 1 0,1-1 1,-1 1-1,2-1 0,-1 0 0,1 0 0,0 0 1,1 0-1,0 0 0,1-1 0,0 1 1,0-1-1,0-1 0,1 1 0,11 10 0,-10-10 3,1-1-1,1 0 1,-1 0-1,1-1 1,0 0-1,1 0 0,0-1 1,-1-1-1,1 0 1,1 0-1,-1-1 0,1 0 1,16 3-1,-9-4 63,0-1 1,1-1-1,-1 0 0,0-1 0,0-1 0,0 0 0,0-2 0,0 0 1,-1-1-1,1-1 0,22-11 0,-30 13-236,8-5 344,-11 0-3911,-6 3-4273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9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18 142 9604,'0'0'4330,"1"3"-4151,5 133 1506,-6-76-1542,1 110 436,-2-178-193,0 0 1,0-1-1,-1 1 1,-3-9-1,-2-14-382,3 9 0,2 0 0,0 0 0,2 1 0,0-1 0,1 0-1,1 0 1,2 0 0,0 1 0,1-1 0,1 1-1,1 0 1,0 1 0,15-27 0,-21 45-4,33-55 53,-31 52-43,0 1 0,0 0 0,0 1 0,1-1 0,-1 0 0,1 1 0,0 0 0,0 0 0,0 0 0,6-3 0,-8 5-12,0 1 0,-1 0 1,1-1-1,-1 1 1,1 0-1,0 0 1,-1 0-1,1 0 0,0 0 1,-1 0-1,1 1 1,-1-1-1,1 1 1,-1-1-1,1 1 0,-1-1 1,1 1-1,-1 0 1,1-1-1,-1 1 1,1 0-1,-1 0 0,0 0 1,0 0-1,0 1 1,0-1-1,1 0 1,-1 0-1,-1 1 0,1-1 1,0 0-1,1 3 1,4 6 23,-1 0 1,0 1 0,5 16 0,-6-15 15,53 159 227,-20-54-178,18 29-76,-55-145-11,1 0 0,-1 0 0,1 0 0,-1 0 0,1 0 0,-1-1 0,1 1 0,0 0 0,0 0 0,-1-1 0,1 1 0,0 0 1,0-1-1,0 1 0,-1-1 0,1 1 0,0-1 0,0 0 0,0 1 0,0-1 0,0 0 0,0 0 0,0 1 0,0-1 0,0 0 0,0 0 0,0 0 0,0 0 1,0 0-1,0-1 0,0 1 0,1 0 0,0-1 9,1 0 0,-1 1 0,0-1 1,0 0-1,0 0 0,0 0 0,0 0 0,0-1 1,-1 1-1,1 0 0,0-1 0,-1 1 0,2-3 0,4-6 15,-1 0 0,-1-1-1,0 1 1,-1-1 0,0 0-1,0 0 1,3-23-1,3-7-3336,-6 32-1809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9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 10421,'0'0'3951,"1"0"-3903,0 0 0,-1 0 0,1 1 0,0-1-1,-1 0 1,1 0 0,0 0 0,0 1 0,-1-1 0,1 0 0,-1 1 0,1-1 0,0 1 0,-1-1-1,1 1 1,-1-1 0,1 1 0,-1-1 0,1 1 0,-1-1 0,1 1 0,0 1 0,12 22 211,-1 1 0,-1 0 1,-2 1-1,9 34 0,-9-30-168,1 0 0,26 56-1,-36-85-89,1 0 0,-1-1-1,0 1 1,0 0-1,1-1 1,-1 1 0,1 0-1,-1-1 1,0 1-1,1 0 1,-1-1 0,1 1-1,0-1 1,-1 1-1,1-1 1,-1 1 0,1-1-1,0 0 1,-1 1-1,1-1 1,0 0 0,-1 1-1,1-1 1,0 0-1,0 0 1,-1 0 0,1 1-1,0-1 1,0 0-1,-1 0 1,1 0 0,0 0-1,0-1 1,-1 1-1,1 0 1,0 0 0,-1 0-1,1 0 1,0-1-1,0 1 1,-1 0 0,1-1-1,0 1 1,-1-1-1,1 1 1,-1-1 0,1 1-1,-1-1 1,1 1-1,-1-1 1,1 1 0,-1-1-1,1 1 1,0-2-1,3-4 25,0 0-1,0 0 1,-1-1-1,4-8 0,54-163 367,-4 10 45,-57 167-670,4-7 979,0 8-4017,3 7-1474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0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15783,'0'0'1505,"0"3"-1508,0 56-17,-2-2 324,3-1 0,15 99-1,3-56 40,31 133 171,-50-232-546,1 0 1,-1 0 0,0 0 0,0 0-1,0 0 1,0 0 0,0 0-1,0 0 1,0 0 0,0 0-1,0 0 1,0 0 0,0 0-1,0 0 1,1 0 0,-1 0 0,0 0-1,0 0 1,0 0 0,0 0-1,0 0 1,0 0 0,0 0-1,0 0 1,0-14-2016,-1 4-152,1-16-2729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0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10901,'0'0'6286,"0"-4"-6086,0-10 23,0 20 15,0 33-40,1 72 466,20 159 0,-14-221-323,-5-26-232,1-1 0,0 1 0,2-1 1,1 0-1,1 0 0,13 30 0,-7-38 40,-12-13-226,-1-1 1,0 0 0,1 0 0,-1 1 0,1-1 0,-1 0-1,0 0 1,1 0 0,-1 0 0,1 0 0,-1 0 0,0 1-1,1-1 1,-1 0 0,1 0 0,-1 0 0,1 0 0,-1 0-1,0-1 1,1 1 0,-1 0 0,1 0 0,-1 0-1,0 0 1,1 0 0,-1-1 0,1 1 0,-1 0 0,0 0-1,1 0 1,-1-1 0,0 1 0,1 0 0,-1-1 0,0 1-1,0 0 1,1-1 0,-1 1 0,0 0 0,0-1 0,1 1-1,-1-1 1,0 1 0,0-1 0,5-19-5871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3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91 9636,'0'0'6067,"8"-9"-4813,1 1-1047,0 0 0,0 1 0,0 0 0,1 1 0,0 0 0,1 0 0,-1 1 0,1 1 0,0 0 0,21-5 0,-9 5-179,-1 0 0,1 2 0,0 1 0,37 2 0,-56-1-23,0 1 0,1-1 0,-1 1 0,0 0 0,-1 0 0,1 0 0,0 0 0,0 1 0,0 0 0,-1 0 0,1 0 0,-1 0 0,1 0 0,-1 1 0,0-1 0,0 1 0,0 0 0,0 0 0,-1 0 0,1 0 0,-1 0 0,0 1 0,0-1 0,0 1 0,0 0 0,-1-1 0,1 1 0,0 5 0,2 9 35,0 0 1,-2 0 0,0 1-1,-2 35 1,0-35-31,0-9-10,0-1 0,-1 1 0,0 0 0,-1-1 0,0 1 0,0-1 1,-1 1-1,0-1 0,-1 0 0,0 0 0,0-1 0,-1 1 0,0-1 0,-1 0 0,0 0 1,0 0-1,0-1 0,-1 0 0,0 0 0,-1-1 0,1 0 0,-10 5 0,-3-5 36,12-4 18,17-2-48,54-7-101,34-1 81,-86 8 18,17 2-27,-27-1 22,-1 0 0,1-1 1,0 1-1,0 0 0,0-1 0,-1 1 0,1 0 1,0 0-1,-1 0 0,1-1 0,-1 1 0,1 0 1,-1 0-1,1 0 0,-1 0 0,0 0 0,0 0 0,1 0 1,-1 0-1,0 0 0,0 0 0,0 0 0,0 0 1,0 0-1,0 2 0,-1 10 5,0-1-1,-1 1 1,-1-1 0,0 0-1,0 0 1,-1 0 0,-1 0-1,0 0 1,-1-1 0,0 0-1,0 0 1,-1-1 0,-1 0-1,1 0 1,-2 0 0,1-1-1,-2 0 1,1-1 0,-1 0-1,0-1 1,0 0 0,-1 0-1,0-1 1,-1 0 0,1-1-1,-1-1 1,0 0 0,0 0-1,0-1 1,-1-1 0,-20 2-1,18-2 72,0-2-1,0 0 0,0-1 0,0 0 0,0-1 0,1-1 1,-1 0-1,1-1 0,-17-7 0,21 9 327,6 1-2773,2 1 421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6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287 227 9828,'0'0'1260,"-14"-19"-665,-98-128 1795,106 140-2186,0 0 0,0 0 0,-1 1-1,0 0 1,0 0 0,-10-6 0,15 11-174,1 0-1,-1 0 1,1 0 0,-1 0 0,1 0-1,-1 0 1,1 1 0,-1-1 0,0 1-1,0-1 1,1 1 0,-1 0 0,0-1-1,0 1 1,1 0 0,-1 0 0,0 0 0,0 1-1,1-1 1,-1 0 0,0 1 0,0-1-1,1 1 1,-1-1 0,1 1 0,-1 0-1,0 0 1,1 0 0,-1 0 0,1 0-1,0 0 1,-1 0 0,1 0 0,0 0-1,0 1 1,0-1 0,0 1 0,0-1 0,-2 4-1,-3 8-34,0 0-1,0 0 0,2 1 0,-1 0 0,2 0 1,-4 29-1,2 89-43,5-112 48,0-18 0,0 0 1,1 1-1,-1-1 1,0 0-1,1 0 1,-1 0-1,1 1 1,0-1-1,0 0 1,0 0-1,0 0 1,0 0-1,0 0 1,0-1-1,1 1 1,-1 0-1,1 0 1,-1-1-1,1 1 1,0-1-1,-1 1 1,1-1-1,0 0 1,0 0-1,0 0 1,0 0-1,4 1 1,-3-1-2,0 0 1,1 0 0,-1-1 0,0 1-1,0-1 1,0 0 0,0 0 0,1 0-1,-1-1 1,0 1 0,0-1 0,0 0-1,0 0 1,0 0 0,0 0 0,0 0 0,0-1-1,0 1 1,0-1 0,2-2 0,4-4-26,-1 0 1,-1 0 0,0-1 0,0-1 0,0 1 0,-1-1 0,6-14 0,32-77-174,-44 100 200,2-4 18,8-17 483,-6 22-177,0 13-99,-1 5-158,0-1 1,1 0-1,0 0 1,2 0-1,0-1 1,1 1 0,0-2-1,11 18 1,-6-28-6191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1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7796,'0'0'8107,"0"-1"-8033,0 1 0,1 0 0,-1 0 0,0 0-1,1 0 1,-1-1 0,0 1 0,1 0 0,-1 0-1,0 0 1,1 0 0,-1 0 0,0 0 0,1 0-1,-1 0 1,0 0 0,1 0 0,-1 0 0,0 0 0,1 0-1,-1 0 1,0 0 0,1 0 0,-1 1 0,0-1-1,1 0 1,-1 0 0,0 0 0,1 1 0,3 6 9,0 0 1,0 0-1,-1 1 0,0 0 1,-1-1-1,1 1 1,-2 0-1,3 15 1,-2-12-19,12 90 524,3 163 0,-11-108 154,-3-119-496,-3-37-260,0 0 0,0 0 0,1 0 0,-1 0 0,0 0 0,0 0 0,0 0 0,0 0 0,0 0 0,0 0 0,0 0 0,0 0 0,0 0 0,1 0 0,-1 0 0,0-59-2355,0 50 1888,0-52-4403,0-8-3542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1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11349,'0'0'4170,"13"-2"-3866,20-3-65,-1 2 1,1 0-1,0 3 0,0 0 0,0 3 1,-1 0-1,1 2 0,-1 1 0,0 2 0,-1 1 1,49 21-1,-64-22-204,1 1 1,-1 0-1,-1 1 1,0 0-1,0 2 1,13 13-1,-21-18-10,-1 0 0,0 0 0,-1 0 0,0 1 0,0 0 0,0 0 0,-1 0 0,0 1 0,-1-1 0,0 1 0,0 0 0,-1 0 0,2 18-1,-2-5 44,-1 0 0,-2 1-1,0-1 1,-1 0-1,-1 1 1,-2-1 0,0-1-1,-10 28 1,3-18 107,-2-1 1,-1 0-1,-2-1 1,-39 52 0,34-51 107,-1-2 1,-1-1 0,-2 0-1,-1-2 1,-1-1 0,-1-2-1,-1 0 1,-52 28 0,79-49-266,1 0 0,-1 0 1,1 0-1,-1 0 1,0 0-1,1 0 1,-1-1-1,0 1 0,-5-1 1,8 0-315,1-5-3938,5-1-633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3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6995,'0'0'10469,"5"-5"-8846,-5 5-1610,0 0-1,0 0 1,0 0-1,0 0 1,1 0-1,-1 0 1,0 0-1,0 0 1,0 0-1,0 0 1,0-1-1,0 1 1,1 0-1,-1 0 1,0 0-1,0 0 1,0 0-1,0 0 1,0 0-1,0 0 1,1 0-1,-1 0 1,0 0-1,0 0 1,0 0-1,0 0 1,0 0-1,0 0 1,1 0-1,-1 0 1,0 1-1,0-1 1,0 0-1,0 0 1,0 0-1,0 0 1,0 0-1,1 0 1,-1 0-1,0 0 1,0 0-1,0 0 1,0 1-1,0-1 1,0 0-1,0 0 1,0 0-1,0 0 1,0 0-1,0 0 1,0 1-1,0-1 1,0 0-1,1 0 1,-1 0-1,0 0 1,0 0-1,0 0 1,0 1-1,-1-1 1,1 0-1,25 218 109,3 43 71,-20-196-179,-6-90-5453,-2-11 504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4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12854,'0'0'4655,"11"0"-4212,272 0 1926,-283 0-2393,0 0 0,1 0 0,-1 0 0,0 0 0,1 0 1,-1 0-1,0 0 0,1 0 0,-1 0 0,0 0 0,1-1 0,-1 1 0,0 0 0,1 0 0,-1 0 0,0-1 0,1 1 0,-1 0 0,0 0 0,0-1 0,1 1 0,-1 0 0,0 0 0,0-1 0,0 1 0,1 0 0,-1-1 0,0 1 0,0 0 0,0-1 0,0 1 0,0 0 0,0-1 1,0 1-1,0 0 0,0-1 0,0 1 0,0 0 0,0-1 0,0 1 0,0-1 0,0 1 0,-3-11-4103,-7 4-4090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4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9812,'0'0'7924,"12"0"-7433,192 0 1175,-112 0-3559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5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11253,'0'0'8516,"153"0"-8148,-95 0 80,0 0-127,-4 2-209,-11 3-32,-9-1-80,-7 1 0,-7-3-48,-8-2 0,-7 0-1201,-5-9-4786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7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4786,'0'0'3746,"-1"0"-3744,-3 7 5863,2 66-5608,0-29-39,7 80 0,-6-124-226,1 1-1,0 0 0,0 0 1,0 0-1,0 0 0,0-1 1,0 1-1,1 0 1,-1 0-1,0 0 0,0 0 1,0-1-1,1 1 0,-1 0 1,0 0-1,1-1 0,-1 1 1,1 0-1,-1-1 1,1 1-1,-1 0 0,1-1 1,0 1-1,-1-1 0,1 1 1,0-1-1,-1 1 0,1-1 1,0 1-1,0-1 1,-1 0-1,1 1 0,0-1 1,0 0-1,0 0 0,-1 1 1,3-1-1,2 0-3038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4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8 138 7988,'0'0'5375,"-2"0"-4438,-4 3 1324,9-1-950,20 2-625,36 0-681,-38-3 149,0-2-1,1 0 1,-1-1 0,0-1-1,0 0 1,30-11-1,114-61 266,-63 25-360,-94 47 909,-21 13-922,-12 8-113,17-8 67,0-1 0,1 1 1,1 0-1,0 1 0,0 0 0,1 0 1,0 0-1,1 0 0,-5 18 0,0 14-15,-5 56 1,5-34 25,-7 63 80,1 213-1,15-215 54,0-126-147,0 0-1,0 0 1,0 0-1,0 0 0,0 0 1,0 0-1,0 0 1,0 1-1,0-1 0,0 0 1,0 0-1,0 0 0,0 0 1,0 0-1,0 0 1,0 0-1,0 1 0,0-1 1,0 0-1,0 0 1,0 0-1,0 0 0,0 0 1,0 0-1,0 0 0,0 1 1,0-1-1,0 0 1,-1 0-1,1 0 0,0 0 1,0 0-1,0 0 1,0 0-1,0 0 0,0 0 1,0 0-1,0 1 0,-1-1 1,1 0-1,0 0 1,0 0-1,0 0 0,0 0 1,0 0-1,0 0 1,0 0-1,-1 0 0,1 0 1,0 0-1,0 0 0,0 0 1,0 0-1,0 0 1,0 0-1,0 0 0,-1 0 1,1 0-1,0 0 1,0-1-1,-4-10-2123,4-16-1856,0-11-3119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4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11029,'0'0'7049,"10"0"-6615,466 2 3352,-476-2-3832,0 0-1,0 0 1,1 0-1,-1 0 1,0-1 0,1 1-1,-1 0 1,0 0-1,0 0 1,1 0-1,-1 0 1,0 0 0,0-1-1,0 1 1,1 0-1,-1 0 1,0 0-1,0-1 1,0 1-1,1 0 1,-1 0 0,0 0-1,0-1 1,0 1-1,0 0 1,0-1-1,0 1 1,1 0 0,-1 0-1,0-1 1,0 1-1,0 0 1,0 0-1,0-1 1,0 1-1,0 0 1,0-1 0,0 1-1,0 0 1,0 0-1,-1-1 1,1 1-1,0 0 1,0-1 0,0-2-797,0-19-4885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5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5 8244,'0'0'10319,"-2"-2"-9617,2 2-692,0 0 1,-1 0-1,1-1 1,0 1 0,0 0-1,0 0 1,-1 0-1,1 0 1,0 0-1,0-1 1,0 1-1,-1 0 1,1 0 0,0 0-1,0 0 1,-1 0-1,1 0 1,0 0-1,0 0 1,0 0 0,-1 0-1,1 0 1,0 0-1,0 0 1,-1 0-1,1 0 1,0 0-1,0 0 1,-1 0 0,1 0-1,0 1 1,0-1-1,0 0 1,-1 0-1,1 0 1,0 0-1,0 0 1,0 1 0,-1-1-1,1 0 1,0 0-1,0 0 1,0 0-1,0 1 1,0-1-1,-4 18 121,7 34-200,-2-41 122,12 147 221,43 196-1,-54-343-217,-1-7-44,-1 0 0,1-1 0,0 1 0,0-1 0,0 1 0,0-1 0,1 0 0,-1 1 0,1-1 0,0 0 0,3 4 0,-5-7-16,0 0 1,0 0-1,0-1 0,1 1 0,-1 0 1,0 0-1,0 0 0,0 0 1,1 0-1,-1 0 0,0 0 0,0-1 1,0 1-1,1 0 0,-1 0 1,0 0-1,0 0 0,0-1 0,0 1 1,0 0-1,0 0 0,1 0 0,-1-1 1,0 1-1,0 0 0,0 0 1,0-1-1,0 1 0,0 0 0,0 0 1,0-1-1,0 1 0,0 0 0,0 0 1,0 0-1,0-1 0,0 1 1,0 0-1,0 0 0,-1-1 0,1 1 1,0 0-1,0 0 0,0 0 1,0-1-1,0 1 0,-1 0 0,1-3-68,0-70-3972,0 28-1132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6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3 13846,'0'0'3869,"-1"0"-3860,1-1 1,0 1 0,-1 0-1,1 0 1,0 0 0,-1-1-1,1 1 1,-1 0 0,1 0-1,0 0 1,-1 0 0,1 0-1,-1 0 1,1 0-1,0 0 1,-1 0 0,1 0-1,-1 0 1,1 0 0,-1 0-1,1 0 1,0 0 0,-1 1-1,1-1 1,0 0 0,-1 0-1,1 0 1,0 1 0,-1-1-1,1 0 1,0 0-1,-1 1 1,1-1 0,0 0-1,-1 1 1,1-1 0,0 0-1,0 1 1,-2 5-14,1 0 1,0 0 0,1 1-1,-1-1 1,1 0-1,1 0 1,-1 1-1,1-1 1,2 9-1,52 178 58,-13 32-28,-14-64-2,-25-140 46,-1-69 463,-2 23-510,0-8-21,0 1 0,9-48 0,-8 70-13,2 0 1,0 0-1,0 1 1,0-1-1,1 1 0,1-1 1,0 1-1,0 1 0,0-1 1,1 1-1,1 0 1,7-8-1,-11 13-6,0 0 0,1 1 1,-1-1-1,1 1 0,-1 0 1,1 0-1,0 0 0,0 1 0,7-3 1,-10 4 10,1-1 1,0 1-1,-1 0 1,1 0-1,-1-1 0,1 1 1,0 0-1,-1 0 1,1 1-1,-1-1 1,1 0-1,0 0 1,-1 1-1,1-1 0,-1 1 1,1-1-1,-1 1 1,1 0-1,-1 0 1,0 0-1,1 0 1,-1 0-1,0 0 0,0 0 1,1 0-1,-1 0 1,0 0-1,1 3 1,2 3-4,-1 1-1,0 0 1,0 0 0,-1 0 0,0 0 0,-1 1 0,0-1 0,1 14 0,-4 76-22,1-72 48,0-15-7,0 0 1,-1 0-1,0 0 1,-1 0-1,0 0 1,0-1 0,-10 20-1,11-26-11,0 0 0,0-1 0,0 1-1,-1 0 1,1-1 0,-1 0 0,0 0 0,0 0-1,0 0 1,0 0 0,-1 0 0,1-1 0,-1 0 0,0 1-1,1-1 1,-1-1 0,0 1 0,0 0 0,0-1-1,0 0 1,-1 0 0,1 0 0,-7 0 0,9-1-74,1 0 1,-1 0 0,0-1-1,0 1 1,1 0-1,-1-1 1,1 1 0,-1-1-1,0 1 1,1-1 0,-1 0-1,1 0 1,-1 0-1,1 0 1,0 0 0,-1 0-1,1 0 1,0 0 0,0 0-1,0 0 1,0-1 0,-2-2-1,0-1-485,1 0 1,0 0-1,0 0 0,0-1 0,-1-10 1,-4-38-4190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5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12438,'0'0'2724,"15"6"-2658,-10-3-51,12 5 60,1-1 0,-1-1 0,1 0 0,34 5 0,48-1 590,-69-9-503,0 1 0,-1 2 0,1 1 0,-1 1-1,-1 1 1,34 14 0,-57-18-137,0 0 1,0 0-1,0 1 1,-1 0-1,1 0 1,-1 0-1,0 1 1,0-1-1,-1 1 1,1 0-1,-1 1 1,5 8-1,-5-6 69,0 1-1,0-1 1,-1 1 0,-1 0-1,1 0 1,-2 0 0,1 0-1,0 16 1,0 1 29,-2-1 1,0 1-1,-2-1 0,0 1 1,-2-1-1,-1 0 1,-13 40-1,5-32 60,-2 0-1,-1-2 1,-1 0 0,-1-1 0,-2-1-1,-1 0 1,-1-2 0,-2 0 0,-40 34-1,53-51 46,5-6-1190,10-5-949,17-6-2167,5 1-3000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6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9 306 16215,'0'0'3565,"-1"0"-3561,1 0 0,-1 0-1,1 1 1,-1-1 0,1 0 0,0 0 0,-1 1 0,1-1 0,-1 0 0,1 1 0,0-1 0,-1 0 0,1 1 0,0-1 0,0 1 0,-1-1-1,1 0 1,0 1 0,0-1 0,-1 1 0,1-1 0,0 1 0,0-1 0,0 1 0,0-1 0,0 1 0,0-1 0,0 1 0,0-1-1,0 1 1,0-1 0,0 1 0,0 0 0,5 639 1423,-4-662-1341,1 0 0,5-21-1,2-21-16,3-103-30,-6 51-32,41-222 0,-39 303-6,-4 14-3,1 1 0,0-1 0,2 1 1,0 0-1,11-20 0,-18 40 1,1-1 1,-1 0-1,0 1 1,1-1 0,-1 1-1,1-1 1,-1 0 0,1 1-1,-1-1 1,1 1-1,-1-1 1,1 1 0,-1 0-1,1-1 1,-1 1 0,1 0-1,0-1 1,-1 1-1,1 0 1,0 0 0,-1-1-1,1 1 1,0 0-1,0 0 1,-1 0 0,1 0-1,0 0 1,-1 0 0,1 0-1,0 0 1,-1 0-1,1 0 1,0 1 0,-1-1-1,1 0 1,0 0 0,-1 1-1,1-1 1,0 1-1,20 20-15,-3 8 43,-1 2 0,-1 0 0,-2 1 1,13 38-1,32 141 159,-53-188-170,104 463 446,-106-471-436,-1 2 20,0 0 1,1 30-1,-4-45-22,-1-10-248,-2-3-786,0 0-1,-1 1 1,-7-17-1,-6-11-4087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6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 19257,'0'0'3217,"172"-72"-2801,-104 54-367,-5 12-49,-4 6-33,-18 0-2224,-19 0-5650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25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0 562 15303,'0'0'1585,"165"-124"-401,-60 26-768,9-14-416,0-6-560,-17 9-4066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26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1 407 14615,'0'0'880,"128"-123"-880,-43 43 0,5-19-1264,-12-6-6324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29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321 245 8980,'0'0'5090,"-11"-21"-4287,-35-69-240,38 75-204,0 0 0,-1 1 0,0 1 0,-17-20 0,22 29-287,0 0-1,-1 0 0,1 1 0,-1-1 0,0 1 0,0 0 0,0 0 0,0 1 0,-1-1 0,1 1 0,-1 0 0,-7-1 0,10 2-56,-1 0 0,1 1 0,-1-1-1,0 1 1,1 0 0,-1 0 0,0 0 0,1 0 0,-1 1-1,1-1 1,-1 1 0,0 0 0,1 0 0,0 0 0,-1 1 0,1-1-1,0 1 1,-1 0 0,1 0 0,0 0 0,-2 2 0,0 1-17,1 1 0,0-1 0,0 1-1,1-1 1,0 1 0,0 0 0,0 0 0,0 1 0,1-1 0,-2 11 0,-2 15 9,1 1 0,2-1 0,2 61-1,1-72-4,0-13-3,0-1 0,1 0 0,0 0 0,0 0 0,1 0 0,0 0 0,0 0 0,1 0 0,0-1 0,4 8 0,-5-10-3,0-1 1,0 0-1,1 1 1,0-1 0,-1 0-1,1 0 1,0-1-1,1 1 1,-1-1 0,0 1-1,1-1 1,-1 0-1,1 0 1,0 0-1,0-1 1,-1 0 0,1 1-1,0-1 1,7 0-1,-6 0-29,0 0-1,1-1 1,-1 0-1,1 0 1,-1 0-1,0-1 0,1 0 1,-1 0-1,0 0 1,1-1-1,-1 1 0,0-1 1,7-5-1,-6 3 1,-1 0-1,0 0 0,0 0 1,-1-1-1,1 0 0,-1 0 1,0-1-1,0 1 0,-1-1 1,5-9-1,50-123 55,-57 136 1169,0 6-819,9 31-191,2 0-1,1-2 0,19 37 1,-15-39-209,6 9-102,-2 1 0,-2 1 0,17 55 1,-36-96-304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29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811 77 9492,'-25'-9'481,"9"2"-349,-16-5 522,1 0 0,-2 3 0,-63-12-1,66 17-54,-1 2-1,1 1 1,-48 5-1,63-2-461,1 0 0,1 1 0,-1 1-1,0 0 1,1 1 0,0 1 0,0 0 0,0 0-1,-20 15 1,13-5 23,2 1 0,0 0 0,0 2 0,2 0 0,1 1-1,0 0 1,1 1 0,1 1 0,1 0 0,2 1 0,0 0 0,1 1-1,-7 28 1,1 11 15,3 1 0,2 1 0,-2 123 0,11-119-115,4-1 0,2 1 0,4-1 0,32 127 0,-28-150-47,3-1-1,1-1 0,2 0 0,2-2 0,2 0 1,1-1-1,2-2 0,37 42 0,-46-61-10,2-1-1,0 0 1,0-2-1,2 0 1,0-2 0,1 0-1,0-1 1,1-1-1,46 16 1,-40-19-25,1-1 1,0-1 0,0-2 0,0-1-1,1-2 1,0 0 0,57-6 0,-66 1-58,1-1 1,-1-1-1,0 0 0,0-2 1,0-1-1,-1 0 1,0-2-1,-1 0 1,20-14-1,-15 6-71,0-1-1,-1-1 1,-1-1 0,0-1-1,-2-1 1,20-29 0,-15 14 65,-1-1 0,-2-1 0,-2-1 1,-2-1-1,-2 0 0,-1-2 0,-2 0 0,-3 0 0,8-50 0,-13 40 186,-2 0-1,-2 0 1,-2 0-1,-3-1 0,-3 1 1,-1 1-1,-25-90 1,20 104-51,-2-1 0,-1 2 0,-2 0 0,-2 1 0,-1 0 0,-2 2-1,-2 1 1,-1 0 0,-1 2 0,-47-44 0,61 65-69,-1 0-1,-1 0 0,0 2 0,0-1 0,-1 2 0,0 0 0,0 1 1,-23-7-1,30 11-185,0 1 0,1 1 0,-1 0 0,0 0 0,0 0 0,0 1 0,0 0 0,0 0 0,1 1 1,-1 0-1,0 1 0,0 0 0,1 0 0,-1 0 0,1 1 0,0 0 0,0 1 0,0 0 0,-12 8 0,2 2-2511,-26 28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30.4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0 433 13622,'0'0'4995,"78"-83"-4915,-17 24-48,4-2-16,1 2-32,-6 2-321,-6 9-1359,-13 9-1602,-12 13-2529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30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0 461 14102,'0'0'4483,"168"-148"-4275,-98 76-208,6-7-96,-8-2-2482,-10 0-5345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4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247 1 6675,'0'0'6744,"-15"12"-797,-25 33-5675,3 3 0,1 1 1,-46 85-1,46-74 141,36-60-412,0 1 0,-1 0 0,1-1 0,0 1 0,0-1 0,0 1-1,0-1 1,1 1 0,-1 0 0,0-1 0,0 1 0,0-1 0,0 1 0,0-1 0,1 1 0,-1 0-1,0-1 1,1 1 0,-1-1 0,0 1 0,1-1 0,-1 0 0,0 1 0,1-1 0,-1 1-1,1-1 1,-1 0 0,1 1 0,-1-1 0,1 0 0,-1 0 0,1 1 0,-1-1 0,1 0 0,-1 0-1,1 0 1,0 1 0,-1-1 0,2 0 0,27 7 0,-25-6 0,51 11 29,-26-7-23,1 1 0,-1 2 0,-1 1 1,40 18-1,-61-24-10,-1 0 1,0 1 0,1 0-1,-1 0 1,-1 1-1,1 0 1,-1 0-1,0 0 1,0 0 0,0 1-1,-1 0 1,1 0-1,-2 0 1,1 1-1,-1-1 1,0 1 0,0 0-1,0 0 1,-1 0-1,0 0 1,-1 0-1,0 0 1,1 10 0,-2-9 6,0 0 1,0-1-1,0 1 1,-1 0-1,0 0 1,-1-1 0,0 1-1,0-1 1,0 1-1,-1-1 1,-6 12 0,2-8-3,-1-1 0,0 1 1,-1-2-1,0 1 1,0-1-1,-15 11 1,-2 1 8,-2-1 0,-38 20 0,51-31-36,-2-2 0,1 1 0,-1-2 0,0 0 0,0-1 0,-19 2 0,32-6-77,4-1 28,-1 1-1,0-1 1,0 0 0,1 0 0,-1 1-1,0-1 1,0 0 0,1 0 0,-1 0-1,0 0 1,0 0 0,0 0 0,1 0 0,-1 0-1,0 0 1,0 0 0,0 0 0,1-1-1,-1 1 1,0 0 0,0 0 0,1-1-1,-1 1 1,0-1 0,1 1 0,-1-1-1,0 1 1,1-1 0,-1 1 0,1-1 0,-1 1-1,1-1 1,-1 0 0,1 1 0,-1-1-1,1 0 1,0 1 0,-1-1 0,1 0-1,0 0 1,-1 1 0,1-1 0,0 0-1,0 0 1,0 0 0,0 1 0,0-2 0,-1-35-6012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7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 13622,'0'0'4175,"-4"-2"-4038,4 2-138,-1-1 1,1 1 0,-1 0 0,1 0 0,-1 0 0,1 0 0,-1 0 0,0 0 0,1-1 0,-1 1-1,1 0 1,-1 0 0,1 1 0,-1-1 0,1 0 0,-1 0 0,1 0 0,-1 0 0,1 0 0,-1 1 0,1-1-1,-1 0 1,1 0 0,-1 1 0,1-1 0,0 0 0,-1 1 0,1-1 0,-1 0 0,1 1 0,0-1-1,-1 1 1,1-1 0,0 0 0,-1 1 0,1-1 0,0 1 0,0-1 0,0 1 0,-1-1 0,1 1 0,0-1-1,0 1 1,0 0 0,-1 5-4,0 0-1,0 0 1,1-1-1,0 1 1,0 7-1,14 83 21,59 448 496,-69-506-502,-2-10 13,-1-16-17,0 0 0,0 0 0,1 0 1,8 23-1,-10-34-7,1 0 0,-1 0 1,1 0-1,0-1 0,-1 1 1,1 0-1,0 0 0,-1-1 1,1 1-1,0 0 0,0-1 1,0 1-1,0-1 0,0 1 1,0-1-1,0 1 0,0-1 1,0 0-1,0 0 0,0 1 1,0-1-1,0 0 0,0 0 0,0 0 1,0 0-1,0 0 0,0 0 1,0 0-1,0-1 0,2 1 1,0-1-101,-1 0-1,1 1 1,0-1 0,-1 0 0,1 0 0,0-1 0,-1 1-1,0 0 1,1-1 0,3-3 0,14-23-2468,-4-8-2730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4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15575,'0'0'4576,"-2"0"-4347,1 1-227,0 0-1,0-1 1,0 1 0,0 0-1,0 0 1,0 0 0,0 0-1,1-1 1,-1 1 0,0 0-1,1 1 1,-1-1 0,1 0-1,-1 0 1,1 0 0,-1 0-1,1 0 1,0 0 0,0 1-1,-1-1 1,1 0 0,0 0-1,0 0 1,0 1 0,1 0-1,-1 46 57,0-30-10,-9 223 655,-1 3 3,10-242-705,0 0 0,1 0 0,-1 0 0,0 0 0,1 0 0,0-1 0,-1 1 0,1 0 1,0 0-1,0-1 0,0 1 0,0 0 0,0-1 0,0 1 0,0-1 0,1 1 0,-1-1 0,0 0 0,1 0 0,-1 1 0,1-1 0,0 0 0,-1 0 0,1-1 0,0 1 0,0 0 0,-1 0 0,1-1 1,0 1-1,0-1 0,0 0 0,0 1 0,0-1 0,3 0 0,3 0 8,0 0 0,0 0 0,-1 0 0,1-1 0,0 0 0,0-1 0,13-4 0,-4-2-25,0 0 0,0-2 0,0 0 0,-1-1 0,26-23 0,-22 16-1412,30-36-1,-31 28-2786,-10 1-2980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4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99 14519,'0'0'5586,"102"-62"-5426,-58 47-128,-5 4-32,-3 2-256,-7 7-688,-7 2-1713,-7 0-1745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5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3 179 13622,'0'0'5763,"-2"3"-5587,31-14-128,12-13 32,5-5-80,1-4 0,-6 5-672,-2 0-2258,-5-1-3377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5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4 14311,'0'0'4850,"0"-3"-4766,0 9-59,-12 344 1461,9-189-1075,3-160-407,0 1 1,1-1-1,-1 1 1,0-1-1,0 1 0,1-1 1,-1 1-1,0-1 0,1 1 1,0-1-1,-1 1 1,1-1-1,0 0 0,0 1 1,0-1-1,0 0 1,0 0-1,0 0 0,0 0 1,0 0-1,2 2 0,-1-2 11,1 1 0,0-1 0,0 0 0,0 0 0,-1 0 0,1 0 0,0 0 0,0-1 0,1 0 0,3 1 0,1-1 26,0 0 1,0-1 0,0 0 0,0 0 0,0-1-1,0 0 1,13-5 0,-5-1-59,-1-1 0,0-1 0,-1 0 0,23-21 1,17-24-3678,-40 36-1308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6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14791,'0'0'5181,"-3"13"-4842,-1 14-221,0 0 1,2 1 0,1 28-1,8 98 451,0-15-1,-7 225 374,13-398-3173,1-10-626,1-11-2737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6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 14615,'0'0'6387,"71"-44"-6291,-30 34-96,-4 3 0,-1 5-1009,-7 2-1904,-5 0-3874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6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0 158 12246,'0'0'6643,"95"-68"-6355,-56 44-144,-3 3-144,-4 3-16,-5 5-1105,-6 0-4001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7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311 1 12710,'0'0'7227,"-3"-1"-6765,2 1-451,0 1-1,0-1 1,0 0 0,0 0 0,0 1 0,0-1 0,0 0 0,0 1 0,1-1-1,-1 1 1,0-1 0,0 1 0,0-1 0,1 1 0,-1 0 0,0-1-1,1 1 1,-1 0 0,1 0 0,-1-1 0,1 1 0,-1 0 0,1 0 0,-1 0-1,1 0 1,0 0 0,0-1 0,-1 1 0,1 0 0,0 0 0,0 0 0,0 0-1,0 0 1,0 0 0,0 2 0,0 51 116,1-28 32,2 61 268,4 1 0,34 159 0,-39-234-403,0-1 0,0 1 0,0 18 0,-3-30-6,1 0-1,-1 0 1,1 0 0,-1 0-1,0 0 1,1 0-1,-1 0 1,0-1 0,1 1-1,-1 0 1,0 0 0,0-1-1,0 1 1,0 0 0,0-1-1,0 1 1,0-1 0,0 1-1,0-1 1,0 1 0,0-1-1,0 0 1,-2 1 0,-30 7 136,28-7-126,-56 8-207,-1-2 0,-102-1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7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1 171 8356,'0'0'11109,"153"-73"-10597,-75 49-192,-1 0-96,-2 3-224,-11 5 0,-9 8-896,-8 3-2578,-13 5-3489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8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5 158 13894,'0'0'6096,"0"25"-5791,-2 11-189,1-10-49,0-1 1,1 0 0,7 41-1,-6-57-57,1 1 0,1 0-1,0-1 1,0 0 0,0 0-1,1 0 1,1 0-1,0-1 1,6 10 0,-8-14-12,0 0 1,0 0 0,1-1 0,0 1 0,0-1-1,0 0 1,0 0 0,0 0 0,0 0 0,1-1-1,-1 0 1,1 0 0,0 0 0,-1 0 0,1-1-1,0 0 1,0 0 0,0 0 0,6 0 0,-6-1-24,1 0 1,-1 0 0,1 0 0,-1-1 0,1 0 0,-1 0 0,1-1 0,-1 1 0,0-1 0,0 0 0,0 0 0,0-1 0,0 1 0,6-6 0,-5 3-4,-1-1 0,1 1 0,-1-1 0,0-1 0,-1 1 0,1-1 0,-1 1 0,-1-1 0,6-13 0,-2 1 38,-1-2-1,-1 1 0,-1-1 1,0 1-1,-2-1 0,0 0 1,-1 0-1,-2 0 0,-5-41 1,5 55 18,0-1 0,-1 0 0,-1 1 0,1-1 0,-1 1 0,0 0 0,-1 0 0,0 0 1,0 0-1,0 1 0,-1-1 0,0 1 0,0 0 0,0 1 0,-1-1 0,0 1 0,0 0 1,-11-6-1,8 6-162,0 0 0,1 1 0,-1 1 0,-1 0 1,1 0-1,-11-2 0,8 3-843,0 1-1,0 0 0,-1 1 1,-21 2-1,-11 7-7231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7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37 11685,'0'0'1772,"-1"3"-1665,0-1-107,1-1 0,0 0 0,-1 1 0,1-1 0,0 1 0,0-1 0,0 1 0,0-1 0,1 0 0,-1 1 0,0-1 0,1 1 0,-1-1 0,1 0 1,-1 1-1,1-1 0,-1 0 0,1 0 0,0 0 0,0 1 0,0-1 0,-1 0 0,1 0 0,0 0 0,0 0 0,2 1 0,0 0 4,-1-1 0,1 1-1,-1 0 1,1-1 0,0 0-1,-1 1 1,1-1 0,0-1 0,0 1-1,0 0 1,0-1 0,0 1-1,5-1 1,-8 0 10,1 0-1,-1 0 1,0-1 0,1 1 0,-1 0 0,0 0-1,1-1 1,-1 1 0,0 0 0,1-1 0,-1 1-1,0 0 1,0-1 0,1 1 0,-1-1 0,0 1-1,0 0 1,0-1 0,1 1 0,-1-1 0,0 1-1,0-1 1,0 1 0,0-1 0,0 1 0,0 0-1,0-1 1,0 1 0,0-1 0,0-19 417,-1 16-292,1 1-68,-1 1 0,1-1 0,-1 1 0,0 0 0,0-1-1,0 1 1,-1 0 0,1-1 0,0 1 0,-1 0 0,0 0-1,1 0 1,-1 0 0,0 0 0,0 1 0,0-1 0,0 1-1,0-1 1,-1 1 0,1 0 0,0-1 0,-1 1 0,1 0 0,0 1-1,-1-1 1,1 0 0,-4 0 0,-1-1 97,0 1 0,0-1 0,0 1 0,0 1 0,0-1 0,0 1 0,0 0-1,0 1 1,-12 2 0,16-2-161,1 1 0,-1-1-1,0 1 1,1 0 0,0 0-1,-1 0 1,1 0 0,0 0-1,0 1 1,0-1 0,1 1-1,-1-1 1,0 1 0,1 0-1,0 0 1,0-1 0,-1 1-1,2 0 1,-1 0 0,-1 4-1,-1 9 17,0 0 0,-2 24-1,5-36-21,-3 36 22,3 50 1,0-80-19,1 0 0,1 0 0,-1 0 0,1-1 0,1 1 0,0-1-1,1 1 1,-1-1 0,2 0 0,7 14 0,-9-20-8,-1 0 0,1 0 1,-1 0-1,1 0 0,0 0 1,0-1-1,0 1 0,0-1 1,1 0-1,-1 0 0,1 0 0,-1 0 1,1 0-1,0-1 0,0 0 1,-1 0-1,1 0 0,0 0 1,0 0-1,0-1 0,0 0 1,0 0-1,0 0 0,0 0 0,0 0 1,8-3-1,-5 1-142,1-1-1,0 0 0,-1 0 1,1-1-1,-1 0 1,0 0-1,0-1 1,-1 0-1,0 0 0,1-1 1,9-11-1,17-28-2185,-7-1-1831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8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15655,'0'0'2865,"-12"131"-2096,12-56-465,0 10-144,0 4 144,0-1-160,0-12-96,8-17-48,1-20-304,1-15-704,2-15-2402,0-9-3889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8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27 12086,'0'0'5258,"0"14"-5130,5 393 1217,-10-392-1340,5-15-6,0 0 1,0 1 0,-1-1-1,1 0 1,0 0 0,0 0 0,0 0-1,-1 1 1,1-1 0,0 0-1,0 0 1,-1 0 0,1 0-1,0 0 1,0 1 0,-1-1-1,1 0 1,0 0 0,-1 0-1,1 0 1,0 0 0,0 0 0,-1 0-1,1 0 1,0 0 0,0 0-1,-1 0 1,1 0 0,0 0-1,-1 0 1,1-1 0,0 1-1,0 0 1,-1 0 0,1 0-1,0 0 1,0 0 0,-1-1 0,1 1-1,0 0 1,0 0 0,0 0-1,-1-1 1,1 1 0,0 0-1,0 0 1,0 0 0,0-1-1,0 1 1,-1 0 0,1 0-1,0-1 1,0 1 0,0 0 0,0-1-1,0 1 1,0 0 0,0-1-1,-3-6-12,1 0 0,-1-1 0,1 1 0,1 0-1,-1-1 1,2 0 0,-1-9 0,2-64-49,0 37 48,-1 14 9,1 0-1,5-33 1,-4 53 27,0 1 1,1-1 0,-1 1-1,2 0 1,-1 0-1,1 0 1,1 1-1,0-1 1,0 1-1,11-13 1,-13 18 17,-1 0-1,1 1 1,0-1 0,0 1 0,0 0 0,0 0-1,0 0 1,0 0 0,0 1 0,1-1-1,-1 1 1,1 0 0,-1 0 0,1 0-1,-1 0 1,1 1 0,0-1 0,-1 1-1,1 0 1,0 0 0,-1 0 0,1 1 0,0-1-1,-1 1 1,1 0 0,-1 0 0,1 0-1,-1 1 1,4 1 0,7 4 24,-1 1 0,1 0 0,-2 1 0,1 0 0,15 15 0,57 60 26,-44-42-203,49 39 0,-84-77-39,0 0 1,0 0 0,0 0-1,12 4 1,13-2-3246,-20-6-1075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9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10117,'0'0'9556,"-10"172"-8227,22-67-817,12 22-304,1 17-80,-8 9-128,-5 9-16,-7-3-864,2-10-1970,-2-27-5409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9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0 496 10901,'39'1'2684,"484"0"-2129,72-23-523,3-27-8,-318 24 3,3489-289 2163,-3151 265-1397,-211 22-3392,-239 15-3284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59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10181,'0'0'7251,"-29"153"-6931,27-55-112,2 9-48,0 0-128,0-4-32,0-11-496,0-20-1585,0-24-2289,0-31-3281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0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0 291 13830,'0'0'4674,"214"-107"-4674,-107 54-48,-1 5-336,-1 2-1553,-11 9-3441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0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346 199 9652,'0'0'3015,"-20"-21"-1601,-68-67-584,67 67-590,-29-26 519,46 44-631,0 0 0,-1 1 0,1-1 0,0 1 0,-1 1 0,1-1 0,-1 0-1,1 1 1,-7-1 0,8 2-92,1-1 0,0 1 0,0 0 0,0 0 0,-1 1 0,1-1 0,0 0 0,0 1 0,0-1 0,-1 1 0,1 0 0,0 0 0,0 0 0,0 0 0,0 0 0,1 0 0,-1 0 0,0 1 0,0-1 0,1 1 0,-1-1 0,1 1 0,-1 0 0,1-1 0,-1 1 0,0 2 0,-3 6-54,-1 0-1,2 0 1,0 0-1,-3 11 1,3-9 88,-5 16-46,2 1 1,1 0-1,1 0 0,2 0 1,1 1-1,1-1 0,1 1 0,5 30 1,-5-58-26,0 0-1,0 0 1,1 0 0,-1 0 0,0-1-1,1 1 1,0 0 0,-1 0 0,1 0 0,0-1-1,0 1 1,0 0 0,0-1 0,0 1-1,0-1 1,1 1 0,-1-1 0,0 0 0,1 0-1,-1 1 1,1-1 0,0 0 0,-1 0-1,1 0 1,0-1 0,-1 1 0,1 0 0,0 0-1,0-1 1,0 0 0,0 1 0,0-1-1,-1 0 1,1 0 0,0 0 0,0 0 0,0 0-1,0 0 1,0 0 0,0-1 0,0 1-1,-1-1 1,1 1 0,0-1 0,0 0-1,0 0 1,2-2 0,1-1 5,0-1-1,0 0 1,-1 0 0,1 0-1,-1 0 1,-1-1 0,1 0-1,4-9 1,23-60 45,-14 29-38,-10 31-4,-6 10-5,1 0 1,0 0 0,0 0-1,0 0 1,1 1-1,0-1 1,0 1-1,0 0 1,0-1 0,5-3-1,-6 7 2,-1 1-1,0-1 1,1 1 0,-1-1-1,0 1 1,1 0 0,-1 0-1,1 0 1,-1 0 0,1 0-1,-1 0 1,1 0 0,-1 0-1,0 0 1,1 1 0,-1-1-1,0 1 1,1-1 0,-1 1-1,0-1 1,1 1 0,-1 0-1,0 0 1,0-1 0,0 1-1,0 0 1,2 1 0,28 31 279,-27-28-181,15 17 147,3 5-34,1-2 0,28 24 0,-45-44-262,1 1 0,1-1 0,-1 0 0,1 0 0,-1-1 1,1 0-1,1 0 0,-1-1 0,0 0 0,1-1 0,0 0 0,-1 0 1,10 0-1,-16-1-161,0-1 1,-1 0 0,1 0 0,-1 0-1,1 0 1,-1 0 0,1-1 0,-1 1-1,1 0 1,-1-1 0,1 1-1,1-2 1,9-16-7079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1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15015,'0'0'4629,"-1"14"-4645,-2 22 1,2 0 1,8 69 0,21 88 131,-14-102-77,-5-26 1,3 21 48,30 112 0,-41-195-106,9 27 100,-5-28 52,-4-19-10,-1 11-121,0-25-31,0-1 1,3 1 0,9-53-1,-10 76 12,0 0 0,1 0 0,-1 0 0,2 1 0,-1-1 0,1 1 0,0-1 0,1 1 0,-1 1 0,1-1 0,1 1-1,-1-1 1,1 2 0,0-1 0,1 1 0,-1-1 0,1 2 0,0-1 0,11-4 0,-15 7 9,0 1 0,1-1 0,-1 1 0,1 0 1,0 0-1,-1 0 0,1 1 0,-1 0 0,1-1 0,0 1 1,0 0-1,-1 1 0,8 0 0,-9 0 3,0 0 0,0 0 0,0 0 0,0 0 0,0 0 0,0 0 0,-1 0 0,1 1 0,0-1 0,-1 1 0,1-1 0,-1 1 0,1-1 0,-1 1-1,0 0 1,0 0 0,0 0 0,0 0 0,0 0 0,0 0 0,0 0 0,-1 0 0,1 3 0,2 7 4,-1 0-1,-1 0 1,0 1-1,0-1 1,-1 0 0,-1 1-1,0-1 1,-1 0-1,0 0 1,-1 0 0,-1 0-1,1 0 1,-2 0 0,0-1-1,0 0 1,-1 0-1,0 0 1,-1-1 0,0 0-1,-1 0 1,-14 14-1,8-9-497,0-1-1,0-1 0,-2 0 0,-24 15 0,-9-3-4061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1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15143,'0'0'2513,"34"206"-1953,-14-84-384,-3 14-176,-3 1 48,-2-8-48,1-13-48,-4-20-416,3-22-800,0-28-833,1-26-2385,-1-20-3138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1.8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0 132 11461,'0'0'4624,"19"13"-4571,59 38-29,-75-49-21,0 0-1,1 0 1,-1-1 0,0 1-1,1-1 1,-1 0 0,0 0-1,1 0 1,-1 0 0,1-1-1,0 1 1,-1-1 0,1 0-1,-1 0 1,1 0 0,5-2-1,-6 1 1,-1 0-1,0 0 0,1 0 0,-1 0 0,0-1 0,0 1 1,0-1-1,0 0 0,0 1 0,0-1 0,0 0 0,-1 0 1,1 0-1,-1 0 0,1-1 0,-1 1 0,1-3 0,2-5 20,-1-1 0,0 1 0,0-1 0,-1 1-1,-1-1 1,0 0 0,0-15 0,-1 22 1,0 0 1,-1 0-1,1 0 1,-1 0-1,0-1 1,0 1-1,0 0 0,-1 1 1,1-1-1,-1 0 1,0 0-1,0 1 1,-4-6-1,4 7 18,1 1-1,0 0 1,-1-1-1,1 1 1,-1 0 0,0 0-1,1 0 1,-1 0-1,0 0 1,0 0 0,1 1-1,-1-1 1,0 1-1,0-1 1,0 1 0,0-1-1,0 1 1,0 0-1,0 0 1,0 0 0,0 0-1,0 1 1,0-1-1,0 0 1,1 1 0,-1-1-1,0 1 1,0 0-1,0-1 1,0 1 0,-2 2-1,-2 2 24,0 0-1,1 0 1,0 1 0,0 0-1,0 0 1,1 0-1,0 0 1,0 1 0,0-1-1,1 1 1,-4 10-1,-4 9 42,1 0-1,1 1 1,1 0-1,1 0 1,2 1-1,1-1 1,1 1 0,1 1-1,2-1 1,2 30-1,-1-55-107,0 1 1,0-1-1,0 0 0,1 1 0,-1-1 1,1 0-1,0 0 0,0 0 0,0 0 1,0 0-1,0 0 0,1-1 1,-1 1-1,1-1 0,0 0 0,-1 1 1,1-1-1,0-1 0,0 1 0,1 0 1,-1-1-1,0 1 0,1-1 0,-1 0 1,0 0-1,1 0 0,-1-1 0,8 1 1,0 0-92,0 0 0,0-1 0,1 0 1,-1-1-1,0 0 0,0-1 1,0 0-1,15-5 0,-8-1-727,0-1 0,0-1-1,0 0 1,-1-2 0,20-16-1,20-24-5156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8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1 132 8852,'0'0'5469,"11"-7"-4914,2-2-349,0 0-1,-1-1 0,0-1 1,-1 0-1,20-23 1,-23 22-26,14-16 1707,-22 40-1553,-1 141-258,3 170-40,-2-309-21,-1-8-6,1-1 0,0 1 1,0 0-1,1-1 0,0 1 0,0-1 0,0 1 0,0-1 0,4 8 1,16-4-4183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2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9668,'0'0'8986,"0"9"-8599,16 270 53,2 16-379,-18-123-2993,5-179-2857,0-27 1819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2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323 1 9764,'0'0'5296,"-9"9"-5234,-38 43-22,-68 69 117,102-109-75,0 0 0,-1-2 0,-1 1 0,0-2 0,0 0 0,-1-1 0,-23 9 0,39-17-79,-1 0-1,1 1 0,0-1 0,0 0 0,0 0 1,-1 0-1,1 0 0,0 1 0,0-1 1,-1 0-1,1 0 0,0 0 0,0 0 0,-1 0 1,1 0-1,0 0 0,0 0 0,-1 0 1,1 0-1,0 1 0,-1-1 0,1-1 0,0 1 1,0 0-1,-1 0 0,1 0 0,0 0 1,0 0-1,-1 0 0,1 0 0,0 0 0,-1 0 1,1 0-1,0-1 0,0 1 0,0 0 1,-1 0-1,1 0 0,0-1 0,0 1 0,0 0 1,-1 0-1,1 0 0,0-1 0,0 1 1,0 0-1,0 0 0,0-1 0,0 1 0,-1 0 1,1 0-1,0-1 0,0 1 0,0 0 1,0-1-1,0 1 0,0 0 0,0 0 0,0-1 1,0 1-1,0 0 0,1-1 0,8-19 5,11-9-57,2 1 1,1 1-1,1 1 1,41-34-1,-58 54 44,-3 2 4,0 0 0,0 0 0,0 1 0,0-1 0,1 1 0,-1 0 0,1 0 0,0 0 0,0 1 0,0 0-1,0 0 1,1 0 0,5-1 0,-10 3 1,0 0-1,0 0 1,0 0 0,0 0-1,0 0 1,-1 0 0,1 1-1,0-1 1,0 0-1,0 0 1,0 0 0,-1 1-1,1-1 1,0 1-1,0-1 1,-1 0 0,1 1-1,0 0 1,-1-1-1,1 1 1,0-1 0,-1 1-1,1 0 1,-1-1 0,1 2-1,8 24 18,-8-22-9,7 45 228,-1 1 0,-1 81 0,5 48-6324,-2-128-3377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3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1 282 12102,'0'0'7539,"179"-100"-6995,-72 60-320,10-1-224,-1 4-272,-14 0-2945,-22 10-8469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54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89 978 2961,'0'0'4528,"-12"-11"-4013,-34-32 13,33 33-429,-5 0 8805,25 9-7877,-6 1-1277,110 0 251,609-20 20,-287-12-29,201-21-6,452-84 36,-498 60-57,2335-255 91,-2292 267-40,366-35-17,2 26 61,-424 62-383,-573 12 225,0 0 0,-1 0-1,1 0 1,0 0 0,0 0 0,0 0 0,0 1 0,-1-1 0,1 1-1,0-1 1,0 1 0,-1 0 0,1 0 0,-1-1 0,1 1-1,-1 1 1,3 0 0,-4-1-105,1 0 1,-1 0-1,1 0 0,-1 1 0,1-1 1,-1 0-1,0 0 0,1 1 1,-1-1-1,0 0 0,0 0 0,0 1 1,0-1-1,0 0 0,0 1 0,0-1 1,-1 0-1,1 0 0,0 1 0,-1-1 1,1 0-1,-1 0 0,1 0 1,-2 2-1,-16 23-3946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55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9236,'0'0'2311,"4"4"-2135,2 6-58,-1 0 1,0 0-1,-1 0 1,1 0 0,-2 1-1,0 0 1,0 0-1,2 19 1,5 103 333,-9-101-275,45 1987 2097,-34-945-1351,17 592-382,-29 2-385,-2-698 539,24 85 24,-1-93-659,-20-832-103,-7 550-246,-56-8-163,60-657 211,2-13 73,0 1 0,0 0 0,0-1 0,0 1 0,-1 0 0,1-1 0,-1 1 0,0-1 0,0 1 0,0-1 0,0 1 0,0-1 0,-1 0 0,1 1 0,-3 2 0,-10-2-4037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55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14743,'0'0'0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56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1335 12534,'23'-1'947,"283"-16"-229,762-98-705,-429-18 350,-134 26 360,761-93-645,11 55-77,-495 59-8,135-21-109,769-86 491,-4 31 107,-1160 126-1094,-232 18-1849,-120 3-1741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57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5202,'0'0'6161,"0"0"-6140,0 0 1,0 0-1,0 0 1,0 0 0,0 1-1,0-1 1,0 0-1,0 0 1,0 0 0,0 0-1,0 0 1,1 0-1,-1 0 1,0 1 0,0-1-1,0 0 1,0 0-1,0 0 1,0 0 0,0 0-1,0 0 1,0 0-1,0 0 1,0 0 0,1 0-1,-1 1 1,0-1-1,0 0 1,0 0 0,0 0-1,0 0 1,0 0-1,1 0 1,-1 0 0,0 0-1,0 0 1,0 0-1,0 0 1,0 0 0,0 0-1,0 0 1,1 0-1,-1 0 1,0 0 0,0 0-1,0 0 1,0 0-1,0 0 1,0-1 0,0 1-1,1 0 1,-1 0-1,0 0 1,0 0 0,0 0-1,0 0 1,0 0-1,0 0 1,0 0 0,0 0-1,0-1 1,7 19 20,-1 1 1,0-1-1,-2 1 1,0 0-1,-2 0 1,2 27 0,-3-34-21,8 503 1186,-11-315-786,1 278 123,27 1361 569,63-235 664,48-7-1149,25-427-754,-75-590 173,28 598 38,-85-800-108,-4-115-36,100 433 1,-118-654-559,-7-15-2823,-1-26 3309,0 0 1,0-1 0,0 1 0,-1 0 0,1-1 0,0 1 0,0 0-1,-1-1 1,1 1 0,0-1 0,-1 1 0,1 0 0,-1-1-1,1 1 1,-1-1 0,1 1 0,-1-1 0,1 1 0,-1-1 0,0 0-1,1 1 1,-1-1 0,0 0 0,1 1 0,-1-1 0,0 0-1,1 0 1,-1 0 0,0 1 0,1-1 0,-1 0 0,0 0-1,-1 0 1,-19 3-3275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57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11621,'0'0'8244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58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3185,'0'0'5141,"0"20"-5066,0 128 411,-6 466 3855,8-361-3581,36 1897 595,-14-1532-918,33 500 679,64 259-978,75 200 249,-103-801-209,16 98-513,-44-415-125,8 569-1,-73-754-139,-6-284-2580,-9-21-515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8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1 138 15783,'0'0'2802,"160"-20"-2322,-85-4-368,1-6 32,-8 3-128,-13 6-16,-11 7-144,-15 12-1489,-17 2-3073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59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0 111 16440,'0'0'1024,"0"-111"-7539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5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1263 9556,'0'0'1980,"7"1"-1508,20 1-164,0-1 0,0-2 1,-1-1-1,1 0 0,35-10 0,43-4-25,110-4 0,-5 1-302,289-70 284,-116 17 516,1175-153-301,-625 134-488,-153 17 40,54-19-18,389-45 607,22-29-322,-724 94-273,147-32 19,-355 54 129,-289 47-168,6-1-6,52-3 0,-79 8-62,-15 0-1032,-29 0-4572,24 0 1848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6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38 11781,'0'0'4514,"-21"-6"-3297,-67-21-435,85 26-748,0 0 0,1 1 0,-1-1 0,0 1 1,0-1-1,0 1 0,0 0 0,0 0 0,0 0 1,0 0-1,0 1 0,0-1 0,-4 2 0,6-1-24,-1 0 0,1 0 0,-1 0 0,1 1 0,-1-1 0,1 0 0,0 1 0,0-1 0,-1 1 0,1-1 0,0 1 0,-1 2 0,-3 5 19,-7 11 86,0 2-1,2-1 0,0 2 1,1-1-1,2 1 0,0 0 1,-4 32-1,3 1 221,3-1 1,1 59-1,4-102-294,0 1 0,1-1 1,1 0-1,-1 1 0,2-1 0,0 0 0,6 16 0,-7-23-33,1 1 0,0-1 0,0 0-1,1 0 1,0 0 0,-1-1 0,1 1 0,1-1-1,-1 0 1,1 0 0,-1 0 0,1-1 0,0 0 0,1 1-1,-1-2 1,0 1 0,7 1 0,2 1 5,0-1 1,1-1-1,-1 0 1,1-1 0,0 0-1,0-1 1,-1-1-1,1-1 1,0 0-1,0 0 1,19-6-1,2-3 11,-1-1 0,0-1 0,41-22 1,-71 32-529,11-5 1253,-5 6-7264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7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1 161 9524,'0'0'6585,"2"1"-5782,1-1-694,0-1 1,0 1-1,0 0 1,0-1-1,0 0 1,0 1-1,0-1 1,-1 0-1,1-1 1,0 1 0,-1 0-1,1-1 1,4-3-1,37-31 249,-33 26-246,-4 4-40,5-3 77,0-2 1,0 0-1,-1 0 1,-1-1-1,16-23 1,-26 35-116,0-1-1,0 1 1,1 0 0,-1 0 0,0 0 0,0 0 0,0-1-1,0 1 1,0 0 0,0 0 0,0 0 0,0 0 0,0 0 0,0-1-1,0 1 1,0 0 0,0 0 0,1 0 0,-1 0 0,0 0-1,0 0 1,0 0 0,0-1 0,0 1 0,0 0 0,1 0-1,-1 0 1,0 0 0,0 0 0,0 0 0,0 0 0,1 0-1,-1 0 1,0 0 0,0 0 0,0 0 0,0 0 0,1 0-1,-1 0 1,0 0 0,0 0 0,0 0 0,0 0 0,0 0 0,1 0-1,-1 0 1,0 0 0,0 0 0,0 0 0,0 1 0,0-1-1,1 0 1,-1 0 0,0 0 0,0 0 0,0 0 0,0 0-1,0 0 1,0 1 0,5 14 359,0 25-637,-5-39 356,15 258 374,10 94-273,-17-313-216,-8-37 25,1-1 1,0 0-1,-1 0 0,1 0 1,0 0-1,0 0 1,0 0-1,0 0 0,1 0 1,-1 0-1,0 0 1,1 0-1,-1-1 0,1 1 1,2 1-1,-3-3-154,-1 0-1,1 1 0,-1-1 0,1 0 0,-1 0 1,1 0-1,-1 0 0,1 0 0,-1 0 1,1-1-1,-1 1 0,1 0 0,-1 0 0,1 0 1,-1 0-1,1-1 0,-1 1 0,0 0 1,1 0-1,-1-1 0,1 1 0,-1 0 0,0-1 1,1 1-1,-1 0 0,0-1 0,1 1 1,-1 0-1,0-1 0,1 1 0,-1-1 0,0 1 1,0-1-1,0 1 0,0-1 0,1 1 1,-1-1-1,0 1 0,0-1 0,0 1 0,0-1 1,0 1-1,0-1 0,1-3-1604,8-19-8599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7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1 151 14263,'0'0'6851,"153"-43"-6371,-58 12-224,-3 3-176,-12 6-80,-12 4-112,-20 12-640,-14 3-1137,-14 3-2529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8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94 11221,'0'0'5344,"-21"-14"-3783,-67-47-476,84 59-965,1-1-1,-1 1 1,0 0-1,0 0 0,0 0 1,-1 1-1,1 0 0,0-1 1,-7 1-1,10 0-83,-1 1 0,0 0 0,0 1-1,0-1 1,0 0 0,1 0 0,-1 1 0,0-1 0,0 1-1,0 0 1,1-1 0,-1 1 0,0 0 0,1 0 0,-3 2-1,0 1-9,0 1-1,0-1 0,1 1 0,0 0 1,0 0-1,0 0 0,1 0 0,0 0 0,-3 10 1,0-3 14,-11 38 55,2 0 1,2 1-1,3 0 1,1 0-1,3 1 0,3 0 1,4 65-1,-3-112-103,1 1-1,0-1 1,1 0 0,0 0 0,-1 0-1,1 0 1,1 0 0,-1-1-1,1 1 1,0 0 0,0 0-1,0-1 1,1 1 0,0-1 0,0 0-1,0 0 1,0 0 0,0 0-1,1-1 1,0 1 0,0-1-1,0 0 1,0 0 0,0 0 0,0-1-1,1 1 1,0-1 0,-1 0-1,1 0 1,0-1 0,0 0-1,0 1 1,0-2 0,0 1 0,9 0-1,-3 0-477,0 0 1,0-1-1,1-1 0,-1 0 0,0 0 0,0-1 0,18-5 0,25-24-5373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8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85 14134,'0'0'4523,"8"-10"-4489,-5 4-33,1 1-1,0-1 0,1 1 0,-1 0 1,1 1-1,0-1 0,0 1 0,0 0 1,1 0-1,-1 0 0,1 1 1,0 0-1,0 0 0,0 1 0,1-1 1,-1 2-1,0-1 0,11-1 1,-10 2-6,0 0 1,0 1-1,1 0 0,-1 0 1,11 2-1,-16-1 4,-1-1-1,1 1 0,0-1 0,0 1 0,-1 0 0,1 0 1,-1 0-1,1 0 0,-1 0 0,1 0 0,-1 1 0,1-1 1,-1 0-1,0 1 0,0-1 0,0 1 0,1-1 0,-2 1 1,1-1-1,0 1 0,0 0 0,0 0 0,-1-1 1,1 1-1,0 2 0,1 9 9,0 1 0,0-1 0,-1 1 1,-1-1-1,0 0 0,-1 1 0,0-1 0,-1 1 0,-1-1 1,0 0-1,-1 0 0,-6 17 0,-9 10 394,-1-1 0,-36 53-1,2-3 1890,54-89-2277,0 1-1,0-1 0,-1 0 0,1 0 1,0 1-1,0-1 0,0 0 0,0 1 0,0-1 1,0 0-1,0 0 0,-1 1 0,1-1 0,0 0 1,0 1-1,0-1 0,0 0 0,0 0 0,0 1 1,0-1-1,1 0 0,-1 1 0,0-1 0,0 0 1,0 0-1,0 1 0,0-1 0,0 0 0,0 0 1,1 1-1,-1-1 0,0 0 0,0 0 1,0 1-1,1-1 0,-1 0 0,0 0 0,0 0 1,1 0-1,-1 1 0,0-1 0,0 0 0,1 0 1,-1 0-1,0 0 0,0 0 0,1 0 0,-1 0 1,0 0-1,1 0 0,-1 0 0,21 1 32,-15-1 43,23 0 20,-1 0 1,1-2-1,-1-1 0,41-10 0,178-67-32,-270 81-2523,10-2 561,-18 1-5373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11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185 172 6611,'0'0'9855,"13"-3"-9279,-3 1-458,-3 0-49,0 1 0,0-1 0,0 0 0,0-1 0,0 0 0,-1 0 1,1 0-1,-1-1 0,0 0 0,9-8 0,-2 1 74,0-2 0,-1 0 0,0 0 0,-1-1 1,0 0-1,-2-1 0,11-19 0,-36 109 2095,6-22-2095,3 1 0,3 0 0,1 0 0,6 56 0,-2-16 148,0-18-187,18 121 0,-19-197-72,0 1 0,0-1 0,0 1-1,0-1 1,0 0 0,-1 1 0,1-1 0,0 1 0,0-1-1,0 1 1,-1-1 0,1 0 0,0 1 0,0-1 0,-1 1-1,1-1 1,0 0 0,-1 1 0,1-1 0,-1 0 0,1 0 0,0 1-1,-1-1 1,1 0 0,-1 0 0,1 0 0,0 1 0,-1-1-1,1 0 1,-1 0 0,1 0 0,-1 0 0,1 0 0,-1 0 0,1 0-1,-2 0 1,-26 0-97,10 0 110,-1 4-53,0 0 0,0 1 1,0 1-1,1 1 0,0 0 0,1 2 1,0 0-1,-21 14 0,16-9 102,-1-2-1,-1 0 1,-37 13-1,60-25 521,8-1-441,30-9-107,-1-2-1,42-19 1,-10 3-28,5 1-7,488-162 34,-543 184 78,9-1-713,-28 9-147,-15 6-263,-6 0-1520,8-7-1806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14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0 331 13478,'0'0'3311,"17"-3"-3156,21-5-83,48-15 0,-68 17-68,-1 0 1,-1-1-1,1-1 1,-1-1 0,0 0-1,17-14 1,-27 18 19,-1 0 0,1-1 0,-1 0 0,0 0 0,0 0 0,0 0 0,-1-1 0,0 0 0,0 0 0,-1 0 0,0 0 0,2-9 0,-2 3 239,0-1 0,-1 0-1,-1 0 1,0 1 0,-3-28 0,2 40-204,0-1 0,0 1 0,0 0 0,0 0 0,0-1 1,0 1-1,0 0 0,-1 0 0,1-1 0,-1 1 0,1 0 0,-1 0 0,1 0 1,-1 0-1,0-1 0,1 1 0,-1 0 0,0 0 0,0 1 0,0-1 1,0 0-1,0 0 0,-1-1 0,1 2 194,1 0-103,-2 23-59,5 41 146,4 0 1,21 94-1,-10-68-160,9 23-50,3 19-8,-30-128-15,1 1 0,0-1 0,-1 1 1,0-1-1,0 1 0,0-1 0,-1 0 1,-1 6-1,2-8 1,-1 0 1,0 0-1,0-1 1,0 1-1,0 0 0,0 0 1,0-1-1,-1 1 1,1 0-1,0-1 1,-1 0-1,0 1 0,1-1 1,-1 0-1,0 0 1,1 1-1,-1-1 1,-3 1-1,-27 10 79,-1-2 1,0-1-1,-67 9 0,-16 4 446,94-17-329,14-3-13,-1 0 1,0 0-1,0 1 0,1 0 1,-12 6-1,19-8 426,42-3-538,-1-1 1,1-2-1,-1-2 1,-1-2-1,47-15 1,186-85 25,-196 76-95,-8 3 5,2-2 15,0 4 1,148-39-1,-213 67-738,3-6-8618,3-13-4226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12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46 12182,'0'0'3326,"2"27"-2021,0-6-1084,6 164 836,-8-127-587,-4 0 0,-2 0 0,-2-1 0,-3 0 0,-32 99 0,35-138-246,8-18-220,0 0 0,0 0-1,0 0 1,0 0 0,-1 0 0,1 0-1,0 0 1,0 0 0,0 0-1,0 0 1,0 0 0,0 0-1,0 0 1,0 0 0,0 0 0,-1 0-1,1 0 1,0 0 0,0 0-1,0 0 1,0 0 0,0 0-1,0 0 1,0 0 0,0 0-1,-1 0 1,1 0 0,0 0 0,0 0-1,0 0 1,0 0 0,0 0-1,0 0 1,0 0 0,0 0-1,0 0 1,-1 0 0,1 0 0,0-1-1,0 1 1,0 0 0,0 0-1,0 0 1,0 0 0,0 0-1,0 0 1,0 0 0,0 0-1,0 0 1,0-1 0,0 1 0,0 0-1,0 0 1,0 0 0,0 0-1,0 0 1,0 0 0,0 0-1,0 0 1,0-1 0,0 1-1,0 0 1,0 0 0,-1-34 303,1 21-312,5-57 25,2 1-1,33-132 1,-14 82-28,-26 119 8,13-69 335,27-81-1,-40 150-295,0-1-1,0 1 1,0-1 0,0 1-1,0-1 1,0 0-1,1 1 1,-1-1-1,0 1 1,0-1 0,0 1-1,1-1 1,-1 1-1,0 0 1,1-1-1,-1 1 1,0-1 0,1 1-1,-1 0 1,0-1-1,1 1 1,-1-1-1,1 1 1,-1 0 0,1 0-1,-1-1 1,1 1-1,-1 0 1,1 0 0,-1 0-1,1-1 1,-1 1-1,1 0 1,-1 0-1,1 0 1,-1 0 0,1 0-1,-1 0 1,1 0-1,-1 0 1,1 0-1,-1 1 1,1-1 0,-1 0-1,1 0 1,-1 0-1,1 1 1,-1-1-1,1 0 1,-1 0 0,1 1-1,-1-1 1,1 0-1,-1 1 1,0-1-1,1 0 1,-1 1 0,0-1-1,1 2 1,22 31-316,-20-28 456,33 67 125,-3 1-1,40 133 0,-26-68-234,-43-128-128,-1 1-90,1 0 0,0 0 1,1-1-1,0 0 1,0 0-1,1 0 0,14 17 1,-19-26-81,0 0 0,0 0 0,-1-1 0,1 1 0,0 0 1,0-1-1,0 1 0,0-1 0,0 1 0,0-1 0,0 1 0,0-1 0,0 0 0,0 0 1,1 1-1,-1-1 0,0 0 0,0 0 0,0 0 0,0 0 0,0 0 0,0 0 0,2-1 1,8-6-5271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2FB4-4187-FEEC-76DD-DC18D1D66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98F16-4E1C-22A4-8FBF-660584BE5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DB16A-AE06-7168-F6A4-E830E117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0327-B495-8EC1-AA38-B9E64417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9476-2433-2C15-A276-F9773C7E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29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4E9F-FD78-86F9-CF09-7E198BEA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080EB-BD5F-07C8-4362-2C56DE19B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F505-4012-77D0-78F9-CE3A2959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A0DB4-286F-52B5-F38F-5126091D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E6BA-3C3F-47BB-68CD-729F10FE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12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3B6FA-A823-4093-DA81-2BE0340DE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8C0B9-6835-5514-4E24-E7FA5396A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99643-A84D-ED2D-5ACB-66CE46A4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13E6C-9E97-BACF-331C-3955C5FD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008CD-5C18-177A-2CD3-512449C0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9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7858-F81E-3663-27A5-09AB000A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C8CC5-B355-2E12-6AEC-06B371EB8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9649-6900-3169-C6DB-2C37EFA6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05ACD-B5B7-742E-A2B0-9993C49C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BB3C4-5CE3-8B6D-02BE-02B7AD88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64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A76F-5DC6-CAA6-2312-52F5D75D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E3903-248E-6B1C-4C54-AAA79E071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18A7-E574-6354-551E-EF32ED7B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1851C-D20E-5B0B-F4B2-8C4AF148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CA911-B61F-08EC-B608-6FB52BD0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19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64B1-EF3B-EA23-20BF-84CCD4BA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C6A73-FFF1-07DF-532F-6D1A6B47C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012E8-8CA0-F2F0-CF73-87C5CA4B9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5FB73-8A81-C0A3-8641-3CDC892B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4CB23-5407-8B08-A3E4-EE001CC7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268C4-E590-2536-50CF-5C57F224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15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93CD-4306-61A3-A704-79139EE6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13C8B-048A-50EF-31ED-2C28881F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CD402-CB2E-73B1-8513-5E1A47EEA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701E4-93A7-05FF-42AE-13FBB9EEE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D495F-ED80-AD50-BFCF-1F58FDCA8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E93CE-F208-A176-89CC-96F2834A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2D7EF-A813-9CD2-C72F-60E5F71D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30626-D13E-BB3B-DDB6-1468498A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09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9921-0D59-F6A3-D5D3-565EEB6E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82FE9-CDC6-C826-4D1B-9ED9CDBA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7FAC4-B3CD-2030-C76F-9C54FF02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A2EDF-999C-0E0E-44F6-7D78380F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61CF2-32AF-1D2D-F21E-3B36B3B5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1038A-A2AA-AD38-1459-CAF48D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7BC40-C89E-EC53-D40E-C2397116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72B8-4EB2-0021-F4CC-461339BE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31BC9-82BC-FE4D-F591-F53072A9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86949-A5D0-E02A-C494-AEE5ABCB1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21615-D72B-CC1C-409A-218CCAB2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A2A20-8927-4A9F-8757-E322626C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B7050-AEF3-CDDE-38C0-D8C25682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76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B545-36E9-F5E8-AD7D-E9B0C2A9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773D6-A21A-12C1-0E68-07C5CBF31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2D2C5-5FE2-42FB-022A-09A1943CF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CC8A6-EA3B-605E-FDB0-CAB6FE88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7482F-F728-C34D-B8D0-2D10D50C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69898-0E86-42A8-DD70-E5391FE7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4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B1AFE-A01F-A990-5662-CAA60F0F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03F2C-A0F1-481B-AEE2-77C1A619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73B4-6EF7-C66D-2E02-D393D5781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349704-70FC-4B96-88F5-510D04B56304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6E75-AFB9-216C-B673-AC7640938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BDA99-49B4-DF6F-F4ED-D043F289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80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1" Type="http://schemas.openxmlformats.org/officeDocument/2006/relationships/image" Target="../media/image10.png"/><Relationship Id="rId42" Type="http://schemas.openxmlformats.org/officeDocument/2006/relationships/customXml" Target="../ink/ink22.xml"/><Relationship Id="rId63" Type="http://schemas.openxmlformats.org/officeDocument/2006/relationships/image" Target="../media/image30.png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159" Type="http://schemas.openxmlformats.org/officeDocument/2006/relationships/image" Target="../media/image78.png"/><Relationship Id="rId170" Type="http://schemas.openxmlformats.org/officeDocument/2006/relationships/customXml" Target="../ink/ink86.xml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26" Type="http://schemas.openxmlformats.org/officeDocument/2006/relationships/image" Target="../media/image111.png"/><Relationship Id="rId247" Type="http://schemas.openxmlformats.org/officeDocument/2006/relationships/customXml" Target="../ink/ink125.xml"/><Relationship Id="rId107" Type="http://schemas.openxmlformats.org/officeDocument/2006/relationships/image" Target="../media/image52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5.png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149" Type="http://schemas.openxmlformats.org/officeDocument/2006/relationships/image" Target="../media/image73.png"/><Relationship Id="rId5" Type="http://schemas.openxmlformats.org/officeDocument/2006/relationships/image" Target="../media/image2.png"/><Relationship Id="rId95" Type="http://schemas.openxmlformats.org/officeDocument/2006/relationships/image" Target="../media/image46.png"/><Relationship Id="rId160" Type="http://schemas.openxmlformats.org/officeDocument/2006/relationships/customXml" Target="../ink/ink81.xml"/><Relationship Id="rId181" Type="http://schemas.openxmlformats.org/officeDocument/2006/relationships/customXml" Target="../ink/ink92.xml"/><Relationship Id="rId216" Type="http://schemas.openxmlformats.org/officeDocument/2006/relationships/image" Target="../media/image106.png"/><Relationship Id="rId237" Type="http://schemas.openxmlformats.org/officeDocument/2006/relationships/customXml" Target="../ink/ink120.xml"/><Relationship Id="rId258" Type="http://schemas.openxmlformats.org/officeDocument/2006/relationships/image" Target="../media/image127.png"/><Relationship Id="rId22" Type="http://schemas.openxmlformats.org/officeDocument/2006/relationships/customXml" Target="../ink/ink11.xml"/><Relationship Id="rId43" Type="http://schemas.openxmlformats.org/officeDocument/2006/relationships/image" Target="../media/image20.png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139" Type="http://schemas.openxmlformats.org/officeDocument/2006/relationships/image" Target="../media/image68.png"/><Relationship Id="rId85" Type="http://schemas.openxmlformats.org/officeDocument/2006/relationships/image" Target="../media/image41.png"/><Relationship Id="rId150" Type="http://schemas.openxmlformats.org/officeDocument/2006/relationships/customXml" Target="../ink/ink76.xml"/><Relationship Id="rId171" Type="http://schemas.openxmlformats.org/officeDocument/2006/relationships/image" Target="../media/image84.png"/><Relationship Id="rId192" Type="http://schemas.openxmlformats.org/officeDocument/2006/relationships/image" Target="../media/image94.png"/><Relationship Id="rId206" Type="http://schemas.openxmlformats.org/officeDocument/2006/relationships/image" Target="../media/image101.png"/><Relationship Id="rId227" Type="http://schemas.openxmlformats.org/officeDocument/2006/relationships/customXml" Target="../ink/ink115.xml"/><Relationship Id="rId248" Type="http://schemas.openxmlformats.org/officeDocument/2006/relationships/image" Target="../media/image122.png"/><Relationship Id="rId12" Type="http://schemas.openxmlformats.org/officeDocument/2006/relationships/customXml" Target="../ink/ink6.xml"/><Relationship Id="rId33" Type="http://schemas.openxmlformats.org/officeDocument/2006/relationships/customXml" Target="../ink/ink17.xml"/><Relationship Id="rId108" Type="http://schemas.openxmlformats.org/officeDocument/2006/relationships/customXml" Target="../ink/ink55.xml"/><Relationship Id="rId129" Type="http://schemas.openxmlformats.org/officeDocument/2006/relationships/image" Target="../media/image63.png"/><Relationship Id="rId54" Type="http://schemas.openxmlformats.org/officeDocument/2006/relationships/customXml" Target="../ink/ink28.xml"/><Relationship Id="rId75" Type="http://schemas.openxmlformats.org/officeDocument/2006/relationships/image" Target="../media/image36.png"/><Relationship Id="rId96" Type="http://schemas.openxmlformats.org/officeDocument/2006/relationships/customXml" Target="../ink/ink49.xml"/><Relationship Id="rId140" Type="http://schemas.openxmlformats.org/officeDocument/2006/relationships/customXml" Target="../ink/ink71.xml"/><Relationship Id="rId161" Type="http://schemas.openxmlformats.org/officeDocument/2006/relationships/image" Target="../media/image79.png"/><Relationship Id="rId182" Type="http://schemas.openxmlformats.org/officeDocument/2006/relationships/image" Target="../media/image89.png"/><Relationship Id="rId217" Type="http://schemas.openxmlformats.org/officeDocument/2006/relationships/customXml" Target="../ink/ink110.xml"/><Relationship Id="rId6" Type="http://schemas.openxmlformats.org/officeDocument/2006/relationships/customXml" Target="../ink/ink3.xml"/><Relationship Id="rId238" Type="http://schemas.openxmlformats.org/officeDocument/2006/relationships/image" Target="../media/image117.png"/><Relationship Id="rId23" Type="http://schemas.openxmlformats.org/officeDocument/2006/relationships/image" Target="../media/image11.png"/><Relationship Id="rId119" Type="http://schemas.openxmlformats.org/officeDocument/2006/relationships/image" Target="../media/image58.png"/><Relationship Id="rId44" Type="http://schemas.openxmlformats.org/officeDocument/2006/relationships/customXml" Target="../ink/ink23.xml"/><Relationship Id="rId65" Type="http://schemas.openxmlformats.org/officeDocument/2006/relationships/image" Target="../media/image31.png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51" Type="http://schemas.openxmlformats.org/officeDocument/2006/relationships/image" Target="../media/image74.png"/><Relationship Id="rId172" Type="http://schemas.openxmlformats.org/officeDocument/2006/relationships/customXml" Target="../ink/ink87.xml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28" Type="http://schemas.openxmlformats.org/officeDocument/2006/relationships/image" Target="../media/image112.png"/><Relationship Id="rId249" Type="http://schemas.openxmlformats.org/officeDocument/2006/relationships/customXml" Target="../ink/ink126.xml"/><Relationship Id="rId13" Type="http://schemas.openxmlformats.org/officeDocument/2006/relationships/image" Target="../media/image6.png"/><Relationship Id="rId109" Type="http://schemas.openxmlformats.org/officeDocument/2006/relationships/image" Target="../media/image53.png"/><Relationship Id="rId34" Type="http://schemas.openxmlformats.org/officeDocument/2006/relationships/image" Target="../media/image16.png"/><Relationship Id="rId55" Type="http://schemas.openxmlformats.org/officeDocument/2006/relationships/image" Target="../media/image26.png"/><Relationship Id="rId76" Type="http://schemas.openxmlformats.org/officeDocument/2006/relationships/customXml" Target="../ink/ink39.xml"/><Relationship Id="rId97" Type="http://schemas.openxmlformats.org/officeDocument/2006/relationships/image" Target="../media/image47.png"/><Relationship Id="rId120" Type="http://schemas.openxmlformats.org/officeDocument/2006/relationships/customXml" Target="../ink/ink61.xml"/><Relationship Id="rId141" Type="http://schemas.openxmlformats.org/officeDocument/2006/relationships/image" Target="../media/image69.png"/><Relationship Id="rId7" Type="http://schemas.openxmlformats.org/officeDocument/2006/relationships/image" Target="../media/image3.png"/><Relationship Id="rId162" Type="http://schemas.openxmlformats.org/officeDocument/2006/relationships/customXml" Target="../ink/ink82.xml"/><Relationship Id="rId183" Type="http://schemas.openxmlformats.org/officeDocument/2006/relationships/customXml" Target="../ink/ink93.xml"/><Relationship Id="rId218" Type="http://schemas.openxmlformats.org/officeDocument/2006/relationships/image" Target="../media/image107.png"/><Relationship Id="rId239" Type="http://schemas.openxmlformats.org/officeDocument/2006/relationships/customXml" Target="../ink/ink121.xml"/><Relationship Id="rId250" Type="http://schemas.openxmlformats.org/officeDocument/2006/relationships/image" Target="../media/image123.png"/><Relationship Id="rId24" Type="http://schemas.openxmlformats.org/officeDocument/2006/relationships/customXml" Target="../ink/ink12.xml"/><Relationship Id="rId45" Type="http://schemas.openxmlformats.org/officeDocument/2006/relationships/image" Target="../media/image21.png"/><Relationship Id="rId66" Type="http://schemas.openxmlformats.org/officeDocument/2006/relationships/customXml" Target="../ink/ink34.xml"/><Relationship Id="rId87" Type="http://schemas.openxmlformats.org/officeDocument/2006/relationships/image" Target="../media/image42.png"/><Relationship Id="rId110" Type="http://schemas.openxmlformats.org/officeDocument/2006/relationships/customXml" Target="../ink/ink56.xml"/><Relationship Id="rId131" Type="http://schemas.openxmlformats.org/officeDocument/2006/relationships/image" Target="../media/image64.png"/><Relationship Id="rId152" Type="http://schemas.openxmlformats.org/officeDocument/2006/relationships/customXml" Target="../ink/ink77.xml"/><Relationship Id="rId173" Type="http://schemas.openxmlformats.org/officeDocument/2006/relationships/image" Target="../media/image85.png"/><Relationship Id="rId194" Type="http://schemas.openxmlformats.org/officeDocument/2006/relationships/image" Target="../media/image95.png"/><Relationship Id="rId208" Type="http://schemas.openxmlformats.org/officeDocument/2006/relationships/image" Target="../media/image102.png"/><Relationship Id="rId229" Type="http://schemas.openxmlformats.org/officeDocument/2006/relationships/customXml" Target="../ink/ink116.xml"/><Relationship Id="rId240" Type="http://schemas.openxmlformats.org/officeDocument/2006/relationships/image" Target="../media/image118.png"/><Relationship Id="rId14" Type="http://schemas.openxmlformats.org/officeDocument/2006/relationships/customXml" Target="../ink/ink7.xml"/><Relationship Id="rId35" Type="http://schemas.openxmlformats.org/officeDocument/2006/relationships/customXml" Target="../ink/ink18.xml"/><Relationship Id="rId56" Type="http://schemas.openxmlformats.org/officeDocument/2006/relationships/customXml" Target="../ink/ink29.xml"/><Relationship Id="rId77" Type="http://schemas.openxmlformats.org/officeDocument/2006/relationships/image" Target="../media/image37.png"/><Relationship Id="rId100" Type="http://schemas.openxmlformats.org/officeDocument/2006/relationships/customXml" Target="../ink/ink51.xml"/><Relationship Id="rId8" Type="http://schemas.openxmlformats.org/officeDocument/2006/relationships/customXml" Target="../ink/ink4.xml"/><Relationship Id="rId98" Type="http://schemas.openxmlformats.org/officeDocument/2006/relationships/customXml" Target="../ink/ink50.xml"/><Relationship Id="rId121" Type="http://schemas.openxmlformats.org/officeDocument/2006/relationships/image" Target="../media/image59.png"/><Relationship Id="rId142" Type="http://schemas.openxmlformats.org/officeDocument/2006/relationships/customXml" Target="../ink/ink72.xml"/><Relationship Id="rId163" Type="http://schemas.openxmlformats.org/officeDocument/2006/relationships/image" Target="../media/image80.png"/><Relationship Id="rId184" Type="http://schemas.openxmlformats.org/officeDocument/2006/relationships/image" Target="../media/image90.png"/><Relationship Id="rId219" Type="http://schemas.openxmlformats.org/officeDocument/2006/relationships/customXml" Target="../ink/ink111.xml"/><Relationship Id="rId230" Type="http://schemas.openxmlformats.org/officeDocument/2006/relationships/image" Target="../media/image113.png"/><Relationship Id="rId251" Type="http://schemas.openxmlformats.org/officeDocument/2006/relationships/customXml" Target="../ink/ink127.xml"/><Relationship Id="rId25" Type="http://schemas.openxmlformats.org/officeDocument/2006/relationships/image" Target="../media/image12.png"/><Relationship Id="rId46" Type="http://schemas.openxmlformats.org/officeDocument/2006/relationships/customXml" Target="../ink/ink24.xml"/><Relationship Id="rId67" Type="http://schemas.openxmlformats.org/officeDocument/2006/relationships/image" Target="../media/image32.png"/><Relationship Id="rId88" Type="http://schemas.openxmlformats.org/officeDocument/2006/relationships/customXml" Target="../ink/ink45.xml"/><Relationship Id="rId111" Type="http://schemas.openxmlformats.org/officeDocument/2006/relationships/image" Target="../media/image54.png"/><Relationship Id="rId132" Type="http://schemas.openxmlformats.org/officeDocument/2006/relationships/customXml" Target="../ink/ink67.xml"/><Relationship Id="rId153" Type="http://schemas.openxmlformats.org/officeDocument/2006/relationships/image" Target="../media/image75.png"/><Relationship Id="rId174" Type="http://schemas.openxmlformats.org/officeDocument/2006/relationships/customXml" Target="../ink/ink88.xml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220" Type="http://schemas.openxmlformats.org/officeDocument/2006/relationships/image" Target="../media/image108.png"/><Relationship Id="rId241" Type="http://schemas.openxmlformats.org/officeDocument/2006/relationships/customXml" Target="../ink/ink122.xml"/><Relationship Id="rId15" Type="http://schemas.openxmlformats.org/officeDocument/2006/relationships/image" Target="../media/image7.png"/><Relationship Id="rId36" Type="http://schemas.openxmlformats.org/officeDocument/2006/relationships/image" Target="../media/image17.png"/><Relationship Id="rId57" Type="http://schemas.openxmlformats.org/officeDocument/2006/relationships/image" Target="../media/image27.png"/><Relationship Id="rId78" Type="http://schemas.openxmlformats.org/officeDocument/2006/relationships/customXml" Target="../ink/ink40.xml"/><Relationship Id="rId99" Type="http://schemas.openxmlformats.org/officeDocument/2006/relationships/image" Target="../media/image48.png"/><Relationship Id="rId101" Type="http://schemas.openxmlformats.org/officeDocument/2006/relationships/image" Target="../media/image49.png"/><Relationship Id="rId122" Type="http://schemas.openxmlformats.org/officeDocument/2006/relationships/customXml" Target="../ink/ink62.xml"/><Relationship Id="rId143" Type="http://schemas.openxmlformats.org/officeDocument/2006/relationships/image" Target="../media/image70.png"/><Relationship Id="rId164" Type="http://schemas.openxmlformats.org/officeDocument/2006/relationships/customXml" Target="../ink/ink83.xml"/><Relationship Id="rId185" Type="http://schemas.openxmlformats.org/officeDocument/2006/relationships/customXml" Target="../ink/ink94.xml"/><Relationship Id="rId9" Type="http://schemas.openxmlformats.org/officeDocument/2006/relationships/image" Target="../media/image4.png"/><Relationship Id="rId210" Type="http://schemas.openxmlformats.org/officeDocument/2006/relationships/image" Target="../media/image103.png"/><Relationship Id="rId26" Type="http://schemas.openxmlformats.org/officeDocument/2006/relationships/customXml" Target="../ink/ink13.xml"/><Relationship Id="rId231" Type="http://schemas.openxmlformats.org/officeDocument/2006/relationships/customXml" Target="../ink/ink117.xml"/><Relationship Id="rId252" Type="http://schemas.openxmlformats.org/officeDocument/2006/relationships/image" Target="../media/image124.png"/><Relationship Id="rId47" Type="http://schemas.openxmlformats.org/officeDocument/2006/relationships/image" Target="../media/image22.png"/><Relationship Id="rId68" Type="http://schemas.openxmlformats.org/officeDocument/2006/relationships/customXml" Target="../ink/ink35.xml"/><Relationship Id="rId89" Type="http://schemas.openxmlformats.org/officeDocument/2006/relationships/image" Target="../media/image43.png"/><Relationship Id="rId112" Type="http://schemas.openxmlformats.org/officeDocument/2006/relationships/customXml" Target="../ink/ink57.xml"/><Relationship Id="rId133" Type="http://schemas.openxmlformats.org/officeDocument/2006/relationships/image" Target="../media/image65.png"/><Relationship Id="rId154" Type="http://schemas.openxmlformats.org/officeDocument/2006/relationships/customXml" Target="../ink/ink78.xml"/><Relationship Id="rId175" Type="http://schemas.openxmlformats.org/officeDocument/2006/relationships/customXml" Target="../ink/ink89.xml"/><Relationship Id="rId196" Type="http://schemas.openxmlformats.org/officeDocument/2006/relationships/image" Target="../media/image96.png"/><Relationship Id="rId200" Type="http://schemas.openxmlformats.org/officeDocument/2006/relationships/image" Target="../media/image98.png"/><Relationship Id="rId16" Type="http://schemas.openxmlformats.org/officeDocument/2006/relationships/customXml" Target="../ink/ink8.xml"/><Relationship Id="rId221" Type="http://schemas.openxmlformats.org/officeDocument/2006/relationships/customXml" Target="../ink/ink112.xml"/><Relationship Id="rId242" Type="http://schemas.openxmlformats.org/officeDocument/2006/relationships/image" Target="../media/image119.png"/><Relationship Id="rId37" Type="http://schemas.openxmlformats.org/officeDocument/2006/relationships/customXml" Target="../ink/ink19.xml"/><Relationship Id="rId58" Type="http://schemas.openxmlformats.org/officeDocument/2006/relationships/customXml" Target="../ink/ink30.xml"/><Relationship Id="rId79" Type="http://schemas.openxmlformats.org/officeDocument/2006/relationships/image" Target="../media/image38.png"/><Relationship Id="rId102" Type="http://schemas.openxmlformats.org/officeDocument/2006/relationships/customXml" Target="../ink/ink52.xml"/><Relationship Id="rId123" Type="http://schemas.openxmlformats.org/officeDocument/2006/relationships/image" Target="../media/image60.png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65" Type="http://schemas.openxmlformats.org/officeDocument/2006/relationships/image" Target="../media/image81.png"/><Relationship Id="rId186" Type="http://schemas.openxmlformats.org/officeDocument/2006/relationships/image" Target="../media/image91.png"/><Relationship Id="rId211" Type="http://schemas.openxmlformats.org/officeDocument/2006/relationships/customXml" Target="../ink/ink107.xml"/><Relationship Id="rId232" Type="http://schemas.openxmlformats.org/officeDocument/2006/relationships/image" Target="../media/image114.png"/><Relationship Id="rId253" Type="http://schemas.openxmlformats.org/officeDocument/2006/relationships/customXml" Target="../ink/ink128.xml"/><Relationship Id="rId27" Type="http://schemas.openxmlformats.org/officeDocument/2006/relationships/image" Target="../media/image13.png"/><Relationship Id="rId48" Type="http://schemas.openxmlformats.org/officeDocument/2006/relationships/customXml" Target="../ink/ink25.xml"/><Relationship Id="rId69" Type="http://schemas.openxmlformats.org/officeDocument/2006/relationships/image" Target="../media/image33.png"/><Relationship Id="rId113" Type="http://schemas.openxmlformats.org/officeDocument/2006/relationships/image" Target="../media/image55.png"/><Relationship Id="rId134" Type="http://schemas.openxmlformats.org/officeDocument/2006/relationships/customXml" Target="../ink/ink68.xml"/><Relationship Id="rId80" Type="http://schemas.openxmlformats.org/officeDocument/2006/relationships/customXml" Target="../ink/ink41.xml"/><Relationship Id="rId155" Type="http://schemas.openxmlformats.org/officeDocument/2006/relationships/image" Target="../media/image76.png"/><Relationship Id="rId176" Type="http://schemas.openxmlformats.org/officeDocument/2006/relationships/image" Target="../media/image86.png"/><Relationship Id="rId197" Type="http://schemas.openxmlformats.org/officeDocument/2006/relationships/customXml" Target="../ink/ink100.xml"/><Relationship Id="rId201" Type="http://schemas.openxmlformats.org/officeDocument/2006/relationships/customXml" Target="../ink/ink102.xml"/><Relationship Id="rId222" Type="http://schemas.openxmlformats.org/officeDocument/2006/relationships/image" Target="../media/image109.png"/><Relationship Id="rId243" Type="http://schemas.openxmlformats.org/officeDocument/2006/relationships/customXml" Target="../ink/ink123.xml"/><Relationship Id="rId17" Type="http://schemas.openxmlformats.org/officeDocument/2006/relationships/image" Target="../media/image8.png"/><Relationship Id="rId38" Type="http://schemas.openxmlformats.org/officeDocument/2006/relationships/customXml" Target="../ink/ink20.xml"/><Relationship Id="rId59" Type="http://schemas.openxmlformats.org/officeDocument/2006/relationships/image" Target="../media/image28.png"/><Relationship Id="rId103" Type="http://schemas.openxmlformats.org/officeDocument/2006/relationships/image" Target="../media/image50.png"/><Relationship Id="rId124" Type="http://schemas.openxmlformats.org/officeDocument/2006/relationships/customXml" Target="../ink/ink63.xml"/><Relationship Id="rId70" Type="http://schemas.openxmlformats.org/officeDocument/2006/relationships/customXml" Target="../ink/ink36.xml"/><Relationship Id="rId91" Type="http://schemas.openxmlformats.org/officeDocument/2006/relationships/image" Target="../media/image44.png"/><Relationship Id="rId145" Type="http://schemas.openxmlformats.org/officeDocument/2006/relationships/image" Target="../media/image71.png"/><Relationship Id="rId166" Type="http://schemas.openxmlformats.org/officeDocument/2006/relationships/customXml" Target="../ink/ink84.xml"/><Relationship Id="rId187" Type="http://schemas.openxmlformats.org/officeDocument/2006/relationships/customXml" Target="../ink/ink95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4.png"/><Relationship Id="rId233" Type="http://schemas.openxmlformats.org/officeDocument/2006/relationships/customXml" Target="../ink/ink118.xml"/><Relationship Id="rId254" Type="http://schemas.openxmlformats.org/officeDocument/2006/relationships/image" Target="../media/image125.png"/><Relationship Id="rId28" Type="http://schemas.openxmlformats.org/officeDocument/2006/relationships/customXml" Target="../ink/ink14.xml"/><Relationship Id="rId49" Type="http://schemas.openxmlformats.org/officeDocument/2006/relationships/image" Target="../media/image23.png"/><Relationship Id="rId114" Type="http://schemas.openxmlformats.org/officeDocument/2006/relationships/customXml" Target="../ink/ink58.xml"/><Relationship Id="rId60" Type="http://schemas.openxmlformats.org/officeDocument/2006/relationships/customXml" Target="../ink/ink31.xml"/><Relationship Id="rId81" Type="http://schemas.openxmlformats.org/officeDocument/2006/relationships/image" Target="../media/image39.png"/><Relationship Id="rId135" Type="http://schemas.openxmlformats.org/officeDocument/2006/relationships/image" Target="../media/image66.png"/><Relationship Id="rId156" Type="http://schemas.openxmlformats.org/officeDocument/2006/relationships/customXml" Target="../ink/ink79.xml"/><Relationship Id="rId177" Type="http://schemas.openxmlformats.org/officeDocument/2006/relationships/customXml" Target="../ink/ink90.xml"/><Relationship Id="rId198" Type="http://schemas.openxmlformats.org/officeDocument/2006/relationships/image" Target="../media/image97.png"/><Relationship Id="rId202" Type="http://schemas.openxmlformats.org/officeDocument/2006/relationships/image" Target="../media/image99.png"/><Relationship Id="rId223" Type="http://schemas.openxmlformats.org/officeDocument/2006/relationships/customXml" Target="../ink/ink113.xml"/><Relationship Id="rId244" Type="http://schemas.openxmlformats.org/officeDocument/2006/relationships/image" Target="../media/image120.png"/><Relationship Id="rId18" Type="http://schemas.openxmlformats.org/officeDocument/2006/relationships/customXml" Target="../ink/ink9.xml"/><Relationship Id="rId39" Type="http://schemas.openxmlformats.org/officeDocument/2006/relationships/image" Target="../media/image18.png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25" Type="http://schemas.openxmlformats.org/officeDocument/2006/relationships/image" Target="../media/image61.png"/><Relationship Id="rId146" Type="http://schemas.openxmlformats.org/officeDocument/2006/relationships/customXml" Target="../ink/ink74.xml"/><Relationship Id="rId167" Type="http://schemas.openxmlformats.org/officeDocument/2006/relationships/image" Target="../media/image82.png"/><Relationship Id="rId188" Type="http://schemas.openxmlformats.org/officeDocument/2006/relationships/image" Target="../media/image92.png"/><Relationship Id="rId71" Type="http://schemas.openxmlformats.org/officeDocument/2006/relationships/image" Target="../media/image34.png"/><Relationship Id="rId92" Type="http://schemas.openxmlformats.org/officeDocument/2006/relationships/customXml" Target="../ink/ink47.xml"/><Relationship Id="rId213" Type="http://schemas.openxmlformats.org/officeDocument/2006/relationships/customXml" Target="../ink/ink108.xml"/><Relationship Id="rId234" Type="http://schemas.openxmlformats.org/officeDocument/2006/relationships/image" Target="../media/image11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customXml" Target="../ink/ink129.xml"/><Relationship Id="rId40" Type="http://schemas.openxmlformats.org/officeDocument/2006/relationships/customXml" Target="../ink/ink21.xml"/><Relationship Id="rId115" Type="http://schemas.openxmlformats.org/officeDocument/2006/relationships/image" Target="../media/image56.png"/><Relationship Id="rId136" Type="http://schemas.openxmlformats.org/officeDocument/2006/relationships/customXml" Target="../ink/ink69.xml"/><Relationship Id="rId157" Type="http://schemas.openxmlformats.org/officeDocument/2006/relationships/image" Target="../media/image77.png"/><Relationship Id="rId178" Type="http://schemas.openxmlformats.org/officeDocument/2006/relationships/image" Target="../media/image87.png"/><Relationship Id="rId61" Type="http://schemas.openxmlformats.org/officeDocument/2006/relationships/image" Target="../media/image29.png"/><Relationship Id="rId82" Type="http://schemas.openxmlformats.org/officeDocument/2006/relationships/customXml" Target="../ink/ink42.xml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19" Type="http://schemas.openxmlformats.org/officeDocument/2006/relationships/image" Target="../media/image9.png"/><Relationship Id="rId224" Type="http://schemas.openxmlformats.org/officeDocument/2006/relationships/image" Target="../media/image110.png"/><Relationship Id="rId245" Type="http://schemas.openxmlformats.org/officeDocument/2006/relationships/customXml" Target="../ink/ink124.xml"/><Relationship Id="rId30" Type="http://schemas.openxmlformats.org/officeDocument/2006/relationships/customXml" Target="../ink/ink15.xml"/><Relationship Id="rId105" Type="http://schemas.openxmlformats.org/officeDocument/2006/relationships/image" Target="../media/image51.png"/><Relationship Id="rId126" Type="http://schemas.openxmlformats.org/officeDocument/2006/relationships/customXml" Target="../ink/ink64.xml"/><Relationship Id="rId147" Type="http://schemas.openxmlformats.org/officeDocument/2006/relationships/image" Target="../media/image72.png"/><Relationship Id="rId168" Type="http://schemas.openxmlformats.org/officeDocument/2006/relationships/customXml" Target="../ink/ink85.xml"/><Relationship Id="rId51" Type="http://schemas.openxmlformats.org/officeDocument/2006/relationships/image" Target="../media/image24.png"/><Relationship Id="rId72" Type="http://schemas.openxmlformats.org/officeDocument/2006/relationships/customXml" Target="../ink/ink37.xml"/><Relationship Id="rId93" Type="http://schemas.openxmlformats.org/officeDocument/2006/relationships/image" Target="../media/image45.png"/><Relationship Id="rId189" Type="http://schemas.openxmlformats.org/officeDocument/2006/relationships/customXml" Target="../ink/ink96.xml"/><Relationship Id="rId3" Type="http://schemas.openxmlformats.org/officeDocument/2006/relationships/image" Target="../media/image1.png"/><Relationship Id="rId214" Type="http://schemas.openxmlformats.org/officeDocument/2006/relationships/image" Target="../media/image105.png"/><Relationship Id="rId235" Type="http://schemas.openxmlformats.org/officeDocument/2006/relationships/customXml" Target="../ink/ink119.xml"/><Relationship Id="rId256" Type="http://schemas.openxmlformats.org/officeDocument/2006/relationships/image" Target="../media/image126.png"/><Relationship Id="rId116" Type="http://schemas.openxmlformats.org/officeDocument/2006/relationships/customXml" Target="../ink/ink59.xml"/><Relationship Id="rId137" Type="http://schemas.openxmlformats.org/officeDocument/2006/relationships/image" Target="../media/image67.png"/><Relationship Id="rId158" Type="http://schemas.openxmlformats.org/officeDocument/2006/relationships/customXml" Target="../ink/ink80.xml"/><Relationship Id="rId20" Type="http://schemas.openxmlformats.org/officeDocument/2006/relationships/customXml" Target="../ink/ink10.xml"/><Relationship Id="rId41" Type="http://schemas.openxmlformats.org/officeDocument/2006/relationships/image" Target="../media/image19.png"/><Relationship Id="rId62" Type="http://schemas.openxmlformats.org/officeDocument/2006/relationships/customXml" Target="../ink/ink32.xml"/><Relationship Id="rId83" Type="http://schemas.openxmlformats.org/officeDocument/2006/relationships/image" Target="../media/image40.png"/><Relationship Id="rId179" Type="http://schemas.openxmlformats.org/officeDocument/2006/relationships/customXml" Target="../ink/ink91.xml"/><Relationship Id="rId190" Type="http://schemas.openxmlformats.org/officeDocument/2006/relationships/image" Target="../media/image93.png"/><Relationship Id="rId204" Type="http://schemas.openxmlformats.org/officeDocument/2006/relationships/image" Target="../media/image100.png"/><Relationship Id="rId225" Type="http://schemas.openxmlformats.org/officeDocument/2006/relationships/customXml" Target="../ink/ink114.xml"/><Relationship Id="rId246" Type="http://schemas.openxmlformats.org/officeDocument/2006/relationships/image" Target="../media/image121.png"/><Relationship Id="rId106" Type="http://schemas.openxmlformats.org/officeDocument/2006/relationships/customXml" Target="../ink/ink54.xml"/><Relationship Id="rId127" Type="http://schemas.openxmlformats.org/officeDocument/2006/relationships/image" Target="../media/image62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7.xml"/><Relationship Id="rId73" Type="http://schemas.openxmlformats.org/officeDocument/2006/relationships/image" Target="../media/image35.png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169" Type="http://schemas.openxmlformats.org/officeDocument/2006/relationships/image" Target="../media/image83.png"/><Relationship Id="rId4" Type="http://schemas.openxmlformats.org/officeDocument/2006/relationships/customXml" Target="../ink/ink2.xml"/><Relationship Id="rId180" Type="http://schemas.openxmlformats.org/officeDocument/2006/relationships/image" Target="../media/image88.png"/><Relationship Id="rId215" Type="http://schemas.openxmlformats.org/officeDocument/2006/relationships/customXml" Target="../ink/ink109.xml"/><Relationship Id="rId236" Type="http://schemas.openxmlformats.org/officeDocument/2006/relationships/image" Target="../media/image116.png"/><Relationship Id="rId257" Type="http://schemas.openxmlformats.org/officeDocument/2006/relationships/customXml" Target="../ink/ink130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5.png"/><Relationship Id="rId299" Type="http://schemas.openxmlformats.org/officeDocument/2006/relationships/image" Target="../media/image276.png"/><Relationship Id="rId21" Type="http://schemas.openxmlformats.org/officeDocument/2006/relationships/image" Target="../media/image137.png"/><Relationship Id="rId63" Type="http://schemas.openxmlformats.org/officeDocument/2006/relationships/image" Target="../media/image158.png"/><Relationship Id="rId159" Type="http://schemas.openxmlformats.org/officeDocument/2006/relationships/image" Target="../media/image206.png"/><Relationship Id="rId170" Type="http://schemas.openxmlformats.org/officeDocument/2006/relationships/customXml" Target="../ink/ink215.xml"/><Relationship Id="rId226" Type="http://schemas.openxmlformats.org/officeDocument/2006/relationships/customXml" Target="../ink/ink243.xml"/><Relationship Id="rId268" Type="http://schemas.openxmlformats.org/officeDocument/2006/relationships/customXml" Target="../ink/ink264.xml"/><Relationship Id="rId32" Type="http://schemas.openxmlformats.org/officeDocument/2006/relationships/customXml" Target="../ink/ink146.xml"/><Relationship Id="rId74" Type="http://schemas.openxmlformats.org/officeDocument/2006/relationships/customXml" Target="../ink/ink167.xml"/><Relationship Id="rId128" Type="http://schemas.openxmlformats.org/officeDocument/2006/relationships/customXml" Target="../ink/ink194.xml"/><Relationship Id="rId5" Type="http://schemas.openxmlformats.org/officeDocument/2006/relationships/image" Target="../media/image129.png"/><Relationship Id="rId181" Type="http://schemas.openxmlformats.org/officeDocument/2006/relationships/image" Target="../media/image217.png"/><Relationship Id="rId237" Type="http://schemas.openxmlformats.org/officeDocument/2006/relationships/image" Target="../media/image245.png"/><Relationship Id="rId279" Type="http://schemas.openxmlformats.org/officeDocument/2006/relationships/image" Target="../media/image266.png"/><Relationship Id="rId43" Type="http://schemas.openxmlformats.org/officeDocument/2006/relationships/image" Target="../media/image148.png"/><Relationship Id="rId139" Type="http://schemas.openxmlformats.org/officeDocument/2006/relationships/image" Target="../media/image196.png"/><Relationship Id="rId290" Type="http://schemas.openxmlformats.org/officeDocument/2006/relationships/customXml" Target="../ink/ink275.xml"/><Relationship Id="rId304" Type="http://schemas.openxmlformats.org/officeDocument/2006/relationships/customXml" Target="../ink/ink282.xml"/><Relationship Id="rId85" Type="http://schemas.openxmlformats.org/officeDocument/2006/relationships/image" Target="../media/image169.png"/><Relationship Id="rId150" Type="http://schemas.openxmlformats.org/officeDocument/2006/relationships/customXml" Target="../ink/ink205.xml"/><Relationship Id="rId192" Type="http://schemas.openxmlformats.org/officeDocument/2006/relationships/customXml" Target="../ink/ink226.xml"/><Relationship Id="rId206" Type="http://schemas.openxmlformats.org/officeDocument/2006/relationships/customXml" Target="../ink/ink233.xml"/><Relationship Id="rId248" Type="http://schemas.openxmlformats.org/officeDocument/2006/relationships/customXml" Target="../ink/ink254.xml"/><Relationship Id="rId12" Type="http://schemas.openxmlformats.org/officeDocument/2006/relationships/customXml" Target="../ink/ink136.xml"/><Relationship Id="rId108" Type="http://schemas.openxmlformats.org/officeDocument/2006/relationships/customXml" Target="../ink/ink184.xml"/><Relationship Id="rId54" Type="http://schemas.openxmlformats.org/officeDocument/2006/relationships/customXml" Target="../ink/ink157.xml"/><Relationship Id="rId96" Type="http://schemas.openxmlformats.org/officeDocument/2006/relationships/customXml" Target="../ink/ink178.xml"/><Relationship Id="rId161" Type="http://schemas.openxmlformats.org/officeDocument/2006/relationships/image" Target="../media/image207.png"/><Relationship Id="rId217" Type="http://schemas.openxmlformats.org/officeDocument/2006/relationships/image" Target="../media/image235.png"/><Relationship Id="rId259" Type="http://schemas.openxmlformats.org/officeDocument/2006/relationships/image" Target="../media/image256.png"/><Relationship Id="rId23" Type="http://schemas.openxmlformats.org/officeDocument/2006/relationships/image" Target="../media/image138.png"/><Relationship Id="rId119" Type="http://schemas.openxmlformats.org/officeDocument/2006/relationships/image" Target="../media/image186.png"/><Relationship Id="rId270" Type="http://schemas.openxmlformats.org/officeDocument/2006/relationships/customXml" Target="../ink/ink265.xml"/><Relationship Id="rId291" Type="http://schemas.openxmlformats.org/officeDocument/2006/relationships/image" Target="../media/image272.png"/><Relationship Id="rId305" Type="http://schemas.openxmlformats.org/officeDocument/2006/relationships/image" Target="../media/image279.png"/><Relationship Id="rId44" Type="http://schemas.openxmlformats.org/officeDocument/2006/relationships/customXml" Target="../ink/ink152.xml"/><Relationship Id="rId65" Type="http://schemas.openxmlformats.org/officeDocument/2006/relationships/image" Target="../media/image159.png"/><Relationship Id="rId86" Type="http://schemas.openxmlformats.org/officeDocument/2006/relationships/customXml" Target="../ink/ink173.xml"/><Relationship Id="rId130" Type="http://schemas.openxmlformats.org/officeDocument/2006/relationships/customXml" Target="../ink/ink195.xml"/><Relationship Id="rId151" Type="http://schemas.openxmlformats.org/officeDocument/2006/relationships/image" Target="../media/image202.png"/><Relationship Id="rId172" Type="http://schemas.openxmlformats.org/officeDocument/2006/relationships/customXml" Target="../ink/ink216.xml"/><Relationship Id="rId193" Type="http://schemas.openxmlformats.org/officeDocument/2006/relationships/image" Target="../media/image223.png"/><Relationship Id="rId207" Type="http://schemas.openxmlformats.org/officeDocument/2006/relationships/image" Target="../media/image230.png"/><Relationship Id="rId228" Type="http://schemas.openxmlformats.org/officeDocument/2006/relationships/customXml" Target="../ink/ink244.xml"/><Relationship Id="rId249" Type="http://schemas.openxmlformats.org/officeDocument/2006/relationships/image" Target="../media/image251.png"/><Relationship Id="rId13" Type="http://schemas.openxmlformats.org/officeDocument/2006/relationships/image" Target="../media/image133.png"/><Relationship Id="rId109" Type="http://schemas.openxmlformats.org/officeDocument/2006/relationships/image" Target="../media/image181.png"/><Relationship Id="rId260" Type="http://schemas.openxmlformats.org/officeDocument/2006/relationships/customXml" Target="../ink/ink260.xml"/><Relationship Id="rId281" Type="http://schemas.openxmlformats.org/officeDocument/2006/relationships/image" Target="../media/image267.png"/><Relationship Id="rId34" Type="http://schemas.openxmlformats.org/officeDocument/2006/relationships/customXml" Target="../ink/ink147.xml"/><Relationship Id="rId55" Type="http://schemas.openxmlformats.org/officeDocument/2006/relationships/image" Target="../media/image154.png"/><Relationship Id="rId76" Type="http://schemas.openxmlformats.org/officeDocument/2006/relationships/customXml" Target="../ink/ink168.xml"/><Relationship Id="rId97" Type="http://schemas.openxmlformats.org/officeDocument/2006/relationships/image" Target="../media/image175.png"/><Relationship Id="rId120" Type="http://schemas.openxmlformats.org/officeDocument/2006/relationships/customXml" Target="../ink/ink190.xml"/><Relationship Id="rId141" Type="http://schemas.openxmlformats.org/officeDocument/2006/relationships/image" Target="../media/image197.png"/><Relationship Id="rId7" Type="http://schemas.openxmlformats.org/officeDocument/2006/relationships/image" Target="../media/image130.png"/><Relationship Id="rId162" Type="http://schemas.openxmlformats.org/officeDocument/2006/relationships/customXml" Target="../ink/ink211.xml"/><Relationship Id="rId183" Type="http://schemas.openxmlformats.org/officeDocument/2006/relationships/image" Target="../media/image218.png"/><Relationship Id="rId218" Type="http://schemas.openxmlformats.org/officeDocument/2006/relationships/customXml" Target="../ink/ink239.xml"/><Relationship Id="rId239" Type="http://schemas.openxmlformats.org/officeDocument/2006/relationships/image" Target="../media/image246.png"/><Relationship Id="rId250" Type="http://schemas.openxmlformats.org/officeDocument/2006/relationships/customXml" Target="../ink/ink255.xml"/><Relationship Id="rId271" Type="http://schemas.openxmlformats.org/officeDocument/2006/relationships/image" Target="../media/image262.png"/><Relationship Id="rId292" Type="http://schemas.openxmlformats.org/officeDocument/2006/relationships/customXml" Target="../ink/ink276.xml"/><Relationship Id="rId24" Type="http://schemas.openxmlformats.org/officeDocument/2006/relationships/customXml" Target="../ink/ink142.xml"/><Relationship Id="rId45" Type="http://schemas.openxmlformats.org/officeDocument/2006/relationships/image" Target="../media/image149.png"/><Relationship Id="rId66" Type="http://schemas.openxmlformats.org/officeDocument/2006/relationships/customXml" Target="../ink/ink163.xml"/><Relationship Id="rId87" Type="http://schemas.openxmlformats.org/officeDocument/2006/relationships/image" Target="../media/image170.png"/><Relationship Id="rId110" Type="http://schemas.openxmlformats.org/officeDocument/2006/relationships/customXml" Target="../ink/ink185.xml"/><Relationship Id="rId131" Type="http://schemas.openxmlformats.org/officeDocument/2006/relationships/image" Target="../media/image192.png"/><Relationship Id="rId152" Type="http://schemas.openxmlformats.org/officeDocument/2006/relationships/customXml" Target="../ink/ink206.xml"/><Relationship Id="rId173" Type="http://schemas.openxmlformats.org/officeDocument/2006/relationships/image" Target="../media/image213.png"/><Relationship Id="rId194" Type="http://schemas.openxmlformats.org/officeDocument/2006/relationships/customXml" Target="../ink/ink227.xml"/><Relationship Id="rId208" Type="http://schemas.openxmlformats.org/officeDocument/2006/relationships/customXml" Target="../ink/ink234.xml"/><Relationship Id="rId229" Type="http://schemas.openxmlformats.org/officeDocument/2006/relationships/image" Target="../media/image241.png"/><Relationship Id="rId240" Type="http://schemas.openxmlformats.org/officeDocument/2006/relationships/customXml" Target="../ink/ink250.xml"/><Relationship Id="rId261" Type="http://schemas.openxmlformats.org/officeDocument/2006/relationships/image" Target="../media/image257.png"/><Relationship Id="rId14" Type="http://schemas.openxmlformats.org/officeDocument/2006/relationships/customXml" Target="../ink/ink137.xml"/><Relationship Id="rId35" Type="http://schemas.openxmlformats.org/officeDocument/2006/relationships/image" Target="../media/image144.png"/><Relationship Id="rId56" Type="http://schemas.openxmlformats.org/officeDocument/2006/relationships/customXml" Target="../ink/ink158.xml"/><Relationship Id="rId77" Type="http://schemas.openxmlformats.org/officeDocument/2006/relationships/image" Target="../media/image165.png"/><Relationship Id="rId100" Type="http://schemas.openxmlformats.org/officeDocument/2006/relationships/customXml" Target="../ink/ink180.xml"/><Relationship Id="rId282" Type="http://schemas.openxmlformats.org/officeDocument/2006/relationships/customXml" Target="../ink/ink271.xml"/><Relationship Id="rId8" Type="http://schemas.openxmlformats.org/officeDocument/2006/relationships/customXml" Target="../ink/ink134.xml"/><Relationship Id="rId98" Type="http://schemas.openxmlformats.org/officeDocument/2006/relationships/customXml" Target="../ink/ink179.xml"/><Relationship Id="rId121" Type="http://schemas.openxmlformats.org/officeDocument/2006/relationships/image" Target="../media/image187.png"/><Relationship Id="rId142" Type="http://schemas.openxmlformats.org/officeDocument/2006/relationships/customXml" Target="../ink/ink201.xml"/><Relationship Id="rId163" Type="http://schemas.openxmlformats.org/officeDocument/2006/relationships/image" Target="../media/image208.png"/><Relationship Id="rId184" Type="http://schemas.openxmlformats.org/officeDocument/2006/relationships/customXml" Target="../ink/ink222.xml"/><Relationship Id="rId219" Type="http://schemas.openxmlformats.org/officeDocument/2006/relationships/image" Target="../media/image236.png"/><Relationship Id="rId230" Type="http://schemas.openxmlformats.org/officeDocument/2006/relationships/customXml" Target="../ink/ink245.xml"/><Relationship Id="rId251" Type="http://schemas.openxmlformats.org/officeDocument/2006/relationships/image" Target="../media/image252.png"/><Relationship Id="rId25" Type="http://schemas.openxmlformats.org/officeDocument/2006/relationships/image" Target="../media/image139.png"/><Relationship Id="rId46" Type="http://schemas.openxmlformats.org/officeDocument/2006/relationships/customXml" Target="../ink/ink153.xml"/><Relationship Id="rId67" Type="http://schemas.openxmlformats.org/officeDocument/2006/relationships/image" Target="../media/image160.png"/><Relationship Id="rId272" Type="http://schemas.openxmlformats.org/officeDocument/2006/relationships/customXml" Target="../ink/ink266.xml"/><Relationship Id="rId293" Type="http://schemas.openxmlformats.org/officeDocument/2006/relationships/image" Target="../media/image273.png"/><Relationship Id="rId88" Type="http://schemas.openxmlformats.org/officeDocument/2006/relationships/customXml" Target="../ink/ink174.xml"/><Relationship Id="rId111" Type="http://schemas.openxmlformats.org/officeDocument/2006/relationships/image" Target="../media/image182.png"/><Relationship Id="rId132" Type="http://schemas.openxmlformats.org/officeDocument/2006/relationships/customXml" Target="../ink/ink196.xml"/><Relationship Id="rId153" Type="http://schemas.openxmlformats.org/officeDocument/2006/relationships/image" Target="../media/image203.png"/><Relationship Id="rId174" Type="http://schemas.openxmlformats.org/officeDocument/2006/relationships/customXml" Target="../ink/ink217.xml"/><Relationship Id="rId195" Type="http://schemas.openxmlformats.org/officeDocument/2006/relationships/image" Target="../media/image224.png"/><Relationship Id="rId209" Type="http://schemas.openxmlformats.org/officeDocument/2006/relationships/image" Target="../media/image231.png"/><Relationship Id="rId220" Type="http://schemas.openxmlformats.org/officeDocument/2006/relationships/customXml" Target="../ink/ink240.xml"/><Relationship Id="rId241" Type="http://schemas.openxmlformats.org/officeDocument/2006/relationships/image" Target="../media/image247.png"/><Relationship Id="rId15" Type="http://schemas.openxmlformats.org/officeDocument/2006/relationships/image" Target="../media/image134.png"/><Relationship Id="rId36" Type="http://schemas.openxmlformats.org/officeDocument/2006/relationships/customXml" Target="../ink/ink148.xml"/><Relationship Id="rId57" Type="http://schemas.openxmlformats.org/officeDocument/2006/relationships/image" Target="../media/image155.png"/><Relationship Id="rId262" Type="http://schemas.openxmlformats.org/officeDocument/2006/relationships/customXml" Target="../ink/ink261.xml"/><Relationship Id="rId283" Type="http://schemas.openxmlformats.org/officeDocument/2006/relationships/image" Target="../media/image268.png"/><Relationship Id="rId78" Type="http://schemas.openxmlformats.org/officeDocument/2006/relationships/customXml" Target="../ink/ink169.xml"/><Relationship Id="rId99" Type="http://schemas.openxmlformats.org/officeDocument/2006/relationships/image" Target="../media/image176.png"/><Relationship Id="rId101" Type="http://schemas.openxmlformats.org/officeDocument/2006/relationships/image" Target="../media/image177.png"/><Relationship Id="rId122" Type="http://schemas.openxmlformats.org/officeDocument/2006/relationships/customXml" Target="../ink/ink191.xml"/><Relationship Id="rId143" Type="http://schemas.openxmlformats.org/officeDocument/2006/relationships/image" Target="../media/image198.png"/><Relationship Id="rId164" Type="http://schemas.openxmlformats.org/officeDocument/2006/relationships/customXml" Target="../ink/ink212.xml"/><Relationship Id="rId185" Type="http://schemas.openxmlformats.org/officeDocument/2006/relationships/image" Target="../media/image219.png"/><Relationship Id="rId9" Type="http://schemas.openxmlformats.org/officeDocument/2006/relationships/image" Target="../media/image131.png"/><Relationship Id="rId210" Type="http://schemas.openxmlformats.org/officeDocument/2006/relationships/customXml" Target="../ink/ink235.xml"/><Relationship Id="rId26" Type="http://schemas.openxmlformats.org/officeDocument/2006/relationships/customXml" Target="../ink/ink143.xml"/><Relationship Id="rId231" Type="http://schemas.openxmlformats.org/officeDocument/2006/relationships/image" Target="../media/image242.png"/><Relationship Id="rId252" Type="http://schemas.openxmlformats.org/officeDocument/2006/relationships/customXml" Target="../ink/ink256.xml"/><Relationship Id="rId273" Type="http://schemas.openxmlformats.org/officeDocument/2006/relationships/image" Target="../media/image263.png"/><Relationship Id="rId294" Type="http://schemas.openxmlformats.org/officeDocument/2006/relationships/customXml" Target="../ink/ink277.xml"/><Relationship Id="rId47" Type="http://schemas.openxmlformats.org/officeDocument/2006/relationships/image" Target="../media/image150.png"/><Relationship Id="rId68" Type="http://schemas.openxmlformats.org/officeDocument/2006/relationships/customXml" Target="../ink/ink164.xml"/><Relationship Id="rId89" Type="http://schemas.openxmlformats.org/officeDocument/2006/relationships/image" Target="../media/image171.png"/><Relationship Id="rId112" Type="http://schemas.openxmlformats.org/officeDocument/2006/relationships/customXml" Target="../ink/ink186.xml"/><Relationship Id="rId133" Type="http://schemas.openxmlformats.org/officeDocument/2006/relationships/image" Target="../media/image193.png"/><Relationship Id="rId154" Type="http://schemas.openxmlformats.org/officeDocument/2006/relationships/customXml" Target="../ink/ink207.xml"/><Relationship Id="rId175" Type="http://schemas.openxmlformats.org/officeDocument/2006/relationships/image" Target="../media/image214.png"/><Relationship Id="rId196" Type="http://schemas.openxmlformats.org/officeDocument/2006/relationships/customXml" Target="../ink/ink228.xml"/><Relationship Id="rId200" Type="http://schemas.openxmlformats.org/officeDocument/2006/relationships/customXml" Target="../ink/ink230.xml"/><Relationship Id="rId16" Type="http://schemas.openxmlformats.org/officeDocument/2006/relationships/customXml" Target="../ink/ink138.xml"/><Relationship Id="rId221" Type="http://schemas.openxmlformats.org/officeDocument/2006/relationships/image" Target="../media/image237.png"/><Relationship Id="rId242" Type="http://schemas.openxmlformats.org/officeDocument/2006/relationships/customXml" Target="../ink/ink251.xml"/><Relationship Id="rId263" Type="http://schemas.openxmlformats.org/officeDocument/2006/relationships/image" Target="../media/image258.png"/><Relationship Id="rId284" Type="http://schemas.openxmlformats.org/officeDocument/2006/relationships/customXml" Target="../ink/ink272.xml"/><Relationship Id="rId37" Type="http://schemas.openxmlformats.org/officeDocument/2006/relationships/image" Target="../media/image145.png"/><Relationship Id="rId58" Type="http://schemas.openxmlformats.org/officeDocument/2006/relationships/customXml" Target="../ink/ink159.xml"/><Relationship Id="rId79" Type="http://schemas.openxmlformats.org/officeDocument/2006/relationships/image" Target="../media/image166.png"/><Relationship Id="rId102" Type="http://schemas.openxmlformats.org/officeDocument/2006/relationships/customXml" Target="../ink/ink181.xml"/><Relationship Id="rId123" Type="http://schemas.openxmlformats.org/officeDocument/2006/relationships/image" Target="../media/image188.png"/><Relationship Id="rId144" Type="http://schemas.openxmlformats.org/officeDocument/2006/relationships/customXml" Target="../ink/ink202.xml"/><Relationship Id="rId90" Type="http://schemas.openxmlformats.org/officeDocument/2006/relationships/customXml" Target="../ink/ink175.xml"/><Relationship Id="rId165" Type="http://schemas.openxmlformats.org/officeDocument/2006/relationships/image" Target="../media/image209.png"/><Relationship Id="rId186" Type="http://schemas.openxmlformats.org/officeDocument/2006/relationships/customXml" Target="../ink/ink223.xml"/><Relationship Id="rId211" Type="http://schemas.openxmlformats.org/officeDocument/2006/relationships/image" Target="../media/image232.png"/><Relationship Id="rId232" Type="http://schemas.openxmlformats.org/officeDocument/2006/relationships/customXml" Target="../ink/ink246.xml"/><Relationship Id="rId253" Type="http://schemas.openxmlformats.org/officeDocument/2006/relationships/image" Target="../media/image253.png"/><Relationship Id="rId274" Type="http://schemas.openxmlformats.org/officeDocument/2006/relationships/customXml" Target="../ink/ink267.xml"/><Relationship Id="rId295" Type="http://schemas.openxmlformats.org/officeDocument/2006/relationships/image" Target="../media/image274.png"/><Relationship Id="rId27" Type="http://schemas.openxmlformats.org/officeDocument/2006/relationships/image" Target="../media/image140.png"/><Relationship Id="rId48" Type="http://schemas.openxmlformats.org/officeDocument/2006/relationships/customXml" Target="../ink/ink154.xml"/><Relationship Id="rId69" Type="http://schemas.openxmlformats.org/officeDocument/2006/relationships/image" Target="../media/image161.png"/><Relationship Id="rId113" Type="http://schemas.openxmlformats.org/officeDocument/2006/relationships/image" Target="../media/image183.png"/><Relationship Id="rId134" Type="http://schemas.openxmlformats.org/officeDocument/2006/relationships/customXml" Target="../ink/ink197.xml"/><Relationship Id="rId80" Type="http://schemas.openxmlformats.org/officeDocument/2006/relationships/customXml" Target="../ink/ink170.xml"/><Relationship Id="rId155" Type="http://schemas.openxmlformats.org/officeDocument/2006/relationships/image" Target="../media/image204.png"/><Relationship Id="rId176" Type="http://schemas.openxmlformats.org/officeDocument/2006/relationships/customXml" Target="../ink/ink218.xml"/><Relationship Id="rId197" Type="http://schemas.openxmlformats.org/officeDocument/2006/relationships/image" Target="../media/image225.png"/><Relationship Id="rId201" Type="http://schemas.openxmlformats.org/officeDocument/2006/relationships/image" Target="../media/image227.png"/><Relationship Id="rId222" Type="http://schemas.openxmlformats.org/officeDocument/2006/relationships/customXml" Target="../ink/ink241.xml"/><Relationship Id="rId243" Type="http://schemas.openxmlformats.org/officeDocument/2006/relationships/image" Target="../media/image248.png"/><Relationship Id="rId264" Type="http://schemas.openxmlformats.org/officeDocument/2006/relationships/customXml" Target="../ink/ink262.xml"/><Relationship Id="rId285" Type="http://schemas.openxmlformats.org/officeDocument/2006/relationships/image" Target="../media/image269.png"/><Relationship Id="rId17" Type="http://schemas.openxmlformats.org/officeDocument/2006/relationships/image" Target="../media/image135.png"/><Relationship Id="rId38" Type="http://schemas.openxmlformats.org/officeDocument/2006/relationships/customXml" Target="../ink/ink149.xml"/><Relationship Id="rId59" Type="http://schemas.openxmlformats.org/officeDocument/2006/relationships/image" Target="../media/image156.png"/><Relationship Id="rId103" Type="http://schemas.openxmlformats.org/officeDocument/2006/relationships/image" Target="../media/image178.png"/><Relationship Id="rId124" Type="http://schemas.openxmlformats.org/officeDocument/2006/relationships/customXml" Target="../ink/ink192.xml"/><Relationship Id="rId70" Type="http://schemas.openxmlformats.org/officeDocument/2006/relationships/customXml" Target="../ink/ink165.xml"/><Relationship Id="rId91" Type="http://schemas.openxmlformats.org/officeDocument/2006/relationships/image" Target="../media/image172.png"/><Relationship Id="rId145" Type="http://schemas.openxmlformats.org/officeDocument/2006/relationships/image" Target="../media/image199.png"/><Relationship Id="rId166" Type="http://schemas.openxmlformats.org/officeDocument/2006/relationships/customXml" Target="../ink/ink213.xml"/><Relationship Id="rId187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36.xml"/><Relationship Id="rId233" Type="http://schemas.openxmlformats.org/officeDocument/2006/relationships/image" Target="../media/image243.png"/><Relationship Id="rId254" Type="http://schemas.openxmlformats.org/officeDocument/2006/relationships/customXml" Target="../ink/ink257.xml"/><Relationship Id="rId28" Type="http://schemas.openxmlformats.org/officeDocument/2006/relationships/customXml" Target="../ink/ink144.xml"/><Relationship Id="rId49" Type="http://schemas.openxmlformats.org/officeDocument/2006/relationships/image" Target="../media/image151.png"/><Relationship Id="rId114" Type="http://schemas.openxmlformats.org/officeDocument/2006/relationships/customXml" Target="../ink/ink187.xml"/><Relationship Id="rId275" Type="http://schemas.openxmlformats.org/officeDocument/2006/relationships/image" Target="../media/image264.png"/><Relationship Id="rId296" Type="http://schemas.openxmlformats.org/officeDocument/2006/relationships/customXml" Target="../ink/ink278.xml"/><Relationship Id="rId300" Type="http://schemas.openxmlformats.org/officeDocument/2006/relationships/customXml" Target="../ink/ink280.xml"/><Relationship Id="rId60" Type="http://schemas.openxmlformats.org/officeDocument/2006/relationships/customXml" Target="../ink/ink160.xml"/><Relationship Id="rId81" Type="http://schemas.openxmlformats.org/officeDocument/2006/relationships/image" Target="../media/image167.png"/><Relationship Id="rId135" Type="http://schemas.openxmlformats.org/officeDocument/2006/relationships/image" Target="../media/image194.png"/><Relationship Id="rId156" Type="http://schemas.openxmlformats.org/officeDocument/2006/relationships/customXml" Target="../ink/ink208.xml"/><Relationship Id="rId177" Type="http://schemas.openxmlformats.org/officeDocument/2006/relationships/image" Target="../media/image215.png"/><Relationship Id="rId198" Type="http://schemas.openxmlformats.org/officeDocument/2006/relationships/customXml" Target="../ink/ink229.xml"/><Relationship Id="rId202" Type="http://schemas.openxmlformats.org/officeDocument/2006/relationships/customXml" Target="../ink/ink231.xml"/><Relationship Id="rId223" Type="http://schemas.openxmlformats.org/officeDocument/2006/relationships/image" Target="../media/image238.png"/><Relationship Id="rId244" Type="http://schemas.openxmlformats.org/officeDocument/2006/relationships/customXml" Target="../ink/ink252.xml"/><Relationship Id="rId18" Type="http://schemas.openxmlformats.org/officeDocument/2006/relationships/customXml" Target="../ink/ink139.xml"/><Relationship Id="rId39" Type="http://schemas.openxmlformats.org/officeDocument/2006/relationships/image" Target="../media/image146.png"/><Relationship Id="rId265" Type="http://schemas.openxmlformats.org/officeDocument/2006/relationships/image" Target="../media/image259.png"/><Relationship Id="rId286" Type="http://schemas.openxmlformats.org/officeDocument/2006/relationships/customXml" Target="../ink/ink273.xml"/><Relationship Id="rId50" Type="http://schemas.openxmlformats.org/officeDocument/2006/relationships/customXml" Target="../ink/ink155.xml"/><Relationship Id="rId104" Type="http://schemas.openxmlformats.org/officeDocument/2006/relationships/customXml" Target="../ink/ink182.xml"/><Relationship Id="rId125" Type="http://schemas.openxmlformats.org/officeDocument/2006/relationships/image" Target="../media/image189.png"/><Relationship Id="rId146" Type="http://schemas.openxmlformats.org/officeDocument/2006/relationships/customXml" Target="../ink/ink203.xml"/><Relationship Id="rId167" Type="http://schemas.openxmlformats.org/officeDocument/2006/relationships/image" Target="../media/image210.png"/><Relationship Id="rId188" Type="http://schemas.openxmlformats.org/officeDocument/2006/relationships/customXml" Target="../ink/ink224.xml"/><Relationship Id="rId71" Type="http://schemas.openxmlformats.org/officeDocument/2006/relationships/image" Target="../media/image162.png"/><Relationship Id="rId92" Type="http://schemas.openxmlformats.org/officeDocument/2006/relationships/customXml" Target="../ink/ink176.xml"/><Relationship Id="rId213" Type="http://schemas.openxmlformats.org/officeDocument/2006/relationships/image" Target="../media/image233.png"/><Relationship Id="rId234" Type="http://schemas.openxmlformats.org/officeDocument/2006/relationships/customXml" Target="../ink/ink247.xml"/><Relationship Id="rId2" Type="http://schemas.openxmlformats.org/officeDocument/2006/relationships/customXml" Target="../ink/ink131.xml"/><Relationship Id="rId29" Type="http://schemas.openxmlformats.org/officeDocument/2006/relationships/image" Target="../media/image141.png"/><Relationship Id="rId255" Type="http://schemas.openxmlformats.org/officeDocument/2006/relationships/image" Target="../media/image254.png"/><Relationship Id="rId276" Type="http://schemas.openxmlformats.org/officeDocument/2006/relationships/customXml" Target="../ink/ink268.xml"/><Relationship Id="rId297" Type="http://schemas.openxmlformats.org/officeDocument/2006/relationships/image" Target="../media/image275.png"/><Relationship Id="rId40" Type="http://schemas.openxmlformats.org/officeDocument/2006/relationships/customXml" Target="../ink/ink150.xml"/><Relationship Id="rId115" Type="http://schemas.openxmlformats.org/officeDocument/2006/relationships/image" Target="../media/image184.png"/><Relationship Id="rId136" Type="http://schemas.openxmlformats.org/officeDocument/2006/relationships/customXml" Target="../ink/ink198.xml"/><Relationship Id="rId157" Type="http://schemas.openxmlformats.org/officeDocument/2006/relationships/image" Target="../media/image205.png"/><Relationship Id="rId178" Type="http://schemas.openxmlformats.org/officeDocument/2006/relationships/customXml" Target="../ink/ink219.xml"/><Relationship Id="rId301" Type="http://schemas.openxmlformats.org/officeDocument/2006/relationships/image" Target="../media/image277.png"/><Relationship Id="rId61" Type="http://schemas.openxmlformats.org/officeDocument/2006/relationships/image" Target="../media/image157.png"/><Relationship Id="rId82" Type="http://schemas.openxmlformats.org/officeDocument/2006/relationships/customXml" Target="../ink/ink171.xml"/><Relationship Id="rId199" Type="http://schemas.openxmlformats.org/officeDocument/2006/relationships/image" Target="../media/image226.png"/><Relationship Id="rId203" Type="http://schemas.openxmlformats.org/officeDocument/2006/relationships/image" Target="../media/image228.png"/><Relationship Id="rId19" Type="http://schemas.openxmlformats.org/officeDocument/2006/relationships/image" Target="../media/image136.png"/><Relationship Id="rId224" Type="http://schemas.openxmlformats.org/officeDocument/2006/relationships/customXml" Target="../ink/ink242.xml"/><Relationship Id="rId245" Type="http://schemas.openxmlformats.org/officeDocument/2006/relationships/image" Target="../media/image249.png"/><Relationship Id="rId266" Type="http://schemas.openxmlformats.org/officeDocument/2006/relationships/customXml" Target="../ink/ink263.xml"/><Relationship Id="rId287" Type="http://schemas.openxmlformats.org/officeDocument/2006/relationships/image" Target="../media/image270.png"/><Relationship Id="rId30" Type="http://schemas.openxmlformats.org/officeDocument/2006/relationships/customXml" Target="../ink/ink145.xml"/><Relationship Id="rId105" Type="http://schemas.openxmlformats.org/officeDocument/2006/relationships/image" Target="../media/image179.png"/><Relationship Id="rId126" Type="http://schemas.openxmlformats.org/officeDocument/2006/relationships/customXml" Target="../ink/ink193.xml"/><Relationship Id="rId147" Type="http://schemas.openxmlformats.org/officeDocument/2006/relationships/image" Target="../media/image200.png"/><Relationship Id="rId168" Type="http://schemas.openxmlformats.org/officeDocument/2006/relationships/customXml" Target="../ink/ink214.xml"/><Relationship Id="rId51" Type="http://schemas.openxmlformats.org/officeDocument/2006/relationships/image" Target="../media/image152.png"/><Relationship Id="rId72" Type="http://schemas.openxmlformats.org/officeDocument/2006/relationships/customXml" Target="../ink/ink166.xml"/><Relationship Id="rId93" Type="http://schemas.openxmlformats.org/officeDocument/2006/relationships/image" Target="../media/image173.png"/><Relationship Id="rId189" Type="http://schemas.openxmlformats.org/officeDocument/2006/relationships/image" Target="../media/image221.png"/><Relationship Id="rId3" Type="http://schemas.openxmlformats.org/officeDocument/2006/relationships/image" Target="../media/image128.png"/><Relationship Id="rId214" Type="http://schemas.openxmlformats.org/officeDocument/2006/relationships/customXml" Target="../ink/ink237.xml"/><Relationship Id="rId235" Type="http://schemas.openxmlformats.org/officeDocument/2006/relationships/image" Target="../media/image244.png"/><Relationship Id="rId256" Type="http://schemas.openxmlformats.org/officeDocument/2006/relationships/customXml" Target="../ink/ink258.xml"/><Relationship Id="rId277" Type="http://schemas.openxmlformats.org/officeDocument/2006/relationships/image" Target="../media/image265.png"/><Relationship Id="rId298" Type="http://schemas.openxmlformats.org/officeDocument/2006/relationships/customXml" Target="../ink/ink279.xml"/><Relationship Id="rId116" Type="http://schemas.openxmlformats.org/officeDocument/2006/relationships/customXml" Target="../ink/ink188.xml"/><Relationship Id="rId137" Type="http://schemas.openxmlformats.org/officeDocument/2006/relationships/image" Target="../media/image195.png"/><Relationship Id="rId158" Type="http://schemas.openxmlformats.org/officeDocument/2006/relationships/customXml" Target="../ink/ink209.xml"/><Relationship Id="rId302" Type="http://schemas.openxmlformats.org/officeDocument/2006/relationships/customXml" Target="../ink/ink281.xml"/><Relationship Id="rId20" Type="http://schemas.openxmlformats.org/officeDocument/2006/relationships/customXml" Target="../ink/ink140.xml"/><Relationship Id="rId41" Type="http://schemas.openxmlformats.org/officeDocument/2006/relationships/image" Target="../media/image147.png"/><Relationship Id="rId62" Type="http://schemas.openxmlformats.org/officeDocument/2006/relationships/customXml" Target="../ink/ink161.xml"/><Relationship Id="rId83" Type="http://schemas.openxmlformats.org/officeDocument/2006/relationships/image" Target="../media/image168.png"/><Relationship Id="rId179" Type="http://schemas.openxmlformats.org/officeDocument/2006/relationships/image" Target="../media/image216.png"/><Relationship Id="rId190" Type="http://schemas.openxmlformats.org/officeDocument/2006/relationships/customXml" Target="../ink/ink225.xml"/><Relationship Id="rId204" Type="http://schemas.openxmlformats.org/officeDocument/2006/relationships/customXml" Target="../ink/ink232.xml"/><Relationship Id="rId225" Type="http://schemas.openxmlformats.org/officeDocument/2006/relationships/image" Target="../media/image239.png"/><Relationship Id="rId246" Type="http://schemas.openxmlformats.org/officeDocument/2006/relationships/customXml" Target="../ink/ink253.xml"/><Relationship Id="rId267" Type="http://schemas.openxmlformats.org/officeDocument/2006/relationships/image" Target="../media/image260.png"/><Relationship Id="rId288" Type="http://schemas.openxmlformats.org/officeDocument/2006/relationships/customXml" Target="../ink/ink274.xml"/><Relationship Id="rId106" Type="http://schemas.openxmlformats.org/officeDocument/2006/relationships/customXml" Target="../ink/ink183.xml"/><Relationship Id="rId127" Type="http://schemas.openxmlformats.org/officeDocument/2006/relationships/image" Target="../media/image190.png"/><Relationship Id="rId10" Type="http://schemas.openxmlformats.org/officeDocument/2006/relationships/customXml" Target="../ink/ink135.xml"/><Relationship Id="rId31" Type="http://schemas.openxmlformats.org/officeDocument/2006/relationships/image" Target="../media/image142.png"/><Relationship Id="rId52" Type="http://schemas.openxmlformats.org/officeDocument/2006/relationships/customXml" Target="../ink/ink156.xml"/><Relationship Id="rId73" Type="http://schemas.openxmlformats.org/officeDocument/2006/relationships/image" Target="../media/image163.png"/><Relationship Id="rId94" Type="http://schemas.openxmlformats.org/officeDocument/2006/relationships/customXml" Target="../ink/ink177.xml"/><Relationship Id="rId148" Type="http://schemas.openxmlformats.org/officeDocument/2006/relationships/customXml" Target="../ink/ink204.xml"/><Relationship Id="rId169" Type="http://schemas.openxmlformats.org/officeDocument/2006/relationships/image" Target="../media/image211.png"/><Relationship Id="rId4" Type="http://schemas.openxmlformats.org/officeDocument/2006/relationships/customXml" Target="../ink/ink132.xml"/><Relationship Id="rId180" Type="http://schemas.openxmlformats.org/officeDocument/2006/relationships/customXml" Target="../ink/ink220.xml"/><Relationship Id="rId215" Type="http://schemas.openxmlformats.org/officeDocument/2006/relationships/image" Target="../media/image234.png"/><Relationship Id="rId236" Type="http://schemas.openxmlformats.org/officeDocument/2006/relationships/customXml" Target="../ink/ink248.xml"/><Relationship Id="rId257" Type="http://schemas.openxmlformats.org/officeDocument/2006/relationships/image" Target="../media/image255.png"/><Relationship Id="rId278" Type="http://schemas.openxmlformats.org/officeDocument/2006/relationships/customXml" Target="../ink/ink269.xml"/><Relationship Id="rId303" Type="http://schemas.openxmlformats.org/officeDocument/2006/relationships/image" Target="../media/image278.png"/><Relationship Id="rId42" Type="http://schemas.openxmlformats.org/officeDocument/2006/relationships/customXml" Target="../ink/ink151.xml"/><Relationship Id="rId84" Type="http://schemas.openxmlformats.org/officeDocument/2006/relationships/customXml" Target="../ink/ink172.xml"/><Relationship Id="rId138" Type="http://schemas.openxmlformats.org/officeDocument/2006/relationships/customXml" Target="../ink/ink199.xml"/><Relationship Id="rId191" Type="http://schemas.openxmlformats.org/officeDocument/2006/relationships/image" Target="../media/image222.png"/><Relationship Id="rId205" Type="http://schemas.openxmlformats.org/officeDocument/2006/relationships/image" Target="../media/image229.png"/><Relationship Id="rId247" Type="http://schemas.openxmlformats.org/officeDocument/2006/relationships/image" Target="../media/image250.png"/><Relationship Id="rId107" Type="http://schemas.openxmlformats.org/officeDocument/2006/relationships/image" Target="../media/image180.png"/><Relationship Id="rId289" Type="http://schemas.openxmlformats.org/officeDocument/2006/relationships/image" Target="../media/image271.png"/><Relationship Id="rId11" Type="http://schemas.openxmlformats.org/officeDocument/2006/relationships/image" Target="../media/image132.png"/><Relationship Id="rId53" Type="http://schemas.openxmlformats.org/officeDocument/2006/relationships/image" Target="../media/image153.png"/><Relationship Id="rId149" Type="http://schemas.openxmlformats.org/officeDocument/2006/relationships/image" Target="../media/image201.png"/><Relationship Id="rId95" Type="http://schemas.openxmlformats.org/officeDocument/2006/relationships/image" Target="../media/image174.png"/><Relationship Id="rId160" Type="http://schemas.openxmlformats.org/officeDocument/2006/relationships/customXml" Target="../ink/ink210.xml"/><Relationship Id="rId216" Type="http://schemas.openxmlformats.org/officeDocument/2006/relationships/customXml" Target="../ink/ink238.xml"/><Relationship Id="rId258" Type="http://schemas.openxmlformats.org/officeDocument/2006/relationships/customXml" Target="../ink/ink259.xml"/><Relationship Id="rId22" Type="http://schemas.openxmlformats.org/officeDocument/2006/relationships/customXml" Target="../ink/ink141.xml"/><Relationship Id="rId64" Type="http://schemas.openxmlformats.org/officeDocument/2006/relationships/customXml" Target="../ink/ink162.xml"/><Relationship Id="rId118" Type="http://schemas.openxmlformats.org/officeDocument/2006/relationships/customXml" Target="../ink/ink189.xml"/><Relationship Id="rId171" Type="http://schemas.openxmlformats.org/officeDocument/2006/relationships/image" Target="../media/image212.png"/><Relationship Id="rId227" Type="http://schemas.openxmlformats.org/officeDocument/2006/relationships/image" Target="../media/image240.png"/><Relationship Id="rId269" Type="http://schemas.openxmlformats.org/officeDocument/2006/relationships/image" Target="../media/image261.png"/><Relationship Id="rId33" Type="http://schemas.openxmlformats.org/officeDocument/2006/relationships/image" Target="../media/image143.png"/><Relationship Id="rId129" Type="http://schemas.openxmlformats.org/officeDocument/2006/relationships/image" Target="../media/image191.png"/><Relationship Id="rId280" Type="http://schemas.openxmlformats.org/officeDocument/2006/relationships/customXml" Target="../ink/ink270.xml"/><Relationship Id="rId75" Type="http://schemas.openxmlformats.org/officeDocument/2006/relationships/image" Target="../media/image164.png"/><Relationship Id="rId140" Type="http://schemas.openxmlformats.org/officeDocument/2006/relationships/customXml" Target="../ink/ink200.xml"/><Relationship Id="rId182" Type="http://schemas.openxmlformats.org/officeDocument/2006/relationships/customXml" Target="../ink/ink221.xml"/><Relationship Id="rId6" Type="http://schemas.openxmlformats.org/officeDocument/2006/relationships/customXml" Target="../ink/ink133.xml"/><Relationship Id="rId238" Type="http://schemas.openxmlformats.org/officeDocument/2006/relationships/customXml" Target="../ink/ink2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0.png"/><Relationship Id="rId2" Type="http://schemas.openxmlformats.org/officeDocument/2006/relationships/customXml" Target="../ink/ink28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5.xml"/><Relationship Id="rId5" Type="http://schemas.openxmlformats.org/officeDocument/2006/relationships/image" Target="../media/image4120.png"/><Relationship Id="rId4" Type="http://schemas.openxmlformats.org/officeDocument/2006/relationships/customXml" Target="../ink/ink2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14:cNvPr>
              <p14:cNvContentPartPr/>
              <p14:nvPr/>
            </p14:nvContentPartPr>
            <p14:xfrm>
              <a:off x="-1126823" y="1514861"/>
              <a:ext cx="12600" cy="1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2943" y="1508602"/>
                <a:ext cx="24840" cy="28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61E8F8-0AEB-29A7-EA70-5FE95008E387}"/>
                  </a:ext>
                </a:extLst>
              </p14:cNvPr>
              <p14:cNvContentPartPr/>
              <p14:nvPr/>
            </p14:nvContentPartPr>
            <p14:xfrm>
              <a:off x="663817" y="954701"/>
              <a:ext cx="33480" cy="288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61E8F8-0AEB-29A7-EA70-5FE95008E3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762" y="948581"/>
                <a:ext cx="4559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4BBBEBC-1684-498E-F7B8-355F50863E41}"/>
                  </a:ext>
                </a:extLst>
              </p14:cNvPr>
              <p14:cNvContentPartPr/>
              <p14:nvPr/>
            </p14:nvContentPartPr>
            <p14:xfrm>
              <a:off x="543937" y="899981"/>
              <a:ext cx="247680" cy="30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4BBBEBC-1684-498E-F7B8-355F50863E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7817" y="893861"/>
                <a:ext cx="2599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D87368-9037-2382-4CBC-4E946B6BD8ED}"/>
                  </a:ext>
                </a:extLst>
              </p14:cNvPr>
              <p14:cNvContentPartPr/>
              <p14:nvPr/>
            </p14:nvContentPartPr>
            <p14:xfrm>
              <a:off x="839497" y="1085021"/>
              <a:ext cx="108360" cy="127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D87368-9037-2382-4CBC-4E946B6BD8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3397" y="1078901"/>
                <a:ext cx="120559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8EDBBED-5678-DD76-53C7-2291D8F47FFB}"/>
                  </a:ext>
                </a:extLst>
              </p14:cNvPr>
              <p14:cNvContentPartPr/>
              <p14:nvPr/>
            </p14:nvContentPartPr>
            <p14:xfrm>
              <a:off x="974497" y="893501"/>
              <a:ext cx="113400" cy="252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8EDBBED-5678-DD76-53C7-2291D8F47F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8396" y="887381"/>
                <a:ext cx="125601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846D5BF-1C69-7496-7531-163A3D729C05}"/>
                  </a:ext>
                </a:extLst>
              </p14:cNvPr>
              <p14:cNvContentPartPr/>
              <p14:nvPr/>
            </p14:nvContentPartPr>
            <p14:xfrm>
              <a:off x="1142257" y="863261"/>
              <a:ext cx="74160" cy="308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846D5BF-1C69-7496-7531-163A3D729C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6137" y="857141"/>
                <a:ext cx="864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FA363C8-ED75-D179-854A-F93AC232AF4B}"/>
                  </a:ext>
                </a:extLst>
              </p14:cNvPr>
              <p14:cNvContentPartPr/>
              <p14:nvPr/>
            </p14:nvContentPartPr>
            <p14:xfrm>
              <a:off x="1248457" y="1000061"/>
              <a:ext cx="105120" cy="152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FA363C8-ED75-D179-854A-F93AC232AF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2337" y="993941"/>
                <a:ext cx="1173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C095D35-DC25-E302-8A97-74D2073020FB}"/>
                  </a:ext>
                </a:extLst>
              </p14:cNvPr>
              <p14:cNvContentPartPr/>
              <p14:nvPr/>
            </p14:nvContentPartPr>
            <p14:xfrm>
              <a:off x="1481737" y="907541"/>
              <a:ext cx="59400" cy="207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C095D35-DC25-E302-8A97-74D2073020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5617" y="901421"/>
                <a:ext cx="716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56F487-8D94-A4B8-463C-8E8333303B39}"/>
                  </a:ext>
                </a:extLst>
              </p14:cNvPr>
              <p14:cNvContentPartPr/>
              <p14:nvPr/>
            </p14:nvContentPartPr>
            <p14:xfrm>
              <a:off x="1449337" y="1083941"/>
              <a:ext cx="187560" cy="50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56F487-8D94-A4B8-463C-8E8333303B3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43205" y="1077821"/>
                <a:ext cx="199824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8A6A644-153A-C026-A4B2-3E3BCA37FA0E}"/>
                  </a:ext>
                </a:extLst>
              </p14:cNvPr>
              <p14:cNvContentPartPr/>
              <p14:nvPr/>
            </p14:nvContentPartPr>
            <p14:xfrm>
              <a:off x="604417" y="1772981"/>
              <a:ext cx="3517200" cy="43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8A6A644-153A-C026-A4B2-3E3BCA37FA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8297" y="1766861"/>
                <a:ext cx="35294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510ED54-A347-85DC-3381-D6B2D4D94FFD}"/>
                  </a:ext>
                </a:extLst>
              </p14:cNvPr>
              <p14:cNvContentPartPr/>
              <p14:nvPr/>
            </p14:nvContentPartPr>
            <p14:xfrm>
              <a:off x="4136737" y="1754621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510ED54-A347-85DC-3381-D6B2D4D94F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30617" y="17485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4EDC3FE-F39D-1EAA-D996-B4FB66C92D1C}"/>
                  </a:ext>
                </a:extLst>
              </p14:cNvPr>
              <p14:cNvContentPartPr/>
              <p14:nvPr/>
            </p14:nvContentPartPr>
            <p14:xfrm>
              <a:off x="637897" y="1830941"/>
              <a:ext cx="201960" cy="421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4EDC3FE-F39D-1EAA-D996-B4FB66C92D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1777" y="1824821"/>
                <a:ext cx="214200" cy="42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5DE0943-E197-82A8-741C-AD3026C8D320}"/>
                  </a:ext>
                </a:extLst>
              </p14:cNvPr>
              <p14:cNvContentPartPr/>
              <p14:nvPr/>
            </p14:nvContentPartPr>
            <p14:xfrm>
              <a:off x="819337" y="6070301"/>
              <a:ext cx="4242960" cy="46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5DE0943-E197-82A8-741C-AD3026C8D32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3217" y="6064181"/>
                <a:ext cx="42552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8181617-C6DA-5691-6CA1-60FAAD90F986}"/>
                  </a:ext>
                </a:extLst>
              </p14:cNvPr>
              <p14:cNvContentPartPr/>
              <p14:nvPr/>
            </p14:nvContentPartPr>
            <p14:xfrm>
              <a:off x="4079137" y="1654901"/>
              <a:ext cx="374760" cy="105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8181617-C6DA-5691-6CA1-60FAAD90F98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3011" y="1648781"/>
                <a:ext cx="387012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C83DF4D-ED4D-22AF-851B-9FD2C855DEB6}"/>
                  </a:ext>
                </a:extLst>
              </p14:cNvPr>
              <p14:cNvContentPartPr/>
              <p14:nvPr/>
            </p14:nvContentPartPr>
            <p14:xfrm>
              <a:off x="4024777" y="1700981"/>
              <a:ext cx="683280" cy="4599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C83DF4D-ED4D-22AF-851B-9FD2C855DEB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18657" y="1694861"/>
                <a:ext cx="695520" cy="4611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14:cNvPr>
              <p14:cNvContentPartPr/>
              <p14:nvPr/>
            </p14:nvContentPartPr>
            <p14:xfrm>
              <a:off x="4703017" y="6219701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96897" y="621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80054CD-F956-A231-C393-5517F69DDC6F}"/>
                  </a:ext>
                </a:extLst>
              </p14:cNvPr>
              <p14:cNvContentPartPr/>
              <p14:nvPr/>
            </p14:nvContentPartPr>
            <p14:xfrm>
              <a:off x="720697" y="2298221"/>
              <a:ext cx="3976920" cy="221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80054CD-F956-A231-C393-5517F69DDC6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4578" y="2292091"/>
                <a:ext cx="3989159" cy="233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9BF9BF3-D77C-61E1-4FEB-042D764CCCFB}"/>
                  </a:ext>
                </a:extLst>
              </p14:cNvPr>
              <p14:cNvContentPartPr/>
              <p14:nvPr/>
            </p14:nvContentPartPr>
            <p14:xfrm>
              <a:off x="2532937" y="1731941"/>
              <a:ext cx="187200" cy="4320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9BF9BF3-D77C-61E1-4FEB-042D764CCCF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6817" y="1725821"/>
                <a:ext cx="199440" cy="43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14:cNvPr>
              <p14:cNvContentPartPr/>
              <p14:nvPr/>
            </p14:nvContentPartPr>
            <p14:xfrm>
              <a:off x="2756857" y="6080021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50737" y="60739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6FB11EC-1A9B-5EFC-9018-32A26E4728E8}"/>
                  </a:ext>
                </a:extLst>
              </p14:cNvPr>
              <p14:cNvContentPartPr/>
              <p14:nvPr/>
            </p14:nvContentPartPr>
            <p14:xfrm>
              <a:off x="1479217" y="2027861"/>
              <a:ext cx="155160" cy="227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6FB11EC-1A9B-5EFC-9018-32A26E4728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73097" y="2021741"/>
                <a:ext cx="1674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837AF8-B6E6-95B1-4CA9-651C12DA5412}"/>
                  </a:ext>
                </a:extLst>
              </p14:cNvPr>
              <p14:cNvContentPartPr/>
              <p14:nvPr/>
            </p14:nvContentPartPr>
            <p14:xfrm>
              <a:off x="1745617" y="1983941"/>
              <a:ext cx="57600" cy="231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837AF8-B6E6-95B1-4CA9-651C12DA54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39497" y="1977821"/>
                <a:ext cx="698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2D31019-5BB5-CE10-CF93-E1E42618FBB9}"/>
                  </a:ext>
                </a:extLst>
              </p14:cNvPr>
              <p14:cNvContentPartPr/>
              <p14:nvPr/>
            </p14:nvContentPartPr>
            <p14:xfrm>
              <a:off x="1731577" y="2182661"/>
              <a:ext cx="233280" cy="30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2D31019-5BB5-CE10-CF93-E1E42618FBB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25457" y="2176541"/>
                <a:ext cx="245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42D9987-83CE-AE8E-7D92-2F14E71C7A6B}"/>
                  </a:ext>
                </a:extLst>
              </p14:cNvPr>
              <p14:cNvContentPartPr/>
              <p14:nvPr/>
            </p14:nvContentPartPr>
            <p14:xfrm>
              <a:off x="3361657" y="2008061"/>
              <a:ext cx="166320" cy="159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42D9987-83CE-AE8E-7D92-2F14E71C7A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55537" y="2001941"/>
                <a:ext cx="1785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B63D19A-815A-A460-2F10-DBFDDD039812}"/>
                  </a:ext>
                </a:extLst>
              </p14:cNvPr>
              <p14:cNvContentPartPr/>
              <p14:nvPr/>
            </p14:nvContentPartPr>
            <p14:xfrm>
              <a:off x="3637777" y="1980341"/>
              <a:ext cx="173160" cy="174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B63D19A-815A-A460-2F10-DBFDDD03981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31657" y="1974221"/>
                <a:ext cx="185400" cy="18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B8677E1-B233-BF53-0866-E20F840A2F5D}"/>
              </a:ext>
            </a:extLst>
          </p:cNvPr>
          <p:cNvGrpSpPr/>
          <p:nvPr/>
        </p:nvGrpSpPr>
        <p:grpSpPr>
          <a:xfrm>
            <a:off x="1524577" y="2738861"/>
            <a:ext cx="215280" cy="201240"/>
            <a:chOff x="1524577" y="2738861"/>
            <a:chExt cx="2152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0FB0F40-F566-8026-2F45-6970DAE607B7}"/>
                    </a:ext>
                  </a:extLst>
                </p14:cNvPr>
                <p14:cNvContentPartPr/>
                <p14:nvPr/>
              </p14:nvContentPartPr>
              <p14:xfrm>
                <a:off x="1566697" y="2738861"/>
                <a:ext cx="58680" cy="201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0FB0F40-F566-8026-2F45-6970DAE607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60577" y="2732741"/>
                  <a:ext cx="7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BE5DB4F-8D18-ED81-935D-C79E0B87049A}"/>
                    </a:ext>
                  </a:extLst>
                </p14:cNvPr>
                <p14:cNvContentPartPr/>
                <p14:nvPr/>
              </p14:nvContentPartPr>
              <p14:xfrm>
                <a:off x="1524577" y="2910941"/>
                <a:ext cx="215280" cy="21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BE5DB4F-8D18-ED81-935D-C79E0B87049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18457" y="2904821"/>
                  <a:ext cx="2275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1ED0D74-7496-B196-2ED8-4AF551FE066F}"/>
              </a:ext>
            </a:extLst>
          </p:cNvPr>
          <p:cNvGrpSpPr/>
          <p:nvPr/>
        </p:nvGrpSpPr>
        <p:grpSpPr>
          <a:xfrm>
            <a:off x="1560577" y="3216221"/>
            <a:ext cx="210240" cy="681840"/>
            <a:chOff x="1560577" y="3216221"/>
            <a:chExt cx="210240" cy="6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B272A49-C871-968C-B5E5-B3EB30842030}"/>
                    </a:ext>
                  </a:extLst>
                </p14:cNvPr>
                <p14:cNvContentPartPr/>
                <p14:nvPr/>
              </p14:nvContentPartPr>
              <p14:xfrm>
                <a:off x="1577137" y="3216221"/>
                <a:ext cx="68040" cy="181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B272A49-C871-968C-B5E5-B3EB308420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71017" y="3210101"/>
                  <a:ext cx="80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8018F18-FD52-B183-2AF1-04A1EC044A01}"/>
                    </a:ext>
                  </a:extLst>
                </p14:cNvPr>
                <p14:cNvContentPartPr/>
                <p14:nvPr/>
              </p14:nvContentPartPr>
              <p14:xfrm>
                <a:off x="1560577" y="3418901"/>
                <a:ext cx="199440" cy="11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8018F18-FD52-B183-2AF1-04A1EC044A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54468" y="3412781"/>
                  <a:ext cx="211658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A37C42B-6411-4756-42A6-51942395525E}"/>
                    </a:ext>
                  </a:extLst>
                </p14:cNvPr>
                <p14:cNvContentPartPr/>
                <p14:nvPr/>
              </p14:nvContentPartPr>
              <p14:xfrm>
                <a:off x="1617097" y="3660101"/>
                <a:ext cx="153720" cy="237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A37C42B-6411-4756-42A6-5194239552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10977" y="3653972"/>
                  <a:ext cx="165960" cy="25021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C30835E-8F76-3BA4-5E6F-65F5E2F1CA79}"/>
              </a:ext>
            </a:extLst>
          </p:cNvPr>
          <p:cNvGrpSpPr/>
          <p:nvPr/>
        </p:nvGrpSpPr>
        <p:grpSpPr>
          <a:xfrm>
            <a:off x="3142417" y="2609981"/>
            <a:ext cx="286200" cy="1161000"/>
            <a:chOff x="3142417" y="2609981"/>
            <a:chExt cx="286200" cy="11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A62664-629E-D33B-FB57-6AFEF26C010B}"/>
                    </a:ext>
                  </a:extLst>
                </p14:cNvPr>
                <p14:cNvContentPartPr/>
                <p14:nvPr/>
              </p14:nvContentPartPr>
              <p14:xfrm>
                <a:off x="3159697" y="2609981"/>
                <a:ext cx="149040" cy="256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A62664-629E-D33B-FB57-6AFEF26C01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53562" y="2603861"/>
                  <a:ext cx="16131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412FEE6-0FFC-D751-BEF5-8A0508C9EB05}"/>
                    </a:ext>
                  </a:extLst>
                </p14:cNvPr>
                <p14:cNvContentPartPr/>
                <p14:nvPr/>
              </p14:nvContentPartPr>
              <p14:xfrm>
                <a:off x="3162217" y="2722301"/>
                <a:ext cx="120960" cy="23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412FEE6-0FFC-D751-BEF5-8A0508C9EB0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56097" y="2716275"/>
                  <a:ext cx="133200" cy="350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7AB7600-20D1-6B65-BF23-D3CF71297B68}"/>
                    </a:ext>
                  </a:extLst>
                </p14:cNvPr>
                <p14:cNvContentPartPr/>
                <p14:nvPr/>
              </p14:nvContentPartPr>
              <p14:xfrm>
                <a:off x="3165097" y="3193901"/>
                <a:ext cx="2880" cy="151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7AB7600-20D1-6B65-BF23-D3CF71297B6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59657" y="3187781"/>
                  <a:ext cx="13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C1E0461-08B5-5260-8DDB-1BE0ED5F5391}"/>
                    </a:ext>
                  </a:extLst>
                </p14:cNvPr>
                <p14:cNvContentPartPr/>
                <p14:nvPr/>
              </p14:nvContentPartPr>
              <p14:xfrm>
                <a:off x="3142417" y="3123701"/>
                <a:ext cx="173880" cy="234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C1E0461-08B5-5260-8DDB-1BE0ED5F53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36297" y="3117572"/>
                  <a:ext cx="186120" cy="246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B0BE007-A2BD-48F7-422D-9E0CC2D64758}"/>
                    </a:ext>
                  </a:extLst>
                </p14:cNvPr>
                <p14:cNvContentPartPr/>
                <p14:nvPr/>
              </p14:nvContentPartPr>
              <p14:xfrm>
                <a:off x="3252577" y="3546341"/>
                <a:ext cx="176040" cy="224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B0BE007-A2BD-48F7-422D-9E0CC2D647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46457" y="3540211"/>
                  <a:ext cx="188280" cy="2369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F61842-837A-9C07-FE6D-8A87B0B6D487}"/>
              </a:ext>
            </a:extLst>
          </p:cNvPr>
          <p:cNvGrpSpPr/>
          <p:nvPr/>
        </p:nvGrpSpPr>
        <p:grpSpPr>
          <a:xfrm>
            <a:off x="1266457" y="4204781"/>
            <a:ext cx="611640" cy="257760"/>
            <a:chOff x="1266457" y="4204781"/>
            <a:chExt cx="61164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0B49C6C-9095-30B0-1228-4F3B5BCEABC1}"/>
                    </a:ext>
                  </a:extLst>
                </p14:cNvPr>
                <p14:cNvContentPartPr/>
                <p14:nvPr/>
              </p14:nvContentPartPr>
              <p14:xfrm>
                <a:off x="1266457" y="4267061"/>
                <a:ext cx="172080" cy="195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0B49C6C-9095-30B0-1228-4F3B5BCEAB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60324" y="4260941"/>
                  <a:ext cx="184346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5776817-B8D8-1341-62B9-E3CC65A73FF6}"/>
                    </a:ext>
                  </a:extLst>
                </p14:cNvPr>
                <p14:cNvContentPartPr/>
                <p14:nvPr/>
              </p14:nvContentPartPr>
              <p14:xfrm>
                <a:off x="1488937" y="4248701"/>
                <a:ext cx="115560" cy="146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5776817-B8D8-1341-62B9-E3CC65A73F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82836" y="4242581"/>
                  <a:ext cx="127762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9B0C031-8C86-8C64-0FAC-354206DFC7E9}"/>
                    </a:ext>
                  </a:extLst>
                </p14:cNvPr>
                <p14:cNvContentPartPr/>
                <p14:nvPr/>
              </p14:nvContentPartPr>
              <p14:xfrm>
                <a:off x="1739857" y="4204781"/>
                <a:ext cx="32040" cy="238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9B0C031-8C86-8C64-0FAC-354206DFC7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33737" y="4198652"/>
                  <a:ext cx="44280" cy="250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2294BC9-9300-D4CA-E7AA-75B8EB2CA45E}"/>
                    </a:ext>
                  </a:extLst>
                </p14:cNvPr>
                <p14:cNvContentPartPr/>
                <p14:nvPr/>
              </p14:nvContentPartPr>
              <p14:xfrm>
                <a:off x="1838497" y="4210181"/>
                <a:ext cx="39600" cy="24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2294BC9-9300-D4CA-E7AA-75B8EB2CA45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32377" y="4204070"/>
                  <a:ext cx="51840" cy="25630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824A85D-6060-FB11-533A-4388C9BA147A}"/>
                  </a:ext>
                </a:extLst>
              </p14:cNvPr>
              <p14:cNvContentPartPr/>
              <p14:nvPr/>
            </p14:nvContentPartPr>
            <p14:xfrm>
              <a:off x="1576057" y="4787261"/>
              <a:ext cx="171720" cy="257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824A85D-6060-FB11-533A-4388C9BA147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69937" y="4781141"/>
                <a:ext cx="18396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68839269-55F2-FFF8-B6C8-EE3224BA682F}"/>
              </a:ext>
            </a:extLst>
          </p:cNvPr>
          <p:cNvGrpSpPr/>
          <p:nvPr/>
        </p:nvGrpSpPr>
        <p:grpSpPr>
          <a:xfrm>
            <a:off x="3189577" y="4020461"/>
            <a:ext cx="262440" cy="901080"/>
            <a:chOff x="3189577" y="4020461"/>
            <a:chExt cx="26244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4FE69CF-8522-5E69-53E7-34F3DDB6B7CB}"/>
                    </a:ext>
                  </a:extLst>
                </p14:cNvPr>
                <p14:cNvContentPartPr/>
                <p14:nvPr/>
              </p14:nvContentPartPr>
              <p14:xfrm>
                <a:off x="3255817" y="4072661"/>
                <a:ext cx="30240" cy="235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4FE69CF-8522-5E69-53E7-34F3DDB6B7C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49623" y="4066541"/>
                  <a:ext cx="42627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1892408-EF03-416B-DE3A-7A8DA3F491AB}"/>
                    </a:ext>
                  </a:extLst>
                </p14:cNvPr>
                <p14:cNvContentPartPr/>
                <p14:nvPr/>
              </p14:nvContentPartPr>
              <p14:xfrm>
                <a:off x="3189577" y="4020461"/>
                <a:ext cx="229320" cy="348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1892408-EF03-416B-DE3A-7A8DA3F491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83467" y="4014341"/>
                  <a:ext cx="241541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7CE3BCE-6D56-BA90-25FE-2259D41C0897}"/>
                    </a:ext>
                  </a:extLst>
                </p14:cNvPr>
                <p14:cNvContentPartPr/>
                <p14:nvPr/>
              </p14:nvContentPartPr>
              <p14:xfrm>
                <a:off x="3261217" y="4617341"/>
                <a:ext cx="26640" cy="197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7CE3BCE-6D56-BA90-25FE-2259D41C089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55097" y="4611221"/>
                  <a:ext cx="38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6DF7A36-C707-B969-9623-E8CCB971A31B}"/>
                    </a:ext>
                  </a:extLst>
                </p14:cNvPr>
                <p14:cNvContentPartPr/>
                <p14:nvPr/>
              </p14:nvContentPartPr>
              <p14:xfrm>
                <a:off x="3285697" y="4575941"/>
                <a:ext cx="109080" cy="10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6DF7A36-C707-B969-9623-E8CCB971A31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79577" y="4569821"/>
                  <a:ext cx="121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E263603-B32F-5497-A975-2280DF594420}"/>
                    </a:ext>
                  </a:extLst>
                </p14:cNvPr>
                <p14:cNvContentPartPr/>
                <p14:nvPr/>
              </p14:nvContentPartPr>
              <p14:xfrm>
                <a:off x="3290737" y="4727141"/>
                <a:ext cx="11124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E263603-B32F-5497-A975-2280DF59442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84617" y="4721021"/>
                  <a:ext cx="123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F12E56-B3B0-7A32-12AD-4184302CC5FB}"/>
                    </a:ext>
                  </a:extLst>
                </p14:cNvPr>
                <p14:cNvContentPartPr/>
                <p14:nvPr/>
              </p14:nvContentPartPr>
              <p14:xfrm>
                <a:off x="3284617" y="4893101"/>
                <a:ext cx="167400" cy="6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F12E56-B3B0-7A32-12AD-4184302CC5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78497" y="4887303"/>
                  <a:ext cx="179640" cy="1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334C5E5-10A2-5B0F-D395-CF85AA85A484}"/>
                    </a:ext>
                  </a:extLst>
                </p14:cNvPr>
                <p14:cNvContentPartPr/>
                <p14:nvPr/>
              </p14:nvContentPartPr>
              <p14:xfrm>
                <a:off x="3277057" y="4823621"/>
                <a:ext cx="10440" cy="97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334C5E5-10A2-5B0F-D395-CF85AA85A48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70937" y="4817501"/>
                  <a:ext cx="2268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5ECED00-3275-3775-9051-50EB55EB22B5}"/>
              </a:ext>
            </a:extLst>
          </p:cNvPr>
          <p:cNvGrpSpPr/>
          <p:nvPr/>
        </p:nvGrpSpPr>
        <p:grpSpPr>
          <a:xfrm>
            <a:off x="1584697" y="5369021"/>
            <a:ext cx="245520" cy="344880"/>
            <a:chOff x="1584697" y="5369021"/>
            <a:chExt cx="24552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73FCC17-CF76-B761-5223-8C005D89E56F}"/>
                    </a:ext>
                  </a:extLst>
                </p14:cNvPr>
                <p14:cNvContentPartPr/>
                <p14:nvPr/>
              </p14:nvContentPartPr>
              <p14:xfrm>
                <a:off x="1584697" y="5369021"/>
                <a:ext cx="194040" cy="344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73FCC17-CF76-B761-5223-8C005D89E56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78577" y="5362901"/>
                  <a:ext cx="2062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2BA65DD-DF89-BC95-AA82-C4806F03513A}"/>
                    </a:ext>
                  </a:extLst>
                </p14:cNvPr>
                <p14:cNvContentPartPr/>
                <p14:nvPr/>
              </p14:nvContentPartPr>
              <p14:xfrm>
                <a:off x="1653097" y="5567741"/>
                <a:ext cx="177120" cy="12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2BA65DD-DF89-BC95-AA82-C4806F03513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46989" y="5561621"/>
                  <a:ext cx="189335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792F9F5-3F4E-A025-D9FD-6B163ECA5337}"/>
              </a:ext>
            </a:extLst>
          </p:cNvPr>
          <p:cNvGrpSpPr/>
          <p:nvPr/>
        </p:nvGrpSpPr>
        <p:grpSpPr>
          <a:xfrm>
            <a:off x="3179137" y="5300621"/>
            <a:ext cx="612720" cy="372960"/>
            <a:chOff x="3179137" y="5300621"/>
            <a:chExt cx="61272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8A59499-2619-D5C1-A68F-15BD2F340BFB}"/>
                    </a:ext>
                  </a:extLst>
                </p14:cNvPr>
                <p14:cNvContentPartPr/>
                <p14:nvPr/>
              </p14:nvContentPartPr>
              <p14:xfrm>
                <a:off x="3261937" y="5371181"/>
                <a:ext cx="35280" cy="235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8A59499-2619-D5C1-A68F-15BD2F340B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55817" y="5365061"/>
                  <a:ext cx="47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735D64E-E282-7ABE-EF2D-AC2676B6675B}"/>
                    </a:ext>
                  </a:extLst>
                </p14:cNvPr>
                <p14:cNvContentPartPr/>
                <p14:nvPr/>
              </p14:nvContentPartPr>
              <p14:xfrm>
                <a:off x="3179137" y="5354621"/>
                <a:ext cx="211320" cy="306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735D64E-E282-7ABE-EF2D-AC2676B667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73017" y="5348494"/>
                  <a:ext cx="223560" cy="318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76310D5-DF36-58C9-819F-92A0BEB8BA29}"/>
                    </a:ext>
                  </a:extLst>
                </p14:cNvPr>
                <p14:cNvContentPartPr/>
                <p14:nvPr/>
              </p14:nvContentPartPr>
              <p14:xfrm>
                <a:off x="3622657" y="5300621"/>
                <a:ext cx="169200" cy="372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76310D5-DF36-58C9-819F-92A0BEB8BA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16537" y="5294501"/>
                  <a:ext cx="1814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BE72325-32EC-B4F4-196F-B9317C898683}"/>
                    </a:ext>
                  </a:extLst>
                </p14:cNvPr>
                <p14:cNvContentPartPr/>
                <p14:nvPr/>
              </p14:nvContentPartPr>
              <p14:xfrm>
                <a:off x="3615817" y="5457581"/>
                <a:ext cx="153360" cy="34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BE72325-32EC-B4F4-196F-B9317C89868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09697" y="5451461"/>
                  <a:ext cx="16560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FBC2402-34BF-04A6-EE51-175D2FBB98E4}"/>
                  </a:ext>
                </a:extLst>
              </p14:cNvPr>
              <p14:cNvContentPartPr/>
              <p14:nvPr/>
            </p14:nvContentPartPr>
            <p14:xfrm>
              <a:off x="2147017" y="1733381"/>
              <a:ext cx="214560" cy="2023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FBC2402-34BF-04A6-EE51-175D2FBB98E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140897" y="1727261"/>
                <a:ext cx="2268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2969EA3-AE02-104B-6B92-0C2E45C887F4}"/>
                  </a:ext>
                </a:extLst>
              </p14:cNvPr>
              <p14:cNvContentPartPr/>
              <p14:nvPr/>
            </p14:nvContentPartPr>
            <p14:xfrm>
              <a:off x="3318817" y="1718621"/>
              <a:ext cx="137520" cy="1465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2969EA3-AE02-104B-6B92-0C2E45C887F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312697" y="1712501"/>
                <a:ext cx="149760" cy="15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7CD6545-4A1E-6EB7-A2C9-F9A8386F63DA}"/>
              </a:ext>
            </a:extLst>
          </p:cNvPr>
          <p:cNvGrpSpPr/>
          <p:nvPr/>
        </p:nvGrpSpPr>
        <p:grpSpPr>
          <a:xfrm>
            <a:off x="2567497" y="195821"/>
            <a:ext cx="633600" cy="832680"/>
            <a:chOff x="2567497" y="195821"/>
            <a:chExt cx="633600" cy="83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FC963DE-8022-A66B-0C1D-9851AAE2074A}"/>
                    </a:ext>
                  </a:extLst>
                </p14:cNvPr>
                <p14:cNvContentPartPr/>
                <p14:nvPr/>
              </p14:nvContentPartPr>
              <p14:xfrm>
                <a:off x="2769097" y="386261"/>
                <a:ext cx="169920" cy="2340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FC963DE-8022-A66B-0C1D-9851AAE2074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62977" y="380141"/>
                  <a:ext cx="1821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E5C4D8E-2B92-9DF1-F9D6-9DED8D5A72C1}"/>
                    </a:ext>
                  </a:extLst>
                </p14:cNvPr>
                <p14:cNvContentPartPr/>
                <p14:nvPr/>
              </p14:nvContentPartPr>
              <p14:xfrm>
                <a:off x="2567497" y="195821"/>
                <a:ext cx="522720" cy="664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E5C4D8E-2B92-9DF1-F9D6-9DED8D5A72C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61377" y="189701"/>
                  <a:ext cx="53496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D7A029D-BC48-4C24-C37F-1F374D6A3049}"/>
                    </a:ext>
                  </a:extLst>
                </p14:cNvPr>
                <p14:cNvContentPartPr/>
                <p14:nvPr/>
              </p14:nvContentPartPr>
              <p14:xfrm>
                <a:off x="2995537" y="803861"/>
                <a:ext cx="163800" cy="156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D7A029D-BC48-4C24-C37F-1F374D6A304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89417" y="797741"/>
                  <a:ext cx="176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BEC4471-8575-99DC-D3D8-413B522C3CBD}"/>
                    </a:ext>
                  </a:extLst>
                </p14:cNvPr>
                <p14:cNvContentPartPr/>
                <p14:nvPr/>
              </p14:nvContentPartPr>
              <p14:xfrm>
                <a:off x="3042697" y="862181"/>
                <a:ext cx="158400" cy="166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BEC4471-8575-99DC-D3D8-413B522C3CB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36577" y="856061"/>
                  <a:ext cx="17064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7914B0C-C175-5E4C-9249-2F55370EB870}"/>
              </a:ext>
            </a:extLst>
          </p:cNvPr>
          <p:cNvGrpSpPr/>
          <p:nvPr/>
        </p:nvGrpSpPr>
        <p:grpSpPr>
          <a:xfrm>
            <a:off x="6183697" y="17261"/>
            <a:ext cx="5733360" cy="5565240"/>
            <a:chOff x="6183697" y="17261"/>
            <a:chExt cx="5733360" cy="556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156D2E9-0A1B-F63D-31B1-0023172DE36B}"/>
                    </a:ext>
                  </a:extLst>
                </p14:cNvPr>
                <p14:cNvContentPartPr/>
                <p14:nvPr/>
              </p14:nvContentPartPr>
              <p14:xfrm>
                <a:off x="6209257" y="246941"/>
                <a:ext cx="138960" cy="325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156D2E9-0A1B-F63D-31B1-0023172DE36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03137" y="240821"/>
                  <a:ext cx="1512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8700DB8-1CA7-F11E-76C5-E16BCF42819D}"/>
                    </a:ext>
                  </a:extLst>
                </p14:cNvPr>
                <p14:cNvContentPartPr/>
                <p14:nvPr/>
              </p14:nvContentPartPr>
              <p14:xfrm>
                <a:off x="6487897" y="307421"/>
                <a:ext cx="125280" cy="224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8700DB8-1CA7-F11E-76C5-E16BCF42819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81777" y="301301"/>
                  <a:ext cx="1375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0D1A28A-FE4F-1F64-9479-0E4ACBFDDD28}"/>
                    </a:ext>
                  </a:extLst>
                </p14:cNvPr>
                <p14:cNvContentPartPr/>
                <p14:nvPr/>
              </p14:nvContentPartPr>
              <p14:xfrm>
                <a:off x="6484297" y="287981"/>
                <a:ext cx="103320" cy="35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0D1A28A-FE4F-1F64-9479-0E4ACBFDDD2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78177" y="281861"/>
                  <a:ext cx="115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E878F9C-586D-A906-CB82-039FB91BC4B1}"/>
                    </a:ext>
                  </a:extLst>
                </p14:cNvPr>
                <p14:cNvContentPartPr/>
                <p14:nvPr/>
              </p14:nvContentPartPr>
              <p14:xfrm>
                <a:off x="6501577" y="406781"/>
                <a:ext cx="100080" cy="65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E878F9C-586D-A906-CB82-039FB91BC4B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95457" y="400661"/>
                  <a:ext cx="1123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FEF095-5E0C-2997-B49C-32786915CB43}"/>
                    </a:ext>
                  </a:extLst>
                </p14:cNvPr>
                <p14:cNvContentPartPr/>
                <p14:nvPr/>
              </p14:nvContentPartPr>
              <p14:xfrm>
                <a:off x="6705337" y="288341"/>
                <a:ext cx="106200" cy="201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FEF095-5E0C-2997-B49C-32786915CB4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99217" y="282221"/>
                  <a:ext cx="118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BDAD8FF-3EDA-E440-3B98-DD22EEC671ED}"/>
                    </a:ext>
                  </a:extLst>
                </p14:cNvPr>
                <p14:cNvContentPartPr/>
                <p14:nvPr/>
              </p14:nvContentPartPr>
              <p14:xfrm>
                <a:off x="6859057" y="307421"/>
                <a:ext cx="20520" cy="291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BDAD8FF-3EDA-E440-3B98-DD22EEC671E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52937" y="301301"/>
                  <a:ext cx="327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92C921-857E-A913-648C-287F81077F45}"/>
                    </a:ext>
                  </a:extLst>
                </p14:cNvPr>
                <p14:cNvContentPartPr/>
                <p14:nvPr/>
              </p14:nvContentPartPr>
              <p14:xfrm>
                <a:off x="6862657" y="242981"/>
                <a:ext cx="86040" cy="23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92C921-857E-A913-648C-287F81077F4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56537" y="236861"/>
                  <a:ext cx="98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5E34D0-EB79-C9EB-69C1-60AC5658B7E3}"/>
                    </a:ext>
                  </a:extLst>
                </p14:cNvPr>
                <p14:cNvContentPartPr/>
                <p14:nvPr/>
              </p14:nvContentPartPr>
              <p14:xfrm>
                <a:off x="6846097" y="392381"/>
                <a:ext cx="90360" cy="56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5E34D0-EB79-C9EB-69C1-60AC5658B7E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39977" y="386261"/>
                  <a:ext cx="1026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82CB18-805C-E1C3-9A1B-0B69FA9C2893}"/>
                    </a:ext>
                  </a:extLst>
                </p14:cNvPr>
                <p14:cNvContentPartPr/>
                <p14:nvPr/>
              </p14:nvContentPartPr>
              <p14:xfrm>
                <a:off x="7508497" y="289421"/>
                <a:ext cx="125280" cy="232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82CB18-805C-E1C3-9A1B-0B69FA9C289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02377" y="283301"/>
                  <a:ext cx="137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5149C5-9CBE-AC7F-75B4-7D1EF53B371C}"/>
                    </a:ext>
                  </a:extLst>
                </p14:cNvPr>
                <p14:cNvContentPartPr/>
                <p14:nvPr/>
              </p14:nvContentPartPr>
              <p14:xfrm>
                <a:off x="7490857" y="223541"/>
                <a:ext cx="210240" cy="61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5149C5-9CBE-AC7F-75B4-7D1EF53B371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84737" y="217421"/>
                  <a:ext cx="222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B323B0-9367-49D2-8DA8-F19A1916F4EC}"/>
                    </a:ext>
                  </a:extLst>
                </p14:cNvPr>
                <p14:cNvContentPartPr/>
                <p14:nvPr/>
              </p14:nvContentPartPr>
              <p14:xfrm>
                <a:off x="7771657" y="278261"/>
                <a:ext cx="110520" cy="183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B323B0-9367-49D2-8DA8-F19A1916F4E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65537" y="272141"/>
                  <a:ext cx="122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BB53715-1CD9-BE7F-6218-88B8AAC0604E}"/>
                    </a:ext>
                  </a:extLst>
                </p14:cNvPr>
                <p14:cNvContentPartPr/>
                <p14:nvPr/>
              </p14:nvContentPartPr>
              <p14:xfrm>
                <a:off x="8004937" y="244781"/>
                <a:ext cx="18720" cy="243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BB53715-1CD9-BE7F-6218-88B8AAC0604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98817" y="238661"/>
                  <a:ext cx="309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51460A-BA8E-D3E9-1544-DB113D9A8A50}"/>
                    </a:ext>
                  </a:extLst>
                </p14:cNvPr>
                <p14:cNvContentPartPr/>
                <p14:nvPr/>
              </p14:nvContentPartPr>
              <p14:xfrm>
                <a:off x="8117617" y="289421"/>
                <a:ext cx="201240" cy="167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51460A-BA8E-D3E9-1544-DB113D9A8A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1497" y="283301"/>
                  <a:ext cx="213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24E7A16-FDDD-5048-8163-7CAEB9115988}"/>
                    </a:ext>
                  </a:extLst>
                </p14:cNvPr>
                <p14:cNvContentPartPr/>
                <p14:nvPr/>
              </p14:nvContentPartPr>
              <p14:xfrm>
                <a:off x="8257297" y="17261"/>
                <a:ext cx="38880" cy="465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24E7A16-FDDD-5048-8163-7CAEB911598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51177" y="11141"/>
                  <a:ext cx="511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D8113F-6CD0-4E78-C6E6-4BC560338AC0}"/>
                    </a:ext>
                  </a:extLst>
                </p14:cNvPr>
                <p14:cNvContentPartPr/>
                <p14:nvPr/>
              </p14:nvContentPartPr>
              <p14:xfrm>
                <a:off x="6183697" y="704861"/>
                <a:ext cx="2518920" cy="179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D8113F-6CD0-4E78-C6E6-4BC560338AC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77577" y="698741"/>
                  <a:ext cx="2531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2CD2184-6ADA-01C1-CF7F-4569D96ADA71}"/>
                    </a:ext>
                  </a:extLst>
                </p14:cNvPr>
                <p14:cNvContentPartPr/>
                <p14:nvPr/>
              </p14:nvContentPartPr>
              <p14:xfrm>
                <a:off x="9497497" y="647981"/>
                <a:ext cx="11880" cy="287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2CD2184-6ADA-01C1-CF7F-4569D96ADA7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91377" y="641861"/>
                  <a:ext cx="241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FA17CC-D32F-9457-5BCE-C16146CEF140}"/>
                    </a:ext>
                  </a:extLst>
                </p14:cNvPr>
                <p14:cNvContentPartPr/>
                <p14:nvPr/>
              </p14:nvContentPartPr>
              <p14:xfrm>
                <a:off x="9347377" y="547541"/>
                <a:ext cx="225720" cy="105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FA17CC-D32F-9457-5BCE-C16146CEF14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341257" y="541421"/>
                  <a:ext cx="237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9A5DEAD-EC6D-EB26-A7E7-7FE820A6D9B4}"/>
                    </a:ext>
                  </a:extLst>
                </p14:cNvPr>
                <p14:cNvContentPartPr/>
                <p14:nvPr/>
              </p14:nvContentPartPr>
              <p14:xfrm>
                <a:off x="9683257" y="728621"/>
                <a:ext cx="197280" cy="157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9A5DEAD-EC6D-EB26-A7E7-7FE820A6D9B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77137" y="722501"/>
                  <a:ext cx="209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CE39C98-8857-A505-B3DB-74A4E4C64104}"/>
                    </a:ext>
                  </a:extLst>
                </p14:cNvPr>
                <p14:cNvContentPartPr/>
                <p14:nvPr/>
              </p14:nvContentPartPr>
              <p14:xfrm>
                <a:off x="9854977" y="555461"/>
                <a:ext cx="125640" cy="335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CE39C98-8857-A505-B3DB-74A4E4C6410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848857" y="549341"/>
                  <a:ext cx="1378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548E6B0-C8A6-F704-02E2-D2ABBCF857F0}"/>
                    </a:ext>
                  </a:extLst>
                </p14:cNvPr>
                <p14:cNvContentPartPr/>
                <p14:nvPr/>
              </p14:nvContentPartPr>
              <p14:xfrm>
                <a:off x="10009777" y="501101"/>
                <a:ext cx="60840" cy="389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548E6B0-C8A6-F704-02E2-D2ABBCF857F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003657" y="494981"/>
                  <a:ext cx="730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2F2A2C9-0305-DACC-A216-63A3AAAB6804}"/>
                    </a:ext>
                  </a:extLst>
                </p14:cNvPr>
                <p14:cNvContentPartPr/>
                <p14:nvPr/>
              </p14:nvContentPartPr>
              <p14:xfrm>
                <a:off x="10142617" y="704501"/>
                <a:ext cx="142920" cy="176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2F2A2C9-0305-DACC-A216-63A3AAAB680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136497" y="698381"/>
                  <a:ext cx="155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9B36BAB-76D4-ECFA-7C09-EAB6721FC5F7}"/>
                    </a:ext>
                  </a:extLst>
                </p14:cNvPr>
                <p14:cNvContentPartPr/>
                <p14:nvPr/>
              </p14:nvContentPartPr>
              <p14:xfrm>
                <a:off x="10401097" y="596861"/>
                <a:ext cx="16200" cy="272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9B36BAB-76D4-ECFA-7C09-EAB6721FC5F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394977" y="590741"/>
                  <a:ext cx="284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E1524A3-E2AA-7145-5CCE-83DA0C1DF45D}"/>
                    </a:ext>
                  </a:extLst>
                </p14:cNvPr>
                <p14:cNvContentPartPr/>
                <p14:nvPr/>
              </p14:nvContentPartPr>
              <p14:xfrm>
                <a:off x="10295617" y="596141"/>
                <a:ext cx="116640" cy="190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E1524A3-E2AA-7145-5CCE-83DA0C1DF45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89497" y="590021"/>
                  <a:ext cx="1288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DB5E130-699F-389B-BFFE-7683950FB75E}"/>
                    </a:ext>
                  </a:extLst>
                </p14:cNvPr>
                <p14:cNvContentPartPr/>
                <p14:nvPr/>
              </p14:nvContentPartPr>
              <p14:xfrm>
                <a:off x="10361857" y="854261"/>
                <a:ext cx="253080" cy="101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DB5E130-699F-389B-BFFE-7683950FB7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55737" y="848141"/>
                  <a:ext cx="265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48E4644-B3F2-1F9A-70A4-BF7D4E329C71}"/>
                    </a:ext>
                  </a:extLst>
                </p14:cNvPr>
                <p14:cNvContentPartPr/>
                <p14:nvPr/>
              </p14:nvContentPartPr>
              <p14:xfrm>
                <a:off x="7949497" y="1218221"/>
                <a:ext cx="3507480" cy="352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48E4644-B3F2-1F9A-70A4-BF7D4E329C7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943377" y="1212101"/>
                  <a:ext cx="35197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C667D3-A32A-CF5B-C1B9-FC44326E41DE}"/>
                    </a:ext>
                  </a:extLst>
                </p14:cNvPr>
                <p14:cNvContentPartPr/>
                <p14:nvPr/>
              </p14:nvContentPartPr>
              <p14:xfrm>
                <a:off x="7888657" y="1533941"/>
                <a:ext cx="65880" cy="404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C667D3-A32A-CF5B-C1B9-FC44326E41D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82537" y="1527821"/>
                  <a:ext cx="78120" cy="40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DDEB3CE-6C0C-2416-2BB4-056BD6369CB0}"/>
                    </a:ext>
                  </a:extLst>
                </p14:cNvPr>
                <p14:cNvContentPartPr/>
                <p14:nvPr/>
              </p14:nvContentPartPr>
              <p14:xfrm>
                <a:off x="7945537" y="5533181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DDEB3CE-6C0C-2416-2BB4-056BD6369CB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39417" y="55270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ACDCE91-5B28-8E73-580C-3EF10A09E7DF}"/>
                    </a:ext>
                  </a:extLst>
                </p14:cNvPr>
                <p14:cNvContentPartPr/>
                <p14:nvPr/>
              </p14:nvContentPartPr>
              <p14:xfrm>
                <a:off x="7908817" y="5101541"/>
                <a:ext cx="4008240" cy="480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ACDCE91-5B28-8E73-580C-3EF10A09E7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02697" y="5095421"/>
                  <a:ext cx="402048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6FC63F0-97C8-14A6-9F15-032060150E96}"/>
                    </a:ext>
                  </a:extLst>
                </p14:cNvPr>
                <p14:cNvContentPartPr/>
                <p14:nvPr/>
              </p14:nvContentPartPr>
              <p14:xfrm>
                <a:off x="11489377" y="1158461"/>
                <a:ext cx="307080" cy="3872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6FC63F0-97C8-14A6-9F15-032060150E9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483257" y="1152341"/>
                  <a:ext cx="319320" cy="38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D54A6FE-6DF0-BB11-E55E-2BEA489B2CAC}"/>
                    </a:ext>
                  </a:extLst>
                </p14:cNvPr>
                <p14:cNvContentPartPr/>
                <p14:nvPr/>
              </p14:nvContentPartPr>
              <p14:xfrm>
                <a:off x="11758297" y="4903181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D54A6FE-6DF0-BB11-E55E-2BEA489B2CA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752177" y="48970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02A314-6665-D10E-2383-8095A69327B6}"/>
                    </a:ext>
                  </a:extLst>
                </p14:cNvPr>
                <p14:cNvContentPartPr/>
                <p14:nvPr/>
              </p14:nvContentPartPr>
              <p14:xfrm>
                <a:off x="9564457" y="1348181"/>
                <a:ext cx="280440" cy="4063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02A314-6665-D10E-2383-8095A69327B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558337" y="1342061"/>
                  <a:ext cx="292680" cy="40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BF190BC-4274-1A64-5BBB-CFC6BA91A78F}"/>
                    </a:ext>
                  </a:extLst>
                </p14:cNvPr>
                <p14:cNvContentPartPr/>
                <p14:nvPr/>
              </p14:nvContentPartPr>
              <p14:xfrm>
                <a:off x="9838417" y="5296661"/>
                <a:ext cx="360" cy="40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BF190BC-4274-1A64-5BBB-CFC6BA91A78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832297" y="5290541"/>
                  <a:ext cx="12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AF7330E-0FF4-905A-2233-5C2CE0D203FB}"/>
                    </a:ext>
                  </a:extLst>
                </p14:cNvPr>
                <p14:cNvContentPartPr/>
                <p14:nvPr/>
              </p14:nvContentPartPr>
              <p14:xfrm>
                <a:off x="7981177" y="1717901"/>
                <a:ext cx="3538800" cy="456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AF7330E-0FF4-905A-2233-5C2CE0D203F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975057" y="1711781"/>
                  <a:ext cx="35510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7CCC2F5-0521-18F7-7E62-31D15CABB7C5}"/>
                    </a:ext>
                  </a:extLst>
                </p14:cNvPr>
                <p14:cNvContentPartPr/>
                <p14:nvPr/>
              </p14:nvContentPartPr>
              <p14:xfrm>
                <a:off x="8675257" y="1648421"/>
                <a:ext cx="183960" cy="243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7CCC2F5-0521-18F7-7E62-31D15CABB7C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669137" y="1642301"/>
                  <a:ext cx="196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B3B9176-3645-634E-47C5-3BDF0C292B4F}"/>
                    </a:ext>
                  </a:extLst>
                </p14:cNvPr>
                <p14:cNvContentPartPr/>
                <p14:nvPr/>
              </p14:nvContentPartPr>
              <p14:xfrm>
                <a:off x="8960017" y="1574981"/>
                <a:ext cx="108720" cy="268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B3B9176-3645-634E-47C5-3BDF0C292B4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953897" y="1568861"/>
                  <a:ext cx="1209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BB02F4B-A257-7527-DB01-8BEBAD70E5F4}"/>
                    </a:ext>
                  </a:extLst>
                </p14:cNvPr>
                <p14:cNvContentPartPr/>
                <p14:nvPr/>
              </p14:nvContentPartPr>
              <p14:xfrm>
                <a:off x="8987017" y="1799621"/>
                <a:ext cx="212760" cy="54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BB02F4B-A257-7527-DB01-8BEBAD70E5F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980897" y="1793501"/>
                  <a:ext cx="2250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429C514-5EDC-3B06-154A-03B1DE30A005}"/>
                    </a:ext>
                  </a:extLst>
                </p14:cNvPr>
                <p14:cNvContentPartPr/>
                <p14:nvPr/>
              </p14:nvContentPartPr>
              <p14:xfrm>
                <a:off x="10130737" y="1527461"/>
                <a:ext cx="104760" cy="245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429C514-5EDC-3B06-154A-03B1DE30A00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124617" y="1521341"/>
                  <a:ext cx="117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4FA96D7-B933-2951-6C21-85234512FCDC}"/>
                    </a:ext>
                  </a:extLst>
                </p14:cNvPr>
                <p14:cNvContentPartPr/>
                <p14:nvPr/>
              </p14:nvContentPartPr>
              <p14:xfrm>
                <a:off x="10382017" y="1515221"/>
                <a:ext cx="180720" cy="180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4FA96D7-B933-2951-6C21-85234512FCD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375897" y="1509101"/>
                  <a:ext cx="192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3D91FF9-DE7C-ACA3-0D4C-A30CFA6AE728}"/>
                    </a:ext>
                  </a:extLst>
                </p14:cNvPr>
                <p14:cNvContentPartPr/>
                <p14:nvPr/>
              </p14:nvContentPartPr>
              <p14:xfrm>
                <a:off x="8426857" y="2290661"/>
                <a:ext cx="326160" cy="329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3D91FF9-DE7C-ACA3-0D4C-A30CFA6AE72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20737" y="2284541"/>
                  <a:ext cx="3384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CEBA424-445F-0D25-0D3C-28DBCB33DE15}"/>
                    </a:ext>
                  </a:extLst>
                </p14:cNvPr>
                <p14:cNvContentPartPr/>
                <p14:nvPr/>
              </p14:nvContentPartPr>
              <p14:xfrm>
                <a:off x="8571217" y="2746421"/>
                <a:ext cx="394560" cy="294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CEBA424-445F-0D25-0D3C-28DBCB33DE1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565097" y="2740301"/>
                  <a:ext cx="4068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1FB4A8A-C6B6-0863-965A-E062A755A49C}"/>
                    </a:ext>
                  </a:extLst>
                </p14:cNvPr>
                <p14:cNvContentPartPr/>
                <p14:nvPr/>
              </p14:nvContentPartPr>
              <p14:xfrm>
                <a:off x="10044697" y="2168621"/>
                <a:ext cx="166320" cy="267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1FB4A8A-C6B6-0863-965A-E062A755A49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038577" y="2162501"/>
                  <a:ext cx="1785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4EA240A-2977-F6F6-4226-1D059DB94E5E}"/>
                    </a:ext>
                  </a:extLst>
                </p14:cNvPr>
                <p14:cNvContentPartPr/>
                <p14:nvPr/>
              </p14:nvContentPartPr>
              <p14:xfrm>
                <a:off x="10048297" y="2276261"/>
                <a:ext cx="122760" cy="38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4EA240A-2977-F6F6-4226-1D059DB94E5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042177" y="2270141"/>
                  <a:ext cx="135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A7B3F80-F810-7913-59D7-00B48C5DBB97}"/>
                    </a:ext>
                  </a:extLst>
                </p14:cNvPr>
                <p14:cNvContentPartPr/>
                <p14:nvPr/>
              </p14:nvContentPartPr>
              <p14:xfrm>
                <a:off x="10284457" y="2697101"/>
                <a:ext cx="48240" cy="208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A7B3F80-F810-7913-59D7-00B48C5DBB9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278337" y="2690981"/>
                  <a:ext cx="604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F85266D-F9D4-E3A9-16E6-875513CD419E}"/>
                    </a:ext>
                  </a:extLst>
                </p14:cNvPr>
                <p14:cNvContentPartPr/>
                <p14:nvPr/>
              </p14:nvContentPartPr>
              <p14:xfrm>
                <a:off x="10228297" y="2600261"/>
                <a:ext cx="231480" cy="299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F85266D-F9D4-E3A9-16E6-875513CD419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222177" y="2594141"/>
                  <a:ext cx="2437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08F2471-7201-3B38-6DEA-9F870388609C}"/>
                    </a:ext>
                  </a:extLst>
                </p14:cNvPr>
                <p14:cNvContentPartPr/>
                <p14:nvPr/>
              </p14:nvContentPartPr>
              <p14:xfrm>
                <a:off x="10286617" y="3173381"/>
                <a:ext cx="246240" cy="192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08F2471-7201-3B38-6DEA-9F870388609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280497" y="3167261"/>
                  <a:ext cx="258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DDE5935-7D2F-C090-B8FB-11650F07D51F}"/>
                    </a:ext>
                  </a:extLst>
                </p14:cNvPr>
                <p14:cNvContentPartPr/>
                <p14:nvPr/>
              </p14:nvContentPartPr>
              <p14:xfrm>
                <a:off x="8606137" y="3425381"/>
                <a:ext cx="370800" cy="283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DDE5935-7D2F-C090-B8FB-11650F07D51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600017" y="3419261"/>
                  <a:ext cx="383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262CB0C-0EFF-6F14-FEDB-84B2091E2861}"/>
                    </a:ext>
                  </a:extLst>
                </p14:cNvPr>
                <p14:cNvContentPartPr/>
                <p14:nvPr/>
              </p14:nvContentPartPr>
              <p14:xfrm>
                <a:off x="8495977" y="4071221"/>
                <a:ext cx="205920" cy="207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262CB0C-0EFF-6F14-FEDB-84B2091E286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489857" y="4065101"/>
                  <a:ext cx="2181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C08CC50-F862-0F5D-6856-5EAC3E09BA32}"/>
                    </a:ext>
                  </a:extLst>
                </p14:cNvPr>
                <p14:cNvContentPartPr/>
                <p14:nvPr/>
              </p14:nvContentPartPr>
              <p14:xfrm>
                <a:off x="8750497" y="3971141"/>
                <a:ext cx="164520" cy="186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C08CC50-F862-0F5D-6856-5EAC3E09BA3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744377" y="3965021"/>
                  <a:ext cx="176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5AFEA6A-523E-BAAE-C806-352484BE71A1}"/>
                    </a:ext>
                  </a:extLst>
                </p14:cNvPr>
                <p14:cNvContentPartPr/>
                <p14:nvPr/>
              </p14:nvContentPartPr>
              <p14:xfrm>
                <a:off x="9045697" y="3927941"/>
                <a:ext cx="29520" cy="200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5AFEA6A-523E-BAAE-C806-352484BE71A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039577" y="3921821"/>
                  <a:ext cx="417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C259351-3F22-630F-6EF2-5A2E737304A0}"/>
                    </a:ext>
                  </a:extLst>
                </p14:cNvPr>
                <p14:cNvContentPartPr/>
                <p14:nvPr/>
              </p14:nvContentPartPr>
              <p14:xfrm>
                <a:off x="9147217" y="3893381"/>
                <a:ext cx="22320" cy="250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C259351-3F22-630F-6EF2-5A2E737304A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141097" y="3887261"/>
                  <a:ext cx="345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A527A42-87A3-55DC-0DE0-36E3635717B8}"/>
                    </a:ext>
                  </a:extLst>
                </p14:cNvPr>
                <p14:cNvContentPartPr/>
                <p14:nvPr/>
              </p14:nvContentPartPr>
              <p14:xfrm>
                <a:off x="8699737" y="4507541"/>
                <a:ext cx="216360" cy="295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A527A42-87A3-55DC-0DE0-36E3635717B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693617" y="4501421"/>
                  <a:ext cx="228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29F35DE-719B-1EF7-9AEF-EEB0BE343D60}"/>
                    </a:ext>
                  </a:extLst>
                </p14:cNvPr>
                <p14:cNvContentPartPr/>
                <p14:nvPr/>
              </p14:nvContentPartPr>
              <p14:xfrm>
                <a:off x="10479937" y="3743981"/>
                <a:ext cx="13320" cy="212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29F35DE-719B-1EF7-9AEF-EEB0BE343D6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473817" y="3737861"/>
                  <a:ext cx="255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F26AA3D-0F20-F63B-33D0-487854984B1A}"/>
                    </a:ext>
                  </a:extLst>
                </p14:cNvPr>
                <p14:cNvContentPartPr/>
                <p14:nvPr/>
              </p14:nvContentPartPr>
              <p14:xfrm>
                <a:off x="10355017" y="3683501"/>
                <a:ext cx="284400" cy="325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F26AA3D-0F20-F63B-33D0-487854984B1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348897" y="3677381"/>
                  <a:ext cx="2966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E9CB8C1-60B9-5180-5413-CA418B99149D}"/>
                    </a:ext>
                  </a:extLst>
                </p14:cNvPr>
                <p14:cNvContentPartPr/>
                <p14:nvPr/>
              </p14:nvContentPartPr>
              <p14:xfrm>
                <a:off x="10279417" y="4346981"/>
                <a:ext cx="137880" cy="210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E9CB8C1-60B9-5180-5413-CA418B99149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273297" y="4340861"/>
                  <a:ext cx="150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8A33131-3019-71B1-7C3F-8688B2FC6294}"/>
                    </a:ext>
                  </a:extLst>
                </p14:cNvPr>
                <p14:cNvContentPartPr/>
                <p14:nvPr/>
              </p14:nvContentPartPr>
              <p14:xfrm>
                <a:off x="10271137" y="4239701"/>
                <a:ext cx="155160" cy="601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8A33131-3019-71B1-7C3F-8688B2FC629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265017" y="4233581"/>
                  <a:ext cx="167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45A72DD-FCCE-D552-4097-037659587D88}"/>
                    </a:ext>
                  </a:extLst>
                </p14:cNvPr>
                <p14:cNvContentPartPr/>
                <p14:nvPr/>
              </p14:nvContentPartPr>
              <p14:xfrm>
                <a:off x="10298857" y="4366781"/>
                <a:ext cx="186480" cy="96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45A72DD-FCCE-D552-4097-037659587D8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292737" y="4360661"/>
                  <a:ext cx="198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41B1815-BA89-EBD9-678C-08D63FF5EED2}"/>
                    </a:ext>
                  </a:extLst>
                </p14:cNvPr>
                <p14:cNvContentPartPr/>
                <p14:nvPr/>
              </p14:nvContentPartPr>
              <p14:xfrm>
                <a:off x="8781817" y="5005781"/>
                <a:ext cx="168120" cy="344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41B1815-BA89-EBD9-678C-08D63FF5EED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775697" y="4999661"/>
                  <a:ext cx="1803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ABF8579-135B-6516-59F2-726BCBBF90AB}"/>
                    </a:ext>
                  </a:extLst>
                </p14:cNvPr>
                <p14:cNvContentPartPr/>
                <p14:nvPr/>
              </p14:nvContentPartPr>
              <p14:xfrm>
                <a:off x="8843017" y="5198021"/>
                <a:ext cx="198000" cy="38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ABF8579-135B-6516-59F2-726BCBBF90A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836897" y="5191901"/>
                  <a:ext cx="210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9DAAC4F-E3DE-022A-D116-C5B20E6E54DD}"/>
                    </a:ext>
                  </a:extLst>
                </p14:cNvPr>
                <p14:cNvContentPartPr/>
                <p14:nvPr/>
              </p14:nvContentPartPr>
              <p14:xfrm>
                <a:off x="10328737" y="4842701"/>
                <a:ext cx="8280" cy="202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9DAAC4F-E3DE-022A-D116-C5B20E6E54D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322617" y="4836581"/>
                  <a:ext cx="20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F210745-F340-B473-75D0-0951635E7680}"/>
                    </a:ext>
                  </a:extLst>
                </p14:cNvPr>
                <p14:cNvContentPartPr/>
                <p14:nvPr/>
              </p14:nvContentPartPr>
              <p14:xfrm>
                <a:off x="10248097" y="4786181"/>
                <a:ext cx="291600" cy="349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F210745-F340-B473-75D0-0951635E768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241977" y="4780061"/>
                  <a:ext cx="3038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EB6595E-12B6-0972-4328-270F1DF550FE}"/>
                    </a:ext>
                  </a:extLst>
                </p14:cNvPr>
                <p14:cNvContentPartPr/>
                <p14:nvPr/>
              </p14:nvContentPartPr>
              <p14:xfrm>
                <a:off x="10697737" y="4757381"/>
                <a:ext cx="177120" cy="341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EB6595E-12B6-0972-4328-270F1DF550F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691617" y="4751261"/>
                  <a:ext cx="1893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AFE563D-4F1D-FD54-7A5C-00755FA971E8}"/>
                    </a:ext>
                  </a:extLst>
                </p14:cNvPr>
                <p14:cNvContentPartPr/>
                <p14:nvPr/>
              </p14:nvContentPartPr>
              <p14:xfrm>
                <a:off x="10722937" y="4785101"/>
                <a:ext cx="182160" cy="137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AFE563D-4F1D-FD54-7A5C-00755FA971E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716817" y="4778981"/>
                  <a:ext cx="1944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EEFB10E-6192-7568-8B94-05825B53B607}"/>
                    </a:ext>
                  </a:extLst>
                </p14:cNvPr>
                <p14:cNvContentPartPr/>
                <p14:nvPr/>
              </p14:nvContentPartPr>
              <p14:xfrm>
                <a:off x="8647177" y="1038221"/>
                <a:ext cx="6480" cy="214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EEFB10E-6192-7568-8B94-05825B53B60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641057" y="1032101"/>
                  <a:ext cx="18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7A469E5-E751-15E2-4F5E-FDBBD11BF881}"/>
                    </a:ext>
                  </a:extLst>
                </p14:cNvPr>
                <p14:cNvContentPartPr/>
                <p14:nvPr/>
              </p14:nvContentPartPr>
              <p14:xfrm>
                <a:off x="10673977" y="931301"/>
                <a:ext cx="97200" cy="311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7A469E5-E751-15E2-4F5E-FDBBD11BF88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667857" y="925181"/>
                  <a:ext cx="10944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A49D209-BE27-FB6A-2268-44975F8FF093}"/>
              </a:ext>
            </a:extLst>
          </p:cNvPr>
          <p:cNvGrpSpPr/>
          <p:nvPr/>
        </p:nvGrpSpPr>
        <p:grpSpPr>
          <a:xfrm>
            <a:off x="11087617" y="66221"/>
            <a:ext cx="417960" cy="541800"/>
            <a:chOff x="11087617" y="66221"/>
            <a:chExt cx="417960" cy="54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E769E35-044D-A080-BE3E-869BECA8C62C}"/>
                    </a:ext>
                  </a:extLst>
                </p14:cNvPr>
                <p14:cNvContentPartPr/>
                <p14:nvPr/>
              </p14:nvContentPartPr>
              <p14:xfrm>
                <a:off x="11240977" y="192941"/>
                <a:ext cx="140760" cy="340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E769E35-044D-A080-BE3E-869BECA8C62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234857" y="186821"/>
                  <a:ext cx="1530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BED1166-54AE-A16B-4A52-FD996EA9B257}"/>
                    </a:ext>
                  </a:extLst>
                </p14:cNvPr>
                <p14:cNvContentPartPr/>
                <p14:nvPr/>
              </p14:nvContentPartPr>
              <p14:xfrm>
                <a:off x="11087617" y="66221"/>
                <a:ext cx="417960" cy="541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BED1166-54AE-A16B-4A52-FD996EA9B25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081497" y="60101"/>
                  <a:ext cx="430200" cy="55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2AD8F65B-817E-D9D1-2ECE-67158AAE739F}"/>
                  </a:ext>
                </a:extLst>
              </p14:cNvPr>
              <p14:cNvContentPartPr/>
              <p14:nvPr/>
            </p14:nvContentPartPr>
            <p14:xfrm>
              <a:off x="8489857" y="4759541"/>
              <a:ext cx="790200" cy="8247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2AD8F65B-817E-D9D1-2ECE-67158AAE739F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8480857" y="4750901"/>
                <a:ext cx="807840" cy="84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CED633B-F56C-40C6-215D-CAB23A2ADAD0}"/>
              </a:ext>
            </a:extLst>
          </p:cNvPr>
          <p:cNvGrpSpPr/>
          <p:nvPr/>
        </p:nvGrpSpPr>
        <p:grpSpPr>
          <a:xfrm>
            <a:off x="1382017" y="5258501"/>
            <a:ext cx="1092960" cy="693000"/>
            <a:chOff x="1382017" y="5258501"/>
            <a:chExt cx="1092960" cy="69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E94A204-D7B9-5FDD-CDDC-A7670DAD0345}"/>
                    </a:ext>
                  </a:extLst>
                </p14:cNvPr>
                <p14:cNvContentPartPr/>
                <p14:nvPr/>
              </p14:nvContentPartPr>
              <p14:xfrm>
                <a:off x="1382017" y="5258501"/>
                <a:ext cx="591840" cy="6930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E94A204-D7B9-5FDD-CDDC-A7670DAD034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373377" y="5249501"/>
                  <a:ext cx="60948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B1084FF-2ACB-DBAB-432E-DB70F0F2B4CC}"/>
                    </a:ext>
                  </a:extLst>
                </p14:cNvPr>
                <p14:cNvContentPartPr/>
                <p14:nvPr/>
              </p14:nvContentPartPr>
              <p14:xfrm>
                <a:off x="2114977" y="5580341"/>
                <a:ext cx="360000" cy="3204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B1084FF-2ACB-DBAB-432E-DB70F0F2B4C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105977" y="5571701"/>
                  <a:ext cx="377640" cy="33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C381B675-A846-6FE2-58E0-9BB45182CCB5}"/>
                  </a:ext>
                </a:extLst>
              </p14:cNvPr>
              <p14:cNvContentPartPr/>
              <p14:nvPr/>
            </p14:nvContentPartPr>
            <p14:xfrm>
              <a:off x="3900577" y="5393501"/>
              <a:ext cx="383400" cy="2613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C381B675-A846-6FE2-58E0-9BB45182CCB5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891937" y="5384501"/>
                <a:ext cx="4010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04E18F9-AE0C-1E71-6605-584D72600EBA}"/>
                  </a:ext>
                </a:extLst>
              </p14:cNvPr>
              <p14:cNvContentPartPr/>
              <p14:nvPr/>
            </p14:nvContentPartPr>
            <p14:xfrm>
              <a:off x="9390577" y="4984181"/>
              <a:ext cx="196560" cy="11448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04E18F9-AE0C-1E71-6605-584D72600EBA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9381577" y="4975541"/>
                <a:ext cx="2142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883FF2E-C632-3909-F029-63748C0D29E9}"/>
                  </a:ext>
                </a:extLst>
              </p14:cNvPr>
              <p14:cNvContentPartPr/>
              <p14:nvPr/>
            </p14:nvContentPartPr>
            <p14:xfrm>
              <a:off x="11174737" y="4778981"/>
              <a:ext cx="324000" cy="1112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883FF2E-C632-3909-F029-63748C0D29E9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11165737" y="4769981"/>
                <a:ext cx="341640" cy="1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293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FDB0DE2-396C-13FC-C0B1-67D9145DE90E}"/>
              </a:ext>
            </a:extLst>
          </p:cNvPr>
          <p:cNvGrpSpPr/>
          <p:nvPr/>
        </p:nvGrpSpPr>
        <p:grpSpPr>
          <a:xfrm>
            <a:off x="500377" y="254861"/>
            <a:ext cx="1308600" cy="446400"/>
            <a:chOff x="500377" y="254861"/>
            <a:chExt cx="1308600" cy="44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B14668-D40B-5702-8E74-C085FB4A2B70}"/>
                    </a:ext>
                  </a:extLst>
                </p14:cNvPr>
                <p14:cNvContentPartPr/>
                <p14:nvPr/>
              </p14:nvContentPartPr>
              <p14:xfrm>
                <a:off x="500377" y="408221"/>
                <a:ext cx="164880" cy="293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EB14668-D40B-5702-8E74-C085FB4A2B7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4257" y="402101"/>
                  <a:ext cx="177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C297C9-4C8D-38AF-14DB-1A44170D160C}"/>
                    </a:ext>
                  </a:extLst>
                </p14:cNvPr>
                <p14:cNvContentPartPr/>
                <p14:nvPr/>
              </p14:nvContentPartPr>
              <p14:xfrm>
                <a:off x="799177" y="435221"/>
                <a:ext cx="174240" cy="187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C297C9-4C8D-38AF-14DB-1A44170D16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3057" y="429101"/>
                  <a:ext cx="186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5A14D49-A100-6CC7-C4A5-F26AC5AC5DE8}"/>
                    </a:ext>
                  </a:extLst>
                </p14:cNvPr>
                <p14:cNvContentPartPr/>
                <p14:nvPr/>
              </p14:nvContentPartPr>
              <p14:xfrm>
                <a:off x="1063057" y="311381"/>
                <a:ext cx="40680" cy="364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5A14D49-A100-6CC7-C4A5-F26AC5AC5D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6937" y="305261"/>
                  <a:ext cx="529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EC208D-BC0E-1E98-1BF1-BCB842B76B4D}"/>
                    </a:ext>
                  </a:extLst>
                </p14:cNvPr>
                <p14:cNvContentPartPr/>
                <p14:nvPr/>
              </p14:nvContentPartPr>
              <p14:xfrm>
                <a:off x="1192297" y="466901"/>
                <a:ext cx="138600" cy="176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EC208D-BC0E-1E98-1BF1-BCB842B76B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6177" y="460781"/>
                  <a:ext cx="150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351E1E-DCA4-6036-63E1-5ECBD6F9EE23}"/>
                    </a:ext>
                  </a:extLst>
                </p14:cNvPr>
                <p14:cNvContentPartPr/>
                <p14:nvPr/>
              </p14:nvContentPartPr>
              <p14:xfrm>
                <a:off x="1468417" y="450701"/>
                <a:ext cx="133560" cy="188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3351E1E-DCA4-6036-63E1-5ECBD6F9EE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2297" y="444581"/>
                  <a:ext cx="145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D5546E-7BEE-3E35-4A03-934E14F8591C}"/>
                    </a:ext>
                  </a:extLst>
                </p14:cNvPr>
                <p14:cNvContentPartPr/>
                <p14:nvPr/>
              </p14:nvContentPartPr>
              <p14:xfrm>
                <a:off x="1628617" y="254861"/>
                <a:ext cx="180360" cy="442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7D5546E-7BEE-3E35-4A03-934E14F859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22497" y="248741"/>
                  <a:ext cx="192600" cy="45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9CEC4BD-D1C7-A365-2812-6C29080EC4F5}"/>
              </a:ext>
            </a:extLst>
          </p:cNvPr>
          <p:cNvGrpSpPr/>
          <p:nvPr/>
        </p:nvGrpSpPr>
        <p:grpSpPr>
          <a:xfrm>
            <a:off x="2498017" y="349901"/>
            <a:ext cx="280800" cy="248040"/>
            <a:chOff x="2498017" y="349901"/>
            <a:chExt cx="28080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86C7AF1-D419-E68C-0645-07D8418742FE}"/>
                    </a:ext>
                  </a:extLst>
                </p14:cNvPr>
                <p14:cNvContentPartPr/>
                <p14:nvPr/>
              </p14:nvContentPartPr>
              <p14:xfrm>
                <a:off x="2524297" y="349901"/>
                <a:ext cx="105120" cy="248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86C7AF1-D419-E68C-0645-07D8418742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18177" y="343781"/>
                  <a:ext cx="1173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A4FFB1E-3114-F050-2989-0C31D3A2D369}"/>
                    </a:ext>
                  </a:extLst>
                </p14:cNvPr>
                <p14:cNvContentPartPr/>
                <p14:nvPr/>
              </p14:nvContentPartPr>
              <p14:xfrm>
                <a:off x="2527177" y="360341"/>
                <a:ext cx="168120" cy="214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A4FFB1E-3114-F050-2989-0C31D3A2D3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21057" y="354221"/>
                  <a:ext cx="180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1EFC23-1049-7295-4A17-07AFCC5ABD46}"/>
                    </a:ext>
                  </a:extLst>
                </p14:cNvPr>
                <p14:cNvContentPartPr/>
                <p14:nvPr/>
              </p14:nvContentPartPr>
              <p14:xfrm>
                <a:off x="2498017" y="398861"/>
                <a:ext cx="280800" cy="29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1EFC23-1049-7295-4A17-07AFCC5ABD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91897" y="392741"/>
                  <a:ext cx="29304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037281-F4B7-DB1F-8C49-9CCF0A96AFB4}"/>
              </a:ext>
            </a:extLst>
          </p:cNvPr>
          <p:cNvGrpSpPr/>
          <p:nvPr/>
        </p:nvGrpSpPr>
        <p:grpSpPr>
          <a:xfrm>
            <a:off x="3481537" y="282581"/>
            <a:ext cx="775440" cy="505440"/>
            <a:chOff x="3481537" y="282581"/>
            <a:chExt cx="775440" cy="50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B64CB9F-37F5-22F5-3D60-4ED833F526EE}"/>
                    </a:ext>
                  </a:extLst>
                </p14:cNvPr>
                <p14:cNvContentPartPr/>
                <p14:nvPr/>
              </p14:nvContentPartPr>
              <p14:xfrm>
                <a:off x="3506737" y="321101"/>
                <a:ext cx="43200" cy="466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B64CB9F-37F5-22F5-3D60-4ED833F526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00617" y="314981"/>
                  <a:ext cx="5544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B39179-84BE-3D95-80B0-FA56808F4C4A}"/>
                    </a:ext>
                  </a:extLst>
                </p14:cNvPr>
                <p14:cNvContentPartPr/>
                <p14:nvPr/>
              </p14:nvContentPartPr>
              <p14:xfrm>
                <a:off x="3481537" y="282581"/>
                <a:ext cx="182160" cy="207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B39179-84BE-3D95-80B0-FA56808F4C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75417" y="276461"/>
                  <a:ext cx="194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8FE8454-F631-491E-EEC9-15C89B0C0AB3}"/>
                    </a:ext>
                  </a:extLst>
                </p14:cNvPr>
                <p14:cNvContentPartPr/>
                <p14:nvPr/>
              </p14:nvContentPartPr>
              <p14:xfrm>
                <a:off x="3701857" y="357461"/>
                <a:ext cx="146880" cy="246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8FE8454-F631-491E-EEC9-15C89B0C0A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95737" y="351341"/>
                  <a:ext cx="159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D013CB-CF35-9A50-34C3-3E56D96407F1}"/>
                    </a:ext>
                  </a:extLst>
                </p14:cNvPr>
                <p14:cNvContentPartPr/>
                <p14:nvPr/>
              </p14:nvContentPartPr>
              <p14:xfrm>
                <a:off x="3928657" y="383381"/>
                <a:ext cx="87120" cy="129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D013CB-CF35-9A50-34C3-3E56D96407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22537" y="377261"/>
                  <a:ext cx="99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3A7CA3-22CA-2D3C-E782-A04B38856A7A}"/>
                    </a:ext>
                  </a:extLst>
                </p14:cNvPr>
                <p14:cNvContentPartPr/>
                <p14:nvPr/>
              </p14:nvContentPartPr>
              <p14:xfrm>
                <a:off x="4085257" y="386981"/>
                <a:ext cx="171720" cy="227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3A7CA3-22CA-2D3C-E782-A04B38856A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79137" y="380861"/>
                  <a:ext cx="18396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56C327A-C2A0-B615-D50B-E34A00F442C8}"/>
              </a:ext>
            </a:extLst>
          </p:cNvPr>
          <p:cNvGrpSpPr/>
          <p:nvPr/>
        </p:nvGrpSpPr>
        <p:grpSpPr>
          <a:xfrm>
            <a:off x="4931257" y="210221"/>
            <a:ext cx="1161720" cy="443880"/>
            <a:chOff x="4931257" y="210221"/>
            <a:chExt cx="1161720" cy="44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A7230D-06C7-8808-BB0E-2B4BA6837D8F}"/>
                    </a:ext>
                  </a:extLst>
                </p14:cNvPr>
                <p14:cNvContentPartPr/>
                <p14:nvPr/>
              </p14:nvContentPartPr>
              <p14:xfrm>
                <a:off x="5013337" y="210221"/>
                <a:ext cx="13320" cy="443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A7230D-06C7-8808-BB0E-2B4BA6837D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07217" y="204101"/>
                  <a:ext cx="255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7CE6222-AC44-D069-542A-98F6F67C8340}"/>
                    </a:ext>
                  </a:extLst>
                </p14:cNvPr>
                <p14:cNvContentPartPr/>
                <p14:nvPr/>
              </p14:nvContentPartPr>
              <p14:xfrm>
                <a:off x="4931257" y="393461"/>
                <a:ext cx="196200" cy="64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7CE6222-AC44-D069-542A-98F6F67C834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25137" y="387341"/>
                  <a:ext cx="2084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14D3005-D2E0-B1A4-E97B-67DD6FB7C683}"/>
                    </a:ext>
                  </a:extLst>
                </p14:cNvPr>
                <p14:cNvContentPartPr/>
                <p14:nvPr/>
              </p14:nvContentPartPr>
              <p14:xfrm>
                <a:off x="5192617" y="511901"/>
                <a:ext cx="183240" cy="130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14D3005-D2E0-B1A4-E97B-67DD6FB7C6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86497" y="505781"/>
                  <a:ext cx="195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B11EC8-1462-FBF0-9BE3-E830F88212C8}"/>
                    </a:ext>
                  </a:extLst>
                </p14:cNvPr>
                <p14:cNvContentPartPr/>
                <p14:nvPr/>
              </p14:nvContentPartPr>
              <p14:xfrm>
                <a:off x="5398897" y="321101"/>
                <a:ext cx="106200" cy="297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B11EC8-1462-FBF0-9BE3-E830F88212C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2777" y="314981"/>
                  <a:ext cx="1184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F3D8D54-4AC4-CA8B-7486-0B47E6FE655B}"/>
                    </a:ext>
                  </a:extLst>
                </p14:cNvPr>
                <p14:cNvContentPartPr/>
                <p14:nvPr/>
              </p14:nvContentPartPr>
              <p14:xfrm>
                <a:off x="5556217" y="289421"/>
                <a:ext cx="61560" cy="346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F3D8D54-4AC4-CA8B-7486-0B47E6FE655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50097" y="283301"/>
                  <a:ext cx="738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FF2E36F-7F6F-57A5-988C-90641F927D20}"/>
                    </a:ext>
                  </a:extLst>
                </p14:cNvPr>
                <p14:cNvContentPartPr/>
                <p14:nvPr/>
              </p14:nvContentPartPr>
              <p14:xfrm>
                <a:off x="5662417" y="439901"/>
                <a:ext cx="100080" cy="213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FF2E36F-7F6F-57A5-988C-90641F927D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56297" y="433781"/>
                  <a:ext cx="1123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AEA901B-6386-2919-B5CF-5FBF4F6BD957}"/>
                    </a:ext>
                  </a:extLst>
                </p14:cNvPr>
                <p14:cNvContentPartPr/>
                <p14:nvPr/>
              </p14:nvContentPartPr>
              <p14:xfrm>
                <a:off x="5867977" y="286181"/>
                <a:ext cx="52920" cy="231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AEA901B-6386-2919-B5CF-5FBF4F6BD9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1857" y="280061"/>
                  <a:ext cx="651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9C21850-8121-411B-7C1A-D71BAA78CD63}"/>
                    </a:ext>
                  </a:extLst>
                </p14:cNvPr>
                <p14:cNvContentPartPr/>
                <p14:nvPr/>
              </p14:nvContentPartPr>
              <p14:xfrm>
                <a:off x="5886337" y="483821"/>
                <a:ext cx="206640" cy="4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9C21850-8121-411B-7C1A-D71BAA78CD6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80217" y="477701"/>
                  <a:ext cx="21888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30E82B4-4498-662A-A0F2-FC67B6290EE0}"/>
              </a:ext>
            </a:extLst>
          </p:cNvPr>
          <p:cNvGrpSpPr/>
          <p:nvPr/>
        </p:nvGrpSpPr>
        <p:grpSpPr>
          <a:xfrm>
            <a:off x="6511657" y="331181"/>
            <a:ext cx="321480" cy="227520"/>
            <a:chOff x="6511657" y="331181"/>
            <a:chExt cx="321480" cy="2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5E8D0F9-0129-8A24-9D01-3439D59359F5}"/>
                    </a:ext>
                  </a:extLst>
                </p14:cNvPr>
                <p14:cNvContentPartPr/>
                <p14:nvPr/>
              </p14:nvContentPartPr>
              <p14:xfrm>
                <a:off x="6511657" y="331181"/>
                <a:ext cx="153720" cy="197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5E8D0F9-0129-8A24-9D01-3439D59359F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05537" y="325061"/>
                  <a:ext cx="165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A24F0A-D47F-0645-B7BB-CE81520264D7}"/>
                    </a:ext>
                  </a:extLst>
                </p14:cNvPr>
                <p14:cNvContentPartPr/>
                <p14:nvPr/>
              </p14:nvContentPartPr>
              <p14:xfrm>
                <a:off x="6725497" y="365021"/>
                <a:ext cx="107640" cy="193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A24F0A-D47F-0645-B7BB-CE81520264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19377" y="358901"/>
                  <a:ext cx="11988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34B584F-9485-33E1-549C-58DAA96D1E75}"/>
                  </a:ext>
                </a:extLst>
              </p14:cNvPr>
              <p14:cNvContentPartPr/>
              <p14:nvPr/>
            </p14:nvContentPartPr>
            <p14:xfrm>
              <a:off x="7268737" y="362141"/>
              <a:ext cx="142920" cy="249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34B584F-9485-33E1-549C-58DAA96D1E7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62617" y="356021"/>
                <a:ext cx="15516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13DB33B9-FD5C-B0A4-513B-08957101B99B}"/>
              </a:ext>
            </a:extLst>
          </p:cNvPr>
          <p:cNvGrpSpPr/>
          <p:nvPr/>
        </p:nvGrpSpPr>
        <p:grpSpPr>
          <a:xfrm>
            <a:off x="8085217" y="183221"/>
            <a:ext cx="1058040" cy="370080"/>
            <a:chOff x="8085217" y="183221"/>
            <a:chExt cx="1058040" cy="3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14D80F-107D-6885-86BC-B4C7BA394AAB}"/>
                    </a:ext>
                  </a:extLst>
                </p14:cNvPr>
                <p14:cNvContentPartPr/>
                <p14:nvPr/>
              </p14:nvContentPartPr>
              <p14:xfrm>
                <a:off x="8085217" y="307421"/>
                <a:ext cx="8280" cy="236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14D80F-107D-6885-86BC-B4C7BA394AA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79097" y="301301"/>
                  <a:ext cx="20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126B43-EEE2-40D5-2AF2-4F26AC77A29B}"/>
                    </a:ext>
                  </a:extLst>
                </p14:cNvPr>
                <p14:cNvContentPartPr/>
                <p14:nvPr/>
              </p14:nvContentPartPr>
              <p14:xfrm>
                <a:off x="8099977" y="183221"/>
                <a:ext cx="2160" cy="12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126B43-EEE2-40D5-2AF2-4F26AC77A2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93857" y="177101"/>
                  <a:ext cx="14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F0B27BE-C9B8-7A76-24A5-72C727B824C9}"/>
                    </a:ext>
                  </a:extLst>
                </p14:cNvPr>
                <p14:cNvContentPartPr/>
                <p14:nvPr/>
              </p14:nvContentPartPr>
              <p14:xfrm>
                <a:off x="8201497" y="355661"/>
                <a:ext cx="156960" cy="197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F0B27BE-C9B8-7A76-24A5-72C727B824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95377" y="349541"/>
                  <a:ext cx="169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E790FBB-CD90-92FB-D664-2792AAAAC0DE}"/>
                    </a:ext>
                  </a:extLst>
                </p14:cNvPr>
                <p14:cNvContentPartPr/>
                <p14:nvPr/>
              </p14:nvContentPartPr>
              <p14:xfrm>
                <a:off x="8448817" y="342341"/>
                <a:ext cx="162000" cy="205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E790FBB-CD90-92FB-D664-2792AAAAC0D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42697" y="336221"/>
                  <a:ext cx="174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CA301F0-DA92-FA97-3501-45FBFC0953C8}"/>
                    </a:ext>
                  </a:extLst>
                </p14:cNvPr>
                <p14:cNvContentPartPr/>
                <p14:nvPr/>
              </p14:nvContentPartPr>
              <p14:xfrm>
                <a:off x="8684977" y="302021"/>
                <a:ext cx="140040" cy="196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CA301F0-DA92-FA97-3501-45FBFC0953C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78857" y="295901"/>
                  <a:ext cx="152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549B2EA-E6BB-2827-2013-447FB541943F}"/>
                    </a:ext>
                  </a:extLst>
                </p14:cNvPr>
                <p14:cNvContentPartPr/>
                <p14:nvPr/>
              </p14:nvContentPartPr>
              <p14:xfrm>
                <a:off x="8896297" y="270341"/>
                <a:ext cx="246960" cy="246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549B2EA-E6BB-2827-2013-447FB541943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90177" y="264221"/>
                  <a:ext cx="25920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9930EDE-BF84-B16F-5E2B-012476A1D35A}"/>
              </a:ext>
            </a:extLst>
          </p:cNvPr>
          <p:cNvGrpSpPr/>
          <p:nvPr/>
        </p:nvGrpSpPr>
        <p:grpSpPr>
          <a:xfrm>
            <a:off x="9569137" y="217781"/>
            <a:ext cx="701280" cy="415440"/>
            <a:chOff x="9569137" y="217781"/>
            <a:chExt cx="701280" cy="41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3FA7F5-F258-792B-DA48-09138D8210D9}"/>
                    </a:ext>
                  </a:extLst>
                </p14:cNvPr>
                <p14:cNvContentPartPr/>
                <p14:nvPr/>
              </p14:nvContentPartPr>
              <p14:xfrm>
                <a:off x="9578497" y="267461"/>
                <a:ext cx="122040" cy="298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3FA7F5-F258-792B-DA48-09138D8210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72377" y="261341"/>
                  <a:ext cx="134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CCBEECC-3A72-F0FF-2488-88F3F76A3C7F}"/>
                    </a:ext>
                  </a:extLst>
                </p14:cNvPr>
                <p14:cNvContentPartPr/>
                <p14:nvPr/>
              </p14:nvContentPartPr>
              <p14:xfrm>
                <a:off x="9569137" y="217781"/>
                <a:ext cx="209160" cy="50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CCBEECC-3A72-F0FF-2488-88F3F76A3C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63017" y="211661"/>
                  <a:ext cx="221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E64BFCA-E904-32BF-CB72-7340D71DF564}"/>
                    </a:ext>
                  </a:extLst>
                </p14:cNvPr>
                <p14:cNvContentPartPr/>
                <p14:nvPr/>
              </p14:nvContentPartPr>
              <p14:xfrm>
                <a:off x="9785137" y="378341"/>
                <a:ext cx="76680" cy="181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E64BFCA-E904-32BF-CB72-7340D71DF56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79017" y="372221"/>
                  <a:ext cx="889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6FBC684-103F-AD45-CA4B-D4118FA35A47}"/>
                    </a:ext>
                  </a:extLst>
                </p14:cNvPr>
                <p14:cNvContentPartPr/>
                <p14:nvPr/>
              </p14:nvContentPartPr>
              <p14:xfrm>
                <a:off x="9951817" y="406061"/>
                <a:ext cx="18720" cy="211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6FBC684-103F-AD45-CA4B-D4118FA35A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45697" y="399941"/>
                  <a:ext cx="30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889EB6F-6D92-B766-2E49-99F6AC70F13A}"/>
                    </a:ext>
                  </a:extLst>
                </p14:cNvPr>
                <p14:cNvContentPartPr/>
                <p14:nvPr/>
              </p14:nvContentPartPr>
              <p14:xfrm>
                <a:off x="10063417" y="505061"/>
                <a:ext cx="186120" cy="128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889EB6F-6D92-B766-2E49-99F6AC70F13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57297" y="498941"/>
                  <a:ext cx="198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2F2C91B-D331-C2E3-497F-2238432D7C3E}"/>
                    </a:ext>
                  </a:extLst>
                </p14:cNvPr>
                <p14:cNvContentPartPr/>
                <p14:nvPr/>
              </p14:nvContentPartPr>
              <p14:xfrm>
                <a:off x="10249177" y="243701"/>
                <a:ext cx="21240" cy="370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2F2C91B-D331-C2E3-497F-2238432D7C3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43057" y="237581"/>
                  <a:ext cx="33480" cy="38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957B548-6900-F6CE-F0D4-90295B7D6445}"/>
              </a:ext>
            </a:extLst>
          </p:cNvPr>
          <p:cNvGrpSpPr/>
          <p:nvPr/>
        </p:nvGrpSpPr>
        <p:grpSpPr>
          <a:xfrm>
            <a:off x="727537" y="1006181"/>
            <a:ext cx="1212480" cy="436680"/>
            <a:chOff x="727537" y="1006181"/>
            <a:chExt cx="1212480" cy="4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C9D5879-BED5-A5F1-57F9-08D1E77EB41C}"/>
                    </a:ext>
                  </a:extLst>
                </p14:cNvPr>
                <p14:cNvContentPartPr/>
                <p14:nvPr/>
              </p14:nvContentPartPr>
              <p14:xfrm>
                <a:off x="779017" y="1036781"/>
                <a:ext cx="141120" cy="406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C9D5879-BED5-A5F1-57F9-08D1E77EB41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2897" y="1030661"/>
                  <a:ext cx="1533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82FC904-FA7B-033D-8FF3-AF89E1B2BA51}"/>
                    </a:ext>
                  </a:extLst>
                </p14:cNvPr>
                <p14:cNvContentPartPr/>
                <p14:nvPr/>
              </p14:nvContentPartPr>
              <p14:xfrm>
                <a:off x="727537" y="1213541"/>
                <a:ext cx="103320" cy="52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82FC904-FA7B-033D-8FF3-AF89E1B2BA5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1417" y="1207421"/>
                  <a:ext cx="1155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EF38F79-C923-A883-8666-D7BBC4CC29D7}"/>
                    </a:ext>
                  </a:extLst>
                </p14:cNvPr>
                <p14:cNvContentPartPr/>
                <p14:nvPr/>
              </p14:nvContentPartPr>
              <p14:xfrm>
                <a:off x="978817" y="1083221"/>
                <a:ext cx="332280" cy="299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EF38F79-C923-A883-8666-D7BBC4CC29D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2697" y="1077101"/>
                  <a:ext cx="3445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A860D0F-8B7D-D814-625D-181A88FD211D}"/>
                    </a:ext>
                  </a:extLst>
                </p14:cNvPr>
                <p14:cNvContentPartPr/>
                <p14:nvPr/>
              </p14:nvContentPartPr>
              <p14:xfrm>
                <a:off x="1398577" y="1055501"/>
                <a:ext cx="71280" cy="290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A860D0F-8B7D-D814-625D-181A88FD21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92457" y="1049381"/>
                  <a:ext cx="835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9CD6616-254E-CF27-92CB-FC5FDAB26E3D}"/>
                    </a:ext>
                  </a:extLst>
                </p14:cNvPr>
                <p14:cNvContentPartPr/>
                <p14:nvPr/>
              </p14:nvContentPartPr>
              <p14:xfrm>
                <a:off x="1500457" y="1164221"/>
                <a:ext cx="83880" cy="143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9CD6616-254E-CF27-92CB-FC5FDAB26E3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94337" y="1158101"/>
                  <a:ext cx="96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CD8A5C-8C77-2029-F390-BF691F89514C}"/>
                    </a:ext>
                  </a:extLst>
                </p14:cNvPr>
                <p14:cNvContentPartPr/>
                <p14:nvPr/>
              </p14:nvContentPartPr>
              <p14:xfrm>
                <a:off x="1726537" y="1006181"/>
                <a:ext cx="36360" cy="261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CD8A5C-8C77-2029-F390-BF691F89514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20417" y="1000061"/>
                  <a:ext cx="486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21EAC41-910B-2BCE-209D-9636F0476B3B}"/>
                    </a:ext>
                  </a:extLst>
                </p14:cNvPr>
                <p14:cNvContentPartPr/>
                <p14:nvPr/>
              </p14:nvContentPartPr>
              <p14:xfrm>
                <a:off x="1691617" y="1241261"/>
                <a:ext cx="248400" cy="30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21EAC41-910B-2BCE-209D-9636F0476B3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85497" y="1235141"/>
                  <a:ext cx="2606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971D417-FDD9-BE34-FAEF-19287F5236D6}"/>
              </a:ext>
            </a:extLst>
          </p:cNvPr>
          <p:cNvGrpSpPr/>
          <p:nvPr/>
        </p:nvGrpSpPr>
        <p:grpSpPr>
          <a:xfrm>
            <a:off x="2511697" y="1046861"/>
            <a:ext cx="306360" cy="205920"/>
            <a:chOff x="2511697" y="1046861"/>
            <a:chExt cx="30636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5820EAF-3FA0-17F7-4630-C4BF32DCBBC7}"/>
                    </a:ext>
                  </a:extLst>
                </p14:cNvPr>
                <p14:cNvContentPartPr/>
                <p14:nvPr/>
              </p14:nvContentPartPr>
              <p14:xfrm>
                <a:off x="2511697" y="1046861"/>
                <a:ext cx="125640" cy="196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5820EAF-3FA0-17F7-4630-C4BF32DCBBC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05577" y="1040741"/>
                  <a:ext cx="137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360909C-9C15-372B-CFCE-DF603262840B}"/>
                    </a:ext>
                  </a:extLst>
                </p14:cNvPr>
                <p14:cNvContentPartPr/>
                <p14:nvPr/>
              </p14:nvContentPartPr>
              <p14:xfrm>
                <a:off x="2680537" y="1064861"/>
                <a:ext cx="137520" cy="187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360909C-9C15-372B-CFCE-DF603262840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74417" y="1058741"/>
                  <a:ext cx="14976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CE1D529-5A0C-72CF-59B8-292AFE1EE536}"/>
                  </a:ext>
                </a:extLst>
              </p14:cNvPr>
              <p14:cNvContentPartPr/>
              <p14:nvPr/>
            </p14:nvContentPartPr>
            <p14:xfrm>
              <a:off x="3221977" y="968381"/>
              <a:ext cx="122040" cy="376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CE1D529-5A0C-72CF-59B8-292AFE1EE53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215857" y="962261"/>
                <a:ext cx="13428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55297B2-4A14-FB4A-4E39-8D5D9484BD56}"/>
                  </a:ext>
                </a:extLst>
              </p14:cNvPr>
              <p14:cNvContentPartPr/>
              <p14:nvPr/>
            </p14:nvContentPartPr>
            <p14:xfrm>
              <a:off x="5072377" y="749861"/>
              <a:ext cx="2273040" cy="142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55297B2-4A14-FB4A-4E39-8D5D9484BD5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063377" y="741221"/>
                <a:ext cx="22906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2AEC1CD-5A82-003E-3605-E141E55BC273}"/>
                  </a:ext>
                </a:extLst>
              </p14:cNvPr>
              <p14:cNvContentPartPr/>
              <p14:nvPr/>
            </p14:nvContentPartPr>
            <p14:xfrm>
              <a:off x="725737" y="1589741"/>
              <a:ext cx="2806560" cy="1796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2AEC1CD-5A82-003E-3605-E141E55BC27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17097" y="1581101"/>
                <a:ext cx="282420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E910A95A-BE30-D361-C70D-19DC136DCCDB}"/>
              </a:ext>
            </a:extLst>
          </p:cNvPr>
          <p:cNvGrpSpPr/>
          <p:nvPr/>
        </p:nvGrpSpPr>
        <p:grpSpPr>
          <a:xfrm>
            <a:off x="4636777" y="1098701"/>
            <a:ext cx="625320" cy="478800"/>
            <a:chOff x="4636777" y="1098701"/>
            <a:chExt cx="62532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31E898A-65D3-624C-7ACF-5F8B568791B8}"/>
                    </a:ext>
                  </a:extLst>
                </p14:cNvPr>
                <p14:cNvContentPartPr/>
                <p14:nvPr/>
              </p14:nvContentPartPr>
              <p14:xfrm>
                <a:off x="4636777" y="1258541"/>
                <a:ext cx="194760" cy="213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31E898A-65D3-624C-7ACF-5F8B568791B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30657" y="1252421"/>
                  <a:ext cx="2070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7A43D6F-BE2D-3EF9-3521-B0AEE63D5C83}"/>
                    </a:ext>
                  </a:extLst>
                </p14:cNvPr>
                <p14:cNvContentPartPr/>
                <p14:nvPr/>
              </p14:nvContentPartPr>
              <p14:xfrm>
                <a:off x="5009017" y="1289861"/>
                <a:ext cx="253080" cy="214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7A43D6F-BE2D-3EF9-3521-B0AEE63D5C8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02897" y="1283741"/>
                  <a:ext cx="2653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11882F3-9E30-BF33-11DC-3D21016ACD2E}"/>
                    </a:ext>
                  </a:extLst>
                </p14:cNvPr>
                <p14:cNvContentPartPr/>
                <p14:nvPr/>
              </p14:nvContentPartPr>
              <p14:xfrm>
                <a:off x="5241577" y="1098701"/>
                <a:ext cx="8280" cy="478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11882F3-9E30-BF33-11DC-3D21016ACD2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35457" y="1092581"/>
                  <a:ext cx="2052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C389791-96F6-322D-7EB9-BC3A6164B127}"/>
              </a:ext>
            </a:extLst>
          </p:cNvPr>
          <p:cNvGrpSpPr/>
          <p:nvPr/>
        </p:nvGrpSpPr>
        <p:grpSpPr>
          <a:xfrm>
            <a:off x="6290257" y="1185101"/>
            <a:ext cx="386280" cy="218160"/>
            <a:chOff x="6290257" y="1185101"/>
            <a:chExt cx="386280" cy="2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2348D9D-EDFC-1C70-D106-BECD4F59C0B4}"/>
                    </a:ext>
                  </a:extLst>
                </p14:cNvPr>
                <p14:cNvContentPartPr/>
                <p14:nvPr/>
              </p14:nvContentPartPr>
              <p14:xfrm>
                <a:off x="6290257" y="1185101"/>
                <a:ext cx="226800" cy="218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2348D9D-EDFC-1C70-D106-BECD4F59C0B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84137" y="1178981"/>
                  <a:ext cx="239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5942A63-A923-278D-D089-1B5591AAAAFF}"/>
                    </a:ext>
                  </a:extLst>
                </p14:cNvPr>
                <p14:cNvContentPartPr/>
                <p14:nvPr/>
              </p14:nvContentPartPr>
              <p14:xfrm>
                <a:off x="6646657" y="1311101"/>
                <a:ext cx="29880" cy="56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5942A63-A923-278D-D089-1B5591AAAA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40537" y="1304981"/>
                  <a:ext cx="4212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29AE9A6-0E09-81CD-5BA1-880AFE5BAF81}"/>
              </a:ext>
            </a:extLst>
          </p:cNvPr>
          <p:cNvGrpSpPr/>
          <p:nvPr/>
        </p:nvGrpSpPr>
        <p:grpSpPr>
          <a:xfrm>
            <a:off x="6941137" y="1097981"/>
            <a:ext cx="268560" cy="343440"/>
            <a:chOff x="6941137" y="1097981"/>
            <a:chExt cx="26856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6E58A00-48EC-BC09-08AB-D07F40117264}"/>
                    </a:ext>
                  </a:extLst>
                </p14:cNvPr>
                <p14:cNvContentPartPr/>
                <p14:nvPr/>
              </p14:nvContentPartPr>
              <p14:xfrm>
                <a:off x="6941137" y="1097981"/>
                <a:ext cx="145440" cy="278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6E58A00-48EC-BC09-08AB-D07F4011726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35017" y="1091861"/>
                  <a:ext cx="157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C82C8E4-D77F-37D2-AF40-6125B9E0CE3D}"/>
                    </a:ext>
                  </a:extLst>
                </p14:cNvPr>
                <p14:cNvContentPartPr/>
                <p14:nvPr/>
              </p14:nvContentPartPr>
              <p14:xfrm>
                <a:off x="7206817" y="1173581"/>
                <a:ext cx="2880" cy="267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C82C8E4-D77F-37D2-AF40-6125B9E0CE3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00697" y="1167461"/>
                  <a:ext cx="1512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434F01F-95AC-AA2A-75FD-48BF0CBC2EFB}"/>
              </a:ext>
            </a:extLst>
          </p:cNvPr>
          <p:cNvGrpSpPr/>
          <p:nvPr/>
        </p:nvGrpSpPr>
        <p:grpSpPr>
          <a:xfrm>
            <a:off x="7593097" y="1212101"/>
            <a:ext cx="226800" cy="169200"/>
            <a:chOff x="7593097" y="1212101"/>
            <a:chExt cx="226800" cy="16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EC10C87-4693-749A-1682-58D8C0D0A7D4}"/>
                    </a:ext>
                  </a:extLst>
                </p14:cNvPr>
                <p14:cNvContentPartPr/>
                <p14:nvPr/>
              </p14:nvContentPartPr>
              <p14:xfrm>
                <a:off x="7627297" y="1212101"/>
                <a:ext cx="152640" cy="30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EC10C87-4693-749A-1682-58D8C0D0A7D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21177" y="1205981"/>
                  <a:ext cx="164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72FFEAB-CC0F-1CB5-120C-349A2B1F1018}"/>
                    </a:ext>
                  </a:extLst>
                </p14:cNvPr>
                <p14:cNvContentPartPr/>
                <p14:nvPr/>
              </p14:nvContentPartPr>
              <p14:xfrm>
                <a:off x="7593097" y="1337021"/>
                <a:ext cx="226800" cy="44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72FFEAB-CC0F-1CB5-120C-349A2B1F101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86977" y="1330901"/>
                  <a:ext cx="23904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0CBB18F-BAD3-EC72-7C6F-CB52402C5408}"/>
              </a:ext>
            </a:extLst>
          </p:cNvPr>
          <p:cNvGrpSpPr/>
          <p:nvPr/>
        </p:nvGrpSpPr>
        <p:grpSpPr>
          <a:xfrm>
            <a:off x="8130217" y="1006901"/>
            <a:ext cx="886320" cy="414000"/>
            <a:chOff x="8130217" y="1006901"/>
            <a:chExt cx="88632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52219A6-9DD3-F84C-2361-96AD346AEC6D}"/>
                    </a:ext>
                  </a:extLst>
                </p14:cNvPr>
                <p14:cNvContentPartPr/>
                <p14:nvPr/>
              </p14:nvContentPartPr>
              <p14:xfrm>
                <a:off x="8130217" y="1006901"/>
                <a:ext cx="196920" cy="414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52219A6-9DD3-F84C-2361-96AD346AEC6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24097" y="1000781"/>
                  <a:ext cx="2091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32FE3CD-0D15-CCDC-EEE5-AD0B504257DA}"/>
                    </a:ext>
                  </a:extLst>
                </p14:cNvPr>
                <p14:cNvContentPartPr/>
                <p14:nvPr/>
              </p14:nvContentPartPr>
              <p14:xfrm>
                <a:off x="8483737" y="1267541"/>
                <a:ext cx="30240" cy="44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32FE3CD-0D15-CCDC-EEE5-AD0B504257D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77617" y="1261421"/>
                  <a:ext cx="42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A14609D-B930-3D2B-B0D0-F035711E9554}"/>
                    </a:ext>
                  </a:extLst>
                </p14:cNvPr>
                <p14:cNvContentPartPr/>
                <p14:nvPr/>
              </p14:nvContentPartPr>
              <p14:xfrm>
                <a:off x="8677417" y="1059461"/>
                <a:ext cx="158040" cy="245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A14609D-B930-3D2B-B0D0-F035711E955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71297" y="1053341"/>
                  <a:ext cx="170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02BC7F3-379A-316B-F1D4-F0424E5E2B11}"/>
                    </a:ext>
                  </a:extLst>
                </p14:cNvPr>
                <p14:cNvContentPartPr/>
                <p14:nvPr/>
              </p14:nvContentPartPr>
              <p14:xfrm>
                <a:off x="8985577" y="1085381"/>
                <a:ext cx="30960" cy="284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02BC7F3-379A-316B-F1D4-F0424E5E2B1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9457" y="1079261"/>
                  <a:ext cx="43200" cy="29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72C70D3-6A53-338E-9AE0-6FB1ACDA67CB}"/>
                  </a:ext>
                </a:extLst>
              </p14:cNvPr>
              <p14:cNvContentPartPr/>
              <p14:nvPr/>
            </p14:nvContentPartPr>
            <p14:xfrm>
              <a:off x="6222937" y="1612421"/>
              <a:ext cx="2892960" cy="1296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72C70D3-6A53-338E-9AE0-6FB1ACDA67C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213937" y="1603421"/>
                <a:ext cx="2910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69E6ED4-BB7C-6E91-4134-0B022424B1C9}"/>
                  </a:ext>
                </a:extLst>
              </p14:cNvPr>
              <p14:cNvContentPartPr/>
              <p14:nvPr/>
            </p14:nvContentPartPr>
            <p14:xfrm>
              <a:off x="19777" y="1427741"/>
              <a:ext cx="11580840" cy="5144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69E6ED4-BB7C-6E91-4134-0B022424B1C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777" y="1418741"/>
                <a:ext cx="11598480" cy="53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31D889E-50A3-67FE-60D7-4E6E0CA24EB6}"/>
              </a:ext>
            </a:extLst>
          </p:cNvPr>
          <p:cNvGrpSpPr/>
          <p:nvPr/>
        </p:nvGrpSpPr>
        <p:grpSpPr>
          <a:xfrm>
            <a:off x="442777" y="2161421"/>
            <a:ext cx="1243080" cy="632520"/>
            <a:chOff x="442777" y="2161421"/>
            <a:chExt cx="1243080" cy="63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6C9720-1674-36FA-6E9F-4913684AD330}"/>
                    </a:ext>
                  </a:extLst>
                </p14:cNvPr>
                <p14:cNvContentPartPr/>
                <p14:nvPr/>
              </p14:nvContentPartPr>
              <p14:xfrm>
                <a:off x="442777" y="2318741"/>
                <a:ext cx="118800" cy="149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6C9720-1674-36FA-6E9F-4913684AD33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6657" y="2312621"/>
                  <a:ext cx="131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4C7FAA4-59E6-658A-8EAF-31F7A362344A}"/>
                    </a:ext>
                  </a:extLst>
                </p14:cNvPr>
                <p14:cNvContentPartPr/>
                <p14:nvPr/>
              </p14:nvContentPartPr>
              <p14:xfrm>
                <a:off x="640057" y="2273381"/>
                <a:ext cx="158760" cy="171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4C7FAA4-59E6-658A-8EAF-31F7A362344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33937" y="2267261"/>
                  <a:ext cx="171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CEEF45E-A9D4-3DC7-386C-FD56ED70E06C}"/>
                    </a:ext>
                  </a:extLst>
                </p14:cNvPr>
                <p14:cNvContentPartPr/>
                <p14:nvPr/>
              </p14:nvContentPartPr>
              <p14:xfrm>
                <a:off x="908257" y="2166821"/>
                <a:ext cx="18720" cy="350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CEEF45E-A9D4-3DC7-386C-FD56ED70E06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2137" y="2160701"/>
                  <a:ext cx="30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301E8B1-2FCF-A697-6B3B-44B2C6643B7D}"/>
                    </a:ext>
                  </a:extLst>
                </p14:cNvPr>
                <p14:cNvContentPartPr/>
                <p14:nvPr/>
              </p14:nvContentPartPr>
              <p14:xfrm>
                <a:off x="870097" y="2306141"/>
                <a:ext cx="175320" cy="40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301E8B1-2FCF-A697-6B3B-44B2C6643B7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3977" y="2300021"/>
                  <a:ext cx="187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5238246-5633-FF96-0B77-F6809CFD28BF}"/>
                    </a:ext>
                  </a:extLst>
                </p14:cNvPr>
                <p14:cNvContentPartPr/>
                <p14:nvPr/>
              </p14:nvContentPartPr>
              <p14:xfrm>
                <a:off x="1074577" y="2221541"/>
                <a:ext cx="126000" cy="437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5238246-5633-FF96-0B77-F6809CFD28B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68457" y="2215421"/>
                  <a:ext cx="1382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C3EB0A8-9D8A-6B7F-21B0-E231255C1D63}"/>
                    </a:ext>
                  </a:extLst>
                </p14:cNvPr>
                <p14:cNvContentPartPr/>
                <p14:nvPr/>
              </p14:nvContentPartPr>
              <p14:xfrm>
                <a:off x="1301737" y="2240621"/>
                <a:ext cx="111240" cy="137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C3EB0A8-9D8A-6B7F-21B0-E231255C1D6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95617" y="2234501"/>
                  <a:ext cx="1234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B197CD0-A3FA-DB78-AB94-3FBDC1A636F1}"/>
                    </a:ext>
                  </a:extLst>
                </p14:cNvPr>
                <p14:cNvContentPartPr/>
                <p14:nvPr/>
              </p14:nvContentPartPr>
              <p14:xfrm>
                <a:off x="1560217" y="2161421"/>
                <a:ext cx="28440" cy="352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B197CD0-A3FA-DB78-AB94-3FBDC1A636F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54097" y="2155301"/>
                  <a:ext cx="406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81BCDB9-9C58-8843-8C55-9860E93D4EE5}"/>
                    </a:ext>
                  </a:extLst>
                </p14:cNvPr>
                <p14:cNvContentPartPr/>
                <p14:nvPr/>
              </p14:nvContentPartPr>
              <p14:xfrm>
                <a:off x="1513417" y="2286341"/>
                <a:ext cx="172440" cy="9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81BCDB9-9C58-8843-8C55-9860E93D4EE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07297" y="2280221"/>
                  <a:ext cx="1846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EAD439C-B7A1-FF01-C3F6-6A2E75CD8162}"/>
                    </a:ext>
                  </a:extLst>
                </p14:cNvPr>
                <p14:cNvContentPartPr/>
                <p14:nvPr/>
              </p14:nvContentPartPr>
              <p14:xfrm>
                <a:off x="727537" y="2619701"/>
                <a:ext cx="545760" cy="66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EAD439C-B7A1-FF01-C3F6-6A2E75CD816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1417" y="2613581"/>
                  <a:ext cx="558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8AB4B54-67AE-0B60-61C6-CB8ABCE0B801}"/>
                    </a:ext>
                  </a:extLst>
                </p14:cNvPr>
                <p14:cNvContentPartPr/>
                <p14:nvPr/>
              </p14:nvContentPartPr>
              <p14:xfrm>
                <a:off x="768577" y="2711861"/>
                <a:ext cx="543240" cy="82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8AB4B54-67AE-0B60-61C6-CB8ABCE0B80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2457" y="2705741"/>
                  <a:ext cx="55548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EAEEEFD-17E5-CBD6-455A-340CBA16C2CB}"/>
              </a:ext>
            </a:extLst>
          </p:cNvPr>
          <p:cNvGrpSpPr/>
          <p:nvPr/>
        </p:nvGrpSpPr>
        <p:grpSpPr>
          <a:xfrm>
            <a:off x="2319457" y="78821"/>
            <a:ext cx="829440" cy="746280"/>
            <a:chOff x="2319457" y="78821"/>
            <a:chExt cx="829440" cy="74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19E099E-E0A1-42EB-04BF-907E5FEE1508}"/>
                    </a:ext>
                  </a:extLst>
                </p14:cNvPr>
                <p14:cNvContentPartPr/>
                <p14:nvPr/>
              </p14:nvContentPartPr>
              <p14:xfrm>
                <a:off x="2319457" y="78821"/>
                <a:ext cx="672480" cy="746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19E099E-E0A1-42EB-04BF-907E5FEE150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10457" y="70181"/>
                  <a:ext cx="69012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C718E12-489F-A46A-2E35-D3DD3844D42A}"/>
                    </a:ext>
                  </a:extLst>
                </p14:cNvPr>
                <p14:cNvContentPartPr/>
                <p14:nvPr/>
              </p14:nvContentPartPr>
              <p14:xfrm>
                <a:off x="2940817" y="200861"/>
                <a:ext cx="168840" cy="122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C718E12-489F-A46A-2E35-D3DD3844D42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32177" y="192221"/>
                  <a:ext cx="186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73F6009-3ACE-8A1E-64F5-D497B4482367}"/>
                    </a:ext>
                  </a:extLst>
                </p14:cNvPr>
                <p14:cNvContentPartPr/>
                <p14:nvPr/>
              </p14:nvContentPartPr>
              <p14:xfrm>
                <a:off x="2987617" y="285461"/>
                <a:ext cx="161280" cy="131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73F6009-3ACE-8A1E-64F5-D497B448236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78617" y="276821"/>
                  <a:ext cx="17892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8427BDB-49AF-3D9B-5EA1-0F939FB65674}"/>
              </a:ext>
            </a:extLst>
          </p:cNvPr>
          <p:cNvGrpSpPr/>
          <p:nvPr/>
        </p:nvGrpSpPr>
        <p:grpSpPr>
          <a:xfrm>
            <a:off x="3036577" y="1935701"/>
            <a:ext cx="6189120" cy="4432680"/>
            <a:chOff x="3036577" y="1935701"/>
            <a:chExt cx="6189120" cy="443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265A180-11AD-6A85-54E9-C898CC0F8975}"/>
                    </a:ext>
                  </a:extLst>
                </p14:cNvPr>
                <p14:cNvContentPartPr/>
                <p14:nvPr/>
              </p14:nvContentPartPr>
              <p14:xfrm>
                <a:off x="3497017" y="2315501"/>
                <a:ext cx="183240" cy="244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265A180-11AD-6A85-54E9-C898CC0F897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490897" y="2309381"/>
                  <a:ext cx="195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097416E-CCF2-B6DD-C02B-044E40A587B2}"/>
                    </a:ext>
                  </a:extLst>
                </p14:cNvPr>
                <p14:cNvContentPartPr/>
                <p14:nvPr/>
              </p14:nvContentPartPr>
              <p14:xfrm>
                <a:off x="3781057" y="2314061"/>
                <a:ext cx="23040" cy="207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097416E-CCF2-B6DD-C02B-044E40A587B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74937" y="2307941"/>
                  <a:ext cx="35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7069498-4E97-6F3E-7157-D1E751A60B2D}"/>
                    </a:ext>
                  </a:extLst>
                </p14:cNvPr>
                <p14:cNvContentPartPr/>
                <p14:nvPr/>
              </p14:nvContentPartPr>
              <p14:xfrm>
                <a:off x="5033497" y="2265101"/>
                <a:ext cx="190800" cy="234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7069498-4E97-6F3E-7157-D1E751A60B2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027377" y="2258981"/>
                  <a:ext cx="2030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F0E01A3-10B4-65F5-FDE2-31F5AFF34128}"/>
                    </a:ext>
                  </a:extLst>
                </p14:cNvPr>
                <p14:cNvContentPartPr/>
                <p14:nvPr/>
              </p14:nvContentPartPr>
              <p14:xfrm>
                <a:off x="5321137" y="2262221"/>
                <a:ext cx="162720" cy="188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F0E01A3-10B4-65F5-FDE2-31F5AFF3412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15017" y="2256101"/>
                  <a:ext cx="174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F053615-BECD-0BEA-80A2-1A65D194053D}"/>
                    </a:ext>
                  </a:extLst>
                </p14:cNvPr>
                <p14:cNvContentPartPr/>
                <p14:nvPr/>
              </p14:nvContentPartPr>
              <p14:xfrm>
                <a:off x="6881737" y="2183741"/>
                <a:ext cx="201600" cy="245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F053615-BECD-0BEA-80A2-1A65D194053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875617" y="2177621"/>
                  <a:ext cx="2138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017D411-7EA0-3DFE-505D-8EC1D404E180}"/>
                    </a:ext>
                  </a:extLst>
                </p14:cNvPr>
                <p14:cNvContentPartPr/>
                <p14:nvPr/>
              </p14:nvContentPartPr>
              <p14:xfrm>
                <a:off x="7158937" y="2170061"/>
                <a:ext cx="6480" cy="299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017D411-7EA0-3DFE-505D-8EC1D404E18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52817" y="2163941"/>
                  <a:ext cx="187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92C4ED0-78CC-C59F-46A2-4B42D58FF35B}"/>
                    </a:ext>
                  </a:extLst>
                </p14:cNvPr>
                <p14:cNvContentPartPr/>
                <p14:nvPr/>
              </p14:nvContentPartPr>
              <p14:xfrm>
                <a:off x="8310937" y="2154581"/>
                <a:ext cx="138600" cy="195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92C4ED0-78CC-C59F-46A2-4B42D58FF35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04817" y="2148461"/>
                  <a:ext cx="1508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127B5BA-E910-097D-1B12-8A9EEC8B07D0}"/>
                    </a:ext>
                  </a:extLst>
                </p14:cNvPr>
                <p14:cNvContentPartPr/>
                <p14:nvPr/>
              </p14:nvContentPartPr>
              <p14:xfrm>
                <a:off x="8582737" y="2099501"/>
                <a:ext cx="165600" cy="192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127B5BA-E910-097D-1B12-8A9EEC8B07D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576617" y="2093381"/>
                  <a:ext cx="177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93E4935-523B-C144-75CA-79A3E6C370D5}"/>
                    </a:ext>
                  </a:extLst>
                </p14:cNvPr>
                <p14:cNvContentPartPr/>
                <p14:nvPr/>
              </p14:nvContentPartPr>
              <p14:xfrm>
                <a:off x="4348417" y="2081861"/>
                <a:ext cx="316800" cy="4286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93E4935-523B-C144-75CA-79A3E6C370D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42297" y="2075741"/>
                  <a:ext cx="329040" cy="42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83B4168-8D80-7553-8FEA-7896C23CD6A0}"/>
                    </a:ext>
                  </a:extLst>
                </p14:cNvPr>
                <p14:cNvContentPartPr/>
                <p14:nvPr/>
              </p14:nvContentPartPr>
              <p14:xfrm>
                <a:off x="6204577" y="2070341"/>
                <a:ext cx="205200" cy="4175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83B4168-8D80-7553-8FEA-7896C23CD6A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98457" y="2064221"/>
                  <a:ext cx="217440" cy="41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A3A6549-57DD-8D34-EF1F-12B4D57A4069}"/>
                    </a:ext>
                  </a:extLst>
                </p14:cNvPr>
                <p14:cNvContentPartPr/>
                <p14:nvPr/>
              </p14:nvContentPartPr>
              <p14:xfrm>
                <a:off x="7667977" y="1935701"/>
                <a:ext cx="168480" cy="4280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A3A6549-57DD-8D34-EF1F-12B4D57A406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61857" y="1929581"/>
                  <a:ext cx="180720" cy="42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C9CC0BC-42D5-C1B9-CB0A-123D92A0CE06}"/>
                    </a:ext>
                  </a:extLst>
                </p14:cNvPr>
                <p14:cNvContentPartPr/>
                <p14:nvPr/>
              </p14:nvContentPartPr>
              <p14:xfrm>
                <a:off x="3036577" y="2494781"/>
                <a:ext cx="6189120" cy="319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C9CC0BC-42D5-C1B9-CB0A-123D92A0CE0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30457" y="2488661"/>
                  <a:ext cx="6201360" cy="33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D50A5C8-DC67-8C67-2B79-EAAFA07BE30D}"/>
                  </a:ext>
                </a:extLst>
              </p14:cNvPr>
              <p14:cNvContentPartPr/>
              <p14:nvPr/>
            </p14:nvContentPartPr>
            <p14:xfrm>
              <a:off x="8143897" y="672821"/>
              <a:ext cx="2019960" cy="1191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D50A5C8-DC67-8C67-2B79-EAAFA07BE30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134897" y="663821"/>
                <a:ext cx="2037600" cy="13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2BE8549-9CEE-822D-3BE5-A5BC0EB5B7EC}"/>
              </a:ext>
            </a:extLst>
          </p:cNvPr>
          <p:cNvGrpSpPr/>
          <p:nvPr/>
        </p:nvGrpSpPr>
        <p:grpSpPr>
          <a:xfrm>
            <a:off x="3588817" y="2898701"/>
            <a:ext cx="169200" cy="235440"/>
            <a:chOff x="3588817" y="2898701"/>
            <a:chExt cx="169200" cy="2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FD6A75C-3273-1CA9-DD63-F0B6423DF87D}"/>
                    </a:ext>
                  </a:extLst>
                </p14:cNvPr>
                <p14:cNvContentPartPr/>
                <p14:nvPr/>
              </p14:nvContentPartPr>
              <p14:xfrm>
                <a:off x="3588817" y="2898701"/>
                <a:ext cx="88920" cy="222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FD6A75C-3273-1CA9-DD63-F0B6423DF87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80177" y="2890061"/>
                  <a:ext cx="1065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8564539-11C1-0711-40C1-707779FE7A77}"/>
                    </a:ext>
                  </a:extLst>
                </p14:cNvPr>
                <p14:cNvContentPartPr/>
                <p14:nvPr/>
              </p14:nvContentPartPr>
              <p14:xfrm>
                <a:off x="3608977" y="3110021"/>
                <a:ext cx="149040" cy="241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8564539-11C1-0711-40C1-707779FE7A7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599977" y="3101021"/>
                  <a:ext cx="1666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79CD055-10D0-3754-3DB5-524B7C2F7C7A}"/>
              </a:ext>
            </a:extLst>
          </p:cNvPr>
          <p:cNvGrpSpPr/>
          <p:nvPr/>
        </p:nvGrpSpPr>
        <p:grpSpPr>
          <a:xfrm>
            <a:off x="4737937" y="2896181"/>
            <a:ext cx="135000" cy="280800"/>
            <a:chOff x="4737937" y="2896181"/>
            <a:chExt cx="13500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C4E0AF0-C05B-5FE4-0BE8-84520B79F2D3}"/>
                    </a:ext>
                  </a:extLst>
                </p14:cNvPr>
                <p14:cNvContentPartPr/>
                <p14:nvPr/>
              </p14:nvContentPartPr>
              <p14:xfrm>
                <a:off x="4751977" y="2896181"/>
                <a:ext cx="102600" cy="280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C4E0AF0-C05B-5FE4-0BE8-84520B79F2D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43337" y="2887541"/>
                  <a:ext cx="1202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D47E8BD-BA1B-A621-C357-661434D2FC08}"/>
                    </a:ext>
                  </a:extLst>
                </p14:cNvPr>
                <p14:cNvContentPartPr/>
                <p14:nvPr/>
              </p14:nvContentPartPr>
              <p14:xfrm>
                <a:off x="4737937" y="3025781"/>
                <a:ext cx="135000" cy="10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D47E8BD-BA1B-A621-C357-661434D2FC0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29297" y="3017141"/>
                  <a:ext cx="15264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914A412-3F2D-5F5A-430C-B98B65B51D0C}"/>
                  </a:ext>
                </a:extLst>
              </p14:cNvPr>
              <p14:cNvContentPartPr/>
              <p14:nvPr/>
            </p14:nvContentPartPr>
            <p14:xfrm>
              <a:off x="6720457" y="2748221"/>
              <a:ext cx="237960" cy="2988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914A412-3F2D-5F5A-430C-B98B65B51D0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711817" y="2739581"/>
                <a:ext cx="255600" cy="31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CAB38D8-B2ED-CCD6-546B-19F7C00EB80D}"/>
              </a:ext>
            </a:extLst>
          </p:cNvPr>
          <p:cNvGrpSpPr/>
          <p:nvPr/>
        </p:nvGrpSpPr>
        <p:grpSpPr>
          <a:xfrm>
            <a:off x="8024377" y="2804381"/>
            <a:ext cx="175680" cy="248400"/>
            <a:chOff x="8024377" y="2804381"/>
            <a:chExt cx="17568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857784A-E650-A0E1-E317-531522CCCA62}"/>
                    </a:ext>
                  </a:extLst>
                </p14:cNvPr>
                <p14:cNvContentPartPr/>
                <p14:nvPr/>
              </p14:nvContentPartPr>
              <p14:xfrm>
                <a:off x="8024377" y="2804381"/>
                <a:ext cx="127440" cy="2484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857784A-E650-A0E1-E317-531522CCCA6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15737" y="2795741"/>
                  <a:ext cx="1450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26CB495-E43E-F3A9-68E2-B9C7DF3268DF}"/>
                    </a:ext>
                  </a:extLst>
                </p14:cNvPr>
                <p14:cNvContentPartPr/>
                <p14:nvPr/>
              </p14:nvContentPartPr>
              <p14:xfrm>
                <a:off x="8040577" y="2896181"/>
                <a:ext cx="159480" cy="47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26CB495-E43E-F3A9-68E2-B9C7DF3268D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031937" y="2887181"/>
                  <a:ext cx="177120" cy="6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C16CC89-6C25-B6C9-8C17-38D41F92B5A5}"/>
                  </a:ext>
                </a:extLst>
              </p14:cNvPr>
              <p14:cNvContentPartPr/>
              <p14:nvPr/>
            </p14:nvContentPartPr>
            <p14:xfrm>
              <a:off x="3628057" y="3449861"/>
              <a:ext cx="257760" cy="2624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C16CC89-6C25-B6C9-8C17-38D41F92B5A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619417" y="3440861"/>
                <a:ext cx="275400" cy="28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8718B58-4C59-39DD-73E8-3B8B3475ED28}"/>
              </a:ext>
            </a:extLst>
          </p:cNvPr>
          <p:cNvGrpSpPr/>
          <p:nvPr/>
        </p:nvGrpSpPr>
        <p:grpSpPr>
          <a:xfrm>
            <a:off x="4818577" y="3389741"/>
            <a:ext cx="172440" cy="285120"/>
            <a:chOff x="4818577" y="3389741"/>
            <a:chExt cx="17244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3933995-759F-44D1-08F0-666BE754F19D}"/>
                    </a:ext>
                  </a:extLst>
                </p14:cNvPr>
                <p14:cNvContentPartPr/>
                <p14:nvPr/>
              </p14:nvContentPartPr>
              <p14:xfrm>
                <a:off x="4818577" y="3389741"/>
                <a:ext cx="162720" cy="285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3933995-759F-44D1-08F0-666BE754F19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09937" y="3380741"/>
                  <a:ext cx="1803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70C0865-FB6A-D2F6-7471-DE83AE1DBA45}"/>
                    </a:ext>
                  </a:extLst>
                </p14:cNvPr>
                <p14:cNvContentPartPr/>
                <p14:nvPr/>
              </p14:nvContentPartPr>
              <p14:xfrm>
                <a:off x="4826497" y="3518981"/>
                <a:ext cx="164520" cy="39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70C0865-FB6A-D2F6-7471-DE83AE1DBA4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17497" y="3509981"/>
                  <a:ext cx="18216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8CC7642-7D61-B5B4-0DA3-BC7C50717A78}"/>
                  </a:ext>
                </a:extLst>
              </p14:cNvPr>
              <p14:cNvContentPartPr/>
              <p14:nvPr/>
            </p14:nvContentPartPr>
            <p14:xfrm>
              <a:off x="6833497" y="3292541"/>
              <a:ext cx="361800" cy="2714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8CC7642-7D61-B5B4-0DA3-BC7C50717A7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824497" y="3283541"/>
                <a:ext cx="379440" cy="28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809B3FD-8B41-2ACB-CF78-049BF58F5615}"/>
              </a:ext>
            </a:extLst>
          </p:cNvPr>
          <p:cNvGrpSpPr/>
          <p:nvPr/>
        </p:nvGrpSpPr>
        <p:grpSpPr>
          <a:xfrm>
            <a:off x="8056417" y="3268781"/>
            <a:ext cx="204840" cy="285480"/>
            <a:chOff x="8056417" y="3268781"/>
            <a:chExt cx="20484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E40856C-50E4-A31B-29A1-6B508F696263}"/>
                    </a:ext>
                  </a:extLst>
                </p14:cNvPr>
                <p14:cNvContentPartPr/>
                <p14:nvPr/>
              </p14:nvContentPartPr>
              <p14:xfrm>
                <a:off x="8080177" y="3331781"/>
                <a:ext cx="15840" cy="222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E40856C-50E4-A31B-29A1-6B508F69626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71177" y="3322781"/>
                  <a:ext cx="334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4159B86-913A-01E6-2BD3-605EB54DC26B}"/>
                    </a:ext>
                  </a:extLst>
                </p14:cNvPr>
                <p14:cNvContentPartPr/>
                <p14:nvPr/>
              </p14:nvContentPartPr>
              <p14:xfrm>
                <a:off x="8056417" y="3268781"/>
                <a:ext cx="204840" cy="275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4159B86-913A-01E6-2BD3-605EB54DC26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047777" y="3259781"/>
                  <a:ext cx="222480" cy="29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A951F38-C588-E888-703F-846386BE6360}"/>
                  </a:ext>
                </a:extLst>
              </p14:cNvPr>
              <p14:cNvContentPartPr/>
              <p14:nvPr/>
            </p14:nvContentPartPr>
            <p14:xfrm>
              <a:off x="3577297" y="3932621"/>
              <a:ext cx="320400" cy="2880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A951F38-C588-E888-703F-846386BE6360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568297" y="3923981"/>
                <a:ext cx="338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7C4FEF2-1189-F6E0-7509-6B2142D561BE}"/>
                  </a:ext>
                </a:extLst>
              </p14:cNvPr>
              <p14:cNvContentPartPr/>
              <p14:nvPr/>
            </p14:nvContentPartPr>
            <p14:xfrm>
              <a:off x="6905137" y="3792581"/>
              <a:ext cx="282240" cy="3121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7C4FEF2-1189-F6E0-7509-6B2142D561B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896137" y="3783581"/>
                <a:ext cx="299880" cy="3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04B4295-9768-031E-85BE-8C01904CB233}"/>
              </a:ext>
            </a:extLst>
          </p:cNvPr>
          <p:cNvGrpSpPr/>
          <p:nvPr/>
        </p:nvGrpSpPr>
        <p:grpSpPr>
          <a:xfrm>
            <a:off x="8051017" y="3810581"/>
            <a:ext cx="212760" cy="246960"/>
            <a:chOff x="8051017" y="3810581"/>
            <a:chExt cx="21276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3DFB5CD-C816-2F3D-3B20-C5B0929291AF}"/>
                    </a:ext>
                  </a:extLst>
                </p14:cNvPr>
                <p14:cNvContentPartPr/>
                <p14:nvPr/>
              </p14:nvContentPartPr>
              <p14:xfrm>
                <a:off x="8056057" y="3810581"/>
                <a:ext cx="165240" cy="246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3DFB5CD-C816-2F3D-3B20-C5B0929291A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047057" y="3801941"/>
                  <a:ext cx="1828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25265E8-283D-80D2-4ADF-4D61E4EBF5AE}"/>
                    </a:ext>
                  </a:extLst>
                </p14:cNvPr>
                <p14:cNvContentPartPr/>
                <p14:nvPr/>
              </p14:nvContentPartPr>
              <p14:xfrm>
                <a:off x="8051017" y="3898061"/>
                <a:ext cx="212760" cy="64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25265E8-283D-80D2-4ADF-4D61E4EBF5A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042377" y="3889061"/>
                  <a:ext cx="230400" cy="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CBE2A34-0F9E-53B3-5AEB-C07025D3579D}"/>
                  </a:ext>
                </a:extLst>
              </p14:cNvPr>
              <p14:cNvContentPartPr/>
              <p14:nvPr/>
            </p14:nvContentPartPr>
            <p14:xfrm>
              <a:off x="3676297" y="4397741"/>
              <a:ext cx="270360" cy="2512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CBE2A34-0F9E-53B3-5AEB-C07025D3579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667297" y="4388741"/>
                <a:ext cx="2880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B87B104-D748-9D3D-5AF7-1368E2506C5F}"/>
                  </a:ext>
                </a:extLst>
              </p14:cNvPr>
              <p14:cNvContentPartPr/>
              <p14:nvPr/>
            </p14:nvContentPartPr>
            <p14:xfrm>
              <a:off x="6880297" y="4346261"/>
              <a:ext cx="272160" cy="2772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B87B104-D748-9D3D-5AF7-1368E2506C5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871297" y="4337621"/>
                <a:ext cx="289800" cy="29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BE51A94-EB3F-160D-F70D-A5600C519FDE}"/>
              </a:ext>
            </a:extLst>
          </p:cNvPr>
          <p:cNvGrpSpPr/>
          <p:nvPr/>
        </p:nvGrpSpPr>
        <p:grpSpPr>
          <a:xfrm>
            <a:off x="8053897" y="4289741"/>
            <a:ext cx="179280" cy="273240"/>
            <a:chOff x="8053897" y="4289741"/>
            <a:chExt cx="17928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105AD48-5F2C-C548-D1ED-F24DF4A4AA03}"/>
                    </a:ext>
                  </a:extLst>
                </p14:cNvPr>
                <p14:cNvContentPartPr/>
                <p14:nvPr/>
              </p14:nvContentPartPr>
              <p14:xfrm>
                <a:off x="8056057" y="4352741"/>
                <a:ext cx="4320" cy="210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105AD48-5F2C-C548-D1ED-F24DF4A4AA0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47057" y="4343741"/>
                  <a:ext cx="219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E759D02-D997-06B2-7AF6-D94139A096B3}"/>
                    </a:ext>
                  </a:extLst>
                </p14:cNvPr>
                <p14:cNvContentPartPr/>
                <p14:nvPr/>
              </p14:nvContentPartPr>
              <p14:xfrm>
                <a:off x="8053897" y="4289741"/>
                <a:ext cx="179280" cy="2512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E759D02-D997-06B2-7AF6-D94139A096B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44897" y="4280741"/>
                  <a:ext cx="196920" cy="26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FF0348F-05A7-09DB-D99A-E6D9F0C6F81F}"/>
                  </a:ext>
                </a:extLst>
              </p14:cNvPr>
              <p14:cNvContentPartPr/>
              <p14:nvPr/>
            </p14:nvContentPartPr>
            <p14:xfrm>
              <a:off x="3715537" y="4822901"/>
              <a:ext cx="190080" cy="3182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FF0348F-05A7-09DB-D99A-E6D9F0C6F81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706537" y="4814261"/>
                <a:ext cx="207720" cy="3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780CB6F-44A4-FC64-366B-20A477D79EC8}"/>
              </a:ext>
            </a:extLst>
          </p:cNvPr>
          <p:cNvGrpSpPr/>
          <p:nvPr/>
        </p:nvGrpSpPr>
        <p:grpSpPr>
          <a:xfrm>
            <a:off x="4808137" y="3885461"/>
            <a:ext cx="195840" cy="1188000"/>
            <a:chOff x="4808137" y="3885461"/>
            <a:chExt cx="195840" cy="11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4A1ED10-4B6D-7C79-88EA-1EBE4ADED185}"/>
                    </a:ext>
                  </a:extLst>
                </p14:cNvPr>
                <p14:cNvContentPartPr/>
                <p14:nvPr/>
              </p14:nvContentPartPr>
              <p14:xfrm>
                <a:off x="4829737" y="4001741"/>
                <a:ext cx="29160" cy="207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4A1ED10-4B6D-7C79-88EA-1EBE4ADED18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821097" y="3993101"/>
                  <a:ext cx="468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853E6B2-DF75-9700-94D5-6525D827279E}"/>
                    </a:ext>
                  </a:extLst>
                </p14:cNvPr>
                <p14:cNvContentPartPr/>
                <p14:nvPr/>
              </p14:nvContentPartPr>
              <p14:xfrm>
                <a:off x="4827937" y="3885461"/>
                <a:ext cx="176040" cy="261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853E6B2-DF75-9700-94D5-6525D827279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19297" y="3876461"/>
                  <a:ext cx="193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46FEDFE-E761-3C44-1CAF-BDE766253903}"/>
                    </a:ext>
                  </a:extLst>
                </p14:cNvPr>
                <p14:cNvContentPartPr/>
                <p14:nvPr/>
              </p14:nvContentPartPr>
              <p14:xfrm>
                <a:off x="4818577" y="4461101"/>
                <a:ext cx="2160" cy="222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46FEDFE-E761-3C44-1CAF-BDE76625390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809577" y="4452461"/>
                  <a:ext cx="19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44420EB-1BB5-A663-70A5-0297B10B1CB2}"/>
                    </a:ext>
                  </a:extLst>
                </p14:cNvPr>
                <p14:cNvContentPartPr/>
                <p14:nvPr/>
              </p14:nvContentPartPr>
              <p14:xfrm>
                <a:off x="4808137" y="4399181"/>
                <a:ext cx="149400" cy="298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44420EB-1BB5-A663-70A5-0297B10B1CB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99497" y="4390181"/>
                  <a:ext cx="1670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23A8E5D-1391-9094-1BBC-D643F5B6310B}"/>
                    </a:ext>
                  </a:extLst>
                </p14:cNvPr>
                <p14:cNvContentPartPr/>
                <p14:nvPr/>
              </p14:nvContentPartPr>
              <p14:xfrm>
                <a:off x="4819657" y="4858181"/>
                <a:ext cx="163080" cy="215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23A8E5D-1391-9094-1BBC-D643F5B6310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11017" y="4849541"/>
                  <a:ext cx="180720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54E2BA0-C71B-2207-84EE-5622BF760469}"/>
                  </a:ext>
                </a:extLst>
              </p14:cNvPr>
              <p14:cNvContentPartPr/>
              <p14:nvPr/>
            </p14:nvContentPartPr>
            <p14:xfrm>
              <a:off x="6982897" y="4889141"/>
              <a:ext cx="272520" cy="2361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54E2BA0-C71B-2207-84EE-5622BF760469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974257" y="4880501"/>
                <a:ext cx="2901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6399FCB-7C3D-2C7C-01E4-48EFA3054F20}"/>
                  </a:ext>
                </a:extLst>
              </p14:cNvPr>
              <p14:cNvContentPartPr/>
              <p14:nvPr/>
            </p14:nvContentPartPr>
            <p14:xfrm>
              <a:off x="7962097" y="4786541"/>
              <a:ext cx="152280" cy="2570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6399FCB-7C3D-2C7C-01E4-48EFA3054F2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953097" y="4777541"/>
                <a:ext cx="1699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AB103FA-8E14-1C7C-DFC4-08C68BBEC561}"/>
                  </a:ext>
                </a:extLst>
              </p14:cNvPr>
              <p14:cNvContentPartPr/>
              <p14:nvPr/>
            </p14:nvContentPartPr>
            <p14:xfrm>
              <a:off x="3718057" y="5342381"/>
              <a:ext cx="193320" cy="3376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AB103FA-8E14-1C7C-DFC4-08C68BBEC56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709417" y="5333381"/>
                <a:ext cx="210960" cy="35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044C704-8CB6-4749-A29C-621CF104CC85}"/>
              </a:ext>
            </a:extLst>
          </p:cNvPr>
          <p:cNvGrpSpPr/>
          <p:nvPr/>
        </p:nvGrpSpPr>
        <p:grpSpPr>
          <a:xfrm>
            <a:off x="4947097" y="5317541"/>
            <a:ext cx="184680" cy="230040"/>
            <a:chOff x="4947097" y="5317541"/>
            <a:chExt cx="18468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C1D5470-5C0D-EA75-1B26-A58976F1FC6D}"/>
                    </a:ext>
                  </a:extLst>
                </p14:cNvPr>
                <p14:cNvContentPartPr/>
                <p14:nvPr/>
              </p14:nvContentPartPr>
              <p14:xfrm>
                <a:off x="4947097" y="5362901"/>
                <a:ext cx="94680" cy="1846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C1D5470-5C0D-EA75-1B26-A58976F1FC6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38097" y="5353901"/>
                  <a:ext cx="1123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7A9E81C-4848-DB3B-0F06-13B5B988898B}"/>
                    </a:ext>
                  </a:extLst>
                </p14:cNvPr>
                <p14:cNvContentPartPr/>
                <p14:nvPr/>
              </p14:nvContentPartPr>
              <p14:xfrm>
                <a:off x="4959337" y="5317541"/>
                <a:ext cx="128880" cy="48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7A9E81C-4848-DB3B-0F06-13B5B988898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50337" y="5308901"/>
                  <a:ext cx="146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B4081E9-2432-D478-C223-4E2F7C6FE432}"/>
                    </a:ext>
                  </a:extLst>
                </p14:cNvPr>
                <p14:cNvContentPartPr/>
                <p14:nvPr/>
              </p14:nvContentPartPr>
              <p14:xfrm>
                <a:off x="4953937" y="5401781"/>
                <a:ext cx="177840" cy="673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B4081E9-2432-D478-C223-4E2F7C6FE43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945297" y="5393141"/>
                  <a:ext cx="195480" cy="8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9E3F364-29EE-28B4-240E-30A479774EB3}"/>
                  </a:ext>
                </a:extLst>
              </p14:cNvPr>
              <p14:cNvContentPartPr/>
              <p14:nvPr/>
            </p14:nvContentPartPr>
            <p14:xfrm>
              <a:off x="6977857" y="5297741"/>
              <a:ext cx="212760" cy="2487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9E3F364-29EE-28B4-240E-30A479774EB3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968857" y="5288741"/>
                <a:ext cx="23040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D68223E-DA74-0ACC-640A-548DB9D5EDB1}"/>
              </a:ext>
            </a:extLst>
          </p:cNvPr>
          <p:cNvGrpSpPr/>
          <p:nvPr/>
        </p:nvGrpSpPr>
        <p:grpSpPr>
          <a:xfrm>
            <a:off x="8083057" y="5268221"/>
            <a:ext cx="214920" cy="286560"/>
            <a:chOff x="8083057" y="5268221"/>
            <a:chExt cx="21492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3995076-9106-AE4D-D1C4-112B69301F37}"/>
                    </a:ext>
                  </a:extLst>
                </p14:cNvPr>
                <p14:cNvContentPartPr/>
                <p14:nvPr/>
              </p14:nvContentPartPr>
              <p14:xfrm>
                <a:off x="8083057" y="5324021"/>
                <a:ext cx="83160" cy="2307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3995076-9106-AE4D-D1C4-112B69301F3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074417" y="5315021"/>
                  <a:ext cx="100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9252410-08E5-04A4-2465-E1F29C244AE5}"/>
                    </a:ext>
                  </a:extLst>
                </p14:cNvPr>
                <p14:cNvContentPartPr/>
                <p14:nvPr/>
              </p14:nvContentPartPr>
              <p14:xfrm>
                <a:off x="8113297" y="5268221"/>
                <a:ext cx="144720" cy="547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9252410-08E5-04A4-2465-E1F29C244AE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104297" y="5259221"/>
                  <a:ext cx="162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F3C266F-F8B9-062C-4C0F-F73BC8674BB3}"/>
                    </a:ext>
                  </a:extLst>
                </p14:cNvPr>
                <p14:cNvContentPartPr/>
                <p14:nvPr/>
              </p14:nvContentPartPr>
              <p14:xfrm>
                <a:off x="8096737" y="5398901"/>
                <a:ext cx="201240" cy="673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F3C266F-F8B9-062C-4C0F-F73BC8674BB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087737" y="5389901"/>
                  <a:ext cx="2188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2FDC4EC-BE63-7C2A-AD2A-6D74163A1F28}"/>
                    </a:ext>
                  </a:extLst>
                </p14:cNvPr>
                <p14:cNvContentPartPr/>
                <p14:nvPr/>
              </p14:nvContentPartPr>
              <p14:xfrm>
                <a:off x="8122297" y="5512661"/>
                <a:ext cx="173880" cy="421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2FDC4EC-BE63-7C2A-AD2A-6D74163A1F2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13297" y="5504021"/>
                  <a:ext cx="19152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787B92A-3D02-9FE3-A5AD-CDF74F5C260B}"/>
              </a:ext>
            </a:extLst>
          </p:cNvPr>
          <p:cNvGrpSpPr/>
          <p:nvPr/>
        </p:nvGrpSpPr>
        <p:grpSpPr>
          <a:xfrm>
            <a:off x="3781777" y="6051581"/>
            <a:ext cx="339480" cy="434520"/>
            <a:chOff x="3781777" y="6051581"/>
            <a:chExt cx="339480" cy="4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C5FFFE2-81CF-8ED7-7878-F3B0B5106FEB}"/>
                    </a:ext>
                  </a:extLst>
                </p14:cNvPr>
                <p14:cNvContentPartPr/>
                <p14:nvPr/>
              </p14:nvContentPartPr>
              <p14:xfrm>
                <a:off x="3781777" y="6051581"/>
                <a:ext cx="207000" cy="434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C5FFFE2-81CF-8ED7-7878-F3B0B5106FE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772777" y="6042581"/>
                  <a:ext cx="2246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A1600D3-2EFB-A2C2-CE46-70E4DE05678E}"/>
                    </a:ext>
                  </a:extLst>
                </p14:cNvPr>
                <p14:cNvContentPartPr/>
                <p14:nvPr/>
              </p14:nvContentPartPr>
              <p14:xfrm>
                <a:off x="3815977" y="6272621"/>
                <a:ext cx="305280" cy="327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A1600D3-2EFB-A2C2-CE46-70E4DE05678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807337" y="6263621"/>
                  <a:ext cx="3229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0516D9B-DCC5-56F3-FEB5-870AA0285A5C}"/>
              </a:ext>
            </a:extLst>
          </p:cNvPr>
          <p:cNvGrpSpPr/>
          <p:nvPr/>
        </p:nvGrpSpPr>
        <p:grpSpPr>
          <a:xfrm>
            <a:off x="5037817" y="5967341"/>
            <a:ext cx="603720" cy="361440"/>
            <a:chOff x="5037817" y="5967341"/>
            <a:chExt cx="603720" cy="36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0E7D534-938B-8F50-FAD5-ACE160B66E87}"/>
                    </a:ext>
                  </a:extLst>
                </p14:cNvPr>
                <p14:cNvContentPartPr/>
                <p14:nvPr/>
              </p14:nvContentPartPr>
              <p14:xfrm>
                <a:off x="5076337" y="6009461"/>
                <a:ext cx="39600" cy="2322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0E7D534-938B-8F50-FAD5-ACE160B66E8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067337" y="6000461"/>
                  <a:ext cx="57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AA6DB48-1DD0-6E3A-9B6D-AE7DD001A7EF}"/>
                    </a:ext>
                  </a:extLst>
                </p14:cNvPr>
                <p14:cNvContentPartPr/>
                <p14:nvPr/>
              </p14:nvContentPartPr>
              <p14:xfrm>
                <a:off x="5037817" y="5967341"/>
                <a:ext cx="280800" cy="361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AA6DB48-1DD0-6E3A-9B6D-AE7DD001A7E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029177" y="5958701"/>
                  <a:ext cx="2984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69C0845-BC33-01F4-01E5-954C870C8C14}"/>
                    </a:ext>
                  </a:extLst>
                </p14:cNvPr>
                <p14:cNvContentPartPr/>
                <p14:nvPr/>
              </p14:nvContentPartPr>
              <p14:xfrm>
                <a:off x="5461537" y="6056621"/>
                <a:ext cx="180000" cy="2563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69C0845-BC33-01F4-01E5-954C870C8C1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452537" y="6047981"/>
                  <a:ext cx="1976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FB57ABB-BF96-85AF-1B6D-0E8E76024F18}"/>
                    </a:ext>
                  </a:extLst>
                </p14:cNvPr>
                <p14:cNvContentPartPr/>
                <p14:nvPr/>
              </p14:nvContentPartPr>
              <p14:xfrm>
                <a:off x="5496817" y="6145181"/>
                <a:ext cx="136800" cy="421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FB57ABB-BF96-85AF-1B6D-0E8E76024F1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487817" y="6136181"/>
                  <a:ext cx="15444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ADF7A91-6456-FFF8-5CEE-E5CD30681FD6}"/>
              </a:ext>
            </a:extLst>
          </p:cNvPr>
          <p:cNvGrpSpPr/>
          <p:nvPr/>
        </p:nvGrpSpPr>
        <p:grpSpPr>
          <a:xfrm>
            <a:off x="7073617" y="5825501"/>
            <a:ext cx="271080" cy="487440"/>
            <a:chOff x="7073617" y="5825501"/>
            <a:chExt cx="271080" cy="4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C80C4AF-23A4-312C-219E-F9C7E2AC27C2}"/>
                    </a:ext>
                  </a:extLst>
                </p14:cNvPr>
                <p14:cNvContentPartPr/>
                <p14:nvPr/>
              </p14:nvContentPartPr>
              <p14:xfrm>
                <a:off x="7073617" y="5825501"/>
                <a:ext cx="190080" cy="4874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C80C4AF-23A4-312C-219E-F9C7E2AC27C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064977" y="5816861"/>
                  <a:ext cx="20772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D324EAB-CB6E-6787-9C22-1D953704A4DA}"/>
                    </a:ext>
                  </a:extLst>
                </p14:cNvPr>
                <p14:cNvContentPartPr/>
                <p14:nvPr/>
              </p14:nvContentPartPr>
              <p14:xfrm>
                <a:off x="7163257" y="6054821"/>
                <a:ext cx="181440" cy="367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D324EAB-CB6E-6787-9C22-1D953704A4D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154617" y="6045821"/>
                  <a:ext cx="19908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2EE5A7A-39D3-38C1-C253-0704D4C5DB95}"/>
              </a:ext>
            </a:extLst>
          </p:cNvPr>
          <p:cNvGrpSpPr/>
          <p:nvPr/>
        </p:nvGrpSpPr>
        <p:grpSpPr>
          <a:xfrm>
            <a:off x="8199697" y="5856101"/>
            <a:ext cx="561240" cy="460080"/>
            <a:chOff x="8199697" y="5856101"/>
            <a:chExt cx="561240" cy="46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A621F35-A2B2-2EEC-9A98-2883AB901F4D}"/>
                    </a:ext>
                  </a:extLst>
                </p14:cNvPr>
                <p14:cNvContentPartPr/>
                <p14:nvPr/>
              </p14:nvContentPartPr>
              <p14:xfrm>
                <a:off x="8282857" y="5934221"/>
                <a:ext cx="28440" cy="269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A621F35-A2B2-2EEC-9A98-2883AB901F4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273857" y="5925581"/>
                  <a:ext cx="460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68AB068-3E02-5824-AC38-29084EDBC683}"/>
                    </a:ext>
                  </a:extLst>
                </p14:cNvPr>
                <p14:cNvContentPartPr/>
                <p14:nvPr/>
              </p14:nvContentPartPr>
              <p14:xfrm>
                <a:off x="8199697" y="5856101"/>
                <a:ext cx="240120" cy="4032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68AB068-3E02-5824-AC38-29084EDBC6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191057" y="5847101"/>
                  <a:ext cx="2577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2FFC410-5D08-84D1-CB9D-35F17F494631}"/>
                    </a:ext>
                  </a:extLst>
                </p14:cNvPr>
                <p14:cNvContentPartPr/>
                <p14:nvPr/>
              </p14:nvContentPartPr>
              <p14:xfrm>
                <a:off x="8512537" y="5903621"/>
                <a:ext cx="195480" cy="412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2FFC410-5D08-84D1-CB9D-35F17F49463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503537" y="5894981"/>
                  <a:ext cx="2131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4F0C38C-0753-0A9F-72C3-5EA8F6F62192}"/>
                    </a:ext>
                  </a:extLst>
                </p14:cNvPr>
                <p14:cNvContentPartPr/>
                <p14:nvPr/>
              </p14:nvContentPartPr>
              <p14:xfrm>
                <a:off x="8608657" y="5961941"/>
                <a:ext cx="152280" cy="111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4F0C38C-0753-0A9F-72C3-5EA8F6F6219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600017" y="5952941"/>
                  <a:ext cx="16992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DF0E9ED-2588-2F44-CA79-A7BF0A3AFDFE}"/>
              </a:ext>
            </a:extLst>
          </p:cNvPr>
          <p:cNvGrpSpPr/>
          <p:nvPr/>
        </p:nvGrpSpPr>
        <p:grpSpPr>
          <a:xfrm>
            <a:off x="2394337" y="2305421"/>
            <a:ext cx="604080" cy="4502520"/>
            <a:chOff x="2394337" y="2305421"/>
            <a:chExt cx="604080" cy="450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9B57CA1-38A7-3FCA-6D78-88E2E3C7B72B}"/>
                    </a:ext>
                  </a:extLst>
                </p14:cNvPr>
                <p14:cNvContentPartPr/>
                <p14:nvPr/>
              </p14:nvContentPartPr>
              <p14:xfrm>
                <a:off x="2867017" y="2305421"/>
                <a:ext cx="131400" cy="4502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9B57CA1-38A7-3FCA-6D78-88E2E3C7B72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860897" y="2299301"/>
                  <a:ext cx="143640" cy="45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CFCBC7E-C2B1-319E-1476-9B14F845E22A}"/>
                    </a:ext>
                  </a:extLst>
                </p14:cNvPr>
                <p14:cNvContentPartPr/>
                <p14:nvPr/>
              </p14:nvContentPartPr>
              <p14:xfrm>
                <a:off x="2421337" y="2867021"/>
                <a:ext cx="83520" cy="365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CFCBC7E-C2B1-319E-1476-9B14F845E22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415217" y="2860901"/>
                  <a:ext cx="957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AA3712B-2BD4-340D-3C97-A68C6A0FB79B}"/>
                    </a:ext>
                  </a:extLst>
                </p14:cNvPr>
                <p14:cNvContentPartPr/>
                <p14:nvPr/>
              </p14:nvContentPartPr>
              <p14:xfrm>
                <a:off x="2394337" y="3179861"/>
                <a:ext cx="262440" cy="36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AA3712B-2BD4-340D-3C97-A68C6A0FB79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388217" y="3173741"/>
                  <a:ext cx="274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49A7B18-1FDF-4C31-E1E3-99EF856BCAF4}"/>
                    </a:ext>
                  </a:extLst>
                </p14:cNvPr>
                <p14:cNvContentPartPr/>
                <p14:nvPr/>
              </p14:nvContentPartPr>
              <p14:xfrm>
                <a:off x="2514937" y="3482621"/>
                <a:ext cx="233640" cy="2048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49A7B18-1FDF-4C31-E1E3-99EF856BCAF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508817" y="3476501"/>
                  <a:ext cx="245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B11647A-345C-03B4-0968-7BC08D44089E}"/>
                    </a:ext>
                  </a:extLst>
                </p14:cNvPr>
                <p14:cNvContentPartPr/>
                <p14:nvPr/>
              </p14:nvContentPartPr>
              <p14:xfrm>
                <a:off x="2524657" y="3914621"/>
                <a:ext cx="172440" cy="2862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B11647A-345C-03B4-0968-7BC08D44089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518537" y="3908501"/>
                  <a:ext cx="1846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4D28C3B-39E2-376E-5457-1608B256C2DC}"/>
                    </a:ext>
                  </a:extLst>
                </p14:cNvPr>
                <p14:cNvContentPartPr/>
                <p14:nvPr/>
              </p14:nvContentPartPr>
              <p14:xfrm>
                <a:off x="2523217" y="4479101"/>
                <a:ext cx="154800" cy="1731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4D28C3B-39E2-376E-5457-1608B256C2D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517097" y="4472981"/>
                  <a:ext cx="1670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126DBF6-113D-2B71-D29A-30D57823CFB3}"/>
                    </a:ext>
                  </a:extLst>
                </p14:cNvPr>
                <p14:cNvContentPartPr/>
                <p14:nvPr/>
              </p14:nvContentPartPr>
              <p14:xfrm>
                <a:off x="2626177" y="4515461"/>
                <a:ext cx="28800" cy="2649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126DBF6-113D-2B71-D29A-30D57823CFB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620057" y="4509341"/>
                  <a:ext cx="41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8FFC174-CC7A-10FC-7327-6776805E7E9D}"/>
                    </a:ext>
                  </a:extLst>
                </p14:cNvPr>
                <p14:cNvContentPartPr/>
                <p14:nvPr/>
              </p14:nvContentPartPr>
              <p14:xfrm>
                <a:off x="2627977" y="5012621"/>
                <a:ext cx="133560" cy="568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8FFC174-CC7A-10FC-7327-6776805E7E9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621857" y="5006501"/>
                  <a:ext cx="1458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000AA96-64CA-A2F3-0228-879309179FFB}"/>
                    </a:ext>
                  </a:extLst>
                </p14:cNvPr>
                <p14:cNvContentPartPr/>
                <p14:nvPr/>
              </p14:nvContentPartPr>
              <p14:xfrm>
                <a:off x="2528617" y="5058341"/>
                <a:ext cx="139320" cy="2912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000AA96-64CA-A2F3-0228-879309179FF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522497" y="5052221"/>
                  <a:ext cx="1515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B005E0E-69AB-6E3B-55C4-07A7D1B32C5F}"/>
                    </a:ext>
                  </a:extLst>
                </p14:cNvPr>
                <p14:cNvContentPartPr/>
                <p14:nvPr/>
              </p14:nvContentPartPr>
              <p14:xfrm>
                <a:off x="2576857" y="5499341"/>
                <a:ext cx="143640" cy="2703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B005E0E-69AB-6E3B-55C4-07A7D1B32C5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570737" y="5493221"/>
                  <a:ext cx="155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99E81EE-6A0E-D3B8-7F40-EBFDA5819546}"/>
                    </a:ext>
                  </a:extLst>
                </p14:cNvPr>
                <p14:cNvContentPartPr/>
                <p14:nvPr/>
              </p14:nvContentPartPr>
              <p14:xfrm>
                <a:off x="2532217" y="5959421"/>
                <a:ext cx="141840" cy="4255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99E81EE-6A0E-D3B8-7F40-EBFDA581954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526097" y="5953301"/>
                  <a:ext cx="1540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F34DBC9-F59F-D25A-BA2F-39E13719F19F}"/>
                    </a:ext>
                  </a:extLst>
                </p14:cNvPr>
                <p14:cNvContentPartPr/>
                <p14:nvPr/>
              </p14:nvContentPartPr>
              <p14:xfrm>
                <a:off x="2595937" y="6221501"/>
                <a:ext cx="237960" cy="82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F34DBC9-F59F-D25A-BA2F-39E13719F19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589817" y="6215381"/>
                  <a:ext cx="250200" cy="2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254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14:cNvPr>
              <p14:cNvContentPartPr/>
              <p14:nvPr/>
            </p14:nvContentPartPr>
            <p14:xfrm>
              <a:off x="-1126823" y="1514861"/>
              <a:ext cx="12600" cy="1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2943" y="1508602"/>
                <a:ext cx="24840" cy="28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14:cNvPr>
              <p14:cNvContentPartPr/>
              <p14:nvPr/>
            </p14:nvContentPartPr>
            <p14:xfrm>
              <a:off x="4703017" y="6219701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6897" y="621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14:cNvPr>
              <p14:cNvContentPartPr/>
              <p14:nvPr/>
            </p14:nvContentPartPr>
            <p14:xfrm>
              <a:off x="2756857" y="6080021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737" y="607390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270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 DNG Data</dc:creator>
  <cp:lastModifiedBy>Jayant DNG Data</cp:lastModifiedBy>
  <cp:revision>9</cp:revision>
  <dcterms:created xsi:type="dcterms:W3CDTF">2024-08-17T19:22:36Z</dcterms:created>
  <dcterms:modified xsi:type="dcterms:W3CDTF">2024-08-17T22:27:45Z</dcterms:modified>
</cp:coreProperties>
</file>