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3" r:id="rId5"/>
    <p:sldId id="257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24/08/2024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skar-projects/british_airways_internshi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F5E5E"/>
                </a:solidFill>
                <a:effectLst/>
                <a:latin typeface="DM Sans" pitchFamily="2" charset="0"/>
              </a:rPr>
              <a:t>Task 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5F5E5E"/>
                </a:solidFill>
                <a:effectLst/>
                <a:latin typeface="DM Sans" pitchFamily="2" charset="0"/>
              </a:rPr>
              <a:t>Predicting customer buying behaviour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of the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1D8188-BB8E-6BAA-226C-32F240A5A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developed customer buying behaviour prediction machine learning model is based on random forest algorithm</a:t>
            </a:r>
          </a:p>
          <a:p>
            <a:r>
              <a:rPr lang="en-GB" dirty="0"/>
              <a:t>The prediction model has been trained with 75% size of the dataset</a:t>
            </a:r>
          </a:p>
          <a:p>
            <a:r>
              <a:rPr lang="en-US" dirty="0"/>
              <a:t>To clean the data following variable values have been replaced by the mentioned integer values,</a:t>
            </a:r>
          </a:p>
          <a:p>
            <a:pPr lvl="1"/>
            <a:r>
              <a:rPr lang="en-US" dirty="0" err="1"/>
              <a:t>sales_channel</a:t>
            </a:r>
            <a:r>
              <a:rPr lang="en-US" dirty="0"/>
              <a:t> -&gt; {Internet:0,mobile:1}</a:t>
            </a:r>
          </a:p>
          <a:p>
            <a:pPr lvl="1"/>
            <a:r>
              <a:rPr lang="en-US" dirty="0" err="1"/>
              <a:t>trip_type</a:t>
            </a:r>
            <a:r>
              <a:rPr lang="en-US" dirty="0"/>
              <a:t> -&gt; {RoundTrip:0,CircleTrip:1,OneWay:2}</a:t>
            </a:r>
          </a:p>
          <a:p>
            <a:pPr lvl="1"/>
            <a:r>
              <a:rPr lang="en-US" dirty="0" err="1"/>
              <a:t>flight_day</a:t>
            </a:r>
            <a:r>
              <a:rPr lang="en-US" dirty="0"/>
              <a:t> -&gt; {Sat:0,Sun:1,Mon:2,Tue:3,Wed:4,Thu:5,Fri:6}</a:t>
            </a:r>
          </a:p>
        </p:txBody>
      </p:sp>
    </p:spTree>
    <p:extLst>
      <p:ext uri="{BB962C8B-B14F-4D97-AF65-F5344CB8AC3E}">
        <p14:creationId xmlns:p14="http://schemas.microsoft.com/office/powerpoint/2010/main" val="257102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of the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1D8188-BB8E-6BAA-226C-32F240A5A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following input variables are accepted by the prediction model,</a:t>
            </a:r>
          </a:p>
          <a:p>
            <a:pPr lvl="1" algn="just"/>
            <a:r>
              <a:rPr lang="en-US" dirty="0" err="1"/>
              <a:t>num_passengers</a:t>
            </a:r>
            <a:endParaRPr lang="en-US" dirty="0"/>
          </a:p>
          <a:p>
            <a:pPr lvl="1" algn="just"/>
            <a:r>
              <a:rPr lang="en-US" dirty="0" err="1"/>
              <a:t>sales_channel</a:t>
            </a:r>
            <a:endParaRPr lang="en-US" dirty="0"/>
          </a:p>
          <a:p>
            <a:pPr lvl="1" algn="just"/>
            <a:r>
              <a:rPr lang="en-US" dirty="0" err="1"/>
              <a:t>trip_type</a:t>
            </a:r>
            <a:endParaRPr lang="en-US" dirty="0"/>
          </a:p>
          <a:p>
            <a:pPr lvl="1" algn="just"/>
            <a:r>
              <a:rPr lang="en-US" dirty="0" err="1"/>
              <a:t>purchase_lead</a:t>
            </a:r>
            <a:endParaRPr lang="en-US" dirty="0"/>
          </a:p>
          <a:p>
            <a:pPr lvl="1" algn="just"/>
            <a:r>
              <a:rPr lang="en-US" dirty="0" err="1"/>
              <a:t>length_of_stay</a:t>
            </a:r>
            <a:endParaRPr lang="en-US" dirty="0"/>
          </a:p>
          <a:p>
            <a:pPr lvl="1" algn="just"/>
            <a:r>
              <a:rPr lang="en-US" dirty="0" err="1"/>
              <a:t>flight_hour</a:t>
            </a:r>
            <a:r>
              <a:rPr lang="en-US" dirty="0"/>
              <a:t>,</a:t>
            </a:r>
          </a:p>
          <a:p>
            <a:pPr lvl="1" algn="just"/>
            <a:r>
              <a:rPr lang="en-US" dirty="0" err="1"/>
              <a:t>flight_day</a:t>
            </a:r>
            <a:endParaRPr lang="en-US" dirty="0"/>
          </a:p>
          <a:p>
            <a:pPr lvl="1" algn="just"/>
            <a:r>
              <a:rPr lang="en-US" dirty="0" err="1"/>
              <a:t>wants_extra_baggage</a:t>
            </a:r>
            <a:endParaRPr lang="en-US" dirty="0"/>
          </a:p>
          <a:p>
            <a:pPr lvl="1" algn="just"/>
            <a:r>
              <a:rPr lang="en-US" dirty="0" err="1"/>
              <a:t>wants_preferred_seat</a:t>
            </a:r>
            <a:endParaRPr lang="en-US" dirty="0"/>
          </a:p>
          <a:p>
            <a:pPr lvl="1" algn="just"/>
            <a:r>
              <a:rPr lang="en-US" dirty="0" err="1"/>
              <a:t>wants_in_flight_meals</a:t>
            </a:r>
            <a:endParaRPr lang="en-US" dirty="0"/>
          </a:p>
          <a:p>
            <a:pPr lvl="1" algn="just"/>
            <a:r>
              <a:rPr lang="en-US" dirty="0" err="1"/>
              <a:t>flight_duration</a:t>
            </a:r>
            <a:endParaRPr lang="en-US" dirty="0"/>
          </a:p>
          <a:p>
            <a:r>
              <a:rPr lang="en-US" dirty="0"/>
              <a:t>The target outcome of the prediction model is </a:t>
            </a:r>
            <a:r>
              <a:rPr lang="en-US" dirty="0" err="1"/>
              <a:t>booking_complete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46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prediction model has been tested with 25% size of the dataset</a:t>
            </a:r>
          </a:p>
          <a:p>
            <a:r>
              <a:rPr lang="en-GB" dirty="0"/>
              <a:t>The model accurately predicted 10481 out of 12500 test cases which shows that accuracy of the predictive model is approximately equivalent to 83.848% and inaccuracy of the predictive model is approximately equivalent to 16.152%</a:t>
            </a:r>
          </a:p>
        </p:txBody>
      </p:sp>
    </p:spTree>
    <p:extLst>
      <p:ext uri="{BB962C8B-B14F-4D97-AF65-F5344CB8AC3E}">
        <p14:creationId xmlns:p14="http://schemas.microsoft.com/office/powerpoint/2010/main" val="2034066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818C9B-B8DA-2087-149D-EA3A6D6F2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65126"/>
            <a:ext cx="12191999" cy="6492874"/>
          </a:xfr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D26B88-316A-9D03-5F26-D74F565AF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4"/>
            <a:ext cx="12191999" cy="6492875"/>
          </a:xfrm>
        </p:spPr>
      </p:pic>
    </p:spTree>
    <p:extLst>
      <p:ext uri="{BB962C8B-B14F-4D97-AF65-F5344CB8AC3E}">
        <p14:creationId xmlns:p14="http://schemas.microsoft.com/office/powerpoint/2010/main" val="2919737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source code and dataset for this task can be viewed by following the link mentioned below,</a:t>
            </a:r>
          </a:p>
          <a:p>
            <a:r>
              <a:rPr lang="en-GB" dirty="0">
                <a:hlinkClick r:id="rId2"/>
              </a:rPr>
              <a:t>https://github.com/sanskar-projects/british_airways_internship</a:t>
            </a:r>
            <a:endParaRPr lang="en-GB" dirty="0"/>
          </a:p>
          <a:p>
            <a:r>
              <a:rPr lang="en-GB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79271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276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DM Sans</vt:lpstr>
      <vt:lpstr>Office Theme</vt:lpstr>
      <vt:lpstr>Task 2</vt:lpstr>
      <vt:lpstr>Analysis of the model</vt:lpstr>
      <vt:lpstr>Analysis of the model</vt:lpstr>
      <vt:lpstr>Evaluation of the model</vt:lpstr>
      <vt:lpstr>PowerPoint Presentation</vt:lpstr>
      <vt:lpstr>PowerPoint Presentation</vt:lpstr>
      <vt:lpstr>Additional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Sanskar Saxena</cp:lastModifiedBy>
  <cp:revision>12</cp:revision>
  <dcterms:created xsi:type="dcterms:W3CDTF">2022-12-06T11:13:27Z</dcterms:created>
  <dcterms:modified xsi:type="dcterms:W3CDTF">2024-08-24T10:54:46Z</dcterms:modified>
</cp:coreProperties>
</file>