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kar-projects/british_airways_internship" TargetMode="External"/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anose="020F0502020204030204" pitchFamily="2" charset="0"/>
              </a:rPr>
              <a:t>Web scraping to gain company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B42F02-9E6B-D100-2230-A3A0660C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12191999" cy="649287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customer reviews by </a:t>
            </a:r>
            <a:r>
              <a:rPr lang="en-GB" dirty="0" err="1"/>
              <a:t>Traveller_type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Solo leisure traveller type accounts for maximum positive feedback</a:t>
            </a:r>
          </a:p>
          <a:p>
            <a:endParaRPr lang="en-GB" dirty="0"/>
          </a:p>
          <a:p>
            <a:r>
              <a:rPr lang="en-GB" dirty="0"/>
              <a:t>Couple leisure traveller type accounts for maximum negative feedback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Family leisure traveller type accounts for both minimum positive feedback and </a:t>
            </a:r>
            <a:r>
              <a:rPr lang="en-GB" dirty="0" err="1"/>
              <a:t>minumum</a:t>
            </a:r>
            <a:r>
              <a:rPr lang="en-GB" dirty="0"/>
              <a:t> negative feedback</a:t>
            </a:r>
          </a:p>
        </p:txBody>
      </p:sp>
    </p:spTree>
    <p:extLst>
      <p:ext uri="{BB962C8B-B14F-4D97-AF65-F5344CB8AC3E}">
        <p14:creationId xmlns:p14="http://schemas.microsoft.com/office/powerpoint/2010/main" val="25710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762522-12F8-CD43-4B67-25ABE0FA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29197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customer reviews by </a:t>
            </a:r>
            <a:r>
              <a:rPr lang="en-GB" dirty="0" err="1"/>
              <a:t>Seat_type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Economy class seat type accounts for both maximum positive feedback and maximum negative feedback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First class seat type accounts for both minimum positive feedback and minimum negative feedback</a:t>
            </a:r>
          </a:p>
          <a:p>
            <a:endParaRPr lang="en-GB" dirty="0"/>
          </a:p>
          <a:p>
            <a:r>
              <a:rPr lang="en-GB" dirty="0"/>
              <a:t>Business class stands in the middle in terms of both positive feedback and negative feedback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BE8A57-4410-627C-509D-63BF49C9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41267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review data for analysis has been scraped from </a:t>
            </a:r>
            <a:r>
              <a:rPr lang="en-GB" dirty="0" err="1">
                <a:hlinkClick r:id="rId2"/>
              </a:rPr>
              <a:t>skytrax</a:t>
            </a:r>
            <a:r>
              <a:rPr lang="en-GB" dirty="0"/>
              <a:t> using python with the help of beautiful soup library</a:t>
            </a:r>
          </a:p>
          <a:p>
            <a:r>
              <a:rPr lang="en-GB" dirty="0"/>
              <a:t>The dataset prepared for analysis consists of 3068 reviews</a:t>
            </a:r>
          </a:p>
          <a:p>
            <a:r>
              <a:rPr lang="en-GB" dirty="0"/>
              <a:t>The reviews in dataset have been posted between 01/05/2015 and 1/8/2024</a:t>
            </a:r>
          </a:p>
          <a:p>
            <a:r>
              <a:rPr lang="en-GB" dirty="0"/>
              <a:t>The source code and dataset for this task can be viewed by following the link mentioned below,</a:t>
            </a:r>
          </a:p>
          <a:p>
            <a:r>
              <a:rPr lang="en-GB" dirty="0">
                <a:hlinkClick r:id="rId3"/>
              </a:rPr>
              <a:t>https://github.com/sanskar-projects/british_airways_internship</a:t>
            </a:r>
            <a:endParaRPr lang="en-GB" dirty="0"/>
          </a:p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92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Task 1</vt:lpstr>
      <vt:lpstr>PowerPoint Presentation</vt:lpstr>
      <vt:lpstr>Analysis of customer reviews by Traveller_type</vt:lpstr>
      <vt:lpstr>PowerPoint Presentation</vt:lpstr>
      <vt:lpstr>Analysis of customer reviews by Seat_type</vt:lpstr>
      <vt:lpstr>PowerPoint Presentation</vt:lpstr>
      <vt:lpstr>Additional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Sanskar Saxena</cp:lastModifiedBy>
  <cp:revision>6</cp:revision>
  <dcterms:created xsi:type="dcterms:W3CDTF">2022-12-06T11:13:27Z</dcterms:created>
  <dcterms:modified xsi:type="dcterms:W3CDTF">2024-08-24T10:53:33Z</dcterms:modified>
</cp:coreProperties>
</file>