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4"/>
    <p:sldMasterId id="2147483789" r:id="rId5"/>
    <p:sldMasterId id="2147483672" r:id="rId6"/>
    <p:sldMasterId id="2147483854" r:id="rId7"/>
  </p:sldMasterIdLst>
  <p:notesMasterIdLst>
    <p:notesMasterId r:id="rId36"/>
  </p:notesMasterIdLst>
  <p:handoutMasterIdLst>
    <p:handoutMasterId r:id="rId37"/>
  </p:handoutMasterIdLst>
  <p:sldIdLst>
    <p:sldId id="329" r:id="rId9"/>
    <p:sldId id="2268" r:id="rId11"/>
    <p:sldId id="1157" r:id="rId13"/>
  </p:sldIdLst>
  <p:sldSz cx="12188825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99577E-712D-4EEC-AB96-37F686AB834A}">
          <p14:sldIdLst>
            <p14:sldId id="2209"/>
            <p14:sldId id="329"/>
            <p14:sldId id="2258"/>
            <p14:sldId id="2268"/>
            <p14:sldId id="2265"/>
            <p14:sldId id="1157"/>
            <p14:sldId id="1163"/>
            <p14:sldId id="1162"/>
            <p14:sldId id="1159"/>
            <p14:sldId id="2259"/>
            <p14:sldId id="2260"/>
            <p14:sldId id="2264"/>
            <p14:sldId id="2255"/>
            <p14:sldId id="1186"/>
            <p14:sldId id="939"/>
            <p14:sldId id="2256"/>
            <p14:sldId id="2257"/>
            <p14:sldId id="2266"/>
            <p14:sldId id="921"/>
            <p14:sldId id="922"/>
            <p14:sldId id="2267"/>
            <p14:sldId id="2261"/>
            <p14:sldId id="1190"/>
            <p14:sldId id="1194"/>
            <p14:sldId id="2262"/>
            <p14:sldId id="2263"/>
            <p14:sldId id="1196"/>
            <p14:sldId id="11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na Kim" initials="HK" lastIdx="4" clrIdx="0">
    <p:extLst>
      <p:ext uri="{19B8F6BF-5375-455C-9EA6-DF929625EA0E}">
        <p15:presenceInfo xmlns:p15="http://schemas.microsoft.com/office/powerpoint/2012/main" userId="Hanna Kim" providerId="None"/>
      </p:ext>
    </p:extLst>
  </p:cmAuthor>
  <p:cmAuthor id="2" name="Lionel Bodin" initials="LB" lastIdx="1" clrIdx="1">
    <p:extLst>
      <p:ext uri="{19B8F6BF-5375-455C-9EA6-DF929625EA0E}">
        <p15:presenceInfo xmlns:p15="http://schemas.microsoft.com/office/powerpoint/2012/main" userId="S::lionelb@logic2020.com::bbf28c0e-1df8-4c74-a7b3-0f7fab2dc96a" providerId="AD"/>
      </p:ext>
    </p:extLst>
  </p:cmAuthor>
  <p:cmAuthor id="3" name="Alexis Greenwood" initials="AG" lastIdx="2" clrIdx="2">
    <p:extLst>
      <p:ext uri="{19B8F6BF-5375-455C-9EA6-DF929625EA0E}">
        <p15:presenceInfo xmlns:p15="http://schemas.microsoft.com/office/powerpoint/2012/main" userId="S-1-12-1-2754143254-1319934003-1453849498-2553717656" providerId="AD"/>
      </p:ext>
    </p:extLst>
  </p:cmAuthor>
  <p:cmAuthor id="4" name="Chris Veal" initials="CV" lastIdx="1" clrIdx="3">
    <p:extLst>
      <p:ext uri="{19B8F6BF-5375-455C-9EA6-DF929625EA0E}">
        <p15:presenceInfo xmlns:p15="http://schemas.microsoft.com/office/powerpoint/2012/main" userId="Chris Veal" providerId="None"/>
      </p:ext>
    </p:extLst>
  </p:cmAuthor>
  <p:cmAuthor id="5" name="Deborah Lackey" initials="DL" lastIdx="4" clrIdx="4">
    <p:extLst>
      <p:ext uri="{19B8F6BF-5375-455C-9EA6-DF929625EA0E}">
        <p15:presenceInfo xmlns:p15="http://schemas.microsoft.com/office/powerpoint/2012/main" userId="Deborah Lacke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323A8F"/>
    <a:srgbClr val="362525"/>
    <a:srgbClr val="8695DD"/>
    <a:srgbClr val="D9D9D9"/>
    <a:srgbClr val="E7E8EA"/>
    <a:srgbClr val="FFFFFF"/>
    <a:srgbClr val="F26822"/>
    <a:srgbClr val="3B55D4"/>
    <a:srgbClr val="F0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43F50A-2CAB-424F-B749-51ABD5DF96DC}" v="2" dt="2021-05-25T21:38:15.429"/>
  </p1510:revLst>
</p1510:revInfo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8" y="-19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?>
<Relationships xmlns="http://schemas.openxmlformats.org/package/2006/relationships">
  <Relationship Id="rId13" Type="http://schemas.openxmlformats.org/officeDocument/2006/relationships/slide" Target="slides/slide3.xml"/>
  <Relationship Id="rId39" Type="http://schemas.openxmlformats.org/officeDocument/2006/relationships/presProps" Target="presProps.xml"/>
  <Relationship Id="rId42" Type="http://schemas.openxmlformats.org/officeDocument/2006/relationships/tableStyles" Target="tableStyles.xml"/>
  <Relationship Id="rId7" Type="http://schemas.openxmlformats.org/officeDocument/2006/relationships/slideMaster" Target="slideMasters/slideMaster4.xml"/>
  <Relationship Id="rId2" Type="http://schemas.openxmlformats.org/officeDocument/2006/relationships/customXml" Target="../customXml/item2.xml"/>
  <Relationship Id="rId41" Type="http://schemas.openxmlformats.org/officeDocument/2006/relationships/theme" Target="theme/theme1.xml"/>
  <Relationship Id="rId1" Type="http://schemas.openxmlformats.org/officeDocument/2006/relationships/customXml" Target="../customXml/item1.xml"/>
  <Relationship Id="rId6" Type="http://schemas.openxmlformats.org/officeDocument/2006/relationships/slideMaster" Target="slideMasters/slideMaster3.xml"/>
  <Relationship Id="rId11" Type="http://schemas.openxmlformats.org/officeDocument/2006/relationships/slide" Target="slides/slide2.xml"/>
  <Relationship Id="rId37" Type="http://schemas.openxmlformats.org/officeDocument/2006/relationships/handoutMaster" Target="handoutMasters/handoutMaster1.xml"/>
  <Relationship Id="rId40" Type="http://schemas.openxmlformats.org/officeDocument/2006/relationships/viewProps" Target="viewProps.xml"/>
  <Relationship Id="rId5" Type="http://schemas.openxmlformats.org/officeDocument/2006/relationships/slideMaster" Target="slideMasters/slideMaster2.xml"/>
  <Relationship Id="rId36" Type="http://schemas.openxmlformats.org/officeDocument/2006/relationships/notesMaster" Target="notesMasters/notesMaster1.xml"/>
  <Relationship Id="rId44" Type="http://schemas.microsoft.com/office/2015/10/relationships/revisionInfo" Target="revisionInfo.xml"/>
  <Relationship Id="rId4" Type="http://schemas.openxmlformats.org/officeDocument/2006/relationships/slideMaster" Target="slideMasters/slideMaster1.xml"/>
  <Relationship Id="rId9" Type="http://schemas.openxmlformats.org/officeDocument/2006/relationships/slide" Target="slides/slide1.xml"/>
  <Relationship Id="rId43" Type="http://schemas.microsoft.com/office/2016/11/relationships/changesInfo" Target="changesInfos/changesInfo1.xml"/>
  <Relationship Id="rId3" Type="http://schemas.openxmlformats.org/officeDocument/2006/relationships/customXml" Target="../customXml/item3.xml"/>
  <Relationship Id="rId38" Type="http://schemas.openxmlformats.org/officeDocument/2006/relationships/commentAuthors" Target="commentAuthors.xml"/>
</Relationships>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" userId="a3f8efb9-7a26-42ba-bc36-c5c972e1eb32" providerId="ADAL" clId="{3C43F50A-2CAB-424F-B749-51ABD5DF96DC}"/>
    <pc:docChg chg="modSld">
      <pc:chgData name="Richa" userId="a3f8efb9-7a26-42ba-bc36-c5c972e1eb32" providerId="ADAL" clId="{3C43F50A-2CAB-424F-B749-51ABD5DF96DC}" dt="2021-05-25T21:38:15.429" v="1"/>
      <pc:docMkLst>
        <pc:docMk/>
      </pc:docMkLst>
      <pc:sldChg chg="addSp delSp modSp">
        <pc:chgData name="Richa" userId="a3f8efb9-7a26-42ba-bc36-c5c972e1eb32" providerId="ADAL" clId="{3C43F50A-2CAB-424F-B749-51ABD5DF96DC}" dt="2021-05-25T21:38:15.429" v="1"/>
        <pc:sldMkLst>
          <pc:docMk/>
          <pc:sldMk cId="812409474" sldId="1157"/>
        </pc:sldMkLst>
        <pc:graphicFrameChg chg="add del mod">
          <ac:chgData name="Richa" userId="a3f8efb9-7a26-42ba-bc36-c5c972e1eb32" providerId="ADAL" clId="{3C43F50A-2CAB-424F-B749-51ABD5DF96DC}" dt="2021-05-25T21:38:15.429" v="1"/>
          <ac:graphicFrameMkLst>
            <pc:docMk/>
            <pc:sldMk cId="812409474" sldId="1157"/>
            <ac:graphicFrameMk id="5" creationId="{E2E05A32-FE25-4405-AD2B-D1835452733A}"/>
          </ac:graphicFrameMkLst>
        </pc:graphicFrameChg>
      </pc:sldChg>
    </pc:docChg>
  </pc:docChgLst>
</pc:chgInfo>
</file>

<file path=ppt/handoutMasters/_rels/handoutMaster1.xml.rels><?xml version='1.0' encoding='UTF-8'?>
<Relationships xmlns="http://schemas.openxmlformats.org/package/2006/relationships">
  <Relationship Id="rId1" Type="http://schemas.openxmlformats.org/officeDocument/2006/relationships/theme" Target="../theme/theme6.xml"/>
</Relationships>
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CCA74-FA5A-42A9-AEE0-D20314A141E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766F4-01A4-4A36-9FCA-D21B4F46D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33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?>
<Relationships xmlns="http://schemas.openxmlformats.org/package/2006/relationships">
  <Relationship Id="rId1" Type="http://schemas.openxmlformats.org/officeDocument/2006/relationships/theme" Target="../theme/theme5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374EC-B2F0-49E3-93FE-D3417D85586D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632E7-18E4-49BD-B0CC-27B3CD228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31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?>
<Relationships xmlns="http://schemas.openxmlformats.org/package/2006/relationships">
  <Relationship Id="rId2" Type="http://schemas.openxmlformats.org/officeDocument/2006/relationships/slide" Target="../slides/slide3.xml"/>
  <Relationship Id="rId1" Type="http://schemas.openxmlformats.org/officeDocument/2006/relationships/notesMaster" Target="../notesMasters/notesMaster1.xml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632E7-18E4-49BD-B0CC-27B3CD228C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52217"/>
      </p:ext>
    </p:extLst>
  </p:cSld>
  <p:clrMapOvr>
    <a:masterClrMapping/>
  </p:clrMapOvr>
</p:notes>
</file>

<file path=ppt/slideLayouts/_rels/slideLayout1.xml.rels><?xml version='1.0' encoding='UTF-8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'1.0' encoding='UTF-8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'1.0' encoding='UTF-8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2.xml.rels><?xml version='1.0' encoding='UTF-8'?>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3.xml.rels><?xml version='1.0' encoding='UTF-8'?>
<Relationships xmlns="http://schemas.openxmlformats.org/package/2006/relationships">
  <Relationship Id="rId2" Type="http://schemas.openxmlformats.org/officeDocument/2006/relationships/image" Target="../media/image3.emf"/>
  <Relationship Id="rId1" Type="http://schemas.openxmlformats.org/officeDocument/2006/relationships/slideMaster" Target="../slideMasters/slideMaster2.xml"/>
</Relationships>

</file>

<file path=ppt/slideLayouts/_rels/slideLayout14.xml.rels><?xml version='1.0' encoding='UTF-8'?>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5.xml.rels><?xml version='1.0' encoding='UTF-8'?>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6.xml.rels><?xml version='1.0' encoding='UTF-8'?>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7.xml.rels><?xml version='1.0' encoding='UTF-8'?>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8.xml.rels><?xml version='1.0' encoding='UTF-8'?>
<Relationships xmlns="http://schemas.openxmlformats.org/package/2006/relationships">
  <Relationship Id="rId2" Type="http://schemas.openxmlformats.org/officeDocument/2006/relationships/image" Target="../media/image5.png"/>
  <Relationship Id="rId1" Type="http://schemas.openxmlformats.org/officeDocument/2006/relationships/slideMaster" Target="../slideMasters/slideMaster2.xml"/>
</Relationships>

</file>

<file path=ppt/slideLayouts/_rels/slideLayout19.xml.rels><?xml version='1.0' encoding='UTF-8'?>
<Relationships xmlns="http://schemas.openxmlformats.org/package/2006/relationships">
  <Relationship Id="rId3" Type="http://schemas.openxmlformats.org/officeDocument/2006/relationships/image" Target="../media/image5.png"/>
  <Relationship Id="rId2" Type="http://schemas.openxmlformats.org/officeDocument/2006/relationships/image" Target="../media/image6.jpeg"/>
  <Relationship Id="rId1" Type="http://schemas.openxmlformats.org/officeDocument/2006/relationships/slideMaster" Target="../slideMasters/slideMaster2.xml"/>
</Relationships>

</file>

<file path=ppt/slideLayouts/_rels/slideLayout2.xml.rels><?xml version='1.0' encoding='UTF-8'?>
<Relationships xmlns="http://schemas.openxmlformats.org/package/2006/relationships">
  <Relationship Id="rId2" Type="http://schemas.openxmlformats.org/officeDocument/2006/relationships/image" Target="../media/image3.emf"/>
  <Relationship Id="rId1" Type="http://schemas.openxmlformats.org/officeDocument/2006/relationships/slideMaster" Target="../slideMasters/slideMaster1.xml"/>
</Relationships>

</file>

<file path=ppt/slideLayouts/_rels/slideLayout20.xml.rels><?xml version='1.0' encoding='UTF-8'?>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21.xml.rels><?xml version='1.0' encoding='UTF-8'?>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22.xml.rels><?xml version='1.0' encoding='UTF-8'?>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23.xml.rels><?xml version='1.0' encoding='UTF-8'?>
<Relationships xmlns="http://schemas.openxmlformats.org/package/2006/relationships">
  <Relationship Id="rId1" Type="http://schemas.openxmlformats.org/officeDocument/2006/relationships/slideMaster" Target="../slideMasters/slideMaster3.xml"/>
</Relationships>

</file>

<file path=ppt/slideLayouts/_rels/slideLayout24.xml.rels><?xml version='1.0' encoding='UTF-8'?>
<Relationships xmlns="http://schemas.openxmlformats.org/package/2006/relationships">
  <Relationship Id="rId1" Type="http://schemas.openxmlformats.org/officeDocument/2006/relationships/slideMaster" Target="../slideMasters/slideMaster3.xml"/>
</Relationships>

</file>

<file path=ppt/slideLayouts/_rels/slideLayout25.xml.rels><?xml version='1.0' encoding='UTF-8'?>
<Relationships xmlns="http://schemas.openxmlformats.org/package/2006/relationships">
  <Relationship Id="rId1" Type="http://schemas.openxmlformats.org/officeDocument/2006/relationships/slideMaster" Target="../slideMasters/slideMaster4.xml"/>
</Relationships>

</file>

<file path=ppt/slideLayouts/_rels/slideLayout26.xml.rels><?xml version='1.0' encoding='UTF-8'?>
<Relationships xmlns="http://schemas.openxmlformats.org/package/2006/relationships">
  <Relationship Id="rId1" Type="http://schemas.openxmlformats.org/officeDocument/2006/relationships/slideMaster" Target="../slideMasters/slideMaster4.xml"/>
</Relationships>

</file>

<file path=ppt/slideLayouts/_rels/slideLayout3.xml.rels><?xml version='1.0' encoding='UTF-8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'1.0' encoding='UTF-8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'1.0' encoding='UTF-8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'1.0' encoding='UTF-8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'1.0' encoding='UTF-8'?>
<Relationships xmlns="http://schemas.openxmlformats.org/package/2006/relationships">
  <Relationship Id="rId3" Type="http://schemas.openxmlformats.org/officeDocument/2006/relationships/image" Target="../media/image5.png"/>
  <Relationship Id="rId2" Type="http://schemas.openxmlformats.org/officeDocument/2006/relationships/image" Target="../media/image4.jpeg"/>
  <Relationship Id="rId1" Type="http://schemas.openxmlformats.org/officeDocument/2006/relationships/slideMaster" Target="../slideMasters/slideMaster1.xml"/>
</Relationships>

</file>

<file path=ppt/slideLayouts/_rels/slideLayout8.xml.rels><?xml version='1.0' encoding='UTF-8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'1.0' encoding='UTF-8'?>
<Relationships xmlns="http://schemas.openxmlformats.org/package/2006/relationships">
  <Relationship Id="rId2" Type="http://schemas.openxmlformats.org/officeDocument/2006/relationships/image" Target="../media/image5.png"/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695842" y="6492875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586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0EA3-9796-4058-8E18-EE89A7CB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7D16B-3E66-4619-A8C3-FB9BEA7E6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40CB-86F5-4BB9-A340-C5F06D8E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3BB5-1B47-44C7-86F8-756C1BD3047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35F26-557E-49CE-9590-AC60A6B6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1252A-6891-458B-AA74-1425CFEE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A841-1AC9-457E-9D8A-715E81C9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BEA538C-E4F2-3F40-B1D4-9B8D89EF80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95842" y="6492875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DB6858C-728F-8844-924C-199F5011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3" y="1143000"/>
            <a:ext cx="10969942" cy="486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7F74D2-824F-0540-BECA-D6A20687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3" y="228600"/>
            <a:ext cx="10107612" cy="8926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5947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695842" y="6492875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5076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tt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14219" y="4934099"/>
            <a:ext cx="12203044" cy="19550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95842" y="6492874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8" name="Footer Placeholder 1"/>
          <p:cNvSpPr txBox="1">
            <a:spLocks/>
          </p:cNvSpPr>
          <p:nvPr userDrawn="1"/>
        </p:nvSpPr>
        <p:spPr>
          <a:xfrm>
            <a:off x="8116389" y="6596784"/>
            <a:ext cx="37272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609493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2019 Logic20/20. Confidential. All rights reserved. Do not copy &amp; do not reproduce. </a:t>
            </a: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056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695842" y="6470727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12648" y="1143000"/>
            <a:ext cx="10969942" cy="4863736"/>
          </a:xfrm>
          <a:prstGeom prst="rect">
            <a:avLst/>
          </a:prstGeom>
        </p:spPr>
        <p:txBody>
          <a:bodyPr lIns="91440" tIns="91440" rIns="91440" bIns="91440"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lang="en-US" sz="2000" kern="1200" dirty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accent4"/>
                </a:solidFill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accent4"/>
                </a:solidFill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accent4"/>
                </a:solidFill>
              </a:defRPr>
            </a:lvl5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6166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wo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695842" y="6492875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08012" y="1143000"/>
            <a:ext cx="5418319" cy="4953000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094413" y="1143000"/>
            <a:ext cx="5459559" cy="4953000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0909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695842" y="6492875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08012" y="1678618"/>
            <a:ext cx="5409611" cy="4417382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094413" y="1678618"/>
            <a:ext cx="5459559" cy="4417382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8012" y="1154391"/>
            <a:ext cx="5409611" cy="49318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 baseline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2" y="1153332"/>
            <a:ext cx="5459559" cy="4931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en-US" sz="2000" b="1" kern="1200" baseline="0" dirty="0">
                <a:solidFill>
                  <a:schemeClr val="accent3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lvl="0" indent="0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Segoe UI" panose="020B0502040204020203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1964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695842" y="6504181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08012" y="2412274"/>
            <a:ext cx="3606937" cy="3683726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511041" y="1678618"/>
            <a:ext cx="7042932" cy="4417382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8012" y="1676907"/>
            <a:ext cx="3606937" cy="49318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 baseline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21550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6010275" y="6485051"/>
            <a:ext cx="6267450" cy="3866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lIns="121888" tIns="121888" rIns="121888" bIns="121888" anchor="t" anchorCtr="0">
            <a:no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933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This document is confidential and intended solely for the  use and information of the client to whom it is addressed.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7910" y="833482"/>
            <a:ext cx="1932310" cy="1112111"/>
          </a:xfrm>
          <a:prstGeom prst="rect">
            <a:avLst/>
          </a:prstGeom>
        </p:spPr>
      </p:pic>
      <p:cxnSp>
        <p:nvCxnSpPr>
          <p:cNvPr id="29" name="Straight Connector 28"/>
          <p:cNvCxnSpPr/>
          <p:nvPr userDrawn="1"/>
        </p:nvCxnSpPr>
        <p:spPr>
          <a:xfrm flipH="1">
            <a:off x="948540" y="3770328"/>
            <a:ext cx="1209753" cy="0"/>
          </a:xfrm>
          <a:prstGeom prst="line">
            <a:avLst/>
          </a:prstGeom>
          <a:ln>
            <a:solidFill>
              <a:srgbClr val="F2682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824428" y="3941852"/>
            <a:ext cx="6366948" cy="574194"/>
          </a:xfrm>
          <a:prstGeom prst="rect">
            <a:avLst/>
          </a:prstGeom>
        </p:spPr>
        <p:txBody>
          <a:bodyPr lIns="91440" tIns="91440" rIns="91440" bIns="91440" anchor="t" anchorCtr="0">
            <a:noAutofit/>
          </a:bodyPr>
          <a:lstStyle>
            <a:lvl1pPr marL="0" indent="0" algn="l">
              <a:buNone/>
              <a:defRPr sz="2800" b="0" cap="none" spc="0" baseline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09445" indent="0" algn="ctr">
              <a:buNone/>
            </a:lvl2pPr>
            <a:lvl3pPr marL="1218890" indent="0" algn="ctr">
              <a:buNone/>
            </a:lvl3pPr>
            <a:lvl4pPr marL="1828335" indent="0" algn="ctr">
              <a:buNone/>
            </a:lvl4pPr>
            <a:lvl5pPr marL="2437781" indent="0" algn="ctr">
              <a:buNone/>
            </a:lvl5pPr>
            <a:lvl6pPr marL="3047225" indent="0" algn="ctr">
              <a:buNone/>
            </a:lvl6pPr>
            <a:lvl7pPr marL="3656670" indent="0" algn="ctr">
              <a:buNone/>
            </a:lvl7pPr>
            <a:lvl8pPr marL="4266115" indent="0" algn="ctr">
              <a:buNone/>
            </a:lvl8pPr>
            <a:lvl9pPr marL="487556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24428" y="5318954"/>
            <a:ext cx="5376348" cy="786571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&lt;Name, Title&gt; &lt;&amp; Practice&gt;</a:t>
            </a:r>
          </a:p>
          <a:p>
            <a:pPr lvl="0"/>
            <a:endParaRPr lang="en-US"/>
          </a:p>
        </p:txBody>
      </p:sp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814902" y="2540695"/>
            <a:ext cx="6795573" cy="609206"/>
          </a:xfrm>
        </p:spPr>
        <p:txBody>
          <a:bodyPr>
            <a:noAutofit/>
          </a:bodyPr>
          <a:lstStyle>
            <a:lvl1pPr>
              <a:defRPr lang="en-US" sz="3732" b="1" kern="1200" cap="none" baseline="0" dirty="0">
                <a:solidFill>
                  <a:srgbClr val="283A8F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59703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9050"/>
            <a:ext cx="60007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 userDrawn="1"/>
        </p:nvSpPr>
        <p:spPr>
          <a:xfrm>
            <a:off x="3800544" y="19048"/>
            <a:ext cx="8388282" cy="6852650"/>
          </a:xfrm>
          <a:custGeom>
            <a:avLst/>
            <a:gdLst>
              <a:gd name="connsiteX0" fmla="*/ 2483124 w 5460510"/>
              <a:gd name="connsiteY0" fmla="*/ 0 h 5143500"/>
              <a:gd name="connsiteX1" fmla="*/ 3771407 w 5460510"/>
              <a:gd name="connsiteY1" fmla="*/ 0 h 5143500"/>
              <a:gd name="connsiteX2" fmla="*/ 4717679 w 5460510"/>
              <a:gd name="connsiteY2" fmla="*/ 0 h 5143500"/>
              <a:gd name="connsiteX3" fmla="*/ 5460510 w 5460510"/>
              <a:gd name="connsiteY3" fmla="*/ 0 h 5143500"/>
              <a:gd name="connsiteX4" fmla="*/ 5460510 w 5460510"/>
              <a:gd name="connsiteY4" fmla="*/ 5143500 h 5143500"/>
              <a:gd name="connsiteX5" fmla="*/ 4717679 w 5460510"/>
              <a:gd name="connsiteY5" fmla="*/ 5143500 h 5143500"/>
              <a:gd name="connsiteX6" fmla="*/ 3771407 w 5460510"/>
              <a:gd name="connsiteY6" fmla="*/ 5143500 h 5143500"/>
              <a:gd name="connsiteX7" fmla="*/ 0 w 546051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771407" y="0"/>
                </a:lnTo>
                <a:lnTo>
                  <a:pt x="4717679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4717679" y="5143500"/>
                </a:lnTo>
                <a:lnTo>
                  <a:pt x="3771407" y="5143500"/>
                </a:lnTo>
                <a:lnTo>
                  <a:pt x="0" y="51435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 prstMaterial="flat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6010275" y="6485051"/>
            <a:ext cx="6267450" cy="3866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lIns="121888" tIns="121888" rIns="121888" bIns="121888" anchor="t" anchorCtr="0">
            <a:no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933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This document is confidential and intended solely for the  use and information of the client to whom it is addressed.</a:t>
            </a:r>
          </a:p>
        </p:txBody>
      </p:sp>
      <p:sp>
        <p:nvSpPr>
          <p:cNvPr id="20" name="Freeform 19"/>
          <p:cNvSpPr/>
          <p:nvPr userDrawn="1"/>
        </p:nvSpPr>
        <p:spPr>
          <a:xfrm flipH="1" flipV="1">
            <a:off x="1077481" y="19049"/>
            <a:ext cx="8237456" cy="6864517"/>
          </a:xfrm>
          <a:custGeom>
            <a:avLst/>
            <a:gdLst>
              <a:gd name="connsiteX0" fmla="*/ 2483124 w 5460510"/>
              <a:gd name="connsiteY0" fmla="*/ 0 h 5143500"/>
              <a:gd name="connsiteX1" fmla="*/ 3771407 w 5460510"/>
              <a:gd name="connsiteY1" fmla="*/ 0 h 5143500"/>
              <a:gd name="connsiteX2" fmla="*/ 4717679 w 5460510"/>
              <a:gd name="connsiteY2" fmla="*/ 0 h 5143500"/>
              <a:gd name="connsiteX3" fmla="*/ 5460510 w 5460510"/>
              <a:gd name="connsiteY3" fmla="*/ 0 h 5143500"/>
              <a:gd name="connsiteX4" fmla="*/ 5460510 w 5460510"/>
              <a:gd name="connsiteY4" fmla="*/ 5143500 h 5143500"/>
              <a:gd name="connsiteX5" fmla="*/ 4717679 w 5460510"/>
              <a:gd name="connsiteY5" fmla="*/ 5143500 h 5143500"/>
              <a:gd name="connsiteX6" fmla="*/ 3771407 w 5460510"/>
              <a:gd name="connsiteY6" fmla="*/ 5143500 h 5143500"/>
              <a:gd name="connsiteX7" fmla="*/ 0 w 5460510"/>
              <a:gd name="connsiteY7" fmla="*/ 5143500 h 5143500"/>
              <a:gd name="connsiteX0" fmla="*/ 2483124 w 6046137"/>
              <a:gd name="connsiteY0" fmla="*/ 0 h 5143500"/>
              <a:gd name="connsiteX1" fmla="*/ 3771407 w 6046137"/>
              <a:gd name="connsiteY1" fmla="*/ 0 h 5143500"/>
              <a:gd name="connsiteX2" fmla="*/ 4717679 w 6046137"/>
              <a:gd name="connsiteY2" fmla="*/ 0 h 5143500"/>
              <a:gd name="connsiteX3" fmla="*/ 5460510 w 6046137"/>
              <a:gd name="connsiteY3" fmla="*/ 0 h 5143500"/>
              <a:gd name="connsiteX4" fmla="*/ 6046137 w 6046137"/>
              <a:gd name="connsiteY4" fmla="*/ 5143500 h 5143500"/>
              <a:gd name="connsiteX5" fmla="*/ 4717679 w 6046137"/>
              <a:gd name="connsiteY5" fmla="*/ 5143500 h 5143500"/>
              <a:gd name="connsiteX6" fmla="*/ 3771407 w 6046137"/>
              <a:gd name="connsiteY6" fmla="*/ 5143500 h 5143500"/>
              <a:gd name="connsiteX7" fmla="*/ 0 w 6046137"/>
              <a:gd name="connsiteY7" fmla="*/ 5143500 h 5143500"/>
              <a:gd name="connsiteX8" fmla="*/ 2483124 w 6046137"/>
              <a:gd name="connsiteY8" fmla="*/ 0 h 5143500"/>
              <a:gd name="connsiteX0" fmla="*/ 2483124 w 6046137"/>
              <a:gd name="connsiteY0" fmla="*/ 0 h 5143500"/>
              <a:gd name="connsiteX1" fmla="*/ 3771407 w 6046137"/>
              <a:gd name="connsiteY1" fmla="*/ 0 h 5143500"/>
              <a:gd name="connsiteX2" fmla="*/ 4717679 w 6046137"/>
              <a:gd name="connsiteY2" fmla="*/ 0 h 5143500"/>
              <a:gd name="connsiteX3" fmla="*/ 6046137 w 6046137"/>
              <a:gd name="connsiteY3" fmla="*/ 0 h 5143500"/>
              <a:gd name="connsiteX4" fmla="*/ 6046137 w 6046137"/>
              <a:gd name="connsiteY4" fmla="*/ 5143500 h 5143500"/>
              <a:gd name="connsiteX5" fmla="*/ 4717679 w 6046137"/>
              <a:gd name="connsiteY5" fmla="*/ 5143500 h 5143500"/>
              <a:gd name="connsiteX6" fmla="*/ 3771407 w 6046137"/>
              <a:gd name="connsiteY6" fmla="*/ 5143500 h 5143500"/>
              <a:gd name="connsiteX7" fmla="*/ 0 w 6046137"/>
              <a:gd name="connsiteY7" fmla="*/ 5143500 h 5143500"/>
              <a:gd name="connsiteX8" fmla="*/ 2483124 w 6046137"/>
              <a:gd name="connsiteY8" fmla="*/ 0 h 5143500"/>
              <a:gd name="connsiteX0" fmla="*/ 2483124 w 6179701"/>
              <a:gd name="connsiteY0" fmla="*/ 0 h 5143500"/>
              <a:gd name="connsiteX1" fmla="*/ 3771407 w 6179701"/>
              <a:gd name="connsiteY1" fmla="*/ 0 h 5143500"/>
              <a:gd name="connsiteX2" fmla="*/ 4717679 w 6179701"/>
              <a:gd name="connsiteY2" fmla="*/ 0 h 5143500"/>
              <a:gd name="connsiteX3" fmla="*/ 6046137 w 6179701"/>
              <a:gd name="connsiteY3" fmla="*/ 0 h 5143500"/>
              <a:gd name="connsiteX4" fmla="*/ 6179701 w 6179701"/>
              <a:gd name="connsiteY4" fmla="*/ 5143500 h 5143500"/>
              <a:gd name="connsiteX5" fmla="*/ 4717679 w 6179701"/>
              <a:gd name="connsiteY5" fmla="*/ 5143500 h 5143500"/>
              <a:gd name="connsiteX6" fmla="*/ 3771407 w 6179701"/>
              <a:gd name="connsiteY6" fmla="*/ 5143500 h 5143500"/>
              <a:gd name="connsiteX7" fmla="*/ 0 w 6179701"/>
              <a:gd name="connsiteY7" fmla="*/ 5143500 h 5143500"/>
              <a:gd name="connsiteX8" fmla="*/ 2483124 w 6179701"/>
              <a:gd name="connsiteY8" fmla="*/ 0 h 5143500"/>
              <a:gd name="connsiteX0" fmla="*/ 2483124 w 6179701"/>
              <a:gd name="connsiteY0" fmla="*/ 10274 h 5153774"/>
              <a:gd name="connsiteX1" fmla="*/ 3771407 w 6179701"/>
              <a:gd name="connsiteY1" fmla="*/ 10274 h 5153774"/>
              <a:gd name="connsiteX2" fmla="*/ 4717679 w 6179701"/>
              <a:gd name="connsiteY2" fmla="*/ 10274 h 5153774"/>
              <a:gd name="connsiteX3" fmla="*/ 6179701 w 6179701"/>
              <a:gd name="connsiteY3" fmla="*/ 0 h 5153774"/>
              <a:gd name="connsiteX4" fmla="*/ 6179701 w 6179701"/>
              <a:gd name="connsiteY4" fmla="*/ 5153774 h 5153774"/>
              <a:gd name="connsiteX5" fmla="*/ 4717679 w 6179701"/>
              <a:gd name="connsiteY5" fmla="*/ 5153774 h 5153774"/>
              <a:gd name="connsiteX6" fmla="*/ 3771407 w 6179701"/>
              <a:gd name="connsiteY6" fmla="*/ 5153774 h 5153774"/>
              <a:gd name="connsiteX7" fmla="*/ 0 w 6179701"/>
              <a:gd name="connsiteY7" fmla="*/ 5153774 h 5153774"/>
              <a:gd name="connsiteX8" fmla="*/ 2483124 w 6179701"/>
              <a:gd name="connsiteY8" fmla="*/ 10274 h 515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79701" h="5153774">
                <a:moveTo>
                  <a:pt x="2483124" y="10274"/>
                </a:moveTo>
                <a:lnTo>
                  <a:pt x="3771407" y="10274"/>
                </a:lnTo>
                <a:lnTo>
                  <a:pt x="4717679" y="10274"/>
                </a:lnTo>
                <a:lnTo>
                  <a:pt x="6179701" y="0"/>
                </a:lnTo>
                <a:lnTo>
                  <a:pt x="6179701" y="5153774"/>
                </a:lnTo>
                <a:lnTo>
                  <a:pt x="4717679" y="5153774"/>
                </a:lnTo>
                <a:lnTo>
                  <a:pt x="3771407" y="5153774"/>
                </a:lnTo>
                <a:lnTo>
                  <a:pt x="0" y="5153774"/>
                </a:lnTo>
                <a:lnTo>
                  <a:pt x="2483124" y="102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 prstMaterial="flat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33"/>
            <a:endParaRPr lang="en-US" sz="3199">
              <a:solidFill>
                <a:srgbClr val="FFFFFF"/>
              </a:solidFill>
              <a:latin typeface="Segoe UI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10" y="833482"/>
            <a:ext cx="1932310" cy="1112111"/>
          </a:xfrm>
          <a:prstGeom prst="rect">
            <a:avLst/>
          </a:prstGeom>
        </p:spPr>
      </p:pic>
      <p:cxnSp>
        <p:nvCxnSpPr>
          <p:cNvPr id="29" name="Straight Connector 28"/>
          <p:cNvCxnSpPr/>
          <p:nvPr userDrawn="1"/>
        </p:nvCxnSpPr>
        <p:spPr>
          <a:xfrm flipH="1">
            <a:off x="948540" y="3770328"/>
            <a:ext cx="1209753" cy="0"/>
          </a:xfrm>
          <a:prstGeom prst="line">
            <a:avLst/>
          </a:prstGeom>
          <a:ln>
            <a:solidFill>
              <a:srgbClr val="F2682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824428" y="3941852"/>
            <a:ext cx="6366948" cy="574194"/>
          </a:xfrm>
          <a:prstGeom prst="rect">
            <a:avLst/>
          </a:prstGeom>
        </p:spPr>
        <p:txBody>
          <a:bodyPr lIns="91440" tIns="91440" rIns="91440" bIns="91440" anchor="t" anchorCtr="0">
            <a:noAutofit/>
          </a:bodyPr>
          <a:lstStyle>
            <a:lvl1pPr marL="0" indent="0" algn="l">
              <a:buNone/>
              <a:defRPr sz="2800" b="0" cap="none" spc="0" baseline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09445" indent="0" algn="ctr">
              <a:buNone/>
            </a:lvl2pPr>
            <a:lvl3pPr marL="1218890" indent="0" algn="ctr">
              <a:buNone/>
            </a:lvl3pPr>
            <a:lvl4pPr marL="1828335" indent="0" algn="ctr">
              <a:buNone/>
            </a:lvl4pPr>
            <a:lvl5pPr marL="2437781" indent="0" algn="ctr">
              <a:buNone/>
            </a:lvl5pPr>
            <a:lvl6pPr marL="3047225" indent="0" algn="ctr">
              <a:buNone/>
            </a:lvl6pPr>
            <a:lvl7pPr marL="3656670" indent="0" algn="ctr">
              <a:buNone/>
            </a:lvl7pPr>
            <a:lvl8pPr marL="4266115" indent="0" algn="ctr">
              <a:buNone/>
            </a:lvl8pPr>
            <a:lvl9pPr marL="487556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24428" y="5318954"/>
            <a:ext cx="5376348" cy="786571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&lt;&lt;Address, etc.&gt;&gt;</a:t>
            </a:r>
          </a:p>
          <a:p>
            <a:pPr lvl="0"/>
            <a:endParaRPr lang="en-US"/>
          </a:p>
        </p:txBody>
      </p:sp>
      <p:sp>
        <p:nvSpPr>
          <p:cNvPr id="32" name="Title 2"/>
          <p:cNvSpPr>
            <a:spLocks noGrp="1"/>
          </p:cNvSpPr>
          <p:nvPr>
            <p:ph type="title"/>
          </p:nvPr>
        </p:nvSpPr>
        <p:spPr>
          <a:xfrm>
            <a:off x="814902" y="2540695"/>
            <a:ext cx="6795573" cy="609206"/>
          </a:xfrm>
        </p:spPr>
        <p:txBody>
          <a:bodyPr>
            <a:noAutofit/>
          </a:bodyPr>
          <a:lstStyle>
            <a:lvl1pPr>
              <a:defRPr lang="en-US" sz="3732" b="1" kern="1200" cap="none" baseline="0" dirty="0">
                <a:solidFill>
                  <a:srgbClr val="283A8F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538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tt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14219" y="4934099"/>
            <a:ext cx="12203044" cy="19550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95842" y="6492874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8" name="Footer Placeholder 1"/>
          <p:cNvSpPr txBox="1">
            <a:spLocks/>
          </p:cNvSpPr>
          <p:nvPr userDrawn="1"/>
        </p:nvSpPr>
        <p:spPr>
          <a:xfrm>
            <a:off x="8116389" y="6596784"/>
            <a:ext cx="37272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609493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Logic20/20. Confidential. All rights reserved. Do not copy &amp; do not reproduce. </a:t>
            </a: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08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429142" y="6445249"/>
            <a:ext cx="49298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r">
              <a:defRPr/>
            </a:pPr>
            <a:fld id="{9DA35227-68DA-4B3D-97A3-48140107CA43}" type="slidenum">
              <a:rPr lang="en-US" sz="1200" smtClean="0"/>
              <a:pPr algn="r">
                <a:defRPr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83497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0EA3-9796-4058-8E18-EE89A7CB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7D16B-3E66-4619-A8C3-FB9BEA7E6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40CB-86F5-4BB9-A340-C5F06D8E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3BB5-1B47-44C7-86F8-756C1BD3047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35F26-557E-49CE-9590-AC60A6B6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1252A-6891-458B-AA74-1425CFEE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A841-1AC9-457E-9D8A-715E81C9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16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228601"/>
            <a:ext cx="10969943" cy="892629"/>
          </a:xfrm>
        </p:spPr>
        <p:txBody>
          <a:bodyPr lIns="91440" tIns="91440" rIns="91440" bIns="91440" anchor="t" anchorCtr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18213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441" y="8333735"/>
            <a:ext cx="2844059" cy="365125"/>
          </a:xfrm>
          <a:prstGeom prst="rect">
            <a:avLst/>
          </a:prstGeom>
        </p:spPr>
        <p:txBody>
          <a:bodyPr/>
          <a:lstStyle/>
          <a:p>
            <a:fld id="{92352886-C5AA-4220-888F-2DE4C5B72D4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02"/>
            <a:endParaRPr lang="en-US" sz="2399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" y="0"/>
            <a:ext cx="6477881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477882" y="0"/>
            <a:ext cx="5710945" cy="0"/>
          </a:xfrm>
          <a:prstGeom prst="line">
            <a:avLst/>
          </a:prstGeom>
          <a:ln w="19050">
            <a:solidFill>
              <a:srgbClr val="F268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33C69BC-5B08-43C5-A954-472A7C915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42" y="6492874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B726758D-DA64-4C1E-92A0-41DD6A2BB7E3}"/>
              </a:ext>
            </a:extLst>
          </p:cNvPr>
          <p:cNvSpPr txBox="1">
            <a:spLocks/>
          </p:cNvSpPr>
          <p:nvPr userDrawn="1"/>
        </p:nvSpPr>
        <p:spPr>
          <a:xfrm>
            <a:off x="8116389" y="6596784"/>
            <a:ext cx="37272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609493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2021 Logic20/20. Confidential. All rights reserved. Do not copy &amp; do not reproduce. 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5490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2"/>
            </a:lvl4pPr>
            <a:lvl5pPr>
              <a:defRPr sz="2132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8333735"/>
            <a:ext cx="2844059" cy="365125"/>
          </a:xfrm>
          <a:prstGeom prst="rect">
            <a:avLst/>
          </a:prstGeom>
        </p:spPr>
        <p:txBody>
          <a:bodyPr/>
          <a:lstStyle/>
          <a:p>
            <a:fld id="{92352886-C5AA-4220-888F-2DE4C5B72D4B}" type="datetimeFigureOut">
              <a:rPr lang="en-US" smtClean="0"/>
              <a:t>5/24/2021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056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441" y="8333735"/>
            <a:ext cx="2844059" cy="365125"/>
          </a:xfrm>
          <a:prstGeom prst="rect">
            <a:avLst/>
          </a:prstGeom>
        </p:spPr>
        <p:txBody>
          <a:bodyPr/>
          <a:lstStyle/>
          <a:p>
            <a:fld id="{92352886-C5AA-4220-888F-2DE4C5B72D4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02"/>
            <a:endParaRPr lang="en-US" sz="2399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" y="0"/>
            <a:ext cx="6477881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477882" y="0"/>
            <a:ext cx="5710945" cy="0"/>
          </a:xfrm>
          <a:prstGeom prst="line">
            <a:avLst/>
          </a:prstGeom>
          <a:ln w="19050">
            <a:solidFill>
              <a:srgbClr val="F268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D7D887F-4DC5-4EA9-A7D8-74FC212581EF}"/>
              </a:ext>
            </a:extLst>
          </p:cNvPr>
          <p:cNvSpPr/>
          <p:nvPr userDrawn="1"/>
        </p:nvSpPr>
        <p:spPr>
          <a:xfrm>
            <a:off x="8105390" y="6442787"/>
            <a:ext cx="2947560" cy="410433"/>
          </a:xfrm>
          <a:prstGeom prst="rect">
            <a:avLst/>
          </a:prstGeom>
        </p:spPr>
        <p:txBody>
          <a:bodyPr wrap="square" lIns="121888" tIns="121888" rIns="0" bIns="121888" anchor="t" anchorCtr="0">
            <a:spAutoFit/>
          </a:bodyPr>
          <a:lstStyle/>
          <a:p>
            <a:pPr algn="r" defTabSz="609402" fontAlgn="base">
              <a:spcBef>
                <a:spcPct val="0"/>
              </a:spcBef>
              <a:spcAft>
                <a:spcPct val="0"/>
              </a:spcAft>
            </a:pPr>
            <a:r>
              <a:rPr lang="en-US" sz="1067" dirty="0">
                <a:solidFill>
                  <a:srgbClr val="3F3F3F">
                    <a:lumMod val="60000"/>
                    <a:lumOff val="40000"/>
                  </a:srgbClr>
                </a:solidFill>
                <a:ea typeface="Segoe UI" pitchFamily="34" charset="0"/>
                <a:cs typeface="Segoe UI" pitchFamily="34" charset="0"/>
              </a:rPr>
              <a:t>© 2021 Logic20/20.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8DC4163-018B-4278-88DA-DDF32B7CBBDB}"/>
              </a:ext>
            </a:extLst>
          </p:cNvPr>
          <p:cNvSpPr txBox="1">
            <a:spLocks/>
          </p:cNvSpPr>
          <p:nvPr userDrawn="1"/>
        </p:nvSpPr>
        <p:spPr>
          <a:xfrm>
            <a:off x="10844424" y="6480991"/>
            <a:ext cx="776465" cy="365125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0D1EDE-7116-2443-9BDD-368CE5B37660}" type="slidenum">
              <a:rPr lang="en-US" sz="1600" smtClean="0">
                <a:solidFill>
                  <a:srgbClr val="3F3F3F">
                    <a:tint val="75000"/>
                  </a:srgbClr>
                </a:solidFill>
              </a:rPr>
              <a:pPr/>
              <a:t>‹#›</a:t>
            </a:fld>
            <a:endParaRPr lang="en-US" sz="1600">
              <a:solidFill>
                <a:srgbClr val="3F3F3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5490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228601"/>
            <a:ext cx="10969943" cy="892629"/>
          </a:xfrm>
        </p:spPr>
        <p:txBody>
          <a:bodyPr lIns="91440" tIns="91440" rIns="91440" bIns="91440" anchor="t" anchorCtr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343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695842" y="6470727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12648" y="1143000"/>
            <a:ext cx="10969942" cy="4863736"/>
          </a:xfrm>
          <a:prstGeom prst="rect">
            <a:avLst/>
          </a:prstGeom>
        </p:spPr>
        <p:txBody>
          <a:bodyPr lIns="91440" tIns="91440" rIns="91440" bIns="91440"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lang="en-US" sz="2000" kern="1200" dirty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</a:defRPr>
            </a:lvl5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626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wo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695842" y="6492875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08012" y="1143000"/>
            <a:ext cx="5418319" cy="4953000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094413" y="1143000"/>
            <a:ext cx="5459559" cy="4953000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713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695842" y="6492875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08012" y="1678618"/>
            <a:ext cx="5409611" cy="4417382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094413" y="1678618"/>
            <a:ext cx="5459559" cy="4417382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8012" y="1154391"/>
            <a:ext cx="5409611" cy="49318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 baseline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2" y="1153332"/>
            <a:ext cx="5459559" cy="4931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en-US" sz="2000" b="1" kern="1200" baseline="0" dirty="0">
                <a:solidFill>
                  <a:schemeClr val="accent3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lvl="0" indent="0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Segoe UI" panose="020B0502040204020203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092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695842" y="6504181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08012" y="2412274"/>
            <a:ext cx="3606937" cy="3683726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511041" y="1678618"/>
            <a:ext cx="7042932" cy="4417382"/>
          </a:xfrm>
          <a:prstGeom prst="rect">
            <a:avLst/>
          </a:prstGeom>
        </p:spPr>
        <p:txBody>
          <a:bodyPr/>
          <a:lstStyle>
            <a:lvl1pPr marL="228543" marR="0" indent="-228543" algn="l" defTabSz="914171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85629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5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2714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599800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6886" marR="0" indent="-228543" algn="l" defTabSz="914171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>
                <a:srgbClr val="F26822"/>
              </a:buClr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8012" y="1676907"/>
            <a:ext cx="3606937" cy="49318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 baseline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125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0" y="-3"/>
            <a:ext cx="6000750" cy="6877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 userDrawn="1"/>
        </p:nvSpPr>
        <p:spPr bwMode="gray">
          <a:xfrm>
            <a:off x="5809129" y="1"/>
            <a:ext cx="6392396" cy="6857999"/>
          </a:xfrm>
          <a:custGeom>
            <a:avLst/>
            <a:gdLst>
              <a:gd name="connsiteX0" fmla="*/ 2483124 w 5460510"/>
              <a:gd name="connsiteY0" fmla="*/ 0 h 5143500"/>
              <a:gd name="connsiteX1" fmla="*/ 3771407 w 5460510"/>
              <a:gd name="connsiteY1" fmla="*/ 0 h 5143500"/>
              <a:gd name="connsiteX2" fmla="*/ 4717679 w 5460510"/>
              <a:gd name="connsiteY2" fmla="*/ 0 h 5143500"/>
              <a:gd name="connsiteX3" fmla="*/ 5460510 w 5460510"/>
              <a:gd name="connsiteY3" fmla="*/ 0 h 5143500"/>
              <a:gd name="connsiteX4" fmla="*/ 5460510 w 5460510"/>
              <a:gd name="connsiteY4" fmla="*/ 5143500 h 5143500"/>
              <a:gd name="connsiteX5" fmla="*/ 4717679 w 5460510"/>
              <a:gd name="connsiteY5" fmla="*/ 5143500 h 5143500"/>
              <a:gd name="connsiteX6" fmla="*/ 3771407 w 5460510"/>
              <a:gd name="connsiteY6" fmla="*/ 5143500 h 5143500"/>
              <a:gd name="connsiteX7" fmla="*/ 0 w 546051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771407" y="0"/>
                </a:lnTo>
                <a:lnTo>
                  <a:pt x="4717679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4717679" y="5143500"/>
                </a:lnTo>
                <a:lnTo>
                  <a:pt x="3771407" y="5143500"/>
                </a:lnTo>
                <a:lnTo>
                  <a:pt x="0" y="5143500"/>
                </a:lnTo>
                <a:close/>
              </a:path>
            </a:pathLst>
          </a:cu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 prstMaterial="flat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33"/>
            <a:endParaRPr lang="en-US" sz="3199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3" name="Freeform 22"/>
          <p:cNvSpPr/>
          <p:nvPr userDrawn="1"/>
        </p:nvSpPr>
        <p:spPr bwMode="gray">
          <a:xfrm flipH="1" flipV="1">
            <a:off x="1108654" y="-4"/>
            <a:ext cx="8237456" cy="6904360"/>
          </a:xfrm>
          <a:custGeom>
            <a:avLst/>
            <a:gdLst>
              <a:gd name="connsiteX0" fmla="*/ 2483124 w 5460510"/>
              <a:gd name="connsiteY0" fmla="*/ 0 h 5143500"/>
              <a:gd name="connsiteX1" fmla="*/ 3771407 w 5460510"/>
              <a:gd name="connsiteY1" fmla="*/ 0 h 5143500"/>
              <a:gd name="connsiteX2" fmla="*/ 4717679 w 5460510"/>
              <a:gd name="connsiteY2" fmla="*/ 0 h 5143500"/>
              <a:gd name="connsiteX3" fmla="*/ 5460510 w 5460510"/>
              <a:gd name="connsiteY3" fmla="*/ 0 h 5143500"/>
              <a:gd name="connsiteX4" fmla="*/ 5460510 w 5460510"/>
              <a:gd name="connsiteY4" fmla="*/ 5143500 h 5143500"/>
              <a:gd name="connsiteX5" fmla="*/ 4717679 w 5460510"/>
              <a:gd name="connsiteY5" fmla="*/ 5143500 h 5143500"/>
              <a:gd name="connsiteX6" fmla="*/ 3771407 w 5460510"/>
              <a:gd name="connsiteY6" fmla="*/ 5143500 h 5143500"/>
              <a:gd name="connsiteX7" fmla="*/ 0 w 5460510"/>
              <a:gd name="connsiteY7" fmla="*/ 5143500 h 5143500"/>
              <a:gd name="connsiteX0" fmla="*/ 2483124 w 6046137"/>
              <a:gd name="connsiteY0" fmla="*/ 0 h 5143500"/>
              <a:gd name="connsiteX1" fmla="*/ 3771407 w 6046137"/>
              <a:gd name="connsiteY1" fmla="*/ 0 h 5143500"/>
              <a:gd name="connsiteX2" fmla="*/ 4717679 w 6046137"/>
              <a:gd name="connsiteY2" fmla="*/ 0 h 5143500"/>
              <a:gd name="connsiteX3" fmla="*/ 5460510 w 6046137"/>
              <a:gd name="connsiteY3" fmla="*/ 0 h 5143500"/>
              <a:gd name="connsiteX4" fmla="*/ 6046137 w 6046137"/>
              <a:gd name="connsiteY4" fmla="*/ 5143500 h 5143500"/>
              <a:gd name="connsiteX5" fmla="*/ 4717679 w 6046137"/>
              <a:gd name="connsiteY5" fmla="*/ 5143500 h 5143500"/>
              <a:gd name="connsiteX6" fmla="*/ 3771407 w 6046137"/>
              <a:gd name="connsiteY6" fmla="*/ 5143500 h 5143500"/>
              <a:gd name="connsiteX7" fmla="*/ 0 w 6046137"/>
              <a:gd name="connsiteY7" fmla="*/ 5143500 h 5143500"/>
              <a:gd name="connsiteX8" fmla="*/ 2483124 w 6046137"/>
              <a:gd name="connsiteY8" fmla="*/ 0 h 5143500"/>
              <a:gd name="connsiteX0" fmla="*/ 2483124 w 6046137"/>
              <a:gd name="connsiteY0" fmla="*/ 0 h 5143500"/>
              <a:gd name="connsiteX1" fmla="*/ 3771407 w 6046137"/>
              <a:gd name="connsiteY1" fmla="*/ 0 h 5143500"/>
              <a:gd name="connsiteX2" fmla="*/ 4717679 w 6046137"/>
              <a:gd name="connsiteY2" fmla="*/ 0 h 5143500"/>
              <a:gd name="connsiteX3" fmla="*/ 6046137 w 6046137"/>
              <a:gd name="connsiteY3" fmla="*/ 0 h 5143500"/>
              <a:gd name="connsiteX4" fmla="*/ 6046137 w 6046137"/>
              <a:gd name="connsiteY4" fmla="*/ 5143500 h 5143500"/>
              <a:gd name="connsiteX5" fmla="*/ 4717679 w 6046137"/>
              <a:gd name="connsiteY5" fmla="*/ 5143500 h 5143500"/>
              <a:gd name="connsiteX6" fmla="*/ 3771407 w 6046137"/>
              <a:gd name="connsiteY6" fmla="*/ 5143500 h 5143500"/>
              <a:gd name="connsiteX7" fmla="*/ 0 w 6046137"/>
              <a:gd name="connsiteY7" fmla="*/ 5143500 h 5143500"/>
              <a:gd name="connsiteX8" fmla="*/ 2483124 w 6046137"/>
              <a:gd name="connsiteY8" fmla="*/ 0 h 5143500"/>
              <a:gd name="connsiteX0" fmla="*/ 2483124 w 6179701"/>
              <a:gd name="connsiteY0" fmla="*/ 0 h 5143500"/>
              <a:gd name="connsiteX1" fmla="*/ 3771407 w 6179701"/>
              <a:gd name="connsiteY1" fmla="*/ 0 h 5143500"/>
              <a:gd name="connsiteX2" fmla="*/ 4717679 w 6179701"/>
              <a:gd name="connsiteY2" fmla="*/ 0 h 5143500"/>
              <a:gd name="connsiteX3" fmla="*/ 6046137 w 6179701"/>
              <a:gd name="connsiteY3" fmla="*/ 0 h 5143500"/>
              <a:gd name="connsiteX4" fmla="*/ 6179701 w 6179701"/>
              <a:gd name="connsiteY4" fmla="*/ 5143500 h 5143500"/>
              <a:gd name="connsiteX5" fmla="*/ 4717679 w 6179701"/>
              <a:gd name="connsiteY5" fmla="*/ 5143500 h 5143500"/>
              <a:gd name="connsiteX6" fmla="*/ 3771407 w 6179701"/>
              <a:gd name="connsiteY6" fmla="*/ 5143500 h 5143500"/>
              <a:gd name="connsiteX7" fmla="*/ 0 w 6179701"/>
              <a:gd name="connsiteY7" fmla="*/ 5143500 h 5143500"/>
              <a:gd name="connsiteX8" fmla="*/ 2483124 w 6179701"/>
              <a:gd name="connsiteY8" fmla="*/ 0 h 5143500"/>
              <a:gd name="connsiteX0" fmla="*/ 2483124 w 6179701"/>
              <a:gd name="connsiteY0" fmla="*/ 10274 h 5153774"/>
              <a:gd name="connsiteX1" fmla="*/ 3771407 w 6179701"/>
              <a:gd name="connsiteY1" fmla="*/ 10274 h 5153774"/>
              <a:gd name="connsiteX2" fmla="*/ 4717679 w 6179701"/>
              <a:gd name="connsiteY2" fmla="*/ 10274 h 5153774"/>
              <a:gd name="connsiteX3" fmla="*/ 6179701 w 6179701"/>
              <a:gd name="connsiteY3" fmla="*/ 0 h 5153774"/>
              <a:gd name="connsiteX4" fmla="*/ 6179701 w 6179701"/>
              <a:gd name="connsiteY4" fmla="*/ 5153774 h 5153774"/>
              <a:gd name="connsiteX5" fmla="*/ 4717679 w 6179701"/>
              <a:gd name="connsiteY5" fmla="*/ 5153774 h 5153774"/>
              <a:gd name="connsiteX6" fmla="*/ 3771407 w 6179701"/>
              <a:gd name="connsiteY6" fmla="*/ 5153774 h 5153774"/>
              <a:gd name="connsiteX7" fmla="*/ 0 w 6179701"/>
              <a:gd name="connsiteY7" fmla="*/ 5153774 h 5153774"/>
              <a:gd name="connsiteX8" fmla="*/ 2483124 w 6179701"/>
              <a:gd name="connsiteY8" fmla="*/ 10274 h 515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79701" h="5153774">
                <a:moveTo>
                  <a:pt x="2483124" y="10274"/>
                </a:moveTo>
                <a:lnTo>
                  <a:pt x="3771407" y="10274"/>
                </a:lnTo>
                <a:lnTo>
                  <a:pt x="4717679" y="10274"/>
                </a:lnTo>
                <a:lnTo>
                  <a:pt x="6179701" y="0"/>
                </a:lnTo>
                <a:lnTo>
                  <a:pt x="6179701" y="5153774"/>
                </a:lnTo>
                <a:lnTo>
                  <a:pt x="4717679" y="5153774"/>
                </a:lnTo>
                <a:lnTo>
                  <a:pt x="3771407" y="5153774"/>
                </a:lnTo>
                <a:lnTo>
                  <a:pt x="0" y="5153774"/>
                </a:lnTo>
                <a:lnTo>
                  <a:pt x="2483124" y="102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 prstMaterial="flat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33"/>
            <a:endParaRPr lang="en-US" sz="3199">
              <a:solidFill>
                <a:srgbClr val="FFFFFF"/>
              </a:solidFill>
              <a:latin typeface="Segoe UI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7910" y="833482"/>
            <a:ext cx="1932310" cy="1112111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 flipH="1">
            <a:off x="948540" y="3770328"/>
            <a:ext cx="1209753" cy="0"/>
          </a:xfrm>
          <a:prstGeom prst="line">
            <a:avLst/>
          </a:prstGeom>
          <a:ln>
            <a:solidFill>
              <a:srgbClr val="F2682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 userDrawn="1"/>
        </p:nvSpPr>
        <p:spPr bwMode="auto">
          <a:xfrm>
            <a:off x="6010275" y="6485051"/>
            <a:ext cx="6267450" cy="3866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lIns="121888" tIns="121888" rIns="121888" bIns="121888" anchor="t" anchorCtr="0">
            <a:no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933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This document is confidential and intended solely for the  use and information of the client to whom it is addressed.</a:t>
            </a:r>
          </a:p>
        </p:txBody>
      </p:sp>
      <p:sp>
        <p:nvSpPr>
          <p:cNvPr id="16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824428" y="3941852"/>
            <a:ext cx="6366948" cy="574194"/>
          </a:xfrm>
          <a:prstGeom prst="rect">
            <a:avLst/>
          </a:prstGeom>
        </p:spPr>
        <p:txBody>
          <a:bodyPr lIns="91440" tIns="91440" rIns="91440" bIns="91440" anchor="t" anchorCtr="0">
            <a:noAutofit/>
          </a:bodyPr>
          <a:lstStyle>
            <a:lvl1pPr marL="0" indent="0" algn="l">
              <a:buNone/>
              <a:defRPr sz="2800" b="0" cap="none" spc="0" baseline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09445" indent="0" algn="ctr">
              <a:buNone/>
            </a:lvl2pPr>
            <a:lvl3pPr marL="1218890" indent="0" algn="ctr">
              <a:buNone/>
            </a:lvl3pPr>
            <a:lvl4pPr marL="1828335" indent="0" algn="ctr">
              <a:buNone/>
            </a:lvl4pPr>
            <a:lvl5pPr marL="2437781" indent="0" algn="ctr">
              <a:buNone/>
            </a:lvl5pPr>
            <a:lvl6pPr marL="3047225" indent="0" algn="ctr">
              <a:buNone/>
            </a:lvl6pPr>
            <a:lvl7pPr marL="3656670" indent="0" algn="ctr">
              <a:buNone/>
            </a:lvl7pPr>
            <a:lvl8pPr marL="4266115" indent="0" algn="ctr">
              <a:buNone/>
            </a:lvl8pPr>
            <a:lvl9pPr marL="487556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24428" y="5318954"/>
            <a:ext cx="5376348" cy="786571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&lt;Name, Title&gt; &lt;&amp; Practice&gt;</a:t>
            </a:r>
          </a:p>
          <a:p>
            <a:pPr lvl="0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828279" y="6250930"/>
            <a:ext cx="1655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1CE7E4-4559-4B12-9572-3A3AEB79D231}" type="datetime2">
              <a:rPr lang="en-US" sz="140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Monday, May 24, 2021</a:t>
            </a:fld>
            <a:endParaRPr lang="en-US" sz="160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4902" y="2540695"/>
            <a:ext cx="6795573" cy="609206"/>
          </a:xfrm>
        </p:spPr>
        <p:txBody>
          <a:bodyPr>
            <a:noAutofit/>
          </a:bodyPr>
          <a:lstStyle>
            <a:lvl1pPr>
              <a:defRPr lang="en-US" sz="3732" b="1" kern="1200" cap="none" baseline="0" dirty="0">
                <a:solidFill>
                  <a:srgbClr val="283A8F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993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648" y="1143000"/>
            <a:ext cx="10969942" cy="4863736"/>
          </a:xfrm>
        </p:spPr>
        <p:txBody>
          <a:bodyPr lIns="91440" tIns="91440" r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8012" y="228600"/>
            <a:ext cx="10969942" cy="892629"/>
          </a:xfrm>
        </p:spPr>
        <p:txBody>
          <a:bodyPr lIns="91440" tIns="91440" rIns="91440" bIns="91440" anchor="t" anchorCtr="0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790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 -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" y="0"/>
            <a:ext cx="6477881" cy="0"/>
          </a:xfrm>
          <a:prstGeom prst="line">
            <a:avLst/>
          </a:prstGeom>
          <a:ln w="22225">
            <a:solidFill>
              <a:srgbClr val="283A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 userDrawn="1"/>
        </p:nvSpPr>
        <p:spPr bwMode="gray">
          <a:xfrm>
            <a:off x="6764866" y="-4"/>
            <a:ext cx="5423959" cy="6756400"/>
          </a:xfrm>
          <a:custGeom>
            <a:avLst/>
            <a:gdLst>
              <a:gd name="connsiteX0" fmla="*/ 2483124 w 5460510"/>
              <a:gd name="connsiteY0" fmla="*/ 0 h 5143500"/>
              <a:gd name="connsiteX1" fmla="*/ 3771407 w 5460510"/>
              <a:gd name="connsiteY1" fmla="*/ 0 h 5143500"/>
              <a:gd name="connsiteX2" fmla="*/ 4717679 w 5460510"/>
              <a:gd name="connsiteY2" fmla="*/ 0 h 5143500"/>
              <a:gd name="connsiteX3" fmla="*/ 5460510 w 5460510"/>
              <a:gd name="connsiteY3" fmla="*/ 0 h 5143500"/>
              <a:gd name="connsiteX4" fmla="*/ 5460510 w 5460510"/>
              <a:gd name="connsiteY4" fmla="*/ 5143500 h 5143500"/>
              <a:gd name="connsiteX5" fmla="*/ 4717679 w 5460510"/>
              <a:gd name="connsiteY5" fmla="*/ 5143500 h 5143500"/>
              <a:gd name="connsiteX6" fmla="*/ 3771407 w 5460510"/>
              <a:gd name="connsiteY6" fmla="*/ 5143500 h 5143500"/>
              <a:gd name="connsiteX7" fmla="*/ 0 w 546051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771407" y="0"/>
                </a:lnTo>
                <a:lnTo>
                  <a:pt x="4717679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4717679" y="5143500"/>
                </a:lnTo>
                <a:lnTo>
                  <a:pt x="377140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 prstMaterial="flat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0467" y="431406"/>
            <a:ext cx="1932310" cy="1112111"/>
          </a:xfrm>
          <a:prstGeom prst="rect">
            <a:avLst/>
          </a:prstGeom>
        </p:spPr>
      </p:pic>
      <p:sp>
        <p:nvSpPr>
          <p:cNvPr id="17" name="Freeform 16"/>
          <p:cNvSpPr/>
          <p:nvPr userDrawn="1"/>
        </p:nvSpPr>
        <p:spPr bwMode="gray">
          <a:xfrm flipH="1" flipV="1">
            <a:off x="1077481" y="-889"/>
            <a:ext cx="8237456" cy="6857999"/>
          </a:xfrm>
          <a:custGeom>
            <a:avLst/>
            <a:gdLst>
              <a:gd name="connsiteX0" fmla="*/ 2483124 w 5460510"/>
              <a:gd name="connsiteY0" fmla="*/ 0 h 5143500"/>
              <a:gd name="connsiteX1" fmla="*/ 3771407 w 5460510"/>
              <a:gd name="connsiteY1" fmla="*/ 0 h 5143500"/>
              <a:gd name="connsiteX2" fmla="*/ 4717679 w 5460510"/>
              <a:gd name="connsiteY2" fmla="*/ 0 h 5143500"/>
              <a:gd name="connsiteX3" fmla="*/ 5460510 w 5460510"/>
              <a:gd name="connsiteY3" fmla="*/ 0 h 5143500"/>
              <a:gd name="connsiteX4" fmla="*/ 5460510 w 5460510"/>
              <a:gd name="connsiteY4" fmla="*/ 5143500 h 5143500"/>
              <a:gd name="connsiteX5" fmla="*/ 4717679 w 5460510"/>
              <a:gd name="connsiteY5" fmla="*/ 5143500 h 5143500"/>
              <a:gd name="connsiteX6" fmla="*/ 3771407 w 5460510"/>
              <a:gd name="connsiteY6" fmla="*/ 5143500 h 5143500"/>
              <a:gd name="connsiteX7" fmla="*/ 0 w 5460510"/>
              <a:gd name="connsiteY7" fmla="*/ 5143500 h 5143500"/>
              <a:gd name="connsiteX0" fmla="*/ 2483124 w 6046137"/>
              <a:gd name="connsiteY0" fmla="*/ 0 h 5143500"/>
              <a:gd name="connsiteX1" fmla="*/ 3771407 w 6046137"/>
              <a:gd name="connsiteY1" fmla="*/ 0 h 5143500"/>
              <a:gd name="connsiteX2" fmla="*/ 4717679 w 6046137"/>
              <a:gd name="connsiteY2" fmla="*/ 0 h 5143500"/>
              <a:gd name="connsiteX3" fmla="*/ 5460510 w 6046137"/>
              <a:gd name="connsiteY3" fmla="*/ 0 h 5143500"/>
              <a:gd name="connsiteX4" fmla="*/ 6046137 w 6046137"/>
              <a:gd name="connsiteY4" fmla="*/ 5143500 h 5143500"/>
              <a:gd name="connsiteX5" fmla="*/ 4717679 w 6046137"/>
              <a:gd name="connsiteY5" fmla="*/ 5143500 h 5143500"/>
              <a:gd name="connsiteX6" fmla="*/ 3771407 w 6046137"/>
              <a:gd name="connsiteY6" fmla="*/ 5143500 h 5143500"/>
              <a:gd name="connsiteX7" fmla="*/ 0 w 6046137"/>
              <a:gd name="connsiteY7" fmla="*/ 5143500 h 5143500"/>
              <a:gd name="connsiteX8" fmla="*/ 2483124 w 6046137"/>
              <a:gd name="connsiteY8" fmla="*/ 0 h 5143500"/>
              <a:gd name="connsiteX0" fmla="*/ 2483124 w 6046137"/>
              <a:gd name="connsiteY0" fmla="*/ 0 h 5143500"/>
              <a:gd name="connsiteX1" fmla="*/ 3771407 w 6046137"/>
              <a:gd name="connsiteY1" fmla="*/ 0 h 5143500"/>
              <a:gd name="connsiteX2" fmla="*/ 4717679 w 6046137"/>
              <a:gd name="connsiteY2" fmla="*/ 0 h 5143500"/>
              <a:gd name="connsiteX3" fmla="*/ 6046137 w 6046137"/>
              <a:gd name="connsiteY3" fmla="*/ 0 h 5143500"/>
              <a:gd name="connsiteX4" fmla="*/ 6046137 w 6046137"/>
              <a:gd name="connsiteY4" fmla="*/ 5143500 h 5143500"/>
              <a:gd name="connsiteX5" fmla="*/ 4717679 w 6046137"/>
              <a:gd name="connsiteY5" fmla="*/ 5143500 h 5143500"/>
              <a:gd name="connsiteX6" fmla="*/ 3771407 w 6046137"/>
              <a:gd name="connsiteY6" fmla="*/ 5143500 h 5143500"/>
              <a:gd name="connsiteX7" fmla="*/ 0 w 6046137"/>
              <a:gd name="connsiteY7" fmla="*/ 5143500 h 5143500"/>
              <a:gd name="connsiteX8" fmla="*/ 2483124 w 6046137"/>
              <a:gd name="connsiteY8" fmla="*/ 0 h 5143500"/>
              <a:gd name="connsiteX0" fmla="*/ 2483124 w 6179701"/>
              <a:gd name="connsiteY0" fmla="*/ 0 h 5143500"/>
              <a:gd name="connsiteX1" fmla="*/ 3771407 w 6179701"/>
              <a:gd name="connsiteY1" fmla="*/ 0 h 5143500"/>
              <a:gd name="connsiteX2" fmla="*/ 4717679 w 6179701"/>
              <a:gd name="connsiteY2" fmla="*/ 0 h 5143500"/>
              <a:gd name="connsiteX3" fmla="*/ 6046137 w 6179701"/>
              <a:gd name="connsiteY3" fmla="*/ 0 h 5143500"/>
              <a:gd name="connsiteX4" fmla="*/ 6179701 w 6179701"/>
              <a:gd name="connsiteY4" fmla="*/ 5143500 h 5143500"/>
              <a:gd name="connsiteX5" fmla="*/ 4717679 w 6179701"/>
              <a:gd name="connsiteY5" fmla="*/ 5143500 h 5143500"/>
              <a:gd name="connsiteX6" fmla="*/ 3771407 w 6179701"/>
              <a:gd name="connsiteY6" fmla="*/ 5143500 h 5143500"/>
              <a:gd name="connsiteX7" fmla="*/ 0 w 6179701"/>
              <a:gd name="connsiteY7" fmla="*/ 5143500 h 5143500"/>
              <a:gd name="connsiteX8" fmla="*/ 2483124 w 6179701"/>
              <a:gd name="connsiteY8" fmla="*/ 0 h 5143500"/>
              <a:gd name="connsiteX0" fmla="*/ 2483124 w 6179701"/>
              <a:gd name="connsiteY0" fmla="*/ 10274 h 5153774"/>
              <a:gd name="connsiteX1" fmla="*/ 3771407 w 6179701"/>
              <a:gd name="connsiteY1" fmla="*/ 10274 h 5153774"/>
              <a:gd name="connsiteX2" fmla="*/ 4717679 w 6179701"/>
              <a:gd name="connsiteY2" fmla="*/ 10274 h 5153774"/>
              <a:gd name="connsiteX3" fmla="*/ 6179701 w 6179701"/>
              <a:gd name="connsiteY3" fmla="*/ 0 h 5153774"/>
              <a:gd name="connsiteX4" fmla="*/ 6179701 w 6179701"/>
              <a:gd name="connsiteY4" fmla="*/ 5153774 h 5153774"/>
              <a:gd name="connsiteX5" fmla="*/ 4717679 w 6179701"/>
              <a:gd name="connsiteY5" fmla="*/ 5153774 h 5153774"/>
              <a:gd name="connsiteX6" fmla="*/ 3771407 w 6179701"/>
              <a:gd name="connsiteY6" fmla="*/ 5153774 h 5153774"/>
              <a:gd name="connsiteX7" fmla="*/ 0 w 6179701"/>
              <a:gd name="connsiteY7" fmla="*/ 5153774 h 5153774"/>
              <a:gd name="connsiteX8" fmla="*/ 2483124 w 6179701"/>
              <a:gd name="connsiteY8" fmla="*/ 10274 h 515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79701" h="5153774">
                <a:moveTo>
                  <a:pt x="2483124" y="10274"/>
                </a:moveTo>
                <a:lnTo>
                  <a:pt x="3771407" y="10274"/>
                </a:lnTo>
                <a:lnTo>
                  <a:pt x="4717679" y="10274"/>
                </a:lnTo>
                <a:lnTo>
                  <a:pt x="6179701" y="0"/>
                </a:lnTo>
                <a:lnTo>
                  <a:pt x="6179701" y="5153774"/>
                </a:lnTo>
                <a:lnTo>
                  <a:pt x="4717679" y="5153774"/>
                </a:lnTo>
                <a:lnTo>
                  <a:pt x="3771407" y="5153774"/>
                </a:lnTo>
                <a:lnTo>
                  <a:pt x="0" y="5153774"/>
                </a:lnTo>
                <a:lnTo>
                  <a:pt x="2483124" y="1027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 prstMaterial="flat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33"/>
            <a:endParaRPr lang="en-US" sz="3199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" name="Rectangle 1"/>
          <p:cNvSpPr/>
          <p:nvPr userDrawn="1"/>
        </p:nvSpPr>
        <p:spPr bwMode="gray">
          <a:xfrm>
            <a:off x="0" y="0"/>
            <a:ext cx="60007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41481" y="3392092"/>
            <a:ext cx="6373719" cy="636481"/>
          </a:xfrm>
          <a:prstGeom prst="rect">
            <a:avLst/>
          </a:prstGeom>
        </p:spPr>
        <p:txBody>
          <a:bodyPr lIns="91440" tIns="91440" rIns="91440" bIns="91440" anchor="t" anchorCtr="0">
            <a:noAutofit/>
          </a:bodyPr>
          <a:lstStyle>
            <a:lvl1pPr algn="l">
              <a:defRPr sz="3730" b="1" baseline="0">
                <a:solidFill>
                  <a:schemeClr val="accent3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941481" y="4028571"/>
            <a:ext cx="6373719" cy="633093"/>
          </a:xfrm>
          <a:prstGeom prst="rect">
            <a:avLst/>
          </a:prstGeom>
        </p:spPr>
        <p:txBody>
          <a:bodyPr lIns="91440" tIns="91440" rIns="91440" bIns="91440" anchor="t" anchorCtr="0">
            <a:noAutofit/>
          </a:bodyPr>
          <a:lstStyle>
            <a:lvl1pPr marL="0" indent="0" algn="l">
              <a:buNone/>
              <a:defRPr sz="2800" b="0" cap="none" spc="0" baseline="0">
                <a:solidFill>
                  <a:schemeClr val="bg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09445" indent="0" algn="ctr">
              <a:buNone/>
            </a:lvl2pPr>
            <a:lvl3pPr marL="1218890" indent="0" algn="ctr">
              <a:buNone/>
            </a:lvl3pPr>
            <a:lvl4pPr marL="1828335" indent="0" algn="ctr">
              <a:buNone/>
            </a:lvl4pPr>
            <a:lvl5pPr marL="2437781" indent="0" algn="ctr">
              <a:buNone/>
            </a:lvl5pPr>
            <a:lvl6pPr marL="3047225" indent="0" algn="ctr">
              <a:buNone/>
            </a:lvl6pPr>
            <a:lvl7pPr marL="3656670" indent="0" algn="ctr">
              <a:buNone/>
            </a:lvl7pPr>
            <a:lvl8pPr marL="4266115" indent="0" algn="ctr">
              <a:buNone/>
            </a:lvl8pPr>
            <a:lvl9pPr marL="487556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9153526" y="3086101"/>
            <a:ext cx="1924050" cy="1866900"/>
          </a:xfrm>
        </p:spPr>
        <p:txBody>
          <a:bodyPr anchor="t"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en-US"/>
              <a:t>&lt;&lt;Insert Image from Icon Library&gt;&gt;</a:t>
            </a:r>
          </a:p>
        </p:txBody>
      </p:sp>
    </p:spTree>
    <p:extLst>
      <p:ext uri="{BB962C8B-B14F-4D97-AF65-F5344CB8AC3E}">
        <p14:creationId xmlns:p14="http://schemas.microsoft.com/office/powerpoint/2010/main" val="392226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'1.0' encoding='UTF-8'?>
<Relationships xmlns="http://schemas.openxmlformats.org/package/2006/relationships">
  <Relationship Id="rId8" Type="http://schemas.openxmlformats.org/officeDocument/2006/relationships/slideLayout" Target="../slideLayouts/slideLayout8.xml"/>
  <Relationship Id="rId13" Type="http://schemas.openxmlformats.org/officeDocument/2006/relationships/image" Target="../media/image1.emf"/>
  <Relationship Id="rId3" Type="http://schemas.openxmlformats.org/officeDocument/2006/relationships/slideLayout" Target="../slideLayouts/slideLayout3.xml"/>
  <Relationship Id="rId7" Type="http://schemas.openxmlformats.org/officeDocument/2006/relationships/slideLayout" Target="../slideLayouts/slideLayout7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1" Type="http://schemas.openxmlformats.org/officeDocument/2006/relationships/slideLayout" Target="../slideLayouts/slideLayout1.xml"/>
  <Relationship Id="rId6" Type="http://schemas.openxmlformats.org/officeDocument/2006/relationships/slideLayout" Target="../slideLayouts/slideLayout6.xml"/>
  <Relationship Id="rId11" Type="http://schemas.openxmlformats.org/officeDocument/2006/relationships/slideLayout" Target="../slideLayouts/slideLayout11.xml"/>
  <Relationship Id="rId5" Type="http://schemas.openxmlformats.org/officeDocument/2006/relationships/slideLayout" Target="../slideLayouts/slideLayout5.xml"/>
  <Relationship Id="rId10" Type="http://schemas.openxmlformats.org/officeDocument/2006/relationships/slideLayout" Target="../slideLayouts/slideLayout10.xml"/>
  <Relationship Id="rId4" Type="http://schemas.openxmlformats.org/officeDocument/2006/relationships/slideLayout" Target="../slideLayouts/slideLayout4.xml"/>
  <Relationship Id="rId9" Type="http://schemas.openxmlformats.org/officeDocument/2006/relationships/slideLayout" Target="../slideLayouts/slideLayout9.xml"/>
  <Relationship Id="rId14" Type="http://schemas.openxmlformats.org/officeDocument/2006/relationships/image" Target="../media/image2.png"/>
</Relationships>

</file>

<file path=ppt/slideMasters/_rels/slideMaster2.xml.rels><?xml version='1.0' encoding='UTF-8'?>
<Relationships xmlns="http://schemas.openxmlformats.org/package/2006/relationships">
  <Relationship Id="rId8" Type="http://schemas.openxmlformats.org/officeDocument/2006/relationships/slideLayout" Target="../slideLayouts/slideLayout19.xml"/>
  <Relationship Id="rId13" Type="http://schemas.openxmlformats.org/officeDocument/2006/relationships/image" Target="../media/image1.emf"/>
  <Relationship Id="rId3" Type="http://schemas.openxmlformats.org/officeDocument/2006/relationships/slideLayout" Target="../slideLayouts/slideLayout14.xml"/>
  <Relationship Id="rId7" Type="http://schemas.openxmlformats.org/officeDocument/2006/relationships/slideLayout" Target="../slideLayouts/slideLayout18.xml"/>
  <Relationship Id="rId12" Type="http://schemas.openxmlformats.org/officeDocument/2006/relationships/theme" Target="../theme/theme2.xml"/>
  <Relationship Id="rId2" Type="http://schemas.openxmlformats.org/officeDocument/2006/relationships/slideLayout" Target="../slideLayouts/slideLayout13.xml"/>
  <Relationship Id="rId1" Type="http://schemas.openxmlformats.org/officeDocument/2006/relationships/slideLayout" Target="../slideLayouts/slideLayout12.xml"/>
  <Relationship Id="rId6" Type="http://schemas.openxmlformats.org/officeDocument/2006/relationships/slideLayout" Target="../slideLayouts/slideLayout17.xml"/>
  <Relationship Id="rId11" Type="http://schemas.openxmlformats.org/officeDocument/2006/relationships/slideLayout" Target="../slideLayouts/slideLayout22.xml"/>
  <Relationship Id="rId5" Type="http://schemas.openxmlformats.org/officeDocument/2006/relationships/slideLayout" Target="../slideLayouts/slideLayout16.xml"/>
  <Relationship Id="rId10" Type="http://schemas.openxmlformats.org/officeDocument/2006/relationships/slideLayout" Target="../slideLayouts/slideLayout21.xml"/>
  <Relationship Id="rId4" Type="http://schemas.openxmlformats.org/officeDocument/2006/relationships/slideLayout" Target="../slideLayouts/slideLayout15.xml"/>
  <Relationship Id="rId9" Type="http://schemas.openxmlformats.org/officeDocument/2006/relationships/slideLayout" Target="../slideLayouts/slideLayout20.xml"/>
  <Relationship Id="rId14" Type="http://schemas.openxmlformats.org/officeDocument/2006/relationships/image" Target="../media/image2.png"/>
</Relationships>

</file>

<file path=ppt/slideMasters/_rels/slideMaster3.xml.rels><?xml version='1.0' encoding='UTF-8'?>
<Relationships xmlns="http://schemas.openxmlformats.org/package/2006/relationships">
  <Relationship Id="rId3" Type="http://schemas.openxmlformats.org/officeDocument/2006/relationships/theme" Target="../theme/theme3.xml"/>
  <Relationship Id="rId2" Type="http://schemas.openxmlformats.org/officeDocument/2006/relationships/slideLayout" Target="../slideLayouts/slideLayout24.xml"/>
  <Relationship Id="rId1" Type="http://schemas.openxmlformats.org/officeDocument/2006/relationships/slideLayout" Target="../slideLayouts/slideLayout23.xml"/>
  <Relationship Id="rId5" Type="http://schemas.openxmlformats.org/officeDocument/2006/relationships/image" Target="../media/image7.jpeg"/>
  <Relationship Id="rId4" Type="http://schemas.openxmlformats.org/officeDocument/2006/relationships/image" Target="../media/image1.emf"/>
</Relationships>

</file>

<file path=ppt/slideMasters/_rels/slideMaster4.xml.rels><?xml version='1.0' encoding='UTF-8'?>
<Relationships xmlns="http://schemas.openxmlformats.org/package/2006/relationships">
  <Relationship Id="rId3" Type="http://schemas.openxmlformats.org/officeDocument/2006/relationships/theme" Target="../theme/theme4.xml"/>
  <Relationship Id="rId2" Type="http://schemas.openxmlformats.org/officeDocument/2006/relationships/slideLayout" Target="../slideLayouts/slideLayout26.xml"/>
  <Relationship Id="rId1" Type="http://schemas.openxmlformats.org/officeDocument/2006/relationships/slideLayout" Target="../slideLayouts/slideLayout25.xml"/>
  <Relationship Id="rId5" Type="http://schemas.openxmlformats.org/officeDocument/2006/relationships/image" Target="../media/image7.jpeg"/>
  <Relationship Id="rId4" Type="http://schemas.openxmlformats.org/officeDocument/2006/relationships/image" Target="../media/image1.emf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8013" y="228600"/>
            <a:ext cx="10107612" cy="8926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758" y="232975"/>
            <a:ext cx="815130" cy="3827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" y="6211768"/>
            <a:ext cx="10263880" cy="1292464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608013" y="1165921"/>
            <a:ext cx="10969942" cy="486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95842" y="6492874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2" name="Footer Placeholder 1"/>
          <p:cNvSpPr txBox="1">
            <a:spLocks/>
          </p:cNvSpPr>
          <p:nvPr userDrawn="1"/>
        </p:nvSpPr>
        <p:spPr>
          <a:xfrm>
            <a:off x="8116389" y="6596784"/>
            <a:ext cx="37272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609493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2021 Logic20/20. Confidential. All rights reserved. Do not copy &amp; do not reproduce. 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73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848" r:id="rId8"/>
    <p:sldLayoutId id="2147483849" r:id="rId9"/>
    <p:sldLayoutId id="2147483852" r:id="rId10"/>
    <p:sldLayoutId id="214748385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l" defTabSz="914171" rtl="0" eaLnBrk="1" latinLnBrk="0" hangingPunct="1">
        <a:lnSpc>
          <a:spcPct val="90000"/>
        </a:lnSpc>
        <a:spcBef>
          <a:spcPct val="0"/>
        </a:spcBef>
        <a:buNone/>
        <a:defRPr lang="en-US" sz="2400" b="1" kern="1200" cap="none" baseline="0" dirty="0">
          <a:solidFill>
            <a:srgbClr val="283A8F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543" marR="0" indent="-228543" algn="l" defTabSz="914171" rtl="0" eaLnBrk="1" fontAlgn="auto" latinLnBrk="0" hangingPunct="1">
        <a:lnSpc>
          <a:spcPct val="90000"/>
        </a:lnSpc>
        <a:spcBef>
          <a:spcPts val="1000"/>
        </a:spcBef>
        <a:spcAft>
          <a:spcPts val="600"/>
        </a:spcAft>
        <a:buClr>
          <a:srgbClr val="F26822"/>
        </a:buClr>
        <a:buSzTx/>
        <a:buFont typeface="Arial" panose="020B0604020202020204" pitchFamily="34" charset="0"/>
        <a:buChar char="•"/>
        <a:tabLst/>
        <a:defRPr lang="en-US" sz="2000" kern="1200" dirty="0" smtClean="0">
          <a:solidFill>
            <a:schemeClr val="accent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629" marR="0" indent="-228543" algn="l" defTabSz="914171" rtl="0" eaLnBrk="1" fontAlgn="auto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rgbClr val="F26822"/>
        </a:buClr>
        <a:buSzTx/>
        <a:buFont typeface="Arial" panose="020B0604020202020204" pitchFamily="34" charset="0"/>
        <a:buChar char="•"/>
        <a:tabLst/>
        <a:defRPr sz="1850" kern="1200">
          <a:solidFill>
            <a:schemeClr val="accent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2714" marR="0" indent="-228543" algn="l" defTabSz="914171" rtl="0" eaLnBrk="1" fontAlgn="auto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rgbClr val="F26822"/>
        </a:buClr>
        <a:buSzTx/>
        <a:buFont typeface="Arial" panose="020B0604020202020204" pitchFamily="34" charset="0"/>
        <a:buChar char="•"/>
        <a:tabLst/>
        <a:defRPr sz="1800" kern="1200">
          <a:solidFill>
            <a:schemeClr val="accent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599800" marR="0" indent="-228543" algn="l" defTabSz="914171" rtl="0" eaLnBrk="1" fontAlgn="auto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rgbClr val="F26822"/>
        </a:buClr>
        <a:buSzTx/>
        <a:buFont typeface="Arial" panose="020B0604020202020204" pitchFamily="34" charset="0"/>
        <a:buChar char="•"/>
        <a:tabLst/>
        <a:defRPr sz="1400" kern="1200">
          <a:solidFill>
            <a:schemeClr val="accent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6886" marR="0" indent="-228543" algn="l" defTabSz="914171" rtl="0" eaLnBrk="1" fontAlgn="auto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rgbClr val="F26822"/>
        </a:buClr>
        <a:buSzTx/>
        <a:buFont typeface="Arial" panose="020B0604020202020204" pitchFamily="34" charset="0"/>
        <a:buChar char="•"/>
        <a:tabLst/>
        <a:defRPr sz="1400" kern="1200">
          <a:solidFill>
            <a:schemeClr val="accent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3971" indent="-228543" algn="l" defTabSz="9141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8" indent="-228543" algn="l" defTabSz="9141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1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8013" y="228600"/>
            <a:ext cx="10107612" cy="8926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758" y="232975"/>
            <a:ext cx="815130" cy="3827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" y="6211768"/>
            <a:ext cx="10263880" cy="1292464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608013" y="1165921"/>
            <a:ext cx="10969942" cy="486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543" lvl="0" indent="-228543" algn="l" defTabSz="9141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95842" y="6492874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2" name="Footer Placeholder 1"/>
          <p:cNvSpPr txBox="1">
            <a:spLocks/>
          </p:cNvSpPr>
          <p:nvPr userDrawn="1"/>
        </p:nvSpPr>
        <p:spPr>
          <a:xfrm>
            <a:off x="8116389" y="6596784"/>
            <a:ext cx="37272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609493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2021 Logic20/20. Confidential. All rights reserved. Do not copy &amp; do not reproduce. 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720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853" r:id="rId10"/>
    <p:sldLayoutId id="2147483858" r:id="rId11"/>
  </p:sldLayoutIdLst>
  <p:hf sldNum="0" hdr="0" ftr="0"/>
  <p:txStyles>
    <p:titleStyle>
      <a:lvl1pPr algn="l" defTabSz="914171" rtl="0" eaLnBrk="1" latinLnBrk="0" hangingPunct="1">
        <a:lnSpc>
          <a:spcPct val="90000"/>
        </a:lnSpc>
        <a:spcBef>
          <a:spcPct val="0"/>
        </a:spcBef>
        <a:buNone/>
        <a:defRPr lang="en-US" sz="2600" b="1" kern="1200" cap="none" baseline="0" dirty="0">
          <a:solidFill>
            <a:srgbClr val="283A8F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543" marR="0" indent="-228543" algn="l" defTabSz="914171" rtl="0" eaLnBrk="1" fontAlgn="auto" latinLnBrk="0" hangingPunct="1">
        <a:lnSpc>
          <a:spcPct val="90000"/>
        </a:lnSpc>
        <a:spcBef>
          <a:spcPts val="1000"/>
        </a:spcBef>
        <a:spcAft>
          <a:spcPts val="600"/>
        </a:spcAft>
        <a:buClr>
          <a:srgbClr val="F26822"/>
        </a:buClr>
        <a:buSzTx/>
        <a:buFont typeface="Arial" panose="020B0604020202020204" pitchFamily="34" charset="0"/>
        <a:buChar char="•"/>
        <a:tabLst/>
        <a:defRPr lang="en-US" sz="2000" kern="1200" dirty="0" smtClean="0">
          <a:solidFill>
            <a:schemeClr val="accent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629" marR="0" indent="-228543" algn="l" defTabSz="914171" rtl="0" eaLnBrk="1" fontAlgn="auto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rgbClr val="F26822"/>
        </a:buClr>
        <a:buSzTx/>
        <a:buFont typeface="Arial" panose="020B0604020202020204" pitchFamily="34" charset="0"/>
        <a:buChar char="•"/>
        <a:tabLst/>
        <a:defRPr sz="1850" kern="1200">
          <a:solidFill>
            <a:schemeClr val="accent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2714" marR="0" indent="-228543" algn="l" defTabSz="914171" rtl="0" eaLnBrk="1" fontAlgn="auto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rgbClr val="F26822"/>
        </a:buClr>
        <a:buSzTx/>
        <a:buFont typeface="Arial" panose="020B0604020202020204" pitchFamily="34" charset="0"/>
        <a:buChar char="•"/>
        <a:tabLst/>
        <a:defRPr sz="1800" kern="1200">
          <a:solidFill>
            <a:schemeClr val="accent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599800" marR="0" indent="-228543" algn="l" defTabSz="914171" rtl="0" eaLnBrk="1" fontAlgn="auto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rgbClr val="F26822"/>
        </a:buClr>
        <a:buSzTx/>
        <a:buFont typeface="Arial" panose="020B0604020202020204" pitchFamily="34" charset="0"/>
        <a:buChar char="•"/>
        <a:tabLst/>
        <a:defRPr sz="1400" kern="1200">
          <a:solidFill>
            <a:schemeClr val="accent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6886" marR="0" indent="-228543" algn="l" defTabSz="914171" rtl="0" eaLnBrk="1" fontAlgn="auto" latinLnBrk="0" hangingPunct="1">
        <a:lnSpc>
          <a:spcPct val="90000"/>
        </a:lnSpc>
        <a:spcBef>
          <a:spcPts val="500"/>
        </a:spcBef>
        <a:spcAft>
          <a:spcPts val="600"/>
        </a:spcAft>
        <a:buClr>
          <a:srgbClr val="F26822"/>
        </a:buClr>
        <a:buSzTx/>
        <a:buFont typeface="Arial" panose="020B0604020202020204" pitchFamily="34" charset="0"/>
        <a:buChar char="•"/>
        <a:tabLst/>
        <a:defRPr sz="1400" kern="1200">
          <a:solidFill>
            <a:schemeClr val="accent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3971" indent="-228543" algn="l" defTabSz="9141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8" indent="-228543" algn="l" defTabSz="9141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1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4965" y="174303"/>
            <a:ext cx="9023662" cy="4747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86976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759" y="232976"/>
            <a:ext cx="815131" cy="382731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3" y="0"/>
            <a:ext cx="6477881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77882" y="0"/>
            <a:ext cx="5710945" cy="0"/>
          </a:xfrm>
          <a:prstGeom prst="line">
            <a:avLst/>
          </a:prstGeom>
          <a:ln w="19050">
            <a:solidFill>
              <a:srgbClr val="F268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32936" y="6255274"/>
            <a:ext cx="10009104" cy="984885"/>
          </a:xfrm>
          <a:prstGeom prst="rect">
            <a:avLst/>
          </a:prstGeom>
        </p:spPr>
        <p:txBody>
          <a:bodyPr wrap="square" lIns="121888" tIns="121888" rIns="0" bIns="121888" anchor="t" anchorCtr="0">
            <a:spAutoFit/>
          </a:bodyPr>
          <a:lstStyle/>
          <a:p>
            <a:pPr defTabSz="609402" fontAlgn="base">
              <a:spcBef>
                <a:spcPct val="0"/>
              </a:spcBef>
              <a:spcAft>
                <a:spcPct val="0"/>
              </a:spcAft>
            </a:pPr>
            <a:r>
              <a:rPr lang="en-US" sz="4799">
                <a:solidFill>
                  <a:srgbClr val="808080">
                    <a:lumMod val="20000"/>
                    <a:lumOff val="80000"/>
                  </a:srgbClr>
                </a:solidFill>
                <a:latin typeface="Numans" panose="02000503000000020004" pitchFamily="2" charset="0"/>
                <a:ea typeface="Segoe UI" pitchFamily="34" charset="0"/>
                <a:cs typeface="Segoe UI" pitchFamily="34" charset="0"/>
              </a:rPr>
              <a:t>experience a difference</a:t>
            </a:r>
          </a:p>
        </p:txBody>
      </p:sp>
      <p:pic>
        <p:nvPicPr>
          <p:cNvPr id="11" name="Picture 2" descr="Image result for microsoft logo">
            <a:extLst>
              <a:ext uri="{FF2B5EF4-FFF2-40B4-BE49-F238E27FC236}">
                <a16:creationId xmlns:a16="http://schemas.microsoft.com/office/drawing/2014/main" id="{5AE086AC-4B6D-4469-8DF4-44A1429494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22" y="68455"/>
            <a:ext cx="735963" cy="92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2E44E9F5-BAA8-4D7D-A8AE-4D22124CE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5842" y="6492874"/>
            <a:ext cx="492983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A35227-68DA-4B3D-97A3-48140107C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609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5398750D-7D66-44FC-886E-72B155A709B1}"/>
              </a:ext>
            </a:extLst>
          </p:cNvPr>
          <p:cNvSpPr txBox="1">
            <a:spLocks/>
          </p:cNvSpPr>
          <p:nvPr userDrawn="1"/>
        </p:nvSpPr>
        <p:spPr>
          <a:xfrm>
            <a:off x="8116389" y="6596784"/>
            <a:ext cx="37272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609493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2021 Logic20/20. Confidential. All rights reserved. Do not copy &amp; do not reproduce. 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234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7" r:id="rId2"/>
  </p:sldLayoutIdLst>
  <p:txStyles>
    <p:titleStyle>
      <a:lvl1pPr algn="l" defTabSz="609570" rtl="0" eaLnBrk="1" latinLnBrk="0" hangingPunct="1">
        <a:spcBef>
          <a:spcPct val="0"/>
        </a:spcBef>
        <a:buNone/>
        <a:defRPr sz="1867" b="1" kern="1200">
          <a:solidFill>
            <a:schemeClr val="accent1"/>
          </a:solidFill>
          <a:latin typeface="+mj-lt"/>
          <a:ea typeface="+mj-ea"/>
          <a:cs typeface="Raleway"/>
        </a:defRPr>
      </a:lvl1pPr>
    </p:titleStyle>
    <p:bodyStyle>
      <a:lvl1pPr marL="457177" indent="-457177" algn="l" defTabSz="60957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990551" indent="-380982" algn="l" defTabSz="609570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523923" indent="-304784" algn="l" defTabSz="60957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493" indent="-304784" algn="l" defTabSz="609570" rtl="0" eaLnBrk="1" latinLnBrk="0" hangingPunct="1">
        <a:spcBef>
          <a:spcPct val="20000"/>
        </a:spcBef>
        <a:buFont typeface="Arial"/>
        <a:buChar char="–"/>
        <a:defRPr sz="2133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3063" indent="-304784" algn="l" defTabSz="609570" rtl="0" eaLnBrk="1" latinLnBrk="0" hangingPunct="1">
        <a:spcBef>
          <a:spcPct val="20000"/>
        </a:spcBef>
        <a:buFont typeface="Arial"/>
        <a:buChar char="»"/>
        <a:defRPr sz="2133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4965" y="174303"/>
            <a:ext cx="9023662" cy="4747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86976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759" y="232976"/>
            <a:ext cx="815131" cy="382731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3" y="0"/>
            <a:ext cx="6477881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77882" y="0"/>
            <a:ext cx="5710945" cy="0"/>
          </a:xfrm>
          <a:prstGeom prst="line">
            <a:avLst/>
          </a:prstGeom>
          <a:ln w="19050">
            <a:solidFill>
              <a:srgbClr val="F268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105390" y="6442787"/>
            <a:ext cx="2947560" cy="410433"/>
          </a:xfrm>
          <a:prstGeom prst="rect">
            <a:avLst/>
          </a:prstGeom>
        </p:spPr>
        <p:txBody>
          <a:bodyPr wrap="square" lIns="121888" tIns="121888" rIns="0" bIns="121888" anchor="t" anchorCtr="0">
            <a:spAutoFit/>
          </a:bodyPr>
          <a:lstStyle/>
          <a:p>
            <a:pPr algn="r" defTabSz="609402" fontAlgn="base">
              <a:spcBef>
                <a:spcPct val="0"/>
              </a:spcBef>
              <a:spcAft>
                <a:spcPct val="0"/>
              </a:spcAft>
            </a:pPr>
            <a:r>
              <a:rPr lang="en-US" sz="1067" dirty="0">
                <a:solidFill>
                  <a:srgbClr val="3F3F3F">
                    <a:lumMod val="60000"/>
                    <a:lumOff val="40000"/>
                  </a:srgbClr>
                </a:solidFill>
                <a:ea typeface="Segoe UI" pitchFamily="34" charset="0"/>
                <a:cs typeface="Segoe UI" pitchFamily="34" charset="0"/>
              </a:rPr>
              <a:t>© 2021 Logic20/20. All rights reserved.</a:t>
            </a: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10844424" y="6480991"/>
            <a:ext cx="776465" cy="365125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0D1EDE-7116-2443-9BDD-368CE5B37660}" type="slidenum">
              <a:rPr lang="en-US" sz="1600" smtClean="0">
                <a:solidFill>
                  <a:srgbClr val="3F3F3F">
                    <a:tint val="75000"/>
                  </a:srgbClr>
                </a:solidFill>
              </a:rPr>
              <a:pPr/>
              <a:t>‹#›</a:t>
            </a:fld>
            <a:endParaRPr lang="en-US" sz="1600">
              <a:solidFill>
                <a:srgbClr val="3F3F3F">
                  <a:tint val="75000"/>
                </a:srgb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2936" y="6255274"/>
            <a:ext cx="10009104" cy="984885"/>
          </a:xfrm>
          <a:prstGeom prst="rect">
            <a:avLst/>
          </a:prstGeom>
        </p:spPr>
        <p:txBody>
          <a:bodyPr wrap="square" lIns="121888" tIns="121888" rIns="0" bIns="121888" anchor="t" anchorCtr="0">
            <a:spAutoFit/>
          </a:bodyPr>
          <a:lstStyle/>
          <a:p>
            <a:pPr defTabSz="609402" fontAlgn="base">
              <a:spcBef>
                <a:spcPct val="0"/>
              </a:spcBef>
              <a:spcAft>
                <a:spcPct val="0"/>
              </a:spcAft>
            </a:pPr>
            <a:r>
              <a:rPr lang="en-US" sz="4799">
                <a:solidFill>
                  <a:srgbClr val="808080">
                    <a:lumMod val="20000"/>
                    <a:lumOff val="80000"/>
                  </a:srgbClr>
                </a:solidFill>
                <a:latin typeface="Numans" panose="02000503000000020004" pitchFamily="2" charset="0"/>
                <a:ea typeface="Segoe UI" pitchFamily="34" charset="0"/>
                <a:cs typeface="Segoe UI" pitchFamily="34" charset="0"/>
              </a:rPr>
              <a:t>experience a difference</a:t>
            </a:r>
          </a:p>
        </p:txBody>
      </p:sp>
      <p:pic>
        <p:nvPicPr>
          <p:cNvPr id="11" name="Picture 2" descr="Image result for microsoft logo">
            <a:extLst>
              <a:ext uri="{FF2B5EF4-FFF2-40B4-BE49-F238E27FC236}">
                <a16:creationId xmlns:a16="http://schemas.microsoft.com/office/drawing/2014/main" id="{5AE086AC-4B6D-4469-8DF4-44A1429494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22" y="68455"/>
            <a:ext cx="735963" cy="92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34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</p:sldLayoutIdLst>
  <p:txStyles>
    <p:titleStyle>
      <a:lvl1pPr algn="l" defTabSz="609570" rtl="0" eaLnBrk="1" latinLnBrk="0" hangingPunct="1">
        <a:spcBef>
          <a:spcPct val="0"/>
        </a:spcBef>
        <a:buNone/>
        <a:defRPr sz="1867" b="1" kern="1200">
          <a:solidFill>
            <a:schemeClr val="accent1"/>
          </a:solidFill>
          <a:latin typeface="+mj-lt"/>
          <a:ea typeface="+mj-ea"/>
          <a:cs typeface="Raleway"/>
        </a:defRPr>
      </a:lvl1pPr>
    </p:titleStyle>
    <p:bodyStyle>
      <a:lvl1pPr marL="457177" indent="-457177" algn="l" defTabSz="60957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990551" indent="-380982" algn="l" defTabSz="609570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523923" indent="-304784" algn="l" defTabSz="60957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493" indent="-304784" algn="l" defTabSz="609570" rtl="0" eaLnBrk="1" latinLnBrk="0" hangingPunct="1">
        <a:spcBef>
          <a:spcPct val="20000"/>
        </a:spcBef>
        <a:buFont typeface="Arial"/>
        <a:buChar char="–"/>
        <a:defRPr sz="2133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3063" indent="-304784" algn="l" defTabSz="609570" rtl="0" eaLnBrk="1" latinLnBrk="0" hangingPunct="1">
        <a:spcBef>
          <a:spcPct val="20000"/>
        </a:spcBef>
        <a:buFont typeface="Arial"/>
        <a:buChar char="»"/>
        <a:defRPr sz="2133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?>
<Relationships xmlns="http://schemas.openxmlformats.org/package/2006/relationships">
  <Relationship Id="rId2" Type="http://schemas.openxmlformats.org/officeDocument/2006/relationships/image" Target="../media/image6.png"/>
  <Relationship Id="rId1" Type="http://schemas.openxmlformats.org/officeDocument/2006/relationships/slideLayout" Target="../slideLayouts/slideLayout11.xml"/>
</Relationships>

</file>

<file path=ppt/slides/_rels/slide2.xml.rels><?xml version='1.0' encoding='UTF-8'?>
<Relationships xmlns="http://schemas.openxmlformats.org/package/2006/relationships">
  <Relationship Id="rId3" Type="http://schemas.openxmlformats.org/officeDocument/2006/relationships/hyperlink" Target="https://logic20201.sharepoint.com/:o:/s/BingAAIGProject/Ejvx7hjxn0lHtUo4vfaiaP4BEqtcsXRx2dRRMVzhkY0ffQ?e=H3UQgg" TargetMode="External"/>
  <Relationship Id="rId2" Type="http://schemas.openxmlformats.org/officeDocument/2006/relationships/hyperlink" Target="https://teams.microsoft.com/l/team/19%3aacb845bd2c634b9d81c9b08876658b22%40thread.skype/conversations?groupId=fbe6b50e-a75b-4c00-b9f3-6b713ae60734&amp;tenantId=d513ec41-c5ae-4017-810e-fdca680bdc77" TargetMode="External"/>
  <Relationship Id="rId1" Type="http://schemas.openxmlformats.org/officeDocument/2006/relationships/slideLayout" Target="../slideLayouts/slideLayout3.xml"/>
  <Relationship Id="rId4" Type="http://schemas.openxmlformats.org/officeDocument/2006/relationships/hyperlink" Target="https://aaigtracker.visualstudio.com/AAIG%20Query%20Classifier/_git/QueryClassifierUI" TargetMode="External"/>
</Relationships>

</file>

<file path=ppt/slides/_rels/slide3.xml.rels><?xml version='1.0' encoding='UTF-8'?>
<Relationships xmlns="http://schemas.openxmlformats.org/package/2006/relationships">
  <Relationship Id="rId3" Type="http://schemas.openxmlformats.org/officeDocument/2006/relationships/image" Target="../media/image7.png"/>
  <Relationship Id="rId2" Type="http://schemas.openxmlformats.org/officeDocument/2006/relationships/notesSlide" Target="../notesSlides/notesSlide1.xml"/>
  <Relationship Id="rId1" Type="http://schemas.openxmlformats.org/officeDocument/2006/relationships/slideLayout" Target="../slideLayouts/slideLayout1.xml"/>
  <Relationship Id="rId5" Type="http://schemas.openxmlformats.org/officeDocument/2006/relationships/image" Target="../media/image9.png"/>
  <Relationship Id="rId4" Type="http://schemas.openxmlformats.org/officeDocument/2006/relationships/image" Target="../media/image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28600"/>
            <a:ext cx="10107612" cy="892630"/>
          </a:xfrm>
        </p:spPr>
        <p:txBody>
          <a:bodyPr/>
          <a:lstStyle/>
          <a:p>
            <a:r>
              <a:rPr lang="en-US" dirty="0"/>
              <a:t>Our Client: Microsoft Advertising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219450" y="1143000"/>
            <a:ext cx="8363140" cy="4863736"/>
          </a:xfrm>
        </p:spPr>
        <p:txBody>
          <a:bodyPr/>
          <a:lstStyle/>
          <a:p>
            <a:r>
              <a:rPr lang="en-US" dirty="0"/>
              <a:t>Microsoft Search Network connects searchers on Bing, MSN, Yahoo, AOL and more sites powered by Bing</a:t>
            </a:r>
          </a:p>
          <a:p>
            <a:r>
              <a:rPr lang="en-US" dirty="0"/>
              <a:t>Used by </a:t>
            </a:r>
            <a:r>
              <a:rPr lang="en-US" b="1" dirty="0"/>
              <a:t>500k </a:t>
            </a:r>
            <a:r>
              <a:rPr lang="en-US" dirty="0"/>
              <a:t>advertisers</a:t>
            </a:r>
            <a:endParaRPr lang="en-US" b="1" dirty="0"/>
          </a:p>
          <a:p>
            <a:r>
              <a:rPr lang="en-US" b="1" dirty="0"/>
              <a:t>13.9b monthly searches </a:t>
            </a:r>
            <a:r>
              <a:rPr lang="en-US" dirty="0"/>
              <a:t>worldwide</a:t>
            </a:r>
            <a:r>
              <a:rPr lang="en-US" b="1" dirty="0"/>
              <a:t>; 44.2m </a:t>
            </a:r>
            <a:r>
              <a:rPr lang="en-US" dirty="0"/>
              <a:t>desktop searchers </a:t>
            </a:r>
            <a:r>
              <a:rPr lang="en-US" b="1" dirty="0"/>
              <a:t>not reached on Google</a:t>
            </a:r>
          </a:p>
          <a:p>
            <a:r>
              <a:rPr lang="en-US" b="1" dirty="0"/>
              <a:t>37.5%</a:t>
            </a:r>
            <a:r>
              <a:rPr lang="en-US" dirty="0"/>
              <a:t> of US desktop searches</a:t>
            </a:r>
            <a:endParaRPr lang="en-US" b="1" dirty="0"/>
          </a:p>
          <a:p>
            <a:r>
              <a:rPr lang="en-US" b="1" dirty="0"/>
              <a:t>2.69%</a:t>
            </a:r>
            <a:r>
              <a:rPr lang="en-US" dirty="0"/>
              <a:t> of the global search market</a:t>
            </a:r>
          </a:p>
          <a:p>
            <a:r>
              <a:rPr lang="en-US" dirty="0"/>
              <a:t>Bing is run on </a:t>
            </a:r>
            <a:r>
              <a:rPr lang="en-US" b="1" dirty="0"/>
              <a:t>more than 1.5b devices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4E7C6BF-5CF0-415F-9F9A-EA96DBE5B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857250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13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0473-52DE-429C-BA81-9CB25A51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09DE6-CF3F-46B5-80B9-FC8E5F82D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Teams group</a:t>
            </a:r>
            <a:endParaRPr lang="en-US" dirty="0"/>
          </a:p>
          <a:p>
            <a:r>
              <a:rPr lang="en-US" dirty="0">
                <a:hlinkClick r:id="rId3"/>
              </a:rPr>
              <a:t>OneNote</a:t>
            </a:r>
            <a:r>
              <a:rPr lang="en-US" dirty="0"/>
              <a:t> (also in each channel in the Teams group)</a:t>
            </a:r>
          </a:p>
          <a:p>
            <a:r>
              <a:rPr lang="en-US" dirty="0">
                <a:hlinkClick r:id="rId4"/>
              </a:rPr>
              <a:t>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6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llout: Right Arrow 1">
            <a:extLst>
              <a:ext uri="{FF2B5EF4-FFF2-40B4-BE49-F238E27FC236}">
                <a16:creationId xmlns:a16="http://schemas.microsoft.com/office/drawing/2014/main" id="{A23741DF-EC86-4D4C-A6AE-8FEEB8B20822}"/>
              </a:ext>
            </a:extLst>
          </p:cNvPr>
          <p:cNvSpPr/>
          <p:nvPr/>
        </p:nvSpPr>
        <p:spPr>
          <a:xfrm>
            <a:off x="326106" y="2387938"/>
            <a:ext cx="6634058" cy="2518976"/>
          </a:xfrm>
          <a:prstGeom prst="rightArrowCallout">
            <a:avLst>
              <a:gd name="adj1" fmla="val 17528"/>
              <a:gd name="adj2" fmla="val 19309"/>
              <a:gd name="adj3" fmla="val 15515"/>
              <a:gd name="adj4" fmla="val 6833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B00C90-069B-4081-B09B-3B8CB84F356E}"/>
              </a:ext>
            </a:extLst>
          </p:cNvPr>
          <p:cNvSpPr/>
          <p:nvPr/>
        </p:nvSpPr>
        <p:spPr>
          <a:xfrm>
            <a:off x="325923" y="4663073"/>
            <a:ext cx="4535039" cy="17800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allout: Right Arrow 27">
            <a:extLst>
              <a:ext uri="{FF2B5EF4-FFF2-40B4-BE49-F238E27FC236}">
                <a16:creationId xmlns:a16="http://schemas.microsoft.com/office/drawing/2014/main" id="{BF218E2E-AB18-4C3E-A1E8-8187917612FF}"/>
              </a:ext>
            </a:extLst>
          </p:cNvPr>
          <p:cNvSpPr/>
          <p:nvPr/>
        </p:nvSpPr>
        <p:spPr>
          <a:xfrm rot="10800000">
            <a:off x="4902196" y="3924163"/>
            <a:ext cx="6634624" cy="2518976"/>
          </a:xfrm>
          <a:prstGeom prst="rightArrowCallout">
            <a:avLst>
              <a:gd name="adj1" fmla="val 17528"/>
              <a:gd name="adj2" fmla="val 19309"/>
              <a:gd name="adj3" fmla="val 15515"/>
              <a:gd name="adj4" fmla="val 6841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5D2D40-CFE9-464F-B109-6DF92751F610}"/>
              </a:ext>
            </a:extLst>
          </p:cNvPr>
          <p:cNvSpPr/>
          <p:nvPr/>
        </p:nvSpPr>
        <p:spPr>
          <a:xfrm rot="10800000">
            <a:off x="7001399" y="2387938"/>
            <a:ext cx="4535424" cy="22722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4F31A5-7459-42DC-9608-96B3491A9648}"/>
              </a:ext>
            </a:extLst>
          </p:cNvPr>
          <p:cNvSpPr/>
          <p:nvPr/>
        </p:nvSpPr>
        <p:spPr>
          <a:xfrm>
            <a:off x="434648" y="2457246"/>
            <a:ext cx="4317589" cy="3917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730ED5-3029-4426-B30E-74ACC85CD32F}"/>
              </a:ext>
            </a:extLst>
          </p:cNvPr>
          <p:cNvSpPr/>
          <p:nvPr/>
        </p:nvSpPr>
        <p:spPr>
          <a:xfrm>
            <a:off x="7131744" y="2448193"/>
            <a:ext cx="4315968" cy="3917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"/>
          <p:cNvSpPr txBox="1">
            <a:spLocks/>
          </p:cNvSpPr>
          <p:nvPr/>
        </p:nvSpPr>
        <p:spPr>
          <a:xfrm>
            <a:off x="620712" y="228600"/>
            <a:ext cx="9906224" cy="89262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17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1" kern="1200" cap="none" baseline="0" dirty="0">
                <a:solidFill>
                  <a:srgbClr val="283A8F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sz="2500" dirty="0"/>
              <a:t>How Model Box came to be: solving the handover problem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F81FB6-0B46-482B-95EE-F602661313A2}"/>
              </a:ext>
            </a:extLst>
          </p:cNvPr>
          <p:cNvGrpSpPr/>
          <p:nvPr/>
        </p:nvGrpSpPr>
        <p:grpSpPr>
          <a:xfrm>
            <a:off x="1908237" y="1463807"/>
            <a:ext cx="1370410" cy="1370408"/>
            <a:chOff x="1804428" y="1463807"/>
            <a:chExt cx="1370410" cy="137040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CDC69ED-BBCE-435B-A969-7AA7DBFAC501}"/>
                </a:ext>
              </a:extLst>
            </p:cNvPr>
            <p:cNvSpPr/>
            <p:nvPr/>
          </p:nvSpPr>
          <p:spPr>
            <a:xfrm>
              <a:off x="1867752" y="1550727"/>
              <a:ext cx="1229480" cy="122947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80217F31-C442-46D2-8CC6-A502DBA89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4428" y="1463807"/>
              <a:ext cx="1370410" cy="1370408"/>
            </a:xfrm>
            <a:prstGeom prst="rect">
              <a:avLst/>
            </a:prstGeom>
          </p:spPr>
        </p:pic>
      </p:grpSp>
      <p:sp>
        <p:nvSpPr>
          <p:cNvPr id="40" name="Rectangle 39"/>
          <p:cNvSpPr/>
          <p:nvPr/>
        </p:nvSpPr>
        <p:spPr>
          <a:xfrm>
            <a:off x="675610" y="2626336"/>
            <a:ext cx="3835664" cy="861774"/>
          </a:xfrm>
          <a:prstGeom prst="rect">
            <a:avLst/>
          </a:prstGeom>
        </p:spPr>
        <p:txBody>
          <a:bodyPr wrap="square" lIns="91440" tIns="91440" rIns="91440" bIns="91440" anchor="t" anchorCtr="0">
            <a:noAutofit/>
          </a:bodyPr>
          <a:lstStyle/>
          <a:p>
            <a:pPr algn="ctr">
              <a:spcAft>
                <a:spcPts val="1200"/>
              </a:spcAft>
              <a:buClr>
                <a:schemeClr val="bg1"/>
              </a:buClr>
            </a:pPr>
            <a:r>
              <a:rPr lang="en-US" dirty="0">
                <a:solidFill>
                  <a:schemeClr val="accent4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Model Creators</a:t>
            </a:r>
          </a:p>
          <a:p>
            <a:pPr algn="ctr">
              <a:spcAft>
                <a:spcPts val="300"/>
              </a:spcAft>
              <a:buClr>
                <a:schemeClr val="accent3"/>
              </a:buClr>
            </a:pPr>
            <a:r>
              <a:rPr lang="en-US" sz="1100" dirty="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Scientists writing R &amp; Python.</a:t>
            </a:r>
          </a:p>
          <a:p>
            <a:pPr algn="ctr">
              <a:spcAft>
                <a:spcPts val="300"/>
              </a:spcAft>
              <a:buClr>
                <a:schemeClr val="accent3"/>
              </a:buClr>
            </a:pPr>
            <a:r>
              <a:rPr lang="en-US" sz="1100" b="1" dirty="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Want to build high-value, innovative models.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1C3F4A-2029-427B-A18C-C67A1FA2BD9B}"/>
              </a:ext>
            </a:extLst>
          </p:cNvPr>
          <p:cNvSpPr/>
          <p:nvPr/>
        </p:nvSpPr>
        <p:spPr>
          <a:xfrm>
            <a:off x="7510409" y="2617283"/>
            <a:ext cx="3517404" cy="861774"/>
          </a:xfrm>
          <a:prstGeom prst="rect">
            <a:avLst/>
          </a:prstGeom>
        </p:spPr>
        <p:txBody>
          <a:bodyPr wrap="square" lIns="91440" tIns="91440" rIns="91440" bIns="91440" anchor="t" anchorCtr="0">
            <a:noAutofit/>
          </a:bodyPr>
          <a:lstStyle/>
          <a:p>
            <a:pPr algn="ctr">
              <a:spcAft>
                <a:spcPts val="1200"/>
              </a:spcAft>
              <a:buClr>
                <a:schemeClr val="bg1"/>
              </a:buClr>
            </a:pPr>
            <a:r>
              <a:rPr lang="en-US" dirty="0">
                <a:solidFill>
                  <a:schemeClr val="accent4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Model Users</a:t>
            </a:r>
          </a:p>
          <a:p>
            <a:pPr algn="ctr">
              <a:spcAft>
                <a:spcPts val="300"/>
              </a:spcAft>
              <a:buClr>
                <a:schemeClr val="accent3"/>
              </a:buClr>
            </a:pPr>
            <a:r>
              <a:rPr lang="en-US" sz="1100" dirty="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Analytical Leads analyzing search activity data.</a:t>
            </a:r>
          </a:p>
          <a:p>
            <a:pPr algn="ctr">
              <a:spcAft>
                <a:spcPts val="300"/>
              </a:spcAft>
              <a:buClr>
                <a:schemeClr val="accent3"/>
              </a:buClr>
            </a:pPr>
            <a:r>
              <a:rPr lang="en-US" sz="1100" b="1" dirty="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Want to automate and enhance their work.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9A23AC-D2F9-40E0-84EB-6D894CCE5F78}"/>
              </a:ext>
            </a:extLst>
          </p:cNvPr>
          <p:cNvSpPr/>
          <p:nvPr/>
        </p:nvSpPr>
        <p:spPr>
          <a:xfrm>
            <a:off x="504038" y="3804166"/>
            <a:ext cx="4178808" cy="2648027"/>
          </a:xfrm>
          <a:prstGeom prst="rect">
            <a:avLst/>
          </a:prstGeom>
        </p:spPr>
        <p:txBody>
          <a:bodyPr wrap="square" lIns="91440" tIns="91440" rIns="91440" bIns="91440" anchor="t" anchorCtr="0">
            <a:noAutofit/>
          </a:bodyPr>
          <a:lstStyle/>
          <a:p>
            <a:pPr>
              <a:spcAft>
                <a:spcPts val="600"/>
              </a:spcAft>
              <a:buClr>
                <a:schemeClr val="accent3"/>
              </a:buClr>
            </a:pPr>
            <a:r>
              <a:rPr lang="en-US" sz="1600" i="1" dirty="0">
                <a:solidFill>
                  <a:schemeClr val="accent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 Want To Focus On Data Science</a:t>
            </a:r>
          </a:p>
          <a:p>
            <a:pPr>
              <a:spcAft>
                <a:spcPts val="600"/>
              </a:spcAft>
              <a:buClr>
                <a:schemeClr val="accent3"/>
              </a:buClr>
            </a:pPr>
            <a:r>
              <a:rPr lang="en-US" sz="1200" dirty="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Serving models and results to our users requires us to be on-call for demands that take time away from innovation.</a:t>
            </a:r>
          </a:p>
          <a:p>
            <a:pPr>
              <a:spcAft>
                <a:spcPts val="600"/>
              </a:spcAft>
              <a:buClr>
                <a:schemeClr val="accent3"/>
              </a:buClr>
            </a:pPr>
            <a:endParaRPr lang="en-US" sz="1200" dirty="0">
              <a:solidFill>
                <a:schemeClr val="accent4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spcAft>
                <a:spcPts val="600"/>
              </a:spcAft>
              <a:buClr>
                <a:schemeClr val="accent3"/>
              </a:buClr>
            </a:pPr>
            <a:r>
              <a:rPr lang="en-US" sz="1600" i="1" dirty="0">
                <a:solidFill>
                  <a:schemeClr val="accent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 Can’t Scale To Demand</a:t>
            </a:r>
          </a:p>
          <a:p>
            <a:pPr>
              <a:spcAft>
                <a:spcPts val="600"/>
              </a:spcAft>
              <a:buClr>
                <a:schemeClr val="accent3"/>
              </a:buClr>
            </a:pPr>
            <a:r>
              <a:rPr lang="en-US" sz="1200" dirty="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Running models for many users, on big data requires infrastructure and operations time.</a:t>
            </a:r>
          </a:p>
          <a:p>
            <a:pPr>
              <a:spcAft>
                <a:spcPts val="600"/>
              </a:spcAft>
              <a:buClr>
                <a:schemeClr val="accent3"/>
              </a:buClr>
            </a:pPr>
            <a:endParaRPr lang="en-US" sz="1400" dirty="0">
              <a:solidFill>
                <a:schemeClr val="accent4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281ED8-EEF0-483D-92C9-04AC730FCCB3}"/>
              </a:ext>
            </a:extLst>
          </p:cNvPr>
          <p:cNvSpPr/>
          <p:nvPr/>
        </p:nvSpPr>
        <p:spPr>
          <a:xfrm>
            <a:off x="7200281" y="3795113"/>
            <a:ext cx="4178895" cy="2648027"/>
          </a:xfrm>
          <a:prstGeom prst="rect">
            <a:avLst/>
          </a:prstGeom>
        </p:spPr>
        <p:txBody>
          <a:bodyPr wrap="square" lIns="91440" tIns="91440" rIns="91440" bIns="91440" anchor="t" anchorCtr="0">
            <a:noAutofit/>
          </a:bodyPr>
          <a:lstStyle/>
          <a:p>
            <a:pPr>
              <a:spcAft>
                <a:spcPts val="600"/>
              </a:spcAft>
              <a:buClr>
                <a:schemeClr val="accent3"/>
              </a:buClr>
            </a:pPr>
            <a:r>
              <a:rPr lang="en-US" sz="1600" i="1" dirty="0">
                <a:solidFill>
                  <a:schemeClr val="accent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 Want To Focus On Insights</a:t>
            </a:r>
          </a:p>
          <a:p>
            <a:pPr>
              <a:spcAft>
                <a:spcPts val="600"/>
              </a:spcAft>
              <a:buClr>
                <a:schemeClr val="accent3"/>
              </a:buClr>
            </a:pPr>
            <a:r>
              <a:rPr lang="en-US" sz="1200" dirty="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Accessing and applying models is time consuming, technically challenging, and breaks our workflow:</a:t>
            </a:r>
          </a:p>
          <a:p>
            <a:pPr marL="171450" indent="-17145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 need to install R/Python and dependencies locally.</a:t>
            </a:r>
          </a:p>
          <a:p>
            <a:pPr marL="171450" indent="-17145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 can’t run large analyses due to capacity constraints.</a:t>
            </a:r>
          </a:p>
          <a:p>
            <a:pPr marL="171450" indent="-17145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 don’t know which model version is current.</a:t>
            </a:r>
          </a:p>
          <a:p>
            <a:pPr>
              <a:spcAft>
                <a:spcPts val="600"/>
              </a:spcAft>
              <a:buClr>
                <a:schemeClr val="accent3"/>
              </a:buClr>
            </a:pPr>
            <a:r>
              <a:rPr lang="en-US" sz="1600" i="1" dirty="0">
                <a:solidFill>
                  <a:schemeClr val="accent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 Can’t Validate Models</a:t>
            </a:r>
          </a:p>
          <a:p>
            <a:pPr>
              <a:spcAft>
                <a:spcPts val="600"/>
              </a:spcAft>
              <a:buClr>
                <a:schemeClr val="accent3"/>
              </a:buClr>
            </a:pPr>
            <a:r>
              <a:rPr lang="en-US" sz="1200" dirty="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We’re not data scientists. We depend on creators for up-to-date and accurate models.</a:t>
            </a:r>
          </a:p>
          <a:p>
            <a:pPr>
              <a:spcAft>
                <a:spcPts val="600"/>
              </a:spcAft>
              <a:buClr>
                <a:schemeClr val="accent3"/>
              </a:buClr>
            </a:pPr>
            <a:endParaRPr lang="en-US" sz="1400" dirty="0">
              <a:solidFill>
                <a:schemeClr val="accent4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A4CB74-B9EF-40DE-8F8A-53A5E82772E1}"/>
              </a:ext>
            </a:extLst>
          </p:cNvPr>
          <p:cNvGrpSpPr/>
          <p:nvPr/>
        </p:nvGrpSpPr>
        <p:grpSpPr>
          <a:xfrm>
            <a:off x="8591778" y="1463807"/>
            <a:ext cx="1354667" cy="1354667"/>
            <a:chOff x="8376020" y="1463807"/>
            <a:chExt cx="1354667" cy="1354667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8BFEB99-E721-4331-A34F-D86F341376D9}"/>
                </a:ext>
              </a:extLst>
            </p:cNvPr>
            <p:cNvSpPr/>
            <p:nvPr/>
          </p:nvSpPr>
          <p:spPr>
            <a:xfrm>
              <a:off x="8438614" y="1550727"/>
              <a:ext cx="1229480" cy="122947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A close up of a logo&#10;&#10;Description automatically generated">
              <a:extLst>
                <a:ext uri="{FF2B5EF4-FFF2-40B4-BE49-F238E27FC236}">
                  <a16:creationId xmlns:a16="http://schemas.microsoft.com/office/drawing/2014/main" id="{78822A54-162F-40BD-997E-47B7F28CB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020" y="1463807"/>
              <a:ext cx="1354667" cy="1354667"/>
            </a:xfrm>
            <a:prstGeom prst="rect">
              <a:avLst/>
            </a:prstGeom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E0409CB2-1043-4A9A-9405-C14AF2D15CC3}"/>
              </a:ext>
            </a:extLst>
          </p:cNvPr>
          <p:cNvSpPr/>
          <p:nvPr/>
        </p:nvSpPr>
        <p:spPr>
          <a:xfrm>
            <a:off x="4495766" y="1423647"/>
            <a:ext cx="2922674" cy="861774"/>
          </a:xfrm>
          <a:prstGeom prst="rect">
            <a:avLst/>
          </a:prstGeom>
        </p:spPr>
        <p:txBody>
          <a:bodyPr wrap="square" lIns="91440" tIns="91440" rIns="91440" bIns="91440" anchor="t" anchorCtr="0">
            <a:noAutofit/>
          </a:bodyPr>
          <a:lstStyle/>
          <a:p>
            <a:pPr algn="ctr">
              <a:spcAft>
                <a:spcPts val="300"/>
              </a:spcAft>
              <a:buClr>
                <a:schemeClr val="accent3"/>
              </a:buClr>
            </a:pPr>
            <a:r>
              <a:rPr lang="en-US" sz="1100">
                <a:solidFill>
                  <a:schemeClr val="accent4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Scientists and Analytical Leads optimizing ad performance and revenue.</a:t>
            </a:r>
            <a:endParaRPr lang="en-US" sz="1100" b="1">
              <a:solidFill>
                <a:schemeClr val="accent4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AFE8299-E5B0-4D45-A056-65BBCC90B701}"/>
              </a:ext>
            </a:extLst>
          </p:cNvPr>
          <p:cNvCxnSpPr>
            <a:endCxn id="13" idx="0"/>
          </p:cNvCxnSpPr>
          <p:nvPr/>
        </p:nvCxnSpPr>
        <p:spPr>
          <a:xfrm>
            <a:off x="6883400" y="1202267"/>
            <a:ext cx="2385712" cy="261540"/>
          </a:xfrm>
          <a:prstGeom prst="bentConnector2">
            <a:avLst/>
          </a:prstGeom>
          <a:ln>
            <a:solidFill>
              <a:schemeClr val="accent4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C9D5832-3C28-4E4A-8118-805ACEEC178A}"/>
              </a:ext>
            </a:extLst>
          </p:cNvPr>
          <p:cNvCxnSpPr>
            <a:cxnSpLocks/>
            <a:endCxn id="11" idx="0"/>
          </p:cNvCxnSpPr>
          <p:nvPr/>
        </p:nvCxnSpPr>
        <p:spPr>
          <a:xfrm rot="10800000" flipV="1">
            <a:off x="2593442" y="1202267"/>
            <a:ext cx="1941602" cy="261540"/>
          </a:xfrm>
          <a:prstGeom prst="bentConnector2">
            <a:avLst/>
          </a:prstGeom>
          <a:ln>
            <a:solidFill>
              <a:schemeClr val="accent4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8" descr="Image result for bing logo png">
            <a:extLst>
              <a:ext uri="{FF2B5EF4-FFF2-40B4-BE49-F238E27FC236}">
                <a16:creationId xmlns:a16="http://schemas.microsoft.com/office/drawing/2014/main" id="{9C619A73-6359-40E0-A354-76FC76E31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150" y="868666"/>
            <a:ext cx="1413823" cy="57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40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ent Slides">
  <a:themeElements>
    <a:clrScheme name="Logic2020">
      <a:dk1>
        <a:srgbClr val="000000"/>
      </a:dk1>
      <a:lt1>
        <a:srgbClr val="FFFFFF"/>
      </a:lt1>
      <a:dk2>
        <a:srgbClr val="1B2761"/>
      </a:dk2>
      <a:lt2>
        <a:srgbClr val="F2F2F2"/>
      </a:lt2>
      <a:accent1>
        <a:srgbClr val="323A8F"/>
      </a:accent1>
      <a:accent2>
        <a:srgbClr val="3B55D4"/>
      </a:accent2>
      <a:accent3>
        <a:srgbClr val="F26822"/>
      </a:accent3>
      <a:accent4>
        <a:srgbClr val="404040"/>
      </a:accent4>
      <a:accent5>
        <a:srgbClr val="808080"/>
      </a:accent5>
      <a:accent6>
        <a:srgbClr val="1B2761"/>
      </a:accent6>
      <a:hlink>
        <a:srgbClr val="F26822"/>
      </a:hlink>
      <a:folHlink>
        <a:srgbClr val="D13400"/>
      </a:folHlink>
    </a:clrScheme>
    <a:fontScheme name="Logic2020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ED25CC8E-EBE1-4DA0-906A-FE7FAC50B86C}" vid="{0747F1E9-0254-4E47-A977-0237B09A35B2}"/>
    </a:ext>
  </a:extLst>
</a:theme>
</file>

<file path=ppt/theme/theme2.xml><?xml version="1.0" encoding="utf-8"?>
<a:theme xmlns:a="http://schemas.openxmlformats.org/drawingml/2006/main" name="4_Content Slides">
  <a:themeElements>
    <a:clrScheme name="Logic2020">
      <a:dk1>
        <a:srgbClr val="000000"/>
      </a:dk1>
      <a:lt1>
        <a:srgbClr val="FFFFFF"/>
      </a:lt1>
      <a:dk2>
        <a:srgbClr val="1B2761"/>
      </a:dk2>
      <a:lt2>
        <a:srgbClr val="F2F2F2"/>
      </a:lt2>
      <a:accent1>
        <a:srgbClr val="323A8F"/>
      </a:accent1>
      <a:accent2>
        <a:srgbClr val="3B55D4"/>
      </a:accent2>
      <a:accent3>
        <a:srgbClr val="F26822"/>
      </a:accent3>
      <a:accent4>
        <a:srgbClr val="404040"/>
      </a:accent4>
      <a:accent5>
        <a:srgbClr val="808080"/>
      </a:accent5>
      <a:accent6>
        <a:srgbClr val="1B2761"/>
      </a:accent6>
      <a:hlink>
        <a:srgbClr val="F26822"/>
      </a:hlink>
      <a:folHlink>
        <a:srgbClr val="D13400"/>
      </a:folHlink>
    </a:clrScheme>
    <a:fontScheme name="Logic2020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847481D-5AC5-41F8-A218-1033A78E028C}" vid="{0642BCD6-1330-4EB7-AA98-6ECDD2D26FB8}"/>
    </a:ext>
  </a:extLst>
</a:theme>
</file>

<file path=ppt/theme/theme3.xml><?xml version="1.0" encoding="utf-8"?>
<a:theme xmlns:a="http://schemas.openxmlformats.org/drawingml/2006/main" name="1_Logic">
  <a:themeElements>
    <a:clrScheme name="Custom 4">
      <a:dk1>
        <a:srgbClr val="3F3F3F"/>
      </a:dk1>
      <a:lt1>
        <a:srgbClr val="FFFFFF"/>
      </a:lt1>
      <a:dk2>
        <a:srgbClr val="1B2761"/>
      </a:dk2>
      <a:lt2>
        <a:srgbClr val="F2F2F2"/>
      </a:lt2>
      <a:accent1>
        <a:srgbClr val="283A8F"/>
      </a:accent1>
      <a:accent2>
        <a:srgbClr val="1B2761"/>
      </a:accent2>
      <a:accent3>
        <a:srgbClr val="404040"/>
      </a:accent3>
      <a:accent4>
        <a:srgbClr val="808080"/>
      </a:accent4>
      <a:accent5>
        <a:srgbClr val="F26822"/>
      </a:accent5>
      <a:accent6>
        <a:srgbClr val="D13400"/>
      </a:accent6>
      <a:hlink>
        <a:srgbClr val="F26822"/>
      </a:hlink>
      <a:folHlink>
        <a:srgbClr val="D13400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ogic" id="{891B56B8-3DB9-4DF1-8E68-07B2DF30E371}" vid="{96CF79E9-D74E-43B8-80B2-3481BA7055DB}"/>
    </a:ext>
  </a:extLst>
</a:theme>
</file>

<file path=ppt/theme/theme4.xml><?xml version="1.0" encoding="utf-8"?>
<a:theme xmlns:a="http://schemas.openxmlformats.org/drawingml/2006/main" name="1_Logic">
  <a:themeElements>
    <a:clrScheme name="Custom 4">
      <a:dk1>
        <a:srgbClr val="3F3F3F"/>
      </a:dk1>
      <a:lt1>
        <a:srgbClr val="FFFFFF"/>
      </a:lt1>
      <a:dk2>
        <a:srgbClr val="1B2761"/>
      </a:dk2>
      <a:lt2>
        <a:srgbClr val="F2F2F2"/>
      </a:lt2>
      <a:accent1>
        <a:srgbClr val="283A8F"/>
      </a:accent1>
      <a:accent2>
        <a:srgbClr val="1B2761"/>
      </a:accent2>
      <a:accent3>
        <a:srgbClr val="404040"/>
      </a:accent3>
      <a:accent4>
        <a:srgbClr val="808080"/>
      </a:accent4>
      <a:accent5>
        <a:srgbClr val="F26822"/>
      </a:accent5>
      <a:accent6>
        <a:srgbClr val="D13400"/>
      </a:accent6>
      <a:hlink>
        <a:srgbClr val="F26822"/>
      </a:hlink>
      <a:folHlink>
        <a:srgbClr val="D13400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ogic" id="{891B56B8-3DB9-4DF1-8E68-07B2DF30E371}" vid="{96CF79E9-D74E-43B8-80B2-3481BA7055D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225D64F0B2D74BAB436E7A6BA4E205" ma:contentTypeVersion="12" ma:contentTypeDescription="Create a new document." ma:contentTypeScope="" ma:versionID="a5fd6c8474ff4c5b2c9fd6f3c91d5b76">
  <xsd:schema xmlns:xsd="http://www.w3.org/2001/XMLSchema" xmlns:xs="http://www.w3.org/2001/XMLSchema" xmlns:p="http://schemas.microsoft.com/office/2006/metadata/properties" xmlns:ns2="1e183c5b-4c02-41db-8dc5-d82097813205" xmlns:ns3="6b2ef0a8-49c5-46bb-88ea-06f49a198ba7" targetNamespace="http://schemas.microsoft.com/office/2006/metadata/properties" ma:root="true" ma:fieldsID="df176c6131aa2580298a048107b6e700" ns2:_="" ns3:_="">
    <xsd:import namespace="1e183c5b-4c02-41db-8dc5-d82097813205"/>
    <xsd:import namespace="6b2ef0a8-49c5-46bb-88ea-06f49a198b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183c5b-4c02-41db-8dc5-d820978132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2ef0a8-49c5-46bb-88ea-06f49a198ba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430298-5553-4394-BAC6-2FE010F6B61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53E7118C-AF7D-45B1-A60D-FDFCAD986D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183c5b-4c02-41db-8dc5-d82097813205"/>
    <ds:schemaRef ds:uri="6b2ef0a8-49c5-46bb-88ea-06f49a198b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691A05F-BB00-4FC8-8504-101681CA28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Template 2016</Template>
  <TotalTime>8247</TotalTime>
  <Words>2513</Words>
  <Application>Microsoft Office PowerPoint</Application>
  <PresentationFormat>Custom</PresentationFormat>
  <Paragraphs>489</Paragraphs>
  <Slides>28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Calibri</vt:lpstr>
      <vt:lpstr>Calibri Light</vt:lpstr>
      <vt:lpstr>Numans</vt:lpstr>
      <vt:lpstr>Raleway</vt:lpstr>
      <vt:lpstr>Segoe UI</vt:lpstr>
      <vt:lpstr>Segoe UI Light</vt:lpstr>
      <vt:lpstr>Wingdings</vt:lpstr>
      <vt:lpstr>Content Slides</vt:lpstr>
      <vt:lpstr>4_Content Slides</vt:lpstr>
      <vt:lpstr>1_Logic</vt:lpstr>
      <vt:lpstr>1_Logic</vt:lpstr>
      <vt:lpstr>Bing AAIG Project Onboarding</vt:lpstr>
      <vt:lpstr>Our Client: Microsoft Advertising</vt:lpstr>
      <vt:lpstr>Logic20/20 has a team working on the project</vt:lpstr>
      <vt:lpstr>Useful links</vt:lpstr>
      <vt:lpstr>Project timeline</vt:lpstr>
      <vt:lpstr>PowerPoint Presentation</vt:lpstr>
      <vt:lpstr>The Model Box enables scalability and fluid model deployment</vt:lpstr>
      <vt:lpstr>A light UI creates a seamless user experience</vt:lpstr>
      <vt:lpstr>Our process provides model governance and ease of use so teams can focus on what they do best</vt:lpstr>
      <vt:lpstr>Model Box: current Models</vt:lpstr>
      <vt:lpstr>Model Box: databricks integration</vt:lpstr>
      <vt:lpstr>Future vision for the Model Box ecosystem</vt:lpstr>
      <vt:lpstr>MODEL APPLICATION EXAMPLES</vt:lpstr>
      <vt:lpstr>Business Needs</vt:lpstr>
      <vt:lpstr>Inputs</vt:lpstr>
      <vt:lpstr>Custom Model: Clustering</vt:lpstr>
      <vt:lpstr>Custom Model: Forecasting</vt:lpstr>
      <vt:lpstr>PowerPoint Presentation</vt:lpstr>
      <vt:lpstr>BEAGLE: Use Case overview</vt:lpstr>
      <vt:lpstr>BEAGLE: feature overview</vt:lpstr>
      <vt:lpstr>Beagle: current UI</vt:lpstr>
      <vt:lpstr>PowerPoint Presentation</vt:lpstr>
      <vt:lpstr>Taxonomy Editor: original concepts</vt:lpstr>
      <vt:lpstr>Observatory: exploratory concepts</vt:lpstr>
      <vt:lpstr>Observatory: design status</vt:lpstr>
      <vt:lpstr>Observatory: UI mock-ups</vt:lpstr>
      <vt:lpstr>Observatory Pipeline overview</vt:lpstr>
      <vt:lpstr>Observatory Emerging Trends Detection Pipeline</vt:lpstr>
    </vt:vector>
  </TitlesOfParts>
  <Company>Logic2020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Transformation Case Studies</dc:title>
  <dc:subject>Logic20/20 PPT 2016 Templates</dc:subject>
  <dc:creator>Andy Pham</dc:creator>
  <cp:lastModifiedBy>Richa</cp:lastModifiedBy>
  <cp:revision>5</cp:revision>
  <dcterms:created xsi:type="dcterms:W3CDTF">2016-07-14T20:07:44Z</dcterms:created>
  <dcterms:modified xsi:type="dcterms:W3CDTF">2021-05-25T21:38:26Z</dcterms:modified>
  <cp:category>Logic20/20 Templates;PPT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0x0101001F225D64F0B2D74BAB436E7A6BA4E205</vt:lpwstr>
  </property>
  <property fmtid="{D5CDD505-2E9C-101B-9397-08002B2CF9AE}" pid="3" name="_dlc_DocIdItemGuid">
    <vt:lpwstr>7f8ad617-3213-4bd6-9aad-f7bc86187e9d</vt:lpwstr>
  </property>
  <property fmtid="{D5CDD505-2E9C-101B-9397-08002B2CF9AE}" pid="4" name="TaxKeyword">
    <vt:lpwstr/>
  </property>
  <property fmtid="{D5CDD505-2E9C-101B-9397-08002B2CF9AE}" pid="5" name="Account">
    <vt:lpwstr/>
  </property>
  <property fmtid="{D5CDD505-2E9C-101B-9397-08002B2CF9AE}" pid="6" name="Division">
    <vt:lpwstr/>
  </property>
  <property fmtid="{D5CDD505-2E9C-101B-9397-08002B2CF9AE}" pid="7" name="ItemTypeTag">
    <vt:lpwstr/>
  </property>
  <property fmtid="{D5CDD505-2E9C-101B-9397-08002B2CF9AE}" pid="8" name="Audience1">
    <vt:lpwstr/>
  </property>
  <property fmtid="{D5CDD505-2E9C-101B-9397-08002B2CF9AE}" pid="9" name="ContentType1">
    <vt:lpwstr/>
  </property>
  <property fmtid="{D5CDD505-2E9C-101B-9397-08002B2CF9AE}" pid="10" name="AuthorIds_UIVersion_2560">
    <vt:lpwstr>6</vt:lpwstr>
  </property>
</Properties>
</file>