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7"/>
  </p:notesMasterIdLst>
  <p:sldIdLst>
    <p:sldId id="257" r:id="rId3"/>
    <p:sldId id="267" r:id="rId11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71" autoAdjust="0"/>
    <p:restoredTop sz="94660"/>
  </p:normalViewPr>
  <p:slideViewPr>
    <p:cSldViewPr>
      <p:cViewPr varScale="1">
        <p:scale>
          <a:sx n="86" d="100"/>
          <a:sy n="86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?>
<Relationships xmlns="http://schemas.openxmlformats.org/package/2006/relationships">
  <Relationship Id="rId3" Type="http://schemas.openxmlformats.org/officeDocument/2006/relationships/slide" Target="slides/slide2.xml"/>
  <Relationship Id="rId16" Type="http://schemas.openxmlformats.org/officeDocument/2006/relationships/slide" Target="slides/slide15.xml"/>
  <Relationship Id="rId29" Type="http://schemas.openxmlformats.org/officeDocument/2006/relationships/viewProps" Target="viewProps.xml"/>
  <Relationship Id="rId1" Type="http://schemas.openxmlformats.org/officeDocument/2006/relationships/slideMaster" Target="slideMasters/slideMaster1.xml"/>
  <Relationship Id="rId11" Type="http://schemas.openxmlformats.org/officeDocument/2006/relationships/slide" Target="slides/slide10.xml"/>
  <Relationship Id="rId28" Type="http://schemas.openxmlformats.org/officeDocument/2006/relationships/presProps" Target="presProps.xml"/>
  <Relationship Id="rId31" Type="http://schemas.openxmlformats.org/officeDocument/2006/relationships/tableStyles" Target="tableStyles.xml"/>
  <Relationship Id="rId27" Type="http://schemas.openxmlformats.org/officeDocument/2006/relationships/notesMaster" Target="notesMasters/notesMaster1.xml"/>
  <Relationship Id="rId30" Type="http://schemas.openxmlformats.org/officeDocument/2006/relationships/theme" Target="theme/theme1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9E4A1-282C-47F4-AF7F-CFE105CB9ED6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E6701-6296-4104-8487-AF69728AB3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ECD-CFD2-498E-AE1A-603785B31F3C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D95ECD-CFD2-498E-AE1A-603785B31F3C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C9C161-8510-4250-9E55-37D142CA258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85. There is not option to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Amazon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/>
              <a:t>Basketncart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00400"/>
            <a:ext cx="4040188" cy="25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rame 7"/>
          <p:cNvSpPr/>
          <p:nvPr/>
        </p:nvSpPr>
        <p:spPr>
          <a:xfrm>
            <a:off x="381000" y="3429000"/>
            <a:ext cx="762000" cy="1066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3174802"/>
            <a:ext cx="4041775" cy="252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90. Order id comes with just 7-9 numerical words.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0450" y="1935163"/>
            <a:ext cx="702309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rame 4"/>
          <p:cNvSpPr/>
          <p:nvPr/>
        </p:nvSpPr>
        <p:spPr>
          <a:xfrm>
            <a:off x="1600200" y="4114800"/>
            <a:ext cx="3276600" cy="838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75. </a:t>
            </a:r>
            <a:r>
              <a:rPr lang="en-US" dirty="0" err="1" smtClean="0"/>
              <a:t>Coloum</a:t>
            </a:r>
            <a:r>
              <a:rPr lang="en-US" dirty="0" smtClean="0"/>
              <a:t> is auto blacked while changing page.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0450" y="1935163"/>
            <a:ext cx="702309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325</TotalTime>
  <Words>296</Words>
  <Application>Microsoft Office PowerPoint</Application>
  <PresentationFormat>On-screen Show (4:3)</PresentationFormat>
  <Paragraphs>44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74. There is no option to select Product id type.</vt:lpstr>
      <vt:lpstr>75. Coloum is auto blacked while changing page. </vt:lpstr>
      <vt:lpstr>76. Save option is just shown when all important coloum is filled up.</vt:lpstr>
      <vt:lpstr>79. There is no option to save the product.</vt:lpstr>
      <vt:lpstr>80. Image must have minimum 1000 pixels to upload.</vt:lpstr>
      <vt:lpstr>81. Advance view logo is still chinging.</vt:lpstr>
      <vt:lpstr>82. Save button should not be worked until all red star coloum is filled.</vt:lpstr>
      <vt:lpstr>83. Servre error is coming ahead of this page.</vt:lpstr>
      <vt:lpstr>84. Order id link not woking</vt:lpstr>
      <vt:lpstr>85. There is not option to filter</vt:lpstr>
      <vt:lpstr>86. There is showing order confirm option after confirm the order.</vt:lpstr>
      <vt:lpstr>87. There is cancel order option is not working.</vt:lpstr>
      <vt:lpstr>88. There is not showing title of the item.</vt:lpstr>
      <vt:lpstr>89. Order ID option is not working.</vt:lpstr>
      <vt:lpstr>90. Order id comes with just 7-9 numerical words.</vt:lpstr>
      <vt:lpstr>91. There is not option to see pending option.</vt:lpstr>
      <vt:lpstr>92. There is not option coming to buyer name or futher detail and buyer name is linked which open message page.</vt:lpstr>
      <vt:lpstr>93. There is not showing delivery time.</vt:lpstr>
      <vt:lpstr>94. Our Invoice should have Delivery by date.</vt:lpstr>
      <vt:lpstr>95. There is product review option is not working.</vt:lpstr>
      <vt:lpstr>96. There is no option to select while cancel the order.</vt:lpstr>
      <vt:lpstr>97. Option is not working.</vt:lpstr>
      <vt:lpstr>98. Links are not working.</vt:lpstr>
      <vt:lpstr>99. There is not option to download different files.</vt:lpstr>
      <vt:lpstr>100. There is not option to select days.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73. There is no option to select Product id type.</dc:title>
  <dc:creator>IRA</dc:creator>
  <cp:lastModifiedBy>IRA</cp:lastModifiedBy>
  <cp:revision>29</cp:revision>
  <dcterms:created xsi:type="dcterms:W3CDTF">2018-06-27T06:53:50Z</dcterms:created>
  <dcterms:modified xsi:type="dcterms:W3CDTF">2018-06-27T12:18:59Z</dcterms:modified>
</cp:coreProperties>
</file>