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ee716d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ee716d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125" y="152400"/>
            <a:ext cx="681440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!!!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