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?>
<Relationships xmlns="http://schemas.openxmlformats.org/package/2006/relationships">
  <Relationship Id="rId7" Type="http://schemas.openxmlformats.org/officeDocument/2006/relationships/tableStyles" Target="tableStyles.xml"/>
  <Relationship Id="rId2" Type="http://schemas.openxmlformats.org/officeDocument/2006/relationships/slide" Target="slides/slide1.xml"/>
  <Relationship Id="rId1" Type="http://schemas.openxmlformats.org/officeDocument/2006/relationships/slideMaster" Target="slideMasters/slideMaster1.xml"/>
  <Relationship Id="rId6" Type="http://schemas.openxmlformats.org/officeDocument/2006/relationships/theme" Target="theme/theme1.xml"/>
  <Relationship Id="rId5" Type="http://schemas.openxmlformats.org/officeDocument/2006/relationships/viewProps" Target="viewProps.xml"/>
  <Relationship Id="rId4" Type="http://schemas.openxmlformats.org/officeDocument/2006/relationships/presProps" Target="pres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49BF-2877-4297-8593-7D7F2D2A5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4152F-1C76-451A-9895-8C5537F63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5F9C-C253-4BDF-BECC-5623FE3C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90618-A885-4C76-A937-E5FA1271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ED93-3859-4DF6-897C-B15A81CA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0819-D63F-46C0-A41D-02B6B890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C3193-2734-497C-92DE-4AD03CB14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8E48-A7A6-49DE-B17F-D88692A2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667F-9C25-4EDA-9504-194D7A09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EC35D-1772-4DEF-BAF1-7D64A332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B62A1-2C84-4911-B9E5-09640CB96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EA69C-1A04-4D36-9B93-DF07DC902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C888-2656-4B88-8E27-2194098C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517F9-5F76-4DB9-8D82-4DF4E683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DB48B-D7C0-4792-BB63-2E48E18B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7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7A7E-715B-49B3-8270-D08B15CF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C9EB-2EB3-47EE-8CAF-90FEF0C7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6DF3-189E-441A-B87A-A63F8DEB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4DD95-4D42-4505-AE05-86CF71B4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807F-EC28-4A32-B22E-2F5C4D50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1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B838-E715-49F4-ADFB-F087065C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94C88-3A81-4427-B9ED-CF8F37C2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41E4-A06F-440B-A606-D71E54ED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61EB-32B2-43EE-8B90-D0D3256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A5A30-51D1-41B9-9584-282540C4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79FD-99B7-48B7-97F8-4E4F15FC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3574-A9D2-4F83-826E-7C097AF5A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4025E-91E4-4F35-96CD-4CDD6369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AA7F-6F0E-4EF7-A8FA-3BB66140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A76A5-72E1-4B12-A57B-7B6F02E0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A0781-8522-46D3-920D-E3C7BB33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E947-972C-4BEE-83DD-47B044BD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596D7-FCC9-4AA2-A9C0-D8DD6613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CDFF1-F4C9-4DD5-BB1D-80D4826D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1EC14-194A-4758-8DED-36D8AF37B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9695D-FA0D-4086-91C6-93DD3A7D6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86D8-67DA-4D98-9D12-A9903AEA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9ED90-4D1B-4969-9461-789B9746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10767-A584-4FC1-9277-07876C29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6DFA-D643-4F4F-97BD-6C885711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23C7D-99E6-49CD-A1D4-8852A509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CC685-9919-4B0F-AAFB-2961F352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A7500-B72F-4E83-9C91-92AFF064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9403C-8927-4CE7-A506-7F7F4726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AFF3C-63AD-4574-847B-3D8DB07A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F8446-4300-4202-A210-728C0A9F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C213-8604-473B-93D0-A6737240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3D35-DF03-4103-A156-A4B928B22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A9635-8C39-48DB-9950-FB66C74FF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112B6-4DBF-4672-8D38-CBD3733B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CC4EA-4931-4777-BE06-77529A1E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875A8-F587-4791-9F0F-ECCCC69C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3F2F-19D8-437E-A7CD-C886C949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44271-4CED-409A-822E-AD7EC9E09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609D6-0084-4D30-97AF-992FE703B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61B01-4D28-4850-86F5-49D1D43F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87115-89A4-47D8-9675-77C7CFB1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D36B2-9063-4838-A7A5-B598B4F5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2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09CF2-A893-4AC7-93CF-0ADACD10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AD1D9-05AE-46AA-812F-2BC1990AE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6848-8DB9-4CA0-8A30-C86AF0A3A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18240-A071-4C31-A032-D575FAD0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DC9AF-00C8-46BA-8C47-F299B3B18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up and saucer on table">
            <a:extLst>
              <a:ext uri="{FF2B5EF4-FFF2-40B4-BE49-F238E27FC236}">
                <a16:creationId xmlns:a16="http://schemas.microsoft.com/office/drawing/2014/main" id="{BA6F063B-892E-4B34-A899-C0E137244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28" y="610152"/>
            <a:ext cx="8456543" cy="56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8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HELLO 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 Mistry</dc:creator>
  <cp:lastModifiedBy>Richa Mistry</cp:lastModifiedBy>
  <cp:revision>3</cp:revision>
  <dcterms:created xsi:type="dcterms:W3CDTF">2021-06-07T18:21:11Z</dcterms:created>
  <dcterms:modified xsi:type="dcterms:W3CDTF">2021-06-08T17:44:38Z</dcterms:modified>
</cp:coreProperties>
</file>