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621F-12C6-AD88-170C-10677ABF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B09DF-92A9-1B0F-EC92-143C8339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F4EA-C239-1B05-32CB-0CF99180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A4E9-E128-9102-895B-AD4BE174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AC2-EBFA-02BF-3A6D-D001CCED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7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3457-D694-7B88-2CD4-F87C395C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DC9C5-32E2-0803-2A27-3B91CB9A6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797B-0B1C-6E32-ECDD-1981233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76F4-EA89-E36D-208E-42BFB24E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81B7-E13E-8C3B-D942-80A7E852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4C31F-04DF-318A-D73A-FFD20840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660C2-AD69-BDF5-F99B-E564C147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4086-4635-F994-0584-0684F432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F1DB-BE6B-FCA9-5BBD-60B5C11A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2D60-9101-EDA4-39FE-0CF1E165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7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204-A8A2-DAB9-B3B4-3837AAC0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3976-A169-870A-8E2A-19DBA989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9ABA-A3BE-D03A-7AD2-8EAD6714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635A-2772-718C-9946-DC1C8BE3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6CE3-C126-EBE8-4A46-2D251E21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4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E898-3EE6-EBA7-DAAC-35AAF1AF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40F16-7CA7-A00E-34E6-D1B100545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A957-715E-4C2B-67E1-B126E4A2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A1DE-2790-FD5C-4829-50A11DC8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F82B-ED53-CF37-E2D8-5E07493F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E67E-2D61-7980-A419-A9FC68B8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DB2F-6484-0DAA-BF58-6D61C4E76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CE92E-FAE6-3DBA-96EB-A4345FDE7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86D26-BCD8-4474-8C6A-4DC00B28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5E56-5912-35BA-D67A-D0524979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99E1-615F-9FB2-5CB8-BCDE51E3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4F5B-9C84-38FE-8EB0-C8007E12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78601-FA85-6027-B772-F6EAE8EB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9C1B5-7BB3-FB58-9001-E0435F74D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F6112-FD09-375E-58AF-B383DF1F6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875BB-1D3E-5248-BDD4-67D31AEEE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733B6-900E-CDCB-6253-75B1FE9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BD266-3BF3-7B35-C2ED-79D4AE4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71997-BC17-0121-3CF9-A989B619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9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FA97-B8D9-661E-23B7-20576AEF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15F3F-7B0A-340D-F08C-CBE1BA42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A481-C5D9-3F78-02D3-8A52E7C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2DCEE-4DDE-48BA-2AD4-6D121ACC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5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69DB3-48D7-D1A8-6384-10892598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26639-30F0-C912-049D-5306C0A9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1500-40D6-6026-091E-13E14FDE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7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6B55-9334-9978-394A-5A1D2424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D3FF-9068-C8E4-3F33-E786AFBA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062C5-04A1-2D41-A4C9-B61E7D40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B3C1-491D-48D8-2852-D9D2CA1A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7144-100E-9D40-629B-273B0E93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904FF-BE2F-F990-3240-79394684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0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1376-CD50-BC15-DD35-3F0CA3FA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CF338-8C68-EA99-CD6B-779A89F67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C7CC0-36E7-0442-ED30-A5F6D2C1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83E81-24B5-8D77-0F9A-FA07DA7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A84D3-0E5E-55ED-CA67-B97406C9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86AC-ED99-4866-BD17-9DD50FB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8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2C9FB-BFED-8F3F-07F8-C0A3747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2233-29C0-7CE2-1B8A-0C09569F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D72DC-43D9-C5CE-7219-1FBF6A6A3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0E88-63EE-4BE0-A971-B60A1158EB8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FA20-5D4A-3857-8CFD-D7C133685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80D0-C064-FE49-3915-12E509913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CA0C8-2575-445A-B1F4-75053A448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00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3E2404-FA2F-D96E-0598-D161E500D486}"/>
              </a:ext>
            </a:extLst>
          </p:cNvPr>
          <p:cNvSpPr/>
          <p:nvPr/>
        </p:nvSpPr>
        <p:spPr>
          <a:xfrm>
            <a:off x="1779639" y="186813"/>
            <a:ext cx="8426245" cy="5899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AI TOOL ANALYSIS DASHBOARD</a:t>
            </a:r>
            <a:endParaRPr lang="en-IN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20AFCB-B08B-D67F-D253-FA49EC42A1FC}"/>
              </a:ext>
            </a:extLst>
          </p:cNvPr>
          <p:cNvSpPr/>
          <p:nvPr/>
        </p:nvSpPr>
        <p:spPr>
          <a:xfrm>
            <a:off x="3185651" y="1002891"/>
            <a:ext cx="5299587" cy="5014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TECH STACK </a:t>
            </a:r>
            <a:endParaRPr lang="en-IN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BD24F1-4B47-AE85-4454-D3672459755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835444" y="1504336"/>
            <a:ext cx="1" cy="347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1DD9B3-5347-FD37-3F91-3C101729C106}"/>
              </a:ext>
            </a:extLst>
          </p:cNvPr>
          <p:cNvCxnSpPr/>
          <p:nvPr/>
        </p:nvCxnSpPr>
        <p:spPr>
          <a:xfrm>
            <a:off x="2829354" y="1851660"/>
            <a:ext cx="601218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D3FE2-7C9B-16A4-2C5F-C73FD5F8990F}"/>
              </a:ext>
            </a:extLst>
          </p:cNvPr>
          <p:cNvCxnSpPr/>
          <p:nvPr/>
        </p:nvCxnSpPr>
        <p:spPr>
          <a:xfrm>
            <a:off x="2827020" y="185166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DEB263-1391-BEB1-CFC8-8639E775BB5C}"/>
              </a:ext>
            </a:extLst>
          </p:cNvPr>
          <p:cNvCxnSpPr/>
          <p:nvPr/>
        </p:nvCxnSpPr>
        <p:spPr>
          <a:xfrm>
            <a:off x="5835444" y="185166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06B9B-F0B8-60D6-8E95-5B19B6B98280}"/>
              </a:ext>
            </a:extLst>
          </p:cNvPr>
          <p:cNvCxnSpPr/>
          <p:nvPr/>
        </p:nvCxnSpPr>
        <p:spPr>
          <a:xfrm>
            <a:off x="8841534" y="185166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82A192-42E1-5FDA-9A0B-8C3D9DE62D71}"/>
              </a:ext>
            </a:extLst>
          </p:cNvPr>
          <p:cNvSpPr/>
          <p:nvPr/>
        </p:nvSpPr>
        <p:spPr>
          <a:xfrm>
            <a:off x="1996441" y="2278380"/>
            <a:ext cx="1661157" cy="426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SQL</a:t>
            </a:r>
            <a:endParaRPr lang="en-IN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294D65-B84F-4A31-0FAB-4E19F1F8F869}"/>
              </a:ext>
            </a:extLst>
          </p:cNvPr>
          <p:cNvSpPr/>
          <p:nvPr/>
        </p:nvSpPr>
        <p:spPr>
          <a:xfrm>
            <a:off x="5002530" y="2278380"/>
            <a:ext cx="1661157" cy="426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- BI</a:t>
            </a:r>
            <a:endParaRPr lang="en-IN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208F61-D2A6-EEB2-B169-FF2C6FD96561}"/>
              </a:ext>
            </a:extLst>
          </p:cNvPr>
          <p:cNvSpPr/>
          <p:nvPr/>
        </p:nvSpPr>
        <p:spPr>
          <a:xfrm>
            <a:off x="8008619" y="2278380"/>
            <a:ext cx="1661157" cy="426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9D473F-E32B-471B-0D93-F11DCC2F84C4}"/>
              </a:ext>
            </a:extLst>
          </p:cNvPr>
          <p:cNvSpPr/>
          <p:nvPr/>
        </p:nvSpPr>
        <p:spPr>
          <a:xfrm>
            <a:off x="1905000" y="2918460"/>
            <a:ext cx="1752598" cy="2034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5ED12A-ECC8-6952-7EBC-088122F6F5BA}"/>
              </a:ext>
            </a:extLst>
          </p:cNvPr>
          <p:cNvSpPr/>
          <p:nvPr/>
        </p:nvSpPr>
        <p:spPr>
          <a:xfrm>
            <a:off x="4911089" y="2971800"/>
            <a:ext cx="1752598" cy="2034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096D660-06A1-030D-31E3-8697AEBADFBD}"/>
              </a:ext>
            </a:extLst>
          </p:cNvPr>
          <p:cNvSpPr/>
          <p:nvPr/>
        </p:nvSpPr>
        <p:spPr>
          <a:xfrm>
            <a:off x="8069578" y="3005968"/>
            <a:ext cx="1752598" cy="20345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004E3-D9B4-8B81-FB1E-FDE0A1229B19}"/>
              </a:ext>
            </a:extLst>
          </p:cNvPr>
          <p:cNvSpPr txBox="1"/>
          <p:nvPr/>
        </p:nvSpPr>
        <p:spPr>
          <a:xfrm>
            <a:off x="2190749" y="3304788"/>
            <a:ext cx="1272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DATA CLEANING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SOLUTION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bg1"/>
                </a:solidFill>
              </a:rPr>
              <a:t>THROUGH KPIs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dirty="0">
                <a:solidFill>
                  <a:schemeClr val="bg1"/>
                </a:solidFill>
              </a:rPr>
              <a:t>Insights from the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C753BF-10D5-7406-53F1-DCB3ECDAA165}"/>
              </a:ext>
            </a:extLst>
          </p:cNvPr>
          <p:cNvSpPr txBox="1"/>
          <p:nvPr/>
        </p:nvSpPr>
        <p:spPr>
          <a:xfrm>
            <a:off x="5097778" y="3287256"/>
            <a:ext cx="137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DAX for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Visualization 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B98E3-5C9A-A061-A826-5AE8AA28A205}"/>
              </a:ext>
            </a:extLst>
          </p:cNvPr>
          <p:cNvSpPr txBox="1"/>
          <p:nvPr/>
        </p:nvSpPr>
        <p:spPr>
          <a:xfrm>
            <a:off x="8290556" y="3304788"/>
            <a:ext cx="137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NumPy and 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Linear Regression for Predictive Analysis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7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E1A8-58FE-A8A7-2E64-0CE52DB7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A503C1-E9D9-1D50-2864-5058AE527E7E}"/>
              </a:ext>
            </a:extLst>
          </p:cNvPr>
          <p:cNvSpPr/>
          <p:nvPr/>
        </p:nvSpPr>
        <p:spPr>
          <a:xfrm>
            <a:off x="3640393" y="123943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CODE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547E2E-1BE4-470C-90AF-8DDB20C34855}"/>
              </a:ext>
            </a:extLst>
          </p:cNvPr>
          <p:cNvSpPr/>
          <p:nvPr/>
        </p:nvSpPr>
        <p:spPr>
          <a:xfrm>
            <a:off x="4851399" y="615934"/>
            <a:ext cx="2336800" cy="355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- 2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F3DBC-AB58-2E5A-F1C4-1D8BA9C8A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7" y="1185333"/>
            <a:ext cx="11413805" cy="46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3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B81E9-3D97-BA51-B64E-EBC5D0BCA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608E13-2251-6E4F-DAE5-ACFED33F8FBA}"/>
              </a:ext>
            </a:extLst>
          </p:cNvPr>
          <p:cNvSpPr/>
          <p:nvPr/>
        </p:nvSpPr>
        <p:spPr>
          <a:xfrm>
            <a:off x="3640393" y="123943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CODE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3B2655-8081-2E50-5C11-78A5985A1F0D}"/>
              </a:ext>
            </a:extLst>
          </p:cNvPr>
          <p:cNvSpPr/>
          <p:nvPr/>
        </p:nvSpPr>
        <p:spPr>
          <a:xfrm>
            <a:off x="4851399" y="615934"/>
            <a:ext cx="2336800" cy="355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- 3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4A9EE-EB1E-062F-ABC3-A4D30BEC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" y="1190307"/>
            <a:ext cx="11082867" cy="490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28CF-C266-7F70-021B-88A7DED3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E456A1-F073-7AE3-2C05-62743D60DA50}"/>
              </a:ext>
            </a:extLst>
          </p:cNvPr>
          <p:cNvSpPr/>
          <p:nvPr/>
        </p:nvSpPr>
        <p:spPr>
          <a:xfrm>
            <a:off x="3640393" y="123943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CODE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B8259-2256-41B4-1D5B-D97CA5FF74E9}"/>
              </a:ext>
            </a:extLst>
          </p:cNvPr>
          <p:cNvSpPr/>
          <p:nvPr/>
        </p:nvSpPr>
        <p:spPr>
          <a:xfrm>
            <a:off x="4851399" y="615934"/>
            <a:ext cx="2336800" cy="355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- 4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554FC-61B2-FDA7-CCE2-C706D0B0C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8" y="1193801"/>
            <a:ext cx="11740443" cy="43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3140-7F90-441B-444C-AE512B26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DC387B-0CC6-57C6-EC2F-88E584C5903A}"/>
              </a:ext>
            </a:extLst>
          </p:cNvPr>
          <p:cNvSpPr/>
          <p:nvPr/>
        </p:nvSpPr>
        <p:spPr>
          <a:xfrm>
            <a:off x="3640393" y="123943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CODE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0B7E54-379C-CD3C-C651-B58ED05490E4}"/>
              </a:ext>
            </a:extLst>
          </p:cNvPr>
          <p:cNvSpPr/>
          <p:nvPr/>
        </p:nvSpPr>
        <p:spPr>
          <a:xfrm>
            <a:off x="4851399" y="615934"/>
            <a:ext cx="2336800" cy="355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- 5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2D9B0-4EFA-A6F6-BB20-EF6517C5D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2" y="1138816"/>
            <a:ext cx="11446933" cy="51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EA09D-93CA-C7D0-2565-4BB8EC47C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01ECE2-0FE5-2AD7-1EBE-EF9877BE1BBD}"/>
              </a:ext>
            </a:extLst>
          </p:cNvPr>
          <p:cNvSpPr/>
          <p:nvPr/>
        </p:nvSpPr>
        <p:spPr>
          <a:xfrm>
            <a:off x="3640393" y="123943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LINEAR REGRESSION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EA330-F1A0-B96C-32F7-361FADC6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677332"/>
            <a:ext cx="11540067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9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29971-008C-66E9-6303-E165D6F40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6A03F-31A5-8EDF-6A11-29FFBE2B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630663"/>
            <a:ext cx="11631561" cy="597661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52EE5A-0F44-88C2-60B2-6A6643BF353A}"/>
              </a:ext>
            </a:extLst>
          </p:cNvPr>
          <p:cNvSpPr/>
          <p:nvPr/>
        </p:nvSpPr>
        <p:spPr>
          <a:xfrm>
            <a:off x="3569109" y="108155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INDEX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6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827FB-0B6B-36CB-7F3B-B1494C2B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A2106-7029-4F95-DA35-6352422AB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" y="609601"/>
            <a:ext cx="11690555" cy="599935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8C3F6C-2A00-18A5-E4B5-98FB41AE4E87}"/>
              </a:ext>
            </a:extLst>
          </p:cNvPr>
          <p:cNvSpPr/>
          <p:nvPr/>
        </p:nvSpPr>
        <p:spPr>
          <a:xfrm>
            <a:off x="3608438" y="76977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- 1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4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0F629-D547-F689-7E6D-A43AE533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8A175A-E027-DDB5-8B20-7D73D757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658762"/>
            <a:ext cx="11818374" cy="601734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A14393-5774-3E33-08A8-428FB8BA8E2E}"/>
              </a:ext>
            </a:extLst>
          </p:cNvPr>
          <p:cNvSpPr/>
          <p:nvPr/>
        </p:nvSpPr>
        <p:spPr>
          <a:xfrm>
            <a:off x="3549444" y="108155"/>
            <a:ext cx="4758813" cy="395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- 2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1B712-D7DE-E2E6-D2B7-E33FABC5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6ABC9-BA69-A281-818A-0E6ABE4D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" y="629265"/>
            <a:ext cx="11130117" cy="59190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CA1E7C-9DA6-8D23-812D-082F22FE3A9E}"/>
              </a:ext>
            </a:extLst>
          </p:cNvPr>
          <p:cNvSpPr/>
          <p:nvPr/>
        </p:nvSpPr>
        <p:spPr>
          <a:xfrm>
            <a:off x="3569109" y="108155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- 3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85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EDFA5-A478-5DCB-2C22-498DD75F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688257"/>
            <a:ext cx="11661057" cy="596818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81C39-B923-8FEF-5A12-147F359A7DA6}"/>
              </a:ext>
            </a:extLst>
          </p:cNvPr>
          <p:cNvSpPr/>
          <p:nvPr/>
        </p:nvSpPr>
        <p:spPr>
          <a:xfrm>
            <a:off x="3569109" y="108155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- 4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5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E3211-42F1-2321-F1CD-4658685F9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599768"/>
            <a:ext cx="11739715" cy="599767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8C2351-4A4A-1AD5-5B33-37E8C602C4B1}"/>
              </a:ext>
            </a:extLst>
          </p:cNvPr>
          <p:cNvSpPr/>
          <p:nvPr/>
        </p:nvSpPr>
        <p:spPr>
          <a:xfrm>
            <a:off x="3716593" y="58994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- 5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63D9-BC1C-7A6A-2D68-CD9D00C6E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E49F94-36B5-75D2-2139-206E0EE4C840}"/>
              </a:ext>
            </a:extLst>
          </p:cNvPr>
          <p:cNvSpPr/>
          <p:nvPr/>
        </p:nvSpPr>
        <p:spPr>
          <a:xfrm>
            <a:off x="3716593" y="58994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PAGE - 6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3AE0-C296-70DB-3D88-A67A7274B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8" y="544518"/>
            <a:ext cx="11463866" cy="53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8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8EAC61-A45A-D8B4-1932-E506D03CA341}"/>
              </a:ext>
            </a:extLst>
          </p:cNvPr>
          <p:cNvSpPr/>
          <p:nvPr/>
        </p:nvSpPr>
        <p:spPr>
          <a:xfrm>
            <a:off x="3640393" y="123943"/>
            <a:ext cx="4758813" cy="4031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CODE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F71417-CA45-1FA1-B964-D6619712B246}"/>
              </a:ext>
            </a:extLst>
          </p:cNvPr>
          <p:cNvSpPr/>
          <p:nvPr/>
        </p:nvSpPr>
        <p:spPr>
          <a:xfrm>
            <a:off x="4851399" y="615934"/>
            <a:ext cx="2336800" cy="355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- 1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7B5D0A-F6FE-826D-DD7F-9CC47EB0E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5" y="1060403"/>
            <a:ext cx="11082868" cy="46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9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sanskar soni</dc:creator>
  <cp:lastModifiedBy>sanskar soni</cp:lastModifiedBy>
  <cp:revision>1</cp:revision>
  <dcterms:created xsi:type="dcterms:W3CDTF">2025-09-06T15:04:47Z</dcterms:created>
  <dcterms:modified xsi:type="dcterms:W3CDTF">2025-09-06T16:02:25Z</dcterms:modified>
</cp:coreProperties>
</file>