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F0E3F0D-958B-4BDE-BA7B-5A1622293900}" type="datetimeFigureOut">
              <a:rPr lang="en-IN" smtClean="0"/>
              <a:t>12-03-2019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F7995B-74D7-4FEC-A443-BDE6EBC236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0E3F0D-958B-4BDE-BA7B-5A1622293900}" type="datetimeFigureOut">
              <a:rPr lang="en-IN" smtClean="0"/>
              <a:t>12-03-2019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7995B-74D7-4FEC-A443-BDE6EBC236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0E3F0D-958B-4BDE-BA7B-5A1622293900}" type="datetimeFigureOut">
              <a:rPr lang="en-IN" smtClean="0"/>
              <a:t>12-03-2019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7995B-74D7-4FEC-A443-BDE6EBC236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0E3F0D-958B-4BDE-BA7B-5A1622293900}" type="datetimeFigureOut">
              <a:rPr lang="en-IN" smtClean="0"/>
              <a:t>12-03-2019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7995B-74D7-4FEC-A443-BDE6EBC236C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0E3F0D-958B-4BDE-BA7B-5A1622293900}" type="datetimeFigureOut">
              <a:rPr lang="en-IN" smtClean="0"/>
              <a:t>12-03-2019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7995B-74D7-4FEC-A443-BDE6EBC236C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0E3F0D-958B-4BDE-BA7B-5A1622293900}" type="datetimeFigureOut">
              <a:rPr lang="en-IN" smtClean="0"/>
              <a:t>12-03-2019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7995B-74D7-4FEC-A443-BDE6EBC236C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0E3F0D-958B-4BDE-BA7B-5A1622293900}" type="datetimeFigureOut">
              <a:rPr lang="en-IN" smtClean="0"/>
              <a:t>12-03-2019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7995B-74D7-4FEC-A443-BDE6EBC236C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0E3F0D-958B-4BDE-BA7B-5A1622293900}" type="datetimeFigureOut">
              <a:rPr lang="en-IN" smtClean="0"/>
              <a:t>12-03-2019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7995B-74D7-4FEC-A443-BDE6EBC236C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0E3F0D-958B-4BDE-BA7B-5A1622293900}" type="datetimeFigureOut">
              <a:rPr lang="en-IN" smtClean="0"/>
              <a:t>12-03-2019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7995B-74D7-4FEC-A443-BDE6EBC236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F0E3F0D-958B-4BDE-BA7B-5A1622293900}" type="datetimeFigureOut">
              <a:rPr lang="en-IN" smtClean="0"/>
              <a:t>12-03-2019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7995B-74D7-4FEC-A443-BDE6EBC236C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F0E3F0D-958B-4BDE-BA7B-5A1622293900}" type="datetimeFigureOut">
              <a:rPr lang="en-IN" smtClean="0"/>
              <a:t>12-03-2019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F7995B-74D7-4FEC-A443-BDE6EBC236C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F0E3F0D-958B-4BDE-BA7B-5A1622293900}" type="datetimeFigureOut">
              <a:rPr lang="en-IN" smtClean="0"/>
              <a:t>12-03-2019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9F7995B-74D7-4FEC-A443-BDE6EBC236C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257"/>
            <a:ext cx="7200800" cy="2133600"/>
          </a:xfrm>
        </p:spPr>
        <p:txBody>
          <a:bodyPr>
            <a:normAutofit/>
          </a:bodyPr>
          <a:lstStyle/>
          <a:p>
            <a:pPr algn="l"/>
            <a:r>
              <a:rPr lang="en-IN" dirty="0" err="1" smtClean="0">
                <a:latin typeface="Adobe Garamond Pro" pitchFamily="18" charset="0"/>
              </a:rPr>
              <a:t>Medicator</a:t>
            </a:r>
            <a:r>
              <a:rPr lang="en-IN" dirty="0" smtClean="0">
                <a:latin typeface="Adobe Garamond Pro" pitchFamily="18" charset="0"/>
              </a:rPr>
              <a:t> – </a:t>
            </a:r>
            <a:br>
              <a:rPr lang="en-IN" dirty="0" smtClean="0">
                <a:latin typeface="Adobe Garamond Pro" pitchFamily="18" charset="0"/>
              </a:rPr>
            </a:br>
            <a:r>
              <a:rPr lang="en-IN" sz="2800" dirty="0" smtClean="0">
                <a:latin typeface="Adobe Garamond Pro" pitchFamily="18" charset="0"/>
              </a:rPr>
              <a:t>A National Scale Architecture for </a:t>
            </a:r>
            <a:r>
              <a:rPr lang="en-IN" sz="2800" dirty="0">
                <a:latin typeface="Adobe Garamond Pro" pitchFamily="18" charset="0"/>
              </a:rPr>
              <a:t>p</a:t>
            </a:r>
            <a:r>
              <a:rPr lang="en-IN" sz="2800" dirty="0" smtClean="0">
                <a:latin typeface="Adobe Garamond Pro" pitchFamily="18" charset="0"/>
              </a:rPr>
              <a:t>re-emptive diagnosis and Medical Planning  </a:t>
            </a:r>
            <a:endParaRPr lang="en-IN" dirty="0">
              <a:latin typeface="Adobe Garamond Pro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032" y="2204864"/>
            <a:ext cx="3962400" cy="2952328"/>
          </a:xfrm>
        </p:spPr>
        <p:txBody>
          <a:bodyPr>
            <a:noAutofit/>
          </a:bodyPr>
          <a:lstStyle/>
          <a:p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TECHNO-RIDERS</a:t>
            </a:r>
          </a:p>
          <a:p>
            <a:endParaRPr lang="en-IN" sz="2000" dirty="0">
              <a:latin typeface="Adobe Garamond Pro" pitchFamily="18" charset="0"/>
            </a:endParaRPr>
          </a:p>
          <a:p>
            <a:pPr algn="l"/>
            <a:r>
              <a:rPr lang="en-IN" sz="2000" b="1" dirty="0" smtClean="0">
                <a:latin typeface="Adobe Garamond Pro" pitchFamily="18" charset="0"/>
              </a:rPr>
              <a:t>Developed By: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Madur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Dheer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Sanskar Biswal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Siddhant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Satyam Kumar </a:t>
            </a:r>
            <a:r>
              <a:rPr lang="en-I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Jha</a:t>
            </a:r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Utkarsh</a:t>
            </a:r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41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an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diagnosis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patients 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symptoms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observed.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system,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detects probable illness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shall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 any simple medication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mitigation.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event that the symptoms indicate severe disease, the system will inform  user and provide list of nearby medical facilities. The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facility will also be notified of patient condition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collected across the various regions will be used for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health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civilians of a region.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early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quarantine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made possible  to prevent epidemic.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5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stress on the medical facilities with low staff.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basic disease diagnosis and medication.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centralized platform for viewing healthcare statistics over a period.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in </a:t>
            </a: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epidemic scenario.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of Application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61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App for user interfacing with user and symptom collection.</a:t>
            </a:r>
          </a:p>
          <a:p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any health condition as indicated by symptoms.</a:t>
            </a:r>
          </a:p>
          <a:p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condition is determined as serious, a nearby medical facility.</a:t>
            </a:r>
          </a:p>
          <a:p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regionally observable features and paradigms.</a:t>
            </a:r>
          </a:p>
          <a:p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Alert a central authorities in the event of a possible epidemic.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2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for User Symptom Collection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Probable Disease Prediction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Medication for the observed sympto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Achieved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47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101</TotalTime>
  <Words>219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Medicator –  A National Scale Architecture for pre-emptive diagnosis and Medical Planning  </vt:lpstr>
      <vt:lpstr>Project Objectives</vt:lpstr>
      <vt:lpstr>Target of Application</vt:lpstr>
      <vt:lpstr>Deliverables</vt:lpstr>
      <vt:lpstr>Deliverables Achieved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Medicator –  A National Scale Architecture for pre-emptive diagnosis and Medical Planning  </dc:title>
  <dc:creator>HP</dc:creator>
  <cp:lastModifiedBy>HP</cp:lastModifiedBy>
  <cp:revision>16</cp:revision>
  <dcterms:created xsi:type="dcterms:W3CDTF">2019-03-12T06:56:03Z</dcterms:created>
  <dcterms:modified xsi:type="dcterms:W3CDTF">2019-03-12T08:37:04Z</dcterms:modified>
</cp:coreProperties>
</file>