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FD65-0965-47D4-87D2-B7D50E15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57432-4125-4198-9D15-709E6F9D3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ECE-2006 : PROJECT REVIEW </a:t>
            </a:r>
          </a:p>
        </p:txBody>
      </p:sp>
    </p:spTree>
    <p:extLst>
      <p:ext uri="{BB962C8B-B14F-4D97-AF65-F5344CB8AC3E}">
        <p14:creationId xmlns:p14="http://schemas.microsoft.com/office/powerpoint/2010/main" val="22501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E335-A713-402A-9B7E-8E2DAC83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F218-8C42-47CF-952A-E6B82CEF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/>
              <a:t>MATLAB 2016Ra</a:t>
            </a:r>
          </a:p>
          <a:p>
            <a:r>
              <a:rPr lang="en-IN" dirty="0"/>
              <a:t>Simulink</a:t>
            </a:r>
          </a:p>
          <a:p>
            <a:r>
              <a:rPr lang="en-IN" dirty="0"/>
              <a:t>Arduino (for data acquisitions and iterations); (Optionally, .wav or .mp4 files may be used directly)</a:t>
            </a:r>
          </a:p>
        </p:txBody>
      </p:sp>
    </p:spTree>
    <p:extLst>
      <p:ext uri="{BB962C8B-B14F-4D97-AF65-F5344CB8AC3E}">
        <p14:creationId xmlns:p14="http://schemas.microsoft.com/office/powerpoint/2010/main" val="36135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A1C-494A-4B7A-AFDD-3A1EB28F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25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3524-0D97-47E0-A3BD-554B5E52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AF1-7DD9-48E0-8A5D-503F8FB5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 err="1"/>
              <a:t>Abhas</a:t>
            </a:r>
            <a:r>
              <a:rPr lang="en-IN" dirty="0"/>
              <a:t> Mathur	: 16BEC0010</a:t>
            </a:r>
          </a:p>
          <a:p>
            <a:r>
              <a:rPr lang="en-IN" dirty="0"/>
              <a:t>Sanskar Biswal	: 16BEC0403</a:t>
            </a:r>
          </a:p>
        </p:txBody>
      </p:sp>
    </p:spTree>
    <p:extLst>
      <p:ext uri="{BB962C8B-B14F-4D97-AF65-F5344CB8AC3E}">
        <p14:creationId xmlns:p14="http://schemas.microsoft.com/office/powerpoint/2010/main" val="15974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BDAB-639B-409A-B651-0C22B559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6D0E-127B-46D9-A945-54C70C95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/>
              <a:t>Secure Transmission by Signal Encryption and Encoding</a:t>
            </a:r>
          </a:p>
        </p:txBody>
      </p:sp>
    </p:spTree>
    <p:extLst>
      <p:ext uri="{BB962C8B-B14F-4D97-AF65-F5344CB8AC3E}">
        <p14:creationId xmlns:p14="http://schemas.microsoft.com/office/powerpoint/2010/main" val="21746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E68C-BA80-4FEB-A824-509BF4A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470F-4DEA-440A-A602-940448F2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IN" dirty="0"/>
              <a:t>The input message signal will follow a random scramble pattern for data rearrangement before transmission. On the receiver end, only the accurate key can be used to unscramble data. A double-key encryption method will be used.  </a:t>
            </a:r>
          </a:p>
          <a:p>
            <a:pPr algn="just"/>
            <a:r>
              <a:rPr lang="en-IN" dirty="0"/>
              <a:t>This method is termed as RSA cryptography algorithm.</a:t>
            </a:r>
          </a:p>
        </p:txBody>
      </p:sp>
    </p:spTree>
    <p:extLst>
      <p:ext uri="{BB962C8B-B14F-4D97-AF65-F5344CB8AC3E}">
        <p14:creationId xmlns:p14="http://schemas.microsoft.com/office/powerpoint/2010/main" val="218667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2C00-D19E-41A8-B9D3-A56FDFA1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26A5-B9A2-43EA-BEF4-6889402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RSA involves a public key and private key. The public key can be known to everyone; it is used to encrypt messages. Messages encrypted using the public key can only be decrypted with the private key. The keys for the RSA algorithm are generated the following way: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Two large random prime nos. ‘</a:t>
            </a:r>
            <a:r>
              <a:rPr lang="en-IN" sz="1600" i="1" dirty="0"/>
              <a:t>p’ </a:t>
            </a:r>
            <a:r>
              <a:rPr lang="en-IN" sz="1600" dirty="0"/>
              <a:t>and ‘</a:t>
            </a:r>
            <a:r>
              <a:rPr lang="en-IN" sz="1600" i="1" dirty="0"/>
              <a:t>q’ </a:t>
            </a:r>
            <a:r>
              <a:rPr lang="en-IN" sz="1600" dirty="0"/>
              <a:t>are chosen</a:t>
            </a:r>
            <a:r>
              <a:rPr lang="en-IN" sz="18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n = </a:t>
            </a:r>
            <a:r>
              <a:rPr lang="en-IN" sz="1800" dirty="0" err="1"/>
              <a:t>pq</a:t>
            </a:r>
            <a:r>
              <a:rPr lang="en-IN" sz="1800" dirty="0"/>
              <a:t> ; n is the modulus of </a:t>
            </a:r>
            <a:r>
              <a:rPr lang="en-IN" sz="1800" dirty="0" err="1"/>
              <a:t>pq</a:t>
            </a:r>
            <a:endParaRPr lang="en-IN" sz="1800" dirty="0"/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Lao UI" panose="020B0604020202020204" pitchFamily="34" charset="0"/>
                <a:cs typeface="Lao UI" panose="020B0604020202020204" pitchFamily="34" charset="0"/>
              </a:rPr>
              <a:t>ɸ(n) = (p-1)*(q-1) . Here ɸ(n) is called a totient.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Lao UI" panose="020B0604020202020204" pitchFamily="34" charset="0"/>
                <a:cs typeface="Lao UI" panose="020B0604020202020204" pitchFamily="34" charset="0"/>
              </a:rPr>
              <a:t>An integer ‘e’ such that ; 1&lt;e&lt; ɸ(n) is chosen. ‘</a:t>
            </a:r>
            <a:r>
              <a:rPr lang="en-IN" sz="1800" b="1" dirty="0">
                <a:latin typeface="Lao UI" panose="020B0604020202020204" pitchFamily="34" charset="0"/>
                <a:cs typeface="Lao UI" panose="020B0604020202020204" pitchFamily="34" charset="0"/>
              </a:rPr>
              <a:t>e’ is the public key.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Lao UI" panose="020B0604020202020204" pitchFamily="34" charset="0"/>
                <a:cs typeface="Lao UI" panose="020B0604020202020204" pitchFamily="34" charset="0"/>
              </a:rPr>
              <a:t>For some integer k, ‘d’ is chosen ; d = (1+k ɸ(n)/e). </a:t>
            </a:r>
            <a:r>
              <a:rPr lang="en-IN" sz="1800" b="1" dirty="0">
                <a:latin typeface="Lao UI" panose="020B0604020202020204" pitchFamily="34" charset="0"/>
                <a:cs typeface="Lao UI" panose="020B0604020202020204" pitchFamily="34" charset="0"/>
              </a:rPr>
              <a:t>‘d’ is the private key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81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3718-193F-4A3E-8A44-40322DAA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Encrypting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C9A6-DF3E-4451-A595-A759E02B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N" sz="2000" dirty="0"/>
              <a:t>To establish communication between point ‘A’ and ‘B’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‘A’ shares pubic keys (</a:t>
            </a:r>
            <a:r>
              <a:rPr lang="en-IN" sz="1800" dirty="0" err="1"/>
              <a:t>n,e</a:t>
            </a:r>
            <a:r>
              <a:rPr lang="en-IN" sz="1800" dirty="0"/>
              <a:t>) with ‘B’, who wants to send message </a:t>
            </a:r>
            <a:r>
              <a:rPr lang="en-IN" sz="1800" b="1" dirty="0"/>
              <a:t>M</a:t>
            </a:r>
            <a:r>
              <a:rPr lang="en-IN" sz="1800" dirty="0"/>
              <a:t> to ‘A’.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‘</a:t>
            </a:r>
            <a:r>
              <a:rPr lang="en-IN" sz="1800" b="1" dirty="0"/>
              <a:t>M</a:t>
            </a:r>
            <a:r>
              <a:rPr lang="en-IN" sz="1800" dirty="0"/>
              <a:t>’ converted into m, m&lt;n by using a reversible protocol, </a:t>
            </a:r>
            <a:r>
              <a:rPr lang="en-IN" sz="1800" dirty="0" err="1"/>
              <a:t>ie</a:t>
            </a:r>
            <a:r>
              <a:rPr lang="en-IN" sz="1800" dirty="0"/>
              <a:t>: padding scheme.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Ciphertext c = m</a:t>
            </a:r>
            <a:r>
              <a:rPr lang="en-IN" sz="1800" baseline="30000" dirty="0"/>
              <a:t>e</a:t>
            </a:r>
            <a:r>
              <a:rPr lang="en-IN" sz="1800" dirty="0"/>
              <a:t> mod n is generated on B side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Ciphertext ‘c’ is sent as message to A</a:t>
            </a:r>
          </a:p>
        </p:txBody>
      </p:sp>
    </p:spTree>
    <p:extLst>
      <p:ext uri="{BB962C8B-B14F-4D97-AF65-F5344CB8AC3E}">
        <p14:creationId xmlns:p14="http://schemas.microsoft.com/office/powerpoint/2010/main" val="257247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EAE9-BE6D-4C95-943C-66ED05A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Decrypting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7F76-4499-4564-8B8C-880609A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At A, m can be retrieved by, m = c</a:t>
            </a:r>
            <a:r>
              <a:rPr lang="en-IN" sz="1800" baseline="30000" dirty="0"/>
              <a:t>d</a:t>
            </a:r>
            <a:r>
              <a:rPr lang="en-IN" sz="1800" dirty="0"/>
              <a:t> mod n. The private key ‘d’ is known by 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The original prime nos. may be recovered by, </a:t>
            </a:r>
            <a:r>
              <a:rPr lang="en-IN" sz="1800" dirty="0" err="1"/>
              <a:t>c</a:t>
            </a:r>
            <a:r>
              <a:rPr lang="en-IN" sz="1800" baseline="30000" dirty="0" err="1"/>
              <a:t>ed</a:t>
            </a:r>
            <a:r>
              <a:rPr lang="en-IN" sz="1800" dirty="0"/>
              <a:t> = m mod(</a:t>
            </a:r>
            <a:r>
              <a:rPr lang="en-IN" sz="1800" dirty="0" err="1"/>
              <a:t>pq</a:t>
            </a:r>
            <a:r>
              <a:rPr lang="en-IN" sz="18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The message ‘m’ is reversed by the padding scheme and the message </a:t>
            </a:r>
            <a:r>
              <a:rPr lang="en-IN" sz="1800" b="1" dirty="0"/>
              <a:t>M</a:t>
            </a:r>
            <a:r>
              <a:rPr lang="en-IN" sz="1800" dirty="0"/>
              <a:t> is retrieved by A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E31A-AF2C-4F68-9DF7-B13415C2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D2B71-54E2-443E-8139-B302DCC7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70711"/>
            <a:ext cx="5505450" cy="19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89C7E2-4A8E-464C-8026-734A72F36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86" y="1681162"/>
            <a:ext cx="3857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F94-8A31-4CCC-A0EA-EC7603A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B9FE-9C2B-43BF-BAC0-7683DF6C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IN" dirty="0"/>
              <a:t>To develop a Simulink model to implement and observe a functional model of a secured communication model.</a:t>
            </a:r>
          </a:p>
          <a:p>
            <a:pPr algn="just"/>
            <a:r>
              <a:rPr lang="en-IN" dirty="0"/>
              <a:t>The system will convert the </a:t>
            </a:r>
            <a:r>
              <a:rPr lang="en-IN" dirty="0" err="1"/>
              <a:t>analog</a:t>
            </a:r>
            <a:r>
              <a:rPr lang="en-IN" dirty="0"/>
              <a:t> audio data into digital format prior to implementing RSA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834</TotalTime>
  <Words>289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Lao UI</vt:lpstr>
      <vt:lpstr>Trebuchet MS</vt:lpstr>
      <vt:lpstr>Tw Cen MT</vt:lpstr>
      <vt:lpstr>Circuit</vt:lpstr>
      <vt:lpstr>DIGITAL SIGNAL PROCESSING</vt:lpstr>
      <vt:lpstr>Team</vt:lpstr>
      <vt:lpstr>Project Title</vt:lpstr>
      <vt:lpstr>Approach</vt:lpstr>
      <vt:lpstr>RSA cryptography</vt:lpstr>
      <vt:lpstr>Encrypting messages</vt:lpstr>
      <vt:lpstr>Decrypting messages</vt:lpstr>
      <vt:lpstr>Block diagram</vt:lpstr>
      <vt:lpstr>Project objectives</vt:lpstr>
      <vt:lpstr>Software and 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Sanskar Biswal</dc:creator>
  <cp:lastModifiedBy>Sanskar Biswal</cp:lastModifiedBy>
  <cp:revision>59</cp:revision>
  <dcterms:created xsi:type="dcterms:W3CDTF">2018-07-31T18:55:57Z</dcterms:created>
  <dcterms:modified xsi:type="dcterms:W3CDTF">2018-08-29T14:26:40Z</dcterms:modified>
</cp:coreProperties>
</file>