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d0827d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d0827d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3d0827d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3d0827d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400" y="-695950"/>
            <a:ext cx="8884500" cy="40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45818E"/>
                </a:solidFill>
                <a:highlight>
                  <a:srgbClr val="EFEFEF"/>
                </a:highlight>
              </a:rPr>
              <a:t>Sales Insights - Data Analysis Project using Tableau </a:t>
            </a:r>
            <a:endParaRPr sz="5900">
              <a:solidFill>
                <a:srgbClr val="45818E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7025" y="2953725"/>
            <a:ext cx="8520600" cy="792600"/>
          </a:xfrm>
          <a:prstGeom prst="rect">
            <a:avLst/>
          </a:prstGeom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</a:t>
            </a:r>
            <a:r>
              <a:rPr lang="en" u="sng">
                <a:solidFill>
                  <a:srgbClr val="45818E"/>
                </a:solidFill>
                <a:highlight>
                  <a:srgbClr val="F3F3F3"/>
                </a:highlight>
              </a:rPr>
              <a:t>SANSKAR SHRIVASTAVA</a:t>
            </a:r>
            <a:endParaRPr u="sng">
              <a:solidFill>
                <a:srgbClr val="45818E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0"/>
            <a:ext cx="8743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0" y="-50191"/>
            <a:ext cx="8744824" cy="5465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