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29F1-A63E-452F-B10D-2F883FD11DD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9367-29F7-4C7A-B4D3-1D6FEE84B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4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29F1-A63E-452F-B10D-2F883FD11DD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9367-29F7-4C7A-B4D3-1D6FEE84B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4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29F1-A63E-452F-B10D-2F883FD11DD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9367-29F7-4C7A-B4D3-1D6FEE84B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0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29F1-A63E-452F-B10D-2F883FD11DD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9367-29F7-4C7A-B4D3-1D6FEE84B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8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29F1-A63E-452F-B10D-2F883FD11DD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9367-29F7-4C7A-B4D3-1D6FEE84B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6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29F1-A63E-452F-B10D-2F883FD11DD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9367-29F7-4C7A-B4D3-1D6FEE84B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29F1-A63E-452F-B10D-2F883FD11DD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9367-29F7-4C7A-B4D3-1D6FEE84B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8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29F1-A63E-452F-B10D-2F883FD11DD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9367-29F7-4C7A-B4D3-1D6FEE84B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1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29F1-A63E-452F-B10D-2F883FD11DD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9367-29F7-4C7A-B4D3-1D6FEE84B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6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29F1-A63E-452F-B10D-2F883FD11DD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9367-29F7-4C7A-B4D3-1D6FEE84B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5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29F1-A63E-452F-B10D-2F883FD11DD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F9367-29F7-4C7A-B4D3-1D6FEE84B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5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529F1-A63E-452F-B10D-2F883FD11DD5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F9367-29F7-4C7A-B4D3-1D6FEE84B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0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OxmJJuA8hI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53881" y="1432998"/>
            <a:ext cx="5766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IBM</a:t>
            </a:r>
            <a:r>
              <a:rPr lang="en-US" sz="5400" b="0" cap="none" spc="0" dirty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Hack Challenge</a:t>
            </a:r>
            <a:endParaRPr lang="en-US" sz="5400" b="0" cap="none" spc="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89087" y="3789677"/>
            <a:ext cx="44415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: </a:t>
            </a:r>
            <a:r>
              <a:rPr lang="en-US" sz="5400" b="0" cap="none" spc="0" dirty="0" smtClean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Persona</a:t>
            </a:r>
            <a:endParaRPr lang="en-US" sz="5400" b="0" cap="none" spc="0" dirty="0">
              <a:ln w="0">
                <a:solidFill>
                  <a:schemeClr val="tx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53881" y="4574462"/>
            <a:ext cx="571194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 </a:t>
            </a:r>
            <a:r>
              <a:rPr lang="en-US" sz="4000" b="0" cap="none" spc="0" dirty="0" smtClean="0">
                <a:ln w="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Help me with my mood </a:t>
            </a:r>
            <a:r>
              <a:rPr lang="en-US" sz="4000" b="0" cap="none" spc="0" dirty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endParaRPr lang="en-US" sz="4000" b="0" cap="none" spc="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40980" y="6067133"/>
            <a:ext cx="929690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 URL : </a:t>
            </a:r>
            <a:r>
              <a:rPr 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https://github.com/</a:t>
            </a:r>
            <a:r>
              <a:rPr lang="en-US" sz="3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sanskarjain1997/Persona</a:t>
            </a:r>
            <a:endParaRPr lang="en-US" sz="300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418" y="2163562"/>
            <a:ext cx="3790028" cy="189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7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2235" y="2492551"/>
            <a:ext cx="941527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		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your precious time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2235" y="5490594"/>
            <a:ext cx="74113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YouTube Link : </a:t>
            </a:r>
            <a:r>
              <a:rPr lang="en-US" sz="3000" dirty="0">
                <a:hlinkClick r:id="rId2"/>
              </a:rPr>
              <a:t>https://youtu.be/OxmJJuA8hIw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33514" y="6044592"/>
            <a:ext cx="394774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(For live demonstration)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080099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1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51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5379" y="473517"/>
            <a:ext cx="36429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Sanskar Jain</a:t>
            </a:r>
            <a:endParaRPr lang="en-US" sz="5400" b="0" cap="none" spc="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367" y="762000"/>
            <a:ext cx="4572000" cy="609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387654" y="1536689"/>
            <a:ext cx="6802938" cy="61709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UI/UX Designer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Website Backend creator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manager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Login/Registration </a:t>
            </a:r>
            <a:r>
              <a:rPr lang="en-US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handler</a:t>
            </a:r>
            <a:endParaRPr lang="en-US" sz="3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Developed ‘Watcher’ functionality</a:t>
            </a:r>
            <a:endParaRPr lang="en-US" sz="3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 who joined all the pieces </a:t>
            </a:r>
            <a:r>
              <a:rPr lang="en-US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together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Documentation</a:t>
            </a:r>
            <a:endParaRPr lang="en-US" sz="35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837" y="1216738"/>
            <a:ext cx="2062163" cy="12888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79" y="2505590"/>
            <a:ext cx="812275" cy="812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458" y="5351694"/>
            <a:ext cx="1149083" cy="150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359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8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8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8133" y="434618"/>
            <a:ext cx="46681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Bhanu</a:t>
            </a:r>
            <a:r>
              <a:rPr lang="en-US" sz="5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5400" dirty="0" err="1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Parashar</a:t>
            </a:r>
            <a:endParaRPr lang="en-US" sz="5400" b="0" cap="none" spc="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59945" y="1578252"/>
            <a:ext cx="7396128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Extracting tweets from Twitter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Scrapping Public Instagram posts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Creating and Trainin</a:t>
            </a:r>
            <a:r>
              <a:rPr lang="en-US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 Neural Network for converting emotions to recommendation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Mailing System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136" y="1870364"/>
            <a:ext cx="6201882" cy="4987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859914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347" y="368009"/>
            <a:ext cx="48345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Saransh</a:t>
            </a:r>
            <a:r>
              <a:rPr lang="en-US" sz="5400" b="0" cap="none" spc="0" dirty="0" smtClean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 Sharma</a:t>
            </a:r>
            <a:endParaRPr lang="en-US" sz="5400" b="0" cap="none" spc="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143000"/>
            <a:ext cx="4572000" cy="5715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02757" y="1649689"/>
            <a:ext cx="585524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collection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Sentiment analysis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92101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0148" y="452735"/>
            <a:ext cx="5268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Tools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&amp; </a:t>
            </a:r>
            <a:r>
              <a:rPr lang="en-US" sz="5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Used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 descr="File:&lt;strong&gt;Python&lt;/strong&gt;-&lt;strong&gt;logo&lt;/strong&gt;-notext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48" y="1946030"/>
            <a:ext cx="1201616" cy="120161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91764" y="1915896"/>
            <a:ext cx="4781886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</a:t>
            </a:r>
            <a:r>
              <a:rPr lang="en-US" sz="35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r>
              <a:rPr lang="en-US" sz="35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its packages :</a:t>
            </a:r>
            <a:endParaRPr lang="en-US" sz="3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62209" y="2546838"/>
            <a:ext cx="4604722" cy="39703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Flask Web Framework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Keras</a:t>
            </a:r>
            <a:r>
              <a:rPr lang="en-US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its dependencies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Flask-</a:t>
            </a:r>
            <a:r>
              <a:rPr lang="en-US" sz="2800" b="0" cap="none" spc="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SQLAlchemy</a:t>
            </a:r>
            <a:endParaRPr lang="en-US" sz="2800" b="0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Flask-Wtf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IBM Tone Analyzer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cap="none" spc="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Bcrypt</a:t>
            </a:r>
            <a:endParaRPr lang="en-US" sz="2800" b="0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</a:t>
            </a:r>
            <a:endParaRPr lang="en-US" sz="28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Twitter REST 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Beautiful Soup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16323" y="1915896"/>
            <a:ext cx="2072812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</a:t>
            </a:r>
            <a:r>
              <a:rPr lang="en-US" sz="35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Tech:</a:t>
            </a:r>
            <a:endParaRPr lang="en-US" sz="35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97497" y="2546838"/>
            <a:ext cx="2076018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Bootstrap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60039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8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5156" y="164830"/>
            <a:ext cx="276178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Architecture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Parallelogram 2"/>
          <p:cNvSpPr/>
          <p:nvPr/>
        </p:nvSpPr>
        <p:spPr>
          <a:xfrm>
            <a:off x="9460523" y="1182634"/>
            <a:ext cx="1002323" cy="1899139"/>
          </a:xfrm>
          <a:prstGeom prst="parallelogram">
            <a:avLst>
              <a:gd name="adj" fmla="val 4569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462846" y="1855204"/>
            <a:ext cx="15856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 User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124092" y="1582615"/>
            <a:ext cx="1705708" cy="1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885738" y="1556266"/>
            <a:ext cx="1705708" cy="1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610423" y="518773"/>
            <a:ext cx="1494692" cy="26728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Flask Web </a:t>
            </a:r>
          </a:p>
          <a:p>
            <a:pPr algn="ctr"/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12" name="Diamond 11"/>
          <p:cNvSpPr/>
          <p:nvPr/>
        </p:nvSpPr>
        <p:spPr>
          <a:xfrm>
            <a:off x="2088818" y="731994"/>
            <a:ext cx="2777943" cy="173641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registration at login</a:t>
            </a:r>
          </a:p>
        </p:txBody>
      </p:sp>
      <p:cxnSp>
        <p:nvCxnSpPr>
          <p:cNvPr id="14" name="Straight Connector 13"/>
          <p:cNvCxnSpPr>
            <a:stCxn id="12" idx="2"/>
          </p:cNvCxnSpPr>
          <p:nvPr/>
        </p:nvCxnSpPr>
        <p:spPr>
          <a:xfrm flipH="1">
            <a:off x="3477789" y="2468406"/>
            <a:ext cx="1" cy="362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316110" y="2804746"/>
            <a:ext cx="2281655" cy="527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338754" y="2831123"/>
            <a:ext cx="0" cy="360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09488" y="2857500"/>
            <a:ext cx="0" cy="360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235352" y="3218011"/>
            <a:ext cx="2161515" cy="196947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Scrape Data from social media account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22315" y="2263937"/>
            <a:ext cx="182998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Registered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949834" y="2303502"/>
            <a:ext cx="249683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Registered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04980" y="3246594"/>
            <a:ext cx="2161515" cy="196947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Complete Registration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2"/>
            <a:endCxn id="20" idx="6"/>
          </p:cNvCxnSpPr>
          <p:nvPr/>
        </p:nvCxnSpPr>
        <p:spPr>
          <a:xfrm flipH="1" flipV="1">
            <a:off x="3396867" y="4202750"/>
            <a:ext cx="408113" cy="28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588856" y="5926015"/>
            <a:ext cx="3680287" cy="703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Sentiment Analysis </a:t>
            </a:r>
            <a:r>
              <a:rPr lang="en-US" dirty="0" smtClean="0"/>
              <a:t>using </a:t>
            </a:r>
            <a:r>
              <a:rPr lang="en-US" dirty="0" smtClean="0">
                <a:solidFill>
                  <a:schemeClr val="tx1"/>
                </a:solidFill>
              </a:rPr>
              <a:t>IBM Tone Analyzer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0" idx="4"/>
          </p:cNvCxnSpPr>
          <p:nvPr/>
        </p:nvCxnSpPr>
        <p:spPr>
          <a:xfrm>
            <a:off x="2316110" y="5187488"/>
            <a:ext cx="22644" cy="73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100718" y="4787777"/>
            <a:ext cx="3323493" cy="1565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393114" y="5580358"/>
            <a:ext cx="378069" cy="369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0231315" y="5455648"/>
            <a:ext cx="378069" cy="369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0231315" y="4959034"/>
            <a:ext cx="378069" cy="369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9415096" y="5155255"/>
            <a:ext cx="378069" cy="369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231314" y="5866677"/>
            <a:ext cx="378069" cy="369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606935" y="5413919"/>
            <a:ext cx="378069" cy="369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606935" y="4917305"/>
            <a:ext cx="378069" cy="369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606934" y="5824948"/>
            <a:ext cx="378069" cy="369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40" idx="6"/>
            <a:endCxn id="33" idx="3"/>
          </p:cNvCxnSpPr>
          <p:nvPr/>
        </p:nvCxnSpPr>
        <p:spPr>
          <a:xfrm>
            <a:off x="8985004" y="5101937"/>
            <a:ext cx="463477" cy="79360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0" idx="5"/>
            <a:endCxn id="33" idx="2"/>
          </p:cNvCxnSpPr>
          <p:nvPr/>
        </p:nvCxnSpPr>
        <p:spPr>
          <a:xfrm>
            <a:off x="8929637" y="5232491"/>
            <a:ext cx="463477" cy="53249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3" idx="2"/>
          </p:cNvCxnSpPr>
          <p:nvPr/>
        </p:nvCxnSpPr>
        <p:spPr>
          <a:xfrm flipV="1">
            <a:off x="8951619" y="5764990"/>
            <a:ext cx="441495" cy="16923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9018181" y="5406737"/>
            <a:ext cx="374931" cy="57324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33" idx="1"/>
          </p:cNvCxnSpPr>
          <p:nvPr/>
        </p:nvCxnSpPr>
        <p:spPr>
          <a:xfrm>
            <a:off x="8998033" y="5570292"/>
            <a:ext cx="450448" cy="6414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6" idx="6"/>
            <a:endCxn id="35" idx="2"/>
          </p:cNvCxnSpPr>
          <p:nvPr/>
        </p:nvCxnSpPr>
        <p:spPr>
          <a:xfrm flipV="1">
            <a:off x="9793165" y="5143666"/>
            <a:ext cx="438150" cy="19622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34" idx="2"/>
          </p:cNvCxnSpPr>
          <p:nvPr/>
        </p:nvCxnSpPr>
        <p:spPr>
          <a:xfrm flipV="1">
            <a:off x="9786815" y="5640280"/>
            <a:ext cx="444500" cy="15119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34" idx="2"/>
          </p:cNvCxnSpPr>
          <p:nvPr/>
        </p:nvCxnSpPr>
        <p:spPr>
          <a:xfrm>
            <a:off x="9848534" y="5351477"/>
            <a:ext cx="382781" cy="28880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38" idx="2"/>
          </p:cNvCxnSpPr>
          <p:nvPr/>
        </p:nvCxnSpPr>
        <p:spPr>
          <a:xfrm>
            <a:off x="9793165" y="5339887"/>
            <a:ext cx="438149" cy="7114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7" idx="3"/>
            <a:endCxn id="30" idx="1"/>
          </p:cNvCxnSpPr>
          <p:nvPr/>
        </p:nvCxnSpPr>
        <p:spPr>
          <a:xfrm flipV="1">
            <a:off x="5269143" y="5570292"/>
            <a:ext cx="2831575" cy="70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651529" y="6256209"/>
            <a:ext cx="415075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Recommendation System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Rectangle 67"/>
          <p:cNvSpPr/>
          <p:nvPr/>
        </p:nvSpPr>
        <p:spPr>
          <a:xfrm rot="20786768">
            <a:off x="5283141" y="5449582"/>
            <a:ext cx="2647135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Dominant Emotion</a:t>
            </a:r>
            <a:endParaRPr lang="en-US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782944" y="4394886"/>
            <a:ext cx="2409056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Reinforced learning</a:t>
            </a:r>
            <a:endParaRPr lang="en-US" sz="2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1" name="Straight Arrow Connector 70"/>
          <p:cNvCxnSpPr>
            <a:stCxn id="30" idx="0"/>
            <a:endCxn id="11" idx="2"/>
          </p:cNvCxnSpPr>
          <p:nvPr/>
        </p:nvCxnSpPr>
        <p:spPr>
          <a:xfrm flipH="1" flipV="1">
            <a:off x="7357769" y="3191634"/>
            <a:ext cx="2404696" cy="1596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 rot="1997570">
            <a:off x="7919505" y="3583836"/>
            <a:ext cx="1726627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5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Suggestions</a:t>
            </a:r>
            <a:endParaRPr lang="en-US" sz="2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8124092" y="2404275"/>
            <a:ext cx="1579910" cy="4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0307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800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1" grpId="0" animBg="1"/>
      <p:bldP spid="12" grpId="0" animBg="1"/>
      <p:bldP spid="20" grpId="0" animBg="1"/>
      <p:bldP spid="21" grpId="0"/>
      <p:bldP spid="22" grpId="0"/>
      <p:bldP spid="23" grpId="0" animBg="1"/>
      <p:bldP spid="27" grpId="0" animBg="1"/>
      <p:bldP spid="30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67" grpId="0"/>
      <p:bldP spid="68" grpId="0"/>
      <p:bldP spid="69" grpId="0"/>
      <p:bldP spid="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2307" y="279553"/>
            <a:ext cx="5457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</a:t>
            </a:r>
            <a:r>
              <a:rPr lang="en-US" sz="5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Functionalities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7823" y="1429481"/>
            <a:ext cx="11226022" cy="44012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controlled time duration</a:t>
            </a:r>
            <a:r>
              <a:rPr lang="en-US" sz="35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Easy to use</a:t>
            </a:r>
            <a:r>
              <a:rPr lang="en-US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Platform independent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Flexible and future proof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Personalized </a:t>
            </a:r>
            <a:r>
              <a:rPr lang="en-US" sz="35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mailing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Reinforcement learning </a:t>
            </a:r>
            <a:r>
              <a:rPr lang="en-US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recommendations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Uses very accurate </a:t>
            </a:r>
            <a:r>
              <a:rPr lang="en-US" sz="3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IBM Sentiment Analyzer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Recommendations, in the form of absorbable </a:t>
            </a:r>
            <a:r>
              <a:rPr lang="en-US" sz="35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multi-media</a:t>
            </a:r>
            <a:endParaRPr lang="en-US" sz="35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69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7901" y="399982"/>
            <a:ext cx="6803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IBM Services/APIs 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345" y="2528455"/>
            <a:ext cx="4329545" cy="43295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91365" y="1993052"/>
            <a:ext cx="4748351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IBM Tone Analyzer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IBM Watson Cloud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93" y="4312355"/>
            <a:ext cx="2057143" cy="2057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243" y="4474484"/>
            <a:ext cx="3790028" cy="189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4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1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51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1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2234" y="490833"/>
            <a:ext cx="41355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Development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73" y="-432956"/>
            <a:ext cx="4433455" cy="277090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277996" y="1414163"/>
            <a:ext cx="3879588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our Uniqueness</a:t>
            </a:r>
            <a:endParaRPr lang="en-US" sz="3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4139" y="2382990"/>
            <a:ext cx="1127577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It’s a Web App (Hence </a:t>
            </a:r>
            <a:r>
              <a:rPr lang="en-US" sz="27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Platform-independent</a:t>
            </a:r>
            <a:r>
              <a:rPr lang="en-US" sz="27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Utilized Bootstrap for development (For </a:t>
            </a:r>
            <a:r>
              <a:rPr lang="en-US" sz="27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Beautiful design</a:t>
            </a:r>
            <a:r>
              <a:rPr lang="en-US" sz="2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</a:t>
            </a:r>
            <a:r>
              <a:rPr lang="en-US" sz="27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future-proof</a:t>
            </a:r>
            <a:r>
              <a:rPr lang="en-US" sz="2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Dynamic nature</a:t>
            </a:r>
            <a:r>
              <a:rPr lang="en-US" sz="27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website (just like the mood of a person)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Easy integration</a:t>
            </a:r>
            <a:r>
              <a:rPr lang="en-US" sz="2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other </a:t>
            </a:r>
            <a:r>
              <a:rPr lang="en-US" sz="27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AI/ML projects </a:t>
            </a:r>
            <a:r>
              <a:rPr lang="en-US" sz="2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(Since developed on Python</a:t>
            </a:r>
            <a:r>
              <a:rPr lang="en-US" sz="2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Watcher Functionality</a:t>
            </a:r>
            <a:r>
              <a:rPr lang="en-US" sz="27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</a:t>
            </a:r>
            <a:r>
              <a:rPr lang="en-US" sz="2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2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 is a </a:t>
            </a:r>
            <a:r>
              <a:rPr lang="en-US" sz="27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24x7 running service</a:t>
            </a:r>
            <a:r>
              <a:rPr lang="en-US" sz="2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that scans user behavior</a:t>
            </a:r>
          </a:p>
          <a:p>
            <a:r>
              <a:rPr lang="en-US" sz="2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2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send personalized emails, containing recommendations, to them. </a:t>
            </a:r>
            <a:endParaRPr lang="en-US" sz="2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468" y="4634308"/>
            <a:ext cx="2600296" cy="2600296"/>
          </a:xfrm>
          <a:prstGeom prst="rect">
            <a:avLst/>
          </a:prstGeom>
        </p:spPr>
      </p:pic>
      <p:pic>
        <p:nvPicPr>
          <p:cNvPr id="7" name="Picture 6" descr="File:&lt;strong&gt;Python&lt;/strong&gt;-&lt;strong&gt;logo&lt;/strong&gt;-notext.svg - Wikimedia Common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882" y="5128518"/>
            <a:ext cx="1415936" cy="141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2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1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191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691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262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Sanskar Jain</dc:creator>
  <cp:lastModifiedBy>Sanskar Jain</cp:lastModifiedBy>
  <cp:revision>25</cp:revision>
  <dcterms:created xsi:type="dcterms:W3CDTF">2018-09-30T18:09:50Z</dcterms:created>
  <dcterms:modified xsi:type="dcterms:W3CDTF">2018-10-02T15:50:20Z</dcterms:modified>
</cp:coreProperties>
</file>