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34"/>
  </p:notesMasterIdLst>
  <p:sldIdLst>
    <p:sldId id="256" r:id="rId2"/>
    <p:sldId id="258" r:id="rId3"/>
    <p:sldId id="304" r:id="rId4"/>
    <p:sldId id="259" r:id="rId5"/>
    <p:sldId id="268" r:id="rId6"/>
    <p:sldId id="305" r:id="rId7"/>
    <p:sldId id="306" r:id="rId8"/>
    <p:sldId id="262" r:id="rId9"/>
    <p:sldId id="260" r:id="rId10"/>
    <p:sldId id="307" r:id="rId11"/>
    <p:sldId id="308" r:id="rId12"/>
    <p:sldId id="309" r:id="rId13"/>
    <p:sldId id="267" r:id="rId14"/>
    <p:sldId id="311" r:id="rId15"/>
    <p:sldId id="330" r:id="rId16"/>
    <p:sldId id="312" r:id="rId17"/>
    <p:sldId id="329" r:id="rId18"/>
    <p:sldId id="328" r:id="rId19"/>
    <p:sldId id="333" r:id="rId20"/>
    <p:sldId id="331" r:id="rId21"/>
    <p:sldId id="332" r:id="rId22"/>
    <p:sldId id="313" r:id="rId23"/>
    <p:sldId id="266" r:id="rId24"/>
    <p:sldId id="316" r:id="rId25"/>
    <p:sldId id="341" r:id="rId26"/>
    <p:sldId id="339" r:id="rId27"/>
    <p:sldId id="338" r:id="rId28"/>
    <p:sldId id="317" r:id="rId29"/>
    <p:sldId id="346" r:id="rId30"/>
    <p:sldId id="347" r:id="rId31"/>
    <p:sldId id="318" r:id="rId32"/>
    <p:sldId id="348" r:id="rId33"/>
  </p:sldIdLst>
  <p:sldSz cx="9144000" cy="5143500" type="screen16x9"/>
  <p:notesSz cx="6858000" cy="9144000"/>
  <p:embeddedFontLst>
    <p:embeddedFont>
      <p:font typeface="Audiowide" panose="02000503000000020004" pitchFamily="2" charset="0"/>
      <p:regular r:id="rId35"/>
    </p:embeddedFont>
    <p:embeddedFont>
      <p:font typeface="Karla" pitchFamily="2" charset="77"/>
      <p:regular r:id="rId36"/>
      <p:bold r:id="rId37"/>
      <p:italic r:id="rId38"/>
      <p:boldItalic r:id="rId39"/>
    </p:embeddedFont>
    <p:embeddedFont>
      <p:font typeface="Nunito Light" panose="020F0502020204030204" pitchFamily="34" charset="0"/>
      <p:regular r:id="rId40"/>
      <p: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3EE00AF-A4AE-4DFB-AE54-DF0FDC7AE45E}">
  <a:tblStyle styleId="{E3EE00AF-A4AE-4DFB-AE54-DF0FDC7AE45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17" autoAdjust="0"/>
    <p:restoredTop sz="94773" autoAdjust="0"/>
  </p:normalViewPr>
  <p:slideViewPr>
    <p:cSldViewPr snapToGrid="0">
      <p:cViewPr varScale="1">
        <p:scale>
          <a:sx n="124" d="100"/>
          <a:sy n="124" d="100"/>
        </p:scale>
        <p:origin x="168" y="528"/>
      </p:cViewPr>
      <p:guideLst>
        <p:guide orient="horz" pos="1620"/>
        <p:guide pos="2880"/>
      </p:guideLst>
    </p:cSldViewPr>
  </p:slideViewPr>
  <p:notesTextViewPr>
    <p:cViewPr>
      <p:scale>
        <a:sx n="300" d="100"/>
        <a:sy n="3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21caab1d1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21caab1d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32327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cc9050bdf8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cc9050bdf8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0979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35684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gddd26cc8a4_0_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3" name="Google Shape;763;gddd26cc8a4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Google Shape;964;g11ed1af46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5" name="Google Shape;965;g11ed1af46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26473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Google Shape;964;g11ed1af46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5" name="Google Shape;965;g11ed1af46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8552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54000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41768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13854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0791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ddd26cc8a4_0_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ddd26cc8a4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7140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68086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62244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e0a8b09948_0_1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e0a8b09948_0_1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14836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81818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54817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68309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29972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35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ddd26cc8a4_0_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ddd26cc8a4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3167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74266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20040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cc9050bdf8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cc9050bdf8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2575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690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2490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cc9050bdf8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cc9050bdf8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cc9050bdf8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cc9050bdf8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0" name="Google Shape;10;p2"/>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1625850" y="1317528"/>
            <a:ext cx="5892300" cy="2358300"/>
          </a:xfrm>
          <a:prstGeom prst="rect">
            <a:avLst/>
          </a:prstGeom>
          <a:noFill/>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4500">
                <a:latin typeface="Audiowide"/>
                <a:ea typeface="Audiowide"/>
                <a:cs typeface="Audiowide"/>
                <a:sym typeface="Audiowid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1625850" y="3778500"/>
            <a:ext cx="5892300" cy="4737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5" name="Google Shape;15;p2"/>
          <p:cNvPicPr preferRelativeResize="0"/>
          <p:nvPr/>
        </p:nvPicPr>
        <p:blipFill>
          <a:blip r:embed="rId3">
            <a:alphaModFix amt="75000"/>
          </a:blip>
          <a:stretch>
            <a:fillRect/>
          </a:stretch>
        </p:blipFill>
        <p:spPr>
          <a:xfrm>
            <a:off x="-1011050" y="-447675"/>
            <a:ext cx="5892301" cy="3648150"/>
          </a:xfrm>
          <a:prstGeom prst="rect">
            <a:avLst/>
          </a:prstGeom>
          <a:noFill/>
          <a:ln>
            <a:noFill/>
          </a:ln>
        </p:spPr>
      </p:pic>
      <p:pic>
        <p:nvPicPr>
          <p:cNvPr id="16" name="Google Shape;16;p2"/>
          <p:cNvPicPr preferRelativeResize="0"/>
          <p:nvPr/>
        </p:nvPicPr>
        <p:blipFill>
          <a:blip r:embed="rId3">
            <a:alphaModFix amt="75000"/>
          </a:blip>
          <a:stretch>
            <a:fillRect/>
          </a:stretch>
        </p:blipFill>
        <p:spPr>
          <a:xfrm rot="10800000">
            <a:off x="4261050" y="1962150"/>
            <a:ext cx="5892301" cy="36481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and four columns">
  <p:cSld name="CUSTOM_4_2">
    <p:spTree>
      <p:nvGrpSpPr>
        <p:cNvPr id="1" name="Shape 186"/>
        <p:cNvGrpSpPr/>
        <p:nvPr/>
      </p:nvGrpSpPr>
      <p:grpSpPr>
        <a:xfrm>
          <a:off x="0" y="0"/>
          <a:ext cx="0" cy="0"/>
          <a:chOff x="0" y="0"/>
          <a:chExt cx="0" cy="0"/>
        </a:xfrm>
      </p:grpSpPr>
      <p:pic>
        <p:nvPicPr>
          <p:cNvPr id="187" name="Google Shape;187;p20"/>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88" name="Google Shape;188;p20"/>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0"/>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0"/>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0"/>
          <p:cNvSpPr txBox="1">
            <a:spLocks noGrp="1"/>
          </p:cNvSpPr>
          <p:nvPr>
            <p:ph type="subTitle" idx="1"/>
          </p:nvPr>
        </p:nvSpPr>
        <p:spPr>
          <a:xfrm>
            <a:off x="2109048" y="1553404"/>
            <a:ext cx="2315400" cy="4572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000">
                <a:solidFill>
                  <a:schemeClr val="accent1"/>
                </a:solidFill>
                <a:latin typeface="Audiowide"/>
                <a:ea typeface="Audiowide"/>
                <a:cs typeface="Audiowide"/>
                <a:sym typeface="Audiowide"/>
              </a:defRPr>
            </a:lvl1pPr>
            <a:lvl2pPr lvl="1" rtl="0">
              <a:spcBef>
                <a:spcPts val="0"/>
              </a:spcBef>
              <a:spcAft>
                <a:spcPts val="0"/>
              </a:spcAft>
              <a:buNone/>
              <a:defRPr sz="2000">
                <a:solidFill>
                  <a:schemeClr val="accent1"/>
                </a:solidFill>
                <a:latin typeface="Audiowide"/>
                <a:ea typeface="Audiowide"/>
                <a:cs typeface="Audiowide"/>
                <a:sym typeface="Audiowide"/>
              </a:defRPr>
            </a:lvl2pPr>
            <a:lvl3pPr lvl="2" rtl="0">
              <a:spcBef>
                <a:spcPts val="0"/>
              </a:spcBef>
              <a:spcAft>
                <a:spcPts val="0"/>
              </a:spcAft>
              <a:buNone/>
              <a:defRPr sz="2000">
                <a:solidFill>
                  <a:schemeClr val="accent1"/>
                </a:solidFill>
                <a:latin typeface="Audiowide"/>
                <a:ea typeface="Audiowide"/>
                <a:cs typeface="Audiowide"/>
                <a:sym typeface="Audiowide"/>
              </a:defRPr>
            </a:lvl3pPr>
            <a:lvl4pPr lvl="3" rtl="0">
              <a:spcBef>
                <a:spcPts val="0"/>
              </a:spcBef>
              <a:spcAft>
                <a:spcPts val="0"/>
              </a:spcAft>
              <a:buNone/>
              <a:defRPr sz="2000">
                <a:solidFill>
                  <a:schemeClr val="accent1"/>
                </a:solidFill>
                <a:latin typeface="Audiowide"/>
                <a:ea typeface="Audiowide"/>
                <a:cs typeface="Audiowide"/>
                <a:sym typeface="Audiowide"/>
              </a:defRPr>
            </a:lvl4pPr>
            <a:lvl5pPr lvl="4" rtl="0">
              <a:spcBef>
                <a:spcPts val="0"/>
              </a:spcBef>
              <a:spcAft>
                <a:spcPts val="0"/>
              </a:spcAft>
              <a:buNone/>
              <a:defRPr sz="2000">
                <a:solidFill>
                  <a:schemeClr val="accent1"/>
                </a:solidFill>
                <a:latin typeface="Audiowide"/>
                <a:ea typeface="Audiowide"/>
                <a:cs typeface="Audiowide"/>
                <a:sym typeface="Audiowide"/>
              </a:defRPr>
            </a:lvl5pPr>
            <a:lvl6pPr lvl="5" rtl="0">
              <a:spcBef>
                <a:spcPts val="0"/>
              </a:spcBef>
              <a:spcAft>
                <a:spcPts val="0"/>
              </a:spcAft>
              <a:buNone/>
              <a:defRPr sz="2000">
                <a:solidFill>
                  <a:schemeClr val="accent1"/>
                </a:solidFill>
                <a:latin typeface="Audiowide"/>
                <a:ea typeface="Audiowide"/>
                <a:cs typeface="Audiowide"/>
                <a:sym typeface="Audiowide"/>
              </a:defRPr>
            </a:lvl6pPr>
            <a:lvl7pPr lvl="6" rtl="0">
              <a:spcBef>
                <a:spcPts val="0"/>
              </a:spcBef>
              <a:spcAft>
                <a:spcPts val="0"/>
              </a:spcAft>
              <a:buNone/>
              <a:defRPr sz="2000">
                <a:solidFill>
                  <a:schemeClr val="accent1"/>
                </a:solidFill>
                <a:latin typeface="Audiowide"/>
                <a:ea typeface="Audiowide"/>
                <a:cs typeface="Audiowide"/>
                <a:sym typeface="Audiowide"/>
              </a:defRPr>
            </a:lvl7pPr>
            <a:lvl8pPr lvl="7" rtl="0">
              <a:spcBef>
                <a:spcPts val="0"/>
              </a:spcBef>
              <a:spcAft>
                <a:spcPts val="0"/>
              </a:spcAft>
              <a:buNone/>
              <a:defRPr sz="2000">
                <a:solidFill>
                  <a:schemeClr val="accent1"/>
                </a:solidFill>
                <a:latin typeface="Audiowide"/>
                <a:ea typeface="Audiowide"/>
                <a:cs typeface="Audiowide"/>
                <a:sym typeface="Audiowide"/>
              </a:defRPr>
            </a:lvl8pPr>
            <a:lvl9pPr lvl="8" rtl="0">
              <a:spcBef>
                <a:spcPts val="0"/>
              </a:spcBef>
              <a:spcAft>
                <a:spcPts val="0"/>
              </a:spcAft>
              <a:buNone/>
              <a:defRPr sz="2000">
                <a:solidFill>
                  <a:schemeClr val="accent1"/>
                </a:solidFill>
                <a:latin typeface="Audiowide"/>
                <a:ea typeface="Audiowide"/>
                <a:cs typeface="Audiowide"/>
                <a:sym typeface="Audiowide"/>
              </a:defRPr>
            </a:lvl9pPr>
          </a:lstStyle>
          <a:p>
            <a:endParaRPr/>
          </a:p>
        </p:txBody>
      </p:sp>
      <p:sp>
        <p:nvSpPr>
          <p:cNvPr id="192" name="Google Shape;192;p20"/>
          <p:cNvSpPr txBox="1">
            <a:spLocks noGrp="1"/>
          </p:cNvSpPr>
          <p:nvPr>
            <p:ph type="subTitle" idx="2"/>
          </p:nvPr>
        </p:nvSpPr>
        <p:spPr>
          <a:xfrm>
            <a:off x="2109047" y="1915655"/>
            <a:ext cx="2315400" cy="484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
        <p:nvSpPr>
          <p:cNvPr id="193" name="Google Shape;193;p20"/>
          <p:cNvSpPr txBox="1">
            <a:spLocks noGrp="1"/>
          </p:cNvSpPr>
          <p:nvPr>
            <p:ph type="subTitle" idx="3"/>
          </p:nvPr>
        </p:nvSpPr>
        <p:spPr>
          <a:xfrm>
            <a:off x="4708749" y="1553404"/>
            <a:ext cx="2326200" cy="4572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2000">
                <a:solidFill>
                  <a:schemeClr val="accent1"/>
                </a:solidFill>
                <a:latin typeface="Audiowide"/>
                <a:ea typeface="Audiowide"/>
                <a:cs typeface="Audiowide"/>
                <a:sym typeface="Audiowide"/>
              </a:defRPr>
            </a:lvl1pPr>
            <a:lvl2pPr lvl="1" algn="r" rtl="0">
              <a:spcBef>
                <a:spcPts val="0"/>
              </a:spcBef>
              <a:spcAft>
                <a:spcPts val="0"/>
              </a:spcAft>
              <a:buNone/>
              <a:defRPr sz="2000">
                <a:solidFill>
                  <a:schemeClr val="accent1"/>
                </a:solidFill>
                <a:latin typeface="Audiowide"/>
                <a:ea typeface="Audiowide"/>
                <a:cs typeface="Audiowide"/>
                <a:sym typeface="Audiowide"/>
              </a:defRPr>
            </a:lvl2pPr>
            <a:lvl3pPr lvl="2" algn="r" rtl="0">
              <a:spcBef>
                <a:spcPts val="0"/>
              </a:spcBef>
              <a:spcAft>
                <a:spcPts val="0"/>
              </a:spcAft>
              <a:buNone/>
              <a:defRPr sz="2000">
                <a:solidFill>
                  <a:schemeClr val="accent1"/>
                </a:solidFill>
                <a:latin typeface="Audiowide"/>
                <a:ea typeface="Audiowide"/>
                <a:cs typeface="Audiowide"/>
                <a:sym typeface="Audiowide"/>
              </a:defRPr>
            </a:lvl3pPr>
            <a:lvl4pPr lvl="3" algn="r" rtl="0">
              <a:spcBef>
                <a:spcPts val="0"/>
              </a:spcBef>
              <a:spcAft>
                <a:spcPts val="0"/>
              </a:spcAft>
              <a:buNone/>
              <a:defRPr sz="2000">
                <a:solidFill>
                  <a:schemeClr val="accent1"/>
                </a:solidFill>
                <a:latin typeface="Audiowide"/>
                <a:ea typeface="Audiowide"/>
                <a:cs typeface="Audiowide"/>
                <a:sym typeface="Audiowide"/>
              </a:defRPr>
            </a:lvl4pPr>
            <a:lvl5pPr lvl="4" algn="r" rtl="0">
              <a:spcBef>
                <a:spcPts val="0"/>
              </a:spcBef>
              <a:spcAft>
                <a:spcPts val="0"/>
              </a:spcAft>
              <a:buNone/>
              <a:defRPr sz="2000">
                <a:solidFill>
                  <a:schemeClr val="accent1"/>
                </a:solidFill>
                <a:latin typeface="Audiowide"/>
                <a:ea typeface="Audiowide"/>
                <a:cs typeface="Audiowide"/>
                <a:sym typeface="Audiowide"/>
              </a:defRPr>
            </a:lvl5pPr>
            <a:lvl6pPr lvl="5" algn="r" rtl="0">
              <a:spcBef>
                <a:spcPts val="0"/>
              </a:spcBef>
              <a:spcAft>
                <a:spcPts val="0"/>
              </a:spcAft>
              <a:buNone/>
              <a:defRPr sz="2000">
                <a:solidFill>
                  <a:schemeClr val="accent1"/>
                </a:solidFill>
                <a:latin typeface="Audiowide"/>
                <a:ea typeface="Audiowide"/>
                <a:cs typeface="Audiowide"/>
                <a:sym typeface="Audiowide"/>
              </a:defRPr>
            </a:lvl6pPr>
            <a:lvl7pPr lvl="6" algn="r" rtl="0">
              <a:spcBef>
                <a:spcPts val="0"/>
              </a:spcBef>
              <a:spcAft>
                <a:spcPts val="0"/>
              </a:spcAft>
              <a:buNone/>
              <a:defRPr sz="2000">
                <a:solidFill>
                  <a:schemeClr val="accent1"/>
                </a:solidFill>
                <a:latin typeface="Audiowide"/>
                <a:ea typeface="Audiowide"/>
                <a:cs typeface="Audiowide"/>
                <a:sym typeface="Audiowide"/>
              </a:defRPr>
            </a:lvl7pPr>
            <a:lvl8pPr lvl="7" algn="r" rtl="0">
              <a:spcBef>
                <a:spcPts val="0"/>
              </a:spcBef>
              <a:spcAft>
                <a:spcPts val="0"/>
              </a:spcAft>
              <a:buNone/>
              <a:defRPr sz="2000">
                <a:solidFill>
                  <a:schemeClr val="accent1"/>
                </a:solidFill>
                <a:latin typeface="Audiowide"/>
                <a:ea typeface="Audiowide"/>
                <a:cs typeface="Audiowide"/>
                <a:sym typeface="Audiowide"/>
              </a:defRPr>
            </a:lvl8pPr>
            <a:lvl9pPr lvl="8" algn="r" rtl="0">
              <a:spcBef>
                <a:spcPts val="0"/>
              </a:spcBef>
              <a:spcAft>
                <a:spcPts val="0"/>
              </a:spcAft>
              <a:buNone/>
              <a:defRPr sz="2000">
                <a:solidFill>
                  <a:schemeClr val="accent1"/>
                </a:solidFill>
                <a:latin typeface="Audiowide"/>
                <a:ea typeface="Audiowide"/>
                <a:cs typeface="Audiowide"/>
                <a:sym typeface="Audiowide"/>
              </a:defRPr>
            </a:lvl9pPr>
          </a:lstStyle>
          <a:p>
            <a:endParaRPr/>
          </a:p>
        </p:txBody>
      </p:sp>
      <p:sp>
        <p:nvSpPr>
          <p:cNvPr id="194" name="Google Shape;194;p20"/>
          <p:cNvSpPr txBox="1">
            <a:spLocks noGrp="1"/>
          </p:cNvSpPr>
          <p:nvPr>
            <p:ph type="subTitle" idx="4"/>
          </p:nvPr>
        </p:nvSpPr>
        <p:spPr>
          <a:xfrm>
            <a:off x="4708753" y="1915655"/>
            <a:ext cx="2326200" cy="4845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solidFill>
                  <a:schemeClr val="lt1"/>
                </a:solidFill>
              </a:defRPr>
            </a:lvl1pPr>
            <a:lvl2pPr lvl="1" algn="r" rtl="0">
              <a:spcBef>
                <a:spcPts val="0"/>
              </a:spcBef>
              <a:spcAft>
                <a:spcPts val="0"/>
              </a:spcAft>
              <a:buNone/>
              <a:defRPr>
                <a:solidFill>
                  <a:schemeClr val="lt1"/>
                </a:solidFill>
              </a:defRPr>
            </a:lvl2pPr>
            <a:lvl3pPr lvl="2" algn="r" rtl="0">
              <a:spcBef>
                <a:spcPts val="0"/>
              </a:spcBef>
              <a:spcAft>
                <a:spcPts val="0"/>
              </a:spcAft>
              <a:buNone/>
              <a:defRPr>
                <a:solidFill>
                  <a:schemeClr val="lt1"/>
                </a:solidFill>
              </a:defRPr>
            </a:lvl3pPr>
            <a:lvl4pPr lvl="3" algn="r" rtl="0">
              <a:spcBef>
                <a:spcPts val="0"/>
              </a:spcBef>
              <a:spcAft>
                <a:spcPts val="0"/>
              </a:spcAft>
              <a:buNone/>
              <a:defRPr>
                <a:solidFill>
                  <a:schemeClr val="lt1"/>
                </a:solidFill>
              </a:defRPr>
            </a:lvl4pPr>
            <a:lvl5pPr lvl="4" algn="r" rtl="0">
              <a:spcBef>
                <a:spcPts val="0"/>
              </a:spcBef>
              <a:spcAft>
                <a:spcPts val="0"/>
              </a:spcAft>
              <a:buNone/>
              <a:defRPr>
                <a:solidFill>
                  <a:schemeClr val="lt1"/>
                </a:solidFill>
              </a:defRPr>
            </a:lvl5pPr>
            <a:lvl6pPr lvl="5" algn="r" rtl="0">
              <a:spcBef>
                <a:spcPts val="0"/>
              </a:spcBef>
              <a:spcAft>
                <a:spcPts val="0"/>
              </a:spcAft>
              <a:buNone/>
              <a:defRPr>
                <a:solidFill>
                  <a:schemeClr val="lt1"/>
                </a:solidFill>
              </a:defRPr>
            </a:lvl6pPr>
            <a:lvl7pPr lvl="6" algn="r" rtl="0">
              <a:spcBef>
                <a:spcPts val="0"/>
              </a:spcBef>
              <a:spcAft>
                <a:spcPts val="0"/>
              </a:spcAft>
              <a:buNone/>
              <a:defRPr>
                <a:solidFill>
                  <a:schemeClr val="lt1"/>
                </a:solidFill>
              </a:defRPr>
            </a:lvl7pPr>
            <a:lvl8pPr lvl="7" algn="r" rtl="0">
              <a:spcBef>
                <a:spcPts val="0"/>
              </a:spcBef>
              <a:spcAft>
                <a:spcPts val="0"/>
              </a:spcAft>
              <a:buNone/>
              <a:defRPr>
                <a:solidFill>
                  <a:schemeClr val="lt1"/>
                </a:solidFill>
              </a:defRPr>
            </a:lvl8pPr>
            <a:lvl9pPr lvl="8" algn="r" rtl="0">
              <a:spcBef>
                <a:spcPts val="0"/>
              </a:spcBef>
              <a:spcAft>
                <a:spcPts val="0"/>
              </a:spcAft>
              <a:buNone/>
              <a:defRPr>
                <a:solidFill>
                  <a:schemeClr val="lt1"/>
                </a:solidFill>
              </a:defRPr>
            </a:lvl9pPr>
          </a:lstStyle>
          <a:p>
            <a:endParaRPr/>
          </a:p>
        </p:txBody>
      </p:sp>
      <p:sp>
        <p:nvSpPr>
          <p:cNvPr id="195" name="Google Shape;195;p20"/>
          <p:cNvSpPr txBox="1">
            <a:spLocks noGrp="1"/>
          </p:cNvSpPr>
          <p:nvPr>
            <p:ph type="subTitle" idx="5"/>
          </p:nvPr>
        </p:nvSpPr>
        <p:spPr>
          <a:xfrm>
            <a:off x="2109048" y="3102807"/>
            <a:ext cx="2313300" cy="4572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000">
                <a:solidFill>
                  <a:schemeClr val="accent1"/>
                </a:solidFill>
                <a:latin typeface="Audiowide"/>
                <a:ea typeface="Audiowide"/>
                <a:cs typeface="Audiowide"/>
                <a:sym typeface="Audiowide"/>
              </a:defRPr>
            </a:lvl1pPr>
            <a:lvl2pPr lvl="1" rtl="0">
              <a:spcBef>
                <a:spcPts val="0"/>
              </a:spcBef>
              <a:spcAft>
                <a:spcPts val="0"/>
              </a:spcAft>
              <a:buNone/>
              <a:defRPr sz="2000">
                <a:solidFill>
                  <a:schemeClr val="accent1"/>
                </a:solidFill>
                <a:latin typeface="Audiowide"/>
                <a:ea typeface="Audiowide"/>
                <a:cs typeface="Audiowide"/>
                <a:sym typeface="Audiowide"/>
              </a:defRPr>
            </a:lvl2pPr>
            <a:lvl3pPr lvl="2" rtl="0">
              <a:spcBef>
                <a:spcPts val="0"/>
              </a:spcBef>
              <a:spcAft>
                <a:spcPts val="0"/>
              </a:spcAft>
              <a:buNone/>
              <a:defRPr sz="2000">
                <a:solidFill>
                  <a:schemeClr val="accent1"/>
                </a:solidFill>
                <a:latin typeface="Audiowide"/>
                <a:ea typeface="Audiowide"/>
                <a:cs typeface="Audiowide"/>
                <a:sym typeface="Audiowide"/>
              </a:defRPr>
            </a:lvl3pPr>
            <a:lvl4pPr lvl="3" rtl="0">
              <a:spcBef>
                <a:spcPts val="0"/>
              </a:spcBef>
              <a:spcAft>
                <a:spcPts val="0"/>
              </a:spcAft>
              <a:buNone/>
              <a:defRPr sz="2000">
                <a:solidFill>
                  <a:schemeClr val="accent1"/>
                </a:solidFill>
                <a:latin typeface="Audiowide"/>
                <a:ea typeface="Audiowide"/>
                <a:cs typeface="Audiowide"/>
                <a:sym typeface="Audiowide"/>
              </a:defRPr>
            </a:lvl4pPr>
            <a:lvl5pPr lvl="4" rtl="0">
              <a:spcBef>
                <a:spcPts val="0"/>
              </a:spcBef>
              <a:spcAft>
                <a:spcPts val="0"/>
              </a:spcAft>
              <a:buNone/>
              <a:defRPr sz="2000">
                <a:solidFill>
                  <a:schemeClr val="accent1"/>
                </a:solidFill>
                <a:latin typeface="Audiowide"/>
                <a:ea typeface="Audiowide"/>
                <a:cs typeface="Audiowide"/>
                <a:sym typeface="Audiowide"/>
              </a:defRPr>
            </a:lvl5pPr>
            <a:lvl6pPr lvl="5" rtl="0">
              <a:spcBef>
                <a:spcPts val="0"/>
              </a:spcBef>
              <a:spcAft>
                <a:spcPts val="0"/>
              </a:spcAft>
              <a:buNone/>
              <a:defRPr sz="2000">
                <a:solidFill>
                  <a:schemeClr val="accent1"/>
                </a:solidFill>
                <a:latin typeface="Audiowide"/>
                <a:ea typeface="Audiowide"/>
                <a:cs typeface="Audiowide"/>
                <a:sym typeface="Audiowide"/>
              </a:defRPr>
            </a:lvl6pPr>
            <a:lvl7pPr lvl="6" rtl="0">
              <a:spcBef>
                <a:spcPts val="0"/>
              </a:spcBef>
              <a:spcAft>
                <a:spcPts val="0"/>
              </a:spcAft>
              <a:buNone/>
              <a:defRPr sz="2000">
                <a:solidFill>
                  <a:schemeClr val="accent1"/>
                </a:solidFill>
                <a:latin typeface="Audiowide"/>
                <a:ea typeface="Audiowide"/>
                <a:cs typeface="Audiowide"/>
                <a:sym typeface="Audiowide"/>
              </a:defRPr>
            </a:lvl7pPr>
            <a:lvl8pPr lvl="7" rtl="0">
              <a:spcBef>
                <a:spcPts val="0"/>
              </a:spcBef>
              <a:spcAft>
                <a:spcPts val="0"/>
              </a:spcAft>
              <a:buNone/>
              <a:defRPr sz="2000">
                <a:solidFill>
                  <a:schemeClr val="accent1"/>
                </a:solidFill>
                <a:latin typeface="Audiowide"/>
                <a:ea typeface="Audiowide"/>
                <a:cs typeface="Audiowide"/>
                <a:sym typeface="Audiowide"/>
              </a:defRPr>
            </a:lvl8pPr>
            <a:lvl9pPr lvl="8" rtl="0">
              <a:spcBef>
                <a:spcPts val="0"/>
              </a:spcBef>
              <a:spcAft>
                <a:spcPts val="0"/>
              </a:spcAft>
              <a:buNone/>
              <a:defRPr sz="2000">
                <a:solidFill>
                  <a:schemeClr val="accent1"/>
                </a:solidFill>
                <a:latin typeface="Audiowide"/>
                <a:ea typeface="Audiowide"/>
                <a:cs typeface="Audiowide"/>
                <a:sym typeface="Audiowide"/>
              </a:defRPr>
            </a:lvl9pPr>
          </a:lstStyle>
          <a:p>
            <a:endParaRPr/>
          </a:p>
        </p:txBody>
      </p:sp>
      <p:sp>
        <p:nvSpPr>
          <p:cNvPr id="196" name="Google Shape;196;p20"/>
          <p:cNvSpPr txBox="1">
            <a:spLocks noGrp="1"/>
          </p:cNvSpPr>
          <p:nvPr>
            <p:ph type="subTitle" idx="6"/>
          </p:nvPr>
        </p:nvSpPr>
        <p:spPr>
          <a:xfrm>
            <a:off x="2109047" y="3462836"/>
            <a:ext cx="2313300" cy="484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
        <p:nvSpPr>
          <p:cNvPr id="197" name="Google Shape;197;p20"/>
          <p:cNvSpPr txBox="1">
            <a:spLocks noGrp="1"/>
          </p:cNvSpPr>
          <p:nvPr>
            <p:ph type="subTitle" idx="7"/>
          </p:nvPr>
        </p:nvSpPr>
        <p:spPr>
          <a:xfrm>
            <a:off x="4708750" y="3102806"/>
            <a:ext cx="2326200" cy="4572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2000">
                <a:solidFill>
                  <a:schemeClr val="accent1"/>
                </a:solidFill>
                <a:latin typeface="Audiowide"/>
                <a:ea typeface="Audiowide"/>
                <a:cs typeface="Audiowide"/>
                <a:sym typeface="Audiowide"/>
              </a:defRPr>
            </a:lvl1pPr>
            <a:lvl2pPr lvl="1" algn="r" rtl="0">
              <a:spcBef>
                <a:spcPts val="0"/>
              </a:spcBef>
              <a:spcAft>
                <a:spcPts val="0"/>
              </a:spcAft>
              <a:buNone/>
              <a:defRPr sz="2000">
                <a:solidFill>
                  <a:schemeClr val="accent1"/>
                </a:solidFill>
                <a:latin typeface="Audiowide"/>
                <a:ea typeface="Audiowide"/>
                <a:cs typeface="Audiowide"/>
                <a:sym typeface="Audiowide"/>
              </a:defRPr>
            </a:lvl2pPr>
            <a:lvl3pPr lvl="2" algn="r" rtl="0">
              <a:spcBef>
                <a:spcPts val="0"/>
              </a:spcBef>
              <a:spcAft>
                <a:spcPts val="0"/>
              </a:spcAft>
              <a:buNone/>
              <a:defRPr sz="2000">
                <a:solidFill>
                  <a:schemeClr val="accent1"/>
                </a:solidFill>
                <a:latin typeface="Audiowide"/>
                <a:ea typeface="Audiowide"/>
                <a:cs typeface="Audiowide"/>
                <a:sym typeface="Audiowide"/>
              </a:defRPr>
            </a:lvl3pPr>
            <a:lvl4pPr lvl="3" algn="r" rtl="0">
              <a:spcBef>
                <a:spcPts val="0"/>
              </a:spcBef>
              <a:spcAft>
                <a:spcPts val="0"/>
              </a:spcAft>
              <a:buNone/>
              <a:defRPr sz="2000">
                <a:solidFill>
                  <a:schemeClr val="accent1"/>
                </a:solidFill>
                <a:latin typeface="Audiowide"/>
                <a:ea typeface="Audiowide"/>
                <a:cs typeface="Audiowide"/>
                <a:sym typeface="Audiowide"/>
              </a:defRPr>
            </a:lvl4pPr>
            <a:lvl5pPr lvl="4" algn="r" rtl="0">
              <a:spcBef>
                <a:spcPts val="0"/>
              </a:spcBef>
              <a:spcAft>
                <a:spcPts val="0"/>
              </a:spcAft>
              <a:buNone/>
              <a:defRPr sz="2000">
                <a:solidFill>
                  <a:schemeClr val="accent1"/>
                </a:solidFill>
                <a:latin typeface="Audiowide"/>
                <a:ea typeface="Audiowide"/>
                <a:cs typeface="Audiowide"/>
                <a:sym typeface="Audiowide"/>
              </a:defRPr>
            </a:lvl5pPr>
            <a:lvl6pPr lvl="5" algn="r" rtl="0">
              <a:spcBef>
                <a:spcPts val="0"/>
              </a:spcBef>
              <a:spcAft>
                <a:spcPts val="0"/>
              </a:spcAft>
              <a:buNone/>
              <a:defRPr sz="2000">
                <a:solidFill>
                  <a:schemeClr val="accent1"/>
                </a:solidFill>
                <a:latin typeface="Audiowide"/>
                <a:ea typeface="Audiowide"/>
                <a:cs typeface="Audiowide"/>
                <a:sym typeface="Audiowide"/>
              </a:defRPr>
            </a:lvl6pPr>
            <a:lvl7pPr lvl="6" algn="r" rtl="0">
              <a:spcBef>
                <a:spcPts val="0"/>
              </a:spcBef>
              <a:spcAft>
                <a:spcPts val="0"/>
              </a:spcAft>
              <a:buNone/>
              <a:defRPr sz="2000">
                <a:solidFill>
                  <a:schemeClr val="accent1"/>
                </a:solidFill>
                <a:latin typeface="Audiowide"/>
                <a:ea typeface="Audiowide"/>
                <a:cs typeface="Audiowide"/>
                <a:sym typeface="Audiowide"/>
              </a:defRPr>
            </a:lvl7pPr>
            <a:lvl8pPr lvl="7" algn="r" rtl="0">
              <a:spcBef>
                <a:spcPts val="0"/>
              </a:spcBef>
              <a:spcAft>
                <a:spcPts val="0"/>
              </a:spcAft>
              <a:buNone/>
              <a:defRPr sz="2000">
                <a:solidFill>
                  <a:schemeClr val="accent1"/>
                </a:solidFill>
                <a:latin typeface="Audiowide"/>
                <a:ea typeface="Audiowide"/>
                <a:cs typeface="Audiowide"/>
                <a:sym typeface="Audiowide"/>
              </a:defRPr>
            </a:lvl8pPr>
            <a:lvl9pPr lvl="8" algn="r" rtl="0">
              <a:spcBef>
                <a:spcPts val="0"/>
              </a:spcBef>
              <a:spcAft>
                <a:spcPts val="0"/>
              </a:spcAft>
              <a:buNone/>
              <a:defRPr sz="2000">
                <a:solidFill>
                  <a:schemeClr val="accent1"/>
                </a:solidFill>
                <a:latin typeface="Audiowide"/>
                <a:ea typeface="Audiowide"/>
                <a:cs typeface="Audiowide"/>
                <a:sym typeface="Audiowide"/>
              </a:defRPr>
            </a:lvl9pPr>
          </a:lstStyle>
          <a:p>
            <a:endParaRPr/>
          </a:p>
        </p:txBody>
      </p:sp>
      <p:sp>
        <p:nvSpPr>
          <p:cNvPr id="198" name="Google Shape;198;p20"/>
          <p:cNvSpPr txBox="1">
            <a:spLocks noGrp="1"/>
          </p:cNvSpPr>
          <p:nvPr>
            <p:ph type="subTitle" idx="8"/>
          </p:nvPr>
        </p:nvSpPr>
        <p:spPr>
          <a:xfrm>
            <a:off x="4708753" y="3462836"/>
            <a:ext cx="2326200" cy="4845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solidFill>
                  <a:schemeClr val="lt1"/>
                </a:solidFill>
              </a:defRPr>
            </a:lvl1pPr>
            <a:lvl2pPr lvl="1" algn="r" rtl="0">
              <a:spcBef>
                <a:spcPts val="0"/>
              </a:spcBef>
              <a:spcAft>
                <a:spcPts val="0"/>
              </a:spcAft>
              <a:buNone/>
              <a:defRPr>
                <a:solidFill>
                  <a:schemeClr val="lt1"/>
                </a:solidFill>
              </a:defRPr>
            </a:lvl2pPr>
            <a:lvl3pPr lvl="2" algn="r" rtl="0">
              <a:spcBef>
                <a:spcPts val="0"/>
              </a:spcBef>
              <a:spcAft>
                <a:spcPts val="0"/>
              </a:spcAft>
              <a:buNone/>
              <a:defRPr>
                <a:solidFill>
                  <a:schemeClr val="lt1"/>
                </a:solidFill>
              </a:defRPr>
            </a:lvl3pPr>
            <a:lvl4pPr lvl="3" algn="r" rtl="0">
              <a:spcBef>
                <a:spcPts val="0"/>
              </a:spcBef>
              <a:spcAft>
                <a:spcPts val="0"/>
              </a:spcAft>
              <a:buNone/>
              <a:defRPr>
                <a:solidFill>
                  <a:schemeClr val="lt1"/>
                </a:solidFill>
              </a:defRPr>
            </a:lvl4pPr>
            <a:lvl5pPr lvl="4" algn="r" rtl="0">
              <a:spcBef>
                <a:spcPts val="0"/>
              </a:spcBef>
              <a:spcAft>
                <a:spcPts val="0"/>
              </a:spcAft>
              <a:buNone/>
              <a:defRPr>
                <a:solidFill>
                  <a:schemeClr val="lt1"/>
                </a:solidFill>
              </a:defRPr>
            </a:lvl5pPr>
            <a:lvl6pPr lvl="5" algn="r" rtl="0">
              <a:spcBef>
                <a:spcPts val="0"/>
              </a:spcBef>
              <a:spcAft>
                <a:spcPts val="0"/>
              </a:spcAft>
              <a:buNone/>
              <a:defRPr>
                <a:solidFill>
                  <a:schemeClr val="lt1"/>
                </a:solidFill>
              </a:defRPr>
            </a:lvl6pPr>
            <a:lvl7pPr lvl="6" algn="r" rtl="0">
              <a:spcBef>
                <a:spcPts val="0"/>
              </a:spcBef>
              <a:spcAft>
                <a:spcPts val="0"/>
              </a:spcAft>
              <a:buNone/>
              <a:defRPr>
                <a:solidFill>
                  <a:schemeClr val="lt1"/>
                </a:solidFill>
              </a:defRPr>
            </a:lvl7pPr>
            <a:lvl8pPr lvl="7" algn="r" rtl="0">
              <a:spcBef>
                <a:spcPts val="0"/>
              </a:spcBef>
              <a:spcAft>
                <a:spcPts val="0"/>
              </a:spcAft>
              <a:buNone/>
              <a:defRPr>
                <a:solidFill>
                  <a:schemeClr val="lt1"/>
                </a:solidFill>
              </a:defRPr>
            </a:lvl8pPr>
            <a:lvl9pPr lvl="8" algn="r" rtl="0">
              <a:spcBef>
                <a:spcPts val="0"/>
              </a:spcBef>
              <a:spcAft>
                <a:spcPts val="0"/>
              </a:spcAft>
              <a:buNone/>
              <a:defRPr>
                <a:solidFill>
                  <a:schemeClr val="lt1"/>
                </a:solidFill>
              </a:defRPr>
            </a:lvl9pPr>
          </a:lstStyle>
          <a:p>
            <a:endParaRPr/>
          </a:p>
        </p:txBody>
      </p:sp>
      <p:sp>
        <p:nvSpPr>
          <p:cNvPr id="199" name="Google Shape;199;p20"/>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200" name="Google Shape;200;p20"/>
          <p:cNvPicPr preferRelativeResize="0"/>
          <p:nvPr/>
        </p:nvPicPr>
        <p:blipFill rotWithShape="1">
          <a:blip r:embed="rId3">
            <a:alphaModFix amt="75000"/>
          </a:blip>
          <a:srcRect l="23664" t="13299"/>
          <a:stretch/>
        </p:blipFill>
        <p:spPr>
          <a:xfrm>
            <a:off x="-142875" y="-308600"/>
            <a:ext cx="4171950" cy="2933699"/>
          </a:xfrm>
          <a:prstGeom prst="rect">
            <a:avLst/>
          </a:prstGeom>
          <a:noFill/>
          <a:ln>
            <a:noFill/>
          </a:ln>
        </p:spPr>
      </p:pic>
      <p:pic>
        <p:nvPicPr>
          <p:cNvPr id="201" name="Google Shape;201;p20"/>
          <p:cNvPicPr preferRelativeResize="0"/>
          <p:nvPr/>
        </p:nvPicPr>
        <p:blipFill rotWithShape="1">
          <a:blip r:embed="rId3">
            <a:alphaModFix amt="75000"/>
          </a:blip>
          <a:srcRect l="21334" t="3883"/>
          <a:stretch/>
        </p:blipFill>
        <p:spPr>
          <a:xfrm rot="-10799995">
            <a:off x="5587300" y="2451302"/>
            <a:ext cx="3747200" cy="283507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Background">
  <p:cSld name="CUSTOM_18">
    <p:spTree>
      <p:nvGrpSpPr>
        <p:cNvPr id="1" name="Shape 257"/>
        <p:cNvGrpSpPr/>
        <p:nvPr/>
      </p:nvGrpSpPr>
      <p:grpSpPr>
        <a:xfrm>
          <a:off x="0" y="0"/>
          <a:ext cx="0" cy="0"/>
          <a:chOff x="0" y="0"/>
          <a:chExt cx="0" cy="0"/>
        </a:xfrm>
      </p:grpSpPr>
      <p:pic>
        <p:nvPicPr>
          <p:cNvPr id="258" name="Google Shape;258;p25"/>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59" name="Google Shape;259;p25"/>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5"/>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5"/>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2" name="Google Shape;262;p25"/>
          <p:cNvPicPr preferRelativeResize="0"/>
          <p:nvPr/>
        </p:nvPicPr>
        <p:blipFill rotWithShape="1">
          <a:blip r:embed="rId3">
            <a:alphaModFix amt="75000"/>
          </a:blip>
          <a:srcRect l="23664" t="13299"/>
          <a:stretch/>
        </p:blipFill>
        <p:spPr>
          <a:xfrm>
            <a:off x="9525" y="-156200"/>
            <a:ext cx="4171950" cy="2933699"/>
          </a:xfrm>
          <a:prstGeom prst="rect">
            <a:avLst/>
          </a:prstGeom>
          <a:noFill/>
          <a:ln>
            <a:noFill/>
          </a:ln>
        </p:spPr>
      </p:pic>
      <p:pic>
        <p:nvPicPr>
          <p:cNvPr id="263" name="Google Shape;263;p25"/>
          <p:cNvPicPr preferRelativeResize="0"/>
          <p:nvPr/>
        </p:nvPicPr>
        <p:blipFill rotWithShape="1">
          <a:blip r:embed="rId3">
            <a:alphaModFix amt="75000"/>
          </a:blip>
          <a:srcRect l="21334" t="3883"/>
          <a:stretch/>
        </p:blipFill>
        <p:spPr>
          <a:xfrm rot="-10799995">
            <a:off x="5739700" y="2603702"/>
            <a:ext cx="3747200" cy="283507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Background 1">
  <p:cSld name="CUSTOM_18_1">
    <p:spTree>
      <p:nvGrpSpPr>
        <p:cNvPr id="1" name="Shape 264"/>
        <p:cNvGrpSpPr/>
        <p:nvPr/>
      </p:nvGrpSpPr>
      <p:grpSpPr>
        <a:xfrm>
          <a:off x="0" y="0"/>
          <a:ext cx="0" cy="0"/>
          <a:chOff x="0" y="0"/>
          <a:chExt cx="0" cy="0"/>
        </a:xfrm>
      </p:grpSpPr>
      <p:pic>
        <p:nvPicPr>
          <p:cNvPr id="265" name="Google Shape;265;p26"/>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66" name="Google Shape;266;p2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9" name="Google Shape;269;p26"/>
          <p:cNvPicPr preferRelativeResize="0"/>
          <p:nvPr/>
        </p:nvPicPr>
        <p:blipFill rotWithShape="1">
          <a:blip r:embed="rId3">
            <a:alphaModFix amt="75000"/>
          </a:blip>
          <a:srcRect l="20356"/>
          <a:stretch/>
        </p:blipFill>
        <p:spPr>
          <a:xfrm rot="5400000">
            <a:off x="4631025" y="510125"/>
            <a:ext cx="5524500" cy="4294700"/>
          </a:xfrm>
          <a:prstGeom prst="rect">
            <a:avLst/>
          </a:prstGeom>
          <a:noFill/>
          <a:ln>
            <a:noFill/>
          </a:ln>
        </p:spPr>
      </p:pic>
      <p:pic>
        <p:nvPicPr>
          <p:cNvPr id="270" name="Google Shape;270;p26"/>
          <p:cNvPicPr preferRelativeResize="0"/>
          <p:nvPr/>
        </p:nvPicPr>
        <p:blipFill rotWithShape="1">
          <a:blip r:embed="rId3">
            <a:alphaModFix amt="75000"/>
          </a:blip>
          <a:srcRect l="16645" t="537"/>
          <a:stretch/>
        </p:blipFill>
        <p:spPr>
          <a:xfrm rot="-5399997">
            <a:off x="-1058539" y="294014"/>
            <a:ext cx="5654502" cy="417781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17"/>
        <p:cNvGrpSpPr/>
        <p:nvPr/>
      </p:nvGrpSpPr>
      <p:grpSpPr>
        <a:xfrm>
          <a:off x="0" y="0"/>
          <a:ext cx="0" cy="0"/>
          <a:chOff x="0" y="0"/>
          <a:chExt cx="0" cy="0"/>
        </a:xfrm>
      </p:grpSpPr>
      <p:pic>
        <p:nvPicPr>
          <p:cNvPr id="18" name="Google Shape;18;p3"/>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9" name="Google Shape;19;p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title"/>
          </p:nvPr>
        </p:nvSpPr>
        <p:spPr>
          <a:xfrm>
            <a:off x="4491888" y="1682463"/>
            <a:ext cx="3312300" cy="11130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700">
                <a:solidFill>
                  <a:schemeClr val="accen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23" name="Google Shape;23;p3"/>
          <p:cNvSpPr txBox="1">
            <a:spLocks noGrp="1"/>
          </p:cNvSpPr>
          <p:nvPr>
            <p:ph type="subTitle" idx="1"/>
          </p:nvPr>
        </p:nvSpPr>
        <p:spPr>
          <a:xfrm>
            <a:off x="4491888" y="2851113"/>
            <a:ext cx="3312300" cy="60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6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4" name="Google Shape;24;p3"/>
          <p:cNvSpPr txBox="1">
            <a:spLocks noGrp="1"/>
          </p:cNvSpPr>
          <p:nvPr>
            <p:ph type="title" idx="2" hasCustomPrompt="1"/>
          </p:nvPr>
        </p:nvSpPr>
        <p:spPr>
          <a:xfrm>
            <a:off x="1931113" y="1872250"/>
            <a:ext cx="1728900" cy="1188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6000"/>
              <a:buNone/>
              <a:defRPr sz="8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pic>
        <p:nvPicPr>
          <p:cNvPr id="25" name="Google Shape;25;p3"/>
          <p:cNvPicPr preferRelativeResize="0"/>
          <p:nvPr/>
        </p:nvPicPr>
        <p:blipFill>
          <a:blip r:embed="rId3">
            <a:alphaModFix amt="75000"/>
          </a:blip>
          <a:stretch>
            <a:fillRect/>
          </a:stretch>
        </p:blipFill>
        <p:spPr>
          <a:xfrm>
            <a:off x="-1015800" y="-419100"/>
            <a:ext cx="6190054" cy="3832501"/>
          </a:xfrm>
          <a:prstGeom prst="rect">
            <a:avLst/>
          </a:prstGeom>
          <a:noFill/>
          <a:ln>
            <a:noFill/>
          </a:ln>
        </p:spPr>
      </p:pic>
      <p:pic>
        <p:nvPicPr>
          <p:cNvPr id="26" name="Google Shape;26;p3"/>
          <p:cNvPicPr preferRelativeResize="0"/>
          <p:nvPr/>
        </p:nvPicPr>
        <p:blipFill>
          <a:blip r:embed="rId3">
            <a:alphaModFix amt="75000"/>
          </a:blip>
          <a:stretch>
            <a:fillRect/>
          </a:stretch>
        </p:blipFill>
        <p:spPr>
          <a:xfrm rot="10800000">
            <a:off x="4352926" y="1967775"/>
            <a:ext cx="5790899" cy="35853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48"/>
        <p:cNvGrpSpPr/>
        <p:nvPr/>
      </p:nvGrpSpPr>
      <p:grpSpPr>
        <a:xfrm>
          <a:off x="0" y="0"/>
          <a:ext cx="0" cy="0"/>
          <a:chOff x="0" y="0"/>
          <a:chExt cx="0" cy="0"/>
        </a:xfrm>
      </p:grpSpPr>
      <p:pic>
        <p:nvPicPr>
          <p:cNvPr id="49" name="Google Shape;49;p6"/>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50" name="Google Shape;50;p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pic>
        <p:nvPicPr>
          <p:cNvPr id="54" name="Google Shape;54;p6"/>
          <p:cNvPicPr preferRelativeResize="0"/>
          <p:nvPr/>
        </p:nvPicPr>
        <p:blipFill rotWithShape="1">
          <a:blip r:embed="rId3">
            <a:alphaModFix amt="75000"/>
          </a:blip>
          <a:srcRect l="24087" t="19903"/>
          <a:stretch/>
        </p:blipFill>
        <p:spPr>
          <a:xfrm>
            <a:off x="-104775" y="-85500"/>
            <a:ext cx="3714749" cy="2426851"/>
          </a:xfrm>
          <a:prstGeom prst="rect">
            <a:avLst/>
          </a:prstGeom>
          <a:noFill/>
          <a:ln>
            <a:noFill/>
          </a:ln>
        </p:spPr>
      </p:pic>
      <p:pic>
        <p:nvPicPr>
          <p:cNvPr id="55" name="Google Shape;55;p6"/>
          <p:cNvPicPr preferRelativeResize="0"/>
          <p:nvPr/>
        </p:nvPicPr>
        <p:blipFill rotWithShape="1">
          <a:blip r:embed="rId3">
            <a:alphaModFix amt="75000"/>
          </a:blip>
          <a:srcRect l="22039" t="14089"/>
          <a:stretch/>
        </p:blipFill>
        <p:spPr>
          <a:xfrm rot="-10799995">
            <a:off x="5705475" y="2752926"/>
            <a:ext cx="3629025" cy="247629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Main point">
  <p:cSld name="MAIN_POINT">
    <p:spTree>
      <p:nvGrpSpPr>
        <p:cNvPr id="1" name="Shape 64"/>
        <p:cNvGrpSpPr/>
        <p:nvPr/>
      </p:nvGrpSpPr>
      <p:grpSpPr>
        <a:xfrm>
          <a:off x="0" y="0"/>
          <a:ext cx="0" cy="0"/>
          <a:chOff x="0" y="0"/>
          <a:chExt cx="0" cy="0"/>
        </a:xfrm>
      </p:grpSpPr>
      <p:pic>
        <p:nvPicPr>
          <p:cNvPr id="65" name="Google Shape;65;p8"/>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66" name="Google Shape;66;p8"/>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8"/>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txBox="1">
            <a:spLocks noGrp="1"/>
          </p:cNvSpPr>
          <p:nvPr>
            <p:ph type="title"/>
          </p:nvPr>
        </p:nvSpPr>
        <p:spPr>
          <a:xfrm>
            <a:off x="2005350" y="1506750"/>
            <a:ext cx="5133300" cy="2130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73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pic>
        <p:nvPicPr>
          <p:cNvPr id="70" name="Google Shape;70;p8"/>
          <p:cNvPicPr preferRelativeResize="0"/>
          <p:nvPr/>
        </p:nvPicPr>
        <p:blipFill>
          <a:blip r:embed="rId3">
            <a:alphaModFix amt="75000"/>
          </a:blip>
          <a:stretch>
            <a:fillRect/>
          </a:stretch>
        </p:blipFill>
        <p:spPr>
          <a:xfrm rot="5400000">
            <a:off x="4270575" y="37800"/>
            <a:ext cx="6816287" cy="4220224"/>
          </a:xfrm>
          <a:prstGeom prst="rect">
            <a:avLst/>
          </a:prstGeom>
          <a:noFill/>
          <a:ln>
            <a:noFill/>
          </a:ln>
        </p:spPr>
      </p:pic>
      <p:pic>
        <p:nvPicPr>
          <p:cNvPr id="71" name="Google Shape;71;p8"/>
          <p:cNvPicPr preferRelativeResize="0"/>
          <p:nvPr/>
        </p:nvPicPr>
        <p:blipFill>
          <a:blip r:embed="rId3">
            <a:alphaModFix amt="75000"/>
          </a:blip>
          <a:stretch>
            <a:fillRect/>
          </a:stretch>
        </p:blipFill>
        <p:spPr>
          <a:xfrm rot="-5399997">
            <a:off x="-1890149" y="942974"/>
            <a:ext cx="6692275" cy="414345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Big number">
  <p:cSld name="BIG_NUMBER">
    <p:spTree>
      <p:nvGrpSpPr>
        <p:cNvPr id="1" name="Shape 86"/>
        <p:cNvGrpSpPr/>
        <p:nvPr/>
      </p:nvGrpSpPr>
      <p:grpSpPr>
        <a:xfrm>
          <a:off x="0" y="0"/>
          <a:ext cx="0" cy="0"/>
          <a:chOff x="0" y="0"/>
          <a:chExt cx="0" cy="0"/>
        </a:xfrm>
      </p:grpSpPr>
      <p:pic>
        <p:nvPicPr>
          <p:cNvPr id="87" name="Google Shape;87;p11"/>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88" name="Google Shape;88;p11"/>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1"/>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1"/>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1"/>
          <p:cNvSpPr txBox="1">
            <a:spLocks noGrp="1"/>
          </p:cNvSpPr>
          <p:nvPr>
            <p:ph type="title" hasCustomPrompt="1"/>
          </p:nvPr>
        </p:nvSpPr>
        <p:spPr>
          <a:xfrm rot="186">
            <a:off x="977225" y="1686338"/>
            <a:ext cx="5538000" cy="1234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9600"/>
              <a:buNone/>
              <a:defRPr sz="8100"/>
            </a:lvl1pPr>
            <a:lvl2pPr lvl="1" algn="ctr" rtl="0">
              <a:spcBef>
                <a:spcPts val="0"/>
              </a:spcBef>
              <a:spcAft>
                <a:spcPts val="0"/>
              </a:spcAft>
              <a:buClr>
                <a:schemeClr val="lt1"/>
              </a:buClr>
              <a:buSzPts val="9600"/>
              <a:buNone/>
              <a:defRPr sz="9600">
                <a:solidFill>
                  <a:schemeClr val="lt1"/>
                </a:solidFill>
              </a:defRPr>
            </a:lvl2pPr>
            <a:lvl3pPr lvl="2" algn="ctr" rtl="0">
              <a:spcBef>
                <a:spcPts val="0"/>
              </a:spcBef>
              <a:spcAft>
                <a:spcPts val="0"/>
              </a:spcAft>
              <a:buClr>
                <a:schemeClr val="lt1"/>
              </a:buClr>
              <a:buSzPts val="9600"/>
              <a:buNone/>
              <a:defRPr sz="9600">
                <a:solidFill>
                  <a:schemeClr val="lt1"/>
                </a:solidFill>
              </a:defRPr>
            </a:lvl3pPr>
            <a:lvl4pPr lvl="3" algn="ctr" rtl="0">
              <a:spcBef>
                <a:spcPts val="0"/>
              </a:spcBef>
              <a:spcAft>
                <a:spcPts val="0"/>
              </a:spcAft>
              <a:buClr>
                <a:schemeClr val="lt1"/>
              </a:buClr>
              <a:buSzPts val="9600"/>
              <a:buNone/>
              <a:defRPr sz="9600">
                <a:solidFill>
                  <a:schemeClr val="lt1"/>
                </a:solidFill>
              </a:defRPr>
            </a:lvl4pPr>
            <a:lvl5pPr lvl="4" algn="ctr" rtl="0">
              <a:spcBef>
                <a:spcPts val="0"/>
              </a:spcBef>
              <a:spcAft>
                <a:spcPts val="0"/>
              </a:spcAft>
              <a:buClr>
                <a:schemeClr val="lt1"/>
              </a:buClr>
              <a:buSzPts val="9600"/>
              <a:buNone/>
              <a:defRPr sz="9600">
                <a:solidFill>
                  <a:schemeClr val="lt1"/>
                </a:solidFill>
              </a:defRPr>
            </a:lvl5pPr>
            <a:lvl6pPr lvl="5" algn="ctr" rtl="0">
              <a:spcBef>
                <a:spcPts val="0"/>
              </a:spcBef>
              <a:spcAft>
                <a:spcPts val="0"/>
              </a:spcAft>
              <a:buClr>
                <a:schemeClr val="lt1"/>
              </a:buClr>
              <a:buSzPts val="9600"/>
              <a:buNone/>
              <a:defRPr sz="9600">
                <a:solidFill>
                  <a:schemeClr val="lt1"/>
                </a:solidFill>
              </a:defRPr>
            </a:lvl6pPr>
            <a:lvl7pPr lvl="6" algn="ctr" rtl="0">
              <a:spcBef>
                <a:spcPts val="0"/>
              </a:spcBef>
              <a:spcAft>
                <a:spcPts val="0"/>
              </a:spcAft>
              <a:buClr>
                <a:schemeClr val="lt1"/>
              </a:buClr>
              <a:buSzPts val="9600"/>
              <a:buNone/>
              <a:defRPr sz="9600">
                <a:solidFill>
                  <a:schemeClr val="lt1"/>
                </a:solidFill>
              </a:defRPr>
            </a:lvl7pPr>
            <a:lvl8pPr lvl="7" algn="ctr" rtl="0">
              <a:spcBef>
                <a:spcPts val="0"/>
              </a:spcBef>
              <a:spcAft>
                <a:spcPts val="0"/>
              </a:spcAft>
              <a:buClr>
                <a:schemeClr val="lt1"/>
              </a:buClr>
              <a:buSzPts val="9600"/>
              <a:buNone/>
              <a:defRPr sz="9600">
                <a:solidFill>
                  <a:schemeClr val="lt1"/>
                </a:solidFill>
              </a:defRPr>
            </a:lvl8pPr>
            <a:lvl9pPr lvl="8" algn="ctr" rtl="0">
              <a:spcBef>
                <a:spcPts val="0"/>
              </a:spcBef>
              <a:spcAft>
                <a:spcPts val="0"/>
              </a:spcAft>
              <a:buClr>
                <a:schemeClr val="lt1"/>
              </a:buClr>
              <a:buSzPts val="9600"/>
              <a:buNone/>
              <a:defRPr sz="9600">
                <a:solidFill>
                  <a:schemeClr val="lt1"/>
                </a:solidFill>
              </a:defRPr>
            </a:lvl9pPr>
          </a:lstStyle>
          <a:p>
            <a:r>
              <a:t>xx%</a:t>
            </a:r>
          </a:p>
        </p:txBody>
      </p:sp>
      <p:sp>
        <p:nvSpPr>
          <p:cNvPr id="92" name="Google Shape;92;p11"/>
          <p:cNvSpPr txBox="1">
            <a:spLocks noGrp="1"/>
          </p:cNvSpPr>
          <p:nvPr>
            <p:ph type="subTitle" idx="1"/>
          </p:nvPr>
        </p:nvSpPr>
        <p:spPr>
          <a:xfrm>
            <a:off x="977225" y="2821638"/>
            <a:ext cx="5538000" cy="45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600"/>
              <a:buNone/>
              <a:defRPr sz="1800">
                <a:solidFill>
                  <a:schemeClr val="lt1"/>
                </a:solidFill>
              </a:defRPr>
            </a:lvl1pPr>
            <a:lvl2pPr lvl="1" algn="ctr" rtl="0">
              <a:lnSpc>
                <a:spcPct val="100000"/>
              </a:lnSpc>
              <a:spcBef>
                <a:spcPts val="0"/>
              </a:spcBef>
              <a:spcAft>
                <a:spcPts val="0"/>
              </a:spcAft>
              <a:buClr>
                <a:schemeClr val="lt1"/>
              </a:buClr>
              <a:buSzPts val="1600"/>
              <a:buNone/>
              <a:defRPr sz="1600">
                <a:solidFill>
                  <a:schemeClr val="lt1"/>
                </a:solidFill>
              </a:defRPr>
            </a:lvl2pPr>
            <a:lvl3pPr lvl="2" algn="ctr" rtl="0">
              <a:lnSpc>
                <a:spcPct val="100000"/>
              </a:lnSpc>
              <a:spcBef>
                <a:spcPts val="0"/>
              </a:spcBef>
              <a:spcAft>
                <a:spcPts val="0"/>
              </a:spcAft>
              <a:buClr>
                <a:schemeClr val="lt1"/>
              </a:buClr>
              <a:buSzPts val="1600"/>
              <a:buNone/>
              <a:defRPr sz="1600">
                <a:solidFill>
                  <a:schemeClr val="lt1"/>
                </a:solidFill>
              </a:defRPr>
            </a:lvl3pPr>
            <a:lvl4pPr lvl="3" algn="ctr" rtl="0">
              <a:lnSpc>
                <a:spcPct val="100000"/>
              </a:lnSpc>
              <a:spcBef>
                <a:spcPts val="0"/>
              </a:spcBef>
              <a:spcAft>
                <a:spcPts val="0"/>
              </a:spcAft>
              <a:buClr>
                <a:schemeClr val="lt1"/>
              </a:buClr>
              <a:buSzPts val="1600"/>
              <a:buNone/>
              <a:defRPr sz="1600">
                <a:solidFill>
                  <a:schemeClr val="lt1"/>
                </a:solidFill>
              </a:defRPr>
            </a:lvl4pPr>
            <a:lvl5pPr lvl="4" algn="ctr" rtl="0">
              <a:lnSpc>
                <a:spcPct val="100000"/>
              </a:lnSpc>
              <a:spcBef>
                <a:spcPts val="0"/>
              </a:spcBef>
              <a:spcAft>
                <a:spcPts val="0"/>
              </a:spcAft>
              <a:buClr>
                <a:schemeClr val="lt1"/>
              </a:buClr>
              <a:buSzPts val="1600"/>
              <a:buNone/>
              <a:defRPr sz="1600">
                <a:solidFill>
                  <a:schemeClr val="lt1"/>
                </a:solidFill>
              </a:defRPr>
            </a:lvl5pPr>
            <a:lvl6pPr lvl="5" algn="ctr" rtl="0">
              <a:lnSpc>
                <a:spcPct val="100000"/>
              </a:lnSpc>
              <a:spcBef>
                <a:spcPts val="0"/>
              </a:spcBef>
              <a:spcAft>
                <a:spcPts val="0"/>
              </a:spcAft>
              <a:buClr>
                <a:schemeClr val="lt1"/>
              </a:buClr>
              <a:buSzPts val="1600"/>
              <a:buNone/>
              <a:defRPr sz="1600">
                <a:solidFill>
                  <a:schemeClr val="lt1"/>
                </a:solidFill>
              </a:defRPr>
            </a:lvl6pPr>
            <a:lvl7pPr lvl="6" algn="ctr" rtl="0">
              <a:lnSpc>
                <a:spcPct val="100000"/>
              </a:lnSpc>
              <a:spcBef>
                <a:spcPts val="0"/>
              </a:spcBef>
              <a:spcAft>
                <a:spcPts val="0"/>
              </a:spcAft>
              <a:buClr>
                <a:schemeClr val="lt1"/>
              </a:buClr>
              <a:buSzPts val="1600"/>
              <a:buNone/>
              <a:defRPr sz="1600">
                <a:solidFill>
                  <a:schemeClr val="lt1"/>
                </a:solidFill>
              </a:defRPr>
            </a:lvl7pPr>
            <a:lvl8pPr lvl="7" algn="ctr" rtl="0">
              <a:lnSpc>
                <a:spcPct val="100000"/>
              </a:lnSpc>
              <a:spcBef>
                <a:spcPts val="0"/>
              </a:spcBef>
              <a:spcAft>
                <a:spcPts val="0"/>
              </a:spcAft>
              <a:buClr>
                <a:schemeClr val="lt1"/>
              </a:buClr>
              <a:buSzPts val="1600"/>
              <a:buNone/>
              <a:defRPr sz="1600">
                <a:solidFill>
                  <a:schemeClr val="lt1"/>
                </a:solidFill>
              </a:defRPr>
            </a:lvl8pPr>
            <a:lvl9pPr lvl="8" algn="ctr" rtl="0">
              <a:lnSpc>
                <a:spcPct val="100000"/>
              </a:lnSpc>
              <a:spcBef>
                <a:spcPts val="0"/>
              </a:spcBef>
              <a:spcAft>
                <a:spcPts val="0"/>
              </a:spcAft>
              <a:buClr>
                <a:schemeClr val="lt1"/>
              </a:buClr>
              <a:buSzPts val="1600"/>
              <a:buNone/>
              <a:defRPr sz="1600">
                <a:solidFill>
                  <a:schemeClr val="lt1"/>
                </a:solidFill>
              </a:defRPr>
            </a:lvl9pPr>
          </a:lstStyle>
          <a:p>
            <a:endParaRPr/>
          </a:p>
        </p:txBody>
      </p:sp>
      <p:pic>
        <p:nvPicPr>
          <p:cNvPr id="93" name="Google Shape;93;p11"/>
          <p:cNvPicPr preferRelativeResize="0"/>
          <p:nvPr/>
        </p:nvPicPr>
        <p:blipFill rotWithShape="1">
          <a:blip r:embed="rId3">
            <a:alphaModFix amt="75000"/>
          </a:blip>
          <a:srcRect/>
          <a:stretch/>
        </p:blipFill>
        <p:spPr>
          <a:xfrm rot="6015032">
            <a:off x="3802652" y="445901"/>
            <a:ext cx="7113000" cy="4404125"/>
          </a:xfrm>
          <a:prstGeom prst="rect">
            <a:avLst/>
          </a:prstGeom>
          <a:noFill/>
          <a:ln>
            <a:noFill/>
          </a:ln>
        </p:spPr>
      </p:pic>
      <p:pic>
        <p:nvPicPr>
          <p:cNvPr id="94" name="Google Shape;94;p11"/>
          <p:cNvPicPr preferRelativeResize="0"/>
          <p:nvPr/>
        </p:nvPicPr>
        <p:blipFill rotWithShape="1">
          <a:blip r:embed="rId3">
            <a:alphaModFix amt="75000"/>
          </a:blip>
          <a:srcRect l="-60" t="537"/>
          <a:stretch/>
        </p:blipFill>
        <p:spPr>
          <a:xfrm rot="-5399997">
            <a:off x="-1590800" y="1404054"/>
            <a:ext cx="5772273" cy="355281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9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able of contents">
  <p:cSld name="CUSTOM_11">
    <p:spTree>
      <p:nvGrpSpPr>
        <p:cNvPr id="1" name="Shape 96"/>
        <p:cNvGrpSpPr/>
        <p:nvPr/>
      </p:nvGrpSpPr>
      <p:grpSpPr>
        <a:xfrm>
          <a:off x="0" y="0"/>
          <a:ext cx="0" cy="0"/>
          <a:chOff x="0" y="0"/>
          <a:chExt cx="0" cy="0"/>
        </a:xfrm>
      </p:grpSpPr>
      <p:pic>
        <p:nvPicPr>
          <p:cNvPr id="97" name="Google Shape;97;p13"/>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98" name="Google Shape;98;p1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txBox="1">
            <a:spLocks noGrp="1"/>
          </p:cNvSpPr>
          <p:nvPr>
            <p:ph type="title"/>
          </p:nvPr>
        </p:nvSpPr>
        <p:spPr>
          <a:xfrm>
            <a:off x="713224" y="1835250"/>
            <a:ext cx="2305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2" name="Google Shape;102;p13"/>
          <p:cNvSpPr txBox="1">
            <a:spLocks noGrp="1"/>
          </p:cNvSpPr>
          <p:nvPr>
            <p:ph type="subTitle" idx="1"/>
          </p:nvPr>
        </p:nvSpPr>
        <p:spPr>
          <a:xfrm>
            <a:off x="713224" y="22693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 name="Google Shape;103;p13"/>
          <p:cNvSpPr txBox="1">
            <a:spLocks noGrp="1"/>
          </p:cNvSpPr>
          <p:nvPr>
            <p:ph type="title" idx="2"/>
          </p:nvPr>
        </p:nvSpPr>
        <p:spPr>
          <a:xfrm>
            <a:off x="713224" y="3680488"/>
            <a:ext cx="2305500" cy="5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4" name="Google Shape;104;p13"/>
          <p:cNvSpPr txBox="1">
            <a:spLocks noGrp="1"/>
          </p:cNvSpPr>
          <p:nvPr>
            <p:ph type="subTitle" idx="3"/>
          </p:nvPr>
        </p:nvSpPr>
        <p:spPr>
          <a:xfrm>
            <a:off x="713224" y="411461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 name="Google Shape;105;p13"/>
          <p:cNvSpPr txBox="1">
            <a:spLocks noGrp="1"/>
          </p:cNvSpPr>
          <p:nvPr>
            <p:ph type="title" idx="4"/>
          </p:nvPr>
        </p:nvSpPr>
        <p:spPr>
          <a:xfrm>
            <a:off x="3419251" y="3680488"/>
            <a:ext cx="2305500" cy="5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6" name="Google Shape;106;p13"/>
          <p:cNvSpPr txBox="1">
            <a:spLocks noGrp="1"/>
          </p:cNvSpPr>
          <p:nvPr>
            <p:ph type="subTitle" idx="5"/>
          </p:nvPr>
        </p:nvSpPr>
        <p:spPr>
          <a:xfrm>
            <a:off x="3419251" y="411461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13"/>
          <p:cNvSpPr txBox="1">
            <a:spLocks noGrp="1"/>
          </p:cNvSpPr>
          <p:nvPr>
            <p:ph type="title" idx="6"/>
          </p:nvPr>
        </p:nvSpPr>
        <p:spPr>
          <a:xfrm>
            <a:off x="3419251" y="1835250"/>
            <a:ext cx="2305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8" name="Google Shape;108;p13"/>
          <p:cNvSpPr txBox="1">
            <a:spLocks noGrp="1"/>
          </p:cNvSpPr>
          <p:nvPr>
            <p:ph type="subTitle" idx="7"/>
          </p:nvPr>
        </p:nvSpPr>
        <p:spPr>
          <a:xfrm>
            <a:off x="3419251" y="22693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9" name="Google Shape;109;p13"/>
          <p:cNvSpPr txBox="1">
            <a:spLocks noGrp="1"/>
          </p:cNvSpPr>
          <p:nvPr>
            <p:ph type="title" idx="8" hasCustomPrompt="1"/>
          </p:nvPr>
        </p:nvSpPr>
        <p:spPr>
          <a:xfrm>
            <a:off x="1415374" y="134477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3"/>
          <p:cNvSpPr txBox="1">
            <a:spLocks noGrp="1"/>
          </p:cNvSpPr>
          <p:nvPr>
            <p:ph type="title" idx="9" hasCustomPrompt="1"/>
          </p:nvPr>
        </p:nvSpPr>
        <p:spPr>
          <a:xfrm>
            <a:off x="4121401" y="319002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a:spLocks noGrp="1"/>
          </p:cNvSpPr>
          <p:nvPr>
            <p:ph type="title" idx="13" hasCustomPrompt="1"/>
          </p:nvPr>
        </p:nvSpPr>
        <p:spPr>
          <a:xfrm>
            <a:off x="1415374" y="319002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3"/>
          <p:cNvSpPr txBox="1">
            <a:spLocks noGrp="1"/>
          </p:cNvSpPr>
          <p:nvPr>
            <p:ph type="title" idx="14" hasCustomPrompt="1"/>
          </p:nvPr>
        </p:nvSpPr>
        <p:spPr>
          <a:xfrm>
            <a:off x="4121401" y="134477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a:spLocks noGrp="1"/>
          </p:cNvSpPr>
          <p:nvPr>
            <p:ph type="title" idx="15"/>
          </p:nvPr>
        </p:nvSpPr>
        <p:spPr>
          <a:xfrm>
            <a:off x="6125276" y="3680488"/>
            <a:ext cx="2305500" cy="5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4" name="Google Shape;114;p13"/>
          <p:cNvSpPr txBox="1">
            <a:spLocks noGrp="1"/>
          </p:cNvSpPr>
          <p:nvPr>
            <p:ph type="subTitle" idx="16"/>
          </p:nvPr>
        </p:nvSpPr>
        <p:spPr>
          <a:xfrm>
            <a:off x="6125276" y="411461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5" name="Google Shape;115;p13"/>
          <p:cNvSpPr txBox="1">
            <a:spLocks noGrp="1"/>
          </p:cNvSpPr>
          <p:nvPr>
            <p:ph type="title" idx="17"/>
          </p:nvPr>
        </p:nvSpPr>
        <p:spPr>
          <a:xfrm>
            <a:off x="6125276" y="1835250"/>
            <a:ext cx="2305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6" name="Google Shape;116;p13"/>
          <p:cNvSpPr txBox="1">
            <a:spLocks noGrp="1"/>
          </p:cNvSpPr>
          <p:nvPr>
            <p:ph type="subTitle" idx="18"/>
          </p:nvPr>
        </p:nvSpPr>
        <p:spPr>
          <a:xfrm>
            <a:off x="6125276" y="22693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 name="Google Shape;117;p13"/>
          <p:cNvSpPr txBox="1">
            <a:spLocks noGrp="1"/>
          </p:cNvSpPr>
          <p:nvPr>
            <p:ph type="title" idx="19" hasCustomPrompt="1"/>
          </p:nvPr>
        </p:nvSpPr>
        <p:spPr>
          <a:xfrm>
            <a:off x="6827426" y="319002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8" name="Google Shape;118;p13"/>
          <p:cNvSpPr txBox="1">
            <a:spLocks noGrp="1"/>
          </p:cNvSpPr>
          <p:nvPr>
            <p:ph type="title" idx="20" hasCustomPrompt="1"/>
          </p:nvPr>
        </p:nvSpPr>
        <p:spPr>
          <a:xfrm>
            <a:off x="6827426" y="134477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pic>
        <p:nvPicPr>
          <p:cNvPr id="119" name="Google Shape;119;p13"/>
          <p:cNvPicPr preferRelativeResize="0"/>
          <p:nvPr/>
        </p:nvPicPr>
        <p:blipFill>
          <a:blip r:embed="rId3">
            <a:alphaModFix amt="75000"/>
          </a:blip>
          <a:stretch>
            <a:fillRect/>
          </a:stretch>
        </p:blipFill>
        <p:spPr>
          <a:xfrm rot="-5400000">
            <a:off x="-1377750" y="2269750"/>
            <a:ext cx="4857272" cy="3007325"/>
          </a:xfrm>
          <a:prstGeom prst="rect">
            <a:avLst/>
          </a:prstGeom>
          <a:noFill/>
          <a:ln>
            <a:noFill/>
          </a:ln>
        </p:spPr>
      </p:pic>
      <p:pic>
        <p:nvPicPr>
          <p:cNvPr id="120" name="Google Shape;120;p13"/>
          <p:cNvPicPr preferRelativeResize="0"/>
          <p:nvPr/>
        </p:nvPicPr>
        <p:blipFill>
          <a:blip r:embed="rId3">
            <a:alphaModFix amt="75000"/>
          </a:blip>
          <a:stretch>
            <a:fillRect/>
          </a:stretch>
        </p:blipFill>
        <p:spPr>
          <a:xfrm rot="5400000">
            <a:off x="5366340" y="82974"/>
            <a:ext cx="5095572" cy="3154876"/>
          </a:xfrm>
          <a:prstGeom prst="rect">
            <a:avLst/>
          </a:prstGeom>
          <a:noFill/>
          <a:ln>
            <a:noFill/>
          </a:ln>
        </p:spPr>
      </p:pic>
      <p:sp>
        <p:nvSpPr>
          <p:cNvPr id="121" name="Google Shape;121;p13"/>
          <p:cNvSpPr txBox="1">
            <a:spLocks noGrp="1"/>
          </p:cNvSpPr>
          <p:nvPr>
            <p:ph type="title" idx="21"/>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Quote">
  <p:cSld name="CUSTOM_1">
    <p:spTree>
      <p:nvGrpSpPr>
        <p:cNvPr id="1" name="Shape 122"/>
        <p:cNvGrpSpPr/>
        <p:nvPr/>
      </p:nvGrpSpPr>
      <p:grpSpPr>
        <a:xfrm>
          <a:off x="0" y="0"/>
          <a:ext cx="0" cy="0"/>
          <a:chOff x="0" y="0"/>
          <a:chExt cx="0" cy="0"/>
        </a:xfrm>
      </p:grpSpPr>
      <p:pic>
        <p:nvPicPr>
          <p:cNvPr id="123" name="Google Shape;123;p14"/>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24" name="Google Shape;124;p1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4"/>
          <p:cNvSpPr txBox="1">
            <a:spLocks noGrp="1"/>
          </p:cNvSpPr>
          <p:nvPr>
            <p:ph type="title"/>
          </p:nvPr>
        </p:nvSpPr>
        <p:spPr>
          <a:xfrm>
            <a:off x="1486024" y="3068248"/>
            <a:ext cx="6172200" cy="446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500"/>
              <a:buNone/>
              <a:defRPr sz="2200">
                <a:solidFill>
                  <a:schemeClr val="accent1"/>
                </a:solidFill>
              </a:defRPr>
            </a:lvl1pPr>
            <a:lvl2pPr lvl="1" algn="ctr" rtl="0">
              <a:spcBef>
                <a:spcPts val="0"/>
              </a:spcBef>
              <a:spcAft>
                <a:spcPts val="0"/>
              </a:spcAft>
              <a:buClr>
                <a:schemeClr val="lt1"/>
              </a:buClr>
              <a:buSzPts val="3000"/>
              <a:buNone/>
              <a:defRPr sz="3000">
                <a:solidFill>
                  <a:schemeClr val="lt1"/>
                </a:solidFill>
              </a:defRPr>
            </a:lvl2pPr>
            <a:lvl3pPr lvl="2" algn="ctr" rtl="0">
              <a:spcBef>
                <a:spcPts val="0"/>
              </a:spcBef>
              <a:spcAft>
                <a:spcPts val="0"/>
              </a:spcAft>
              <a:buClr>
                <a:schemeClr val="lt1"/>
              </a:buClr>
              <a:buSzPts val="3000"/>
              <a:buNone/>
              <a:defRPr sz="3000">
                <a:solidFill>
                  <a:schemeClr val="lt1"/>
                </a:solidFill>
              </a:defRPr>
            </a:lvl3pPr>
            <a:lvl4pPr lvl="3" algn="ctr" rtl="0">
              <a:spcBef>
                <a:spcPts val="0"/>
              </a:spcBef>
              <a:spcAft>
                <a:spcPts val="0"/>
              </a:spcAft>
              <a:buClr>
                <a:schemeClr val="lt1"/>
              </a:buClr>
              <a:buSzPts val="3000"/>
              <a:buNone/>
              <a:defRPr sz="3000">
                <a:solidFill>
                  <a:schemeClr val="lt1"/>
                </a:solidFill>
              </a:defRPr>
            </a:lvl4pPr>
            <a:lvl5pPr lvl="4" algn="ctr" rtl="0">
              <a:spcBef>
                <a:spcPts val="0"/>
              </a:spcBef>
              <a:spcAft>
                <a:spcPts val="0"/>
              </a:spcAft>
              <a:buClr>
                <a:schemeClr val="lt1"/>
              </a:buClr>
              <a:buSzPts val="3000"/>
              <a:buNone/>
              <a:defRPr sz="3000">
                <a:solidFill>
                  <a:schemeClr val="lt1"/>
                </a:solidFill>
              </a:defRPr>
            </a:lvl5pPr>
            <a:lvl6pPr lvl="5" algn="ctr" rtl="0">
              <a:spcBef>
                <a:spcPts val="0"/>
              </a:spcBef>
              <a:spcAft>
                <a:spcPts val="0"/>
              </a:spcAft>
              <a:buClr>
                <a:schemeClr val="lt1"/>
              </a:buClr>
              <a:buSzPts val="3000"/>
              <a:buNone/>
              <a:defRPr sz="3000">
                <a:solidFill>
                  <a:schemeClr val="lt1"/>
                </a:solidFill>
              </a:defRPr>
            </a:lvl6pPr>
            <a:lvl7pPr lvl="6" algn="ctr" rtl="0">
              <a:spcBef>
                <a:spcPts val="0"/>
              </a:spcBef>
              <a:spcAft>
                <a:spcPts val="0"/>
              </a:spcAft>
              <a:buClr>
                <a:schemeClr val="lt1"/>
              </a:buClr>
              <a:buSzPts val="3000"/>
              <a:buNone/>
              <a:defRPr sz="3000">
                <a:solidFill>
                  <a:schemeClr val="lt1"/>
                </a:solidFill>
              </a:defRPr>
            </a:lvl7pPr>
            <a:lvl8pPr lvl="7" algn="ctr" rtl="0">
              <a:spcBef>
                <a:spcPts val="0"/>
              </a:spcBef>
              <a:spcAft>
                <a:spcPts val="0"/>
              </a:spcAft>
              <a:buClr>
                <a:schemeClr val="lt1"/>
              </a:buClr>
              <a:buSzPts val="3000"/>
              <a:buNone/>
              <a:defRPr sz="3000">
                <a:solidFill>
                  <a:schemeClr val="lt1"/>
                </a:solidFill>
              </a:defRPr>
            </a:lvl8pPr>
            <a:lvl9pPr lvl="8" algn="ctr" rtl="0">
              <a:spcBef>
                <a:spcPts val="0"/>
              </a:spcBef>
              <a:spcAft>
                <a:spcPts val="0"/>
              </a:spcAft>
              <a:buClr>
                <a:schemeClr val="lt1"/>
              </a:buClr>
              <a:buSzPts val="3000"/>
              <a:buNone/>
              <a:defRPr sz="3000">
                <a:solidFill>
                  <a:schemeClr val="lt1"/>
                </a:solidFill>
              </a:defRPr>
            </a:lvl9pPr>
          </a:lstStyle>
          <a:p>
            <a:endParaRPr/>
          </a:p>
        </p:txBody>
      </p:sp>
      <p:sp>
        <p:nvSpPr>
          <p:cNvPr id="128" name="Google Shape;128;p14"/>
          <p:cNvSpPr txBox="1">
            <a:spLocks noGrp="1"/>
          </p:cNvSpPr>
          <p:nvPr>
            <p:ph type="subTitle" idx="1"/>
          </p:nvPr>
        </p:nvSpPr>
        <p:spPr>
          <a:xfrm>
            <a:off x="1485800" y="1628863"/>
            <a:ext cx="6172200" cy="1498200"/>
          </a:xfrm>
          <a:prstGeom prst="rect">
            <a:avLst/>
          </a:prstGeom>
          <a:noFill/>
        </p:spPr>
        <p:txBody>
          <a:bodyPr spcFirstLastPara="1" wrap="square" lIns="91425" tIns="91425" rIns="91425" bIns="91425" anchor="b" anchorCtr="0">
            <a:noAutofit/>
          </a:bodyPr>
          <a:lstStyle>
            <a:lvl1pPr lvl="0" algn="r" rtl="0">
              <a:lnSpc>
                <a:spcPct val="100000"/>
              </a:lnSpc>
              <a:spcBef>
                <a:spcPts val="0"/>
              </a:spcBef>
              <a:spcAft>
                <a:spcPts val="0"/>
              </a:spcAft>
              <a:buClr>
                <a:schemeClr val="lt1"/>
              </a:buClr>
              <a:buSzPts val="2500"/>
              <a:buNone/>
              <a:defRPr sz="2600">
                <a:solidFill>
                  <a:schemeClr val="lt1"/>
                </a:solidFill>
              </a:defRPr>
            </a:lvl1pPr>
            <a:lvl2pPr lvl="1" algn="ctr" rtl="0">
              <a:lnSpc>
                <a:spcPct val="100000"/>
              </a:lnSpc>
              <a:spcBef>
                <a:spcPts val="0"/>
              </a:spcBef>
              <a:spcAft>
                <a:spcPts val="0"/>
              </a:spcAft>
              <a:buClr>
                <a:schemeClr val="lt1"/>
              </a:buClr>
              <a:buSzPts val="2500"/>
              <a:buNone/>
              <a:defRPr sz="2500">
                <a:solidFill>
                  <a:schemeClr val="lt1"/>
                </a:solidFill>
              </a:defRPr>
            </a:lvl2pPr>
            <a:lvl3pPr lvl="2" algn="ctr" rtl="0">
              <a:lnSpc>
                <a:spcPct val="100000"/>
              </a:lnSpc>
              <a:spcBef>
                <a:spcPts val="0"/>
              </a:spcBef>
              <a:spcAft>
                <a:spcPts val="0"/>
              </a:spcAft>
              <a:buClr>
                <a:schemeClr val="lt1"/>
              </a:buClr>
              <a:buSzPts val="2500"/>
              <a:buNone/>
              <a:defRPr sz="2500">
                <a:solidFill>
                  <a:schemeClr val="lt1"/>
                </a:solidFill>
              </a:defRPr>
            </a:lvl3pPr>
            <a:lvl4pPr lvl="3" algn="ctr" rtl="0">
              <a:lnSpc>
                <a:spcPct val="100000"/>
              </a:lnSpc>
              <a:spcBef>
                <a:spcPts val="0"/>
              </a:spcBef>
              <a:spcAft>
                <a:spcPts val="0"/>
              </a:spcAft>
              <a:buClr>
                <a:schemeClr val="lt1"/>
              </a:buClr>
              <a:buSzPts val="2500"/>
              <a:buNone/>
              <a:defRPr sz="2500">
                <a:solidFill>
                  <a:schemeClr val="lt1"/>
                </a:solidFill>
              </a:defRPr>
            </a:lvl4pPr>
            <a:lvl5pPr lvl="4" algn="ctr" rtl="0">
              <a:lnSpc>
                <a:spcPct val="100000"/>
              </a:lnSpc>
              <a:spcBef>
                <a:spcPts val="0"/>
              </a:spcBef>
              <a:spcAft>
                <a:spcPts val="0"/>
              </a:spcAft>
              <a:buClr>
                <a:schemeClr val="lt1"/>
              </a:buClr>
              <a:buSzPts val="2500"/>
              <a:buNone/>
              <a:defRPr sz="2500">
                <a:solidFill>
                  <a:schemeClr val="lt1"/>
                </a:solidFill>
              </a:defRPr>
            </a:lvl5pPr>
            <a:lvl6pPr lvl="5" algn="ctr" rtl="0">
              <a:lnSpc>
                <a:spcPct val="100000"/>
              </a:lnSpc>
              <a:spcBef>
                <a:spcPts val="0"/>
              </a:spcBef>
              <a:spcAft>
                <a:spcPts val="0"/>
              </a:spcAft>
              <a:buClr>
                <a:schemeClr val="lt1"/>
              </a:buClr>
              <a:buSzPts val="2500"/>
              <a:buNone/>
              <a:defRPr sz="2500">
                <a:solidFill>
                  <a:schemeClr val="lt1"/>
                </a:solidFill>
              </a:defRPr>
            </a:lvl6pPr>
            <a:lvl7pPr lvl="6" algn="ctr" rtl="0">
              <a:lnSpc>
                <a:spcPct val="100000"/>
              </a:lnSpc>
              <a:spcBef>
                <a:spcPts val="0"/>
              </a:spcBef>
              <a:spcAft>
                <a:spcPts val="0"/>
              </a:spcAft>
              <a:buClr>
                <a:schemeClr val="lt1"/>
              </a:buClr>
              <a:buSzPts val="2500"/>
              <a:buNone/>
              <a:defRPr sz="2500">
                <a:solidFill>
                  <a:schemeClr val="lt1"/>
                </a:solidFill>
              </a:defRPr>
            </a:lvl7pPr>
            <a:lvl8pPr lvl="7" algn="ctr" rtl="0">
              <a:lnSpc>
                <a:spcPct val="100000"/>
              </a:lnSpc>
              <a:spcBef>
                <a:spcPts val="0"/>
              </a:spcBef>
              <a:spcAft>
                <a:spcPts val="0"/>
              </a:spcAft>
              <a:buClr>
                <a:schemeClr val="lt1"/>
              </a:buClr>
              <a:buSzPts val="2500"/>
              <a:buNone/>
              <a:defRPr sz="2500">
                <a:solidFill>
                  <a:schemeClr val="lt1"/>
                </a:solidFill>
              </a:defRPr>
            </a:lvl8pPr>
            <a:lvl9pPr lvl="8" algn="ctr" rtl="0">
              <a:lnSpc>
                <a:spcPct val="100000"/>
              </a:lnSpc>
              <a:spcBef>
                <a:spcPts val="0"/>
              </a:spcBef>
              <a:spcAft>
                <a:spcPts val="0"/>
              </a:spcAft>
              <a:buClr>
                <a:schemeClr val="lt1"/>
              </a:buClr>
              <a:buSzPts val="2500"/>
              <a:buNone/>
              <a:defRPr sz="2500">
                <a:solidFill>
                  <a:schemeClr val="lt1"/>
                </a:solidFill>
              </a:defRPr>
            </a:lvl9pPr>
          </a:lstStyle>
          <a:p>
            <a:endParaRPr/>
          </a:p>
        </p:txBody>
      </p:sp>
      <p:pic>
        <p:nvPicPr>
          <p:cNvPr id="129" name="Google Shape;129;p14"/>
          <p:cNvPicPr preferRelativeResize="0"/>
          <p:nvPr/>
        </p:nvPicPr>
        <p:blipFill rotWithShape="1">
          <a:blip r:embed="rId3">
            <a:alphaModFix amt="75000"/>
          </a:blip>
          <a:srcRect/>
          <a:stretch/>
        </p:blipFill>
        <p:spPr>
          <a:xfrm>
            <a:off x="-1436100" y="-758750"/>
            <a:ext cx="6816174" cy="4220351"/>
          </a:xfrm>
          <a:prstGeom prst="rect">
            <a:avLst/>
          </a:prstGeom>
          <a:noFill/>
          <a:ln>
            <a:noFill/>
          </a:ln>
        </p:spPr>
      </p:pic>
      <p:pic>
        <p:nvPicPr>
          <p:cNvPr id="130" name="Google Shape;130;p14"/>
          <p:cNvPicPr preferRelativeResize="0"/>
          <p:nvPr/>
        </p:nvPicPr>
        <p:blipFill rotWithShape="1">
          <a:blip r:embed="rId3">
            <a:alphaModFix amt="75000"/>
          </a:blip>
          <a:srcRect l="-60" t="537"/>
          <a:stretch/>
        </p:blipFill>
        <p:spPr>
          <a:xfrm rot="-10799997">
            <a:off x="4648077" y="1876429"/>
            <a:ext cx="5772273" cy="355281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Title and text 1">
  <p:cSld name="CUSTOM_2_1_1_1">
    <p:spTree>
      <p:nvGrpSpPr>
        <p:cNvPr id="1" name="Shape 140"/>
        <p:cNvGrpSpPr/>
        <p:nvPr/>
      </p:nvGrpSpPr>
      <p:grpSpPr>
        <a:xfrm>
          <a:off x="0" y="0"/>
          <a:ext cx="0" cy="0"/>
          <a:chOff x="0" y="0"/>
          <a:chExt cx="0" cy="0"/>
        </a:xfrm>
      </p:grpSpPr>
      <p:pic>
        <p:nvPicPr>
          <p:cNvPr id="141" name="Google Shape;141;p16"/>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42" name="Google Shape;142;p1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txBox="1">
            <a:spLocks noGrp="1"/>
          </p:cNvSpPr>
          <p:nvPr>
            <p:ph type="body" idx="1"/>
          </p:nvPr>
        </p:nvSpPr>
        <p:spPr>
          <a:xfrm>
            <a:off x="720000" y="1456400"/>
            <a:ext cx="7704000" cy="25947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dk2"/>
              </a:buClr>
              <a:buSzPts val="1200"/>
              <a:buChar char="●"/>
              <a:defRPr sz="1200" b="1"/>
            </a:lvl1pPr>
            <a:lvl2pPr marL="914400" lvl="1" indent="-317500" rtl="0">
              <a:spcBef>
                <a:spcPts val="0"/>
              </a:spcBef>
              <a:spcAft>
                <a:spcPts val="0"/>
              </a:spcAft>
              <a:buClr>
                <a:schemeClr val="lt1"/>
              </a:buClr>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46" name="Google Shape;146;p16"/>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47" name="Google Shape;147;p16"/>
          <p:cNvPicPr preferRelativeResize="0"/>
          <p:nvPr/>
        </p:nvPicPr>
        <p:blipFill rotWithShape="1">
          <a:blip r:embed="rId3">
            <a:alphaModFix amt="75000"/>
          </a:blip>
          <a:srcRect/>
          <a:stretch/>
        </p:blipFill>
        <p:spPr>
          <a:xfrm rot="5400000">
            <a:off x="5369415" y="-442041"/>
            <a:ext cx="5662423" cy="3506001"/>
          </a:xfrm>
          <a:prstGeom prst="rect">
            <a:avLst/>
          </a:prstGeom>
          <a:noFill/>
          <a:ln>
            <a:noFill/>
          </a:ln>
        </p:spPr>
      </p:pic>
      <p:pic>
        <p:nvPicPr>
          <p:cNvPr id="148" name="Google Shape;148;p16"/>
          <p:cNvPicPr preferRelativeResize="0"/>
          <p:nvPr/>
        </p:nvPicPr>
        <p:blipFill rotWithShape="1">
          <a:blip r:embed="rId3">
            <a:alphaModFix amt="75000"/>
          </a:blip>
          <a:srcRect l="-60" t="537"/>
          <a:stretch/>
        </p:blipFill>
        <p:spPr>
          <a:xfrm rot="-5399997">
            <a:off x="-1828923" y="1781179"/>
            <a:ext cx="5772273" cy="355281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flip="none" rotWithShape="1">
          <a:gsLst>
            <a:gs pos="0">
              <a:schemeClr val="dk2"/>
            </a:gs>
            <a:gs pos="37000">
              <a:schemeClr val="dk1"/>
            </a:gs>
            <a:gs pos="63000">
              <a:schemeClr val="dk1"/>
            </a:gs>
            <a:gs pos="100000">
              <a:schemeClr val="dk2"/>
            </a:gs>
          </a:gsLst>
          <a:lin ang="5400012" scaled="0"/>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2475" y="540000"/>
            <a:ext cx="77040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800"/>
              <a:buFont typeface="Audiowide"/>
              <a:buNone/>
              <a:defRPr sz="2800">
                <a:solidFill>
                  <a:schemeClr val="lt1"/>
                </a:solidFill>
                <a:latin typeface="Audiowide"/>
                <a:ea typeface="Audiowide"/>
                <a:cs typeface="Audiowide"/>
                <a:sym typeface="Audiowide"/>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782475"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1pPr>
            <a:lvl2pPr marL="914400" lvl="1"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2pPr>
            <a:lvl3pPr marL="1371600" lvl="2"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3pPr>
            <a:lvl4pPr marL="1828800" lvl="3"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4pPr>
            <a:lvl5pPr marL="2286000" lvl="4"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5pPr>
            <a:lvl6pPr marL="2743200" lvl="5"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6pPr>
            <a:lvl7pPr marL="3200400" lvl="6"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7pPr>
            <a:lvl8pPr marL="3657600" lvl="7"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8pPr>
            <a:lvl9pPr marL="4114800" lvl="8"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7" r:id="rId5"/>
    <p:sldLayoutId id="2147483658" r:id="rId6"/>
    <p:sldLayoutId id="2147483659" r:id="rId7"/>
    <p:sldLayoutId id="2147483660" r:id="rId8"/>
    <p:sldLayoutId id="2147483662" r:id="rId9"/>
    <p:sldLayoutId id="2147483666" r:id="rId10"/>
    <p:sldLayoutId id="2147483671" r:id="rId11"/>
    <p:sldLayoutId id="214748367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280"/>
        <p:cNvGrpSpPr/>
        <p:nvPr/>
      </p:nvGrpSpPr>
      <p:grpSpPr>
        <a:xfrm>
          <a:off x="0" y="0"/>
          <a:ext cx="0" cy="0"/>
          <a:chOff x="0" y="0"/>
          <a:chExt cx="0" cy="0"/>
        </a:xfrm>
      </p:grpSpPr>
      <p:sp>
        <p:nvSpPr>
          <p:cNvPr id="281" name="Google Shape;281;p30"/>
          <p:cNvSpPr/>
          <p:nvPr/>
        </p:nvSpPr>
        <p:spPr>
          <a:xfrm>
            <a:off x="1727250" y="1228150"/>
            <a:ext cx="5689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0"/>
          <p:cNvSpPr txBox="1">
            <a:spLocks noGrp="1"/>
          </p:cNvSpPr>
          <p:nvPr>
            <p:ph type="ctrTitle"/>
          </p:nvPr>
        </p:nvSpPr>
        <p:spPr>
          <a:xfrm>
            <a:off x="1625850" y="1317528"/>
            <a:ext cx="5892300" cy="235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solidFill>
                  <a:schemeClr val="bg1"/>
                </a:solidFill>
              </a:rPr>
              <a:t>Phishing URL Detection</a:t>
            </a:r>
            <a:endParaRPr sz="4000" dirty="0">
              <a:solidFill>
                <a:schemeClr val="bg1"/>
              </a:solidFill>
            </a:endParaRPr>
          </a:p>
        </p:txBody>
      </p:sp>
      <p:sp>
        <p:nvSpPr>
          <p:cNvPr id="283" name="Google Shape;283;p30"/>
          <p:cNvSpPr txBox="1">
            <a:spLocks noGrp="1"/>
          </p:cNvSpPr>
          <p:nvPr>
            <p:ph type="subTitle" idx="1"/>
          </p:nvPr>
        </p:nvSpPr>
        <p:spPr>
          <a:xfrm>
            <a:off x="4370984" y="3778500"/>
            <a:ext cx="3169288" cy="47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22085609 |Sanskar Kafle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395"/>
        <p:cNvGrpSpPr/>
        <p:nvPr/>
      </p:nvGrpSpPr>
      <p:grpSpPr>
        <a:xfrm>
          <a:off x="0" y="0"/>
          <a:ext cx="0" cy="0"/>
          <a:chOff x="0" y="0"/>
          <a:chExt cx="0" cy="0"/>
        </a:xfrm>
      </p:grpSpPr>
      <p:sp>
        <p:nvSpPr>
          <p:cNvPr id="396" name="Google Shape;396;p33"/>
          <p:cNvSpPr/>
          <p:nvPr/>
        </p:nvSpPr>
        <p:spPr>
          <a:xfrm>
            <a:off x="1339813" y="1228150"/>
            <a:ext cx="2911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txBox="1">
            <a:spLocks noGrp="1"/>
          </p:cNvSpPr>
          <p:nvPr>
            <p:ph type="title"/>
          </p:nvPr>
        </p:nvSpPr>
        <p:spPr>
          <a:xfrm>
            <a:off x="4491888" y="2064805"/>
            <a:ext cx="3565994" cy="111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1"/>
                </a:solidFill>
              </a:rPr>
              <a:t>Project Scope</a:t>
            </a:r>
            <a:endParaRPr dirty="0">
              <a:solidFill>
                <a:schemeClr val="bg1"/>
              </a:solidFill>
            </a:endParaRPr>
          </a:p>
        </p:txBody>
      </p:sp>
      <p:sp>
        <p:nvSpPr>
          <p:cNvPr id="399" name="Google Shape;399;p33"/>
          <p:cNvSpPr txBox="1">
            <a:spLocks noGrp="1"/>
          </p:cNvSpPr>
          <p:nvPr>
            <p:ph type="title" idx="2"/>
          </p:nvPr>
        </p:nvSpPr>
        <p:spPr>
          <a:xfrm>
            <a:off x="1810785" y="1872250"/>
            <a:ext cx="1969555" cy="118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3673830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537"/>
        <p:cNvGrpSpPr/>
        <p:nvPr/>
      </p:nvGrpSpPr>
      <p:grpSpPr>
        <a:xfrm>
          <a:off x="0" y="0"/>
          <a:ext cx="0" cy="0"/>
          <a:chOff x="0" y="0"/>
          <a:chExt cx="0" cy="0"/>
        </a:xfrm>
      </p:grpSpPr>
      <p:sp>
        <p:nvSpPr>
          <p:cNvPr id="538" name="Google Shape;538;p36"/>
          <p:cNvSpPr/>
          <p:nvPr/>
        </p:nvSpPr>
        <p:spPr>
          <a:xfrm>
            <a:off x="971400" y="975300"/>
            <a:ext cx="7201200" cy="31929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6"/>
          <p:cNvSpPr txBox="1">
            <a:spLocks noGrp="1"/>
          </p:cNvSpPr>
          <p:nvPr>
            <p:ph type="subTitle" idx="1"/>
          </p:nvPr>
        </p:nvSpPr>
        <p:spPr>
          <a:xfrm>
            <a:off x="1470473" y="2500686"/>
            <a:ext cx="6172200" cy="1498200"/>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US" sz="1600" b="0" i="0" dirty="0">
                <a:solidFill>
                  <a:schemeClr val="bg1"/>
                </a:solidFill>
                <a:effectLst/>
                <a:latin typeface="+mj-lt"/>
              </a:rPr>
              <a:t>The project focuses on addressing the critical issue of URL phishing, aiming to enhance the detection mechanisms employed in cybersecurity. In an era marked by the expansive growth of internet platforms, the distinction between secure and malicious websites has become increasingly challenging. This project's scope encompasses the development of advanced systems dedicated to identifying and categorizing harmful URLs effectively. By leveraging machine learning algorithms, the project seeks to contribute to the improvement of defense mechanisms against evolving cyber threats, particularly those associated with phishing attacks.</a:t>
            </a:r>
            <a:endParaRPr sz="2400" dirty="0">
              <a:solidFill>
                <a:schemeClr val="bg1"/>
              </a:solidFill>
              <a:latin typeface="+mj-lt"/>
            </a:endParaRPr>
          </a:p>
        </p:txBody>
      </p:sp>
    </p:spTree>
    <p:extLst>
      <p:ext uri="{BB962C8B-B14F-4D97-AF65-F5344CB8AC3E}">
        <p14:creationId xmlns:p14="http://schemas.microsoft.com/office/powerpoint/2010/main" val="2193289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395"/>
        <p:cNvGrpSpPr/>
        <p:nvPr/>
      </p:nvGrpSpPr>
      <p:grpSpPr>
        <a:xfrm>
          <a:off x="0" y="0"/>
          <a:ext cx="0" cy="0"/>
          <a:chOff x="0" y="0"/>
          <a:chExt cx="0" cy="0"/>
        </a:xfrm>
      </p:grpSpPr>
      <p:sp>
        <p:nvSpPr>
          <p:cNvPr id="396" name="Google Shape;396;p33"/>
          <p:cNvSpPr/>
          <p:nvPr/>
        </p:nvSpPr>
        <p:spPr>
          <a:xfrm>
            <a:off x="1339813" y="1228150"/>
            <a:ext cx="2911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txBox="1">
            <a:spLocks noGrp="1"/>
          </p:cNvSpPr>
          <p:nvPr>
            <p:ph type="title"/>
          </p:nvPr>
        </p:nvSpPr>
        <p:spPr>
          <a:xfrm>
            <a:off x="4484422" y="1852492"/>
            <a:ext cx="3565994" cy="111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1"/>
                </a:solidFill>
              </a:rPr>
              <a:t>Dataset</a:t>
            </a:r>
            <a:endParaRPr dirty="0">
              <a:solidFill>
                <a:schemeClr val="bg1"/>
              </a:solidFill>
            </a:endParaRPr>
          </a:p>
        </p:txBody>
      </p:sp>
      <p:sp>
        <p:nvSpPr>
          <p:cNvPr id="399" name="Google Shape;399;p33"/>
          <p:cNvSpPr txBox="1">
            <a:spLocks noGrp="1"/>
          </p:cNvSpPr>
          <p:nvPr>
            <p:ph type="title" idx="2"/>
          </p:nvPr>
        </p:nvSpPr>
        <p:spPr>
          <a:xfrm>
            <a:off x="1810785" y="1872250"/>
            <a:ext cx="1969555" cy="118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04</a:t>
            </a:r>
            <a:endParaRPr dirty="0"/>
          </a:p>
        </p:txBody>
      </p:sp>
    </p:spTree>
    <p:extLst>
      <p:ext uri="{BB962C8B-B14F-4D97-AF65-F5344CB8AC3E}">
        <p14:creationId xmlns:p14="http://schemas.microsoft.com/office/powerpoint/2010/main" val="672947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764"/>
        <p:cNvGrpSpPr/>
        <p:nvPr/>
      </p:nvGrpSpPr>
      <p:grpSpPr>
        <a:xfrm>
          <a:off x="0" y="0"/>
          <a:ext cx="0" cy="0"/>
          <a:chOff x="0" y="0"/>
          <a:chExt cx="0" cy="0"/>
        </a:xfrm>
      </p:grpSpPr>
      <p:grpSp>
        <p:nvGrpSpPr>
          <p:cNvPr id="778" name="Google Shape;778;p41"/>
          <p:cNvGrpSpPr/>
          <p:nvPr/>
        </p:nvGrpSpPr>
        <p:grpSpPr>
          <a:xfrm>
            <a:off x="6653544" y="1981773"/>
            <a:ext cx="688313" cy="640458"/>
            <a:chOff x="827350" y="3629733"/>
            <a:chExt cx="1431600" cy="1332067"/>
          </a:xfrm>
        </p:grpSpPr>
        <p:sp>
          <p:nvSpPr>
            <p:cNvPr id="779" name="Google Shape;779;p41"/>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1"/>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1"/>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41"/>
          <p:cNvGrpSpPr/>
          <p:nvPr/>
        </p:nvGrpSpPr>
        <p:grpSpPr>
          <a:xfrm>
            <a:off x="4865856" y="3550298"/>
            <a:ext cx="688313" cy="640458"/>
            <a:chOff x="827350" y="3629733"/>
            <a:chExt cx="1431600" cy="1332067"/>
          </a:xfrm>
        </p:grpSpPr>
        <p:sp>
          <p:nvSpPr>
            <p:cNvPr id="783" name="Google Shape;783;p41"/>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1"/>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1"/>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6" name="Google Shape;786;p41"/>
          <p:cNvGrpSpPr/>
          <p:nvPr/>
        </p:nvGrpSpPr>
        <p:grpSpPr>
          <a:xfrm>
            <a:off x="5815073" y="4066919"/>
            <a:ext cx="439215" cy="408678"/>
            <a:chOff x="827350" y="3629733"/>
            <a:chExt cx="1431600" cy="1332067"/>
          </a:xfrm>
        </p:grpSpPr>
        <p:sp>
          <p:nvSpPr>
            <p:cNvPr id="787" name="Google Shape;787;p41"/>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1"/>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1"/>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95415778-6AC4-9D62-E982-376F1A775BDC}"/>
              </a:ext>
            </a:extLst>
          </p:cNvPr>
          <p:cNvPicPr>
            <a:picLocks noChangeAspect="1"/>
          </p:cNvPicPr>
          <p:nvPr/>
        </p:nvPicPr>
        <p:blipFill>
          <a:blip r:embed="rId3"/>
          <a:stretch>
            <a:fillRect/>
          </a:stretch>
        </p:blipFill>
        <p:spPr>
          <a:xfrm>
            <a:off x="1430449" y="483760"/>
            <a:ext cx="6283101" cy="417598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966"/>
        <p:cNvGrpSpPr/>
        <p:nvPr/>
      </p:nvGrpSpPr>
      <p:grpSpPr>
        <a:xfrm>
          <a:off x="0" y="0"/>
          <a:ext cx="0" cy="0"/>
          <a:chOff x="0" y="0"/>
          <a:chExt cx="0" cy="0"/>
        </a:xfrm>
      </p:grpSpPr>
      <p:sp>
        <p:nvSpPr>
          <p:cNvPr id="967" name="Google Shape;967;p47"/>
          <p:cNvSpPr/>
          <p:nvPr/>
        </p:nvSpPr>
        <p:spPr>
          <a:xfrm>
            <a:off x="3731504" y="1417050"/>
            <a:ext cx="4103888" cy="632100"/>
          </a:xfrm>
          <a:prstGeom prst="snip2DiagRect">
            <a:avLst>
              <a:gd name="adj1" fmla="val 0"/>
              <a:gd name="adj2" fmla="val 11074"/>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7"/>
          <p:cNvSpPr/>
          <p:nvPr/>
        </p:nvSpPr>
        <p:spPr>
          <a:xfrm>
            <a:off x="3731505" y="2253725"/>
            <a:ext cx="4103888" cy="632100"/>
          </a:xfrm>
          <a:prstGeom prst="snip2DiagRect">
            <a:avLst>
              <a:gd name="adj1" fmla="val 0"/>
              <a:gd name="adj2" fmla="val 11074"/>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7"/>
          <p:cNvSpPr/>
          <p:nvPr/>
        </p:nvSpPr>
        <p:spPr>
          <a:xfrm>
            <a:off x="3731504" y="3108775"/>
            <a:ext cx="4103887" cy="632100"/>
          </a:xfrm>
          <a:prstGeom prst="snip2DiagRect">
            <a:avLst>
              <a:gd name="adj1" fmla="val 0"/>
              <a:gd name="adj2" fmla="val 11074"/>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0" name="Google Shape;970;p47"/>
          <p:cNvSpPr/>
          <p:nvPr/>
        </p:nvSpPr>
        <p:spPr>
          <a:xfrm>
            <a:off x="3731505" y="3927225"/>
            <a:ext cx="4103886" cy="632100"/>
          </a:xfrm>
          <a:prstGeom prst="snip2DiagRect">
            <a:avLst>
              <a:gd name="adj1" fmla="val 0"/>
              <a:gd name="adj2" fmla="val 11074"/>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7"/>
          <p:cNvSpPr/>
          <p:nvPr/>
        </p:nvSpPr>
        <p:spPr>
          <a:xfrm>
            <a:off x="1409030" y="2227325"/>
            <a:ext cx="1539300" cy="1500900"/>
          </a:xfrm>
          <a:prstGeom prst="snip2DiagRect">
            <a:avLst>
              <a:gd name="adj1" fmla="val 0"/>
              <a:gd name="adj2" fmla="val 11074"/>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7"/>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7"/>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Reasons for choosing this dataset</a:t>
            </a:r>
            <a:endParaRPr dirty="0"/>
          </a:p>
        </p:txBody>
      </p:sp>
      <p:sp>
        <p:nvSpPr>
          <p:cNvPr id="978" name="Google Shape;978;p47"/>
          <p:cNvSpPr txBox="1"/>
          <p:nvPr/>
        </p:nvSpPr>
        <p:spPr>
          <a:xfrm>
            <a:off x="1478340" y="3056175"/>
            <a:ext cx="1400700" cy="47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bg1"/>
                </a:solidFill>
                <a:latin typeface="Audiowide"/>
                <a:ea typeface="Audiowide"/>
                <a:cs typeface="Audiowide"/>
                <a:sym typeface="Audiowide"/>
              </a:rPr>
              <a:t>Reasons</a:t>
            </a:r>
            <a:endParaRPr sz="2000" dirty="0">
              <a:solidFill>
                <a:schemeClr val="bg1"/>
              </a:solidFill>
              <a:latin typeface="Audiowide"/>
              <a:ea typeface="Audiowide"/>
              <a:cs typeface="Audiowide"/>
              <a:sym typeface="Audiowide"/>
            </a:endParaRPr>
          </a:p>
        </p:txBody>
      </p:sp>
      <p:cxnSp>
        <p:nvCxnSpPr>
          <p:cNvPr id="979" name="Google Shape;979;p47"/>
          <p:cNvCxnSpPr>
            <a:cxnSpLocks/>
            <a:stCxn id="971" idx="0"/>
            <a:endCxn id="980" idx="1"/>
          </p:cNvCxnSpPr>
          <p:nvPr/>
        </p:nvCxnSpPr>
        <p:spPr>
          <a:xfrm flipV="1">
            <a:off x="2948330" y="1733029"/>
            <a:ext cx="783185" cy="1244746"/>
          </a:xfrm>
          <a:prstGeom prst="bentConnector3">
            <a:avLst>
              <a:gd name="adj1" fmla="val 50000"/>
            </a:avLst>
          </a:prstGeom>
          <a:noFill/>
          <a:ln w="9525" cap="flat" cmpd="sng">
            <a:solidFill>
              <a:schemeClr val="lt1"/>
            </a:solidFill>
            <a:prstDash val="solid"/>
            <a:round/>
            <a:headEnd type="none" w="med" len="med"/>
            <a:tailEnd type="none" w="med" len="med"/>
          </a:ln>
        </p:spPr>
      </p:cxnSp>
      <p:cxnSp>
        <p:nvCxnSpPr>
          <p:cNvPr id="981" name="Google Shape;981;p47"/>
          <p:cNvCxnSpPr>
            <a:cxnSpLocks/>
            <a:stCxn id="971" idx="0"/>
            <a:endCxn id="982" idx="1"/>
          </p:cNvCxnSpPr>
          <p:nvPr/>
        </p:nvCxnSpPr>
        <p:spPr>
          <a:xfrm>
            <a:off x="2948330" y="2977775"/>
            <a:ext cx="783186" cy="1265500"/>
          </a:xfrm>
          <a:prstGeom prst="bentConnector3">
            <a:avLst>
              <a:gd name="adj1" fmla="val 50000"/>
            </a:avLst>
          </a:prstGeom>
          <a:noFill/>
          <a:ln w="9525" cap="flat" cmpd="sng">
            <a:solidFill>
              <a:schemeClr val="lt1"/>
            </a:solidFill>
            <a:prstDash val="solid"/>
            <a:round/>
            <a:headEnd type="none" w="med" len="med"/>
            <a:tailEnd type="none" w="med" len="med"/>
          </a:ln>
        </p:spPr>
      </p:cxnSp>
      <p:cxnSp>
        <p:nvCxnSpPr>
          <p:cNvPr id="983" name="Google Shape;983;p47"/>
          <p:cNvCxnSpPr>
            <a:cxnSpLocks/>
            <a:stCxn id="971" idx="0"/>
            <a:endCxn id="984" idx="1"/>
          </p:cNvCxnSpPr>
          <p:nvPr/>
        </p:nvCxnSpPr>
        <p:spPr>
          <a:xfrm flipV="1">
            <a:off x="2948330" y="2569778"/>
            <a:ext cx="783186" cy="407997"/>
          </a:xfrm>
          <a:prstGeom prst="bentConnector3">
            <a:avLst>
              <a:gd name="adj1" fmla="val 50000"/>
            </a:avLst>
          </a:prstGeom>
          <a:noFill/>
          <a:ln w="9525" cap="flat" cmpd="sng">
            <a:solidFill>
              <a:schemeClr val="lt1"/>
            </a:solidFill>
            <a:prstDash val="solid"/>
            <a:round/>
            <a:headEnd type="none" w="med" len="med"/>
            <a:tailEnd type="none" w="med" len="med"/>
          </a:ln>
        </p:spPr>
      </p:cxnSp>
      <p:cxnSp>
        <p:nvCxnSpPr>
          <p:cNvPr id="985" name="Google Shape;985;p47"/>
          <p:cNvCxnSpPr>
            <a:cxnSpLocks/>
            <a:stCxn id="971" idx="0"/>
            <a:endCxn id="986" idx="1"/>
          </p:cNvCxnSpPr>
          <p:nvPr/>
        </p:nvCxnSpPr>
        <p:spPr>
          <a:xfrm>
            <a:off x="2948330" y="2977775"/>
            <a:ext cx="783186" cy="428751"/>
          </a:xfrm>
          <a:prstGeom prst="bentConnector3">
            <a:avLst>
              <a:gd name="adj1" fmla="val 50000"/>
            </a:avLst>
          </a:prstGeom>
          <a:noFill/>
          <a:ln w="9525" cap="flat" cmpd="sng">
            <a:solidFill>
              <a:schemeClr val="lt1"/>
            </a:solidFill>
            <a:prstDash val="solid"/>
            <a:round/>
            <a:headEnd type="none" w="med" len="med"/>
            <a:tailEnd type="none" w="med" len="med"/>
          </a:ln>
        </p:spPr>
      </p:cxnSp>
      <p:sp>
        <p:nvSpPr>
          <p:cNvPr id="980" name="Google Shape;980;p47"/>
          <p:cNvSpPr txBox="1"/>
          <p:nvPr/>
        </p:nvSpPr>
        <p:spPr>
          <a:xfrm>
            <a:off x="3731515" y="1453579"/>
            <a:ext cx="3975861" cy="55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bg1"/>
                </a:solidFill>
                <a:latin typeface="Audiowide"/>
                <a:ea typeface="Audiowide"/>
                <a:cs typeface="Audiowide"/>
                <a:sym typeface="Audiowide"/>
              </a:rPr>
              <a:t>Source and Authenticity</a:t>
            </a:r>
            <a:endParaRPr sz="2000" dirty="0">
              <a:solidFill>
                <a:schemeClr val="bg1"/>
              </a:solidFill>
              <a:latin typeface="Audiowide"/>
              <a:ea typeface="Audiowide"/>
              <a:cs typeface="Audiowide"/>
              <a:sym typeface="Audiowide"/>
            </a:endParaRPr>
          </a:p>
        </p:txBody>
      </p:sp>
      <p:sp>
        <p:nvSpPr>
          <p:cNvPr id="984" name="Google Shape;984;p47"/>
          <p:cNvSpPr txBox="1"/>
          <p:nvPr/>
        </p:nvSpPr>
        <p:spPr>
          <a:xfrm>
            <a:off x="3731516" y="2290328"/>
            <a:ext cx="2674489" cy="55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bg1"/>
                </a:solidFill>
                <a:latin typeface="Audiowide"/>
                <a:ea typeface="Audiowide"/>
                <a:cs typeface="Audiowide"/>
                <a:sym typeface="Audiowide"/>
              </a:rPr>
              <a:t>Size &amp; Diversity</a:t>
            </a:r>
            <a:endParaRPr sz="2000" dirty="0">
              <a:solidFill>
                <a:schemeClr val="bg1"/>
              </a:solidFill>
              <a:latin typeface="Audiowide"/>
              <a:ea typeface="Audiowide"/>
              <a:cs typeface="Audiowide"/>
              <a:sym typeface="Audiowide"/>
            </a:endParaRPr>
          </a:p>
        </p:txBody>
      </p:sp>
      <p:sp>
        <p:nvSpPr>
          <p:cNvPr id="986" name="Google Shape;986;p47"/>
          <p:cNvSpPr txBox="1"/>
          <p:nvPr/>
        </p:nvSpPr>
        <p:spPr>
          <a:xfrm>
            <a:off x="3731516" y="3127076"/>
            <a:ext cx="3527804" cy="55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bg1"/>
                </a:solidFill>
                <a:latin typeface="Audiowide"/>
                <a:ea typeface="Audiowide"/>
                <a:cs typeface="Audiowide"/>
                <a:sym typeface="Audiowide"/>
              </a:rPr>
              <a:t>Relevance to problem</a:t>
            </a:r>
            <a:endParaRPr sz="2000" dirty="0">
              <a:solidFill>
                <a:schemeClr val="bg1"/>
              </a:solidFill>
              <a:latin typeface="Audiowide"/>
              <a:ea typeface="Audiowide"/>
              <a:cs typeface="Audiowide"/>
              <a:sym typeface="Audiowide"/>
            </a:endParaRPr>
          </a:p>
        </p:txBody>
      </p:sp>
      <p:sp>
        <p:nvSpPr>
          <p:cNvPr id="982" name="Google Shape;982;p47"/>
          <p:cNvSpPr txBox="1"/>
          <p:nvPr/>
        </p:nvSpPr>
        <p:spPr>
          <a:xfrm>
            <a:off x="3731516" y="3963825"/>
            <a:ext cx="2955174" cy="55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bg1"/>
                </a:solidFill>
                <a:latin typeface="Audiowide"/>
                <a:ea typeface="Audiowide"/>
                <a:cs typeface="Audiowide"/>
                <a:sym typeface="Audiowide"/>
              </a:rPr>
              <a:t>Feature Richness</a:t>
            </a:r>
            <a:endParaRPr sz="2000" dirty="0">
              <a:solidFill>
                <a:schemeClr val="bg1"/>
              </a:solidFill>
              <a:latin typeface="Audiowide"/>
              <a:ea typeface="Audiowide"/>
              <a:cs typeface="Audiowide"/>
              <a:sym typeface="Audiowide"/>
            </a:endParaRPr>
          </a:p>
        </p:txBody>
      </p:sp>
      <p:grpSp>
        <p:nvGrpSpPr>
          <p:cNvPr id="991" name="Google Shape;991;p47"/>
          <p:cNvGrpSpPr/>
          <p:nvPr/>
        </p:nvGrpSpPr>
        <p:grpSpPr>
          <a:xfrm>
            <a:off x="1938939" y="2534672"/>
            <a:ext cx="479485" cy="478193"/>
            <a:chOff x="1310075" y="3253275"/>
            <a:chExt cx="296950" cy="296150"/>
          </a:xfrm>
        </p:grpSpPr>
        <p:sp>
          <p:nvSpPr>
            <p:cNvPr id="992" name="Google Shape;992;p47"/>
            <p:cNvSpPr/>
            <p:nvPr/>
          </p:nvSpPr>
          <p:spPr>
            <a:xfrm>
              <a:off x="1423475" y="3359600"/>
              <a:ext cx="69350" cy="68550"/>
            </a:xfrm>
            <a:custGeom>
              <a:avLst/>
              <a:gdLst/>
              <a:ahLst/>
              <a:cxnLst/>
              <a:rect l="l" t="t" r="r" b="b"/>
              <a:pathLst>
                <a:path w="2774" h="2742" extrusionOk="0">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7"/>
            <p:cNvSpPr/>
            <p:nvPr/>
          </p:nvSpPr>
          <p:spPr>
            <a:xfrm>
              <a:off x="1310075" y="3253275"/>
              <a:ext cx="296950" cy="296150"/>
            </a:xfrm>
            <a:custGeom>
              <a:avLst/>
              <a:gdLst/>
              <a:ahLst/>
              <a:cxnLst/>
              <a:rect l="l" t="t" r="r" b="b"/>
              <a:pathLst>
                <a:path w="11878" h="11846" extrusionOk="0">
                  <a:moveTo>
                    <a:pt x="5923" y="2111"/>
                  </a:moveTo>
                  <a:cubicBezTo>
                    <a:pt x="8003" y="2111"/>
                    <a:pt x="9735" y="3812"/>
                    <a:pt x="9735" y="5923"/>
                  </a:cubicBezTo>
                  <a:cubicBezTo>
                    <a:pt x="9735" y="8034"/>
                    <a:pt x="8034" y="9767"/>
                    <a:pt x="5923" y="9767"/>
                  </a:cubicBezTo>
                  <a:cubicBezTo>
                    <a:pt x="3844" y="9767"/>
                    <a:pt x="2080" y="8065"/>
                    <a:pt x="2080" y="5923"/>
                  </a:cubicBezTo>
                  <a:cubicBezTo>
                    <a:pt x="2111" y="3844"/>
                    <a:pt x="3844" y="2111"/>
                    <a:pt x="5923" y="2111"/>
                  </a:cubicBezTo>
                  <a:close/>
                  <a:moveTo>
                    <a:pt x="5262" y="0"/>
                  </a:moveTo>
                  <a:cubicBezTo>
                    <a:pt x="5104" y="0"/>
                    <a:pt x="4947" y="95"/>
                    <a:pt x="4884" y="252"/>
                  </a:cubicBezTo>
                  <a:lnTo>
                    <a:pt x="4726" y="1166"/>
                  </a:lnTo>
                  <a:cubicBezTo>
                    <a:pt x="4253" y="1292"/>
                    <a:pt x="3844" y="1481"/>
                    <a:pt x="3434" y="1733"/>
                  </a:cubicBezTo>
                  <a:lnTo>
                    <a:pt x="2678" y="1197"/>
                  </a:lnTo>
                  <a:cubicBezTo>
                    <a:pt x="2641" y="1160"/>
                    <a:pt x="2584" y="1142"/>
                    <a:pt x="2523" y="1142"/>
                  </a:cubicBezTo>
                  <a:cubicBezTo>
                    <a:pt x="2429" y="1142"/>
                    <a:pt x="2326" y="1184"/>
                    <a:pt x="2269" y="1260"/>
                  </a:cubicBezTo>
                  <a:lnTo>
                    <a:pt x="1260" y="2237"/>
                  </a:lnTo>
                  <a:cubicBezTo>
                    <a:pt x="1166" y="2363"/>
                    <a:pt x="1166" y="2552"/>
                    <a:pt x="1229" y="2678"/>
                  </a:cubicBezTo>
                  <a:lnTo>
                    <a:pt x="1733" y="3403"/>
                  </a:lnTo>
                  <a:cubicBezTo>
                    <a:pt x="1512" y="3812"/>
                    <a:pt x="1323" y="4253"/>
                    <a:pt x="1197" y="4726"/>
                  </a:cubicBezTo>
                  <a:lnTo>
                    <a:pt x="284" y="4883"/>
                  </a:lnTo>
                  <a:cubicBezTo>
                    <a:pt x="126" y="4915"/>
                    <a:pt x="0" y="5041"/>
                    <a:pt x="0" y="5230"/>
                  </a:cubicBezTo>
                  <a:lnTo>
                    <a:pt x="0" y="6616"/>
                  </a:lnTo>
                  <a:cubicBezTo>
                    <a:pt x="0" y="6805"/>
                    <a:pt x="126" y="6963"/>
                    <a:pt x="284" y="6963"/>
                  </a:cubicBezTo>
                  <a:lnTo>
                    <a:pt x="1197" y="7120"/>
                  </a:lnTo>
                  <a:cubicBezTo>
                    <a:pt x="1292" y="7593"/>
                    <a:pt x="1512" y="8002"/>
                    <a:pt x="1733" y="8412"/>
                  </a:cubicBezTo>
                  <a:lnTo>
                    <a:pt x="1229" y="9168"/>
                  </a:lnTo>
                  <a:cubicBezTo>
                    <a:pt x="1103" y="9263"/>
                    <a:pt x="1166" y="9483"/>
                    <a:pt x="1260" y="9578"/>
                  </a:cubicBezTo>
                  <a:lnTo>
                    <a:pt x="2269" y="10586"/>
                  </a:lnTo>
                  <a:cubicBezTo>
                    <a:pt x="2321" y="10638"/>
                    <a:pt x="2411" y="10661"/>
                    <a:pt x="2497" y="10661"/>
                  </a:cubicBezTo>
                  <a:cubicBezTo>
                    <a:pt x="2568" y="10661"/>
                    <a:pt x="2636" y="10646"/>
                    <a:pt x="2678" y="10617"/>
                  </a:cubicBezTo>
                  <a:lnTo>
                    <a:pt x="3434" y="10113"/>
                  </a:lnTo>
                  <a:cubicBezTo>
                    <a:pt x="3844" y="10334"/>
                    <a:pt x="4253" y="10554"/>
                    <a:pt x="4726" y="10649"/>
                  </a:cubicBezTo>
                  <a:lnTo>
                    <a:pt x="4884" y="11562"/>
                  </a:lnTo>
                  <a:cubicBezTo>
                    <a:pt x="4947" y="11720"/>
                    <a:pt x="5041" y="11846"/>
                    <a:pt x="5262" y="11846"/>
                  </a:cubicBezTo>
                  <a:lnTo>
                    <a:pt x="6616" y="11846"/>
                  </a:lnTo>
                  <a:cubicBezTo>
                    <a:pt x="6774" y="11846"/>
                    <a:pt x="6931" y="11720"/>
                    <a:pt x="6994" y="11562"/>
                  </a:cubicBezTo>
                  <a:lnTo>
                    <a:pt x="7152" y="10649"/>
                  </a:lnTo>
                  <a:cubicBezTo>
                    <a:pt x="7624" y="10523"/>
                    <a:pt x="8034" y="10334"/>
                    <a:pt x="8444" y="10113"/>
                  </a:cubicBezTo>
                  <a:lnTo>
                    <a:pt x="9200" y="10617"/>
                  </a:lnTo>
                  <a:cubicBezTo>
                    <a:pt x="9242" y="10646"/>
                    <a:pt x="9310" y="10661"/>
                    <a:pt x="9381" y="10661"/>
                  </a:cubicBezTo>
                  <a:cubicBezTo>
                    <a:pt x="9467" y="10661"/>
                    <a:pt x="9557" y="10638"/>
                    <a:pt x="9609" y="10586"/>
                  </a:cubicBezTo>
                  <a:lnTo>
                    <a:pt x="10617" y="9578"/>
                  </a:lnTo>
                  <a:cubicBezTo>
                    <a:pt x="10712" y="9483"/>
                    <a:pt x="10712" y="9263"/>
                    <a:pt x="10649" y="9168"/>
                  </a:cubicBezTo>
                  <a:lnTo>
                    <a:pt x="10145" y="8412"/>
                  </a:lnTo>
                  <a:cubicBezTo>
                    <a:pt x="10365" y="8002"/>
                    <a:pt x="10554" y="7593"/>
                    <a:pt x="10680" y="7120"/>
                  </a:cubicBezTo>
                  <a:lnTo>
                    <a:pt x="11594" y="6963"/>
                  </a:lnTo>
                  <a:cubicBezTo>
                    <a:pt x="11752" y="6900"/>
                    <a:pt x="11878" y="6805"/>
                    <a:pt x="11878" y="6616"/>
                  </a:cubicBezTo>
                  <a:lnTo>
                    <a:pt x="11878" y="5230"/>
                  </a:lnTo>
                  <a:cubicBezTo>
                    <a:pt x="11878" y="5072"/>
                    <a:pt x="11752" y="4915"/>
                    <a:pt x="11594" y="4883"/>
                  </a:cubicBezTo>
                  <a:lnTo>
                    <a:pt x="10680" y="4726"/>
                  </a:lnTo>
                  <a:cubicBezTo>
                    <a:pt x="10554" y="4253"/>
                    <a:pt x="10365" y="3812"/>
                    <a:pt x="10145" y="3403"/>
                  </a:cubicBezTo>
                  <a:lnTo>
                    <a:pt x="10649" y="2678"/>
                  </a:lnTo>
                  <a:cubicBezTo>
                    <a:pt x="10775" y="2552"/>
                    <a:pt x="10712" y="2363"/>
                    <a:pt x="10617" y="2237"/>
                  </a:cubicBezTo>
                  <a:lnTo>
                    <a:pt x="9609" y="1260"/>
                  </a:lnTo>
                  <a:cubicBezTo>
                    <a:pt x="9554" y="1187"/>
                    <a:pt x="9455" y="1156"/>
                    <a:pt x="9364" y="1156"/>
                  </a:cubicBezTo>
                  <a:cubicBezTo>
                    <a:pt x="9300" y="1156"/>
                    <a:pt x="9239" y="1171"/>
                    <a:pt x="9200" y="1197"/>
                  </a:cubicBezTo>
                  <a:lnTo>
                    <a:pt x="8444" y="1733"/>
                  </a:lnTo>
                  <a:cubicBezTo>
                    <a:pt x="8034" y="1481"/>
                    <a:pt x="7624" y="1292"/>
                    <a:pt x="7152" y="1166"/>
                  </a:cubicBezTo>
                  <a:lnTo>
                    <a:pt x="6994" y="252"/>
                  </a:lnTo>
                  <a:cubicBezTo>
                    <a:pt x="6931" y="95"/>
                    <a:pt x="6837" y="0"/>
                    <a:pt x="66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7"/>
            <p:cNvSpPr/>
            <p:nvPr/>
          </p:nvSpPr>
          <p:spPr>
            <a:xfrm>
              <a:off x="1399850" y="3426550"/>
              <a:ext cx="116600" cy="52800"/>
            </a:xfrm>
            <a:custGeom>
              <a:avLst/>
              <a:gdLst/>
              <a:ahLst/>
              <a:cxnLst/>
              <a:rect l="l" t="t" r="r" b="b"/>
              <a:pathLst>
                <a:path w="4664" h="2112" extrusionOk="0">
                  <a:moveTo>
                    <a:pt x="725" y="0"/>
                  </a:moveTo>
                  <a:cubicBezTo>
                    <a:pt x="410" y="252"/>
                    <a:pt x="127" y="662"/>
                    <a:pt x="1" y="1103"/>
                  </a:cubicBezTo>
                  <a:cubicBezTo>
                    <a:pt x="599" y="1733"/>
                    <a:pt x="1387" y="2111"/>
                    <a:pt x="2332" y="2111"/>
                  </a:cubicBezTo>
                  <a:cubicBezTo>
                    <a:pt x="3246" y="2111"/>
                    <a:pt x="4065" y="1733"/>
                    <a:pt x="4664" y="1103"/>
                  </a:cubicBezTo>
                  <a:cubicBezTo>
                    <a:pt x="4538" y="662"/>
                    <a:pt x="4254" y="252"/>
                    <a:pt x="3939" y="0"/>
                  </a:cubicBezTo>
                  <a:cubicBezTo>
                    <a:pt x="3561" y="473"/>
                    <a:pt x="2994" y="788"/>
                    <a:pt x="2332" y="788"/>
                  </a:cubicBezTo>
                  <a:cubicBezTo>
                    <a:pt x="1702" y="788"/>
                    <a:pt x="1103" y="473"/>
                    <a:pt x="7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5" name="Google Shape;995;p47"/>
          <p:cNvGrpSpPr/>
          <p:nvPr/>
        </p:nvGrpSpPr>
        <p:grpSpPr>
          <a:xfrm rot="10800000">
            <a:off x="8655657" y="3842671"/>
            <a:ext cx="288601" cy="1096693"/>
            <a:chOff x="1006700" y="2603975"/>
            <a:chExt cx="55450" cy="210700"/>
          </a:xfrm>
        </p:grpSpPr>
        <p:sp>
          <p:nvSpPr>
            <p:cNvPr id="996" name="Google Shape;996;p47"/>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7"/>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7"/>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7"/>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7"/>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7"/>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43529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966"/>
        <p:cNvGrpSpPr/>
        <p:nvPr/>
      </p:nvGrpSpPr>
      <p:grpSpPr>
        <a:xfrm>
          <a:off x="0" y="0"/>
          <a:ext cx="0" cy="0"/>
          <a:chOff x="0" y="0"/>
          <a:chExt cx="0" cy="0"/>
        </a:xfrm>
      </p:grpSpPr>
      <p:sp>
        <p:nvSpPr>
          <p:cNvPr id="972" name="Google Shape;972;p47"/>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7"/>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Loading Dataset</a:t>
            </a:r>
            <a:endParaRPr dirty="0"/>
          </a:p>
        </p:txBody>
      </p:sp>
      <p:grpSp>
        <p:nvGrpSpPr>
          <p:cNvPr id="995" name="Google Shape;995;p47"/>
          <p:cNvGrpSpPr/>
          <p:nvPr/>
        </p:nvGrpSpPr>
        <p:grpSpPr>
          <a:xfrm rot="10800000">
            <a:off x="8655657" y="3842671"/>
            <a:ext cx="288601" cy="1096693"/>
            <a:chOff x="1006700" y="2603975"/>
            <a:chExt cx="55450" cy="210700"/>
          </a:xfrm>
        </p:grpSpPr>
        <p:sp>
          <p:nvSpPr>
            <p:cNvPr id="996" name="Google Shape;996;p47"/>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7"/>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7"/>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7"/>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7"/>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7"/>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2" name="Google Shape;1002;p47"/>
          <p:cNvGrpSpPr/>
          <p:nvPr/>
        </p:nvGrpSpPr>
        <p:grpSpPr>
          <a:xfrm>
            <a:off x="713219" y="47661"/>
            <a:ext cx="767910" cy="714388"/>
            <a:chOff x="827350" y="3629733"/>
            <a:chExt cx="1431600" cy="1332067"/>
          </a:xfrm>
        </p:grpSpPr>
        <p:sp>
          <p:nvSpPr>
            <p:cNvPr id="1003" name="Google Shape;1003;p4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6" name="Google Shape;1006;p47"/>
          <p:cNvGrpSpPr/>
          <p:nvPr/>
        </p:nvGrpSpPr>
        <p:grpSpPr>
          <a:xfrm>
            <a:off x="275877" y="623006"/>
            <a:ext cx="437354" cy="406680"/>
            <a:chOff x="827350" y="3629733"/>
            <a:chExt cx="1431600" cy="1332067"/>
          </a:xfrm>
        </p:grpSpPr>
        <p:sp>
          <p:nvSpPr>
            <p:cNvPr id="1007" name="Google Shape;1007;p4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Picture 5" descr="A screenshot of a computer&#10;&#10;Description automatically generated">
            <a:extLst>
              <a:ext uri="{FF2B5EF4-FFF2-40B4-BE49-F238E27FC236}">
                <a16:creationId xmlns:a16="http://schemas.microsoft.com/office/drawing/2014/main" id="{F5AF24A2-041B-E0DD-7AD7-A7C9A6D56537}"/>
              </a:ext>
            </a:extLst>
          </p:cNvPr>
          <p:cNvPicPr>
            <a:picLocks noChangeAspect="1"/>
          </p:cNvPicPr>
          <p:nvPr/>
        </p:nvPicPr>
        <p:blipFill>
          <a:blip r:embed="rId3"/>
          <a:stretch>
            <a:fillRect/>
          </a:stretch>
        </p:blipFill>
        <p:spPr>
          <a:xfrm>
            <a:off x="713219" y="1596155"/>
            <a:ext cx="7688622" cy="2630513"/>
          </a:xfrm>
          <a:prstGeom prst="rect">
            <a:avLst/>
          </a:prstGeom>
        </p:spPr>
      </p:pic>
    </p:spTree>
    <p:extLst>
      <p:ext uri="{BB962C8B-B14F-4D97-AF65-F5344CB8AC3E}">
        <p14:creationId xmlns:p14="http://schemas.microsoft.com/office/powerpoint/2010/main" val="2793368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395"/>
        <p:cNvGrpSpPr/>
        <p:nvPr/>
      </p:nvGrpSpPr>
      <p:grpSpPr>
        <a:xfrm>
          <a:off x="0" y="0"/>
          <a:ext cx="0" cy="0"/>
          <a:chOff x="0" y="0"/>
          <a:chExt cx="0" cy="0"/>
        </a:xfrm>
      </p:grpSpPr>
      <p:sp>
        <p:nvSpPr>
          <p:cNvPr id="396" name="Google Shape;396;p33"/>
          <p:cNvSpPr/>
          <p:nvPr/>
        </p:nvSpPr>
        <p:spPr>
          <a:xfrm>
            <a:off x="1339813" y="1228150"/>
            <a:ext cx="2911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txBox="1">
            <a:spLocks noGrp="1"/>
          </p:cNvSpPr>
          <p:nvPr>
            <p:ph type="title"/>
          </p:nvPr>
        </p:nvSpPr>
        <p:spPr>
          <a:xfrm>
            <a:off x="4491888" y="2119890"/>
            <a:ext cx="4009777" cy="111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1"/>
                </a:solidFill>
              </a:rPr>
              <a:t>Data</a:t>
            </a:r>
            <a:r>
              <a:rPr lang="en" dirty="0"/>
              <a:t> </a:t>
            </a:r>
            <a:r>
              <a:rPr lang="en" dirty="0">
                <a:solidFill>
                  <a:schemeClr val="bg1"/>
                </a:solidFill>
              </a:rPr>
              <a:t>Exploration</a:t>
            </a:r>
            <a:r>
              <a:rPr lang="en" dirty="0"/>
              <a:t> </a:t>
            </a:r>
            <a:endParaRPr dirty="0"/>
          </a:p>
        </p:txBody>
      </p:sp>
      <p:sp>
        <p:nvSpPr>
          <p:cNvPr id="399" name="Google Shape;399;p33"/>
          <p:cNvSpPr txBox="1">
            <a:spLocks noGrp="1"/>
          </p:cNvSpPr>
          <p:nvPr>
            <p:ph type="title" idx="2"/>
          </p:nvPr>
        </p:nvSpPr>
        <p:spPr>
          <a:xfrm>
            <a:off x="1810785" y="1872250"/>
            <a:ext cx="1969555" cy="118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05</a:t>
            </a:r>
            <a:endParaRPr dirty="0"/>
          </a:p>
        </p:txBody>
      </p:sp>
    </p:spTree>
    <p:extLst>
      <p:ext uri="{BB962C8B-B14F-4D97-AF65-F5344CB8AC3E}">
        <p14:creationId xmlns:p14="http://schemas.microsoft.com/office/powerpoint/2010/main" val="3747682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793"/>
        <p:cNvGrpSpPr/>
        <p:nvPr/>
      </p:nvGrpSpPr>
      <p:grpSpPr>
        <a:xfrm>
          <a:off x="0" y="0"/>
          <a:ext cx="0" cy="0"/>
          <a:chOff x="0" y="0"/>
          <a:chExt cx="0" cy="0"/>
        </a:xfrm>
      </p:grpSpPr>
      <p:sp>
        <p:nvSpPr>
          <p:cNvPr id="794" name="Google Shape;794;p42"/>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2"/>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Displaying dimensions of DataFrame</a:t>
            </a:r>
            <a:endParaRPr dirty="0"/>
          </a:p>
        </p:txBody>
      </p:sp>
      <p:pic>
        <p:nvPicPr>
          <p:cNvPr id="3" name="Picture 2">
            <a:extLst>
              <a:ext uri="{FF2B5EF4-FFF2-40B4-BE49-F238E27FC236}">
                <a16:creationId xmlns:a16="http://schemas.microsoft.com/office/drawing/2014/main" id="{BFF2E9ED-619B-5A27-5297-BF4BB46B6E05}"/>
              </a:ext>
            </a:extLst>
          </p:cNvPr>
          <p:cNvPicPr>
            <a:picLocks noChangeAspect="1"/>
          </p:cNvPicPr>
          <p:nvPr/>
        </p:nvPicPr>
        <p:blipFill>
          <a:blip r:embed="rId3"/>
          <a:stretch>
            <a:fillRect/>
          </a:stretch>
        </p:blipFill>
        <p:spPr>
          <a:xfrm>
            <a:off x="827991" y="1730028"/>
            <a:ext cx="7488018" cy="1127497"/>
          </a:xfrm>
          <a:prstGeom prst="rect">
            <a:avLst/>
          </a:prstGeom>
        </p:spPr>
      </p:pic>
    </p:spTree>
    <p:extLst>
      <p:ext uri="{BB962C8B-B14F-4D97-AF65-F5344CB8AC3E}">
        <p14:creationId xmlns:p14="http://schemas.microsoft.com/office/powerpoint/2010/main" val="1998178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793"/>
        <p:cNvGrpSpPr/>
        <p:nvPr/>
      </p:nvGrpSpPr>
      <p:grpSpPr>
        <a:xfrm>
          <a:off x="0" y="0"/>
          <a:ext cx="0" cy="0"/>
          <a:chOff x="0" y="0"/>
          <a:chExt cx="0" cy="0"/>
        </a:xfrm>
      </p:grpSpPr>
      <p:sp>
        <p:nvSpPr>
          <p:cNvPr id="794" name="Google Shape;794;p42"/>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2"/>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Displaying info about DataFrame</a:t>
            </a:r>
            <a:endParaRPr dirty="0"/>
          </a:p>
        </p:txBody>
      </p:sp>
      <p:grpSp>
        <p:nvGrpSpPr>
          <p:cNvPr id="797" name="Google Shape;797;p42"/>
          <p:cNvGrpSpPr/>
          <p:nvPr/>
        </p:nvGrpSpPr>
        <p:grpSpPr>
          <a:xfrm rot="10800000">
            <a:off x="206982" y="423196"/>
            <a:ext cx="288601" cy="1096693"/>
            <a:chOff x="1006700" y="2603975"/>
            <a:chExt cx="55450" cy="210700"/>
          </a:xfrm>
        </p:grpSpPr>
        <p:sp>
          <p:nvSpPr>
            <p:cNvPr id="798" name="Google Shape;798;p42"/>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2"/>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2"/>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2"/>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2"/>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2"/>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42"/>
          <p:cNvGrpSpPr/>
          <p:nvPr/>
        </p:nvGrpSpPr>
        <p:grpSpPr>
          <a:xfrm>
            <a:off x="7882402" y="3927185"/>
            <a:ext cx="1096749" cy="1020364"/>
            <a:chOff x="827350" y="3629733"/>
            <a:chExt cx="1431600" cy="1332067"/>
          </a:xfrm>
        </p:grpSpPr>
        <p:sp>
          <p:nvSpPr>
            <p:cNvPr id="805" name="Google Shape;805;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 name="Google Shape;808;p42"/>
          <p:cNvGrpSpPr/>
          <p:nvPr/>
        </p:nvGrpSpPr>
        <p:grpSpPr>
          <a:xfrm>
            <a:off x="7771279" y="3271162"/>
            <a:ext cx="510366" cy="474882"/>
            <a:chOff x="827350" y="3629733"/>
            <a:chExt cx="1431600" cy="1332067"/>
          </a:xfrm>
        </p:grpSpPr>
        <p:sp>
          <p:nvSpPr>
            <p:cNvPr id="809" name="Google Shape;809;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42"/>
          <p:cNvGrpSpPr/>
          <p:nvPr/>
        </p:nvGrpSpPr>
        <p:grpSpPr>
          <a:xfrm>
            <a:off x="7247377" y="4412793"/>
            <a:ext cx="401134" cy="373245"/>
            <a:chOff x="827350" y="3629733"/>
            <a:chExt cx="1431600" cy="1332067"/>
          </a:xfrm>
        </p:grpSpPr>
        <p:sp>
          <p:nvSpPr>
            <p:cNvPr id="813" name="Google Shape;813;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descr="A screenshot of a computer&#10;&#10;Description automatically generated">
            <a:extLst>
              <a:ext uri="{FF2B5EF4-FFF2-40B4-BE49-F238E27FC236}">
                <a16:creationId xmlns:a16="http://schemas.microsoft.com/office/drawing/2014/main" id="{A3041CB9-AC3D-94F6-62D3-1DE6F5F104A1}"/>
              </a:ext>
            </a:extLst>
          </p:cNvPr>
          <p:cNvPicPr>
            <a:picLocks noChangeAspect="1"/>
          </p:cNvPicPr>
          <p:nvPr/>
        </p:nvPicPr>
        <p:blipFill>
          <a:blip r:embed="rId3"/>
          <a:srcRect r="49903"/>
          <a:stretch/>
        </p:blipFill>
        <p:spPr>
          <a:xfrm>
            <a:off x="2788616" y="1296897"/>
            <a:ext cx="3231608" cy="3783979"/>
          </a:xfrm>
          <a:prstGeom prst="rect">
            <a:avLst/>
          </a:prstGeom>
        </p:spPr>
      </p:pic>
    </p:spTree>
    <p:extLst>
      <p:ext uri="{BB962C8B-B14F-4D97-AF65-F5344CB8AC3E}">
        <p14:creationId xmlns:p14="http://schemas.microsoft.com/office/powerpoint/2010/main" val="1131727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793"/>
        <p:cNvGrpSpPr/>
        <p:nvPr/>
      </p:nvGrpSpPr>
      <p:grpSpPr>
        <a:xfrm>
          <a:off x="0" y="0"/>
          <a:ext cx="0" cy="0"/>
          <a:chOff x="0" y="0"/>
          <a:chExt cx="0" cy="0"/>
        </a:xfrm>
      </p:grpSpPr>
      <p:sp>
        <p:nvSpPr>
          <p:cNvPr id="794" name="Google Shape;794;p42"/>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2"/>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Displaying statistics of each column</a:t>
            </a:r>
            <a:endParaRPr dirty="0"/>
          </a:p>
        </p:txBody>
      </p:sp>
      <p:pic>
        <p:nvPicPr>
          <p:cNvPr id="3" name="Picture 2" descr="A screenshot of a computer&#10;&#10;Description automatically generated">
            <a:extLst>
              <a:ext uri="{FF2B5EF4-FFF2-40B4-BE49-F238E27FC236}">
                <a16:creationId xmlns:a16="http://schemas.microsoft.com/office/drawing/2014/main" id="{8D3F7B71-8E62-70AA-C269-A2A4FA685F6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083" y="1766475"/>
            <a:ext cx="8330284" cy="2160000"/>
          </a:xfrm>
          <a:prstGeom prst="rect">
            <a:avLst/>
          </a:prstGeom>
        </p:spPr>
      </p:pic>
    </p:spTree>
    <p:extLst>
      <p:ext uri="{BB962C8B-B14F-4D97-AF65-F5344CB8AC3E}">
        <p14:creationId xmlns:p14="http://schemas.microsoft.com/office/powerpoint/2010/main" val="3065239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350"/>
        <p:cNvGrpSpPr/>
        <p:nvPr/>
      </p:nvGrpSpPr>
      <p:grpSpPr>
        <a:xfrm>
          <a:off x="0" y="0"/>
          <a:ext cx="0" cy="0"/>
          <a:chOff x="0" y="0"/>
          <a:chExt cx="0" cy="0"/>
        </a:xfrm>
      </p:grpSpPr>
      <p:sp>
        <p:nvSpPr>
          <p:cNvPr id="351" name="Google Shape;351;p32"/>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p:cNvSpPr/>
          <p:nvPr/>
        </p:nvSpPr>
        <p:spPr>
          <a:xfrm>
            <a:off x="1475975" y="1652608"/>
            <a:ext cx="780000" cy="5727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4182000" y="1652608"/>
            <a:ext cx="780000" cy="5727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6888025" y="1652608"/>
            <a:ext cx="780000" cy="5727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1475975" y="3150335"/>
            <a:ext cx="780000" cy="5727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4182000" y="3150335"/>
            <a:ext cx="780000" cy="5727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6888025" y="3150335"/>
            <a:ext cx="780000" cy="5727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txBox="1">
            <a:spLocks noGrp="1"/>
          </p:cNvSpPr>
          <p:nvPr>
            <p:ph type="title" idx="21"/>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Table of contents</a:t>
            </a:r>
            <a:endParaRPr dirty="0"/>
          </a:p>
        </p:txBody>
      </p:sp>
      <p:sp>
        <p:nvSpPr>
          <p:cNvPr id="361" name="Google Shape;361;p32"/>
          <p:cNvSpPr txBox="1">
            <a:spLocks noGrp="1"/>
          </p:cNvSpPr>
          <p:nvPr>
            <p:ph type="title" idx="8"/>
          </p:nvPr>
        </p:nvSpPr>
        <p:spPr>
          <a:xfrm>
            <a:off x="1415374" y="1715158"/>
            <a:ext cx="901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62" name="Google Shape;362;p32"/>
          <p:cNvSpPr txBox="1">
            <a:spLocks noGrp="1"/>
          </p:cNvSpPr>
          <p:nvPr>
            <p:ph type="title" idx="9"/>
          </p:nvPr>
        </p:nvSpPr>
        <p:spPr>
          <a:xfrm>
            <a:off x="4121401" y="3212885"/>
            <a:ext cx="901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363" name="Google Shape;363;p32"/>
          <p:cNvSpPr txBox="1">
            <a:spLocks noGrp="1"/>
          </p:cNvSpPr>
          <p:nvPr>
            <p:ph type="title" idx="15"/>
          </p:nvPr>
        </p:nvSpPr>
        <p:spPr>
          <a:xfrm>
            <a:off x="5982320" y="3746248"/>
            <a:ext cx="2591409"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bg1"/>
                </a:solidFill>
              </a:rPr>
              <a:t>Model Selection</a:t>
            </a:r>
            <a:endParaRPr dirty="0">
              <a:solidFill>
                <a:schemeClr val="bg1"/>
              </a:solidFill>
            </a:endParaRPr>
          </a:p>
        </p:txBody>
      </p:sp>
      <p:sp>
        <p:nvSpPr>
          <p:cNvPr id="364" name="Google Shape;364;p32"/>
          <p:cNvSpPr txBox="1">
            <a:spLocks noGrp="1"/>
          </p:cNvSpPr>
          <p:nvPr>
            <p:ph type="title"/>
          </p:nvPr>
        </p:nvSpPr>
        <p:spPr>
          <a:xfrm>
            <a:off x="819042" y="2225576"/>
            <a:ext cx="23055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bg1"/>
                </a:solidFill>
              </a:rPr>
              <a:t>Introduction</a:t>
            </a:r>
            <a:endParaRPr dirty="0">
              <a:solidFill>
                <a:schemeClr val="bg1"/>
              </a:solidFill>
            </a:endParaRPr>
          </a:p>
        </p:txBody>
      </p:sp>
      <p:sp>
        <p:nvSpPr>
          <p:cNvPr id="366" name="Google Shape;366;p32"/>
          <p:cNvSpPr txBox="1">
            <a:spLocks noGrp="1"/>
          </p:cNvSpPr>
          <p:nvPr>
            <p:ph type="title" idx="2"/>
          </p:nvPr>
        </p:nvSpPr>
        <p:spPr>
          <a:xfrm>
            <a:off x="953856" y="3746248"/>
            <a:ext cx="1824236"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bg1"/>
                </a:solidFill>
              </a:rPr>
              <a:t>Dataset</a:t>
            </a:r>
            <a:endParaRPr dirty="0">
              <a:solidFill>
                <a:schemeClr val="bg1"/>
              </a:solidFill>
            </a:endParaRPr>
          </a:p>
        </p:txBody>
      </p:sp>
      <p:sp>
        <p:nvSpPr>
          <p:cNvPr id="368" name="Google Shape;368;p32"/>
          <p:cNvSpPr txBox="1">
            <a:spLocks noGrp="1"/>
          </p:cNvSpPr>
          <p:nvPr>
            <p:ph type="title" idx="4"/>
          </p:nvPr>
        </p:nvSpPr>
        <p:spPr>
          <a:xfrm>
            <a:off x="3239216" y="3763463"/>
            <a:ext cx="2670093"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bg1"/>
                </a:solidFill>
              </a:rPr>
              <a:t>Data Exploration</a:t>
            </a:r>
            <a:endParaRPr dirty="0">
              <a:solidFill>
                <a:schemeClr val="bg1"/>
              </a:solidFill>
            </a:endParaRPr>
          </a:p>
        </p:txBody>
      </p:sp>
      <p:sp>
        <p:nvSpPr>
          <p:cNvPr id="369" name="Google Shape;369;p32"/>
          <p:cNvSpPr txBox="1">
            <a:spLocks noGrp="1"/>
          </p:cNvSpPr>
          <p:nvPr>
            <p:ph type="title" idx="6"/>
          </p:nvPr>
        </p:nvSpPr>
        <p:spPr>
          <a:xfrm>
            <a:off x="3419250" y="2205633"/>
            <a:ext cx="2490059"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bg1"/>
                </a:solidFill>
              </a:rPr>
              <a:t>Problem Domain</a:t>
            </a:r>
            <a:endParaRPr dirty="0">
              <a:solidFill>
                <a:schemeClr val="bg1"/>
              </a:solidFill>
            </a:endParaRPr>
          </a:p>
        </p:txBody>
      </p:sp>
      <p:sp>
        <p:nvSpPr>
          <p:cNvPr id="370" name="Google Shape;370;p32"/>
          <p:cNvSpPr txBox="1">
            <a:spLocks noGrp="1"/>
          </p:cNvSpPr>
          <p:nvPr>
            <p:ph type="title" idx="13"/>
          </p:nvPr>
        </p:nvSpPr>
        <p:spPr>
          <a:xfrm>
            <a:off x="1415374" y="3212885"/>
            <a:ext cx="901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371" name="Google Shape;371;p32"/>
          <p:cNvSpPr txBox="1">
            <a:spLocks noGrp="1"/>
          </p:cNvSpPr>
          <p:nvPr>
            <p:ph type="title" idx="14"/>
          </p:nvPr>
        </p:nvSpPr>
        <p:spPr>
          <a:xfrm>
            <a:off x="4121401" y="1715158"/>
            <a:ext cx="901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73" name="Google Shape;373;p32"/>
          <p:cNvSpPr txBox="1">
            <a:spLocks noGrp="1"/>
          </p:cNvSpPr>
          <p:nvPr>
            <p:ph type="title" idx="17"/>
          </p:nvPr>
        </p:nvSpPr>
        <p:spPr>
          <a:xfrm>
            <a:off x="6125276" y="2205633"/>
            <a:ext cx="23055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bg1"/>
                </a:solidFill>
              </a:rPr>
              <a:t>Project Scope</a:t>
            </a:r>
            <a:endParaRPr dirty="0">
              <a:solidFill>
                <a:schemeClr val="bg1"/>
              </a:solidFill>
            </a:endParaRPr>
          </a:p>
        </p:txBody>
      </p:sp>
      <p:sp>
        <p:nvSpPr>
          <p:cNvPr id="375" name="Google Shape;375;p32"/>
          <p:cNvSpPr txBox="1">
            <a:spLocks noGrp="1"/>
          </p:cNvSpPr>
          <p:nvPr>
            <p:ph type="title" idx="19"/>
          </p:nvPr>
        </p:nvSpPr>
        <p:spPr>
          <a:xfrm>
            <a:off x="6827426" y="3212885"/>
            <a:ext cx="901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376" name="Google Shape;376;p32"/>
          <p:cNvSpPr txBox="1">
            <a:spLocks noGrp="1"/>
          </p:cNvSpPr>
          <p:nvPr>
            <p:ph type="title" idx="20"/>
          </p:nvPr>
        </p:nvSpPr>
        <p:spPr>
          <a:xfrm>
            <a:off x="6827426" y="1715158"/>
            <a:ext cx="901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793"/>
        <p:cNvGrpSpPr/>
        <p:nvPr/>
      </p:nvGrpSpPr>
      <p:grpSpPr>
        <a:xfrm>
          <a:off x="0" y="0"/>
          <a:ext cx="0" cy="0"/>
          <a:chOff x="0" y="0"/>
          <a:chExt cx="0" cy="0"/>
        </a:xfrm>
      </p:grpSpPr>
      <p:sp>
        <p:nvSpPr>
          <p:cNvPr id="794" name="Google Shape;794;p42"/>
          <p:cNvSpPr/>
          <p:nvPr/>
        </p:nvSpPr>
        <p:spPr>
          <a:xfrm>
            <a:off x="713225" y="318850"/>
            <a:ext cx="7704000" cy="835125"/>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2"/>
          <p:cNvSpPr txBox="1">
            <a:spLocks noGrp="1"/>
          </p:cNvSpPr>
          <p:nvPr>
            <p:ph type="title"/>
          </p:nvPr>
        </p:nvSpPr>
        <p:spPr>
          <a:xfrm>
            <a:off x="776025" y="458975"/>
            <a:ext cx="7489158"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Displaying number of unique values </a:t>
            </a:r>
            <a:r>
              <a:rPr lang="en-US" dirty="0"/>
              <a:t>in </a:t>
            </a:r>
            <a:r>
              <a:rPr lang="en" dirty="0"/>
              <a:t>each column</a:t>
            </a:r>
            <a:endParaRPr dirty="0"/>
          </a:p>
        </p:txBody>
      </p:sp>
      <p:pic>
        <p:nvPicPr>
          <p:cNvPr id="3" name="Picture 2" descr="A screenshot of a computer&#10;&#10;Description automatically generated">
            <a:extLst>
              <a:ext uri="{FF2B5EF4-FFF2-40B4-BE49-F238E27FC236}">
                <a16:creationId xmlns:a16="http://schemas.microsoft.com/office/drawing/2014/main" id="{06776ECF-1FC3-DDD1-5819-0A27028BC6C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72290" y="1368650"/>
            <a:ext cx="5112000" cy="3457702"/>
          </a:xfrm>
          <a:prstGeom prst="rect">
            <a:avLst/>
          </a:prstGeom>
        </p:spPr>
      </p:pic>
      <p:pic>
        <p:nvPicPr>
          <p:cNvPr id="4" name="Picture 3" descr="A black rectangular object with white text&#10;&#10;Description automatically generated">
            <a:extLst>
              <a:ext uri="{FF2B5EF4-FFF2-40B4-BE49-F238E27FC236}">
                <a16:creationId xmlns:a16="http://schemas.microsoft.com/office/drawing/2014/main" id="{B08E70AE-5CE7-F575-2989-9CD9343F4CE7}"/>
              </a:ext>
            </a:extLst>
          </p:cNvPr>
          <p:cNvPicPr>
            <a:picLocks noChangeAspect="1"/>
          </p:cNvPicPr>
          <p:nvPr/>
        </p:nvPicPr>
        <p:blipFill>
          <a:blip r:embed="rId4" cstate="print">
            <a:extLst>
              <a:ext uri="{28A0092B-C50C-407E-A947-70E740481C1C}">
                <a14:useLocalDpi xmlns:a14="http://schemas.microsoft.com/office/drawing/2010/main" val="0"/>
              </a:ext>
            </a:extLst>
          </a:blip>
          <a:srcRect r="64545"/>
          <a:stretch/>
        </p:blipFill>
        <p:spPr>
          <a:xfrm>
            <a:off x="4242097" y="2729070"/>
            <a:ext cx="2107306" cy="1783080"/>
          </a:xfrm>
          <a:prstGeom prst="rect">
            <a:avLst/>
          </a:prstGeom>
        </p:spPr>
      </p:pic>
    </p:spTree>
    <p:extLst>
      <p:ext uri="{BB962C8B-B14F-4D97-AF65-F5344CB8AC3E}">
        <p14:creationId xmlns:p14="http://schemas.microsoft.com/office/powerpoint/2010/main" val="3837893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793"/>
        <p:cNvGrpSpPr/>
        <p:nvPr/>
      </p:nvGrpSpPr>
      <p:grpSpPr>
        <a:xfrm>
          <a:off x="0" y="0"/>
          <a:ext cx="0" cy="0"/>
          <a:chOff x="0" y="0"/>
          <a:chExt cx="0" cy="0"/>
        </a:xfrm>
      </p:grpSpPr>
      <p:sp>
        <p:nvSpPr>
          <p:cNvPr id="794" name="Google Shape;794;p42"/>
          <p:cNvSpPr/>
          <p:nvPr/>
        </p:nvSpPr>
        <p:spPr>
          <a:xfrm>
            <a:off x="713225" y="318850"/>
            <a:ext cx="7704000" cy="835125"/>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2"/>
          <p:cNvSpPr txBox="1">
            <a:spLocks noGrp="1"/>
          </p:cNvSpPr>
          <p:nvPr>
            <p:ph type="title"/>
          </p:nvPr>
        </p:nvSpPr>
        <p:spPr>
          <a:xfrm>
            <a:off x="776025" y="458975"/>
            <a:ext cx="7489158"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Checking for missing values and displaying the sum of null values </a:t>
            </a:r>
            <a:endParaRPr dirty="0"/>
          </a:p>
        </p:txBody>
      </p:sp>
      <p:pic>
        <p:nvPicPr>
          <p:cNvPr id="2" name="Picture 1" descr="A screenshot of a computer&#10;&#10;Description automatically generated">
            <a:extLst>
              <a:ext uri="{FF2B5EF4-FFF2-40B4-BE49-F238E27FC236}">
                <a16:creationId xmlns:a16="http://schemas.microsoft.com/office/drawing/2014/main" id="{7EDA160A-1C14-9049-1E44-6FE3C4702A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64604" y="1294100"/>
            <a:ext cx="5112000" cy="3279690"/>
          </a:xfrm>
          <a:prstGeom prst="rect">
            <a:avLst/>
          </a:prstGeom>
        </p:spPr>
      </p:pic>
      <p:pic>
        <p:nvPicPr>
          <p:cNvPr id="4" name="Picture 3" descr="A black rectangular object with white text&#10;&#10;Description automatically generated">
            <a:extLst>
              <a:ext uri="{FF2B5EF4-FFF2-40B4-BE49-F238E27FC236}">
                <a16:creationId xmlns:a16="http://schemas.microsoft.com/office/drawing/2014/main" id="{C1B7FD15-2990-6B5C-68A8-E849ACF7FE8A}"/>
              </a:ext>
            </a:extLst>
          </p:cNvPr>
          <p:cNvPicPr>
            <a:picLocks noChangeAspect="1"/>
          </p:cNvPicPr>
          <p:nvPr/>
        </p:nvPicPr>
        <p:blipFill>
          <a:blip r:embed="rId4" cstate="print">
            <a:extLst>
              <a:ext uri="{28A0092B-C50C-407E-A947-70E740481C1C}">
                <a14:useLocalDpi xmlns:a14="http://schemas.microsoft.com/office/drawing/2010/main" val="0"/>
              </a:ext>
            </a:extLst>
          </a:blip>
          <a:srcRect r="65143"/>
          <a:stretch/>
        </p:blipFill>
        <p:spPr>
          <a:xfrm>
            <a:off x="4264129" y="2243101"/>
            <a:ext cx="2033930" cy="2136775"/>
          </a:xfrm>
          <a:prstGeom prst="rect">
            <a:avLst/>
          </a:prstGeom>
        </p:spPr>
      </p:pic>
    </p:spTree>
    <p:extLst>
      <p:ext uri="{BB962C8B-B14F-4D97-AF65-F5344CB8AC3E}">
        <p14:creationId xmlns:p14="http://schemas.microsoft.com/office/powerpoint/2010/main" val="4071360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395"/>
        <p:cNvGrpSpPr/>
        <p:nvPr/>
      </p:nvGrpSpPr>
      <p:grpSpPr>
        <a:xfrm>
          <a:off x="0" y="0"/>
          <a:ext cx="0" cy="0"/>
          <a:chOff x="0" y="0"/>
          <a:chExt cx="0" cy="0"/>
        </a:xfrm>
      </p:grpSpPr>
      <p:sp>
        <p:nvSpPr>
          <p:cNvPr id="396" name="Google Shape;396;p33"/>
          <p:cNvSpPr/>
          <p:nvPr/>
        </p:nvSpPr>
        <p:spPr>
          <a:xfrm>
            <a:off x="1339813" y="1228150"/>
            <a:ext cx="2911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txBox="1">
            <a:spLocks noGrp="1"/>
          </p:cNvSpPr>
          <p:nvPr>
            <p:ph type="title"/>
          </p:nvPr>
        </p:nvSpPr>
        <p:spPr>
          <a:xfrm>
            <a:off x="4491888" y="2143490"/>
            <a:ext cx="4009777" cy="111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1"/>
                </a:solidFill>
              </a:rPr>
              <a:t>Model Selection</a:t>
            </a:r>
            <a:endParaRPr dirty="0">
              <a:solidFill>
                <a:schemeClr val="bg1"/>
              </a:solidFill>
            </a:endParaRPr>
          </a:p>
        </p:txBody>
      </p:sp>
      <p:sp>
        <p:nvSpPr>
          <p:cNvPr id="399" name="Google Shape;399;p33"/>
          <p:cNvSpPr txBox="1">
            <a:spLocks noGrp="1"/>
          </p:cNvSpPr>
          <p:nvPr>
            <p:ph type="title" idx="2"/>
          </p:nvPr>
        </p:nvSpPr>
        <p:spPr>
          <a:xfrm>
            <a:off x="1810785" y="1872250"/>
            <a:ext cx="1969555" cy="118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06</a:t>
            </a:r>
            <a:endParaRPr dirty="0"/>
          </a:p>
        </p:txBody>
      </p:sp>
    </p:spTree>
    <p:extLst>
      <p:ext uri="{BB962C8B-B14F-4D97-AF65-F5344CB8AC3E}">
        <p14:creationId xmlns:p14="http://schemas.microsoft.com/office/powerpoint/2010/main" val="908806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693"/>
        <p:cNvGrpSpPr/>
        <p:nvPr/>
      </p:nvGrpSpPr>
      <p:grpSpPr>
        <a:xfrm>
          <a:off x="0" y="0"/>
          <a:ext cx="0" cy="0"/>
          <a:chOff x="0" y="0"/>
          <a:chExt cx="0" cy="0"/>
        </a:xfrm>
      </p:grpSpPr>
      <p:sp>
        <p:nvSpPr>
          <p:cNvPr id="694" name="Google Shape;694;p40"/>
          <p:cNvSpPr/>
          <p:nvPr/>
        </p:nvSpPr>
        <p:spPr>
          <a:xfrm>
            <a:off x="697590" y="1553404"/>
            <a:ext cx="913800" cy="9231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696" name="Google Shape;696;p40"/>
          <p:cNvSpPr/>
          <p:nvPr/>
        </p:nvSpPr>
        <p:spPr>
          <a:xfrm>
            <a:off x="7512290" y="1553404"/>
            <a:ext cx="913800" cy="9231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697" name="Google Shape;697;p40"/>
          <p:cNvSpPr/>
          <p:nvPr/>
        </p:nvSpPr>
        <p:spPr>
          <a:xfrm>
            <a:off x="5375265" y="3102804"/>
            <a:ext cx="913800" cy="9231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698" name="Google Shape;698;p40"/>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699" name="Google Shape;699;p40"/>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rPr>
              <a:t>Selected Algorithms</a:t>
            </a:r>
            <a:endParaRPr dirty="0">
              <a:solidFill>
                <a:schemeClr val="bg1"/>
              </a:solidFill>
            </a:endParaRPr>
          </a:p>
        </p:txBody>
      </p:sp>
      <p:sp>
        <p:nvSpPr>
          <p:cNvPr id="700" name="Google Shape;700;p40"/>
          <p:cNvSpPr txBox="1">
            <a:spLocks noGrp="1"/>
          </p:cNvSpPr>
          <p:nvPr>
            <p:ph type="subTitle" idx="1"/>
          </p:nvPr>
        </p:nvSpPr>
        <p:spPr>
          <a:xfrm>
            <a:off x="1895687" y="1859719"/>
            <a:ext cx="2460233" cy="457200"/>
          </a:xfrm>
          <a:prstGeom prst="rect">
            <a:avLst/>
          </a:prstGeom>
        </p:spPr>
        <p:txBody>
          <a:bodyPr spcFirstLastPara="1" wrap="square" lIns="0" tIns="91425" rIns="0" bIns="91425" anchor="b" anchorCtr="0">
            <a:noAutofit/>
          </a:bodyPr>
          <a:lstStyle/>
          <a:p>
            <a:pPr marL="0" lvl="0" indent="0" algn="l" rtl="0">
              <a:spcBef>
                <a:spcPts val="0"/>
              </a:spcBef>
              <a:spcAft>
                <a:spcPts val="0"/>
              </a:spcAft>
              <a:buNone/>
            </a:pPr>
            <a:r>
              <a:rPr lang="en" dirty="0">
                <a:solidFill>
                  <a:schemeClr val="bg1"/>
                </a:solidFill>
              </a:rPr>
              <a:t>K-Nearest Neighbors (KNN)</a:t>
            </a:r>
            <a:endParaRPr dirty="0">
              <a:solidFill>
                <a:schemeClr val="bg1"/>
              </a:solidFill>
            </a:endParaRPr>
          </a:p>
        </p:txBody>
      </p:sp>
      <p:sp>
        <p:nvSpPr>
          <p:cNvPr id="701" name="Google Shape;701;p40"/>
          <p:cNvSpPr txBox="1">
            <a:spLocks noGrp="1"/>
          </p:cNvSpPr>
          <p:nvPr>
            <p:ph type="subTitle" idx="2"/>
          </p:nvPr>
        </p:nvSpPr>
        <p:spPr>
          <a:xfrm>
            <a:off x="1893587" y="2179314"/>
            <a:ext cx="2315400" cy="484500"/>
          </a:xfrm>
          <a:prstGeom prst="rect">
            <a:avLst/>
          </a:prstGeom>
        </p:spPr>
        <p:txBody>
          <a:bodyPr spcFirstLastPara="1" wrap="square" lIns="0" tIns="91425" rIns="0" bIns="91425" anchor="t" anchorCtr="0">
            <a:noAutofit/>
          </a:bodyPr>
          <a:lstStyle/>
          <a:p>
            <a:pPr marL="0" lvl="0" indent="0" algn="l" rtl="0">
              <a:spcBef>
                <a:spcPts val="0"/>
              </a:spcBef>
              <a:spcAft>
                <a:spcPts val="0"/>
              </a:spcAft>
              <a:buNone/>
            </a:pPr>
            <a:r>
              <a:rPr lang="en" dirty="0">
                <a:solidFill>
                  <a:schemeClr val="bg1"/>
                </a:solidFill>
              </a:rPr>
              <a:t>Due to pattern recognition</a:t>
            </a:r>
            <a:endParaRPr dirty="0">
              <a:solidFill>
                <a:schemeClr val="bg1"/>
              </a:solidFill>
            </a:endParaRPr>
          </a:p>
        </p:txBody>
      </p:sp>
      <p:sp>
        <p:nvSpPr>
          <p:cNvPr id="702" name="Google Shape;702;p40"/>
          <p:cNvSpPr txBox="1">
            <a:spLocks noGrp="1"/>
          </p:cNvSpPr>
          <p:nvPr>
            <p:ph type="subTitle" idx="3"/>
          </p:nvPr>
        </p:nvSpPr>
        <p:spPr>
          <a:xfrm>
            <a:off x="4901789" y="1553404"/>
            <a:ext cx="2326200" cy="457200"/>
          </a:xfrm>
          <a:prstGeom prst="rect">
            <a:avLst/>
          </a:prstGeom>
        </p:spPr>
        <p:txBody>
          <a:bodyPr spcFirstLastPara="1" wrap="square" lIns="0" tIns="91425" rIns="0" bIns="91425" anchor="b" anchorCtr="0">
            <a:noAutofit/>
          </a:bodyPr>
          <a:lstStyle/>
          <a:p>
            <a:pPr marL="0" lvl="0" indent="0" algn="r" rtl="0">
              <a:spcBef>
                <a:spcPts val="0"/>
              </a:spcBef>
              <a:spcAft>
                <a:spcPts val="0"/>
              </a:spcAft>
              <a:buNone/>
            </a:pPr>
            <a:r>
              <a:rPr lang="en" dirty="0">
                <a:solidFill>
                  <a:schemeClr val="bg1"/>
                </a:solidFill>
              </a:rPr>
              <a:t>Random Forest</a:t>
            </a:r>
            <a:endParaRPr dirty="0">
              <a:solidFill>
                <a:schemeClr val="bg1"/>
              </a:solidFill>
            </a:endParaRPr>
          </a:p>
        </p:txBody>
      </p:sp>
      <p:sp>
        <p:nvSpPr>
          <p:cNvPr id="703" name="Google Shape;703;p40"/>
          <p:cNvSpPr txBox="1">
            <a:spLocks noGrp="1"/>
          </p:cNvSpPr>
          <p:nvPr>
            <p:ph type="subTitle" idx="4"/>
          </p:nvPr>
        </p:nvSpPr>
        <p:spPr>
          <a:xfrm>
            <a:off x="4760221" y="1915655"/>
            <a:ext cx="2467772" cy="484500"/>
          </a:xfrm>
          <a:prstGeom prst="rect">
            <a:avLst/>
          </a:prstGeom>
        </p:spPr>
        <p:txBody>
          <a:bodyPr spcFirstLastPara="1" wrap="square" lIns="0" tIns="91425" rIns="0" bIns="91425" anchor="t" anchorCtr="0">
            <a:noAutofit/>
          </a:bodyPr>
          <a:lstStyle/>
          <a:p>
            <a:pPr marL="0" lvl="0" indent="0" algn="r" rtl="0">
              <a:spcBef>
                <a:spcPts val="0"/>
              </a:spcBef>
              <a:spcAft>
                <a:spcPts val="0"/>
              </a:spcAft>
              <a:buNone/>
            </a:pPr>
            <a:r>
              <a:rPr lang="en" dirty="0">
                <a:solidFill>
                  <a:schemeClr val="bg1"/>
                </a:solidFill>
              </a:rPr>
              <a:t>Leverages ensemble learning for improved accuracy</a:t>
            </a:r>
            <a:endParaRPr dirty="0">
              <a:solidFill>
                <a:schemeClr val="bg1"/>
              </a:solidFill>
            </a:endParaRPr>
          </a:p>
        </p:txBody>
      </p:sp>
      <p:sp>
        <p:nvSpPr>
          <p:cNvPr id="706" name="Google Shape;706;p40"/>
          <p:cNvSpPr txBox="1">
            <a:spLocks noGrp="1"/>
          </p:cNvSpPr>
          <p:nvPr>
            <p:ph type="subTitle" idx="7"/>
          </p:nvPr>
        </p:nvSpPr>
        <p:spPr>
          <a:xfrm>
            <a:off x="2826409" y="3287813"/>
            <a:ext cx="2326200" cy="457200"/>
          </a:xfrm>
          <a:prstGeom prst="rect">
            <a:avLst/>
          </a:prstGeom>
        </p:spPr>
        <p:txBody>
          <a:bodyPr spcFirstLastPara="1" wrap="square" lIns="0" tIns="91425" rIns="0" bIns="91425" anchor="b" anchorCtr="0">
            <a:noAutofit/>
          </a:bodyPr>
          <a:lstStyle/>
          <a:p>
            <a:pPr marL="0" lvl="0" indent="0" algn="r" rtl="0">
              <a:spcBef>
                <a:spcPts val="0"/>
              </a:spcBef>
              <a:spcAft>
                <a:spcPts val="0"/>
              </a:spcAft>
              <a:buNone/>
            </a:pPr>
            <a:r>
              <a:rPr lang="en" dirty="0">
                <a:solidFill>
                  <a:schemeClr val="bg1"/>
                </a:solidFill>
              </a:rPr>
              <a:t>S</a:t>
            </a:r>
            <a:r>
              <a:rPr lang="en-US" dirty="0">
                <a:solidFill>
                  <a:schemeClr val="bg1"/>
                </a:solidFill>
              </a:rPr>
              <a:t>u</a:t>
            </a:r>
            <a:r>
              <a:rPr lang="en" dirty="0">
                <a:solidFill>
                  <a:schemeClr val="bg1"/>
                </a:solidFill>
              </a:rPr>
              <a:t>pport Vector Machines (SVM)</a:t>
            </a:r>
            <a:endParaRPr dirty="0">
              <a:solidFill>
                <a:schemeClr val="bg1"/>
              </a:solidFill>
            </a:endParaRPr>
          </a:p>
        </p:txBody>
      </p:sp>
      <p:sp>
        <p:nvSpPr>
          <p:cNvPr id="707" name="Google Shape;707;p40"/>
          <p:cNvSpPr txBox="1">
            <a:spLocks noGrp="1"/>
          </p:cNvSpPr>
          <p:nvPr>
            <p:ph type="subTitle" idx="8"/>
          </p:nvPr>
        </p:nvSpPr>
        <p:spPr>
          <a:xfrm>
            <a:off x="2837941" y="3574596"/>
            <a:ext cx="2326200" cy="484500"/>
          </a:xfrm>
          <a:prstGeom prst="rect">
            <a:avLst/>
          </a:prstGeom>
        </p:spPr>
        <p:txBody>
          <a:bodyPr spcFirstLastPara="1" wrap="square" lIns="0" tIns="91425" rIns="0" bIns="91425" anchor="t" anchorCtr="0">
            <a:noAutofit/>
          </a:bodyPr>
          <a:lstStyle/>
          <a:p>
            <a:pPr marL="0" lvl="0" indent="0" algn="r" rtl="0">
              <a:spcBef>
                <a:spcPts val="0"/>
              </a:spcBef>
              <a:spcAft>
                <a:spcPts val="0"/>
              </a:spcAft>
              <a:buNone/>
            </a:pPr>
            <a:r>
              <a:rPr lang="en" dirty="0">
                <a:solidFill>
                  <a:schemeClr val="bg1"/>
                </a:solidFill>
              </a:rPr>
              <a:t>Handles complex data patterns</a:t>
            </a:r>
            <a:endParaRPr dirty="0">
              <a:solidFill>
                <a:schemeClr val="bg1"/>
              </a:solidFill>
            </a:endParaRPr>
          </a:p>
        </p:txBody>
      </p:sp>
      <p:grpSp>
        <p:nvGrpSpPr>
          <p:cNvPr id="723" name="Google Shape;723;p40"/>
          <p:cNvGrpSpPr/>
          <p:nvPr/>
        </p:nvGrpSpPr>
        <p:grpSpPr>
          <a:xfrm>
            <a:off x="7663229" y="1711803"/>
            <a:ext cx="611927" cy="600334"/>
            <a:chOff x="-1183550" y="3586525"/>
            <a:chExt cx="296175" cy="290550"/>
          </a:xfrm>
        </p:grpSpPr>
        <p:sp>
          <p:nvSpPr>
            <p:cNvPr id="724" name="Google Shape;724;p40"/>
            <p:cNvSpPr/>
            <p:nvPr/>
          </p:nvSpPr>
          <p:spPr>
            <a:xfrm>
              <a:off x="-927575" y="3671500"/>
              <a:ext cx="40200" cy="16575"/>
            </a:xfrm>
            <a:custGeom>
              <a:avLst/>
              <a:gdLst/>
              <a:ahLst/>
              <a:cxnLst/>
              <a:rect l="l" t="t" r="r" b="b"/>
              <a:pathLst>
                <a:path w="1608" h="663" extrusionOk="0">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725" name="Google Shape;725;p40"/>
            <p:cNvSpPr/>
            <p:nvPr/>
          </p:nvSpPr>
          <p:spPr>
            <a:xfrm>
              <a:off x="-1183550" y="3671500"/>
              <a:ext cx="39400" cy="16575"/>
            </a:xfrm>
            <a:custGeom>
              <a:avLst/>
              <a:gdLst/>
              <a:ahLst/>
              <a:cxnLst/>
              <a:rect l="l" t="t" r="r" b="b"/>
              <a:pathLst>
                <a:path w="1576" h="663" extrusionOk="0">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726" name="Google Shape;726;p40"/>
            <p:cNvSpPr/>
            <p:nvPr/>
          </p:nvSpPr>
          <p:spPr>
            <a:xfrm>
              <a:off x="-944250" y="3603025"/>
              <a:ext cx="39525" cy="26375"/>
            </a:xfrm>
            <a:custGeom>
              <a:avLst/>
              <a:gdLst/>
              <a:ahLst/>
              <a:cxnLst/>
              <a:rect l="l" t="t" r="r" b="b"/>
              <a:pathLst>
                <a:path w="1581" h="1055" extrusionOk="0">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727" name="Google Shape;727;p40"/>
            <p:cNvSpPr/>
            <p:nvPr/>
          </p:nvSpPr>
          <p:spPr>
            <a:xfrm>
              <a:off x="-1166200" y="3731225"/>
              <a:ext cx="39700" cy="26075"/>
            </a:xfrm>
            <a:custGeom>
              <a:avLst/>
              <a:gdLst/>
              <a:ahLst/>
              <a:cxnLst/>
              <a:rect l="l" t="t" r="r" b="b"/>
              <a:pathLst>
                <a:path w="1588" h="1043" extrusionOk="0">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728" name="Google Shape;728;p40"/>
            <p:cNvSpPr/>
            <p:nvPr/>
          </p:nvSpPr>
          <p:spPr>
            <a:xfrm>
              <a:off x="-944925" y="3730950"/>
              <a:ext cx="40200" cy="26375"/>
            </a:xfrm>
            <a:custGeom>
              <a:avLst/>
              <a:gdLst/>
              <a:ahLst/>
              <a:cxnLst/>
              <a:rect l="l" t="t" r="r" b="b"/>
              <a:pathLst>
                <a:path w="1608" h="1055" extrusionOk="0">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729" name="Google Shape;729;p40"/>
            <p:cNvSpPr/>
            <p:nvPr/>
          </p:nvSpPr>
          <p:spPr>
            <a:xfrm>
              <a:off x="-1167000" y="3603025"/>
              <a:ext cx="40200" cy="26375"/>
            </a:xfrm>
            <a:custGeom>
              <a:avLst/>
              <a:gdLst/>
              <a:ahLst/>
              <a:cxnLst/>
              <a:rect l="l" t="t" r="r" b="b"/>
              <a:pathLst>
                <a:path w="1608" h="1055" extrusionOk="0">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730" name="Google Shape;730;p40"/>
            <p:cNvSpPr/>
            <p:nvPr/>
          </p:nvSpPr>
          <p:spPr>
            <a:xfrm>
              <a:off x="-1065400" y="3658900"/>
              <a:ext cx="59875" cy="77200"/>
            </a:xfrm>
            <a:custGeom>
              <a:avLst/>
              <a:gdLst/>
              <a:ahLst/>
              <a:cxnLst/>
              <a:rect l="l" t="t" r="r" b="b"/>
              <a:pathLst>
                <a:path w="2395" h="3088" extrusionOk="0">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731" name="Google Shape;731;p40"/>
            <p:cNvSpPr/>
            <p:nvPr/>
          </p:nvSpPr>
          <p:spPr>
            <a:xfrm>
              <a:off x="-1078000" y="3809325"/>
              <a:ext cx="85075" cy="67750"/>
            </a:xfrm>
            <a:custGeom>
              <a:avLst/>
              <a:gdLst/>
              <a:ahLst/>
              <a:cxnLst/>
              <a:rect l="l" t="t" r="r" b="b"/>
              <a:pathLst>
                <a:path w="3403" h="2710" extrusionOk="0">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732" name="Google Shape;732;p40"/>
            <p:cNvSpPr/>
            <p:nvPr/>
          </p:nvSpPr>
          <p:spPr>
            <a:xfrm>
              <a:off x="-1135500" y="3586525"/>
              <a:ext cx="193775" cy="204700"/>
            </a:xfrm>
            <a:custGeom>
              <a:avLst/>
              <a:gdLst/>
              <a:ahLst/>
              <a:cxnLst/>
              <a:rect l="l" t="t" r="r" b="b"/>
              <a:pathLst>
                <a:path w="7751" h="8188" extrusionOk="0">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nvGrpSpPr>
          <p:cNvPr id="733" name="Google Shape;733;p40"/>
          <p:cNvGrpSpPr/>
          <p:nvPr/>
        </p:nvGrpSpPr>
        <p:grpSpPr>
          <a:xfrm>
            <a:off x="5529446" y="3277917"/>
            <a:ext cx="605419" cy="572906"/>
            <a:chOff x="-1592325" y="3957400"/>
            <a:chExt cx="293025" cy="277275"/>
          </a:xfrm>
        </p:grpSpPr>
        <p:sp>
          <p:nvSpPr>
            <p:cNvPr id="734" name="Google Shape;734;p40"/>
            <p:cNvSpPr/>
            <p:nvPr/>
          </p:nvSpPr>
          <p:spPr>
            <a:xfrm>
              <a:off x="-1591550" y="3957400"/>
              <a:ext cx="292250" cy="68550"/>
            </a:xfrm>
            <a:custGeom>
              <a:avLst/>
              <a:gdLst/>
              <a:ahLst/>
              <a:cxnLst/>
              <a:rect l="l" t="t" r="r" b="b"/>
              <a:pathLst>
                <a:path w="11690" h="2742" extrusionOk="0">
                  <a:moveTo>
                    <a:pt x="9894" y="1355"/>
                  </a:moveTo>
                  <a:cubicBezTo>
                    <a:pt x="10335" y="1355"/>
                    <a:pt x="10366" y="2017"/>
                    <a:pt x="9894" y="2017"/>
                  </a:cubicBezTo>
                  <a:lnTo>
                    <a:pt x="5798" y="2017"/>
                  </a:lnTo>
                  <a:cubicBezTo>
                    <a:pt x="5778" y="2019"/>
                    <a:pt x="5759" y="2021"/>
                    <a:pt x="5741" y="2021"/>
                  </a:cubicBezTo>
                  <a:cubicBezTo>
                    <a:pt x="5326" y="2021"/>
                    <a:pt x="5345" y="1355"/>
                    <a:pt x="5798" y="1355"/>
                  </a:cubicBezTo>
                  <a:close/>
                  <a:moveTo>
                    <a:pt x="1671" y="1355"/>
                  </a:moveTo>
                  <a:cubicBezTo>
                    <a:pt x="1860" y="1355"/>
                    <a:pt x="2017" y="1513"/>
                    <a:pt x="2017" y="1702"/>
                  </a:cubicBezTo>
                  <a:cubicBezTo>
                    <a:pt x="2017" y="1891"/>
                    <a:pt x="1860" y="2048"/>
                    <a:pt x="1671" y="2048"/>
                  </a:cubicBezTo>
                  <a:cubicBezTo>
                    <a:pt x="1482" y="2048"/>
                    <a:pt x="1324" y="1891"/>
                    <a:pt x="1324" y="1702"/>
                  </a:cubicBezTo>
                  <a:cubicBezTo>
                    <a:pt x="1356" y="1513"/>
                    <a:pt x="1513" y="1355"/>
                    <a:pt x="1671" y="1355"/>
                  </a:cubicBezTo>
                  <a:close/>
                  <a:moveTo>
                    <a:pt x="3057" y="1355"/>
                  </a:moveTo>
                  <a:cubicBezTo>
                    <a:pt x="3246" y="1355"/>
                    <a:pt x="3404" y="1513"/>
                    <a:pt x="3404" y="1702"/>
                  </a:cubicBezTo>
                  <a:cubicBezTo>
                    <a:pt x="3404" y="1891"/>
                    <a:pt x="3246" y="2048"/>
                    <a:pt x="3057" y="2048"/>
                  </a:cubicBezTo>
                  <a:cubicBezTo>
                    <a:pt x="2836" y="2048"/>
                    <a:pt x="2679" y="1891"/>
                    <a:pt x="2679" y="1702"/>
                  </a:cubicBezTo>
                  <a:cubicBezTo>
                    <a:pt x="2679" y="1513"/>
                    <a:pt x="2836" y="1355"/>
                    <a:pt x="3057" y="1355"/>
                  </a:cubicBezTo>
                  <a:close/>
                  <a:moveTo>
                    <a:pt x="4412" y="1355"/>
                  </a:moveTo>
                  <a:cubicBezTo>
                    <a:pt x="4632" y="1355"/>
                    <a:pt x="4790" y="1513"/>
                    <a:pt x="4790" y="1702"/>
                  </a:cubicBezTo>
                  <a:cubicBezTo>
                    <a:pt x="4790" y="1891"/>
                    <a:pt x="4632" y="2048"/>
                    <a:pt x="4412" y="2048"/>
                  </a:cubicBezTo>
                  <a:cubicBezTo>
                    <a:pt x="4223" y="2048"/>
                    <a:pt x="4065" y="1891"/>
                    <a:pt x="4065" y="1702"/>
                  </a:cubicBezTo>
                  <a:cubicBezTo>
                    <a:pt x="4065" y="1513"/>
                    <a:pt x="4223" y="1355"/>
                    <a:pt x="4412" y="1355"/>
                  </a:cubicBezTo>
                  <a:close/>
                  <a:moveTo>
                    <a:pt x="1041" y="0"/>
                  </a:moveTo>
                  <a:cubicBezTo>
                    <a:pt x="474" y="0"/>
                    <a:pt x="1" y="473"/>
                    <a:pt x="1" y="1040"/>
                  </a:cubicBezTo>
                  <a:lnTo>
                    <a:pt x="1" y="2741"/>
                  </a:lnTo>
                  <a:lnTo>
                    <a:pt x="11689" y="2741"/>
                  </a:lnTo>
                  <a:lnTo>
                    <a:pt x="11689" y="1040"/>
                  </a:lnTo>
                  <a:cubicBezTo>
                    <a:pt x="11689" y="505"/>
                    <a:pt x="11154" y="0"/>
                    <a:pt x="106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735" name="Google Shape;735;p40"/>
            <p:cNvSpPr/>
            <p:nvPr/>
          </p:nvSpPr>
          <p:spPr>
            <a:xfrm>
              <a:off x="-1592325" y="4043250"/>
              <a:ext cx="291450" cy="171725"/>
            </a:xfrm>
            <a:custGeom>
              <a:avLst/>
              <a:gdLst/>
              <a:ahLst/>
              <a:cxnLst/>
              <a:rect l="l" t="t" r="r" b="b"/>
              <a:pathLst>
                <a:path w="11658" h="6869" extrusionOk="0">
                  <a:moveTo>
                    <a:pt x="0" y="0"/>
                  </a:moveTo>
                  <a:lnTo>
                    <a:pt x="0" y="5829"/>
                  </a:lnTo>
                  <a:cubicBezTo>
                    <a:pt x="0" y="6396"/>
                    <a:pt x="473" y="6869"/>
                    <a:pt x="1040" y="6869"/>
                  </a:cubicBezTo>
                  <a:lnTo>
                    <a:pt x="2867" y="6869"/>
                  </a:lnTo>
                  <a:lnTo>
                    <a:pt x="2647" y="6616"/>
                  </a:lnTo>
                  <a:cubicBezTo>
                    <a:pt x="2521" y="6522"/>
                    <a:pt x="2521" y="6270"/>
                    <a:pt x="2647" y="6144"/>
                  </a:cubicBezTo>
                  <a:lnTo>
                    <a:pt x="2993" y="5797"/>
                  </a:lnTo>
                  <a:cubicBezTo>
                    <a:pt x="2962" y="5734"/>
                    <a:pt x="2930" y="5608"/>
                    <a:pt x="2867" y="5482"/>
                  </a:cubicBezTo>
                  <a:lnTo>
                    <a:pt x="2363" y="5482"/>
                  </a:lnTo>
                  <a:cubicBezTo>
                    <a:pt x="2174" y="5482"/>
                    <a:pt x="2017" y="5325"/>
                    <a:pt x="2017" y="5136"/>
                  </a:cubicBezTo>
                  <a:lnTo>
                    <a:pt x="2017" y="3750"/>
                  </a:lnTo>
                  <a:cubicBezTo>
                    <a:pt x="2017" y="3561"/>
                    <a:pt x="2174" y="3403"/>
                    <a:pt x="2363" y="3403"/>
                  </a:cubicBezTo>
                  <a:lnTo>
                    <a:pt x="2867" y="3403"/>
                  </a:lnTo>
                  <a:cubicBezTo>
                    <a:pt x="2930" y="3277"/>
                    <a:pt x="2962" y="3214"/>
                    <a:pt x="2993" y="3088"/>
                  </a:cubicBezTo>
                  <a:lnTo>
                    <a:pt x="2647" y="2741"/>
                  </a:lnTo>
                  <a:cubicBezTo>
                    <a:pt x="2521" y="2615"/>
                    <a:pt x="2521" y="2363"/>
                    <a:pt x="2647" y="2269"/>
                  </a:cubicBezTo>
                  <a:lnTo>
                    <a:pt x="3624" y="1261"/>
                  </a:lnTo>
                  <a:cubicBezTo>
                    <a:pt x="3687" y="1213"/>
                    <a:pt x="3773" y="1190"/>
                    <a:pt x="3860" y="1190"/>
                  </a:cubicBezTo>
                  <a:cubicBezTo>
                    <a:pt x="3946" y="1190"/>
                    <a:pt x="4033" y="1213"/>
                    <a:pt x="4096" y="1261"/>
                  </a:cubicBezTo>
                  <a:lnTo>
                    <a:pt x="4443" y="1639"/>
                  </a:lnTo>
                  <a:cubicBezTo>
                    <a:pt x="4537" y="1576"/>
                    <a:pt x="4663" y="1544"/>
                    <a:pt x="4758" y="1513"/>
                  </a:cubicBezTo>
                  <a:lnTo>
                    <a:pt x="4758" y="1009"/>
                  </a:lnTo>
                  <a:cubicBezTo>
                    <a:pt x="4758" y="788"/>
                    <a:pt x="4915" y="631"/>
                    <a:pt x="5136" y="631"/>
                  </a:cubicBezTo>
                  <a:lnTo>
                    <a:pt x="6490" y="631"/>
                  </a:lnTo>
                  <a:cubicBezTo>
                    <a:pt x="6711" y="631"/>
                    <a:pt x="6869" y="788"/>
                    <a:pt x="6869" y="1009"/>
                  </a:cubicBezTo>
                  <a:lnTo>
                    <a:pt x="6869" y="1513"/>
                  </a:lnTo>
                  <a:cubicBezTo>
                    <a:pt x="6963" y="1544"/>
                    <a:pt x="7058" y="1576"/>
                    <a:pt x="7184" y="1639"/>
                  </a:cubicBezTo>
                  <a:lnTo>
                    <a:pt x="7530" y="1261"/>
                  </a:lnTo>
                  <a:cubicBezTo>
                    <a:pt x="7593" y="1213"/>
                    <a:pt x="7680" y="1190"/>
                    <a:pt x="7766" y="1190"/>
                  </a:cubicBezTo>
                  <a:cubicBezTo>
                    <a:pt x="7853" y="1190"/>
                    <a:pt x="7940" y="1213"/>
                    <a:pt x="8003" y="1261"/>
                  </a:cubicBezTo>
                  <a:lnTo>
                    <a:pt x="8979" y="2269"/>
                  </a:lnTo>
                  <a:cubicBezTo>
                    <a:pt x="9105" y="2363"/>
                    <a:pt x="9105" y="2615"/>
                    <a:pt x="8979" y="2741"/>
                  </a:cubicBezTo>
                  <a:lnTo>
                    <a:pt x="8633" y="3088"/>
                  </a:lnTo>
                  <a:cubicBezTo>
                    <a:pt x="8664" y="3151"/>
                    <a:pt x="8696" y="3277"/>
                    <a:pt x="8759" y="3403"/>
                  </a:cubicBezTo>
                  <a:lnTo>
                    <a:pt x="9263" y="3403"/>
                  </a:lnTo>
                  <a:cubicBezTo>
                    <a:pt x="9452" y="3403"/>
                    <a:pt x="9609" y="3561"/>
                    <a:pt x="9609" y="3750"/>
                  </a:cubicBezTo>
                  <a:lnTo>
                    <a:pt x="9609" y="5136"/>
                  </a:lnTo>
                  <a:cubicBezTo>
                    <a:pt x="9609" y="5325"/>
                    <a:pt x="9452" y="5482"/>
                    <a:pt x="9263" y="5482"/>
                  </a:cubicBezTo>
                  <a:lnTo>
                    <a:pt x="8759" y="5482"/>
                  </a:lnTo>
                  <a:cubicBezTo>
                    <a:pt x="8727" y="5608"/>
                    <a:pt x="8664" y="5671"/>
                    <a:pt x="8633" y="5797"/>
                  </a:cubicBezTo>
                  <a:lnTo>
                    <a:pt x="8979" y="6144"/>
                  </a:lnTo>
                  <a:cubicBezTo>
                    <a:pt x="9105" y="6270"/>
                    <a:pt x="9105" y="6522"/>
                    <a:pt x="8979" y="6616"/>
                  </a:cubicBezTo>
                  <a:lnTo>
                    <a:pt x="8759" y="6869"/>
                  </a:lnTo>
                  <a:lnTo>
                    <a:pt x="10586" y="6869"/>
                  </a:lnTo>
                  <a:cubicBezTo>
                    <a:pt x="11153" y="6869"/>
                    <a:pt x="11657" y="6396"/>
                    <a:pt x="11657" y="5829"/>
                  </a:cubicBezTo>
                  <a:lnTo>
                    <a:pt x="116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736" name="Google Shape;736;p40"/>
            <p:cNvSpPr/>
            <p:nvPr/>
          </p:nvSpPr>
          <p:spPr>
            <a:xfrm>
              <a:off x="-1471825" y="4129100"/>
              <a:ext cx="51225" cy="51225"/>
            </a:xfrm>
            <a:custGeom>
              <a:avLst/>
              <a:gdLst/>
              <a:ahLst/>
              <a:cxnLst/>
              <a:rect l="l" t="t" r="r" b="b"/>
              <a:pathLst>
                <a:path w="2049" h="2049" extrusionOk="0">
                  <a:moveTo>
                    <a:pt x="1009" y="1"/>
                  </a:moveTo>
                  <a:cubicBezTo>
                    <a:pt x="442" y="1"/>
                    <a:pt x="1" y="473"/>
                    <a:pt x="1" y="1009"/>
                  </a:cubicBezTo>
                  <a:cubicBezTo>
                    <a:pt x="1" y="1576"/>
                    <a:pt x="442" y="2048"/>
                    <a:pt x="1009" y="2048"/>
                  </a:cubicBezTo>
                  <a:cubicBezTo>
                    <a:pt x="1576" y="2048"/>
                    <a:pt x="2049" y="1576"/>
                    <a:pt x="2049" y="1009"/>
                  </a:cubicBezTo>
                  <a:cubicBezTo>
                    <a:pt x="2049" y="473"/>
                    <a:pt x="1576" y="1"/>
                    <a:pt x="10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737" name="Google Shape;737;p40"/>
            <p:cNvSpPr/>
            <p:nvPr/>
          </p:nvSpPr>
          <p:spPr>
            <a:xfrm>
              <a:off x="-1526175" y="4077900"/>
              <a:ext cx="156775" cy="156775"/>
            </a:xfrm>
            <a:custGeom>
              <a:avLst/>
              <a:gdLst/>
              <a:ahLst/>
              <a:cxnLst/>
              <a:rect l="l" t="t" r="r" b="b"/>
              <a:pathLst>
                <a:path w="6271" h="6271" extrusionOk="0">
                  <a:moveTo>
                    <a:pt x="3183" y="1418"/>
                  </a:moveTo>
                  <a:cubicBezTo>
                    <a:pt x="4128" y="1418"/>
                    <a:pt x="4884" y="2175"/>
                    <a:pt x="4884" y="3120"/>
                  </a:cubicBezTo>
                  <a:cubicBezTo>
                    <a:pt x="4884" y="4033"/>
                    <a:pt x="4128" y="4821"/>
                    <a:pt x="3183" y="4821"/>
                  </a:cubicBezTo>
                  <a:cubicBezTo>
                    <a:pt x="2238" y="4821"/>
                    <a:pt x="1482" y="4065"/>
                    <a:pt x="1482" y="3120"/>
                  </a:cubicBezTo>
                  <a:cubicBezTo>
                    <a:pt x="1482" y="2175"/>
                    <a:pt x="2238" y="1418"/>
                    <a:pt x="3183" y="1418"/>
                  </a:cubicBezTo>
                  <a:close/>
                  <a:moveTo>
                    <a:pt x="2805" y="1"/>
                  </a:moveTo>
                  <a:lnTo>
                    <a:pt x="2805" y="442"/>
                  </a:lnTo>
                  <a:cubicBezTo>
                    <a:pt x="2805" y="599"/>
                    <a:pt x="2679" y="725"/>
                    <a:pt x="2521" y="757"/>
                  </a:cubicBezTo>
                  <a:cubicBezTo>
                    <a:pt x="2332" y="788"/>
                    <a:pt x="2080" y="914"/>
                    <a:pt x="1891" y="1040"/>
                  </a:cubicBezTo>
                  <a:cubicBezTo>
                    <a:pt x="1847" y="1063"/>
                    <a:pt x="1794" y="1073"/>
                    <a:pt x="1739" y="1073"/>
                  </a:cubicBezTo>
                  <a:cubicBezTo>
                    <a:pt x="1639" y="1073"/>
                    <a:pt x="1531" y="1038"/>
                    <a:pt x="1450" y="977"/>
                  </a:cubicBezTo>
                  <a:lnTo>
                    <a:pt x="1135" y="662"/>
                  </a:lnTo>
                  <a:lnTo>
                    <a:pt x="662" y="1135"/>
                  </a:lnTo>
                  <a:lnTo>
                    <a:pt x="978" y="1450"/>
                  </a:lnTo>
                  <a:cubicBezTo>
                    <a:pt x="1104" y="1576"/>
                    <a:pt x="1104" y="1733"/>
                    <a:pt x="1041" y="1891"/>
                  </a:cubicBezTo>
                  <a:cubicBezTo>
                    <a:pt x="915" y="2080"/>
                    <a:pt x="820" y="2301"/>
                    <a:pt x="757" y="2521"/>
                  </a:cubicBezTo>
                  <a:cubicBezTo>
                    <a:pt x="726" y="2679"/>
                    <a:pt x="599" y="2805"/>
                    <a:pt x="442" y="2805"/>
                  </a:cubicBezTo>
                  <a:lnTo>
                    <a:pt x="1" y="2805"/>
                  </a:lnTo>
                  <a:lnTo>
                    <a:pt x="1" y="3466"/>
                  </a:lnTo>
                  <a:lnTo>
                    <a:pt x="442" y="3466"/>
                  </a:lnTo>
                  <a:cubicBezTo>
                    <a:pt x="599" y="3466"/>
                    <a:pt x="726" y="3592"/>
                    <a:pt x="757" y="3750"/>
                  </a:cubicBezTo>
                  <a:cubicBezTo>
                    <a:pt x="789" y="3939"/>
                    <a:pt x="915" y="4191"/>
                    <a:pt x="1041" y="4380"/>
                  </a:cubicBezTo>
                  <a:cubicBezTo>
                    <a:pt x="1104" y="4506"/>
                    <a:pt x="1072" y="4695"/>
                    <a:pt x="978" y="4821"/>
                  </a:cubicBezTo>
                  <a:lnTo>
                    <a:pt x="662" y="5136"/>
                  </a:lnTo>
                  <a:lnTo>
                    <a:pt x="1135" y="5609"/>
                  </a:lnTo>
                  <a:lnTo>
                    <a:pt x="1450" y="5294"/>
                  </a:lnTo>
                  <a:cubicBezTo>
                    <a:pt x="1524" y="5220"/>
                    <a:pt x="1609" y="5189"/>
                    <a:pt x="1698" y="5189"/>
                  </a:cubicBezTo>
                  <a:cubicBezTo>
                    <a:pt x="1761" y="5189"/>
                    <a:pt x="1826" y="5204"/>
                    <a:pt x="1891" y="5230"/>
                  </a:cubicBezTo>
                  <a:cubicBezTo>
                    <a:pt x="2080" y="5357"/>
                    <a:pt x="2301" y="5451"/>
                    <a:pt x="2521" y="5514"/>
                  </a:cubicBezTo>
                  <a:cubicBezTo>
                    <a:pt x="2679" y="5546"/>
                    <a:pt x="2805" y="5672"/>
                    <a:pt x="2805" y="5829"/>
                  </a:cubicBezTo>
                  <a:lnTo>
                    <a:pt x="2805" y="6270"/>
                  </a:lnTo>
                  <a:lnTo>
                    <a:pt x="3466" y="6270"/>
                  </a:lnTo>
                  <a:lnTo>
                    <a:pt x="3466" y="5829"/>
                  </a:lnTo>
                  <a:cubicBezTo>
                    <a:pt x="3466" y="5672"/>
                    <a:pt x="3592" y="5546"/>
                    <a:pt x="3750" y="5514"/>
                  </a:cubicBezTo>
                  <a:cubicBezTo>
                    <a:pt x="3939" y="5483"/>
                    <a:pt x="4160" y="5357"/>
                    <a:pt x="4380" y="5230"/>
                  </a:cubicBezTo>
                  <a:cubicBezTo>
                    <a:pt x="4414" y="5208"/>
                    <a:pt x="4463" y="5198"/>
                    <a:pt x="4517" y="5198"/>
                  </a:cubicBezTo>
                  <a:cubicBezTo>
                    <a:pt x="4615" y="5198"/>
                    <a:pt x="4729" y="5232"/>
                    <a:pt x="4790" y="5294"/>
                  </a:cubicBezTo>
                  <a:lnTo>
                    <a:pt x="5105" y="5609"/>
                  </a:lnTo>
                  <a:lnTo>
                    <a:pt x="5577" y="5136"/>
                  </a:lnTo>
                  <a:lnTo>
                    <a:pt x="5262" y="4821"/>
                  </a:lnTo>
                  <a:cubicBezTo>
                    <a:pt x="5168" y="4695"/>
                    <a:pt x="5168" y="4537"/>
                    <a:pt x="5231" y="4380"/>
                  </a:cubicBezTo>
                  <a:cubicBezTo>
                    <a:pt x="5357" y="4191"/>
                    <a:pt x="5420" y="3970"/>
                    <a:pt x="5514" y="3750"/>
                  </a:cubicBezTo>
                  <a:cubicBezTo>
                    <a:pt x="5546" y="3592"/>
                    <a:pt x="5672" y="3466"/>
                    <a:pt x="5829" y="3466"/>
                  </a:cubicBezTo>
                  <a:lnTo>
                    <a:pt x="6270" y="3466"/>
                  </a:lnTo>
                  <a:lnTo>
                    <a:pt x="6270" y="2773"/>
                  </a:lnTo>
                  <a:lnTo>
                    <a:pt x="5829" y="2773"/>
                  </a:lnTo>
                  <a:cubicBezTo>
                    <a:pt x="5672" y="2773"/>
                    <a:pt x="5546" y="2647"/>
                    <a:pt x="5514" y="2490"/>
                  </a:cubicBezTo>
                  <a:cubicBezTo>
                    <a:pt x="5483" y="2301"/>
                    <a:pt x="5357" y="2049"/>
                    <a:pt x="5231" y="1859"/>
                  </a:cubicBezTo>
                  <a:cubicBezTo>
                    <a:pt x="5168" y="1733"/>
                    <a:pt x="5199" y="1544"/>
                    <a:pt x="5262" y="1418"/>
                  </a:cubicBezTo>
                  <a:lnTo>
                    <a:pt x="5577" y="1103"/>
                  </a:lnTo>
                  <a:lnTo>
                    <a:pt x="5105" y="631"/>
                  </a:lnTo>
                  <a:lnTo>
                    <a:pt x="4790" y="946"/>
                  </a:lnTo>
                  <a:cubicBezTo>
                    <a:pt x="4739" y="1013"/>
                    <a:pt x="4670" y="1045"/>
                    <a:pt x="4593" y="1045"/>
                  </a:cubicBezTo>
                  <a:cubicBezTo>
                    <a:pt x="4526" y="1045"/>
                    <a:pt x="4453" y="1021"/>
                    <a:pt x="4380" y="977"/>
                  </a:cubicBezTo>
                  <a:cubicBezTo>
                    <a:pt x="4160" y="883"/>
                    <a:pt x="3971" y="788"/>
                    <a:pt x="3750" y="725"/>
                  </a:cubicBezTo>
                  <a:cubicBezTo>
                    <a:pt x="3592" y="662"/>
                    <a:pt x="3466" y="568"/>
                    <a:pt x="3466" y="410"/>
                  </a:cubicBezTo>
                  <a:lnTo>
                    <a:pt x="34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nvGrpSpPr>
          <p:cNvPr id="738" name="Google Shape;738;p40"/>
          <p:cNvGrpSpPr/>
          <p:nvPr/>
        </p:nvGrpSpPr>
        <p:grpSpPr>
          <a:xfrm>
            <a:off x="911033" y="1771538"/>
            <a:ext cx="486912" cy="486836"/>
            <a:chOff x="2685825" y="840375"/>
            <a:chExt cx="481900" cy="481825"/>
          </a:xfrm>
        </p:grpSpPr>
        <p:sp>
          <p:nvSpPr>
            <p:cNvPr id="739" name="Google Shape;739;p40"/>
            <p:cNvSpPr/>
            <p:nvPr/>
          </p:nvSpPr>
          <p:spPr>
            <a:xfrm>
              <a:off x="2685825" y="840375"/>
              <a:ext cx="481900" cy="481825"/>
            </a:xfrm>
            <a:custGeom>
              <a:avLst/>
              <a:gdLst/>
              <a:ahLst/>
              <a:cxnLst/>
              <a:rect l="l" t="t" r="r" b="b"/>
              <a:pathLst>
                <a:path w="19276" h="19273" extrusionOk="0">
                  <a:moveTo>
                    <a:pt x="9600" y="4592"/>
                  </a:moveTo>
                  <a:cubicBezTo>
                    <a:pt x="12403" y="4592"/>
                    <a:pt x="14683" y="6872"/>
                    <a:pt x="14683" y="9675"/>
                  </a:cubicBezTo>
                  <a:cubicBezTo>
                    <a:pt x="14683" y="12476"/>
                    <a:pt x="12403" y="14755"/>
                    <a:pt x="9600" y="14755"/>
                  </a:cubicBezTo>
                  <a:cubicBezTo>
                    <a:pt x="6799" y="14755"/>
                    <a:pt x="4520" y="12476"/>
                    <a:pt x="4520" y="9675"/>
                  </a:cubicBezTo>
                  <a:cubicBezTo>
                    <a:pt x="4520" y="6872"/>
                    <a:pt x="6799" y="4592"/>
                    <a:pt x="9600" y="4592"/>
                  </a:cubicBezTo>
                  <a:close/>
                  <a:moveTo>
                    <a:pt x="8471" y="0"/>
                  </a:moveTo>
                  <a:cubicBezTo>
                    <a:pt x="8212" y="0"/>
                    <a:pt x="7986" y="175"/>
                    <a:pt x="7923" y="428"/>
                  </a:cubicBezTo>
                  <a:lnTo>
                    <a:pt x="7691" y="1427"/>
                  </a:lnTo>
                  <a:cubicBezTo>
                    <a:pt x="6778" y="1635"/>
                    <a:pt x="5908" y="1993"/>
                    <a:pt x="5116" y="2490"/>
                  </a:cubicBezTo>
                  <a:lnTo>
                    <a:pt x="4300" y="2002"/>
                  </a:lnTo>
                  <a:cubicBezTo>
                    <a:pt x="4210" y="1949"/>
                    <a:pt x="4110" y="1922"/>
                    <a:pt x="4010" y="1922"/>
                  </a:cubicBezTo>
                  <a:cubicBezTo>
                    <a:pt x="3864" y="1922"/>
                    <a:pt x="3719" y="1978"/>
                    <a:pt x="3611" y="2087"/>
                  </a:cubicBezTo>
                  <a:lnTo>
                    <a:pt x="2015" y="3683"/>
                  </a:lnTo>
                  <a:cubicBezTo>
                    <a:pt x="1831" y="3866"/>
                    <a:pt x="1798" y="4153"/>
                    <a:pt x="1930" y="4372"/>
                  </a:cubicBezTo>
                  <a:lnTo>
                    <a:pt x="2418" y="5188"/>
                  </a:lnTo>
                  <a:cubicBezTo>
                    <a:pt x="1921" y="5980"/>
                    <a:pt x="1563" y="6851"/>
                    <a:pt x="1355" y="7766"/>
                  </a:cubicBezTo>
                  <a:lnTo>
                    <a:pt x="431" y="7995"/>
                  </a:lnTo>
                  <a:cubicBezTo>
                    <a:pt x="178" y="8058"/>
                    <a:pt x="0" y="8284"/>
                    <a:pt x="3" y="8546"/>
                  </a:cubicBezTo>
                  <a:lnTo>
                    <a:pt x="3" y="10804"/>
                  </a:lnTo>
                  <a:cubicBezTo>
                    <a:pt x="0" y="11060"/>
                    <a:pt x="178" y="11286"/>
                    <a:pt x="428" y="11349"/>
                  </a:cubicBezTo>
                  <a:lnTo>
                    <a:pt x="1352" y="11581"/>
                  </a:lnTo>
                  <a:cubicBezTo>
                    <a:pt x="1560" y="12494"/>
                    <a:pt x="1921" y="13364"/>
                    <a:pt x="2418" y="14159"/>
                  </a:cubicBezTo>
                  <a:lnTo>
                    <a:pt x="1927" y="14972"/>
                  </a:lnTo>
                  <a:cubicBezTo>
                    <a:pt x="1795" y="15195"/>
                    <a:pt x="1831" y="15478"/>
                    <a:pt x="2012" y="15662"/>
                  </a:cubicBezTo>
                  <a:lnTo>
                    <a:pt x="3611" y="17261"/>
                  </a:lnTo>
                  <a:cubicBezTo>
                    <a:pt x="3720" y="17368"/>
                    <a:pt x="3864" y="17424"/>
                    <a:pt x="4011" y="17424"/>
                  </a:cubicBezTo>
                  <a:cubicBezTo>
                    <a:pt x="4110" y="17424"/>
                    <a:pt x="4210" y="17398"/>
                    <a:pt x="4300" y="17345"/>
                  </a:cubicBezTo>
                  <a:lnTo>
                    <a:pt x="5113" y="16854"/>
                  </a:lnTo>
                  <a:cubicBezTo>
                    <a:pt x="5908" y="17351"/>
                    <a:pt x="6778" y="17712"/>
                    <a:pt x="7691" y="17920"/>
                  </a:cubicBezTo>
                  <a:lnTo>
                    <a:pt x="7923" y="18844"/>
                  </a:lnTo>
                  <a:cubicBezTo>
                    <a:pt x="7983" y="19094"/>
                    <a:pt x="8212" y="19272"/>
                    <a:pt x="8471" y="19272"/>
                  </a:cubicBezTo>
                  <a:lnTo>
                    <a:pt x="10729" y="19272"/>
                  </a:lnTo>
                  <a:cubicBezTo>
                    <a:pt x="10988" y="19272"/>
                    <a:pt x="11214" y="19097"/>
                    <a:pt x="11277" y="18844"/>
                  </a:cubicBezTo>
                  <a:lnTo>
                    <a:pt x="11509" y="17920"/>
                  </a:lnTo>
                  <a:cubicBezTo>
                    <a:pt x="12421" y="17712"/>
                    <a:pt x="13292" y="17354"/>
                    <a:pt x="14084" y="16857"/>
                  </a:cubicBezTo>
                  <a:lnTo>
                    <a:pt x="14900" y="17345"/>
                  </a:lnTo>
                  <a:cubicBezTo>
                    <a:pt x="14989" y="17399"/>
                    <a:pt x="15090" y="17425"/>
                    <a:pt x="15190" y="17425"/>
                  </a:cubicBezTo>
                  <a:cubicBezTo>
                    <a:pt x="15336" y="17425"/>
                    <a:pt x="15480" y="17369"/>
                    <a:pt x="15589" y="17261"/>
                  </a:cubicBezTo>
                  <a:lnTo>
                    <a:pt x="17185" y="15665"/>
                  </a:lnTo>
                  <a:cubicBezTo>
                    <a:pt x="17369" y="15481"/>
                    <a:pt x="17402" y="15195"/>
                    <a:pt x="17270" y="14975"/>
                  </a:cubicBezTo>
                  <a:lnTo>
                    <a:pt x="16782" y="14159"/>
                  </a:lnTo>
                  <a:cubicBezTo>
                    <a:pt x="17279" y="13367"/>
                    <a:pt x="17637" y="12497"/>
                    <a:pt x="17845" y="11584"/>
                  </a:cubicBezTo>
                  <a:lnTo>
                    <a:pt x="18844" y="11352"/>
                  </a:lnTo>
                  <a:cubicBezTo>
                    <a:pt x="19097" y="11289"/>
                    <a:pt x="19275" y="11063"/>
                    <a:pt x="19275" y="10804"/>
                  </a:cubicBezTo>
                  <a:lnTo>
                    <a:pt x="19275" y="8546"/>
                  </a:lnTo>
                  <a:cubicBezTo>
                    <a:pt x="19275" y="8287"/>
                    <a:pt x="19097" y="8061"/>
                    <a:pt x="18847" y="7998"/>
                  </a:cubicBezTo>
                  <a:lnTo>
                    <a:pt x="17848" y="7766"/>
                  </a:lnTo>
                  <a:cubicBezTo>
                    <a:pt x="17640" y="6854"/>
                    <a:pt x="17279" y="5983"/>
                    <a:pt x="16782" y="5188"/>
                  </a:cubicBezTo>
                  <a:lnTo>
                    <a:pt x="17273" y="4375"/>
                  </a:lnTo>
                  <a:cubicBezTo>
                    <a:pt x="17405" y="4153"/>
                    <a:pt x="17369" y="3869"/>
                    <a:pt x="17188" y="3686"/>
                  </a:cubicBezTo>
                  <a:lnTo>
                    <a:pt x="15589" y="2090"/>
                  </a:lnTo>
                  <a:cubicBezTo>
                    <a:pt x="15480" y="1980"/>
                    <a:pt x="15335" y="1923"/>
                    <a:pt x="15188" y="1923"/>
                  </a:cubicBezTo>
                  <a:cubicBezTo>
                    <a:pt x="15089" y="1923"/>
                    <a:pt x="14989" y="1949"/>
                    <a:pt x="14900" y="2002"/>
                  </a:cubicBezTo>
                  <a:lnTo>
                    <a:pt x="14087" y="2493"/>
                  </a:lnTo>
                  <a:cubicBezTo>
                    <a:pt x="13292" y="1996"/>
                    <a:pt x="12421" y="1635"/>
                    <a:pt x="11509" y="1427"/>
                  </a:cubicBezTo>
                  <a:lnTo>
                    <a:pt x="11277" y="428"/>
                  </a:lnTo>
                  <a:cubicBezTo>
                    <a:pt x="11217" y="178"/>
                    <a:pt x="10988" y="0"/>
                    <a:pt x="107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740" name="Google Shape;740;p40"/>
            <p:cNvSpPr/>
            <p:nvPr/>
          </p:nvSpPr>
          <p:spPr>
            <a:xfrm>
              <a:off x="2819200" y="983400"/>
              <a:ext cx="205475" cy="197625"/>
            </a:xfrm>
            <a:custGeom>
              <a:avLst/>
              <a:gdLst/>
              <a:ahLst/>
              <a:cxnLst/>
              <a:rect l="l" t="t" r="r" b="b"/>
              <a:pathLst>
                <a:path w="8219" h="7905" extrusionOk="0">
                  <a:moveTo>
                    <a:pt x="4265" y="1129"/>
                  </a:moveTo>
                  <a:cubicBezTo>
                    <a:pt x="4629" y="1129"/>
                    <a:pt x="4996" y="1199"/>
                    <a:pt x="5346" y="1343"/>
                  </a:cubicBezTo>
                  <a:cubicBezTo>
                    <a:pt x="6400" y="1780"/>
                    <a:pt x="7089" y="2810"/>
                    <a:pt x="7089" y="3954"/>
                  </a:cubicBezTo>
                  <a:cubicBezTo>
                    <a:pt x="7086" y="5511"/>
                    <a:pt x="5825" y="6773"/>
                    <a:pt x="4265" y="6776"/>
                  </a:cubicBezTo>
                  <a:cubicBezTo>
                    <a:pt x="3124" y="6776"/>
                    <a:pt x="2094" y="6089"/>
                    <a:pt x="1657" y="5032"/>
                  </a:cubicBezTo>
                  <a:cubicBezTo>
                    <a:pt x="1221" y="3978"/>
                    <a:pt x="1461" y="2765"/>
                    <a:pt x="2268" y="1958"/>
                  </a:cubicBezTo>
                  <a:cubicBezTo>
                    <a:pt x="2808" y="1416"/>
                    <a:pt x="3530" y="1129"/>
                    <a:pt x="4265" y="1129"/>
                  </a:cubicBezTo>
                  <a:close/>
                  <a:moveTo>
                    <a:pt x="4265" y="0"/>
                  </a:moveTo>
                  <a:cubicBezTo>
                    <a:pt x="2666" y="0"/>
                    <a:pt x="1227" y="964"/>
                    <a:pt x="612" y="2440"/>
                  </a:cubicBezTo>
                  <a:cubicBezTo>
                    <a:pt x="1" y="3918"/>
                    <a:pt x="341" y="5616"/>
                    <a:pt x="1470" y="6749"/>
                  </a:cubicBezTo>
                  <a:cubicBezTo>
                    <a:pt x="2226" y="7504"/>
                    <a:pt x="3237" y="7905"/>
                    <a:pt x="4265" y="7905"/>
                  </a:cubicBezTo>
                  <a:cubicBezTo>
                    <a:pt x="4774" y="7905"/>
                    <a:pt x="5288" y="7806"/>
                    <a:pt x="5777" y="7604"/>
                  </a:cubicBezTo>
                  <a:cubicBezTo>
                    <a:pt x="7255" y="6993"/>
                    <a:pt x="8219" y="5550"/>
                    <a:pt x="8219" y="3954"/>
                  </a:cubicBezTo>
                  <a:cubicBezTo>
                    <a:pt x="8216" y="1771"/>
                    <a:pt x="6448" y="3"/>
                    <a:pt x="42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395"/>
        <p:cNvGrpSpPr/>
        <p:nvPr/>
      </p:nvGrpSpPr>
      <p:grpSpPr>
        <a:xfrm>
          <a:off x="0" y="0"/>
          <a:ext cx="0" cy="0"/>
          <a:chOff x="0" y="0"/>
          <a:chExt cx="0" cy="0"/>
        </a:xfrm>
      </p:grpSpPr>
      <p:sp>
        <p:nvSpPr>
          <p:cNvPr id="396" name="Google Shape;396;p33"/>
          <p:cNvSpPr/>
          <p:nvPr/>
        </p:nvSpPr>
        <p:spPr>
          <a:xfrm>
            <a:off x="1339813" y="1228150"/>
            <a:ext cx="2911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txBox="1">
            <a:spLocks noGrp="1"/>
          </p:cNvSpPr>
          <p:nvPr>
            <p:ph type="title"/>
          </p:nvPr>
        </p:nvSpPr>
        <p:spPr>
          <a:xfrm>
            <a:off x="4491888" y="2149219"/>
            <a:ext cx="4009777" cy="111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1"/>
                </a:solidFill>
              </a:rPr>
              <a:t>Performance</a:t>
            </a:r>
            <a:r>
              <a:rPr lang="en" sz="3200" dirty="0">
                <a:solidFill>
                  <a:schemeClr val="bg1"/>
                </a:solidFill>
              </a:rPr>
              <a:t> </a:t>
            </a:r>
            <a:r>
              <a:rPr lang="en" dirty="0">
                <a:solidFill>
                  <a:schemeClr val="bg1"/>
                </a:solidFill>
              </a:rPr>
              <a:t>Metrics</a:t>
            </a:r>
            <a:endParaRPr dirty="0">
              <a:solidFill>
                <a:schemeClr val="bg1"/>
              </a:solidFill>
            </a:endParaRPr>
          </a:p>
        </p:txBody>
      </p:sp>
      <p:sp>
        <p:nvSpPr>
          <p:cNvPr id="399" name="Google Shape;399;p33"/>
          <p:cNvSpPr txBox="1">
            <a:spLocks noGrp="1"/>
          </p:cNvSpPr>
          <p:nvPr>
            <p:ph type="title" idx="2"/>
          </p:nvPr>
        </p:nvSpPr>
        <p:spPr>
          <a:xfrm>
            <a:off x="1810785" y="1872250"/>
            <a:ext cx="1969555" cy="118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07</a:t>
            </a:r>
            <a:endParaRPr dirty="0"/>
          </a:p>
        </p:txBody>
      </p:sp>
    </p:spTree>
    <p:extLst>
      <p:ext uri="{BB962C8B-B14F-4D97-AF65-F5344CB8AC3E}">
        <p14:creationId xmlns:p14="http://schemas.microsoft.com/office/powerpoint/2010/main" val="40857633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793"/>
        <p:cNvGrpSpPr/>
        <p:nvPr/>
      </p:nvGrpSpPr>
      <p:grpSpPr>
        <a:xfrm>
          <a:off x="0" y="0"/>
          <a:ext cx="0" cy="0"/>
          <a:chOff x="0" y="0"/>
          <a:chExt cx="0" cy="0"/>
        </a:xfrm>
      </p:grpSpPr>
      <p:sp>
        <p:nvSpPr>
          <p:cNvPr id="794" name="Google Shape;794;p42"/>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2"/>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K-Nearest Neighbors (KNN)</a:t>
            </a:r>
            <a:endParaRPr dirty="0"/>
          </a:p>
        </p:txBody>
      </p:sp>
      <p:pic>
        <p:nvPicPr>
          <p:cNvPr id="2" name="Picture 1" descr="A screenshot of a computer&#10;&#10;Description automatically generated">
            <a:extLst>
              <a:ext uri="{FF2B5EF4-FFF2-40B4-BE49-F238E27FC236}">
                <a16:creationId xmlns:a16="http://schemas.microsoft.com/office/drawing/2014/main" id="{73DDBE94-26BF-E13B-73B1-6E6817F83ACB}"/>
              </a:ext>
            </a:extLst>
          </p:cNvPr>
          <p:cNvPicPr>
            <a:picLocks noChangeAspect="1"/>
          </p:cNvPicPr>
          <p:nvPr/>
        </p:nvPicPr>
        <p:blipFill>
          <a:blip r:embed="rId3" cstate="print">
            <a:extLst>
              <a:ext uri="{28A0092B-C50C-407E-A947-70E740481C1C}">
                <a14:useLocalDpi xmlns:a14="http://schemas.microsoft.com/office/drawing/2010/main" val="0"/>
              </a:ext>
            </a:extLst>
          </a:blip>
          <a:srcRect l="5778" t="26358" r="36638"/>
          <a:stretch/>
        </p:blipFill>
        <p:spPr>
          <a:xfrm>
            <a:off x="2405225" y="1364520"/>
            <a:ext cx="4320000" cy="3520276"/>
          </a:xfrm>
          <a:prstGeom prst="rect">
            <a:avLst/>
          </a:prstGeom>
        </p:spPr>
      </p:pic>
    </p:spTree>
    <p:extLst>
      <p:ext uri="{BB962C8B-B14F-4D97-AF65-F5344CB8AC3E}">
        <p14:creationId xmlns:p14="http://schemas.microsoft.com/office/powerpoint/2010/main" val="2991519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793"/>
        <p:cNvGrpSpPr/>
        <p:nvPr/>
      </p:nvGrpSpPr>
      <p:grpSpPr>
        <a:xfrm>
          <a:off x="0" y="0"/>
          <a:ext cx="0" cy="0"/>
          <a:chOff x="0" y="0"/>
          <a:chExt cx="0" cy="0"/>
        </a:xfrm>
      </p:grpSpPr>
      <p:sp>
        <p:nvSpPr>
          <p:cNvPr id="794" name="Google Shape;794;p42"/>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2"/>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Random Forest</a:t>
            </a:r>
            <a:endParaRPr dirty="0"/>
          </a:p>
        </p:txBody>
      </p:sp>
      <p:pic>
        <p:nvPicPr>
          <p:cNvPr id="3" name="Picture 2" descr="A screenshot of a computer screen&#10;&#10;Description automatically generated">
            <a:extLst>
              <a:ext uri="{FF2B5EF4-FFF2-40B4-BE49-F238E27FC236}">
                <a16:creationId xmlns:a16="http://schemas.microsoft.com/office/drawing/2014/main" id="{42F5AE19-225B-D47E-4F93-F273CFF4B4AE}"/>
              </a:ext>
            </a:extLst>
          </p:cNvPr>
          <p:cNvPicPr>
            <a:picLocks noChangeAspect="1"/>
          </p:cNvPicPr>
          <p:nvPr/>
        </p:nvPicPr>
        <p:blipFill>
          <a:blip r:embed="rId3">
            <a:extLst>
              <a:ext uri="{28A0092B-C50C-407E-A947-70E740481C1C}">
                <a14:useLocalDpi xmlns:a14="http://schemas.microsoft.com/office/drawing/2010/main" val="0"/>
              </a:ext>
            </a:extLst>
          </a:blip>
          <a:srcRect l="8842" t="1359" r="9597" b="3364"/>
          <a:stretch/>
        </p:blipFill>
        <p:spPr>
          <a:xfrm>
            <a:off x="2405225" y="1338150"/>
            <a:ext cx="4320000" cy="3447888"/>
          </a:xfrm>
          <a:prstGeom prst="rect">
            <a:avLst/>
          </a:prstGeom>
        </p:spPr>
      </p:pic>
    </p:spTree>
    <p:extLst>
      <p:ext uri="{BB962C8B-B14F-4D97-AF65-F5344CB8AC3E}">
        <p14:creationId xmlns:p14="http://schemas.microsoft.com/office/powerpoint/2010/main" val="14986095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793"/>
        <p:cNvGrpSpPr/>
        <p:nvPr/>
      </p:nvGrpSpPr>
      <p:grpSpPr>
        <a:xfrm>
          <a:off x="0" y="0"/>
          <a:ext cx="0" cy="0"/>
          <a:chOff x="0" y="0"/>
          <a:chExt cx="0" cy="0"/>
        </a:xfrm>
      </p:grpSpPr>
      <p:sp>
        <p:nvSpPr>
          <p:cNvPr id="794" name="Google Shape;794;p42"/>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2"/>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Support Vector Machines (SVM)</a:t>
            </a:r>
            <a:endParaRPr dirty="0"/>
          </a:p>
        </p:txBody>
      </p:sp>
      <p:pic>
        <p:nvPicPr>
          <p:cNvPr id="2" name="Picture 1" descr="A screenshot of a graph&#10;&#10;Description automatically generated">
            <a:extLst>
              <a:ext uri="{FF2B5EF4-FFF2-40B4-BE49-F238E27FC236}">
                <a16:creationId xmlns:a16="http://schemas.microsoft.com/office/drawing/2014/main" id="{6ADA8E26-5C01-A812-CAE6-B62230D51950}"/>
              </a:ext>
            </a:extLst>
          </p:cNvPr>
          <p:cNvPicPr>
            <a:picLocks noChangeAspect="1"/>
          </p:cNvPicPr>
          <p:nvPr/>
        </p:nvPicPr>
        <p:blipFill>
          <a:blip r:embed="rId3">
            <a:extLst>
              <a:ext uri="{28A0092B-C50C-407E-A947-70E740481C1C}">
                <a14:useLocalDpi xmlns:a14="http://schemas.microsoft.com/office/drawing/2010/main" val="0"/>
              </a:ext>
            </a:extLst>
          </a:blip>
          <a:srcRect l="6713" t="2555" r="7258" b="3366"/>
          <a:stretch/>
        </p:blipFill>
        <p:spPr>
          <a:xfrm>
            <a:off x="2405225" y="1384559"/>
            <a:ext cx="4320000" cy="3419970"/>
          </a:xfrm>
          <a:prstGeom prst="rect">
            <a:avLst/>
          </a:prstGeom>
        </p:spPr>
      </p:pic>
    </p:spTree>
    <p:extLst>
      <p:ext uri="{BB962C8B-B14F-4D97-AF65-F5344CB8AC3E}">
        <p14:creationId xmlns:p14="http://schemas.microsoft.com/office/powerpoint/2010/main" val="36462220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395"/>
        <p:cNvGrpSpPr/>
        <p:nvPr/>
      </p:nvGrpSpPr>
      <p:grpSpPr>
        <a:xfrm>
          <a:off x="0" y="0"/>
          <a:ext cx="0" cy="0"/>
          <a:chOff x="0" y="0"/>
          <a:chExt cx="0" cy="0"/>
        </a:xfrm>
      </p:grpSpPr>
      <p:sp>
        <p:nvSpPr>
          <p:cNvPr id="396" name="Google Shape;396;p33"/>
          <p:cNvSpPr/>
          <p:nvPr/>
        </p:nvSpPr>
        <p:spPr>
          <a:xfrm>
            <a:off x="1339813" y="1228150"/>
            <a:ext cx="2911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txBox="1">
            <a:spLocks noGrp="1"/>
          </p:cNvSpPr>
          <p:nvPr>
            <p:ph type="title"/>
          </p:nvPr>
        </p:nvSpPr>
        <p:spPr>
          <a:xfrm>
            <a:off x="4491887" y="1903685"/>
            <a:ext cx="4009777" cy="111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1"/>
                </a:solidFill>
              </a:rPr>
              <a:t>Results</a:t>
            </a:r>
            <a:endParaRPr dirty="0">
              <a:solidFill>
                <a:schemeClr val="bg1"/>
              </a:solidFill>
            </a:endParaRPr>
          </a:p>
        </p:txBody>
      </p:sp>
      <p:sp>
        <p:nvSpPr>
          <p:cNvPr id="399" name="Google Shape;399;p33"/>
          <p:cNvSpPr txBox="1">
            <a:spLocks noGrp="1"/>
          </p:cNvSpPr>
          <p:nvPr>
            <p:ph type="title" idx="2"/>
          </p:nvPr>
        </p:nvSpPr>
        <p:spPr>
          <a:xfrm>
            <a:off x="1810785" y="1872250"/>
            <a:ext cx="1969555" cy="118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08</a:t>
            </a:r>
            <a:endParaRPr dirty="0"/>
          </a:p>
        </p:txBody>
      </p:sp>
    </p:spTree>
    <p:extLst>
      <p:ext uri="{BB962C8B-B14F-4D97-AF65-F5344CB8AC3E}">
        <p14:creationId xmlns:p14="http://schemas.microsoft.com/office/powerpoint/2010/main" val="6140825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793"/>
        <p:cNvGrpSpPr/>
        <p:nvPr/>
      </p:nvGrpSpPr>
      <p:grpSpPr>
        <a:xfrm>
          <a:off x="0" y="0"/>
          <a:ext cx="0" cy="0"/>
          <a:chOff x="0" y="0"/>
          <a:chExt cx="0" cy="0"/>
        </a:xfrm>
      </p:grpSpPr>
      <p:sp>
        <p:nvSpPr>
          <p:cNvPr id="794" name="Google Shape;794;p42"/>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2"/>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Performance Metrics</a:t>
            </a:r>
            <a:endParaRPr dirty="0"/>
          </a:p>
        </p:txBody>
      </p:sp>
      <p:pic>
        <p:nvPicPr>
          <p:cNvPr id="3" name="Picture 2" descr="A screenshot of a computer program&#10;&#10;Description automatically generated">
            <a:extLst>
              <a:ext uri="{FF2B5EF4-FFF2-40B4-BE49-F238E27FC236}">
                <a16:creationId xmlns:a16="http://schemas.microsoft.com/office/drawing/2014/main" id="{3FF42172-5DB7-C15C-6B53-49BEE34A68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0200" y="1519889"/>
            <a:ext cx="5943600" cy="3041015"/>
          </a:xfrm>
          <a:prstGeom prst="rect">
            <a:avLst/>
          </a:prstGeom>
        </p:spPr>
      </p:pic>
    </p:spTree>
    <p:extLst>
      <p:ext uri="{BB962C8B-B14F-4D97-AF65-F5344CB8AC3E}">
        <p14:creationId xmlns:p14="http://schemas.microsoft.com/office/powerpoint/2010/main" val="1192402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350"/>
        <p:cNvGrpSpPr/>
        <p:nvPr/>
      </p:nvGrpSpPr>
      <p:grpSpPr>
        <a:xfrm>
          <a:off x="0" y="0"/>
          <a:ext cx="0" cy="0"/>
          <a:chOff x="0" y="0"/>
          <a:chExt cx="0" cy="0"/>
        </a:xfrm>
      </p:grpSpPr>
      <p:sp>
        <p:nvSpPr>
          <p:cNvPr id="351" name="Google Shape;351;p32"/>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p:cNvSpPr/>
          <p:nvPr/>
        </p:nvSpPr>
        <p:spPr>
          <a:xfrm>
            <a:off x="1475975" y="1652608"/>
            <a:ext cx="780000" cy="5727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4182000" y="1652608"/>
            <a:ext cx="780000" cy="5727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6888025" y="1652608"/>
            <a:ext cx="780000" cy="5727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1475975" y="3333215"/>
            <a:ext cx="780000" cy="5727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4182000" y="3333215"/>
            <a:ext cx="780000" cy="5727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txBox="1">
            <a:spLocks noGrp="1"/>
          </p:cNvSpPr>
          <p:nvPr>
            <p:ph type="title" idx="21"/>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a:t>
            </a:r>
            <a:r>
              <a:rPr lang="en" dirty="0"/>
              <a:t>of contents</a:t>
            </a:r>
            <a:endParaRPr dirty="0"/>
          </a:p>
        </p:txBody>
      </p:sp>
      <p:sp>
        <p:nvSpPr>
          <p:cNvPr id="361" name="Google Shape;361;p32"/>
          <p:cNvSpPr txBox="1">
            <a:spLocks noGrp="1"/>
          </p:cNvSpPr>
          <p:nvPr>
            <p:ph type="title" idx="8"/>
          </p:nvPr>
        </p:nvSpPr>
        <p:spPr>
          <a:xfrm>
            <a:off x="1415374" y="1715158"/>
            <a:ext cx="901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
        <p:nvSpPr>
          <p:cNvPr id="362" name="Google Shape;362;p32"/>
          <p:cNvSpPr txBox="1">
            <a:spLocks noGrp="1"/>
          </p:cNvSpPr>
          <p:nvPr>
            <p:ph type="title" idx="9"/>
          </p:nvPr>
        </p:nvSpPr>
        <p:spPr>
          <a:xfrm>
            <a:off x="4121401" y="3395765"/>
            <a:ext cx="901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11</a:t>
            </a:r>
            <a:endParaRPr dirty="0"/>
          </a:p>
        </p:txBody>
      </p:sp>
      <p:sp>
        <p:nvSpPr>
          <p:cNvPr id="364" name="Google Shape;364;p32"/>
          <p:cNvSpPr txBox="1">
            <a:spLocks noGrp="1"/>
          </p:cNvSpPr>
          <p:nvPr>
            <p:ph type="title"/>
          </p:nvPr>
        </p:nvSpPr>
        <p:spPr>
          <a:xfrm>
            <a:off x="747757" y="2497594"/>
            <a:ext cx="2645425"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bg1"/>
                </a:solidFill>
              </a:rPr>
              <a:t>Hyperparameter</a:t>
            </a:r>
            <a:br>
              <a:rPr lang="en" dirty="0">
                <a:solidFill>
                  <a:schemeClr val="bg1"/>
                </a:solidFill>
              </a:rPr>
            </a:br>
            <a:r>
              <a:rPr lang="en" dirty="0">
                <a:solidFill>
                  <a:schemeClr val="bg1"/>
                </a:solidFill>
              </a:rPr>
              <a:t>Tuning</a:t>
            </a:r>
            <a:endParaRPr dirty="0">
              <a:solidFill>
                <a:schemeClr val="bg1"/>
              </a:solidFill>
            </a:endParaRPr>
          </a:p>
        </p:txBody>
      </p:sp>
      <p:sp>
        <p:nvSpPr>
          <p:cNvPr id="366" name="Google Shape;366;p32"/>
          <p:cNvSpPr txBox="1">
            <a:spLocks noGrp="1"/>
          </p:cNvSpPr>
          <p:nvPr>
            <p:ph type="title" idx="2"/>
          </p:nvPr>
        </p:nvSpPr>
        <p:spPr>
          <a:xfrm>
            <a:off x="953856" y="3929128"/>
            <a:ext cx="1824236"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bg1"/>
                </a:solidFill>
              </a:rPr>
              <a:t>Results</a:t>
            </a:r>
            <a:endParaRPr dirty="0">
              <a:solidFill>
                <a:schemeClr val="bg1"/>
              </a:solidFill>
            </a:endParaRPr>
          </a:p>
        </p:txBody>
      </p:sp>
      <p:sp>
        <p:nvSpPr>
          <p:cNvPr id="368" name="Google Shape;368;p32"/>
          <p:cNvSpPr txBox="1">
            <a:spLocks noGrp="1"/>
          </p:cNvSpPr>
          <p:nvPr>
            <p:ph type="title" idx="4"/>
          </p:nvPr>
        </p:nvSpPr>
        <p:spPr>
          <a:xfrm>
            <a:off x="3316900" y="3946893"/>
            <a:ext cx="2645428"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bg1"/>
                </a:solidFill>
              </a:rPr>
              <a:t>Conclusion</a:t>
            </a:r>
            <a:endParaRPr dirty="0">
              <a:solidFill>
                <a:schemeClr val="bg1"/>
              </a:solidFill>
            </a:endParaRPr>
          </a:p>
        </p:txBody>
      </p:sp>
      <p:sp>
        <p:nvSpPr>
          <p:cNvPr id="369" name="Google Shape;369;p32"/>
          <p:cNvSpPr txBox="1">
            <a:spLocks noGrp="1"/>
          </p:cNvSpPr>
          <p:nvPr>
            <p:ph type="title" idx="6"/>
          </p:nvPr>
        </p:nvSpPr>
        <p:spPr>
          <a:xfrm>
            <a:off x="3394585" y="2479643"/>
            <a:ext cx="2490059"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bg1"/>
                </a:solidFill>
              </a:rPr>
              <a:t>Training and Testing</a:t>
            </a:r>
            <a:endParaRPr dirty="0">
              <a:solidFill>
                <a:schemeClr val="bg1"/>
              </a:solidFill>
            </a:endParaRPr>
          </a:p>
        </p:txBody>
      </p:sp>
      <p:sp>
        <p:nvSpPr>
          <p:cNvPr id="370" name="Google Shape;370;p32"/>
          <p:cNvSpPr txBox="1">
            <a:spLocks noGrp="1"/>
          </p:cNvSpPr>
          <p:nvPr>
            <p:ph type="title" idx="13"/>
          </p:nvPr>
        </p:nvSpPr>
        <p:spPr>
          <a:xfrm>
            <a:off x="1415374" y="3395765"/>
            <a:ext cx="901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10</a:t>
            </a:r>
            <a:endParaRPr dirty="0"/>
          </a:p>
        </p:txBody>
      </p:sp>
      <p:sp>
        <p:nvSpPr>
          <p:cNvPr id="371" name="Google Shape;371;p32"/>
          <p:cNvSpPr txBox="1">
            <a:spLocks noGrp="1"/>
          </p:cNvSpPr>
          <p:nvPr>
            <p:ph type="title" idx="14"/>
          </p:nvPr>
        </p:nvSpPr>
        <p:spPr>
          <a:xfrm>
            <a:off x="4121401" y="1715158"/>
            <a:ext cx="901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08</a:t>
            </a:r>
            <a:endParaRPr dirty="0"/>
          </a:p>
        </p:txBody>
      </p:sp>
      <p:sp>
        <p:nvSpPr>
          <p:cNvPr id="373" name="Google Shape;373;p32"/>
          <p:cNvSpPr txBox="1">
            <a:spLocks noGrp="1"/>
          </p:cNvSpPr>
          <p:nvPr>
            <p:ph type="title" idx="17"/>
          </p:nvPr>
        </p:nvSpPr>
        <p:spPr>
          <a:xfrm>
            <a:off x="6172676" y="2479643"/>
            <a:ext cx="23055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bg1"/>
                </a:solidFill>
              </a:rPr>
              <a:t>Peformance Metrics</a:t>
            </a:r>
            <a:endParaRPr dirty="0">
              <a:solidFill>
                <a:schemeClr val="bg1"/>
              </a:solidFill>
            </a:endParaRPr>
          </a:p>
        </p:txBody>
      </p:sp>
      <p:sp>
        <p:nvSpPr>
          <p:cNvPr id="376" name="Google Shape;376;p32"/>
          <p:cNvSpPr txBox="1">
            <a:spLocks noGrp="1"/>
          </p:cNvSpPr>
          <p:nvPr>
            <p:ph type="title" idx="20"/>
          </p:nvPr>
        </p:nvSpPr>
        <p:spPr>
          <a:xfrm>
            <a:off x="6827426" y="1715158"/>
            <a:ext cx="901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09</a:t>
            </a:r>
            <a:endParaRPr dirty="0"/>
          </a:p>
        </p:txBody>
      </p:sp>
    </p:spTree>
    <p:extLst>
      <p:ext uri="{BB962C8B-B14F-4D97-AF65-F5344CB8AC3E}">
        <p14:creationId xmlns:p14="http://schemas.microsoft.com/office/powerpoint/2010/main" val="30653007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793"/>
        <p:cNvGrpSpPr/>
        <p:nvPr/>
      </p:nvGrpSpPr>
      <p:grpSpPr>
        <a:xfrm>
          <a:off x="0" y="0"/>
          <a:ext cx="0" cy="0"/>
          <a:chOff x="0" y="0"/>
          <a:chExt cx="0" cy="0"/>
        </a:xfrm>
      </p:grpSpPr>
      <p:sp>
        <p:nvSpPr>
          <p:cNvPr id="794" name="Google Shape;794;p42"/>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2"/>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Performance Metrics</a:t>
            </a:r>
            <a:endParaRPr dirty="0"/>
          </a:p>
        </p:txBody>
      </p:sp>
      <p:pic>
        <p:nvPicPr>
          <p:cNvPr id="2" name="Picture 1" descr="A screen shot of a graph&#10;&#10;Description automatically generated">
            <a:extLst>
              <a:ext uri="{FF2B5EF4-FFF2-40B4-BE49-F238E27FC236}">
                <a16:creationId xmlns:a16="http://schemas.microsoft.com/office/drawing/2014/main" id="{08D81A00-4BAF-6F8E-85AB-0BC5783897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14000" y="1251820"/>
            <a:ext cx="4716000" cy="3651874"/>
          </a:xfrm>
          <a:prstGeom prst="rect">
            <a:avLst/>
          </a:prstGeom>
        </p:spPr>
      </p:pic>
    </p:spTree>
    <p:extLst>
      <p:ext uri="{BB962C8B-B14F-4D97-AF65-F5344CB8AC3E}">
        <p14:creationId xmlns:p14="http://schemas.microsoft.com/office/powerpoint/2010/main" val="29996044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395"/>
        <p:cNvGrpSpPr/>
        <p:nvPr/>
      </p:nvGrpSpPr>
      <p:grpSpPr>
        <a:xfrm>
          <a:off x="0" y="0"/>
          <a:ext cx="0" cy="0"/>
          <a:chOff x="0" y="0"/>
          <a:chExt cx="0" cy="0"/>
        </a:xfrm>
      </p:grpSpPr>
      <p:sp>
        <p:nvSpPr>
          <p:cNvPr id="396" name="Google Shape;396;p33"/>
          <p:cNvSpPr/>
          <p:nvPr/>
        </p:nvSpPr>
        <p:spPr>
          <a:xfrm>
            <a:off x="1339813" y="1228150"/>
            <a:ext cx="2911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txBox="1">
            <a:spLocks noGrp="1"/>
          </p:cNvSpPr>
          <p:nvPr>
            <p:ph type="title"/>
          </p:nvPr>
        </p:nvSpPr>
        <p:spPr>
          <a:xfrm>
            <a:off x="4491887" y="1911060"/>
            <a:ext cx="4009777" cy="111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1"/>
                </a:solidFill>
              </a:rPr>
              <a:t>Conclusion</a:t>
            </a:r>
            <a:endParaRPr dirty="0">
              <a:solidFill>
                <a:schemeClr val="bg1"/>
              </a:solidFill>
            </a:endParaRPr>
          </a:p>
        </p:txBody>
      </p:sp>
      <p:sp>
        <p:nvSpPr>
          <p:cNvPr id="399" name="Google Shape;399;p33"/>
          <p:cNvSpPr txBox="1">
            <a:spLocks noGrp="1"/>
          </p:cNvSpPr>
          <p:nvPr>
            <p:ph type="title" idx="2"/>
          </p:nvPr>
        </p:nvSpPr>
        <p:spPr>
          <a:xfrm>
            <a:off x="1810785" y="1872250"/>
            <a:ext cx="1969555" cy="118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09</a:t>
            </a:r>
            <a:endParaRPr dirty="0"/>
          </a:p>
        </p:txBody>
      </p:sp>
    </p:spTree>
    <p:extLst>
      <p:ext uri="{BB962C8B-B14F-4D97-AF65-F5344CB8AC3E}">
        <p14:creationId xmlns:p14="http://schemas.microsoft.com/office/powerpoint/2010/main" val="18870379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537"/>
        <p:cNvGrpSpPr/>
        <p:nvPr/>
      </p:nvGrpSpPr>
      <p:grpSpPr>
        <a:xfrm>
          <a:off x="0" y="0"/>
          <a:ext cx="0" cy="0"/>
          <a:chOff x="0" y="0"/>
          <a:chExt cx="0" cy="0"/>
        </a:xfrm>
      </p:grpSpPr>
      <p:sp>
        <p:nvSpPr>
          <p:cNvPr id="540" name="Google Shape;540;p36"/>
          <p:cNvSpPr txBox="1">
            <a:spLocks noGrp="1"/>
          </p:cNvSpPr>
          <p:nvPr>
            <p:ph type="subTitle" idx="1"/>
          </p:nvPr>
        </p:nvSpPr>
        <p:spPr>
          <a:xfrm>
            <a:off x="604095" y="686442"/>
            <a:ext cx="7514569" cy="3770615"/>
          </a:xfrm>
          <a:prstGeom prst="rect">
            <a:avLst/>
          </a:prstGeom>
        </p:spPr>
        <p:txBody>
          <a:bodyPr spcFirstLastPara="1" wrap="square" lIns="91425" tIns="91425" rIns="91425" bIns="91425" anchor="b" anchorCtr="0">
            <a:noAutofit/>
          </a:bodyPr>
          <a:lstStyle/>
          <a:p>
            <a:pPr algn="just">
              <a:lnSpc>
                <a:spcPct val="150000"/>
              </a:lnSpc>
            </a:pPr>
            <a:r>
              <a:rPr lang="en-GB" sz="1800" dirty="0">
                <a:effectLst/>
                <a:latin typeface="Arial" panose="020B0604020202020204" pitchFamily="34" charset="0"/>
                <a:ea typeface="Calibri" panose="020F0502020204030204" pitchFamily="34" charset="0"/>
                <a:cs typeface="Times New Roman" panose="02020603050405020304" pitchFamily="18" charset="0"/>
              </a:rPr>
              <a:t>	Among the models, the Random Forest model achieved the highest accuracy, demonstrating its strong performance in identifying URL phishing attacks. Both SVM and KNN performed well, striking a good balance between recall and precision. These results highlight the importance of selecting an algorithm for URL phishing detection that considers the specific requirements and trade-offs involved. The study provides valuable insights into the relative effectiveness of different machine learning models, aiding in the selection of suitable algorithms for real-world cybersecurity challenges. </a:t>
            </a:r>
            <a:endParaRPr lang="en-NP" sz="1800"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7575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395"/>
        <p:cNvGrpSpPr/>
        <p:nvPr/>
      </p:nvGrpSpPr>
      <p:grpSpPr>
        <a:xfrm>
          <a:off x="0" y="0"/>
          <a:ext cx="0" cy="0"/>
          <a:chOff x="0" y="0"/>
          <a:chExt cx="0" cy="0"/>
        </a:xfrm>
      </p:grpSpPr>
      <p:sp>
        <p:nvSpPr>
          <p:cNvPr id="396" name="Google Shape;396;p33"/>
          <p:cNvSpPr/>
          <p:nvPr/>
        </p:nvSpPr>
        <p:spPr>
          <a:xfrm>
            <a:off x="1339813" y="1228150"/>
            <a:ext cx="2911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txBox="1">
            <a:spLocks noGrp="1"/>
          </p:cNvSpPr>
          <p:nvPr>
            <p:ph type="title"/>
          </p:nvPr>
        </p:nvSpPr>
        <p:spPr>
          <a:xfrm>
            <a:off x="4456189" y="1759881"/>
            <a:ext cx="3565994" cy="111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1"/>
                </a:solidFill>
              </a:rPr>
              <a:t>Introduction</a:t>
            </a:r>
            <a:endParaRPr dirty="0">
              <a:solidFill>
                <a:schemeClr val="bg1"/>
              </a:solidFill>
            </a:endParaRPr>
          </a:p>
        </p:txBody>
      </p:sp>
      <p:sp>
        <p:nvSpPr>
          <p:cNvPr id="399" name="Google Shape;399;p33"/>
          <p:cNvSpPr txBox="1">
            <a:spLocks noGrp="1"/>
          </p:cNvSpPr>
          <p:nvPr>
            <p:ph type="title" idx="2"/>
          </p:nvPr>
        </p:nvSpPr>
        <p:spPr>
          <a:xfrm>
            <a:off x="1931113" y="1872250"/>
            <a:ext cx="1728900" cy="118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793"/>
        <p:cNvGrpSpPr/>
        <p:nvPr/>
      </p:nvGrpSpPr>
      <p:grpSpPr>
        <a:xfrm>
          <a:off x="0" y="0"/>
          <a:ext cx="0" cy="0"/>
          <a:chOff x="0" y="0"/>
          <a:chExt cx="0" cy="0"/>
        </a:xfrm>
      </p:grpSpPr>
      <p:sp>
        <p:nvSpPr>
          <p:cNvPr id="794" name="Google Shape;794;p42"/>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2"/>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Brief Overview</a:t>
            </a:r>
            <a:endParaRPr dirty="0"/>
          </a:p>
        </p:txBody>
      </p:sp>
      <p:sp>
        <p:nvSpPr>
          <p:cNvPr id="796" name="Google Shape;796;p42"/>
          <p:cNvSpPr txBox="1">
            <a:spLocks noGrp="1"/>
          </p:cNvSpPr>
          <p:nvPr>
            <p:ph type="body" idx="1"/>
          </p:nvPr>
        </p:nvSpPr>
        <p:spPr>
          <a:xfrm>
            <a:off x="720000" y="1456400"/>
            <a:ext cx="7704000" cy="2594700"/>
          </a:xfrm>
          <a:prstGeom prst="rect">
            <a:avLst/>
          </a:prstGeom>
        </p:spPr>
        <p:txBody>
          <a:bodyPr spcFirstLastPara="1" wrap="square" lIns="91425" tIns="91425" rIns="91425" bIns="91425" anchor="t" anchorCtr="0">
            <a:noAutofit/>
          </a:bodyPr>
          <a:lstStyle/>
          <a:p>
            <a:pPr marL="152400" lvl="0" indent="0" algn="just" rtl="0">
              <a:spcBef>
                <a:spcPts val="0"/>
              </a:spcBef>
              <a:spcAft>
                <a:spcPts val="0"/>
              </a:spcAft>
              <a:buClr>
                <a:schemeClr val="lt1"/>
              </a:buClr>
              <a:buSzPts val="1200"/>
              <a:buNone/>
            </a:pPr>
            <a:r>
              <a:rPr lang="en-US" sz="1600" b="0" i="0" dirty="0">
                <a:solidFill>
                  <a:schemeClr val="bg1"/>
                </a:solidFill>
                <a:effectLst/>
                <a:latin typeface="+mj-lt"/>
              </a:rPr>
              <a:t>Phishing threats have become ubiquitous in the digital landscape, posing significant challenges to cybersecurity. The sophistication of these threats, coupled with the ever-expanding internet ecosystem, underscores the need for advanced detection mechanisms. Cybercriminals employ deceptive tactics to create malicious URLs that mimic legitimate websites, making it imperative to address this pervasive issue. The prevalence of phishing attacks has escalated, leading to financial losses, data breaches, and compromised user privacy.</a:t>
            </a:r>
            <a:endParaRPr sz="1600" dirty="0">
              <a:solidFill>
                <a:schemeClr val="bg1"/>
              </a:solidFill>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793"/>
        <p:cNvGrpSpPr/>
        <p:nvPr/>
      </p:nvGrpSpPr>
      <p:grpSpPr>
        <a:xfrm>
          <a:off x="0" y="0"/>
          <a:ext cx="0" cy="0"/>
          <a:chOff x="0" y="0"/>
          <a:chExt cx="0" cy="0"/>
        </a:xfrm>
      </p:grpSpPr>
      <p:sp>
        <p:nvSpPr>
          <p:cNvPr id="794" name="Google Shape;794;p42"/>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2"/>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Project Objectives</a:t>
            </a:r>
            <a:endParaRPr dirty="0"/>
          </a:p>
        </p:txBody>
      </p:sp>
      <p:sp>
        <p:nvSpPr>
          <p:cNvPr id="796" name="Google Shape;796;p42"/>
          <p:cNvSpPr txBox="1">
            <a:spLocks noGrp="1"/>
          </p:cNvSpPr>
          <p:nvPr>
            <p:ph type="body" idx="1"/>
          </p:nvPr>
        </p:nvSpPr>
        <p:spPr>
          <a:xfrm>
            <a:off x="665452" y="1445681"/>
            <a:ext cx="7704000" cy="2594700"/>
          </a:xfrm>
          <a:prstGeom prst="rect">
            <a:avLst/>
          </a:prstGeom>
        </p:spPr>
        <p:txBody>
          <a:bodyPr spcFirstLastPara="1" wrap="square" lIns="91425" tIns="91425" rIns="91425" bIns="91425" anchor="t" anchorCtr="0">
            <a:noAutofit/>
          </a:bodyPr>
          <a:lstStyle/>
          <a:p>
            <a:pPr lvl="0" algn="l" rtl="0">
              <a:spcBef>
                <a:spcPts val="0"/>
              </a:spcBef>
              <a:spcAft>
                <a:spcPts val="0"/>
              </a:spcAft>
              <a:buClr>
                <a:schemeClr val="lt1"/>
              </a:buClr>
              <a:buSzPts val="1200"/>
              <a:buFont typeface="Wingdings" panose="05000000000000000000" pitchFamily="2" charset="2"/>
              <a:buChar char="v"/>
            </a:pPr>
            <a:r>
              <a:rPr lang="en-US" dirty="0"/>
              <a:t>DEVELOP MACHINE LEARNING MODELS</a:t>
            </a:r>
            <a:endParaRPr dirty="0"/>
          </a:p>
          <a:p>
            <a:pPr lvl="1" algn="just" rtl="0">
              <a:spcBef>
                <a:spcPts val="0"/>
              </a:spcBef>
              <a:spcAft>
                <a:spcPts val="0"/>
              </a:spcAft>
              <a:buSzPts val="1400"/>
              <a:buFont typeface="Arial" panose="020B0604020202020204" pitchFamily="34" charset="0"/>
              <a:buChar char="•"/>
            </a:pPr>
            <a:r>
              <a:rPr lang="en-US" dirty="0"/>
              <a:t>Create robust machine learning models capable of accurately detecting and categorizing phishing URLs. </a:t>
            </a:r>
          </a:p>
          <a:p>
            <a:pPr marL="914400" lvl="1" indent="-317500" algn="l" rtl="0">
              <a:spcBef>
                <a:spcPts val="0"/>
              </a:spcBef>
              <a:spcAft>
                <a:spcPts val="0"/>
              </a:spcAft>
              <a:buSzPts val="1400"/>
              <a:buFont typeface="Nunito Light"/>
              <a:buChar char="○"/>
            </a:pPr>
            <a:endParaRPr lang="en-US" sz="2000" dirty="0"/>
          </a:p>
          <a:p>
            <a:pPr lvl="0" algn="l" rtl="0">
              <a:spcBef>
                <a:spcPts val="0"/>
              </a:spcBef>
              <a:spcAft>
                <a:spcPts val="0"/>
              </a:spcAft>
              <a:buClr>
                <a:schemeClr val="lt1"/>
              </a:buClr>
              <a:buSzPts val="1200"/>
              <a:buFont typeface="Wingdings" panose="05000000000000000000" pitchFamily="2" charset="2"/>
              <a:buChar char="v"/>
            </a:pPr>
            <a:r>
              <a:rPr lang="en-US" dirty="0"/>
              <a:t>USER SAFETY</a:t>
            </a:r>
          </a:p>
          <a:p>
            <a:pPr lvl="1" algn="just" rtl="0">
              <a:spcBef>
                <a:spcPts val="0"/>
              </a:spcBef>
              <a:spcAft>
                <a:spcPts val="0"/>
              </a:spcAft>
              <a:buSzPts val="1400"/>
              <a:buFont typeface="Arial" panose="020B0604020202020204" pitchFamily="34" charset="0"/>
              <a:buChar char="•"/>
            </a:pPr>
            <a:r>
              <a:rPr lang="en-US" dirty="0"/>
              <a:t>Prioritize user safety by developing a system that safeguards against potential risks associated with phishing activities, ultimately creating a more secure online environment.</a:t>
            </a:r>
          </a:p>
          <a:p>
            <a:pPr marL="914400" lvl="1" indent="-317500" algn="just" rtl="0">
              <a:spcBef>
                <a:spcPts val="0"/>
              </a:spcBef>
              <a:spcAft>
                <a:spcPts val="0"/>
              </a:spcAft>
              <a:buSzPts val="1400"/>
              <a:buFont typeface="Nunito Light"/>
              <a:buChar char="○"/>
            </a:pPr>
            <a:endParaRPr sz="2000" dirty="0"/>
          </a:p>
          <a:p>
            <a:pPr lvl="0" algn="l" rtl="0">
              <a:spcBef>
                <a:spcPts val="0"/>
              </a:spcBef>
              <a:spcAft>
                <a:spcPts val="0"/>
              </a:spcAft>
              <a:buClr>
                <a:schemeClr val="lt1"/>
              </a:buClr>
              <a:buSzPts val="1200"/>
              <a:buFont typeface="Wingdings" panose="05000000000000000000" pitchFamily="2" charset="2"/>
              <a:buChar char="v"/>
            </a:pPr>
            <a:r>
              <a:rPr lang="en-US" dirty="0"/>
              <a:t>CONTRIBUTE TO CYBERSECURITY </a:t>
            </a:r>
          </a:p>
          <a:p>
            <a:pPr lvl="1" rtl="0">
              <a:spcBef>
                <a:spcPts val="0"/>
              </a:spcBef>
              <a:spcAft>
                <a:spcPts val="0"/>
              </a:spcAft>
              <a:buSzPts val="1400"/>
              <a:buFont typeface="Arial" panose="020B0604020202020204" pitchFamily="34" charset="0"/>
              <a:buChar char="•"/>
            </a:pPr>
            <a:r>
              <a:rPr lang="en-US" dirty="0"/>
              <a:t>Provide a meaningful contribution to the field of cybersecurity by implementing advanced algorithms that address the challenges posed by evolving phishing threats. </a:t>
            </a:r>
            <a:endParaRPr dirty="0"/>
          </a:p>
        </p:txBody>
      </p:sp>
      <p:grpSp>
        <p:nvGrpSpPr>
          <p:cNvPr id="797" name="Google Shape;797;p42"/>
          <p:cNvGrpSpPr/>
          <p:nvPr/>
        </p:nvGrpSpPr>
        <p:grpSpPr>
          <a:xfrm rot="10800000">
            <a:off x="206982" y="423196"/>
            <a:ext cx="288601" cy="1096693"/>
            <a:chOff x="1006700" y="2603975"/>
            <a:chExt cx="55450" cy="210700"/>
          </a:xfrm>
        </p:grpSpPr>
        <p:sp>
          <p:nvSpPr>
            <p:cNvPr id="798" name="Google Shape;798;p42"/>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2"/>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2"/>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2"/>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2"/>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2"/>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49796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395"/>
        <p:cNvGrpSpPr/>
        <p:nvPr/>
      </p:nvGrpSpPr>
      <p:grpSpPr>
        <a:xfrm>
          <a:off x="0" y="0"/>
          <a:ext cx="0" cy="0"/>
          <a:chOff x="0" y="0"/>
          <a:chExt cx="0" cy="0"/>
        </a:xfrm>
      </p:grpSpPr>
      <p:sp>
        <p:nvSpPr>
          <p:cNvPr id="396" name="Google Shape;396;p33"/>
          <p:cNvSpPr/>
          <p:nvPr/>
        </p:nvSpPr>
        <p:spPr>
          <a:xfrm>
            <a:off x="1339813" y="1228150"/>
            <a:ext cx="2911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txBox="1">
            <a:spLocks noGrp="1"/>
          </p:cNvSpPr>
          <p:nvPr>
            <p:ph type="title"/>
          </p:nvPr>
        </p:nvSpPr>
        <p:spPr>
          <a:xfrm>
            <a:off x="4458254" y="2014274"/>
            <a:ext cx="3565994" cy="111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1"/>
                </a:solidFill>
              </a:rPr>
              <a:t>Problem</a:t>
            </a:r>
            <a:r>
              <a:rPr lang="en" dirty="0"/>
              <a:t> </a:t>
            </a:r>
            <a:r>
              <a:rPr lang="en" dirty="0">
                <a:solidFill>
                  <a:schemeClr val="bg1"/>
                </a:solidFill>
              </a:rPr>
              <a:t>Domain</a:t>
            </a:r>
            <a:endParaRPr dirty="0">
              <a:solidFill>
                <a:schemeClr val="bg1"/>
              </a:solidFill>
            </a:endParaRPr>
          </a:p>
        </p:txBody>
      </p:sp>
      <p:sp>
        <p:nvSpPr>
          <p:cNvPr id="399" name="Google Shape;399;p33"/>
          <p:cNvSpPr txBox="1">
            <a:spLocks noGrp="1"/>
          </p:cNvSpPr>
          <p:nvPr>
            <p:ph type="title" idx="2"/>
          </p:nvPr>
        </p:nvSpPr>
        <p:spPr>
          <a:xfrm>
            <a:off x="1810785" y="1872250"/>
            <a:ext cx="1969555" cy="118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3999249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537"/>
        <p:cNvGrpSpPr/>
        <p:nvPr/>
      </p:nvGrpSpPr>
      <p:grpSpPr>
        <a:xfrm>
          <a:off x="0" y="0"/>
          <a:ext cx="0" cy="0"/>
          <a:chOff x="0" y="0"/>
          <a:chExt cx="0" cy="0"/>
        </a:xfrm>
      </p:grpSpPr>
      <p:sp>
        <p:nvSpPr>
          <p:cNvPr id="538" name="Google Shape;538;p36"/>
          <p:cNvSpPr/>
          <p:nvPr/>
        </p:nvSpPr>
        <p:spPr>
          <a:xfrm>
            <a:off x="971400" y="975300"/>
            <a:ext cx="7201200" cy="31929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6"/>
          <p:cNvSpPr txBox="1">
            <a:spLocks noGrp="1"/>
          </p:cNvSpPr>
          <p:nvPr>
            <p:ph type="subTitle" idx="1"/>
          </p:nvPr>
        </p:nvSpPr>
        <p:spPr>
          <a:xfrm>
            <a:off x="1454104" y="2229339"/>
            <a:ext cx="6172200" cy="1498200"/>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US" sz="1600" b="0" i="0" dirty="0">
                <a:solidFill>
                  <a:srgbClr val="D1D5DB"/>
                </a:solidFill>
                <a:effectLst/>
                <a:latin typeface="+mj-lt"/>
              </a:rPr>
              <a:t>In the current digital landscape, the proliferation of malicious URLs poses a significant challenge to cybersecurity. The rapid increase in the number of these URLs complicates the task of distinguishing secure websites from potentially dangerous ones. As internet platforms expand, the task of quickly identifying and categorizing malicious URLs becomes more difficult, allowing cyber threats to flourish. This growth is particularly concerning as it puts user data at risk, with new websites created daily, making it challenging to keep pace with potential threats.</a:t>
            </a:r>
            <a:endParaRPr sz="1600" dirty="0">
              <a:latin typeface="+mj-lt"/>
            </a:endParaRPr>
          </a:p>
        </p:txBody>
      </p:sp>
      <p:grpSp>
        <p:nvGrpSpPr>
          <p:cNvPr id="541" name="Google Shape;541;p36"/>
          <p:cNvGrpSpPr/>
          <p:nvPr/>
        </p:nvGrpSpPr>
        <p:grpSpPr>
          <a:xfrm>
            <a:off x="424632" y="3695521"/>
            <a:ext cx="288601" cy="1096693"/>
            <a:chOff x="1006700" y="2603975"/>
            <a:chExt cx="55450" cy="210700"/>
          </a:xfrm>
        </p:grpSpPr>
        <p:sp>
          <p:nvSpPr>
            <p:cNvPr id="542" name="Google Shape;542;p36"/>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6"/>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6"/>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6"/>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6"/>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6"/>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437"/>
        <p:cNvGrpSpPr/>
        <p:nvPr/>
      </p:nvGrpSpPr>
      <p:grpSpPr>
        <a:xfrm>
          <a:off x="0" y="0"/>
          <a:ext cx="0" cy="0"/>
          <a:chOff x="0" y="0"/>
          <a:chExt cx="0" cy="0"/>
        </a:xfrm>
      </p:grpSpPr>
      <p:sp>
        <p:nvSpPr>
          <p:cNvPr id="439" name="Google Shape;439;p34"/>
          <p:cNvSpPr txBox="1">
            <a:spLocks noGrp="1"/>
          </p:cNvSpPr>
          <p:nvPr>
            <p:ph type="title"/>
          </p:nvPr>
        </p:nvSpPr>
        <p:spPr>
          <a:xfrm>
            <a:off x="2005350" y="1506750"/>
            <a:ext cx="5133300" cy="21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Awesome</a:t>
            </a:r>
            <a:r>
              <a:rPr lang="en"/>
              <a:t> words</a:t>
            </a:r>
            <a:endParaRPr/>
          </a:p>
        </p:txBody>
      </p:sp>
      <p:grpSp>
        <p:nvGrpSpPr>
          <p:cNvPr id="463" name="Google Shape;463;p34"/>
          <p:cNvGrpSpPr/>
          <p:nvPr/>
        </p:nvGrpSpPr>
        <p:grpSpPr>
          <a:xfrm>
            <a:off x="7066781" y="683794"/>
            <a:ext cx="464268" cy="431989"/>
            <a:chOff x="827350" y="3629733"/>
            <a:chExt cx="1431600" cy="1332067"/>
          </a:xfrm>
        </p:grpSpPr>
        <p:sp>
          <p:nvSpPr>
            <p:cNvPr id="464" name="Google Shape;464;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A graph with numbers and a line&#10;&#10;Description automatically generated">
            <a:extLst>
              <a:ext uri="{FF2B5EF4-FFF2-40B4-BE49-F238E27FC236}">
                <a16:creationId xmlns:a16="http://schemas.microsoft.com/office/drawing/2014/main" id="{DBD9887E-8A08-AAEE-2AFD-68E2108586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26272" y="309265"/>
            <a:ext cx="5953657" cy="4416848"/>
          </a:xfrm>
          <a:prstGeom prst="rect">
            <a:avLst/>
          </a:prstGeom>
        </p:spPr>
      </p:pic>
    </p:spTree>
  </p:cSld>
  <p:clrMapOvr>
    <a:masterClrMapping/>
  </p:clrMapOvr>
</p:sld>
</file>

<file path=ppt/theme/theme1.xml><?xml version="1.0" encoding="utf-8"?>
<a:theme xmlns:a="http://schemas.openxmlformats.org/drawingml/2006/main" name="Cyber-Futuristic AI Technology Thesis Defense by Slidesgo">
  <a:themeElements>
    <a:clrScheme name="Simple Light">
      <a:dk1>
        <a:srgbClr val="031126"/>
      </a:dk1>
      <a:lt1>
        <a:srgbClr val="FFFFFF"/>
      </a:lt1>
      <a:dk2>
        <a:srgbClr val="10355F"/>
      </a:dk2>
      <a:lt2>
        <a:srgbClr val="3B8794"/>
      </a:lt2>
      <a:accent1>
        <a:srgbClr val="51AF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Celestial</Template>
  <TotalTime>669</TotalTime>
  <Words>597</Words>
  <Application>Microsoft Macintosh PowerPoint</Application>
  <PresentationFormat>On-screen Show (16:9)</PresentationFormat>
  <Paragraphs>83</Paragraphs>
  <Slides>32</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Audiowide</vt:lpstr>
      <vt:lpstr>Arial</vt:lpstr>
      <vt:lpstr>Karla</vt:lpstr>
      <vt:lpstr>Wingdings</vt:lpstr>
      <vt:lpstr>Nunito Light</vt:lpstr>
      <vt:lpstr>Cyber-Futuristic AI Technology Thesis Defense by Slidesgo</vt:lpstr>
      <vt:lpstr>Phishing URL Detection</vt:lpstr>
      <vt:lpstr>Table of contents</vt:lpstr>
      <vt:lpstr>Table of contents</vt:lpstr>
      <vt:lpstr>01</vt:lpstr>
      <vt:lpstr>Brief Overview</vt:lpstr>
      <vt:lpstr>Project Objectives</vt:lpstr>
      <vt:lpstr>02</vt:lpstr>
      <vt:lpstr>PowerPoint Presentation</vt:lpstr>
      <vt:lpstr>Awesome words</vt:lpstr>
      <vt:lpstr>03</vt:lpstr>
      <vt:lpstr>PowerPoint Presentation</vt:lpstr>
      <vt:lpstr>04</vt:lpstr>
      <vt:lpstr>PowerPoint Presentation</vt:lpstr>
      <vt:lpstr>Reasons for choosing this dataset</vt:lpstr>
      <vt:lpstr>Loading Dataset</vt:lpstr>
      <vt:lpstr>05</vt:lpstr>
      <vt:lpstr>Displaying dimensions of DataFrame</vt:lpstr>
      <vt:lpstr>Displaying info about DataFrame</vt:lpstr>
      <vt:lpstr>Displaying statistics of each column</vt:lpstr>
      <vt:lpstr>Displaying number of unique values in each column</vt:lpstr>
      <vt:lpstr>Checking for missing values and displaying the sum of null values </vt:lpstr>
      <vt:lpstr>06</vt:lpstr>
      <vt:lpstr>Selected Algorithms</vt:lpstr>
      <vt:lpstr>07</vt:lpstr>
      <vt:lpstr>K-Nearest Neighbors (KNN)</vt:lpstr>
      <vt:lpstr>Random Forest</vt:lpstr>
      <vt:lpstr>Support Vector Machines (SVM)</vt:lpstr>
      <vt:lpstr>08</vt:lpstr>
      <vt:lpstr>Performance Metrics</vt:lpstr>
      <vt:lpstr>Performance Metrics</vt:lpstr>
      <vt:lpstr>09</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Phishing URL Detection using Machine Learning </dc:title>
  <cp:lastModifiedBy>Sanskar Kafle</cp:lastModifiedBy>
  <cp:revision>17</cp:revision>
  <dcterms:modified xsi:type="dcterms:W3CDTF">2025-01-09T20:50:53Z</dcterms:modified>
</cp:coreProperties>
</file>