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6B21-5ADB-C148-72A6-1BBE64A47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824117"/>
          </a:xfrm>
        </p:spPr>
        <p:txBody>
          <a:bodyPr/>
          <a:lstStyle/>
          <a:p>
            <a:r>
              <a:rPr lang="en-US" dirty="0" err="1"/>
              <a:t>CROPxPert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67779-388D-BDE8-6264-E4D5E4DF3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2612571"/>
            <a:ext cx="6831673" cy="1086237"/>
          </a:xfrm>
        </p:spPr>
        <p:txBody>
          <a:bodyPr/>
          <a:lstStyle/>
          <a:p>
            <a:r>
              <a:rPr lang="en-US" dirty="0"/>
              <a:t>A AI Powered Java Based Web Application that Will Predict The Plant Disease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539F02-7293-303E-3321-DB5D1135B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87206"/>
              </p:ext>
            </p:extLst>
          </p:nvPr>
        </p:nvGraphicFramePr>
        <p:xfrm>
          <a:off x="1915128" y="3698808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42140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0808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Presented By : </a:t>
                      </a:r>
                    </a:p>
                    <a:p>
                      <a:r>
                        <a:rPr lang="en-US" dirty="0"/>
                        <a:t>Sanskar Kumar 24MCA1066</a:t>
                      </a:r>
                    </a:p>
                    <a:p>
                      <a:r>
                        <a:rPr lang="en-US" dirty="0"/>
                        <a:t>Vishwas Kumar 24MCA1001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: </a:t>
                      </a:r>
                    </a:p>
                    <a:p>
                      <a:r>
                        <a:rPr lang="en-US" dirty="0"/>
                        <a:t>Dr B Saleena (AI)</a:t>
                      </a:r>
                    </a:p>
                    <a:p>
                      <a:r>
                        <a:rPr lang="en-US" dirty="0"/>
                        <a:t>Dr B Prakash (</a:t>
                      </a:r>
                      <a:r>
                        <a:rPr lang="en-US" dirty="0" err="1"/>
                        <a:t>Ml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Dr M JayaSudha (Java)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99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799C-F14B-656B-B2D6-2C09221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074"/>
          </a:xfrm>
        </p:spPr>
        <p:txBody>
          <a:bodyPr/>
          <a:lstStyle/>
          <a:p>
            <a:r>
              <a:rPr lang="en-US" dirty="0"/>
              <a:t>Executable Version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B6396-94F4-DC8F-8906-095DF405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989" y="1347788"/>
            <a:ext cx="8612422" cy="4519612"/>
          </a:xfrm>
        </p:spPr>
      </p:pic>
    </p:spTree>
    <p:extLst>
      <p:ext uri="{BB962C8B-B14F-4D97-AF65-F5344CB8AC3E}">
        <p14:creationId xmlns:p14="http://schemas.microsoft.com/office/powerpoint/2010/main" val="412056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BEFE-ECDA-9535-4205-A2BA9865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4242"/>
          </a:xfrm>
        </p:spPr>
        <p:txBody>
          <a:bodyPr/>
          <a:lstStyle/>
          <a:p>
            <a:r>
              <a:rPr lang="en-US" dirty="0"/>
              <a:t>Results and 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9E33-8E9B-8DD2-32DB-3D973784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0042"/>
            <a:ext cx="9601200" cy="4327358"/>
          </a:xfrm>
        </p:spPr>
        <p:txBody>
          <a:bodyPr/>
          <a:lstStyle/>
          <a:p>
            <a:r>
              <a:rPr lang="en-US" dirty="0"/>
              <a:t>The model accurately identifies plant diseases from images.</a:t>
            </a:r>
          </a:p>
          <a:p>
            <a:r>
              <a:rPr lang="en-US" dirty="0"/>
              <a:t>Gives actionable advice for each prediction using an AI advisor module.</a:t>
            </a:r>
          </a:p>
          <a:p>
            <a:r>
              <a:rPr lang="en-US" dirty="0"/>
              <a:t>Can generalize well across unseen leaf images.</a:t>
            </a:r>
          </a:p>
          <a:p>
            <a:r>
              <a:rPr lang="en-US" dirty="0"/>
              <a:t>The model accurately identifies plant diseases from images.</a:t>
            </a:r>
          </a:p>
          <a:p>
            <a:r>
              <a:rPr lang="en-US" dirty="0"/>
              <a:t>Gives actionable advice for each prediction using an AI advisor module.</a:t>
            </a:r>
          </a:p>
          <a:p>
            <a:r>
              <a:rPr lang="en-US" dirty="0"/>
              <a:t>Add More features like which is the nearest place where you can go and someone will come to look into your crops and do the treatment </a:t>
            </a:r>
          </a:p>
          <a:p>
            <a:r>
              <a:rPr lang="en-US" dirty="0"/>
              <a:t>Can generalize well across unseen leaf images.</a:t>
            </a:r>
          </a:p>
          <a:p>
            <a:r>
              <a:rPr lang="en-US" dirty="0"/>
              <a:t>Upgrade the frontend and make it more user friendly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7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69D6-A9EB-20DA-68B7-D45270E0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158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604A-63E3-89CE-37F7-F9E25ACF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4420"/>
            <a:ext cx="9601200" cy="1860885"/>
          </a:xfrm>
        </p:spPr>
        <p:txBody>
          <a:bodyPr/>
          <a:lstStyle/>
          <a:p>
            <a:r>
              <a:rPr lang="en-US" dirty="0"/>
              <a:t>This system automates plant disease identification using deep learning.</a:t>
            </a:r>
          </a:p>
          <a:p>
            <a:r>
              <a:rPr lang="en-US" dirty="0"/>
              <a:t>Provides instant and reliable advice to users.</a:t>
            </a:r>
          </a:p>
          <a:p>
            <a:r>
              <a:rPr lang="en-US" dirty="0"/>
              <a:t>Can be a valuable tool in precision agriculture and sustainable farming.</a:t>
            </a:r>
          </a:p>
        </p:txBody>
      </p:sp>
    </p:spTree>
    <p:extLst>
      <p:ext uri="{BB962C8B-B14F-4D97-AF65-F5344CB8AC3E}">
        <p14:creationId xmlns:p14="http://schemas.microsoft.com/office/powerpoint/2010/main" val="119201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6D23-A015-80E8-E183-7AFB8DBA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314" y="2797629"/>
            <a:ext cx="9601200" cy="14859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22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4B99-DC43-9FB5-8727-EC15C315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6326"/>
          </a:xfrm>
        </p:spPr>
        <p:txBody>
          <a:bodyPr/>
          <a:lstStyle/>
          <a:p>
            <a:r>
              <a:rPr lang="en-US" dirty="0"/>
              <a:t>Abstraction /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3B2B-96C5-B2F7-8505-FCCC5DA36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632"/>
            <a:ext cx="9601200" cy="3048000"/>
          </a:xfrm>
        </p:spPr>
        <p:txBody>
          <a:bodyPr/>
          <a:lstStyle/>
          <a:p>
            <a:r>
              <a:rPr lang="en-US" dirty="0"/>
              <a:t>Early plant disease detection is crucial for crop health.</a:t>
            </a:r>
          </a:p>
          <a:p>
            <a:r>
              <a:rPr lang="en-US" dirty="0"/>
              <a:t>Manual diagnosis is slow and needs expertise.</a:t>
            </a:r>
          </a:p>
          <a:p>
            <a:r>
              <a:rPr lang="en-US" dirty="0"/>
              <a:t>Leaf images show clear disease patterns—ideal for AI.</a:t>
            </a:r>
          </a:p>
          <a:p>
            <a:r>
              <a:rPr lang="en-US" dirty="0"/>
              <a:t>Smartphones + deep learning = portable solutions.</a:t>
            </a:r>
          </a:p>
          <a:p>
            <a:r>
              <a:rPr lang="en-US" dirty="0"/>
              <a:t>AI bridges the knowledge gap for non-experts.</a:t>
            </a:r>
          </a:p>
          <a:p>
            <a:r>
              <a:rPr lang="en-US" dirty="0"/>
              <a:t>Scalable system with strong social and agricultural impact.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6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8FE0-E673-68BE-8B92-6DF17233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2415-8228-4D7A-769D-BEDFDF0B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4211"/>
            <a:ext cx="9601200" cy="4263189"/>
          </a:xfrm>
        </p:spPr>
        <p:txBody>
          <a:bodyPr/>
          <a:lstStyle/>
          <a:p>
            <a:r>
              <a:rPr lang="en-US" dirty="0"/>
              <a:t>This project focuses on identifying plant diseases from leaf images using a deep learning model.</a:t>
            </a:r>
          </a:p>
          <a:p>
            <a:r>
              <a:rPr lang="en-US" dirty="0" err="1"/>
              <a:t>MobileNet</a:t>
            </a:r>
            <a:r>
              <a:rPr lang="en-US" dirty="0"/>
              <a:t> is used for image classification due to its lightweight architecture.</a:t>
            </a:r>
          </a:p>
          <a:p>
            <a:r>
              <a:rPr lang="en-US" dirty="0"/>
              <a:t>It aims to assist farmers and agriculturists with quick and accurate plant health diagnosis.</a:t>
            </a:r>
          </a:p>
          <a:p>
            <a:r>
              <a:rPr lang="en-US" dirty="0"/>
              <a:t>The Frontend part is based on </a:t>
            </a:r>
            <a:r>
              <a:rPr lang="en-US" dirty="0" err="1"/>
              <a:t>Javafx</a:t>
            </a:r>
            <a:r>
              <a:rPr lang="en-US" dirty="0"/>
              <a:t> </a:t>
            </a:r>
          </a:p>
          <a:p>
            <a:r>
              <a:rPr lang="en-US" dirty="0"/>
              <a:t>The Backend part is based on Python Flask </a:t>
            </a:r>
          </a:p>
          <a:p>
            <a:r>
              <a:rPr lang="en-US" dirty="0"/>
              <a:t>The </a:t>
            </a:r>
            <a:r>
              <a:rPr lang="en-US" dirty="0" err="1"/>
              <a:t>Modle</a:t>
            </a:r>
            <a:r>
              <a:rPr lang="en-US" dirty="0"/>
              <a:t> is </a:t>
            </a:r>
            <a:r>
              <a:rPr lang="en-US" dirty="0" err="1"/>
              <a:t>trined</a:t>
            </a:r>
            <a:r>
              <a:rPr lang="en-US" dirty="0"/>
              <a:t> using a CNN Technique called </a:t>
            </a:r>
            <a:r>
              <a:rPr lang="en-US" dirty="0" err="1"/>
              <a:t>mobileNet</a:t>
            </a:r>
            <a:r>
              <a:rPr lang="en-US" dirty="0"/>
              <a:t> </a:t>
            </a:r>
          </a:p>
          <a:p>
            <a:r>
              <a:rPr lang="en-US" dirty="0"/>
              <a:t>And last there are 2 AI agents That are helping to get the correct prediction and give some advice also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6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B596-068D-1335-0CD8-DEDB6D44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960914" cy="707571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</a:t>
            </a:r>
            <a:br>
              <a:rPr lang="en-US" dirty="0"/>
            </a:br>
            <a:r>
              <a:rPr lang="en-US" dirty="0"/>
              <a:t>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BE411-3440-A446-A138-11A1ECC58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42" y="310242"/>
            <a:ext cx="4158343" cy="6237516"/>
          </a:xfrm>
        </p:spPr>
      </p:pic>
    </p:spTree>
    <p:extLst>
      <p:ext uri="{BB962C8B-B14F-4D97-AF65-F5344CB8AC3E}">
        <p14:creationId xmlns:p14="http://schemas.microsoft.com/office/powerpoint/2010/main" val="205305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34B7-2774-FC6C-A47A-C922A7CD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65484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</a:t>
            </a:r>
            <a:r>
              <a:rPr lang="en-US" dirty="0" err="1"/>
              <a:t>Prepration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EEA5-9879-48DB-655D-2070D44C0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4421"/>
            <a:ext cx="9601200" cy="4182979"/>
          </a:xfrm>
        </p:spPr>
        <p:txBody>
          <a:bodyPr/>
          <a:lstStyle/>
          <a:p>
            <a:r>
              <a:rPr lang="en-US" dirty="0"/>
              <a:t>Dataset used: </a:t>
            </a:r>
            <a:r>
              <a:rPr lang="en-US" dirty="0" err="1"/>
              <a:t>PlantVillage</a:t>
            </a:r>
            <a:r>
              <a:rPr lang="en-US" dirty="0"/>
              <a:t> Dataset</a:t>
            </a:r>
          </a:p>
          <a:p>
            <a:r>
              <a:rPr lang="en-US" dirty="0"/>
              <a:t>Contains over 50,000 images of plant leaves across various species and diseases.</a:t>
            </a:r>
          </a:p>
          <a:p>
            <a:r>
              <a:rPr lang="en-US" dirty="0"/>
              <a:t>Images are categorized into 11 sub classes </a:t>
            </a:r>
          </a:p>
          <a:p>
            <a:r>
              <a:rPr lang="en-US" dirty="0"/>
              <a:t>Resized all images to 224x224 pixels.</a:t>
            </a:r>
          </a:p>
          <a:p>
            <a:r>
              <a:rPr lang="en-US" dirty="0"/>
              <a:t>Normalized pixel values (scaled to [0, 1]).</a:t>
            </a:r>
          </a:p>
          <a:p>
            <a:r>
              <a:rPr lang="en-US" dirty="0"/>
              <a:t>Split the dataset: 80% training and 20% testing using stratified sampling per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0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AAB4-7079-1E57-90CD-8731348C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158"/>
          </a:xfrm>
        </p:spPr>
        <p:txBody>
          <a:bodyPr/>
          <a:lstStyle/>
          <a:p>
            <a:r>
              <a:rPr lang="en-US" dirty="0"/>
              <a:t>Model Architecture and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8C65-0477-26BD-BA74-EC9F98E9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6716"/>
            <a:ext cx="9601200" cy="4070684"/>
          </a:xfrm>
        </p:spPr>
        <p:txBody>
          <a:bodyPr/>
          <a:lstStyle/>
          <a:p>
            <a:r>
              <a:rPr lang="en-US" dirty="0"/>
              <a:t>Base Model: </a:t>
            </a:r>
            <a:r>
              <a:rPr lang="en-US" dirty="0" err="1"/>
              <a:t>MobileNet</a:t>
            </a:r>
            <a:r>
              <a:rPr lang="en-US" dirty="0"/>
              <a:t> (pre-trained on ImageNet).</a:t>
            </a:r>
          </a:p>
          <a:p>
            <a:r>
              <a:rPr lang="en-US" dirty="0"/>
              <a:t>Modified output layer to match 11 classes in our dataset.</a:t>
            </a:r>
          </a:p>
          <a:p>
            <a:r>
              <a:rPr lang="en-US" dirty="0"/>
              <a:t>Used transfer learning and fine-tuning techniques.</a:t>
            </a:r>
          </a:p>
          <a:p>
            <a:r>
              <a:rPr lang="en-US" dirty="0"/>
              <a:t>Used categorical cross-entropy loss function.</a:t>
            </a:r>
          </a:p>
          <a:p>
            <a:r>
              <a:rPr lang="en-US" dirty="0"/>
              <a:t>Optimizer: Adam.</a:t>
            </a:r>
          </a:p>
          <a:p>
            <a:r>
              <a:rPr lang="en-US" dirty="0"/>
              <a:t>Achieved high training and validation accuracy.</a:t>
            </a:r>
          </a:p>
          <a:p>
            <a:r>
              <a:rPr lang="en-US" dirty="0"/>
              <a:t>Early stopping and checkpointing were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0EDF-090C-9561-20D9-027B6FAE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905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Evalution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AF8AF-104B-1219-E30C-46603080C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36" y="1411705"/>
            <a:ext cx="4884822" cy="41421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1E6FC5-D5EA-02DD-F374-1DD557FAB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955" y="1411705"/>
            <a:ext cx="6070582" cy="41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7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0587-FFF0-6ED3-B9FF-31ADF2E0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1947"/>
          </a:xfrm>
        </p:spPr>
        <p:txBody>
          <a:bodyPr/>
          <a:lstStyle/>
          <a:p>
            <a:r>
              <a:rPr lang="en-US" dirty="0"/>
              <a:t>Web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6495-7B4B-6034-8089-83E850C2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4632"/>
            <a:ext cx="9601200" cy="4102768"/>
          </a:xfrm>
        </p:spPr>
        <p:txBody>
          <a:bodyPr/>
          <a:lstStyle/>
          <a:p>
            <a:r>
              <a:rPr lang="en-US" dirty="0"/>
              <a:t>Frontend : </a:t>
            </a:r>
            <a:r>
              <a:rPr lang="en-US" dirty="0" err="1"/>
              <a:t>Javafx</a:t>
            </a:r>
            <a:r>
              <a:rPr lang="en-US" dirty="0"/>
              <a:t> </a:t>
            </a:r>
          </a:p>
          <a:p>
            <a:r>
              <a:rPr lang="en-US" dirty="0"/>
              <a:t>Backend: Flask API with image upload and prediction functionality.</a:t>
            </a:r>
          </a:p>
          <a:p>
            <a:r>
              <a:rPr lang="en-US" dirty="0"/>
              <a:t>CORS enabled for cross-origin communication with frontend.</a:t>
            </a:r>
          </a:p>
          <a:p>
            <a:r>
              <a:rPr lang="en-US" b="1" dirty="0"/>
              <a:t>AI Agents : </a:t>
            </a:r>
          </a:p>
          <a:p>
            <a:r>
              <a:rPr lang="en-US" dirty="0"/>
              <a:t>Separation of concerns: One agent identifies, another advises.</a:t>
            </a:r>
            <a:endParaRPr lang="en-US" b="1" dirty="0"/>
          </a:p>
          <a:p>
            <a:r>
              <a:rPr lang="en-US" dirty="0"/>
              <a:t>Easy to update independently (e.g., improve advice without touching model)</a:t>
            </a:r>
          </a:p>
          <a:p>
            <a:r>
              <a:rPr lang="en-US" dirty="0"/>
              <a:t>Mimics human expert consultation: diagnosis + prescription.</a:t>
            </a:r>
          </a:p>
          <a:p>
            <a:r>
              <a:rPr lang="en-US" dirty="0"/>
              <a:t>Scalable to more crops, diseases, or multilingual advice in the future.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2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F426-58B0-A4F7-790D-B27D894A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116"/>
          </a:xfrm>
        </p:spPr>
        <p:txBody>
          <a:bodyPr/>
          <a:lstStyle/>
          <a:p>
            <a:r>
              <a:rPr lang="en-US" dirty="0"/>
              <a:t>Working Of Ai Agents in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E9-E62B-ECFE-C265-A7B9E6FE1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1916"/>
            <a:ext cx="9601200" cy="437548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Agent 1: Identifier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Takes model prediction output (class index).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Maps it to the actual disease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Acts as the interface between the raw model output and human-readable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prediction consistency and clarity.</a:t>
            </a:r>
          </a:p>
          <a:p>
            <a:pPr>
              <a:buNone/>
            </a:pPr>
            <a:r>
              <a:rPr lang="en-US" b="1" dirty="0"/>
              <a:t>Agent 2: Advisor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Receives the identified disease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Refers to a pre-built knowledge base (JSON file).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Returns expert advice for treatment or prevention.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the system actionable and useful for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684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{2400CE52-A5FB-4DAB-A5A3-B3A5ECF17354}tf10001105</Template>
  <TotalTime>57</TotalTime>
  <Words>602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Crop</vt:lpstr>
      <vt:lpstr>CROPxPert</vt:lpstr>
      <vt:lpstr>Abstraction / Motivation </vt:lpstr>
      <vt:lpstr>Introduction </vt:lpstr>
      <vt:lpstr>System  Architecture </vt:lpstr>
      <vt:lpstr>Model Prepration </vt:lpstr>
      <vt:lpstr>Model Architecture and Training </vt:lpstr>
      <vt:lpstr>Model Evalution </vt:lpstr>
      <vt:lpstr>Web Application </vt:lpstr>
      <vt:lpstr>Working Of Ai Agents in Our System</vt:lpstr>
      <vt:lpstr>Executable Version </vt:lpstr>
      <vt:lpstr>Results and Future Enhancement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sanskar kumar</dc:creator>
  <cp:lastModifiedBy>sanskar kumar</cp:lastModifiedBy>
  <cp:revision>3</cp:revision>
  <dcterms:created xsi:type="dcterms:W3CDTF">2025-04-16T07:46:39Z</dcterms:created>
  <dcterms:modified xsi:type="dcterms:W3CDTF">2025-04-17T19:02:05Z</dcterms:modified>
</cp:coreProperties>
</file>