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1391900" cy="8801100"/>
  <p:notesSz cx="11391900" cy="8801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 varScale="1">
        <p:scale>
          <a:sx n="74" d="100"/>
          <a:sy n="74" d="100"/>
        </p:scale>
        <p:origin x="54" y="84"/>
      </p:cViewPr>
      <p:guideLst>
        <p:guide orient="horz" pos="2880"/>
        <p:guide pos="216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37125" cy="441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53188" y="0"/>
            <a:ext cx="4935537" cy="4413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7F737-332E-4EB6-9008-4137C256A9B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3488" y="1100138"/>
            <a:ext cx="3844925" cy="2970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39825" y="4235450"/>
            <a:ext cx="9112250" cy="34655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9775"/>
            <a:ext cx="4937125" cy="4413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53188" y="8359775"/>
            <a:ext cx="4935537" cy="4413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49F62-10EC-4C3A-BAB4-91B152AB9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2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49F62-10EC-4C3A-BAB4-91B152AB9F8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0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4392" y="2728341"/>
            <a:ext cx="9683115" cy="18482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08785" y="4928616"/>
            <a:ext cx="7974330" cy="220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9595" y="2024253"/>
            <a:ext cx="4955476" cy="58087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66828" y="2024253"/>
            <a:ext cx="4955476" cy="58087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595" y="352044"/>
            <a:ext cx="10252710" cy="14081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9595" y="2024253"/>
            <a:ext cx="10252710" cy="58087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73246" y="8185023"/>
            <a:ext cx="3645408" cy="44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9595" y="8185023"/>
            <a:ext cx="2620137" cy="44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02168" y="8185023"/>
            <a:ext cx="2620137" cy="44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github.com/gdsc-mnnita/Google-Cloud-Study-Jams/tree/main/GCSJ-23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1300" y="0"/>
            <a:ext cx="2590800" cy="8801100"/>
          </a:xfrm>
          <a:custGeom>
            <a:avLst/>
            <a:gdLst/>
            <a:ahLst/>
            <a:cxnLst/>
            <a:rect l="l" t="t" r="r" b="b"/>
            <a:pathLst>
              <a:path w="2590800" h="8801100">
                <a:moveTo>
                  <a:pt x="2590800" y="0"/>
                </a:moveTo>
                <a:lnTo>
                  <a:pt x="0" y="0"/>
                </a:lnTo>
                <a:lnTo>
                  <a:pt x="0" y="8801100"/>
                </a:lnTo>
                <a:lnTo>
                  <a:pt x="2590800" y="8801100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>
              <a:alpha val="1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29946" y="0"/>
            <a:ext cx="2613660" cy="8801735"/>
          </a:xfrm>
          <a:custGeom>
            <a:avLst/>
            <a:gdLst/>
            <a:ahLst/>
            <a:cxnLst/>
            <a:rect l="l" t="t" r="r" b="b"/>
            <a:pathLst>
              <a:path w="2613660" h="8801735">
                <a:moveTo>
                  <a:pt x="2613495" y="177"/>
                </a:moveTo>
                <a:lnTo>
                  <a:pt x="2602153" y="177"/>
                </a:lnTo>
                <a:lnTo>
                  <a:pt x="2602153" y="0"/>
                </a:lnTo>
                <a:lnTo>
                  <a:pt x="2590800" y="0"/>
                </a:lnTo>
                <a:lnTo>
                  <a:pt x="2590800" y="177"/>
                </a:lnTo>
                <a:lnTo>
                  <a:pt x="2590800" y="11518"/>
                </a:lnTo>
                <a:lnTo>
                  <a:pt x="2590800" y="8789670"/>
                </a:lnTo>
                <a:lnTo>
                  <a:pt x="2590800" y="8789924"/>
                </a:lnTo>
                <a:lnTo>
                  <a:pt x="22694" y="8789924"/>
                </a:lnTo>
                <a:lnTo>
                  <a:pt x="22694" y="8789670"/>
                </a:lnTo>
                <a:lnTo>
                  <a:pt x="22694" y="11518"/>
                </a:lnTo>
                <a:lnTo>
                  <a:pt x="2590800" y="11518"/>
                </a:lnTo>
                <a:lnTo>
                  <a:pt x="2590800" y="177"/>
                </a:lnTo>
                <a:lnTo>
                  <a:pt x="22694" y="177"/>
                </a:lnTo>
                <a:lnTo>
                  <a:pt x="11353" y="177"/>
                </a:lnTo>
                <a:lnTo>
                  <a:pt x="11353" y="0"/>
                </a:lnTo>
                <a:lnTo>
                  <a:pt x="0" y="0"/>
                </a:lnTo>
                <a:lnTo>
                  <a:pt x="0" y="11430"/>
                </a:lnTo>
                <a:lnTo>
                  <a:pt x="0" y="8789670"/>
                </a:lnTo>
                <a:lnTo>
                  <a:pt x="0" y="8801100"/>
                </a:lnTo>
                <a:lnTo>
                  <a:pt x="11353" y="8801100"/>
                </a:lnTo>
                <a:lnTo>
                  <a:pt x="22694" y="8801100"/>
                </a:lnTo>
                <a:lnTo>
                  <a:pt x="22694" y="8801265"/>
                </a:lnTo>
                <a:lnTo>
                  <a:pt x="2590800" y="8801265"/>
                </a:lnTo>
                <a:lnTo>
                  <a:pt x="2590800" y="8801100"/>
                </a:lnTo>
                <a:lnTo>
                  <a:pt x="2602153" y="8801100"/>
                </a:lnTo>
                <a:lnTo>
                  <a:pt x="2602153" y="8801265"/>
                </a:lnTo>
                <a:lnTo>
                  <a:pt x="2613495" y="8801265"/>
                </a:lnTo>
                <a:lnTo>
                  <a:pt x="2613495" y="8789924"/>
                </a:lnTo>
                <a:lnTo>
                  <a:pt x="2602153" y="8789924"/>
                </a:lnTo>
                <a:lnTo>
                  <a:pt x="2602153" y="8789670"/>
                </a:lnTo>
                <a:lnTo>
                  <a:pt x="2613495" y="8789670"/>
                </a:lnTo>
                <a:lnTo>
                  <a:pt x="2613495" y="11518"/>
                </a:lnTo>
                <a:lnTo>
                  <a:pt x="2613495" y="177"/>
                </a:lnTo>
                <a:close/>
              </a:path>
            </a:pathLst>
          </a:custGeom>
          <a:solidFill>
            <a:srgbClr val="C9C9C9">
              <a:alpha val="4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310" y="0"/>
            <a:ext cx="1560830" cy="3728720"/>
          </a:xfrm>
          <a:custGeom>
            <a:avLst/>
            <a:gdLst/>
            <a:ahLst/>
            <a:cxnLst/>
            <a:rect l="l" t="t" r="r" b="b"/>
            <a:pathLst>
              <a:path w="1560830" h="3728720">
                <a:moveTo>
                  <a:pt x="1560380" y="0"/>
                </a:moveTo>
                <a:lnTo>
                  <a:pt x="0" y="0"/>
                </a:lnTo>
                <a:lnTo>
                  <a:pt x="0" y="3245207"/>
                </a:lnTo>
                <a:lnTo>
                  <a:pt x="1560380" y="3728638"/>
                </a:lnTo>
                <a:lnTo>
                  <a:pt x="1560380" y="0"/>
                </a:lnTo>
                <a:close/>
              </a:path>
            </a:pathLst>
          </a:custGeom>
          <a:solidFill>
            <a:srgbClr val="485964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3848" y="585489"/>
            <a:ext cx="1561465" cy="2867025"/>
          </a:xfrm>
          <a:custGeom>
            <a:avLst/>
            <a:gdLst/>
            <a:ahLst/>
            <a:cxnLst/>
            <a:rect l="l" t="t" r="r" b="b"/>
            <a:pathLst>
              <a:path w="1561464" h="2867025">
                <a:moveTo>
                  <a:pt x="1133748" y="0"/>
                </a:moveTo>
                <a:lnTo>
                  <a:pt x="427557" y="0"/>
                </a:lnTo>
                <a:lnTo>
                  <a:pt x="0" y="2429500"/>
                </a:lnTo>
                <a:lnTo>
                  <a:pt x="1561306" y="2866461"/>
                </a:lnTo>
                <a:lnTo>
                  <a:pt x="1133748" y="0"/>
                </a:lnTo>
                <a:close/>
              </a:path>
            </a:pathLst>
          </a:custGeom>
          <a:solidFill>
            <a:srgbClr val="485964">
              <a:alpha val="7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058" y="176146"/>
            <a:ext cx="2538304" cy="235680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41300" y="2616200"/>
            <a:ext cx="2590800" cy="393700"/>
          </a:xfrm>
          <a:custGeom>
            <a:avLst/>
            <a:gdLst/>
            <a:ahLst/>
            <a:cxnLst/>
            <a:rect l="l" t="t" r="r" b="b"/>
            <a:pathLst>
              <a:path w="2590800" h="393700">
                <a:moveTo>
                  <a:pt x="2590800" y="0"/>
                </a:moveTo>
                <a:lnTo>
                  <a:pt x="0" y="0"/>
                </a:lnTo>
                <a:lnTo>
                  <a:pt x="0" y="393700"/>
                </a:lnTo>
                <a:lnTo>
                  <a:pt x="2590800" y="393700"/>
                </a:lnTo>
                <a:lnTo>
                  <a:pt x="2590800" y="0"/>
                </a:lnTo>
                <a:close/>
              </a:path>
            </a:pathLst>
          </a:custGeom>
          <a:solidFill>
            <a:srgbClr val="485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1300" y="21546"/>
            <a:ext cx="2590800" cy="7556500"/>
          </a:xfrm>
          <a:custGeom>
            <a:avLst/>
            <a:gdLst/>
            <a:ahLst/>
            <a:cxnLst/>
            <a:rect l="l" t="t" r="r" b="b"/>
            <a:pathLst>
              <a:path w="2590800" h="7556500">
                <a:moveTo>
                  <a:pt x="2590800" y="0"/>
                </a:moveTo>
                <a:lnTo>
                  <a:pt x="0" y="0"/>
                </a:lnTo>
                <a:lnTo>
                  <a:pt x="0" y="7556500"/>
                </a:lnTo>
                <a:lnTo>
                  <a:pt x="2590800" y="0"/>
                </a:lnTo>
                <a:close/>
              </a:path>
            </a:pathLst>
          </a:custGeom>
          <a:solidFill>
            <a:srgbClr val="485964">
              <a:alpha val="5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382000" y="25400"/>
            <a:ext cx="3009900" cy="8775700"/>
          </a:xfrm>
          <a:custGeom>
            <a:avLst/>
            <a:gdLst/>
            <a:ahLst/>
            <a:cxnLst/>
            <a:rect l="l" t="t" r="r" b="b"/>
            <a:pathLst>
              <a:path w="3009900" h="8775700">
                <a:moveTo>
                  <a:pt x="0" y="0"/>
                </a:moveTo>
                <a:lnTo>
                  <a:pt x="3009900" y="0"/>
                </a:lnTo>
                <a:lnTo>
                  <a:pt x="3009900" y="8775700"/>
                </a:lnTo>
                <a:lnTo>
                  <a:pt x="3008811" y="8775700"/>
                </a:lnTo>
                <a:lnTo>
                  <a:pt x="0" y="0"/>
                </a:lnTo>
                <a:close/>
              </a:path>
            </a:pathLst>
          </a:custGeom>
          <a:solidFill>
            <a:srgbClr val="485964">
              <a:alpha val="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90856" y="0"/>
            <a:ext cx="2901315" cy="8461375"/>
          </a:xfrm>
          <a:custGeom>
            <a:avLst/>
            <a:gdLst/>
            <a:ahLst/>
            <a:cxnLst/>
            <a:rect l="l" t="t" r="r" b="b"/>
            <a:pathLst>
              <a:path w="2901315" h="8461375">
                <a:moveTo>
                  <a:pt x="0" y="0"/>
                </a:moveTo>
                <a:lnTo>
                  <a:pt x="2901042" y="0"/>
                </a:lnTo>
                <a:lnTo>
                  <a:pt x="2901042" y="8461375"/>
                </a:lnTo>
                <a:lnTo>
                  <a:pt x="0" y="0"/>
                </a:lnTo>
                <a:close/>
              </a:path>
            </a:pathLst>
          </a:custGeom>
          <a:solidFill>
            <a:srgbClr val="485964">
              <a:alpha val="1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C6944AC-E0A5-E46A-F7D4-837C745E5F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7" y="255133"/>
            <a:ext cx="2191025" cy="21910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EEC7537-D371-BE36-FD47-1062A7B4B47B}"/>
              </a:ext>
            </a:extLst>
          </p:cNvPr>
          <p:cNvSpPr txBox="1"/>
          <p:nvPr/>
        </p:nvSpPr>
        <p:spPr>
          <a:xfrm>
            <a:off x="3146881" y="2874358"/>
            <a:ext cx="4647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latin typeface="Google Sans" panose="020B0503030502040204" pitchFamily="34" charset="0"/>
              </a:rPr>
              <a:t>Placeholder_Name</a:t>
            </a:r>
            <a:endParaRPr lang="en-IN" sz="2800" b="1" dirty="0">
              <a:latin typeface="Google Sans" panose="020B0503030502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BFB262-9FF7-BF39-DFA7-1BCFA6DA5527}"/>
              </a:ext>
            </a:extLst>
          </p:cNvPr>
          <p:cNvSpPr txBox="1"/>
          <p:nvPr/>
        </p:nvSpPr>
        <p:spPr>
          <a:xfrm>
            <a:off x="3140034" y="3471218"/>
            <a:ext cx="593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has successfully completed the Google Cloud Study Jams 23 organized by GDSC MNNIT Allahabad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from 3rd October 2023 to 30th October 2023.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4F625-E498-493F-222D-233304661535}"/>
              </a:ext>
            </a:extLst>
          </p:cNvPr>
          <p:cNvSpPr txBox="1"/>
          <p:nvPr/>
        </p:nvSpPr>
        <p:spPr>
          <a:xfrm>
            <a:off x="3091479" y="7542950"/>
            <a:ext cx="245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Sanskar Omar</a:t>
            </a:r>
          </a:p>
          <a:p>
            <a:pPr algn="ctr"/>
            <a:r>
              <a:rPr lang="en-IN" sz="1600" b="1" dirty="0"/>
              <a:t>GDSC Lead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C8BED3-FA2A-0883-1757-3566635A3205}"/>
              </a:ext>
            </a:extLst>
          </p:cNvPr>
          <p:cNvSpPr txBox="1"/>
          <p:nvPr/>
        </p:nvSpPr>
        <p:spPr>
          <a:xfrm>
            <a:off x="5869929" y="7545374"/>
            <a:ext cx="1940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err="1"/>
              <a:t>Dr.</a:t>
            </a:r>
            <a:r>
              <a:rPr lang="en-IN" sz="1600" b="1" dirty="0"/>
              <a:t> Alice Bob Trudy</a:t>
            </a:r>
          </a:p>
          <a:p>
            <a:pPr algn="ctr"/>
            <a:r>
              <a:rPr lang="en-IN" sz="1600" b="1" dirty="0"/>
              <a:t>Program </a:t>
            </a:r>
            <a:r>
              <a:rPr lang="en-IN" sz="1600" b="1" dirty="0" err="1"/>
              <a:t>Incharge</a:t>
            </a:r>
            <a:endParaRPr lang="en-IN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93F415-6916-5227-0642-E7D935E5B4C5}"/>
              </a:ext>
            </a:extLst>
          </p:cNvPr>
          <p:cNvSpPr txBox="1"/>
          <p:nvPr/>
        </p:nvSpPr>
        <p:spPr>
          <a:xfrm>
            <a:off x="5619750" y="8506479"/>
            <a:ext cx="866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65000"/>
                  </a:schemeClr>
                </a:solidFill>
              </a:rPr>
              <a:t>Verify at: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https://www.link-to-verify-the certificate-with-its-reference-number-at-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top.corner</a:t>
            </a:r>
            <a:endParaRPr lang="en-I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3FA308-F86D-085E-89BF-059EF990E223}"/>
              </a:ext>
            </a:extLst>
          </p:cNvPr>
          <p:cNvSpPr txBox="1"/>
          <p:nvPr/>
        </p:nvSpPr>
        <p:spPr>
          <a:xfrm>
            <a:off x="3009901" y="5049192"/>
            <a:ext cx="9010650" cy="144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835" marR="2496820" indent="1905">
              <a:lnSpc>
                <a:spcPct val="106000"/>
              </a:lnSpc>
              <a:spcBef>
                <a:spcPts val="1945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This achievement reflects a comprehensive</a:t>
            </a:r>
            <a:r>
              <a:rPr lang="en-US" sz="1200" spc="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understanding of the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fundamental</a:t>
            </a:r>
            <a:r>
              <a:rPr lang="en-US" sz="1200" spc="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concepts</a:t>
            </a:r>
            <a:r>
              <a:rPr lang="en-US" sz="1200" spc="4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and practical</a:t>
            </a:r>
            <a:r>
              <a:rPr lang="en-US" sz="1200" spc="4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skills</a:t>
            </a:r>
            <a:r>
              <a:rPr lang="en-US" sz="1200" spc="1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required</a:t>
            </a:r>
            <a:r>
              <a:rPr lang="en-US" sz="1200" spc="2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to</a:t>
            </a:r>
            <a:r>
              <a:rPr lang="en-US" sz="1200" spc="-1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navigate</a:t>
            </a:r>
            <a:r>
              <a:rPr lang="en-US" sz="1200" spc="3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and</a:t>
            </a:r>
            <a:r>
              <a:rPr lang="en-US" sz="1200" spc="2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work</a:t>
            </a:r>
            <a:r>
              <a:rPr lang="en-US" sz="1200" spc="25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within Google</a:t>
            </a:r>
            <a:r>
              <a:rPr lang="en-US" sz="1200" spc="1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  <a:ea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Cloud. The list of activities are listed.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503030502040204" pitchFamily="34" charset="0"/>
              <a:ea typeface="Arial" panose="020B0604020202020204" pitchFamily="34" charset="0"/>
            </a:endParaRPr>
          </a:p>
          <a:p>
            <a:pPr>
              <a:spcBef>
                <a:spcPts val="35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  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Google Sans" panose="020B0503030502040204" pitchFamily="34" charset="0"/>
              <a:ea typeface="Arial" panose="020B0604020202020204" pitchFamily="34" charset="0"/>
            </a:endParaRPr>
          </a:p>
          <a:p>
            <a:pPr marL="76835" marR="2639060" indent="1270">
              <a:lnSpc>
                <a:spcPct val="106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oogle Sans" panose="020B0503030502040204" pitchFamily="34" charset="0"/>
                <a:ea typeface="Arial" panose="020B0604020202020204" pitchFamily="34" charset="0"/>
              </a:rPr>
              <a:t>Congratulations on this accomplishment, and we encourage them to enhance their expertise and career opportunities using Google Cloud and Generative AI fundamentals that they have learned from this Study Jam.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21FC-CA20-1E60-59FC-AB3CF883F4BB}"/>
              </a:ext>
            </a:extLst>
          </p:cNvPr>
          <p:cNvSpPr txBox="1"/>
          <p:nvPr/>
        </p:nvSpPr>
        <p:spPr>
          <a:xfrm>
            <a:off x="8700431" y="7997477"/>
            <a:ext cx="2801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Verify Skill Badges at: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35078-9F50-AE5E-B9EE-16B0069211F1}"/>
              </a:ext>
            </a:extLst>
          </p:cNvPr>
          <p:cNvSpPr txBox="1"/>
          <p:nvPr/>
        </p:nvSpPr>
        <p:spPr>
          <a:xfrm>
            <a:off x="439067" y="3952986"/>
            <a:ext cx="2108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i="0" dirty="0">
                <a:solidFill>
                  <a:srgbClr val="1F1F1F"/>
                </a:solidFill>
                <a:effectLst/>
                <a:latin typeface="Google Sans" panose="020B0503030502040204" pitchFamily="34" charset="0"/>
              </a:rPr>
              <a:t>Cloud Computing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i="0" dirty="0">
                <a:solidFill>
                  <a:srgbClr val="1F1F1F"/>
                </a:solidFill>
                <a:effectLst/>
                <a:latin typeface="Google Sans" panose="020B0503030502040204" pitchFamily="34" charset="0"/>
              </a:rPr>
              <a:t>Infrastructure in Google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1F1F1F"/>
                </a:solidFill>
                <a:effectLst/>
                <a:latin typeface="Google Sans" panose="020B0503030502040204" pitchFamily="34" charset="0"/>
              </a:rPr>
              <a:t>Networking &amp; Security in Google Cloud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i="0" dirty="0">
                <a:solidFill>
                  <a:srgbClr val="1F1F1F"/>
                </a:solidFill>
                <a:effectLst/>
                <a:latin typeface="Google Sans" panose="020B0503030502040204" pitchFamily="34" charset="0"/>
              </a:rPr>
              <a:t>Data, ML, and AI in Google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1F1F1F"/>
                </a:solidFill>
                <a:effectLst/>
                <a:latin typeface="Google Sans" panose="020B0503030502040204" pitchFamily="34" charset="0"/>
              </a:rPr>
              <a:t>Create and Manage Cloud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1F1F1F"/>
                </a:solidFill>
                <a:effectLst/>
                <a:latin typeface="Google Sans" panose="020B0503030502040204" pitchFamily="34" charset="0"/>
              </a:rPr>
              <a:t>Perform Foundational Infrastructure Tasks in Google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1F1F1F"/>
                </a:solidFill>
                <a:effectLst/>
                <a:latin typeface="Google Sans" panose="020B0503030502040204" pitchFamily="34" charset="0"/>
              </a:rPr>
              <a:t>Build and Secure Networks in Google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0" dirty="0">
                <a:solidFill>
                  <a:srgbClr val="1F1F1F"/>
                </a:solidFill>
                <a:effectLst/>
                <a:latin typeface="Google Sans" panose="020B0503030502040204" pitchFamily="34" charset="0"/>
              </a:rPr>
              <a:t>Perform Foundational Data, ML, and AI Tasks in Google Cloud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2CC9E-837C-AE0F-0AFA-F64E96ECABEF}"/>
              </a:ext>
            </a:extLst>
          </p:cNvPr>
          <p:cNvSpPr txBox="1"/>
          <p:nvPr/>
        </p:nvSpPr>
        <p:spPr>
          <a:xfrm>
            <a:off x="797422" y="2632153"/>
            <a:ext cx="1572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Google Sans" panose="020B0503030502040204" pitchFamily="34" charset="0"/>
              </a:rPr>
              <a:t>8 Activities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1D4D5E-85CC-D6C9-B923-7ECA0D4AB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05" y="902875"/>
            <a:ext cx="5626943" cy="1108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E92245-865A-20BD-EFD4-6D540BE2CD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8096" y="7230794"/>
            <a:ext cx="1086763" cy="3121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E0CB69-F261-B0EB-94FD-AFEAC0C06F8D}"/>
              </a:ext>
            </a:extLst>
          </p:cNvPr>
          <p:cNvSpPr txBox="1"/>
          <p:nvPr/>
        </p:nvSpPr>
        <p:spPr>
          <a:xfrm>
            <a:off x="8711785" y="176145"/>
            <a:ext cx="245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ogle Sans" panose="020B0503030502040204" pitchFamily="34" charset="0"/>
              </a:rPr>
              <a:t>Placeholder_refno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Google Sans" panose="020B0503030502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F81F6-9C50-D4A0-0AD2-CCBDDF7A9F18}"/>
              </a:ext>
            </a:extLst>
          </p:cNvPr>
          <p:cNvSpPr txBox="1"/>
          <p:nvPr/>
        </p:nvSpPr>
        <p:spPr>
          <a:xfrm>
            <a:off x="3140035" y="2539820"/>
            <a:ext cx="5938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ogle Sans" panose="020B0503030502040204" pitchFamily="34" charset="0"/>
              </a:rPr>
              <a:t>This is to certify that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52BCFB-FB5B-2DA4-FE41-BA661B6482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84" y="3996240"/>
            <a:ext cx="2870904" cy="9369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45341A-F0B5-CBAB-3FC6-495FE3CCC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20" y="3958272"/>
            <a:ext cx="2368538" cy="1032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932A0-A874-F1D7-8DC7-3EE28AD3308C}"/>
              </a:ext>
            </a:extLst>
          </p:cNvPr>
          <p:cNvSpPr txBox="1"/>
          <p:nvPr/>
        </p:nvSpPr>
        <p:spPr>
          <a:xfrm>
            <a:off x="3091479" y="176146"/>
            <a:ext cx="3366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Issued on: 32 November 1969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2D0733-50AC-164C-9C0E-04AF11A33F18}"/>
              </a:ext>
            </a:extLst>
          </p:cNvPr>
          <p:cNvSpPr txBox="1"/>
          <p:nvPr/>
        </p:nvSpPr>
        <p:spPr>
          <a:xfrm>
            <a:off x="3027882" y="2006381"/>
            <a:ext cx="98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THIS IS AN EXAMPLE CERTIFICATE GENERATED USING CERTIFICATE GENERATOR.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ACF0D-D650-99ED-B3D4-A2D78D26B6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6647" y="7188121"/>
            <a:ext cx="1086763" cy="3121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195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Corbel</vt:lpstr>
      <vt:lpstr>Google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SANSKAR OMAR</cp:lastModifiedBy>
  <cp:revision>19</cp:revision>
  <dcterms:created xsi:type="dcterms:W3CDTF">2023-11-05T12:02:00Z</dcterms:created>
  <dcterms:modified xsi:type="dcterms:W3CDTF">2023-11-09T17:50:58Z</dcterms:modified>
</cp:coreProperties>
</file>