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Year Wise Sales | Amazon Global Dashboard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Projection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Unit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KPI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Return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Customer 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Profit By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Profit By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2ace00d-f9fd-4b68-9360-e473fb54bc9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a6bca4a0c7a48a0" /><Relationship Type="http://schemas.openxmlformats.org/officeDocument/2006/relationships/slideLayout" Target="/ppt/slideLayouts/slideLayout8.xml" Id="R77130976cdbd4347" /><Relationship Type="http://schemas.openxmlformats.org/officeDocument/2006/relationships/hyperlink" Target="https://app.powerbi.com/groups/me/reports/c2ace00d-f9fd-4b68-9360-e473fb54bc94/?pbi_source=PowerPoint" TargetMode="External" Id="RelId0" /><Relationship Type="http://schemas.openxmlformats.org/officeDocument/2006/relationships/image" Target="/ppt/media/image4.png" Id="imgId6547552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amazon powerbi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10/18/2024 9:52:04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10/18/2024 9:50:40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Year Wise Sales | Amazon Global Dashboard ,Sales Projection  ,Product Unit  ,KPI ,Return  ,image , Sales by Segment , Sales by Market ,Profit By Customer  Name ,Bottom 5 Profit By Product ,Top 5 Profit By Product ,Sales by Regi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54755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61925"/>
            <a:ext cx="12192000" cy="65246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Report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