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5D68E-A087-4ED3-BFBB-47D8058AF108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9372F-9C64-4250-AEBA-D465248F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9372F-9C64-4250-AEBA-D465248F9B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44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9372F-9C64-4250-AEBA-D465248F9B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1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D314-CE9D-5907-8BE8-F3D11D591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A295E-6932-3E41-D213-A2864CE53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CB51D-F6EA-1BA8-6D10-0D151031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19FC9-324C-7C34-BF06-017110B5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36F5-519F-2C05-09D8-531CC953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12E2-AD41-FDC5-FB05-EE0E3CDA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D5142-4288-A509-C7C8-E221013B4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4563D-17D8-4C23-5B78-243BFB6E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FB41-F4CB-1C13-4773-2E178328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179F-CB58-376A-312F-D2B41AC2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72110-85D3-1B71-0830-E6AC12E6B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363B1-76FE-D309-0945-557EF7B16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2EB2C-1307-B50F-0F44-38BA6892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5FCB-7AC7-27A8-8E17-ED93A302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B6B68-B515-113B-BF10-B13E15C2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0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C487-2560-567F-4CE3-C6951141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1A28-8436-6357-6B5B-8BA70AF5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524B2-B97A-B1CE-B811-52E31CCE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BD5F8-AB6F-87CB-BB15-CF941E5B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8F292-EC4A-CA03-05C4-0CCE8F96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5F94-CECB-CD71-049F-199AE889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F3B17-9C74-67A4-8FA9-B5F314A7F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13A24-4691-A2B6-26DC-C3A20990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B5E6-9357-F0B1-69E8-BD3DD6D4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89FC-A9F9-03E1-CEEC-A222F79B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0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06D0-A063-3D50-30B3-9EED15E9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BFDF-ED74-5896-8563-20F275CB3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BDB96-2A87-A98D-A106-BF0C33658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57FB0-7793-B5CB-A1B2-B47EC57A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7149A-46A2-1694-C5A0-9008A9BC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57808-B142-8D81-0477-21E46F42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233C-47B4-74C8-767E-3D1298DB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E7162-3AB7-32D1-C0B6-86AB07A6A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74828-48C5-FF7A-2F40-48A888BF0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C304B-CFCE-C053-382A-A8CBDF98B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FCF6B-68E8-7C86-FD84-E8084AE4C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887EB-CD29-21EF-3929-88674E83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8BDAE-3D44-E94B-D870-247EB630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E18DB-E823-9A42-0492-30C2EC50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7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775C-63E4-B040-2400-ED0CC48D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8491B-8DAE-0C30-78D0-9005D19A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0330A-35C9-E2FE-27A6-1C13CC8C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F0DF9-7175-ADC5-2665-E26E609B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05AA4-DC1E-6F95-78FF-C0A58749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D4F13-AA21-1D5E-FAA8-3FF4608A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7B5E3-2E85-0400-30BD-3FBB309B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3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89A2-8713-9D9B-AD56-50AAD293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E9A9-9612-9491-AC96-52151A1A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21C85-9729-3EE2-CC23-75B93B74A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D405A-24CB-6569-4F04-E8134252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7CDE9-A859-D5A8-3FC1-14F33355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50886-43D1-370B-A518-894DFB0E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C4FE-8239-9EA1-4F50-2590C20C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3D2A6-33EB-D3E6-7F69-37776C3A5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D7EFB-0CAC-815B-8B3E-C37B2026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648B8-343C-ACA1-5532-37ECD09D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9A336-0320-4D0F-2028-C3038EC4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71063-E14E-7259-770D-2260C58E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6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13230-F79D-452C-607F-B869FAD2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FFDD8-DF4E-73FA-DD50-B89FD2A41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222-7322-4A66-3DB7-34928D38B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1E333-E5E0-C482-6596-2C4AE3D9A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171D-4FA8-8F02-2955-69F35660F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E682EF-F7F9-7063-6279-EA9E2EF9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3"/>
            <a:ext cx="12214307" cy="68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4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C29A-3BEC-F3F9-A769-E878C792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8A3E-0425-B2A3-31EC-B16E89D0E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13D12-4565-70DB-B5EC-264EF6F7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720" y="0"/>
            <a:ext cx="12327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78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3AE80E-4370-A9A1-225C-7DB16E9E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109" y="0"/>
            <a:ext cx="12374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6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6CD5BE-235D-308C-067A-840B134E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2"/>
            <a:ext cx="12203741" cy="68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8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54F029-D719-1C28-7BA2-27FA37663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1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A3538-A1C3-B7C9-5925-89501E9FB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1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21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15EF10-E70E-451C-354C-EAFEC8D4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6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2F57B-263C-0890-330A-9B93531F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644" y="1"/>
            <a:ext cx="12325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0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guest1</dc:creator>
  <cp:lastModifiedBy>guest1</cp:lastModifiedBy>
  <cp:revision>1</cp:revision>
  <dcterms:created xsi:type="dcterms:W3CDTF">2025-09-14T03:24:18Z</dcterms:created>
  <dcterms:modified xsi:type="dcterms:W3CDTF">2025-09-14T03:24:36Z</dcterms:modified>
</cp:coreProperties>
</file>