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C5D68E-A087-4ED3-BFBB-47D8058AF10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9372F-9C64-4250-AEBA-D465248F9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6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372F-9C64-4250-AEBA-D465248F9B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44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9372F-9C64-4250-AEBA-D465248F9B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1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4D314-CE9D-5907-8BE8-F3D11D591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9A295E-6932-3E41-D213-A2864CE53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CB51D-F6EA-1BA8-6D10-0D1510312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19FC9-324C-7C34-BF06-017110B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36F5-519F-2C05-09D8-531CC953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61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412E2-AD41-FDC5-FB05-EE0E3CD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D5142-4288-A509-C7C8-E221013B4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4563D-17D8-4C23-5B78-243BFB6E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FB41-F4CB-1C13-4773-2E1783287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179F-CB58-376A-312F-D2B41AC2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5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872110-85D3-1B71-0830-E6AC12E6B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363B1-76FE-D309-0945-557EF7B16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2EB2C-1307-B50F-0F44-38BA6892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45FCB-7AC7-27A8-8E17-ED93A302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6B68-B515-113B-BF10-B13E15C2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0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C487-2560-567F-4CE3-C69511411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61A28-8436-6357-6B5B-8BA70AF5A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524B2-B97A-B1CE-B811-52E31CCE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BD5F8-AB6F-87CB-BB15-CF941E5BD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F292-EC4A-CA03-05C4-0CCE8F96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76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B5F94-CECB-CD71-049F-199AE889F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F3B17-9C74-67A4-8FA9-B5F314A7F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13A24-4691-A2B6-26DC-C3A20990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AB5E6-9357-F0B1-69E8-BD3DD6D4F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89FC-A9F9-03E1-CEEC-A222F79B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08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406D0-A063-3D50-30B3-9EED15E99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3BFDF-ED74-5896-8563-20F275CB3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BDB96-2A87-A98D-A106-BF0C33658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57FB0-7793-B5CB-A1B2-B47EC57A9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97149A-46A2-1694-C5A0-9008A9BC6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57808-B142-8D81-0477-21E46F42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0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7233C-47B4-74C8-767E-3D1298DB6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E7162-3AB7-32D1-C0B6-86AB07A6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74828-48C5-FF7A-2F40-48A888BF0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C304B-CFCE-C053-382A-A8CBDF98B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FCF6B-68E8-7C86-FD84-E8084AE4C0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0887EB-CD29-21EF-3929-88674E83A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8BDAE-3D44-E94B-D870-247EB630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5E18DB-E823-9A42-0492-30C2EC50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76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775C-63E4-B040-2400-ED0CC48D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8491B-8DAE-0C30-78D0-9005D19A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E0330A-35C9-E2FE-27A6-1C13CC8C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F0DF9-7175-ADC5-2665-E26E609B3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274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05AA4-DC1E-6F95-78FF-C0A587496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4D4F13-AA21-1D5E-FAA8-3FF4608A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7B5E3-2E85-0400-30BD-3FBB309B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3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C89A2-8713-9D9B-AD56-50AAD2939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E9A9-9612-9491-AC96-52151A1A2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21C85-9729-3EE2-CC23-75B93B74A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D405A-24CB-6569-4F04-E8134252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7CDE9-A859-D5A8-3FC1-14F33355B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50886-43D1-370B-A518-894DFB0E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4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C4FE-8239-9EA1-4F50-2590C20C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73D2A6-33EB-D3E6-7F69-37776C3A5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D7EFB-0CAC-815B-8B3E-C37B20263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648B8-343C-ACA1-5532-37ECD09D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A336-0320-4D0F-2028-C3038EC4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71063-E14E-7259-770D-2260C58EE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86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13230-F79D-452C-607F-B869FAD2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FFDD8-DF4E-73FA-DD50-B89FD2A41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21222-7322-4A66-3DB7-34928D38B4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A7AE3-E7F4-44EC-9ECC-2FB0A47107CE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1E333-E5E0-C482-6596-2C4AE3D9A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171D-4FA8-8F02-2955-69F35660F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50053-D1C1-402F-9665-8856B15A47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2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E682EF-F7F9-7063-6279-EA9E2EF93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03"/>
            <a:ext cx="12214307" cy="684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45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C29A-3BEC-F3F9-A769-E878C792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B8A3E-0425-B2A3-31EC-B16E89D0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13D12-4565-70DB-B5EC-264EF6F79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720" y="0"/>
            <a:ext cx="123274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47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3AE80E-4370-A9A1-225C-7DB16E9E0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1109" y="0"/>
            <a:ext cx="123742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6CD5BE-235D-308C-067A-840B134E1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92"/>
            <a:ext cx="12203741" cy="68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8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4F029-D719-1C28-7BA2-27FA37663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41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8A3538-A1C3-B7C9-5925-89501E9FB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518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8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15EF10-E70E-451C-354C-EAFEC8D49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16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C1E043-6FCE-A5EC-2026-3B61D703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3962" y="-231058"/>
            <a:ext cx="12684971" cy="7089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CDE833-4832-E9F4-1547-8778B5AB5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-68826"/>
            <a:ext cx="9144000" cy="104206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  <a:latin typeface="Arial Rounded MT Bold" panose="020F0704030504030204" pitchFamily="34" charset="0"/>
              </a:rPr>
              <a:t>Future Goals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C908EF-7731-F4D3-A860-E643F00CE1A8}"/>
              </a:ext>
            </a:extLst>
          </p:cNvPr>
          <p:cNvSpPr txBox="1"/>
          <p:nvPr/>
        </p:nvSpPr>
        <p:spPr>
          <a:xfrm>
            <a:off x="560438" y="973240"/>
            <a:ext cx="1071716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Seed Verification System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Farmers can enter the barcode number from seed packets directly on our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Authenticity Check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Instantly validates whether the seed is original or counterfeit.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Reduced Crop Failure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Protects farmers from losses caused by duplicate or false seeds.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3600" i="1" u="sng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This app will be directly connected to the local government inspector /mandi inspector platform to build trust on the authenticity</a:t>
            </a:r>
            <a:endParaRPr kumimoji="0" lang="en-US" altLang="en-US" sz="3600" b="0" i="1" u="sng" strike="noStrike" cap="none" normalizeH="0" baseline="0" dirty="0">
              <a:ln>
                <a:noFill/>
              </a:ln>
              <a:solidFill>
                <a:schemeClr val="accent6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392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2F57B-263C-0890-330A-9B93531F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6644" y="1"/>
            <a:ext cx="123252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0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72</Words>
  <Application>Microsoft Office PowerPoint</Application>
  <PresentationFormat>Widescreen</PresentationFormat>
  <Paragraphs>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Goals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guest1</dc:creator>
  <cp:lastModifiedBy>guest1</cp:lastModifiedBy>
  <cp:revision>2</cp:revision>
  <dcterms:created xsi:type="dcterms:W3CDTF">2025-09-14T03:24:18Z</dcterms:created>
  <dcterms:modified xsi:type="dcterms:W3CDTF">2025-09-14T03:59:58Z</dcterms:modified>
</cp:coreProperties>
</file>