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8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6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5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skritirai120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ruthayenikonda/coffee-chain-sales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skreate/CoffeeSalesFinancialAnalys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34A-CB47-1CE8-9009-6D9531D43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11153213" cy="2511553"/>
          </a:xfrm>
        </p:spPr>
        <p:txBody>
          <a:bodyPr anchor="t">
            <a:normAutofit fontScale="90000"/>
          </a:bodyPr>
          <a:lstStyle/>
          <a:p>
            <a:r>
              <a:rPr lang="en-IN" sz="8800" dirty="0"/>
              <a:t>Coffee Sales &amp; Financial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E4CAF-17CD-6E2D-DA09-9EE17B53E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351" y="4551126"/>
            <a:ext cx="8092731" cy="1163874"/>
          </a:xfrm>
        </p:spPr>
        <p:txBody>
          <a:bodyPr anchor="b">
            <a:normAutofit/>
          </a:bodyPr>
          <a:lstStyle/>
          <a:p>
            <a:pPr marL="342900" indent="-342900" algn="r">
              <a:buFontTx/>
              <a:buChar char="-"/>
            </a:pPr>
            <a:r>
              <a:rPr lang="en-US" dirty="0"/>
              <a:t>SANSKRITI RAI</a:t>
            </a:r>
          </a:p>
          <a:p>
            <a:pPr marL="342900" indent="-342900" algn="r">
              <a:buFontTx/>
              <a:buChar char="-"/>
            </a:pPr>
            <a:r>
              <a:rPr lang="en-US" dirty="0">
                <a:hlinkClick r:id="rId2"/>
              </a:rPr>
              <a:t>sanskritirai1203@gmail.com</a:t>
            </a:r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7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EA2172-C14A-3AB7-6A88-97823E04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55192"/>
          </a:xfrm>
        </p:spPr>
        <p:txBody>
          <a:bodyPr/>
          <a:lstStyle/>
          <a:p>
            <a:r>
              <a:rPr lang="en-US" dirty="0"/>
              <a:t>Objective &amp; Dataset Description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57D3E7-EF09-C75B-4DFB-1B81BC8D4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33600"/>
            <a:ext cx="11155680" cy="42123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Objective of Dashboard</a:t>
            </a:r>
            <a:endParaRPr lang="en-IN" dirty="0"/>
          </a:p>
          <a:p>
            <a:r>
              <a:rPr lang="en-US" dirty="0"/>
              <a:t>Provide business stakeholders with an interactive view of sales, profit, and inventory metrics across different product lines, regions, and states to make informed decisions.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Dataset Description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Source:</a:t>
            </a:r>
            <a:r>
              <a:rPr lang="en-US" dirty="0"/>
              <a:t> Coffee Chain Sales Dataset (source: </a:t>
            </a:r>
            <a:r>
              <a:rPr lang="en-IN" dirty="0">
                <a:hlinkClick r:id="rId2"/>
              </a:rPr>
              <a:t>Coffee Chain Sales Analysis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Period:</a:t>
            </a:r>
            <a:r>
              <a:rPr lang="en-US" dirty="0"/>
              <a:t> 2012 – 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 In The Dataset:</a:t>
            </a:r>
            <a:r>
              <a:rPr lang="en-US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Area Code,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Cost Of Goods Sold,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Profit Gap</a:t>
            </a:r>
            <a:r>
              <a:rPr lang="en-IN" dirty="0">
                <a:solidFill>
                  <a:srgbClr val="000000"/>
                </a:solidFill>
                <a:latin typeface="Aptos Narrow" panose="020B0004020202020204" pitchFamily="34" charset="0"/>
              </a:rPr>
              <a:t>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Target Vs Actual,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Date,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Inventory Margin, Profit Margin Percent,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Market Size Category,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Market Region,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Product Line,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Product Type,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Product Name,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Profit,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Sales Volume,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State,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Target COGS,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Target Margin Percent,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Target Profit,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Target Sales Volume,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Total Expenses,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Product Category.</a:t>
            </a:r>
          </a:p>
          <a:p>
            <a:r>
              <a:rPr lang="en-US" b="1" dirty="0"/>
              <a:t>Calculated Merics From The Dataset: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COGS Performance Percent, Profit Achievement Percent, Sales Achievement Percent.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7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0B68-7F45-33CC-50ED-2B1F5AC6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026855"/>
          </a:xfrm>
        </p:spPr>
        <p:txBody>
          <a:bodyPr/>
          <a:lstStyle/>
          <a:p>
            <a:r>
              <a:rPr lang="en-US" b="1" dirty="0"/>
              <a:t>KPI Definitions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8624-B8A3-DD3D-F9A7-2852F999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17558"/>
            <a:ext cx="11155680" cy="42283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Volume:</a:t>
            </a:r>
            <a:r>
              <a:rPr lang="en-US" dirty="0"/>
              <a:t> Total units sold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Profit:</a:t>
            </a:r>
            <a:r>
              <a:rPr lang="en-US" dirty="0"/>
              <a:t> Revenue after deducting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Expenses:</a:t>
            </a:r>
            <a:r>
              <a:rPr lang="en-US" dirty="0"/>
              <a:t> Operating and production expenses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Achievement %:</a:t>
            </a:r>
            <a:r>
              <a:rPr lang="en-US" dirty="0"/>
              <a:t> (Actual Profit / Target Profit) *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COGS Performance:</a:t>
            </a:r>
            <a:r>
              <a:rPr lang="en-US" dirty="0"/>
              <a:t> Ratio of actual to target cost of goods sold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Inventory Margin:</a:t>
            </a:r>
            <a:r>
              <a:rPr lang="en-US" dirty="0"/>
              <a:t> Difference between product value and cost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FDE54-103B-120E-E2FA-240DEF06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" y="4981324"/>
            <a:ext cx="11271399" cy="8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9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FF34-BB2C-7F8A-9ACB-38D7897B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091024"/>
          </a:xfrm>
        </p:spPr>
        <p:txBody>
          <a:bodyPr/>
          <a:lstStyle/>
          <a:p>
            <a:r>
              <a:rPr lang="en-US" dirty="0"/>
              <a:t>Features Of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7819-F3D2-E3F5-53BF-CCF1C89A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69432"/>
            <a:ext cx="11155680" cy="42765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Slicers for interactivity (Year, Region, Product Category)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KPIs at the top for at-a-glance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Time-series line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Pie and </a:t>
            </a:r>
            <a:r>
              <a:rPr lang="en-US" dirty="0" err="1"/>
              <a:t>treemap</a:t>
            </a:r>
            <a:r>
              <a:rPr lang="en-US" dirty="0"/>
              <a:t> for product line and market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graphs for profit by state and inventory metrics</a:t>
            </a:r>
          </a:p>
        </p:txBody>
      </p:sp>
    </p:spTree>
    <p:extLst>
      <p:ext uri="{BB962C8B-B14F-4D97-AF65-F5344CB8AC3E}">
        <p14:creationId xmlns:p14="http://schemas.microsoft.com/office/powerpoint/2010/main" val="306614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DCC0D6-7748-796E-3FCA-8AD66CA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07" y="978408"/>
            <a:ext cx="3008055" cy="199768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Snapshots Of the Dashboard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B30F32-58B8-9B7E-9542-F3D24CC93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54" y="978408"/>
            <a:ext cx="8703463" cy="5277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58652-F8F3-773E-2B51-E05370435D7B}"/>
              </a:ext>
            </a:extLst>
          </p:cNvPr>
          <p:cNvSpPr txBox="1"/>
          <p:nvPr/>
        </p:nvSpPr>
        <p:spPr>
          <a:xfrm>
            <a:off x="584114" y="3429000"/>
            <a:ext cx="267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GITHUB </a:t>
            </a:r>
            <a:r>
              <a:rPr lang="en-IN" dirty="0">
                <a:hlinkClick r:id="rId3"/>
              </a:rPr>
              <a:t>REPO</a:t>
            </a:r>
            <a:r>
              <a:rPr lang="en-IN" dirty="0"/>
              <a:t> of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91583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E5D14-AB56-8FD6-E2F1-673280C79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FB-D006-FCB9-8930-DD4512B2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091024"/>
          </a:xfrm>
        </p:spPr>
        <p:txBody>
          <a:bodyPr/>
          <a:lstStyle/>
          <a:p>
            <a:r>
              <a:rPr lang="en-IN" b="1" dirty="0"/>
              <a:t>Insights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E037-B76E-4FE0-017F-6B5EA2E8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69432"/>
            <a:ext cx="11155680" cy="427650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Beans outperform Leaves</a:t>
            </a:r>
            <a:r>
              <a:rPr lang="en-US" dirty="0"/>
              <a:t> in overall sales volume by 7%.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West region leads in average profit</a:t>
            </a:r>
            <a:r>
              <a:rPr lang="en-US" dirty="0"/>
              <a:t>, especially in Major Markets.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California </a:t>
            </a:r>
            <a:r>
              <a:rPr lang="en-US" dirty="0"/>
              <a:t>and</a:t>
            </a:r>
            <a:r>
              <a:rPr lang="en-US" b="1" dirty="0"/>
              <a:t> New York </a:t>
            </a:r>
            <a:r>
              <a:rPr lang="en-US" dirty="0"/>
              <a:t>contribute the </a:t>
            </a:r>
            <a:r>
              <a:rPr lang="en-US" b="1" dirty="0"/>
              <a:t>most to profit.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Decaf category </a:t>
            </a:r>
            <a:r>
              <a:rPr lang="en-US" dirty="0"/>
              <a:t>shows</a:t>
            </a:r>
            <a:r>
              <a:rPr lang="en-US" b="1" dirty="0"/>
              <a:t> higher inventory margins </a:t>
            </a:r>
            <a:r>
              <a:rPr lang="en-US" dirty="0"/>
              <a:t>and</a:t>
            </a:r>
            <a:r>
              <a:rPr lang="en-US" b="1" dirty="0"/>
              <a:t> lower COGS </a:t>
            </a:r>
            <a:r>
              <a:rPr lang="en-US" dirty="0"/>
              <a:t>than</a:t>
            </a:r>
            <a:r>
              <a:rPr lang="en-US" b="1" dirty="0"/>
              <a:t> Regular Category.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2014 </a:t>
            </a:r>
            <a:r>
              <a:rPr lang="en-US" dirty="0"/>
              <a:t>was the</a:t>
            </a:r>
            <a:r>
              <a:rPr lang="en-US" b="1" dirty="0"/>
              <a:t> Best Year </a:t>
            </a:r>
            <a:r>
              <a:rPr lang="en-US" dirty="0"/>
              <a:t>in terms of</a:t>
            </a:r>
            <a:r>
              <a:rPr lang="en-US" b="1" dirty="0"/>
              <a:t> Sales Volume and 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AF1CE-7092-02A9-8663-6F3A49B49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4187-27CE-9839-FBFD-3081A616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091024"/>
          </a:xfrm>
        </p:spPr>
        <p:txBody>
          <a:bodyPr/>
          <a:lstStyle/>
          <a:p>
            <a:r>
              <a:rPr lang="en-IN" b="1" dirty="0"/>
              <a:t>Next Steps /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7F04-7C2D-62B7-3FF3-5B07E42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69432"/>
            <a:ext cx="11155680" cy="42765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</a:t>
            </a:r>
            <a:r>
              <a:rPr lang="en-US" dirty="0"/>
              <a:t>on understanding </a:t>
            </a:r>
            <a:r>
              <a:rPr lang="en-US" b="1" dirty="0"/>
              <a:t>what went wrong </a:t>
            </a:r>
            <a:r>
              <a:rPr lang="en-US" dirty="0"/>
              <a:t>in</a:t>
            </a:r>
            <a:r>
              <a:rPr lang="en-US" b="1" dirty="0"/>
              <a:t> 2015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Reallocate inventory</a:t>
            </a:r>
            <a:r>
              <a:rPr lang="en-US" dirty="0"/>
              <a:t> to high-performing states (e.g., </a:t>
            </a:r>
            <a:r>
              <a:rPr lang="en-US" b="1" dirty="0"/>
              <a:t>California, New York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 COGS </a:t>
            </a:r>
            <a:r>
              <a:rPr lang="en-US" dirty="0"/>
              <a:t>in</a:t>
            </a:r>
            <a:r>
              <a:rPr lang="en-US" b="1" dirty="0"/>
              <a:t> Regular category</a:t>
            </a:r>
            <a:r>
              <a:rPr lang="en-US" dirty="0"/>
              <a:t> to improve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Explore pricing and promotion strategies</a:t>
            </a:r>
            <a:r>
              <a:rPr lang="en-US" dirty="0"/>
              <a:t> in underperforming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Build monthly forecasts</a:t>
            </a:r>
            <a:r>
              <a:rPr lang="en-US" dirty="0"/>
              <a:t> using dashboard data trends.</a:t>
            </a:r>
          </a:p>
        </p:txBody>
      </p:sp>
    </p:spTree>
    <p:extLst>
      <p:ext uri="{BB962C8B-B14F-4D97-AF65-F5344CB8AC3E}">
        <p14:creationId xmlns:p14="http://schemas.microsoft.com/office/powerpoint/2010/main" val="12227097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Narrow</vt:lpstr>
      <vt:lpstr>Arial</vt:lpstr>
      <vt:lpstr>Bierstadt</vt:lpstr>
      <vt:lpstr>Consolas</vt:lpstr>
      <vt:lpstr>GestaltVTI</vt:lpstr>
      <vt:lpstr>Coffee Sales &amp; Financial Dashboard</vt:lpstr>
      <vt:lpstr>Objective &amp; Dataset Description</vt:lpstr>
      <vt:lpstr>KPI Definitions</vt:lpstr>
      <vt:lpstr>Features Of Dashboard</vt:lpstr>
      <vt:lpstr>Snapshots Of the Dashboard</vt:lpstr>
      <vt:lpstr>Insights Summary</vt:lpstr>
      <vt:lpstr>Next Steps /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Sanskriti Rai</dc:creator>
  <cp:lastModifiedBy>Sanskriti Rai</cp:lastModifiedBy>
  <cp:revision>1</cp:revision>
  <dcterms:created xsi:type="dcterms:W3CDTF">2025-04-11T23:33:25Z</dcterms:created>
  <dcterms:modified xsi:type="dcterms:W3CDTF">2025-04-12T00:16:15Z</dcterms:modified>
</cp:coreProperties>
</file>