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Nunito"/>
      <p:regular r:id="rId12"/>
    </p:embeddedFont>
    <p:embeddedFont>
      <p:font typeface="Calibri" panose="020F0502020204030204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86c14f869_0_7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86c14f869_0_7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86c14f869_0_7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86c14f869_0_7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86eb72bc6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86eb72bc6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86eb72bc6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86eb72bc6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kaggle.com/datasets/mkechinov/ecommerce-behavior-data-from-multi-category-store?select=2019-Oct.csv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257275"/>
            <a:ext cx="8520600" cy="14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E-Commerce</a:t>
            </a:r>
            <a:r>
              <a:rPr lang="en-US" altLang="en-GB" sz="3000"/>
              <a:t> Behaviour</a:t>
            </a:r>
            <a:r>
              <a:rPr lang="en-GB" sz="3000"/>
              <a:t> Data Analysis</a:t>
            </a:r>
            <a:endParaRPr lang="en-GB" sz="3000"/>
          </a:p>
        </p:txBody>
      </p:sp>
      <p:sp>
        <p:nvSpPr>
          <p:cNvPr id="129" name="Google Shape;129;p13"/>
          <p:cNvSpPr txBox="1"/>
          <p:nvPr>
            <p:ph type="subTitle" idx="1"/>
          </p:nvPr>
        </p:nvSpPr>
        <p:spPr>
          <a:xfrm>
            <a:off x="311700" y="3009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00">
                <a:solidFill>
                  <a:schemeClr val="dk2"/>
                </a:solidFill>
              </a:rPr>
              <a:t>Sanskriti Rai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27950"/>
            <a:ext cx="7505700" cy="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&amp; Approach</a:t>
            </a:r>
            <a:endParaRPr lang="en-GB"/>
          </a:p>
        </p:txBody>
      </p:sp>
      <p:sp>
        <p:nvSpPr>
          <p:cNvPr id="135" name="Google Shape;135;p14"/>
          <p:cNvSpPr txBox="1"/>
          <p:nvPr>
            <p:ph type="body" idx="1"/>
          </p:nvPr>
        </p:nvSpPr>
        <p:spPr>
          <a:xfrm>
            <a:off x="819150" y="1301250"/>
            <a:ext cx="7505700" cy="31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: The task is to clean the data, analyze it, extract useful insights and then present your findings in a short report with visualizations. Dataset link: </a:t>
            </a:r>
            <a:r>
              <a:rPr lang="en-GB" sz="1100" u="sng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eCommerce behavior data from multi category store</a:t>
            </a:r>
            <a:endParaRPr lang="en-GB" sz="1100" u="sng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Approach :  </a:t>
            </a:r>
            <a:endParaRPr lang="en-GB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dataset given for the task was extremely huge with more than </a:t>
            </a:r>
            <a:r>
              <a:rPr lang="en-GB" b="1"/>
              <a:t>42 Million rows</a:t>
            </a:r>
            <a:r>
              <a:rPr lang="en-GB"/>
              <a:t>, hence the computation was resource-intensive. 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used a parallel processing python library which has </a:t>
            </a:r>
            <a:r>
              <a:rPr lang="en-GB" b="1"/>
              <a:t>similar syntax to Pandas</a:t>
            </a:r>
            <a:r>
              <a:rPr lang="en-GB"/>
              <a:t>, named </a:t>
            </a:r>
            <a:r>
              <a:rPr lang="en-GB" b="1"/>
              <a:t>Dask</a:t>
            </a:r>
            <a:r>
              <a:rPr lang="en-GB"/>
              <a:t>. It is extremely efficient and fast. Dask works on the philosophy of lazy evaluation and does not do in-depth calculation unless called out to. 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Cleaning was handled using Dask then saved the file into a </a:t>
            </a:r>
            <a:r>
              <a:rPr lang="en-GB" b="1"/>
              <a:t>parquet format</a:t>
            </a:r>
            <a:r>
              <a:rPr lang="en-GB"/>
              <a:t>. Parquet stores files into binary format thus saving space and allows faster computation. 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this method of </a:t>
            </a:r>
            <a:r>
              <a:rPr lang="en-GB" b="1"/>
              <a:t>Dask + Parquet</a:t>
            </a:r>
            <a:r>
              <a:rPr lang="en-GB"/>
              <a:t>, I successfully </a:t>
            </a:r>
            <a:r>
              <a:rPr lang="en-GB" b="1"/>
              <a:t>reduced 5.3 GB of dataset into 2.1 GB. </a:t>
            </a:r>
            <a:r>
              <a:rPr lang="en-GB"/>
              <a:t>Furthermore, data analysis was done using </a:t>
            </a:r>
            <a:r>
              <a:rPr lang="en-GB" b="1"/>
              <a:t>Matplotlib</a:t>
            </a:r>
            <a:r>
              <a:rPr lang="en-GB"/>
              <a:t> for </a:t>
            </a:r>
            <a:r>
              <a:rPr lang="en-GB" b="1"/>
              <a:t>Exploratory Data Analysis</a:t>
            </a:r>
            <a:r>
              <a:rPr lang="en-GB"/>
              <a:t> and creating visualisations.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69500" y="278700"/>
            <a:ext cx="45885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 lang="en-GB"/>
          </a:p>
        </p:txBody>
      </p:sp>
      <p:sp>
        <p:nvSpPr>
          <p:cNvPr id="141" name="Google Shape;141;p15"/>
          <p:cNvSpPr txBox="1"/>
          <p:nvPr>
            <p:ph type="body" idx="1"/>
          </p:nvPr>
        </p:nvSpPr>
        <p:spPr>
          <a:xfrm>
            <a:off x="569500" y="1022950"/>
            <a:ext cx="3686100" cy="17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Revenue Volatility: 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Daily revenue ranged from ~6M to 9.7M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Peak performance: Mid-October (14th-16th) with revenues </a:t>
            </a:r>
            <a:r>
              <a:rPr lang="en-GB"/>
              <a:t>exceeding</a:t>
            </a:r>
            <a:r>
              <a:rPr lang="en-GB"/>
              <a:t> $9.5M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Later trend: Declining in the final week, dropping to ~$6.5M-$6M.</a:t>
            </a:r>
            <a:endParaRPr lang="en-GB"/>
          </a:p>
        </p:txBody>
      </p:sp>
      <p:pic>
        <p:nvPicPr>
          <p:cNvPr id="142" name="Google Shape;142;p15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83875" y="405975"/>
            <a:ext cx="3236474" cy="26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 title="download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7400" y="2792900"/>
            <a:ext cx="4588399" cy="20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type="body" idx="1"/>
          </p:nvPr>
        </p:nvSpPr>
        <p:spPr>
          <a:xfrm>
            <a:off x="5159063" y="3058325"/>
            <a:ext cx="3686100" cy="17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Customer Engagement Metrics: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Average events per user: 14.03 (shows moderate-low engagement)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Repeat purchase rate: 37.</a:t>
            </a:r>
            <a:r>
              <a:rPr lang="en-GB"/>
              <a:t>86</a:t>
            </a:r>
            <a:r>
              <a:rPr lang="en-GB"/>
              <a:t>% 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Retention: Nearly 2 out of 3 customers are one-time purchasers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484650" y="183250"/>
            <a:ext cx="45885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 lang="en-GB"/>
          </a:p>
        </p:txBody>
      </p:sp>
      <p:sp>
        <p:nvSpPr>
          <p:cNvPr id="150" name="Google Shape;150;p16"/>
          <p:cNvSpPr txBox="1"/>
          <p:nvPr>
            <p:ph type="body" idx="1"/>
          </p:nvPr>
        </p:nvSpPr>
        <p:spPr>
          <a:xfrm>
            <a:off x="233975" y="856263"/>
            <a:ext cx="4138200" cy="17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Category-</a:t>
            </a:r>
            <a:r>
              <a:rPr lang="en-GB" b="1"/>
              <a:t>Revenue: 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Electronics &amp; Smartphones dominate: $150M+ revenue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tier: Unknown category at $24M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Market concentration: Top 2 categories account for approx 70-75% of total revenue.</a:t>
            </a:r>
            <a:endParaRPr lang="en-GB"/>
          </a:p>
        </p:txBody>
      </p:sp>
      <p:sp>
        <p:nvSpPr>
          <p:cNvPr id="151" name="Google Shape;151;p16"/>
          <p:cNvSpPr txBox="1"/>
          <p:nvPr>
            <p:ph type="body" idx="1"/>
          </p:nvPr>
        </p:nvSpPr>
        <p:spPr>
          <a:xfrm>
            <a:off x="5073138" y="3254825"/>
            <a:ext cx="3686100" cy="17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Brand-Revenue: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Apple leads significantly: $100M+ revenue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Samsung second: ~$50M revenue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Market concentration: Top 2 brands account for approx 70-75% of total revenue.</a:t>
            </a:r>
            <a:endParaRPr lang="en-GB"/>
          </a:p>
        </p:txBody>
      </p:sp>
      <p:pic>
        <p:nvPicPr>
          <p:cNvPr id="152" name="Google Shape;152;p16" title="download.png"/>
          <p:cNvPicPr preferRelativeResize="0"/>
          <p:nvPr/>
        </p:nvPicPr>
        <p:blipFill rotWithShape="1">
          <a:blip r:embed="rId1"/>
          <a:srcRect b="4425"/>
          <a:stretch>
            <a:fillRect/>
          </a:stretch>
        </p:blipFill>
        <p:spPr>
          <a:xfrm>
            <a:off x="4458400" y="256050"/>
            <a:ext cx="4428450" cy="290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title="download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3975" y="2709034"/>
            <a:ext cx="4338026" cy="219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075" y="410775"/>
            <a:ext cx="75057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Recommendations</a:t>
            </a:r>
            <a:endParaRPr lang="en-GB"/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606625" y="1234450"/>
            <a:ext cx="3782100" cy="32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Diversify Revenue Streams: </a:t>
            </a:r>
            <a:endParaRPr lang="en-GB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Expand product categories: Invest in growing underperforming categories (computers, tv, clocks, etc).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Reduce dependency: Reducing dependency on </a:t>
            </a:r>
            <a:r>
              <a:rPr lang="en-GB"/>
              <a:t>electronics/smartphone</a:t>
            </a:r>
            <a:r>
              <a:rPr lang="en-GB"/>
              <a:t> category to approx 50-55% of total revenue.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Brand diversification: Developing relationships with emerging brands to reduce sole dependency on </a:t>
            </a:r>
            <a:r>
              <a:rPr lang="en-GB"/>
              <a:t>Apple/Samsung.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should be high priority work with a planned timeline of work.</a:t>
            </a:r>
            <a:endParaRPr lang="en-GB"/>
          </a:p>
        </p:txBody>
      </p:sp>
      <p:sp>
        <p:nvSpPr>
          <p:cNvPr id="160" name="Google Shape;160;p17"/>
          <p:cNvSpPr txBox="1"/>
          <p:nvPr>
            <p:ph type="body" idx="2"/>
          </p:nvPr>
        </p:nvSpPr>
        <p:spPr>
          <a:xfrm>
            <a:off x="4755350" y="1213150"/>
            <a:ext cx="3782100" cy="3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Retention Program: </a:t>
            </a:r>
            <a:endParaRPr lang="en-GB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Target the 62% one-time purchasers: Developing personalized engagement campaigns.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Loyalty program: Creating rewards system to increase repeat purchase rate from 38% to 50%+.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Behavioral targeting: Use the 14+ average events per user to identify high-intent customers for retention efforts.</a:t>
            </a: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should also be high priority work with a planned timeline of work.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2592</Words>
  <Application>WPS Presentation</Application>
  <PresentationFormat/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</vt:lpstr>
      <vt:lpstr>Nunito</vt:lpstr>
      <vt:lpstr>Calibri</vt:lpstr>
      <vt:lpstr>Microsoft YaHei</vt:lpstr>
      <vt:lpstr>Arial Unicode MS</vt:lpstr>
      <vt:lpstr>Shift</vt:lpstr>
      <vt:lpstr>Data Analyst Intern Task</vt:lpstr>
      <vt:lpstr>Objectives &amp; Approach</vt:lpstr>
      <vt:lpstr>Key Insights</vt:lpstr>
      <vt:lpstr>Key Insights</vt:lpstr>
      <vt:lpstr>Business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Behaviour Data Analysis</dc:title>
  <dc:creator/>
  <cp:lastModifiedBy>Sanskriti Rai</cp:lastModifiedBy>
  <cp:revision>1</cp:revision>
  <dcterms:created xsi:type="dcterms:W3CDTF">2025-08-27T15:09:24Z</dcterms:created>
  <dcterms:modified xsi:type="dcterms:W3CDTF">2025-08-27T15:09:24Z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60AA8CB5F500435AA9C257100C32D7F7_12</vt:lpwstr>
  </property>
  <property fmtid="{D5CDD505-2E9C-101B-9397-08002B2CF9AE}" pid="3" name="KSOProductBuildVer">
    <vt:lpwstr>1033-12.2.0.21931</vt:lpwstr>
  </property>
</Properties>
</file>