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86c14f869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86c14f869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6c14f869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86c14f86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86eb72b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86eb72b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86eb72b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86eb72b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kechinov/ecommerce-behavior-data-from-multi-category-store?select=2019-Oct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257275"/>
            <a:ext cx="8520600" cy="14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Title: E-Commerce Data Analysis -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Analyst Task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09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Your Name: Sanskriti Rai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27950"/>
            <a:ext cx="75057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&amp; Approach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01250"/>
            <a:ext cx="75057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: The task is to clean the data, analyze it, extract useful insights and then present your findings in a short report with visualizations. Dataset link: </a:t>
            </a:r>
            <a:r>
              <a:rPr lang="en-GB" sz="1100" u="sng">
                <a:latin typeface="Arial"/>
                <a:ea typeface="Arial"/>
                <a:cs typeface="Arial"/>
                <a:sym typeface="Arial"/>
                <a:hlinkClick r:id="rId3"/>
              </a:rPr>
              <a:t>eCommerce behavior data from multi category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Approach 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dataset given for the task was extremely huge with more than </a:t>
            </a:r>
            <a:r>
              <a:rPr b="1" lang="en-GB"/>
              <a:t>42 Million rows</a:t>
            </a:r>
            <a:r>
              <a:rPr lang="en-GB"/>
              <a:t>, hence the computation was resource-intensive.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used a parallel processing python library which has </a:t>
            </a:r>
            <a:r>
              <a:rPr b="1" lang="en-GB"/>
              <a:t>similar syntax to Pandas</a:t>
            </a:r>
            <a:r>
              <a:rPr lang="en-GB"/>
              <a:t>, named </a:t>
            </a:r>
            <a:r>
              <a:rPr b="1" lang="en-GB"/>
              <a:t>Dask</a:t>
            </a:r>
            <a:r>
              <a:rPr lang="en-GB"/>
              <a:t>. It is extremely efficient and fast. Dask works on the philosophy of lazy evaluation and does not do in-depth calculation unless called out 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Cleaning was handled using Dask then saved the file into a </a:t>
            </a:r>
            <a:r>
              <a:rPr b="1" lang="en-GB"/>
              <a:t>parquet format</a:t>
            </a:r>
            <a:r>
              <a:rPr lang="en-GB"/>
              <a:t>. Parquet stores files into binary format thus saving space and allows faster computation.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this method of </a:t>
            </a:r>
            <a:r>
              <a:rPr b="1" lang="en-GB"/>
              <a:t>Dask + Parquet</a:t>
            </a:r>
            <a:r>
              <a:rPr lang="en-GB"/>
              <a:t>, I successfully </a:t>
            </a:r>
            <a:r>
              <a:rPr b="1" lang="en-GB"/>
              <a:t>reduced 5.3 GB of dataset into 2.1 GB. </a:t>
            </a:r>
            <a:r>
              <a:rPr lang="en-GB"/>
              <a:t>Furthermore, data analysis was done using </a:t>
            </a:r>
            <a:r>
              <a:rPr b="1" lang="en-GB"/>
              <a:t>Matplotlib</a:t>
            </a:r>
            <a:r>
              <a:rPr lang="en-GB"/>
              <a:t> for </a:t>
            </a:r>
            <a:r>
              <a:rPr b="1" lang="en-GB"/>
              <a:t>Exploratory Data Analysis</a:t>
            </a:r>
            <a:r>
              <a:rPr lang="en-GB"/>
              <a:t> and creating visualisations.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69500" y="278700"/>
            <a:ext cx="45885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69500" y="1022950"/>
            <a:ext cx="36861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Revenue Volatility: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Daily revenue ranged from ~6M to 9.7M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Peak performance: Mid-October (14th-16th) with revenues </a:t>
            </a:r>
            <a:r>
              <a:rPr lang="en-GB"/>
              <a:t>exceeding</a:t>
            </a:r>
            <a:r>
              <a:rPr lang="en-GB"/>
              <a:t> $9.5M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Later trend: Declining in the final week, dropping to ~$6.5M-$6M.</a:t>
            </a:r>
            <a:endParaRPr/>
          </a:p>
        </p:txBody>
      </p:sp>
      <p:pic>
        <p:nvPicPr>
          <p:cNvPr id="142" name="Google Shape;142;p15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875" y="405975"/>
            <a:ext cx="3236474" cy="2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00" y="2792900"/>
            <a:ext cx="4588399" cy="20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159063" y="3058325"/>
            <a:ext cx="36861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Engagement Metrics: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Average events per user: 14.03 (shows moderate-low engagement)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Repeat purchase rate: 37.</a:t>
            </a:r>
            <a:r>
              <a:rPr lang="en-GB"/>
              <a:t>86</a:t>
            </a:r>
            <a:r>
              <a:rPr lang="en-GB"/>
              <a:t>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Retention: Nearly 2 out of 3 customers are one-time purchasers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84650" y="183250"/>
            <a:ext cx="45885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233975" y="856263"/>
            <a:ext cx="41382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Category-</a:t>
            </a:r>
            <a:r>
              <a:rPr b="1" lang="en-GB"/>
              <a:t>Revenue: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Electronics &amp; Smartphones dominate: $150M+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tier: Unknown category at $24M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Market concentration: Top 2 categories account for approx 70-75% of total revenue.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073138" y="3254825"/>
            <a:ext cx="36861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Brand-Revenue: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Apple leads significantly: $100M+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Samsung second: ~$50M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Market concentration: Top 2 brands account for approx 70-75% of total revenue.</a:t>
            </a:r>
            <a:endParaRPr/>
          </a:p>
        </p:txBody>
      </p:sp>
      <p:pic>
        <p:nvPicPr>
          <p:cNvPr id="152" name="Google Shape;152;p16" title="download.png"/>
          <p:cNvPicPr preferRelativeResize="0"/>
          <p:nvPr/>
        </p:nvPicPr>
        <p:blipFill rotWithShape="1">
          <a:blip r:embed="rId3">
            <a:alphaModFix/>
          </a:blip>
          <a:srcRect b="4425" l="0" r="0" t="0"/>
          <a:stretch/>
        </p:blipFill>
        <p:spPr>
          <a:xfrm>
            <a:off x="4458400" y="256050"/>
            <a:ext cx="4428450" cy="290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75" y="2709034"/>
            <a:ext cx="4338026" cy="219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075" y="410775"/>
            <a:ext cx="75057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Recommendations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06625" y="1234450"/>
            <a:ext cx="37821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Diversify Revenue Streams: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Expand product categories: Invest in growing underperforming categories (computers, tv, clocks, etc).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Reduce dependency: Reducing dependency on </a:t>
            </a:r>
            <a:r>
              <a:rPr lang="en-GB"/>
              <a:t>electronics/smartphone</a:t>
            </a:r>
            <a:r>
              <a:rPr lang="en-GB"/>
              <a:t> category to approx 50-55% of total revenue.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Brand diversification: Developing relationships with emerging brands to reduce sole dependency on </a:t>
            </a:r>
            <a:r>
              <a:rPr lang="en-GB"/>
              <a:t>Apple/Samsung.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should be high priority work with a planned timeline of work.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755350" y="1213150"/>
            <a:ext cx="37821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Retention Program: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Target the 62% one-time purchasers: Developing personalized engagement campaigns.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Loyalty program: Creating rewards system to increase repeat purchase rate from 38% to 50%+.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Behavioral targeting: Use the 14+ average events per user to identify high-intent customers for retention efforts.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should also be high priority work with a planned timeline of 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