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473DB-049A-48F7-9E10-6E8F3E8CA6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46D6D6-86BE-487C-92AA-B5F5F66CAB71}">
      <dgm:prSet/>
      <dgm:spPr/>
      <dgm:t>
        <a:bodyPr/>
        <a:lstStyle/>
        <a:p>
          <a:r>
            <a:rPr lang="en-US"/>
            <a:t>EV adoption → Rising need for optimized charging infrastructure.</a:t>
          </a:r>
        </a:p>
      </dgm:t>
    </dgm:pt>
    <dgm:pt modelId="{74ADA47A-D1D4-492E-A7B8-31BC7029A379}" type="parTrans" cxnId="{420D2E2A-DFE9-4E94-91D4-FC094F1EF9B4}">
      <dgm:prSet/>
      <dgm:spPr/>
      <dgm:t>
        <a:bodyPr/>
        <a:lstStyle/>
        <a:p>
          <a:endParaRPr lang="en-US"/>
        </a:p>
      </dgm:t>
    </dgm:pt>
    <dgm:pt modelId="{33249B01-128C-4F06-AD85-EFA6DE89824A}" type="sibTrans" cxnId="{420D2E2A-DFE9-4E94-91D4-FC094F1EF9B4}">
      <dgm:prSet/>
      <dgm:spPr/>
      <dgm:t>
        <a:bodyPr/>
        <a:lstStyle/>
        <a:p>
          <a:endParaRPr lang="en-US"/>
        </a:p>
      </dgm:t>
    </dgm:pt>
    <dgm:pt modelId="{9DA6A6C7-D77B-4D03-8E24-D1F00147FF06}">
      <dgm:prSet/>
      <dgm:spPr/>
      <dgm:t>
        <a:bodyPr/>
        <a:lstStyle/>
        <a:p>
          <a:r>
            <a:rPr lang="en-US"/>
            <a:t>Objective → Forecast demand, optimize placement, capacity &amp; operations.</a:t>
          </a:r>
        </a:p>
      </dgm:t>
    </dgm:pt>
    <dgm:pt modelId="{01CDF124-053F-4A51-B6C0-BA2D084E590A}" type="parTrans" cxnId="{82CFB4B5-25C0-40B4-9778-A0F52E8BA044}">
      <dgm:prSet/>
      <dgm:spPr/>
      <dgm:t>
        <a:bodyPr/>
        <a:lstStyle/>
        <a:p>
          <a:endParaRPr lang="en-US"/>
        </a:p>
      </dgm:t>
    </dgm:pt>
    <dgm:pt modelId="{A5EE16DC-E924-4FDE-8659-DDAE45D631D8}" type="sibTrans" cxnId="{82CFB4B5-25C0-40B4-9778-A0F52E8BA044}">
      <dgm:prSet/>
      <dgm:spPr/>
      <dgm:t>
        <a:bodyPr/>
        <a:lstStyle/>
        <a:p>
          <a:endParaRPr lang="en-US"/>
        </a:p>
      </dgm:t>
    </dgm:pt>
    <dgm:pt modelId="{F8B85BCD-06FF-4F3A-9186-6E02CF373A5D}">
      <dgm:prSet/>
      <dgm:spPr/>
      <dgm:t>
        <a:bodyPr/>
        <a:lstStyle/>
        <a:p>
          <a:r>
            <a:rPr lang="en-US"/>
            <a:t>Dataset: 3 years (2018-2020) from Palo Alto stations (~100k sessions); Timestamp, duration, energy.</a:t>
          </a:r>
        </a:p>
      </dgm:t>
    </dgm:pt>
    <dgm:pt modelId="{7502191F-CD03-4B7C-AB51-85AFDFC8D987}" type="parTrans" cxnId="{4C280506-1430-4219-936C-00079FD4FB21}">
      <dgm:prSet/>
      <dgm:spPr/>
      <dgm:t>
        <a:bodyPr/>
        <a:lstStyle/>
        <a:p>
          <a:endParaRPr lang="en-US"/>
        </a:p>
      </dgm:t>
    </dgm:pt>
    <dgm:pt modelId="{86BBB2F4-7236-49E0-982D-DA5F4948F757}" type="sibTrans" cxnId="{4C280506-1430-4219-936C-00079FD4FB21}">
      <dgm:prSet/>
      <dgm:spPr/>
      <dgm:t>
        <a:bodyPr/>
        <a:lstStyle/>
        <a:p>
          <a:endParaRPr lang="en-US"/>
        </a:p>
      </dgm:t>
    </dgm:pt>
    <dgm:pt modelId="{F29A8AB4-7C36-4BFC-B8C7-B000F77B8EB7}">
      <dgm:prSet/>
      <dgm:spPr/>
      <dgm:t>
        <a:bodyPr/>
        <a:lstStyle/>
        <a:p>
          <a:r>
            <a:rPr lang="en-US"/>
            <a:t>Integrated with weather (Meteostat) and traffic data (116k events); Temp, humidity, rain, wind. </a:t>
          </a:r>
        </a:p>
      </dgm:t>
    </dgm:pt>
    <dgm:pt modelId="{7CEE77B2-40F7-4241-9AF3-0CFA1B7C2B04}" type="parTrans" cxnId="{05082221-3D33-4542-A9B8-93ED8726CB12}">
      <dgm:prSet/>
      <dgm:spPr/>
      <dgm:t>
        <a:bodyPr/>
        <a:lstStyle/>
        <a:p>
          <a:endParaRPr lang="en-US"/>
        </a:p>
      </dgm:t>
    </dgm:pt>
    <dgm:pt modelId="{E16BE437-1446-4FF6-8CCB-94E34560D082}" type="sibTrans" cxnId="{05082221-3D33-4542-A9B8-93ED8726CB12}">
      <dgm:prSet/>
      <dgm:spPr/>
      <dgm:t>
        <a:bodyPr/>
        <a:lstStyle/>
        <a:p>
          <a:endParaRPr lang="en-US"/>
        </a:p>
      </dgm:t>
    </dgm:pt>
    <dgm:pt modelId="{4298123D-274E-476B-95BF-07180A55012B}">
      <dgm:prSet/>
      <dgm:spPr/>
      <dgm:t>
        <a:bodyPr/>
        <a:lstStyle/>
        <a:p>
          <a:r>
            <a:rPr lang="en-US"/>
            <a:t>Focus: Predict daily and weekly charging demand; Congestion, accidents, closures.</a:t>
          </a:r>
        </a:p>
      </dgm:t>
    </dgm:pt>
    <dgm:pt modelId="{68C8E3C4-75BD-435C-9C3C-402ECA975DF7}" type="parTrans" cxnId="{51D73323-C3D3-4EC4-94BD-345CD76695FD}">
      <dgm:prSet/>
      <dgm:spPr/>
      <dgm:t>
        <a:bodyPr/>
        <a:lstStyle/>
        <a:p>
          <a:endParaRPr lang="en-US"/>
        </a:p>
      </dgm:t>
    </dgm:pt>
    <dgm:pt modelId="{C1B60C6A-D08A-4F5F-8D7D-27C10581B2A8}" type="sibTrans" cxnId="{51D73323-C3D3-4EC4-94BD-345CD76695FD}">
      <dgm:prSet/>
      <dgm:spPr/>
      <dgm:t>
        <a:bodyPr/>
        <a:lstStyle/>
        <a:p>
          <a:endParaRPr lang="en-US"/>
        </a:p>
      </dgm:t>
    </dgm:pt>
    <dgm:pt modelId="{E59351F5-19EB-4D0B-A49F-F294726B527D}" type="pres">
      <dgm:prSet presAssocID="{BCE473DB-049A-48F7-9E10-6E8F3E8CA6B0}" presName="vert0" presStyleCnt="0">
        <dgm:presLayoutVars>
          <dgm:dir/>
          <dgm:animOne val="branch"/>
          <dgm:animLvl val="lvl"/>
        </dgm:presLayoutVars>
      </dgm:prSet>
      <dgm:spPr/>
    </dgm:pt>
    <dgm:pt modelId="{35B8021F-217C-498D-A57E-3E35A11796BE}" type="pres">
      <dgm:prSet presAssocID="{E046D6D6-86BE-487C-92AA-B5F5F66CAB71}" presName="thickLine" presStyleLbl="alignNode1" presStyleIdx="0" presStyleCnt="5"/>
      <dgm:spPr/>
    </dgm:pt>
    <dgm:pt modelId="{E0D85C8E-82EA-4C2C-9C07-F81028155A2A}" type="pres">
      <dgm:prSet presAssocID="{E046D6D6-86BE-487C-92AA-B5F5F66CAB71}" presName="horz1" presStyleCnt="0"/>
      <dgm:spPr/>
    </dgm:pt>
    <dgm:pt modelId="{717D80CA-4BD9-479F-9861-DE23FAB6C0B2}" type="pres">
      <dgm:prSet presAssocID="{E046D6D6-86BE-487C-92AA-B5F5F66CAB71}" presName="tx1" presStyleLbl="revTx" presStyleIdx="0" presStyleCnt="5"/>
      <dgm:spPr/>
    </dgm:pt>
    <dgm:pt modelId="{5073A080-8C41-416E-8D4A-4024C61B2D23}" type="pres">
      <dgm:prSet presAssocID="{E046D6D6-86BE-487C-92AA-B5F5F66CAB71}" presName="vert1" presStyleCnt="0"/>
      <dgm:spPr/>
    </dgm:pt>
    <dgm:pt modelId="{A061C173-D5AF-43A9-B884-0093C8DAF011}" type="pres">
      <dgm:prSet presAssocID="{9DA6A6C7-D77B-4D03-8E24-D1F00147FF06}" presName="thickLine" presStyleLbl="alignNode1" presStyleIdx="1" presStyleCnt="5"/>
      <dgm:spPr/>
    </dgm:pt>
    <dgm:pt modelId="{8CC76618-A152-413D-9406-161DE6B00739}" type="pres">
      <dgm:prSet presAssocID="{9DA6A6C7-D77B-4D03-8E24-D1F00147FF06}" presName="horz1" presStyleCnt="0"/>
      <dgm:spPr/>
    </dgm:pt>
    <dgm:pt modelId="{9714AEE8-AB3A-4FF8-9F73-0D92D09687A7}" type="pres">
      <dgm:prSet presAssocID="{9DA6A6C7-D77B-4D03-8E24-D1F00147FF06}" presName="tx1" presStyleLbl="revTx" presStyleIdx="1" presStyleCnt="5"/>
      <dgm:spPr/>
    </dgm:pt>
    <dgm:pt modelId="{58FA076C-D56B-46F0-AACB-223CFFA25A4F}" type="pres">
      <dgm:prSet presAssocID="{9DA6A6C7-D77B-4D03-8E24-D1F00147FF06}" presName="vert1" presStyleCnt="0"/>
      <dgm:spPr/>
    </dgm:pt>
    <dgm:pt modelId="{6557064E-8EF6-4D4E-8078-A240FB4303DE}" type="pres">
      <dgm:prSet presAssocID="{F8B85BCD-06FF-4F3A-9186-6E02CF373A5D}" presName="thickLine" presStyleLbl="alignNode1" presStyleIdx="2" presStyleCnt="5"/>
      <dgm:spPr/>
    </dgm:pt>
    <dgm:pt modelId="{A36CA430-EED8-4B19-A05B-EC07FE89B568}" type="pres">
      <dgm:prSet presAssocID="{F8B85BCD-06FF-4F3A-9186-6E02CF373A5D}" presName="horz1" presStyleCnt="0"/>
      <dgm:spPr/>
    </dgm:pt>
    <dgm:pt modelId="{661F9FB4-6AC6-4A59-B1B9-91B464C717F4}" type="pres">
      <dgm:prSet presAssocID="{F8B85BCD-06FF-4F3A-9186-6E02CF373A5D}" presName="tx1" presStyleLbl="revTx" presStyleIdx="2" presStyleCnt="5"/>
      <dgm:spPr/>
    </dgm:pt>
    <dgm:pt modelId="{0945C317-175B-4A17-8D9B-D2C40E874E95}" type="pres">
      <dgm:prSet presAssocID="{F8B85BCD-06FF-4F3A-9186-6E02CF373A5D}" presName="vert1" presStyleCnt="0"/>
      <dgm:spPr/>
    </dgm:pt>
    <dgm:pt modelId="{AA48AA2B-D56B-490C-A694-CE61BBEDFB96}" type="pres">
      <dgm:prSet presAssocID="{F29A8AB4-7C36-4BFC-B8C7-B000F77B8EB7}" presName="thickLine" presStyleLbl="alignNode1" presStyleIdx="3" presStyleCnt="5"/>
      <dgm:spPr/>
    </dgm:pt>
    <dgm:pt modelId="{D5A8CA45-8786-4EF4-B3CC-CE4FBFE8FDBD}" type="pres">
      <dgm:prSet presAssocID="{F29A8AB4-7C36-4BFC-B8C7-B000F77B8EB7}" presName="horz1" presStyleCnt="0"/>
      <dgm:spPr/>
    </dgm:pt>
    <dgm:pt modelId="{46230190-387D-45E4-B3D3-8082559509B1}" type="pres">
      <dgm:prSet presAssocID="{F29A8AB4-7C36-4BFC-B8C7-B000F77B8EB7}" presName="tx1" presStyleLbl="revTx" presStyleIdx="3" presStyleCnt="5"/>
      <dgm:spPr/>
    </dgm:pt>
    <dgm:pt modelId="{0552B406-0DCD-4441-9731-1CC8F8CE83C7}" type="pres">
      <dgm:prSet presAssocID="{F29A8AB4-7C36-4BFC-B8C7-B000F77B8EB7}" presName="vert1" presStyleCnt="0"/>
      <dgm:spPr/>
    </dgm:pt>
    <dgm:pt modelId="{7D8C96BD-250D-4244-BBE1-20E071B36048}" type="pres">
      <dgm:prSet presAssocID="{4298123D-274E-476B-95BF-07180A55012B}" presName="thickLine" presStyleLbl="alignNode1" presStyleIdx="4" presStyleCnt="5"/>
      <dgm:spPr/>
    </dgm:pt>
    <dgm:pt modelId="{BEBF5C4D-10F2-4755-820E-0C18FB665C60}" type="pres">
      <dgm:prSet presAssocID="{4298123D-274E-476B-95BF-07180A55012B}" presName="horz1" presStyleCnt="0"/>
      <dgm:spPr/>
    </dgm:pt>
    <dgm:pt modelId="{BD237B63-E1E0-46D8-9A30-8DF66E0B5675}" type="pres">
      <dgm:prSet presAssocID="{4298123D-274E-476B-95BF-07180A55012B}" presName="tx1" presStyleLbl="revTx" presStyleIdx="4" presStyleCnt="5"/>
      <dgm:spPr/>
    </dgm:pt>
    <dgm:pt modelId="{B1FCDF8F-A70F-4580-B9F4-5786FD6F6CB9}" type="pres">
      <dgm:prSet presAssocID="{4298123D-274E-476B-95BF-07180A55012B}" presName="vert1" presStyleCnt="0"/>
      <dgm:spPr/>
    </dgm:pt>
  </dgm:ptLst>
  <dgm:cxnLst>
    <dgm:cxn modelId="{C7A8D100-E76B-4099-B63E-8DC8BD5D4392}" type="presOf" srcId="{F8B85BCD-06FF-4F3A-9186-6E02CF373A5D}" destId="{661F9FB4-6AC6-4A59-B1B9-91B464C717F4}" srcOrd="0" destOrd="0" presId="urn:microsoft.com/office/officeart/2008/layout/LinedList"/>
    <dgm:cxn modelId="{4C280506-1430-4219-936C-00079FD4FB21}" srcId="{BCE473DB-049A-48F7-9E10-6E8F3E8CA6B0}" destId="{F8B85BCD-06FF-4F3A-9186-6E02CF373A5D}" srcOrd="2" destOrd="0" parTransId="{7502191F-CD03-4B7C-AB51-85AFDFC8D987}" sibTransId="{86BBB2F4-7236-49E0-982D-DA5F4948F757}"/>
    <dgm:cxn modelId="{1A603113-B561-4D08-AEC8-9659B249F459}" type="presOf" srcId="{F29A8AB4-7C36-4BFC-B8C7-B000F77B8EB7}" destId="{46230190-387D-45E4-B3D3-8082559509B1}" srcOrd="0" destOrd="0" presId="urn:microsoft.com/office/officeart/2008/layout/LinedList"/>
    <dgm:cxn modelId="{05082221-3D33-4542-A9B8-93ED8726CB12}" srcId="{BCE473DB-049A-48F7-9E10-6E8F3E8CA6B0}" destId="{F29A8AB4-7C36-4BFC-B8C7-B000F77B8EB7}" srcOrd="3" destOrd="0" parTransId="{7CEE77B2-40F7-4241-9AF3-0CFA1B7C2B04}" sibTransId="{E16BE437-1446-4FF6-8CCB-94E34560D082}"/>
    <dgm:cxn modelId="{51D73323-C3D3-4EC4-94BD-345CD76695FD}" srcId="{BCE473DB-049A-48F7-9E10-6E8F3E8CA6B0}" destId="{4298123D-274E-476B-95BF-07180A55012B}" srcOrd="4" destOrd="0" parTransId="{68C8E3C4-75BD-435C-9C3C-402ECA975DF7}" sibTransId="{C1B60C6A-D08A-4F5F-8D7D-27C10581B2A8}"/>
    <dgm:cxn modelId="{420D2E2A-DFE9-4E94-91D4-FC094F1EF9B4}" srcId="{BCE473DB-049A-48F7-9E10-6E8F3E8CA6B0}" destId="{E046D6D6-86BE-487C-92AA-B5F5F66CAB71}" srcOrd="0" destOrd="0" parTransId="{74ADA47A-D1D4-492E-A7B8-31BC7029A379}" sibTransId="{33249B01-128C-4F06-AD85-EFA6DE89824A}"/>
    <dgm:cxn modelId="{B519FB39-DED0-4C52-AEE0-4713D4479873}" type="presOf" srcId="{E046D6D6-86BE-487C-92AA-B5F5F66CAB71}" destId="{717D80CA-4BD9-479F-9861-DE23FAB6C0B2}" srcOrd="0" destOrd="0" presId="urn:microsoft.com/office/officeart/2008/layout/LinedList"/>
    <dgm:cxn modelId="{70C3FE62-AC8D-46BC-8AF1-3A1A7FEFC5DC}" type="presOf" srcId="{BCE473DB-049A-48F7-9E10-6E8F3E8CA6B0}" destId="{E59351F5-19EB-4D0B-A49F-F294726B527D}" srcOrd="0" destOrd="0" presId="urn:microsoft.com/office/officeart/2008/layout/LinedList"/>
    <dgm:cxn modelId="{6D332099-55D9-47A3-B577-3839B7195725}" type="presOf" srcId="{9DA6A6C7-D77B-4D03-8E24-D1F00147FF06}" destId="{9714AEE8-AB3A-4FF8-9F73-0D92D09687A7}" srcOrd="0" destOrd="0" presId="urn:microsoft.com/office/officeart/2008/layout/LinedList"/>
    <dgm:cxn modelId="{82CFB4B5-25C0-40B4-9778-A0F52E8BA044}" srcId="{BCE473DB-049A-48F7-9E10-6E8F3E8CA6B0}" destId="{9DA6A6C7-D77B-4D03-8E24-D1F00147FF06}" srcOrd="1" destOrd="0" parTransId="{01CDF124-053F-4A51-B6C0-BA2D084E590A}" sibTransId="{A5EE16DC-E924-4FDE-8659-DDAE45D631D8}"/>
    <dgm:cxn modelId="{6338C7E0-8A7C-4762-9817-ADEF93E6A426}" type="presOf" srcId="{4298123D-274E-476B-95BF-07180A55012B}" destId="{BD237B63-E1E0-46D8-9A30-8DF66E0B5675}" srcOrd="0" destOrd="0" presId="urn:microsoft.com/office/officeart/2008/layout/LinedList"/>
    <dgm:cxn modelId="{1ACC7148-1A22-4446-BF6D-1F5F4BAA0BBE}" type="presParOf" srcId="{E59351F5-19EB-4D0B-A49F-F294726B527D}" destId="{35B8021F-217C-498D-A57E-3E35A11796BE}" srcOrd="0" destOrd="0" presId="urn:microsoft.com/office/officeart/2008/layout/LinedList"/>
    <dgm:cxn modelId="{507C7461-AD6A-4962-9832-C04D0DB43137}" type="presParOf" srcId="{E59351F5-19EB-4D0B-A49F-F294726B527D}" destId="{E0D85C8E-82EA-4C2C-9C07-F81028155A2A}" srcOrd="1" destOrd="0" presId="urn:microsoft.com/office/officeart/2008/layout/LinedList"/>
    <dgm:cxn modelId="{1138D735-6EB3-4C75-8318-2ACF537CA6C2}" type="presParOf" srcId="{E0D85C8E-82EA-4C2C-9C07-F81028155A2A}" destId="{717D80CA-4BD9-479F-9861-DE23FAB6C0B2}" srcOrd="0" destOrd="0" presId="urn:microsoft.com/office/officeart/2008/layout/LinedList"/>
    <dgm:cxn modelId="{E52CA241-70E2-426E-83B9-9C502FCBD18A}" type="presParOf" srcId="{E0D85C8E-82EA-4C2C-9C07-F81028155A2A}" destId="{5073A080-8C41-416E-8D4A-4024C61B2D23}" srcOrd="1" destOrd="0" presId="urn:microsoft.com/office/officeart/2008/layout/LinedList"/>
    <dgm:cxn modelId="{40CDCCB9-6235-463B-95BE-649E77015DFE}" type="presParOf" srcId="{E59351F5-19EB-4D0B-A49F-F294726B527D}" destId="{A061C173-D5AF-43A9-B884-0093C8DAF011}" srcOrd="2" destOrd="0" presId="urn:microsoft.com/office/officeart/2008/layout/LinedList"/>
    <dgm:cxn modelId="{9FC4D0AE-9722-4D8B-9ADC-1ECE4FED5764}" type="presParOf" srcId="{E59351F5-19EB-4D0B-A49F-F294726B527D}" destId="{8CC76618-A152-413D-9406-161DE6B00739}" srcOrd="3" destOrd="0" presId="urn:microsoft.com/office/officeart/2008/layout/LinedList"/>
    <dgm:cxn modelId="{28E73740-B9A3-4F0E-9A35-E959299C3E34}" type="presParOf" srcId="{8CC76618-A152-413D-9406-161DE6B00739}" destId="{9714AEE8-AB3A-4FF8-9F73-0D92D09687A7}" srcOrd="0" destOrd="0" presId="urn:microsoft.com/office/officeart/2008/layout/LinedList"/>
    <dgm:cxn modelId="{8F491C9E-D0D5-4512-BF89-D63675949642}" type="presParOf" srcId="{8CC76618-A152-413D-9406-161DE6B00739}" destId="{58FA076C-D56B-46F0-AACB-223CFFA25A4F}" srcOrd="1" destOrd="0" presId="urn:microsoft.com/office/officeart/2008/layout/LinedList"/>
    <dgm:cxn modelId="{25F756AE-77B0-420D-85C7-BDA636E818D6}" type="presParOf" srcId="{E59351F5-19EB-4D0B-A49F-F294726B527D}" destId="{6557064E-8EF6-4D4E-8078-A240FB4303DE}" srcOrd="4" destOrd="0" presId="urn:microsoft.com/office/officeart/2008/layout/LinedList"/>
    <dgm:cxn modelId="{54A51630-D22E-4183-B368-5E8C980C8300}" type="presParOf" srcId="{E59351F5-19EB-4D0B-A49F-F294726B527D}" destId="{A36CA430-EED8-4B19-A05B-EC07FE89B568}" srcOrd="5" destOrd="0" presId="urn:microsoft.com/office/officeart/2008/layout/LinedList"/>
    <dgm:cxn modelId="{4CB4B610-BA4A-4C9E-A36F-71A0E9939A65}" type="presParOf" srcId="{A36CA430-EED8-4B19-A05B-EC07FE89B568}" destId="{661F9FB4-6AC6-4A59-B1B9-91B464C717F4}" srcOrd="0" destOrd="0" presId="urn:microsoft.com/office/officeart/2008/layout/LinedList"/>
    <dgm:cxn modelId="{6F42EC66-DE72-40E1-9DF6-43B454E27376}" type="presParOf" srcId="{A36CA430-EED8-4B19-A05B-EC07FE89B568}" destId="{0945C317-175B-4A17-8D9B-D2C40E874E95}" srcOrd="1" destOrd="0" presId="urn:microsoft.com/office/officeart/2008/layout/LinedList"/>
    <dgm:cxn modelId="{CCF2D69E-9B33-4667-86C9-2C93E34EAE4A}" type="presParOf" srcId="{E59351F5-19EB-4D0B-A49F-F294726B527D}" destId="{AA48AA2B-D56B-490C-A694-CE61BBEDFB96}" srcOrd="6" destOrd="0" presId="urn:microsoft.com/office/officeart/2008/layout/LinedList"/>
    <dgm:cxn modelId="{7A5360DF-3726-411B-A51C-9599F728D9D2}" type="presParOf" srcId="{E59351F5-19EB-4D0B-A49F-F294726B527D}" destId="{D5A8CA45-8786-4EF4-B3CC-CE4FBFE8FDBD}" srcOrd="7" destOrd="0" presId="urn:microsoft.com/office/officeart/2008/layout/LinedList"/>
    <dgm:cxn modelId="{E923A26D-D0F0-42D3-B4AE-00FBECB122FE}" type="presParOf" srcId="{D5A8CA45-8786-4EF4-B3CC-CE4FBFE8FDBD}" destId="{46230190-387D-45E4-B3D3-8082559509B1}" srcOrd="0" destOrd="0" presId="urn:microsoft.com/office/officeart/2008/layout/LinedList"/>
    <dgm:cxn modelId="{3D2584AA-25D1-47B8-8BF8-D51DAC3832F1}" type="presParOf" srcId="{D5A8CA45-8786-4EF4-B3CC-CE4FBFE8FDBD}" destId="{0552B406-0DCD-4441-9731-1CC8F8CE83C7}" srcOrd="1" destOrd="0" presId="urn:microsoft.com/office/officeart/2008/layout/LinedList"/>
    <dgm:cxn modelId="{F9917794-C44F-4F13-B504-9837E3BC3A45}" type="presParOf" srcId="{E59351F5-19EB-4D0B-A49F-F294726B527D}" destId="{7D8C96BD-250D-4244-BBE1-20E071B36048}" srcOrd="8" destOrd="0" presId="urn:microsoft.com/office/officeart/2008/layout/LinedList"/>
    <dgm:cxn modelId="{699BD89C-B668-4C41-B9FC-CD0EC6BDD9D5}" type="presParOf" srcId="{E59351F5-19EB-4D0B-A49F-F294726B527D}" destId="{BEBF5C4D-10F2-4755-820E-0C18FB665C60}" srcOrd="9" destOrd="0" presId="urn:microsoft.com/office/officeart/2008/layout/LinedList"/>
    <dgm:cxn modelId="{765A7F4C-50A4-48A5-945B-BDE8F3CB7623}" type="presParOf" srcId="{BEBF5C4D-10F2-4755-820E-0C18FB665C60}" destId="{BD237B63-E1E0-46D8-9A30-8DF66E0B5675}" srcOrd="0" destOrd="0" presId="urn:microsoft.com/office/officeart/2008/layout/LinedList"/>
    <dgm:cxn modelId="{C63A4E4D-906E-44E2-87B6-59E811D84801}" type="presParOf" srcId="{BEBF5C4D-10F2-4755-820E-0C18FB665C60}" destId="{B1FCDF8F-A70F-4580-B9F4-5786FD6F6C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22262-4524-44B1-8042-1510C25DDBF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406F7C8-E057-41C5-B9B1-C0F31A25E77B}">
      <dgm:prSet/>
      <dgm:spPr/>
      <dgm:t>
        <a:bodyPr/>
        <a:lstStyle/>
        <a:p>
          <a:r>
            <a:rPr lang="en-US"/>
            <a:t>Data cleaning, feature engineering.</a:t>
          </a:r>
        </a:p>
      </dgm:t>
    </dgm:pt>
    <dgm:pt modelId="{BD3CEF51-2CB0-48F4-877D-FAB1A619FCD8}" type="parTrans" cxnId="{BD169A35-06AC-4C52-A325-4765C51035EB}">
      <dgm:prSet/>
      <dgm:spPr/>
      <dgm:t>
        <a:bodyPr/>
        <a:lstStyle/>
        <a:p>
          <a:endParaRPr lang="en-US"/>
        </a:p>
      </dgm:t>
    </dgm:pt>
    <dgm:pt modelId="{25CC5F26-D198-4E4E-A7E6-CEEF6C443E23}" type="sibTrans" cxnId="{BD169A35-06AC-4C52-A325-4765C51035EB}">
      <dgm:prSet/>
      <dgm:spPr/>
      <dgm:t>
        <a:bodyPr/>
        <a:lstStyle/>
        <a:p>
          <a:endParaRPr lang="en-US"/>
        </a:p>
      </dgm:t>
    </dgm:pt>
    <dgm:pt modelId="{FCA9B9E4-F323-4CAE-804F-55486EAB4CFF}">
      <dgm:prSet/>
      <dgm:spPr/>
      <dgm:t>
        <a:bodyPr/>
        <a:lstStyle/>
        <a:p>
          <a:r>
            <a:rPr lang="en-US"/>
            <a:t>Model: Prophet (handles seasonality, holidays, outliers).</a:t>
          </a:r>
        </a:p>
      </dgm:t>
    </dgm:pt>
    <dgm:pt modelId="{90313190-0964-4F00-B422-6D001E4A48F9}" type="parTrans" cxnId="{689052F8-5528-40B6-96AB-55D21640256D}">
      <dgm:prSet/>
      <dgm:spPr/>
      <dgm:t>
        <a:bodyPr/>
        <a:lstStyle/>
        <a:p>
          <a:endParaRPr lang="en-US"/>
        </a:p>
      </dgm:t>
    </dgm:pt>
    <dgm:pt modelId="{F48600C9-8B23-4175-8EBC-4EA0E9A93281}" type="sibTrans" cxnId="{689052F8-5528-40B6-96AB-55D21640256D}">
      <dgm:prSet/>
      <dgm:spPr/>
      <dgm:t>
        <a:bodyPr/>
        <a:lstStyle/>
        <a:p>
          <a:endParaRPr lang="en-US"/>
        </a:p>
      </dgm:t>
    </dgm:pt>
    <dgm:pt modelId="{F0350A53-EE4D-4FB5-8A1E-B01C87B73578}">
      <dgm:prSet/>
      <dgm:spPr/>
      <dgm:t>
        <a:bodyPr/>
        <a:lstStyle/>
        <a:p>
          <a:r>
            <a:rPr lang="en-US"/>
            <a:t>External Regressors: Weather, Traffic.</a:t>
          </a:r>
        </a:p>
      </dgm:t>
    </dgm:pt>
    <dgm:pt modelId="{2FAE3F20-71A8-4299-A593-795D18FD2F1F}" type="parTrans" cxnId="{A3D1E36E-41C7-48CF-B43F-202C3D431F25}">
      <dgm:prSet/>
      <dgm:spPr/>
      <dgm:t>
        <a:bodyPr/>
        <a:lstStyle/>
        <a:p>
          <a:endParaRPr lang="en-US"/>
        </a:p>
      </dgm:t>
    </dgm:pt>
    <dgm:pt modelId="{11A57B6F-0E2F-433E-846A-C2E0C65B2571}" type="sibTrans" cxnId="{A3D1E36E-41C7-48CF-B43F-202C3D431F25}">
      <dgm:prSet/>
      <dgm:spPr/>
      <dgm:t>
        <a:bodyPr/>
        <a:lstStyle/>
        <a:p>
          <a:endParaRPr lang="en-US"/>
        </a:p>
      </dgm:t>
    </dgm:pt>
    <dgm:pt modelId="{B7CE3F3B-C4B0-417F-BFF0-D147DE80E43C}">
      <dgm:prSet/>
      <dgm:spPr/>
      <dgm:t>
        <a:bodyPr/>
        <a:lstStyle/>
        <a:p>
          <a:r>
            <a:rPr lang="en-US"/>
            <a:t>Cross-validation: Expanding window.</a:t>
          </a:r>
        </a:p>
      </dgm:t>
    </dgm:pt>
    <dgm:pt modelId="{8F2D2113-7BEF-49FF-B23F-0FB83B857A19}" type="parTrans" cxnId="{C5047ABF-E7A1-4694-9B79-72847D3FF49F}">
      <dgm:prSet/>
      <dgm:spPr/>
      <dgm:t>
        <a:bodyPr/>
        <a:lstStyle/>
        <a:p>
          <a:endParaRPr lang="en-US"/>
        </a:p>
      </dgm:t>
    </dgm:pt>
    <dgm:pt modelId="{DA2BB943-4700-4389-9D52-948428F60741}" type="sibTrans" cxnId="{C5047ABF-E7A1-4694-9B79-72847D3FF49F}">
      <dgm:prSet/>
      <dgm:spPr/>
      <dgm:t>
        <a:bodyPr/>
        <a:lstStyle/>
        <a:p>
          <a:endParaRPr lang="en-US"/>
        </a:p>
      </dgm:t>
    </dgm:pt>
    <dgm:pt modelId="{88B428AD-FD58-49CB-9027-71890DE7C89F}" type="pres">
      <dgm:prSet presAssocID="{9E722262-4524-44B1-8042-1510C25DDBFE}" presName="vert0" presStyleCnt="0">
        <dgm:presLayoutVars>
          <dgm:dir/>
          <dgm:animOne val="branch"/>
          <dgm:animLvl val="lvl"/>
        </dgm:presLayoutVars>
      </dgm:prSet>
      <dgm:spPr/>
    </dgm:pt>
    <dgm:pt modelId="{8C700A5B-888F-49B4-B0E3-E802A844C276}" type="pres">
      <dgm:prSet presAssocID="{D406F7C8-E057-41C5-B9B1-C0F31A25E77B}" presName="thickLine" presStyleLbl="alignNode1" presStyleIdx="0" presStyleCnt="4"/>
      <dgm:spPr/>
    </dgm:pt>
    <dgm:pt modelId="{40FE7C8A-6F45-4C3C-8BC5-8C8098D30628}" type="pres">
      <dgm:prSet presAssocID="{D406F7C8-E057-41C5-B9B1-C0F31A25E77B}" presName="horz1" presStyleCnt="0"/>
      <dgm:spPr/>
    </dgm:pt>
    <dgm:pt modelId="{D204A113-3C15-4B2E-B17A-C2521CC15083}" type="pres">
      <dgm:prSet presAssocID="{D406F7C8-E057-41C5-B9B1-C0F31A25E77B}" presName="tx1" presStyleLbl="revTx" presStyleIdx="0" presStyleCnt="4"/>
      <dgm:spPr/>
    </dgm:pt>
    <dgm:pt modelId="{FC78CB4C-70D8-4584-9D3E-4EE30F44F7C4}" type="pres">
      <dgm:prSet presAssocID="{D406F7C8-E057-41C5-B9B1-C0F31A25E77B}" presName="vert1" presStyleCnt="0"/>
      <dgm:spPr/>
    </dgm:pt>
    <dgm:pt modelId="{D2D043A0-BCCA-46F0-A960-5A62663F9811}" type="pres">
      <dgm:prSet presAssocID="{FCA9B9E4-F323-4CAE-804F-55486EAB4CFF}" presName="thickLine" presStyleLbl="alignNode1" presStyleIdx="1" presStyleCnt="4"/>
      <dgm:spPr/>
    </dgm:pt>
    <dgm:pt modelId="{F1794F41-B0C1-41A8-A788-A11D0C24D610}" type="pres">
      <dgm:prSet presAssocID="{FCA9B9E4-F323-4CAE-804F-55486EAB4CFF}" presName="horz1" presStyleCnt="0"/>
      <dgm:spPr/>
    </dgm:pt>
    <dgm:pt modelId="{8A45F29D-B408-45E2-8761-DD071A86035B}" type="pres">
      <dgm:prSet presAssocID="{FCA9B9E4-F323-4CAE-804F-55486EAB4CFF}" presName="tx1" presStyleLbl="revTx" presStyleIdx="1" presStyleCnt="4"/>
      <dgm:spPr/>
    </dgm:pt>
    <dgm:pt modelId="{584EA735-FA84-42F4-9CBB-808681684F15}" type="pres">
      <dgm:prSet presAssocID="{FCA9B9E4-F323-4CAE-804F-55486EAB4CFF}" presName="vert1" presStyleCnt="0"/>
      <dgm:spPr/>
    </dgm:pt>
    <dgm:pt modelId="{08DE79E0-E754-4A71-B62C-27B213F69EBB}" type="pres">
      <dgm:prSet presAssocID="{F0350A53-EE4D-4FB5-8A1E-B01C87B73578}" presName="thickLine" presStyleLbl="alignNode1" presStyleIdx="2" presStyleCnt="4"/>
      <dgm:spPr/>
    </dgm:pt>
    <dgm:pt modelId="{6027A277-291C-42FA-B05C-6785A058FE52}" type="pres">
      <dgm:prSet presAssocID="{F0350A53-EE4D-4FB5-8A1E-B01C87B73578}" presName="horz1" presStyleCnt="0"/>
      <dgm:spPr/>
    </dgm:pt>
    <dgm:pt modelId="{C263696E-9A55-4E17-97CA-E088B9DF0B77}" type="pres">
      <dgm:prSet presAssocID="{F0350A53-EE4D-4FB5-8A1E-B01C87B73578}" presName="tx1" presStyleLbl="revTx" presStyleIdx="2" presStyleCnt="4"/>
      <dgm:spPr/>
    </dgm:pt>
    <dgm:pt modelId="{5587F7AE-F0D9-4244-9EAD-FAAB7AA46CD5}" type="pres">
      <dgm:prSet presAssocID="{F0350A53-EE4D-4FB5-8A1E-B01C87B73578}" presName="vert1" presStyleCnt="0"/>
      <dgm:spPr/>
    </dgm:pt>
    <dgm:pt modelId="{004A5DD4-9C57-4A4E-BFD4-EC78EDFEF66E}" type="pres">
      <dgm:prSet presAssocID="{B7CE3F3B-C4B0-417F-BFF0-D147DE80E43C}" presName="thickLine" presStyleLbl="alignNode1" presStyleIdx="3" presStyleCnt="4"/>
      <dgm:spPr/>
    </dgm:pt>
    <dgm:pt modelId="{81C5F436-92E3-4B0E-BD85-BDD4EC9214B9}" type="pres">
      <dgm:prSet presAssocID="{B7CE3F3B-C4B0-417F-BFF0-D147DE80E43C}" presName="horz1" presStyleCnt="0"/>
      <dgm:spPr/>
    </dgm:pt>
    <dgm:pt modelId="{32085E48-0EA0-4C76-B218-69B7A9BADF0E}" type="pres">
      <dgm:prSet presAssocID="{B7CE3F3B-C4B0-417F-BFF0-D147DE80E43C}" presName="tx1" presStyleLbl="revTx" presStyleIdx="3" presStyleCnt="4"/>
      <dgm:spPr/>
    </dgm:pt>
    <dgm:pt modelId="{8E1AA55C-01EC-4DB9-8D94-7EED8CB57770}" type="pres">
      <dgm:prSet presAssocID="{B7CE3F3B-C4B0-417F-BFF0-D147DE80E43C}" presName="vert1" presStyleCnt="0"/>
      <dgm:spPr/>
    </dgm:pt>
  </dgm:ptLst>
  <dgm:cxnLst>
    <dgm:cxn modelId="{BD169A35-06AC-4C52-A325-4765C51035EB}" srcId="{9E722262-4524-44B1-8042-1510C25DDBFE}" destId="{D406F7C8-E057-41C5-B9B1-C0F31A25E77B}" srcOrd="0" destOrd="0" parTransId="{BD3CEF51-2CB0-48F4-877D-FAB1A619FCD8}" sibTransId="{25CC5F26-D198-4E4E-A7E6-CEEF6C443E23}"/>
    <dgm:cxn modelId="{F9956245-042A-4214-A180-00C4EF5B70E0}" type="presOf" srcId="{9E722262-4524-44B1-8042-1510C25DDBFE}" destId="{88B428AD-FD58-49CB-9027-71890DE7C89F}" srcOrd="0" destOrd="0" presId="urn:microsoft.com/office/officeart/2008/layout/LinedList"/>
    <dgm:cxn modelId="{A3D1E36E-41C7-48CF-B43F-202C3D431F25}" srcId="{9E722262-4524-44B1-8042-1510C25DDBFE}" destId="{F0350A53-EE4D-4FB5-8A1E-B01C87B73578}" srcOrd="2" destOrd="0" parTransId="{2FAE3F20-71A8-4299-A593-795D18FD2F1F}" sibTransId="{11A57B6F-0E2F-433E-846A-C2E0C65B2571}"/>
    <dgm:cxn modelId="{D64A7C70-E75F-434B-B827-33F3B36D93D7}" type="presOf" srcId="{F0350A53-EE4D-4FB5-8A1E-B01C87B73578}" destId="{C263696E-9A55-4E17-97CA-E088B9DF0B77}" srcOrd="0" destOrd="0" presId="urn:microsoft.com/office/officeart/2008/layout/LinedList"/>
    <dgm:cxn modelId="{C5047ABF-E7A1-4694-9B79-72847D3FF49F}" srcId="{9E722262-4524-44B1-8042-1510C25DDBFE}" destId="{B7CE3F3B-C4B0-417F-BFF0-D147DE80E43C}" srcOrd="3" destOrd="0" parTransId="{8F2D2113-7BEF-49FF-B23F-0FB83B857A19}" sibTransId="{DA2BB943-4700-4389-9D52-948428F60741}"/>
    <dgm:cxn modelId="{5AA964C6-9151-49E8-8AD3-276C4EE9355E}" type="presOf" srcId="{FCA9B9E4-F323-4CAE-804F-55486EAB4CFF}" destId="{8A45F29D-B408-45E2-8761-DD071A86035B}" srcOrd="0" destOrd="0" presId="urn:microsoft.com/office/officeart/2008/layout/LinedList"/>
    <dgm:cxn modelId="{2337E9D0-20FD-4039-9B75-B69BD9669948}" type="presOf" srcId="{B7CE3F3B-C4B0-417F-BFF0-D147DE80E43C}" destId="{32085E48-0EA0-4C76-B218-69B7A9BADF0E}" srcOrd="0" destOrd="0" presId="urn:microsoft.com/office/officeart/2008/layout/LinedList"/>
    <dgm:cxn modelId="{10CB92DD-A7A1-4927-8463-A6ED847D8D29}" type="presOf" srcId="{D406F7C8-E057-41C5-B9B1-C0F31A25E77B}" destId="{D204A113-3C15-4B2E-B17A-C2521CC15083}" srcOrd="0" destOrd="0" presId="urn:microsoft.com/office/officeart/2008/layout/LinedList"/>
    <dgm:cxn modelId="{689052F8-5528-40B6-96AB-55D21640256D}" srcId="{9E722262-4524-44B1-8042-1510C25DDBFE}" destId="{FCA9B9E4-F323-4CAE-804F-55486EAB4CFF}" srcOrd="1" destOrd="0" parTransId="{90313190-0964-4F00-B422-6D001E4A48F9}" sibTransId="{F48600C9-8B23-4175-8EBC-4EA0E9A93281}"/>
    <dgm:cxn modelId="{112BDDC9-EA58-46BB-A66E-DEC0F051305D}" type="presParOf" srcId="{88B428AD-FD58-49CB-9027-71890DE7C89F}" destId="{8C700A5B-888F-49B4-B0E3-E802A844C276}" srcOrd="0" destOrd="0" presId="urn:microsoft.com/office/officeart/2008/layout/LinedList"/>
    <dgm:cxn modelId="{B26D5248-6D83-43D6-811C-B7E58C68353B}" type="presParOf" srcId="{88B428AD-FD58-49CB-9027-71890DE7C89F}" destId="{40FE7C8A-6F45-4C3C-8BC5-8C8098D30628}" srcOrd="1" destOrd="0" presId="urn:microsoft.com/office/officeart/2008/layout/LinedList"/>
    <dgm:cxn modelId="{BD4CB34D-CE51-479A-99A4-107B3004303D}" type="presParOf" srcId="{40FE7C8A-6F45-4C3C-8BC5-8C8098D30628}" destId="{D204A113-3C15-4B2E-B17A-C2521CC15083}" srcOrd="0" destOrd="0" presId="urn:microsoft.com/office/officeart/2008/layout/LinedList"/>
    <dgm:cxn modelId="{407E2C4D-96ED-499A-A4BA-A16638A55B34}" type="presParOf" srcId="{40FE7C8A-6F45-4C3C-8BC5-8C8098D30628}" destId="{FC78CB4C-70D8-4584-9D3E-4EE30F44F7C4}" srcOrd="1" destOrd="0" presId="urn:microsoft.com/office/officeart/2008/layout/LinedList"/>
    <dgm:cxn modelId="{C0D0E9FF-09FA-41EE-811D-2D43E55C4485}" type="presParOf" srcId="{88B428AD-FD58-49CB-9027-71890DE7C89F}" destId="{D2D043A0-BCCA-46F0-A960-5A62663F9811}" srcOrd="2" destOrd="0" presId="urn:microsoft.com/office/officeart/2008/layout/LinedList"/>
    <dgm:cxn modelId="{6BC23ABD-36FE-4139-A509-47A7BC555B5A}" type="presParOf" srcId="{88B428AD-FD58-49CB-9027-71890DE7C89F}" destId="{F1794F41-B0C1-41A8-A788-A11D0C24D610}" srcOrd="3" destOrd="0" presId="urn:microsoft.com/office/officeart/2008/layout/LinedList"/>
    <dgm:cxn modelId="{D579287F-2E99-40E1-9B60-D9994F3F52A1}" type="presParOf" srcId="{F1794F41-B0C1-41A8-A788-A11D0C24D610}" destId="{8A45F29D-B408-45E2-8761-DD071A86035B}" srcOrd="0" destOrd="0" presId="urn:microsoft.com/office/officeart/2008/layout/LinedList"/>
    <dgm:cxn modelId="{46EF36A1-E125-4C9C-B165-50E778DAB613}" type="presParOf" srcId="{F1794F41-B0C1-41A8-A788-A11D0C24D610}" destId="{584EA735-FA84-42F4-9CBB-808681684F15}" srcOrd="1" destOrd="0" presId="urn:microsoft.com/office/officeart/2008/layout/LinedList"/>
    <dgm:cxn modelId="{1C58BA4E-8E1D-4B98-8B39-3C616F06F2AF}" type="presParOf" srcId="{88B428AD-FD58-49CB-9027-71890DE7C89F}" destId="{08DE79E0-E754-4A71-B62C-27B213F69EBB}" srcOrd="4" destOrd="0" presId="urn:microsoft.com/office/officeart/2008/layout/LinedList"/>
    <dgm:cxn modelId="{CB361F90-D6D8-4A75-B08D-5558363E94DC}" type="presParOf" srcId="{88B428AD-FD58-49CB-9027-71890DE7C89F}" destId="{6027A277-291C-42FA-B05C-6785A058FE52}" srcOrd="5" destOrd="0" presId="urn:microsoft.com/office/officeart/2008/layout/LinedList"/>
    <dgm:cxn modelId="{8C9E8637-ADBF-4035-AC8F-758DD6012229}" type="presParOf" srcId="{6027A277-291C-42FA-B05C-6785A058FE52}" destId="{C263696E-9A55-4E17-97CA-E088B9DF0B77}" srcOrd="0" destOrd="0" presId="urn:microsoft.com/office/officeart/2008/layout/LinedList"/>
    <dgm:cxn modelId="{A48AE834-AB96-4850-B80A-5A76231A14FC}" type="presParOf" srcId="{6027A277-291C-42FA-B05C-6785A058FE52}" destId="{5587F7AE-F0D9-4244-9EAD-FAAB7AA46CD5}" srcOrd="1" destOrd="0" presId="urn:microsoft.com/office/officeart/2008/layout/LinedList"/>
    <dgm:cxn modelId="{7FE43339-387E-4FBD-8DF3-B9C5A9272DC2}" type="presParOf" srcId="{88B428AD-FD58-49CB-9027-71890DE7C89F}" destId="{004A5DD4-9C57-4A4E-BFD4-EC78EDFEF66E}" srcOrd="6" destOrd="0" presId="urn:microsoft.com/office/officeart/2008/layout/LinedList"/>
    <dgm:cxn modelId="{842DB560-4A08-43B6-84D7-E8FA35917127}" type="presParOf" srcId="{88B428AD-FD58-49CB-9027-71890DE7C89F}" destId="{81C5F436-92E3-4B0E-BD85-BDD4EC9214B9}" srcOrd="7" destOrd="0" presId="urn:microsoft.com/office/officeart/2008/layout/LinedList"/>
    <dgm:cxn modelId="{9F5DC36C-3BE2-4ABE-A092-4DA465593551}" type="presParOf" srcId="{81C5F436-92E3-4B0E-BD85-BDD4EC9214B9}" destId="{32085E48-0EA0-4C76-B218-69B7A9BADF0E}" srcOrd="0" destOrd="0" presId="urn:microsoft.com/office/officeart/2008/layout/LinedList"/>
    <dgm:cxn modelId="{5E3D7373-5F26-4448-AA5B-6433A68EA645}" type="presParOf" srcId="{81C5F436-92E3-4B0E-BD85-BDD4EC9214B9}" destId="{8E1AA55C-01EC-4DB9-8D94-7EED8CB577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B5C71E-A567-46D2-B959-AC632026596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925D2-7609-4202-96D0-FB6B5681C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Capacity Optimization: Expand ports where &gt;80% occupancy during peaks.</a:t>
          </a:r>
        </a:p>
      </dgm:t>
    </dgm:pt>
    <dgm:pt modelId="{5690C9EC-DBA3-4B57-9B2A-0CD0CBD0F0C5}" type="parTrans" cxnId="{C40D8C65-5FC9-427B-A39E-0C7DABF58E3C}">
      <dgm:prSet/>
      <dgm:spPr/>
      <dgm:t>
        <a:bodyPr/>
        <a:lstStyle/>
        <a:p>
          <a:endParaRPr lang="en-US"/>
        </a:p>
      </dgm:t>
    </dgm:pt>
    <dgm:pt modelId="{3ADC9E3E-0ADF-46CE-AC72-02A0B8BAFB9A}" type="sibTrans" cxnId="{C40D8C65-5FC9-427B-A39E-0C7DABF58E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D0668D-65AB-412D-AC3F-226D02DC35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Location Planning: Target high-traffic, low-availability zones.</a:t>
          </a:r>
        </a:p>
      </dgm:t>
    </dgm:pt>
    <dgm:pt modelId="{0BB45E04-FED2-4AAD-82B0-6B528DD6CDF0}" type="parTrans" cxnId="{57DF5804-43CB-4A77-B9EF-BF842288DA4F}">
      <dgm:prSet/>
      <dgm:spPr/>
      <dgm:t>
        <a:bodyPr/>
        <a:lstStyle/>
        <a:p>
          <a:endParaRPr lang="en-US"/>
        </a:p>
      </dgm:t>
    </dgm:pt>
    <dgm:pt modelId="{2D93BA73-C778-45DA-BC8A-F02D41FA1769}" type="sibTrans" cxnId="{57DF5804-43CB-4A77-B9EF-BF842288D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7185D8-333C-48B4-98C0-C078CBE07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Charger Type Mix: Fast chargers (DC) for short stops; Level 2 for longer stays.</a:t>
          </a:r>
        </a:p>
      </dgm:t>
    </dgm:pt>
    <dgm:pt modelId="{A4D4D498-FA00-49B9-AB52-E521E52AAC5F}" type="parTrans" cxnId="{0F940C89-08FD-4C15-A191-33D452C3B286}">
      <dgm:prSet/>
      <dgm:spPr/>
      <dgm:t>
        <a:bodyPr/>
        <a:lstStyle/>
        <a:p>
          <a:endParaRPr lang="en-US"/>
        </a:p>
      </dgm:t>
    </dgm:pt>
    <dgm:pt modelId="{1E0778B9-D396-49F1-95A9-FEB26383101E}" type="sibTrans" cxnId="{0F940C89-08FD-4C15-A191-33D452C3B2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C902E8-61F0-4F8A-B500-AFD1143D2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Pricing: Shift demand to off-peak periods.</a:t>
          </a:r>
        </a:p>
      </dgm:t>
    </dgm:pt>
    <dgm:pt modelId="{A9B47928-B164-4D60-8946-D6D7EBBA792B}" type="parTrans" cxnId="{08C67492-10D6-4524-84CB-C33406FDCCC1}">
      <dgm:prSet/>
      <dgm:spPr/>
      <dgm:t>
        <a:bodyPr/>
        <a:lstStyle/>
        <a:p>
          <a:endParaRPr lang="en-US"/>
        </a:p>
      </dgm:t>
    </dgm:pt>
    <dgm:pt modelId="{DEE6897B-EC94-4775-9DA7-FD6026009E44}" type="sibTrans" cxnId="{08C67492-10D6-4524-84CB-C33406FDCC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3712EC-401D-46F9-808D-F06B69800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Maintenance: Schedule based on low-usage forecasts.</a:t>
          </a:r>
        </a:p>
      </dgm:t>
    </dgm:pt>
    <dgm:pt modelId="{1F34FA52-2D57-4B42-8E5F-EBE9F69BF317}" type="parTrans" cxnId="{9098B1AB-F314-492C-8D8C-B3705A5CD145}">
      <dgm:prSet/>
      <dgm:spPr/>
      <dgm:t>
        <a:bodyPr/>
        <a:lstStyle/>
        <a:p>
          <a:endParaRPr lang="en-US"/>
        </a:p>
      </dgm:t>
    </dgm:pt>
    <dgm:pt modelId="{46B20BFD-08E3-43A1-8216-258E25BAE182}" type="sibTrans" cxnId="{9098B1AB-F314-492C-8D8C-B3705A5CD1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84A164-E080-4DD9-918F-711EACE7D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Communication: Share forecasted availability in apps.</a:t>
          </a:r>
        </a:p>
      </dgm:t>
    </dgm:pt>
    <dgm:pt modelId="{460344FF-88F8-4A1A-A7DD-C36CBC670FBD}" type="parTrans" cxnId="{732A1F71-83A1-4B87-B86A-3648ADF3B450}">
      <dgm:prSet/>
      <dgm:spPr/>
      <dgm:t>
        <a:bodyPr/>
        <a:lstStyle/>
        <a:p>
          <a:endParaRPr lang="en-US"/>
        </a:p>
      </dgm:t>
    </dgm:pt>
    <dgm:pt modelId="{ABA37CDE-6D7A-493D-B270-73193650B5DF}" type="sibTrans" cxnId="{732A1F71-83A1-4B87-B86A-3648ADF3B4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EEC7D8-54AF-46C5-B4D1-C123A370AF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Coordination: Manage load with utilities during high-demand.</a:t>
          </a:r>
        </a:p>
      </dgm:t>
    </dgm:pt>
    <dgm:pt modelId="{0A693467-899B-4E2D-8E1A-7CF9976DAE59}" type="parTrans" cxnId="{2FD4BF3C-4ADD-44BA-B3A5-D5361C44F062}">
      <dgm:prSet/>
      <dgm:spPr/>
      <dgm:t>
        <a:bodyPr/>
        <a:lstStyle/>
        <a:p>
          <a:endParaRPr lang="en-US"/>
        </a:p>
      </dgm:t>
    </dgm:pt>
    <dgm:pt modelId="{DD175184-8864-45A7-A8C9-99A2997156DD}" type="sibTrans" cxnId="{2FD4BF3C-4ADD-44BA-B3A5-D5361C44F062}">
      <dgm:prSet/>
      <dgm:spPr/>
      <dgm:t>
        <a:bodyPr/>
        <a:lstStyle/>
        <a:p>
          <a:endParaRPr lang="en-US"/>
        </a:p>
      </dgm:t>
    </dgm:pt>
    <dgm:pt modelId="{35E3E77E-4E41-4510-BA06-612A61592F09}" type="pres">
      <dgm:prSet presAssocID="{1DB5C71E-A567-46D2-B959-AC6320265962}" presName="root" presStyleCnt="0">
        <dgm:presLayoutVars>
          <dgm:dir/>
          <dgm:resizeHandles val="exact"/>
        </dgm:presLayoutVars>
      </dgm:prSet>
      <dgm:spPr/>
    </dgm:pt>
    <dgm:pt modelId="{1590979F-9FFB-441D-BAAC-D8F3BA2A569A}" type="pres">
      <dgm:prSet presAssocID="{1DB5C71E-A567-46D2-B959-AC6320265962}" presName="container" presStyleCnt="0">
        <dgm:presLayoutVars>
          <dgm:dir/>
          <dgm:resizeHandles val="exact"/>
        </dgm:presLayoutVars>
      </dgm:prSet>
      <dgm:spPr/>
    </dgm:pt>
    <dgm:pt modelId="{4518FC15-DBB9-4F49-95A2-4072AEA53577}" type="pres">
      <dgm:prSet presAssocID="{6B2925D2-7609-4202-96D0-FB6B5681CC65}" presName="compNode" presStyleCnt="0"/>
      <dgm:spPr/>
    </dgm:pt>
    <dgm:pt modelId="{CDB5287C-472B-4176-A374-F8F2B8E57F8C}" type="pres">
      <dgm:prSet presAssocID="{6B2925D2-7609-4202-96D0-FB6B5681CC65}" presName="iconBgRect" presStyleLbl="bgShp" presStyleIdx="0" presStyleCnt="7"/>
      <dgm:spPr/>
    </dgm:pt>
    <dgm:pt modelId="{051E2D2C-0B11-46C5-B338-4470610853F9}" type="pres">
      <dgm:prSet presAssocID="{6B2925D2-7609-4202-96D0-FB6B5681CC6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91AFA49-F99C-426C-A74D-E5D25B4D307E}" type="pres">
      <dgm:prSet presAssocID="{6B2925D2-7609-4202-96D0-FB6B5681CC65}" presName="spaceRect" presStyleCnt="0"/>
      <dgm:spPr/>
    </dgm:pt>
    <dgm:pt modelId="{6641358A-0AB7-4173-8B27-C447E506FEF2}" type="pres">
      <dgm:prSet presAssocID="{6B2925D2-7609-4202-96D0-FB6B5681CC65}" presName="textRect" presStyleLbl="revTx" presStyleIdx="0" presStyleCnt="7">
        <dgm:presLayoutVars>
          <dgm:chMax val="1"/>
          <dgm:chPref val="1"/>
        </dgm:presLayoutVars>
      </dgm:prSet>
      <dgm:spPr/>
    </dgm:pt>
    <dgm:pt modelId="{33362B5E-B369-4D2A-8F05-92C79C0A26B1}" type="pres">
      <dgm:prSet presAssocID="{3ADC9E3E-0ADF-46CE-AC72-02A0B8BAFB9A}" presName="sibTrans" presStyleLbl="sibTrans2D1" presStyleIdx="0" presStyleCnt="0"/>
      <dgm:spPr/>
    </dgm:pt>
    <dgm:pt modelId="{E5924D25-A790-4EE7-83AD-DF101D265EB6}" type="pres">
      <dgm:prSet presAssocID="{BAD0668D-65AB-412D-AC3F-226D02DC35BF}" presName="compNode" presStyleCnt="0"/>
      <dgm:spPr/>
    </dgm:pt>
    <dgm:pt modelId="{AC6E27BB-B7A5-4F6D-9D2F-2E1B6558E66F}" type="pres">
      <dgm:prSet presAssocID="{BAD0668D-65AB-412D-AC3F-226D02DC35BF}" presName="iconBgRect" presStyleLbl="bgShp" presStyleIdx="1" presStyleCnt="7"/>
      <dgm:spPr/>
    </dgm:pt>
    <dgm:pt modelId="{D76A2593-DBBF-45C7-B111-7562AA5AC49D}" type="pres">
      <dgm:prSet presAssocID="{BAD0668D-65AB-412D-AC3F-226D02DC35B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99D4EAF5-A6BE-4919-9FCD-F45E1CB35BC4}" type="pres">
      <dgm:prSet presAssocID="{BAD0668D-65AB-412D-AC3F-226D02DC35BF}" presName="spaceRect" presStyleCnt="0"/>
      <dgm:spPr/>
    </dgm:pt>
    <dgm:pt modelId="{2023C7D1-383D-4085-9DD2-61A663561F94}" type="pres">
      <dgm:prSet presAssocID="{BAD0668D-65AB-412D-AC3F-226D02DC35BF}" presName="textRect" presStyleLbl="revTx" presStyleIdx="1" presStyleCnt="7">
        <dgm:presLayoutVars>
          <dgm:chMax val="1"/>
          <dgm:chPref val="1"/>
        </dgm:presLayoutVars>
      </dgm:prSet>
      <dgm:spPr/>
    </dgm:pt>
    <dgm:pt modelId="{BB49BCA5-FBDC-4DA4-839A-F5BF4B9A1F53}" type="pres">
      <dgm:prSet presAssocID="{2D93BA73-C778-45DA-BC8A-F02D41FA1769}" presName="sibTrans" presStyleLbl="sibTrans2D1" presStyleIdx="0" presStyleCnt="0"/>
      <dgm:spPr/>
    </dgm:pt>
    <dgm:pt modelId="{360E877E-8520-4C93-83E6-A0ED14F6AF3A}" type="pres">
      <dgm:prSet presAssocID="{1C7185D8-333C-48B4-98C0-C078CBE07741}" presName="compNode" presStyleCnt="0"/>
      <dgm:spPr/>
    </dgm:pt>
    <dgm:pt modelId="{84055A07-74A5-44DA-90AC-09765F7AE098}" type="pres">
      <dgm:prSet presAssocID="{1C7185D8-333C-48B4-98C0-C078CBE07741}" presName="iconBgRect" presStyleLbl="bgShp" presStyleIdx="2" presStyleCnt="7"/>
      <dgm:spPr/>
    </dgm:pt>
    <dgm:pt modelId="{46D9B9FB-6C89-49C9-890B-179FDB63AA73}" type="pres">
      <dgm:prSet presAssocID="{1C7185D8-333C-48B4-98C0-C078CBE0774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C76F9CA0-1493-45A8-871F-4A14AA8983C8}" type="pres">
      <dgm:prSet presAssocID="{1C7185D8-333C-48B4-98C0-C078CBE07741}" presName="spaceRect" presStyleCnt="0"/>
      <dgm:spPr/>
    </dgm:pt>
    <dgm:pt modelId="{524E29D3-9F6B-463A-ABEE-2E39523F161C}" type="pres">
      <dgm:prSet presAssocID="{1C7185D8-333C-48B4-98C0-C078CBE07741}" presName="textRect" presStyleLbl="revTx" presStyleIdx="2" presStyleCnt="7">
        <dgm:presLayoutVars>
          <dgm:chMax val="1"/>
          <dgm:chPref val="1"/>
        </dgm:presLayoutVars>
      </dgm:prSet>
      <dgm:spPr/>
    </dgm:pt>
    <dgm:pt modelId="{984B3439-4C76-43EE-878F-33B7EC153E3A}" type="pres">
      <dgm:prSet presAssocID="{1E0778B9-D396-49F1-95A9-FEB26383101E}" presName="sibTrans" presStyleLbl="sibTrans2D1" presStyleIdx="0" presStyleCnt="0"/>
      <dgm:spPr/>
    </dgm:pt>
    <dgm:pt modelId="{63D8C2CC-F828-44BD-BAA6-A3E583DD96EC}" type="pres">
      <dgm:prSet presAssocID="{46C902E8-61F0-4F8A-B500-AFD1143D23F0}" presName="compNode" presStyleCnt="0"/>
      <dgm:spPr/>
    </dgm:pt>
    <dgm:pt modelId="{BCC19575-3488-4C66-8FA7-890086ADEF33}" type="pres">
      <dgm:prSet presAssocID="{46C902E8-61F0-4F8A-B500-AFD1143D23F0}" presName="iconBgRect" presStyleLbl="bgShp" presStyleIdx="3" presStyleCnt="7"/>
      <dgm:spPr/>
    </dgm:pt>
    <dgm:pt modelId="{CED5C337-BEA7-46CF-8BD2-C04E2D2EA50D}" type="pres">
      <dgm:prSet presAssocID="{46C902E8-61F0-4F8A-B500-AFD1143D23F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847395E9-3AFD-4BD5-B2BC-CB46A7B16674}" type="pres">
      <dgm:prSet presAssocID="{46C902E8-61F0-4F8A-B500-AFD1143D23F0}" presName="spaceRect" presStyleCnt="0"/>
      <dgm:spPr/>
    </dgm:pt>
    <dgm:pt modelId="{B8BDECFF-6F0B-40A8-A0DD-C3C762777FA1}" type="pres">
      <dgm:prSet presAssocID="{46C902E8-61F0-4F8A-B500-AFD1143D23F0}" presName="textRect" presStyleLbl="revTx" presStyleIdx="3" presStyleCnt="7">
        <dgm:presLayoutVars>
          <dgm:chMax val="1"/>
          <dgm:chPref val="1"/>
        </dgm:presLayoutVars>
      </dgm:prSet>
      <dgm:spPr/>
    </dgm:pt>
    <dgm:pt modelId="{78A63AA5-58A6-422A-9C86-8860BEA09A32}" type="pres">
      <dgm:prSet presAssocID="{DEE6897B-EC94-4775-9DA7-FD6026009E44}" presName="sibTrans" presStyleLbl="sibTrans2D1" presStyleIdx="0" presStyleCnt="0"/>
      <dgm:spPr/>
    </dgm:pt>
    <dgm:pt modelId="{8D3704D2-0A0D-415C-9D0E-BD1F5767E97D}" type="pres">
      <dgm:prSet presAssocID="{D53712EC-401D-46F9-808D-F06B6980059A}" presName="compNode" presStyleCnt="0"/>
      <dgm:spPr/>
    </dgm:pt>
    <dgm:pt modelId="{0647ABE4-94A8-42E5-B1B5-C68D47A6E853}" type="pres">
      <dgm:prSet presAssocID="{D53712EC-401D-46F9-808D-F06B6980059A}" presName="iconBgRect" presStyleLbl="bgShp" presStyleIdx="4" presStyleCnt="7"/>
      <dgm:spPr/>
    </dgm:pt>
    <dgm:pt modelId="{D9AFB9B1-5336-4492-8CE0-C2B69D7EBC15}" type="pres">
      <dgm:prSet presAssocID="{D53712EC-401D-46F9-808D-F06B6980059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C16A2EE-704B-4B64-A03C-00A2D8B897B7}" type="pres">
      <dgm:prSet presAssocID="{D53712EC-401D-46F9-808D-F06B6980059A}" presName="spaceRect" presStyleCnt="0"/>
      <dgm:spPr/>
    </dgm:pt>
    <dgm:pt modelId="{58680261-A982-4AF4-A176-C56807AD96B5}" type="pres">
      <dgm:prSet presAssocID="{D53712EC-401D-46F9-808D-F06B6980059A}" presName="textRect" presStyleLbl="revTx" presStyleIdx="4" presStyleCnt="7">
        <dgm:presLayoutVars>
          <dgm:chMax val="1"/>
          <dgm:chPref val="1"/>
        </dgm:presLayoutVars>
      </dgm:prSet>
      <dgm:spPr/>
    </dgm:pt>
    <dgm:pt modelId="{6C0DAACE-AC1F-4911-81E1-3447A051D7AE}" type="pres">
      <dgm:prSet presAssocID="{46B20BFD-08E3-43A1-8216-258E25BAE182}" presName="sibTrans" presStyleLbl="sibTrans2D1" presStyleIdx="0" presStyleCnt="0"/>
      <dgm:spPr/>
    </dgm:pt>
    <dgm:pt modelId="{63866EFB-F530-4940-817A-187AE8401F99}" type="pres">
      <dgm:prSet presAssocID="{3684A164-E080-4DD9-918F-711EACE7D8D1}" presName="compNode" presStyleCnt="0"/>
      <dgm:spPr/>
    </dgm:pt>
    <dgm:pt modelId="{B20F78B3-D145-4C9E-BED6-F6BA70369628}" type="pres">
      <dgm:prSet presAssocID="{3684A164-E080-4DD9-918F-711EACE7D8D1}" presName="iconBgRect" presStyleLbl="bgShp" presStyleIdx="5" presStyleCnt="7"/>
      <dgm:spPr/>
    </dgm:pt>
    <dgm:pt modelId="{21DC9881-A191-4413-9627-39CC7AA469E2}" type="pres">
      <dgm:prSet presAssocID="{3684A164-E080-4DD9-918F-711EACE7D8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C4681F7-0CD1-4DCD-A2FC-4580AE676C0A}" type="pres">
      <dgm:prSet presAssocID="{3684A164-E080-4DD9-918F-711EACE7D8D1}" presName="spaceRect" presStyleCnt="0"/>
      <dgm:spPr/>
    </dgm:pt>
    <dgm:pt modelId="{94590802-292E-4509-890B-2B461C446DA3}" type="pres">
      <dgm:prSet presAssocID="{3684A164-E080-4DD9-918F-711EACE7D8D1}" presName="textRect" presStyleLbl="revTx" presStyleIdx="5" presStyleCnt="7">
        <dgm:presLayoutVars>
          <dgm:chMax val="1"/>
          <dgm:chPref val="1"/>
        </dgm:presLayoutVars>
      </dgm:prSet>
      <dgm:spPr/>
    </dgm:pt>
    <dgm:pt modelId="{466EBA1A-F3EF-4AC3-93E4-56C2692C407E}" type="pres">
      <dgm:prSet presAssocID="{ABA37CDE-6D7A-493D-B270-73193650B5DF}" presName="sibTrans" presStyleLbl="sibTrans2D1" presStyleIdx="0" presStyleCnt="0"/>
      <dgm:spPr/>
    </dgm:pt>
    <dgm:pt modelId="{29E523E0-D9A2-48BA-81A4-02215F4F54D6}" type="pres">
      <dgm:prSet presAssocID="{47EEC7D8-54AF-46C5-B4D1-C123A370AF57}" presName="compNode" presStyleCnt="0"/>
      <dgm:spPr/>
    </dgm:pt>
    <dgm:pt modelId="{11209F5D-81ED-4269-BB28-B8CFA0AE0D08}" type="pres">
      <dgm:prSet presAssocID="{47EEC7D8-54AF-46C5-B4D1-C123A370AF57}" presName="iconBgRect" presStyleLbl="bgShp" presStyleIdx="6" presStyleCnt="7"/>
      <dgm:spPr/>
    </dgm:pt>
    <dgm:pt modelId="{2FC99C2A-6B21-4BCB-B470-85A902BE3FDC}" type="pres">
      <dgm:prSet presAssocID="{47EEC7D8-54AF-46C5-B4D1-C123A370AF5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0129692C-9CEE-4122-947A-A09756D31945}" type="pres">
      <dgm:prSet presAssocID="{47EEC7D8-54AF-46C5-B4D1-C123A370AF57}" presName="spaceRect" presStyleCnt="0"/>
      <dgm:spPr/>
    </dgm:pt>
    <dgm:pt modelId="{1C1844B5-7922-4F98-889B-1142153A98F2}" type="pres">
      <dgm:prSet presAssocID="{47EEC7D8-54AF-46C5-B4D1-C123A370AF5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7DF5804-43CB-4A77-B9EF-BF842288DA4F}" srcId="{1DB5C71E-A567-46D2-B959-AC6320265962}" destId="{BAD0668D-65AB-412D-AC3F-226D02DC35BF}" srcOrd="1" destOrd="0" parTransId="{0BB45E04-FED2-4AAD-82B0-6B528DD6CDF0}" sibTransId="{2D93BA73-C778-45DA-BC8A-F02D41FA1769}"/>
    <dgm:cxn modelId="{8E5F0613-E1FA-402A-82B8-BA02F2AE500E}" type="presOf" srcId="{DEE6897B-EC94-4775-9DA7-FD6026009E44}" destId="{78A63AA5-58A6-422A-9C86-8860BEA09A32}" srcOrd="0" destOrd="0" presId="urn:microsoft.com/office/officeart/2018/2/layout/IconCircleList"/>
    <dgm:cxn modelId="{EC5EFE24-BDAF-4B2D-9795-0BB18622D9BD}" type="presOf" srcId="{3684A164-E080-4DD9-918F-711EACE7D8D1}" destId="{94590802-292E-4509-890B-2B461C446DA3}" srcOrd="0" destOrd="0" presId="urn:microsoft.com/office/officeart/2018/2/layout/IconCircleList"/>
    <dgm:cxn modelId="{2FD4BF3C-4ADD-44BA-B3A5-D5361C44F062}" srcId="{1DB5C71E-A567-46D2-B959-AC6320265962}" destId="{47EEC7D8-54AF-46C5-B4D1-C123A370AF57}" srcOrd="6" destOrd="0" parTransId="{0A693467-899B-4E2D-8E1A-7CF9976DAE59}" sibTransId="{DD175184-8864-45A7-A8C9-99A2997156DD}"/>
    <dgm:cxn modelId="{7B34BB61-9C67-467F-9A77-548CBF14444F}" type="presOf" srcId="{1E0778B9-D396-49F1-95A9-FEB26383101E}" destId="{984B3439-4C76-43EE-878F-33B7EC153E3A}" srcOrd="0" destOrd="0" presId="urn:microsoft.com/office/officeart/2018/2/layout/IconCircleList"/>
    <dgm:cxn modelId="{C40D8C65-5FC9-427B-A39E-0C7DABF58E3C}" srcId="{1DB5C71E-A567-46D2-B959-AC6320265962}" destId="{6B2925D2-7609-4202-96D0-FB6B5681CC65}" srcOrd="0" destOrd="0" parTransId="{5690C9EC-DBA3-4B57-9B2A-0CD0CBD0F0C5}" sibTransId="{3ADC9E3E-0ADF-46CE-AC72-02A0B8BAFB9A}"/>
    <dgm:cxn modelId="{C6B0406E-9047-46A7-A960-11F0A8A95D1F}" type="presOf" srcId="{ABA37CDE-6D7A-493D-B270-73193650B5DF}" destId="{466EBA1A-F3EF-4AC3-93E4-56C2692C407E}" srcOrd="0" destOrd="0" presId="urn:microsoft.com/office/officeart/2018/2/layout/IconCircleList"/>
    <dgm:cxn modelId="{732A1F71-83A1-4B87-B86A-3648ADF3B450}" srcId="{1DB5C71E-A567-46D2-B959-AC6320265962}" destId="{3684A164-E080-4DD9-918F-711EACE7D8D1}" srcOrd="5" destOrd="0" parTransId="{460344FF-88F8-4A1A-A7DD-C36CBC670FBD}" sibTransId="{ABA37CDE-6D7A-493D-B270-73193650B5DF}"/>
    <dgm:cxn modelId="{A3ED1972-CB5E-49C6-8FE2-E8E332EEFF09}" type="presOf" srcId="{47EEC7D8-54AF-46C5-B4D1-C123A370AF57}" destId="{1C1844B5-7922-4F98-889B-1142153A98F2}" srcOrd="0" destOrd="0" presId="urn:microsoft.com/office/officeart/2018/2/layout/IconCircleList"/>
    <dgm:cxn modelId="{63253181-3F74-472D-B5DF-9CDE611A7AEC}" type="presOf" srcId="{46B20BFD-08E3-43A1-8216-258E25BAE182}" destId="{6C0DAACE-AC1F-4911-81E1-3447A051D7AE}" srcOrd="0" destOrd="0" presId="urn:microsoft.com/office/officeart/2018/2/layout/IconCircleList"/>
    <dgm:cxn modelId="{0F940C89-08FD-4C15-A191-33D452C3B286}" srcId="{1DB5C71E-A567-46D2-B959-AC6320265962}" destId="{1C7185D8-333C-48B4-98C0-C078CBE07741}" srcOrd="2" destOrd="0" parTransId="{A4D4D498-FA00-49B9-AB52-E521E52AAC5F}" sibTransId="{1E0778B9-D396-49F1-95A9-FEB26383101E}"/>
    <dgm:cxn modelId="{08C67492-10D6-4524-84CB-C33406FDCCC1}" srcId="{1DB5C71E-A567-46D2-B959-AC6320265962}" destId="{46C902E8-61F0-4F8A-B500-AFD1143D23F0}" srcOrd="3" destOrd="0" parTransId="{A9B47928-B164-4D60-8946-D6D7EBBA792B}" sibTransId="{DEE6897B-EC94-4775-9DA7-FD6026009E44}"/>
    <dgm:cxn modelId="{FAC001A0-E56D-44D2-BA91-0617FE75A006}" type="presOf" srcId="{6B2925D2-7609-4202-96D0-FB6B5681CC65}" destId="{6641358A-0AB7-4173-8B27-C447E506FEF2}" srcOrd="0" destOrd="0" presId="urn:microsoft.com/office/officeart/2018/2/layout/IconCircleList"/>
    <dgm:cxn modelId="{9098B1AB-F314-492C-8D8C-B3705A5CD145}" srcId="{1DB5C71E-A567-46D2-B959-AC6320265962}" destId="{D53712EC-401D-46F9-808D-F06B6980059A}" srcOrd="4" destOrd="0" parTransId="{1F34FA52-2D57-4B42-8E5F-EBE9F69BF317}" sibTransId="{46B20BFD-08E3-43A1-8216-258E25BAE182}"/>
    <dgm:cxn modelId="{93FF97B6-9937-4C1D-B40B-C24A848C8DF2}" type="presOf" srcId="{1C7185D8-333C-48B4-98C0-C078CBE07741}" destId="{524E29D3-9F6B-463A-ABEE-2E39523F161C}" srcOrd="0" destOrd="0" presId="urn:microsoft.com/office/officeart/2018/2/layout/IconCircleList"/>
    <dgm:cxn modelId="{68F5A1BB-5E48-40C4-BBBB-262C32A01243}" type="presOf" srcId="{2D93BA73-C778-45DA-BC8A-F02D41FA1769}" destId="{BB49BCA5-FBDC-4DA4-839A-F5BF4B9A1F53}" srcOrd="0" destOrd="0" presId="urn:microsoft.com/office/officeart/2018/2/layout/IconCircleList"/>
    <dgm:cxn modelId="{3DA2A5BC-A2A7-4EB0-A878-86BBF5D4BCF9}" type="presOf" srcId="{BAD0668D-65AB-412D-AC3F-226D02DC35BF}" destId="{2023C7D1-383D-4085-9DD2-61A663561F94}" srcOrd="0" destOrd="0" presId="urn:microsoft.com/office/officeart/2018/2/layout/IconCircleList"/>
    <dgm:cxn modelId="{CDC46EBD-E6C2-4600-B5B6-AD80D5F4AEE8}" type="presOf" srcId="{3ADC9E3E-0ADF-46CE-AC72-02A0B8BAFB9A}" destId="{33362B5E-B369-4D2A-8F05-92C79C0A26B1}" srcOrd="0" destOrd="0" presId="urn:microsoft.com/office/officeart/2018/2/layout/IconCircleList"/>
    <dgm:cxn modelId="{8315D4D1-B978-4931-BC06-F6E5DB3397F1}" type="presOf" srcId="{1DB5C71E-A567-46D2-B959-AC6320265962}" destId="{35E3E77E-4E41-4510-BA06-612A61592F09}" srcOrd="0" destOrd="0" presId="urn:microsoft.com/office/officeart/2018/2/layout/IconCircleList"/>
    <dgm:cxn modelId="{C37D51E8-B8F3-408D-A0A8-86CCF6225959}" type="presOf" srcId="{46C902E8-61F0-4F8A-B500-AFD1143D23F0}" destId="{B8BDECFF-6F0B-40A8-A0DD-C3C762777FA1}" srcOrd="0" destOrd="0" presId="urn:microsoft.com/office/officeart/2018/2/layout/IconCircleList"/>
    <dgm:cxn modelId="{049C09F3-A851-4430-BE9E-DC8A4CAC3CAC}" type="presOf" srcId="{D53712EC-401D-46F9-808D-F06B6980059A}" destId="{58680261-A982-4AF4-A176-C56807AD96B5}" srcOrd="0" destOrd="0" presId="urn:microsoft.com/office/officeart/2018/2/layout/IconCircleList"/>
    <dgm:cxn modelId="{93826981-9817-4237-B372-4250F06E2F78}" type="presParOf" srcId="{35E3E77E-4E41-4510-BA06-612A61592F09}" destId="{1590979F-9FFB-441D-BAAC-D8F3BA2A569A}" srcOrd="0" destOrd="0" presId="urn:microsoft.com/office/officeart/2018/2/layout/IconCircleList"/>
    <dgm:cxn modelId="{58ED7797-638B-41B7-8904-9D4F434068FD}" type="presParOf" srcId="{1590979F-9FFB-441D-BAAC-D8F3BA2A569A}" destId="{4518FC15-DBB9-4F49-95A2-4072AEA53577}" srcOrd="0" destOrd="0" presId="urn:microsoft.com/office/officeart/2018/2/layout/IconCircleList"/>
    <dgm:cxn modelId="{6D6F444A-CBDB-4AED-A1AB-2C8611D26001}" type="presParOf" srcId="{4518FC15-DBB9-4F49-95A2-4072AEA53577}" destId="{CDB5287C-472B-4176-A374-F8F2B8E57F8C}" srcOrd="0" destOrd="0" presId="urn:microsoft.com/office/officeart/2018/2/layout/IconCircleList"/>
    <dgm:cxn modelId="{1E8C1B5A-489B-4B6F-8F68-E8A1F787ACDE}" type="presParOf" srcId="{4518FC15-DBB9-4F49-95A2-4072AEA53577}" destId="{051E2D2C-0B11-46C5-B338-4470610853F9}" srcOrd="1" destOrd="0" presId="urn:microsoft.com/office/officeart/2018/2/layout/IconCircleList"/>
    <dgm:cxn modelId="{C0F5AA5E-BAE8-40AD-BB2D-E672B46A7A76}" type="presParOf" srcId="{4518FC15-DBB9-4F49-95A2-4072AEA53577}" destId="{C91AFA49-F99C-426C-A74D-E5D25B4D307E}" srcOrd="2" destOrd="0" presId="urn:microsoft.com/office/officeart/2018/2/layout/IconCircleList"/>
    <dgm:cxn modelId="{5D13F7C8-1666-4E4A-A04E-4ED71E3C2E87}" type="presParOf" srcId="{4518FC15-DBB9-4F49-95A2-4072AEA53577}" destId="{6641358A-0AB7-4173-8B27-C447E506FEF2}" srcOrd="3" destOrd="0" presId="urn:microsoft.com/office/officeart/2018/2/layout/IconCircleList"/>
    <dgm:cxn modelId="{8772CFFF-DF6D-4042-8052-BDC47414D225}" type="presParOf" srcId="{1590979F-9FFB-441D-BAAC-D8F3BA2A569A}" destId="{33362B5E-B369-4D2A-8F05-92C79C0A26B1}" srcOrd="1" destOrd="0" presId="urn:microsoft.com/office/officeart/2018/2/layout/IconCircleList"/>
    <dgm:cxn modelId="{F32B1A3B-19AC-4AD0-BADD-F1315F2C8EBC}" type="presParOf" srcId="{1590979F-9FFB-441D-BAAC-D8F3BA2A569A}" destId="{E5924D25-A790-4EE7-83AD-DF101D265EB6}" srcOrd="2" destOrd="0" presId="urn:microsoft.com/office/officeart/2018/2/layout/IconCircleList"/>
    <dgm:cxn modelId="{5CF336E7-94CD-4A04-9873-D226B547A5B3}" type="presParOf" srcId="{E5924D25-A790-4EE7-83AD-DF101D265EB6}" destId="{AC6E27BB-B7A5-4F6D-9D2F-2E1B6558E66F}" srcOrd="0" destOrd="0" presId="urn:microsoft.com/office/officeart/2018/2/layout/IconCircleList"/>
    <dgm:cxn modelId="{12A88A34-C298-4767-B713-B9A243AACF1D}" type="presParOf" srcId="{E5924D25-A790-4EE7-83AD-DF101D265EB6}" destId="{D76A2593-DBBF-45C7-B111-7562AA5AC49D}" srcOrd="1" destOrd="0" presId="urn:microsoft.com/office/officeart/2018/2/layout/IconCircleList"/>
    <dgm:cxn modelId="{D88BB4D3-1673-401C-8764-DA2821B6FA14}" type="presParOf" srcId="{E5924D25-A790-4EE7-83AD-DF101D265EB6}" destId="{99D4EAF5-A6BE-4919-9FCD-F45E1CB35BC4}" srcOrd="2" destOrd="0" presId="urn:microsoft.com/office/officeart/2018/2/layout/IconCircleList"/>
    <dgm:cxn modelId="{EBD4481B-0E1C-4584-808E-B069DA8E1843}" type="presParOf" srcId="{E5924D25-A790-4EE7-83AD-DF101D265EB6}" destId="{2023C7D1-383D-4085-9DD2-61A663561F94}" srcOrd="3" destOrd="0" presId="urn:microsoft.com/office/officeart/2018/2/layout/IconCircleList"/>
    <dgm:cxn modelId="{FF81ED6F-52CD-407F-AF1C-799C11E7140C}" type="presParOf" srcId="{1590979F-9FFB-441D-BAAC-D8F3BA2A569A}" destId="{BB49BCA5-FBDC-4DA4-839A-F5BF4B9A1F53}" srcOrd="3" destOrd="0" presId="urn:microsoft.com/office/officeart/2018/2/layout/IconCircleList"/>
    <dgm:cxn modelId="{DBDD2AF5-D318-49C2-AE79-4DBF093E02E7}" type="presParOf" srcId="{1590979F-9FFB-441D-BAAC-D8F3BA2A569A}" destId="{360E877E-8520-4C93-83E6-A0ED14F6AF3A}" srcOrd="4" destOrd="0" presId="urn:microsoft.com/office/officeart/2018/2/layout/IconCircleList"/>
    <dgm:cxn modelId="{00B37D2E-8F2F-4CE3-BDCF-1BFCEEFAA43F}" type="presParOf" srcId="{360E877E-8520-4C93-83E6-A0ED14F6AF3A}" destId="{84055A07-74A5-44DA-90AC-09765F7AE098}" srcOrd="0" destOrd="0" presId="urn:microsoft.com/office/officeart/2018/2/layout/IconCircleList"/>
    <dgm:cxn modelId="{9CB71678-ECAD-4523-8304-5708808C5AB1}" type="presParOf" srcId="{360E877E-8520-4C93-83E6-A0ED14F6AF3A}" destId="{46D9B9FB-6C89-49C9-890B-179FDB63AA73}" srcOrd="1" destOrd="0" presId="urn:microsoft.com/office/officeart/2018/2/layout/IconCircleList"/>
    <dgm:cxn modelId="{0D297392-0793-48B7-9280-C9FB5F7C0A95}" type="presParOf" srcId="{360E877E-8520-4C93-83E6-A0ED14F6AF3A}" destId="{C76F9CA0-1493-45A8-871F-4A14AA8983C8}" srcOrd="2" destOrd="0" presId="urn:microsoft.com/office/officeart/2018/2/layout/IconCircleList"/>
    <dgm:cxn modelId="{F725B70F-8B12-401F-98B7-9BA8FB458612}" type="presParOf" srcId="{360E877E-8520-4C93-83E6-A0ED14F6AF3A}" destId="{524E29D3-9F6B-463A-ABEE-2E39523F161C}" srcOrd="3" destOrd="0" presId="urn:microsoft.com/office/officeart/2018/2/layout/IconCircleList"/>
    <dgm:cxn modelId="{45029EEA-86EB-478F-804B-7DFB79CE9417}" type="presParOf" srcId="{1590979F-9FFB-441D-BAAC-D8F3BA2A569A}" destId="{984B3439-4C76-43EE-878F-33B7EC153E3A}" srcOrd="5" destOrd="0" presId="urn:microsoft.com/office/officeart/2018/2/layout/IconCircleList"/>
    <dgm:cxn modelId="{3A77EBE5-1994-4F21-AC72-CB0CEED01038}" type="presParOf" srcId="{1590979F-9FFB-441D-BAAC-D8F3BA2A569A}" destId="{63D8C2CC-F828-44BD-BAA6-A3E583DD96EC}" srcOrd="6" destOrd="0" presId="urn:microsoft.com/office/officeart/2018/2/layout/IconCircleList"/>
    <dgm:cxn modelId="{BAA6AADA-1C53-4691-9D02-D5436546DF9E}" type="presParOf" srcId="{63D8C2CC-F828-44BD-BAA6-A3E583DD96EC}" destId="{BCC19575-3488-4C66-8FA7-890086ADEF33}" srcOrd="0" destOrd="0" presId="urn:microsoft.com/office/officeart/2018/2/layout/IconCircleList"/>
    <dgm:cxn modelId="{2D43F855-C8B3-4204-AE22-FD18A8510431}" type="presParOf" srcId="{63D8C2CC-F828-44BD-BAA6-A3E583DD96EC}" destId="{CED5C337-BEA7-46CF-8BD2-C04E2D2EA50D}" srcOrd="1" destOrd="0" presId="urn:microsoft.com/office/officeart/2018/2/layout/IconCircleList"/>
    <dgm:cxn modelId="{DD3A32A2-2A81-421E-AC63-8B91190846ED}" type="presParOf" srcId="{63D8C2CC-F828-44BD-BAA6-A3E583DD96EC}" destId="{847395E9-3AFD-4BD5-B2BC-CB46A7B16674}" srcOrd="2" destOrd="0" presId="urn:microsoft.com/office/officeart/2018/2/layout/IconCircleList"/>
    <dgm:cxn modelId="{78E8BE3A-658F-4C68-AB3D-CC900BCB576A}" type="presParOf" srcId="{63D8C2CC-F828-44BD-BAA6-A3E583DD96EC}" destId="{B8BDECFF-6F0B-40A8-A0DD-C3C762777FA1}" srcOrd="3" destOrd="0" presId="urn:microsoft.com/office/officeart/2018/2/layout/IconCircleList"/>
    <dgm:cxn modelId="{61355A07-F2A1-42BF-88A5-36988D2EDE3B}" type="presParOf" srcId="{1590979F-9FFB-441D-BAAC-D8F3BA2A569A}" destId="{78A63AA5-58A6-422A-9C86-8860BEA09A32}" srcOrd="7" destOrd="0" presId="urn:microsoft.com/office/officeart/2018/2/layout/IconCircleList"/>
    <dgm:cxn modelId="{02D7FD67-DC57-4B4B-83DC-CC4E79509FA4}" type="presParOf" srcId="{1590979F-9FFB-441D-BAAC-D8F3BA2A569A}" destId="{8D3704D2-0A0D-415C-9D0E-BD1F5767E97D}" srcOrd="8" destOrd="0" presId="urn:microsoft.com/office/officeart/2018/2/layout/IconCircleList"/>
    <dgm:cxn modelId="{43DF6C2F-E2A8-481F-A2BB-4A8CEFF4AE4F}" type="presParOf" srcId="{8D3704D2-0A0D-415C-9D0E-BD1F5767E97D}" destId="{0647ABE4-94A8-42E5-B1B5-C68D47A6E853}" srcOrd="0" destOrd="0" presId="urn:microsoft.com/office/officeart/2018/2/layout/IconCircleList"/>
    <dgm:cxn modelId="{2A31F6D9-1EF5-4198-91D2-C69E7F6B0821}" type="presParOf" srcId="{8D3704D2-0A0D-415C-9D0E-BD1F5767E97D}" destId="{D9AFB9B1-5336-4492-8CE0-C2B69D7EBC15}" srcOrd="1" destOrd="0" presId="urn:microsoft.com/office/officeart/2018/2/layout/IconCircleList"/>
    <dgm:cxn modelId="{FB59777E-3AB2-4084-910F-D0C019C7F320}" type="presParOf" srcId="{8D3704D2-0A0D-415C-9D0E-BD1F5767E97D}" destId="{5C16A2EE-704B-4B64-A03C-00A2D8B897B7}" srcOrd="2" destOrd="0" presId="urn:microsoft.com/office/officeart/2018/2/layout/IconCircleList"/>
    <dgm:cxn modelId="{4E7411D4-BBD1-4BF3-8211-45CD6A050D01}" type="presParOf" srcId="{8D3704D2-0A0D-415C-9D0E-BD1F5767E97D}" destId="{58680261-A982-4AF4-A176-C56807AD96B5}" srcOrd="3" destOrd="0" presId="urn:microsoft.com/office/officeart/2018/2/layout/IconCircleList"/>
    <dgm:cxn modelId="{9C40647D-FA2A-44BF-B76E-9E515EDFE887}" type="presParOf" srcId="{1590979F-9FFB-441D-BAAC-D8F3BA2A569A}" destId="{6C0DAACE-AC1F-4911-81E1-3447A051D7AE}" srcOrd="9" destOrd="0" presId="urn:microsoft.com/office/officeart/2018/2/layout/IconCircleList"/>
    <dgm:cxn modelId="{311B03E5-7CB5-492B-BB20-51EF042E6831}" type="presParOf" srcId="{1590979F-9FFB-441D-BAAC-D8F3BA2A569A}" destId="{63866EFB-F530-4940-817A-187AE8401F99}" srcOrd="10" destOrd="0" presId="urn:microsoft.com/office/officeart/2018/2/layout/IconCircleList"/>
    <dgm:cxn modelId="{FBC6E4E7-6AF0-4C0F-B508-5117F79B8517}" type="presParOf" srcId="{63866EFB-F530-4940-817A-187AE8401F99}" destId="{B20F78B3-D145-4C9E-BED6-F6BA70369628}" srcOrd="0" destOrd="0" presId="urn:microsoft.com/office/officeart/2018/2/layout/IconCircleList"/>
    <dgm:cxn modelId="{0291D1FE-4459-469D-B256-52497DEB879A}" type="presParOf" srcId="{63866EFB-F530-4940-817A-187AE8401F99}" destId="{21DC9881-A191-4413-9627-39CC7AA469E2}" srcOrd="1" destOrd="0" presId="urn:microsoft.com/office/officeart/2018/2/layout/IconCircleList"/>
    <dgm:cxn modelId="{9CFE90F7-2988-433F-B1BC-24AEDBD87FB5}" type="presParOf" srcId="{63866EFB-F530-4940-817A-187AE8401F99}" destId="{5C4681F7-0CD1-4DCD-A2FC-4580AE676C0A}" srcOrd="2" destOrd="0" presId="urn:microsoft.com/office/officeart/2018/2/layout/IconCircleList"/>
    <dgm:cxn modelId="{528BF701-FCC8-4D43-98C5-C8FB00259C38}" type="presParOf" srcId="{63866EFB-F530-4940-817A-187AE8401F99}" destId="{94590802-292E-4509-890B-2B461C446DA3}" srcOrd="3" destOrd="0" presId="urn:microsoft.com/office/officeart/2018/2/layout/IconCircleList"/>
    <dgm:cxn modelId="{736525C1-9F72-4573-9E55-1CD7F7BC42D9}" type="presParOf" srcId="{1590979F-9FFB-441D-BAAC-D8F3BA2A569A}" destId="{466EBA1A-F3EF-4AC3-93E4-56C2692C407E}" srcOrd="11" destOrd="0" presId="urn:microsoft.com/office/officeart/2018/2/layout/IconCircleList"/>
    <dgm:cxn modelId="{0E6714FB-8BDF-420E-AE48-C41C90113C27}" type="presParOf" srcId="{1590979F-9FFB-441D-BAAC-D8F3BA2A569A}" destId="{29E523E0-D9A2-48BA-81A4-02215F4F54D6}" srcOrd="12" destOrd="0" presId="urn:microsoft.com/office/officeart/2018/2/layout/IconCircleList"/>
    <dgm:cxn modelId="{8B0E04C7-C254-49E3-89DB-30286C376E12}" type="presParOf" srcId="{29E523E0-D9A2-48BA-81A4-02215F4F54D6}" destId="{11209F5D-81ED-4269-BB28-B8CFA0AE0D08}" srcOrd="0" destOrd="0" presId="urn:microsoft.com/office/officeart/2018/2/layout/IconCircleList"/>
    <dgm:cxn modelId="{1FDDC4C3-6EE3-4C63-B1A9-8023931CCD96}" type="presParOf" srcId="{29E523E0-D9A2-48BA-81A4-02215F4F54D6}" destId="{2FC99C2A-6B21-4BCB-B470-85A902BE3FDC}" srcOrd="1" destOrd="0" presId="urn:microsoft.com/office/officeart/2018/2/layout/IconCircleList"/>
    <dgm:cxn modelId="{CE50DD62-3A2B-4D9B-BEF6-F4EA786B501D}" type="presParOf" srcId="{29E523E0-D9A2-48BA-81A4-02215F4F54D6}" destId="{0129692C-9CEE-4122-947A-A09756D31945}" srcOrd="2" destOrd="0" presId="urn:microsoft.com/office/officeart/2018/2/layout/IconCircleList"/>
    <dgm:cxn modelId="{BA7CE403-F0A4-4AD2-87D2-088225FD3B7A}" type="presParOf" srcId="{29E523E0-D9A2-48BA-81A4-02215F4F54D6}" destId="{1C1844B5-7922-4F98-889B-1142153A98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8021F-217C-498D-A57E-3E35A11796B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D80CA-4BD9-479F-9861-DE23FAB6C0B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 adoption → Rising need for optimized charging infrastructure.</a:t>
          </a:r>
        </a:p>
      </dsp:txBody>
      <dsp:txXfrm>
        <a:off x="0" y="675"/>
        <a:ext cx="6900512" cy="1106957"/>
      </dsp:txXfrm>
    </dsp:sp>
    <dsp:sp modelId="{A061C173-D5AF-43A9-B884-0093C8DAF01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4AEE8-AB3A-4FF8-9F73-0D92D09687A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 → Forecast demand, optimize placement, capacity &amp; operations.</a:t>
          </a:r>
        </a:p>
      </dsp:txBody>
      <dsp:txXfrm>
        <a:off x="0" y="1107633"/>
        <a:ext cx="6900512" cy="1106957"/>
      </dsp:txXfrm>
    </dsp:sp>
    <dsp:sp modelId="{6557064E-8EF6-4D4E-8078-A240FB4303D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F9FB4-6AC6-4A59-B1B9-91B464C717F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Dataset: 3 years (2018-2020) from Palo Alto stations (~100k sessions); Timestamp, duration, energy.</a:t>
          </a:r>
        </a:p>
      </dsp:txBody>
      <dsp:txXfrm>
        <a:off x="0" y="2214591"/>
        <a:ext cx="6900512" cy="1106957"/>
      </dsp:txXfrm>
    </dsp:sp>
    <dsp:sp modelId="{AA48AA2B-D56B-490C-A694-CE61BBEDFB96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0190-387D-45E4-B3D3-8082559509B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Integrated with weather (Meteostat) and traffic data (116k events); Temp, humidity, rain, wind. </a:t>
          </a:r>
        </a:p>
      </dsp:txBody>
      <dsp:txXfrm>
        <a:off x="0" y="3321549"/>
        <a:ext cx="6900512" cy="1106957"/>
      </dsp:txXfrm>
    </dsp:sp>
    <dsp:sp modelId="{7D8C96BD-250D-4244-BBE1-20E071B3604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37B63-E1E0-46D8-9A30-8DF66E0B5675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Focus: Predict daily and weekly charging demand; Congestion, accidents, closures.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0A5B-888F-49B4-B0E3-E802A844C27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4A113-3C15-4B2E-B17A-C2521CC1508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 cleaning, feature engineering.</a:t>
          </a:r>
        </a:p>
      </dsp:txBody>
      <dsp:txXfrm>
        <a:off x="0" y="0"/>
        <a:ext cx="6900512" cy="1384035"/>
      </dsp:txXfrm>
    </dsp:sp>
    <dsp:sp modelId="{D2D043A0-BCCA-46F0-A960-5A62663F981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5F29D-B408-45E2-8761-DD071A86035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Model: Prophet (handles seasonality, holidays, outliers).</a:t>
          </a:r>
        </a:p>
      </dsp:txBody>
      <dsp:txXfrm>
        <a:off x="0" y="1384035"/>
        <a:ext cx="6900512" cy="1384035"/>
      </dsp:txXfrm>
    </dsp:sp>
    <dsp:sp modelId="{08DE79E0-E754-4A71-B62C-27B213F69EB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3696E-9A55-4E17-97CA-E088B9DF0B7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External Regressors: Weather, Traffic.</a:t>
          </a:r>
        </a:p>
      </dsp:txBody>
      <dsp:txXfrm>
        <a:off x="0" y="2768070"/>
        <a:ext cx="6900512" cy="1384035"/>
      </dsp:txXfrm>
    </dsp:sp>
    <dsp:sp modelId="{004A5DD4-9C57-4A4E-BFD4-EC78EDFEF66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5E48-0EA0-4C76-B218-69B7A9BADF0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Cross-validation: Expanding window.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5287C-472B-4176-A374-F8F2B8E57F8C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E2D2C-0B11-46C5-B338-4470610853F9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1358A-0AB7-4173-8B27-C447E506FEF2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Capacity Optimization: Expand ports where &gt;80% occupancy during peaks.</a:t>
          </a:r>
        </a:p>
      </dsp:txBody>
      <dsp:txXfrm>
        <a:off x="1172126" y="90072"/>
        <a:ext cx="2114937" cy="897246"/>
      </dsp:txXfrm>
    </dsp:sp>
    <dsp:sp modelId="{AC6E27BB-B7A5-4F6D-9D2F-2E1B6558E66F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A2593-DBBF-45C7-B111-7562AA5AC49D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C7D1-383D-4085-9DD2-61A663561F94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Smart Location Planning: Target high-traffic, low-availability zones.</a:t>
          </a:r>
        </a:p>
      </dsp:txBody>
      <dsp:txXfrm>
        <a:off x="4745088" y="90072"/>
        <a:ext cx="2114937" cy="897246"/>
      </dsp:txXfrm>
    </dsp:sp>
    <dsp:sp modelId="{84055A07-74A5-44DA-90AC-09765F7AE098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9B9FB-6C89-49C9-890B-179FDB63AA73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29D3-9F6B-463A-ABEE-2E39523F161C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Charger Type Mix: Fast chargers (DC) for short stops; Level 2 for longer stays.</a:t>
          </a:r>
        </a:p>
      </dsp:txBody>
      <dsp:txXfrm>
        <a:off x="8318049" y="90072"/>
        <a:ext cx="2114937" cy="897246"/>
      </dsp:txXfrm>
    </dsp:sp>
    <dsp:sp modelId="{BCC19575-3488-4C66-8FA7-890086ADEF33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5C337-BEA7-46CF-8BD2-C04E2D2EA50D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ECFF-6F0B-40A8-A0DD-C3C762777FA1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Dynamic Pricing: Shift demand to off-peak periods.</a:t>
          </a:r>
        </a:p>
      </dsp:txBody>
      <dsp:txXfrm>
        <a:off x="1172126" y="1727045"/>
        <a:ext cx="2114937" cy="897246"/>
      </dsp:txXfrm>
    </dsp:sp>
    <dsp:sp modelId="{0647ABE4-94A8-42E5-B1B5-C68D47A6E853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FB9B1-5336-4492-8CE0-C2B69D7EBC15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0261-A982-4AF4-A176-C56807AD96B5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Predictive Maintenance: Schedule based on low-usage forecasts.</a:t>
          </a:r>
        </a:p>
      </dsp:txBody>
      <dsp:txXfrm>
        <a:off x="4745088" y="1727045"/>
        <a:ext cx="2114937" cy="897246"/>
      </dsp:txXfrm>
    </dsp:sp>
    <dsp:sp modelId="{B20F78B3-D145-4C9E-BED6-F6BA70369628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C9881-A191-4413-9627-39CC7AA469E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0802-292E-4509-890B-2B461C446DA3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Communication: Share forecasted availability in apps.</a:t>
          </a:r>
        </a:p>
      </dsp:txBody>
      <dsp:txXfrm>
        <a:off x="8318049" y="1727045"/>
        <a:ext cx="2114937" cy="897246"/>
      </dsp:txXfrm>
    </dsp:sp>
    <dsp:sp modelId="{11209F5D-81ED-4269-BB28-B8CFA0AE0D08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99C2A-6B21-4BCB-B470-85A902BE3FDC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844B5-7922-4F98-889B-1142153A98F2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Grid Coordination: Manage load with utilities during high-demand.</a:t>
          </a:r>
        </a:p>
      </dsp:txBody>
      <dsp:txXfrm>
        <a:off x="1172126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DFCB-34D5-1379-B213-092D8093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8F79-C368-3C74-FCC0-F4EC9306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EB0D-6E53-C145-50DE-D906185A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C83C-0673-03E7-E40C-E99F34C6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100EA-75C2-F926-8EFC-85757C71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3D95-266C-2CC8-CD11-4CED2AE5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F1DF-8335-AF9E-24BB-D7F44A57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401D-48D2-34CA-596C-DBD554B6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9C91-503B-B65A-9259-D9147921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0BA5-9EC8-B8A4-A9D0-BFB49C49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9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922D1-B4C2-1EBC-AFD2-D3DEA8167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68F6-46BE-3857-D3D4-35AA19C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113E-248B-4BA6-B237-91267C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6D33-0D05-861A-1F6C-EB612004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3D6B-2568-2760-9189-48B3743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7A94-16A0-E455-2A32-9326256B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17E-AE39-D188-5A91-1651EF50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9850-E847-63BF-9657-DFB9C520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9F1D-311D-B3A7-3DC9-D9F6F079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65B1-C289-97FB-79EA-687C86B8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A0B-DE2D-89C3-3CDD-6AE3E22C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FDA1-8601-F8DF-9F1D-8EEFE49B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8324-1C54-59A7-3081-714B261C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5F1E-FE76-80D7-E1D1-55C9568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240D-095E-8F3B-FA30-691AC67B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001F-8F82-3469-4DF5-B7766D98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BB2A-EB74-E1CB-02B8-64E7BCCB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8CE0C-B8AB-F9D7-0FF3-9082FE6B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E8FD-333D-0E90-5F6F-4BE3E95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402ED-FE52-A4BF-A319-1D1CA24E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9065-F53A-CF2F-EB1D-10EC5B17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0BB2-C7EC-CFDB-142D-FAFAB54A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8A660-1944-C64E-D6AE-1EC6E747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CA1E-3303-037B-FE17-DC6B4871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5555B-B092-042F-23AE-416198FA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43DBD-D5AA-44C4-63AC-115DD4512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4BF66-CFA4-9FB2-A49C-1224A2E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A07A9-B3D3-C5B6-81E6-F261A071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0B8CB-4876-B60E-8270-C96D34A2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38ED-28D1-44A1-40F8-D16A9D75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79D68-C751-3021-9E4D-8D72804B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837A3-26D6-7A42-9256-DE282BB7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8330E-7828-B0D0-32DF-F9CFB879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0A5F8-44BE-417C-DF8C-B8640282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709DE-5FF9-19E4-492E-C4EAEDCF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3056A-28E9-5EAA-01C2-1455E9B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0A9-8E34-4D23-7C43-E8738590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FA34-7512-F9C7-898E-C806850F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4613-472F-CFBB-7A69-17F7BFEA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E9C1-4FE6-E96D-2CC8-97AE289F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E5DB8-2D4B-62D2-546F-8B435D70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00B6E-DC36-777A-885F-D3309365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B00C-C274-73BC-B7A7-8AD62A9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7AF50-EFC4-5888-4023-03E4A763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0AF7E-28FC-EEDE-E691-54864B2D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A158-81FA-4A22-05CF-E965605A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FA54-D635-9DC8-11C3-382BC73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2549-3D79-353E-76E1-827F34E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D4C19-E6B1-0C21-B026-A29DCFAD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7127-65CA-1358-F1E5-36157B5A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AD29-F416-7BF5-4FAF-CA9F03A15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9C33E-2B6E-46A6-871A-6E370609A3D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DB6F-D536-5A00-4B75-9710BCF2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3C81-A724-BF0F-5287-F3F5ED422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F0ECB-E180-46E0-9EBA-C127AD8EF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CE053-B9CE-1A46-0D92-8ED9164E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/>
              <a:t>Electric Vehicle Charging Demand Forecasting</a:t>
            </a:r>
            <a:endParaRPr lang="en-IN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0DFF6-3B6B-22F1-ACD6-2F59508CA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- Sanskriti Rai</a:t>
            </a:r>
            <a:endParaRPr lang="en-IN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E532-E6F7-F787-1C8E-C971E0C1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Project Scope and Data 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C14483-7DC2-24CF-20D5-BC77D1BDA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673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5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B27F-35AD-5FA5-DE78-01CC8D0B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600"/>
              <a:t>Methodology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24133-3CA5-3ADC-69E7-57C98088E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457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BA764-4060-6640-D104-838749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IN" sz="5400"/>
              <a:t>Key Findings - Temporal Patterns</a:t>
            </a:r>
          </a:p>
        </p:txBody>
      </p:sp>
      <p:pic>
        <p:nvPicPr>
          <p:cNvPr id="10" name="Picture 9" descr="A graph of 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94D06B58-1A67-6901-2449-AB81233B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16" y="439839"/>
            <a:ext cx="2540538" cy="2045132"/>
          </a:xfrm>
          <a:prstGeom prst="rect">
            <a:avLst/>
          </a:prstGeom>
        </p:spPr>
      </p:pic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F5C7BD8B-2792-2DBD-37E9-08FBEE67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94" y="462068"/>
            <a:ext cx="2540538" cy="2000673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AD8D-851C-5BE7-502D-A55B7080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/>
              <a:t>Weekdays → Morning &amp; evening peaks.</a:t>
            </a:r>
          </a:p>
          <a:p>
            <a:r>
              <a:rPr lang="en-US" sz="2200"/>
              <a:t>Weekends → Midday peaks.</a:t>
            </a:r>
          </a:p>
          <a:p>
            <a:r>
              <a:rPr lang="en-US" sz="2200"/>
              <a:t>Seasonality → Summer &gt; Winter usage.</a:t>
            </a:r>
          </a:p>
          <a:p>
            <a:r>
              <a:rPr lang="en-US" sz="2200"/>
              <a:t>High demand: Tuesday-Thursday.</a:t>
            </a:r>
            <a:endParaRPr lang="en-IN" sz="2200"/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F334F9D8-4726-7628-305A-59E31C17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62" y="2766251"/>
            <a:ext cx="4443923" cy="34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AAD01-E847-6881-D8D6-A77874CE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4600" dirty="0"/>
              <a:t>Key Findings - Weather and Traffic Impact</a:t>
            </a:r>
            <a:endParaRPr lang="en-IN" sz="4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FF8AF-1D56-21C2-36B2-56900E5B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53" b="-5"/>
          <a:stretch/>
        </p:blipFill>
        <p:spPr>
          <a:xfrm>
            <a:off x="6532916" y="459141"/>
            <a:ext cx="2540538" cy="200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6A10D-8130-1F5F-278C-6A6CAD3C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96" b="-5"/>
          <a:stretch/>
        </p:blipFill>
        <p:spPr>
          <a:xfrm>
            <a:off x="9287394" y="401236"/>
            <a:ext cx="2611437" cy="2063808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59-EE17-1538-D4D2-F4CE6CE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/>
              <a:t>Temperature: +0.43 correlation with longer sessions (15-25°C ideal).</a:t>
            </a:r>
          </a:p>
          <a:p>
            <a:r>
              <a:rPr lang="en-US" sz="2200"/>
              <a:t>Rain: -0.38 correlation → less charging.</a:t>
            </a:r>
          </a:p>
          <a:p>
            <a:r>
              <a:rPr lang="en-US" sz="2200"/>
              <a:t>Traffic Congestion: -0.35 correlation with station availability.</a:t>
            </a:r>
            <a:endParaRPr lang="en-IN" sz="2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55CE8C-89E7-E170-A54F-90BA680B7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11" y="2766251"/>
            <a:ext cx="4770225" cy="34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59918-97C2-7E67-C94B-0097B714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 Summary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F9F03-2BEC-2E55-A643-D1B83A532E0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3253796"/>
              </p:ext>
            </p:extLst>
          </p:nvPr>
        </p:nvGraphicFramePr>
        <p:xfrm>
          <a:off x="4654296" y="1106015"/>
          <a:ext cx="7214617" cy="46185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9338">
                  <a:extLst>
                    <a:ext uri="{9D8B030D-6E8A-4147-A177-3AD203B41FA5}">
                      <a16:colId xmlns:a16="http://schemas.microsoft.com/office/drawing/2014/main" val="582644844"/>
                    </a:ext>
                  </a:extLst>
                </a:gridCol>
                <a:gridCol w="2927281">
                  <a:extLst>
                    <a:ext uri="{9D8B030D-6E8A-4147-A177-3AD203B41FA5}">
                      <a16:colId xmlns:a16="http://schemas.microsoft.com/office/drawing/2014/main" val="1773887480"/>
                    </a:ext>
                  </a:extLst>
                </a:gridCol>
                <a:gridCol w="2487998">
                  <a:extLst>
                    <a:ext uri="{9D8B030D-6E8A-4147-A177-3AD203B41FA5}">
                      <a16:colId xmlns:a16="http://schemas.microsoft.com/office/drawing/2014/main" val="1834775979"/>
                    </a:ext>
                  </a:extLst>
                </a:gridCol>
              </a:tblGrid>
              <a:tr h="947174">
                <a:tc>
                  <a:txBody>
                    <a:bodyPr/>
                    <a:lstStyle/>
                    <a:p>
                      <a:r>
                        <a:rPr lang="en-IN" sz="1900" b="0" cap="all" spc="150">
                          <a:solidFill>
                            <a:schemeClr val="lt1"/>
                          </a:solidFill>
                        </a:rPr>
                        <a:t>Horizon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0" cap="all" spc="150">
                          <a:solidFill>
                            <a:schemeClr val="lt1"/>
                          </a:solidFill>
                        </a:rPr>
                        <a:t>Avg Prediction (kWh)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0" cap="all" spc="150">
                          <a:solidFill>
                            <a:schemeClr val="lt1"/>
                          </a:solidFill>
                        </a:rPr>
                        <a:t>Avg CI Width (kWh)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67907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Next Day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9.72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11.32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450597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Next Week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9.77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11.44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78386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Next Month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10.13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12.38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190050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3 Months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10.69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13.28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71498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6 Months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11.16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14.12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71164"/>
                  </a:ext>
                </a:extLst>
              </a:tr>
              <a:tr h="6118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 Year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11.65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15.00</a:t>
                      </a:r>
                    </a:p>
                  </a:txBody>
                  <a:tcPr marL="165739" marR="165739" marT="165739" marB="1657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2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BCF9E-344B-59A1-A2AD-EF8AC3E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Forecast: 1-Day, 1-Week &amp; 1-Month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C5CBE-CD0F-E61A-DDC0-40590F2E5A5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608" y="3268861"/>
            <a:ext cx="3758184" cy="2301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68A55-9F6F-E035-48A7-40E721C2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282954"/>
            <a:ext cx="3758184" cy="2273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26958-B8F2-EB18-A415-6FC4D46AF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287652"/>
            <a:ext cx="3758184" cy="22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78F70-B2B5-A668-2C50-BE7DE285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Forecast: 3-Months, 6-Months &amp; 1-Year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1E10B-9DF5-0F1B-2348-72F67247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264163"/>
            <a:ext cx="3758184" cy="2311282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CAF9ACC-AD58-69A4-C3C9-CA2927B6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273559"/>
            <a:ext cx="3758184" cy="229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3FF4C-E96E-F337-D3BF-EE1850D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278256"/>
            <a:ext cx="3758184" cy="22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97DE-8202-840B-72ED-4855FC8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Charging Optimization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177F2-23F7-4749-DF65-C86FB2FBA8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4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Electric Vehicle Charging Demand Forecasting</vt:lpstr>
      <vt:lpstr>Project Scope and Data Sources</vt:lpstr>
      <vt:lpstr>Methodology</vt:lpstr>
      <vt:lpstr>Key Findings - Temporal Patterns</vt:lpstr>
      <vt:lpstr>Key Findings - Weather and Traffic Impact</vt:lpstr>
      <vt:lpstr>Forecast Summary</vt:lpstr>
      <vt:lpstr>Forecast: 1-Day, 1-Week &amp; 1-Month</vt:lpstr>
      <vt:lpstr>Forecast: 3-Months, 6-Months &amp; 1-Year</vt:lpstr>
      <vt:lpstr>Charging Optimization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Sanskriti Rai</dc:creator>
  <cp:lastModifiedBy>Sanskriti Rai</cp:lastModifiedBy>
  <cp:revision>1</cp:revision>
  <dcterms:created xsi:type="dcterms:W3CDTF">2025-04-27T16:47:56Z</dcterms:created>
  <dcterms:modified xsi:type="dcterms:W3CDTF">2025-04-27T17:32:52Z</dcterms:modified>
</cp:coreProperties>
</file>