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83D4E-8A2C-4D2A-8EEC-3BBDF1906EE7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3DA4FE-E844-4B2B-8064-12746380140B}">
      <dgm:prSet/>
      <dgm:spPr/>
      <dgm:t>
        <a:bodyPr/>
        <a:lstStyle/>
        <a:p>
          <a:r>
            <a:rPr lang="en-IN" b="1" dirty="0"/>
            <a:t>Random Forest Classification</a:t>
          </a:r>
          <a:r>
            <a:rPr lang="en-IN" dirty="0"/>
            <a:t>:</a:t>
          </a:r>
          <a:endParaRPr lang="en-US" dirty="0"/>
        </a:p>
      </dgm:t>
    </dgm:pt>
    <dgm:pt modelId="{FE9868F9-6B69-48AE-AD58-340A68478248}" type="parTrans" cxnId="{5830CB58-D359-41FB-A3B8-586943F2AFA2}">
      <dgm:prSet/>
      <dgm:spPr/>
      <dgm:t>
        <a:bodyPr/>
        <a:lstStyle/>
        <a:p>
          <a:endParaRPr lang="en-US"/>
        </a:p>
      </dgm:t>
    </dgm:pt>
    <dgm:pt modelId="{83E7ED5E-C7CE-4AC4-ABB7-F8817D10B3E8}" type="sibTrans" cxnId="{5830CB58-D359-41FB-A3B8-586943F2AFA2}">
      <dgm:prSet/>
      <dgm:spPr/>
      <dgm:t>
        <a:bodyPr/>
        <a:lstStyle/>
        <a:p>
          <a:endParaRPr lang="en-US"/>
        </a:p>
      </dgm:t>
    </dgm:pt>
    <dgm:pt modelId="{6EC04036-51A6-478D-88F9-99F926A13197}">
      <dgm:prSet/>
      <dgm:spPr/>
      <dgm:t>
        <a:bodyPr/>
        <a:lstStyle/>
        <a:p>
          <a:r>
            <a:rPr lang="en-IN" dirty="0"/>
            <a:t>Precision: 97%</a:t>
          </a:r>
          <a:endParaRPr lang="en-US" dirty="0"/>
        </a:p>
      </dgm:t>
    </dgm:pt>
    <dgm:pt modelId="{2D09AFFA-7B30-48B2-B779-28518040210C}" type="parTrans" cxnId="{FBA9345C-98B7-4851-BB95-FB13194042EC}">
      <dgm:prSet/>
      <dgm:spPr/>
      <dgm:t>
        <a:bodyPr/>
        <a:lstStyle/>
        <a:p>
          <a:endParaRPr lang="en-US"/>
        </a:p>
      </dgm:t>
    </dgm:pt>
    <dgm:pt modelId="{4D7D257C-541B-4B77-BB37-375CA15D946B}" type="sibTrans" cxnId="{FBA9345C-98B7-4851-BB95-FB13194042EC}">
      <dgm:prSet/>
      <dgm:spPr/>
      <dgm:t>
        <a:bodyPr/>
        <a:lstStyle/>
        <a:p>
          <a:endParaRPr lang="en-US"/>
        </a:p>
      </dgm:t>
    </dgm:pt>
    <dgm:pt modelId="{6017E343-9D1A-452B-9B36-464F20A31081}">
      <dgm:prSet/>
      <dgm:spPr/>
      <dgm:t>
        <a:bodyPr/>
        <a:lstStyle/>
        <a:p>
          <a:r>
            <a:rPr lang="en-IN" dirty="0"/>
            <a:t>Recall: 95%</a:t>
          </a:r>
          <a:endParaRPr lang="en-US" dirty="0"/>
        </a:p>
      </dgm:t>
    </dgm:pt>
    <dgm:pt modelId="{1D82A1BB-01CC-4A17-99F5-520A00785F68}" type="parTrans" cxnId="{9567A082-2528-4908-A88F-5FE74E1F7207}">
      <dgm:prSet/>
      <dgm:spPr/>
      <dgm:t>
        <a:bodyPr/>
        <a:lstStyle/>
        <a:p>
          <a:endParaRPr lang="en-US"/>
        </a:p>
      </dgm:t>
    </dgm:pt>
    <dgm:pt modelId="{F42DEA05-6DAB-434F-935D-C1AD910A166E}" type="sibTrans" cxnId="{9567A082-2528-4908-A88F-5FE74E1F7207}">
      <dgm:prSet/>
      <dgm:spPr/>
      <dgm:t>
        <a:bodyPr/>
        <a:lstStyle/>
        <a:p>
          <a:endParaRPr lang="en-US"/>
        </a:p>
      </dgm:t>
    </dgm:pt>
    <dgm:pt modelId="{5647537A-2260-428D-AB62-1CFA56DCDD16}">
      <dgm:prSet/>
      <dgm:spPr/>
      <dgm:t>
        <a:bodyPr/>
        <a:lstStyle/>
        <a:p>
          <a:r>
            <a:rPr lang="en-IN" dirty="0"/>
            <a:t>F1-Score: 96%</a:t>
          </a:r>
          <a:endParaRPr lang="en-US" dirty="0"/>
        </a:p>
      </dgm:t>
    </dgm:pt>
    <dgm:pt modelId="{0532CA9B-9E48-4383-B0B9-82F9E2B25D63}" type="parTrans" cxnId="{5D271392-451B-4FD7-94A7-26559AA6AA2F}">
      <dgm:prSet/>
      <dgm:spPr/>
      <dgm:t>
        <a:bodyPr/>
        <a:lstStyle/>
        <a:p>
          <a:endParaRPr lang="en-US"/>
        </a:p>
      </dgm:t>
    </dgm:pt>
    <dgm:pt modelId="{24E91075-0A0C-42FA-A3AE-B91F88ADB0A3}" type="sibTrans" cxnId="{5D271392-451B-4FD7-94A7-26559AA6AA2F}">
      <dgm:prSet/>
      <dgm:spPr/>
      <dgm:t>
        <a:bodyPr/>
        <a:lstStyle/>
        <a:p>
          <a:endParaRPr lang="en-US"/>
        </a:p>
      </dgm:t>
    </dgm:pt>
    <dgm:pt modelId="{494CC760-87A6-4C0D-A720-28FDC64A39A4}">
      <dgm:prSet/>
      <dgm:spPr/>
      <dgm:t>
        <a:bodyPr/>
        <a:lstStyle/>
        <a:p>
          <a:r>
            <a:rPr lang="en-IN" dirty="0"/>
            <a:t>ROC-AUC: 0.99</a:t>
          </a:r>
          <a:endParaRPr lang="en-US" dirty="0"/>
        </a:p>
      </dgm:t>
    </dgm:pt>
    <dgm:pt modelId="{F1EB5C2E-E5CF-46F7-BAA8-8533DA96770F}" type="parTrans" cxnId="{B841DF95-BD1C-402E-8F59-BBB5CC1CE2B8}">
      <dgm:prSet/>
      <dgm:spPr/>
      <dgm:t>
        <a:bodyPr/>
        <a:lstStyle/>
        <a:p>
          <a:endParaRPr lang="en-US"/>
        </a:p>
      </dgm:t>
    </dgm:pt>
    <dgm:pt modelId="{29F4CA5E-94D0-4356-ACED-1DF273F686C9}" type="sibTrans" cxnId="{B841DF95-BD1C-402E-8F59-BBB5CC1CE2B8}">
      <dgm:prSet/>
      <dgm:spPr/>
      <dgm:t>
        <a:bodyPr/>
        <a:lstStyle/>
        <a:p>
          <a:endParaRPr lang="en-US"/>
        </a:p>
      </dgm:t>
    </dgm:pt>
    <dgm:pt modelId="{67BED4B7-5788-4D01-8587-DDDC97DFC978}">
      <dgm:prSet/>
      <dgm:spPr/>
      <dgm:t>
        <a:bodyPr/>
        <a:lstStyle/>
        <a:p>
          <a:r>
            <a:rPr lang="en-IN" b="1"/>
            <a:t>Decision Tree Classification</a:t>
          </a:r>
          <a:r>
            <a:rPr lang="en-IN"/>
            <a:t>:</a:t>
          </a:r>
          <a:endParaRPr lang="en-US"/>
        </a:p>
      </dgm:t>
    </dgm:pt>
    <dgm:pt modelId="{EFA24BB2-5511-4904-8124-583EAF7CFFDA}" type="parTrans" cxnId="{41C0832A-6864-4BF4-9A50-F14833503640}">
      <dgm:prSet/>
      <dgm:spPr/>
      <dgm:t>
        <a:bodyPr/>
        <a:lstStyle/>
        <a:p>
          <a:endParaRPr lang="en-US"/>
        </a:p>
      </dgm:t>
    </dgm:pt>
    <dgm:pt modelId="{2FFB8599-1241-44EA-AFC4-405E67C4A4FC}" type="sibTrans" cxnId="{41C0832A-6864-4BF4-9A50-F14833503640}">
      <dgm:prSet/>
      <dgm:spPr/>
      <dgm:t>
        <a:bodyPr/>
        <a:lstStyle/>
        <a:p>
          <a:endParaRPr lang="en-US"/>
        </a:p>
      </dgm:t>
    </dgm:pt>
    <dgm:pt modelId="{E86BFC80-EA75-4BDC-9339-9FFF6BE90AC9}">
      <dgm:prSet/>
      <dgm:spPr/>
      <dgm:t>
        <a:bodyPr/>
        <a:lstStyle/>
        <a:p>
          <a:r>
            <a:rPr lang="en-IN" dirty="0"/>
            <a:t>Precision: 94%</a:t>
          </a:r>
          <a:endParaRPr lang="en-US" dirty="0"/>
        </a:p>
      </dgm:t>
    </dgm:pt>
    <dgm:pt modelId="{58B43506-589C-474B-B6A0-40F9EFB81A10}" type="parTrans" cxnId="{2F9F3449-9199-4222-8691-1B87A11E5FA5}">
      <dgm:prSet/>
      <dgm:spPr/>
      <dgm:t>
        <a:bodyPr/>
        <a:lstStyle/>
        <a:p>
          <a:endParaRPr lang="en-US"/>
        </a:p>
      </dgm:t>
    </dgm:pt>
    <dgm:pt modelId="{992DA0DB-FBED-412C-A6F1-7848188B3E7B}" type="sibTrans" cxnId="{2F9F3449-9199-4222-8691-1B87A11E5FA5}">
      <dgm:prSet/>
      <dgm:spPr/>
      <dgm:t>
        <a:bodyPr/>
        <a:lstStyle/>
        <a:p>
          <a:endParaRPr lang="en-US"/>
        </a:p>
      </dgm:t>
    </dgm:pt>
    <dgm:pt modelId="{5D4275CC-880A-4C92-8A88-8FC3C40536FF}">
      <dgm:prSet/>
      <dgm:spPr/>
      <dgm:t>
        <a:bodyPr/>
        <a:lstStyle/>
        <a:p>
          <a:r>
            <a:rPr lang="en-IN" dirty="0"/>
            <a:t>Recall: 97%</a:t>
          </a:r>
          <a:endParaRPr lang="en-US" dirty="0"/>
        </a:p>
      </dgm:t>
    </dgm:pt>
    <dgm:pt modelId="{A3EDFC49-6630-4D38-AA0F-8A2A8F8FB23E}" type="parTrans" cxnId="{D8709FC5-D93D-4FD7-9529-7015364694B6}">
      <dgm:prSet/>
      <dgm:spPr/>
      <dgm:t>
        <a:bodyPr/>
        <a:lstStyle/>
        <a:p>
          <a:endParaRPr lang="en-US"/>
        </a:p>
      </dgm:t>
    </dgm:pt>
    <dgm:pt modelId="{2D972606-1A2F-4701-B1F4-9C6272ADA4E5}" type="sibTrans" cxnId="{D8709FC5-D93D-4FD7-9529-7015364694B6}">
      <dgm:prSet/>
      <dgm:spPr/>
      <dgm:t>
        <a:bodyPr/>
        <a:lstStyle/>
        <a:p>
          <a:endParaRPr lang="en-US"/>
        </a:p>
      </dgm:t>
    </dgm:pt>
    <dgm:pt modelId="{B3960BF8-2452-4EA0-B16B-81A17357614C}">
      <dgm:prSet/>
      <dgm:spPr/>
      <dgm:t>
        <a:bodyPr/>
        <a:lstStyle/>
        <a:p>
          <a:r>
            <a:rPr lang="en-IN" dirty="0"/>
            <a:t>F1-Score: 96%</a:t>
          </a:r>
          <a:endParaRPr lang="en-US" dirty="0"/>
        </a:p>
      </dgm:t>
    </dgm:pt>
    <dgm:pt modelId="{74FA411A-6B79-430A-8BBF-EFBC5E12BB84}" type="parTrans" cxnId="{A81CAB41-CE3E-490E-9F1A-ABCEC4C8A40A}">
      <dgm:prSet/>
      <dgm:spPr/>
      <dgm:t>
        <a:bodyPr/>
        <a:lstStyle/>
        <a:p>
          <a:endParaRPr lang="en-US"/>
        </a:p>
      </dgm:t>
    </dgm:pt>
    <dgm:pt modelId="{82FC4822-D947-4EBB-BB7D-E7716EB83B4B}" type="sibTrans" cxnId="{A81CAB41-CE3E-490E-9F1A-ABCEC4C8A40A}">
      <dgm:prSet/>
      <dgm:spPr/>
      <dgm:t>
        <a:bodyPr/>
        <a:lstStyle/>
        <a:p>
          <a:endParaRPr lang="en-US"/>
        </a:p>
      </dgm:t>
    </dgm:pt>
    <dgm:pt modelId="{BA79648D-A590-4B63-AF0A-97F52EC9D58C}">
      <dgm:prSet/>
      <dgm:spPr/>
      <dgm:t>
        <a:bodyPr/>
        <a:lstStyle/>
        <a:p>
          <a:r>
            <a:rPr lang="en-IN" dirty="0"/>
            <a:t>ROC-AUC: 0.95</a:t>
          </a:r>
          <a:endParaRPr lang="en-US" dirty="0"/>
        </a:p>
      </dgm:t>
    </dgm:pt>
    <dgm:pt modelId="{93BBEBCB-08CB-4D21-BFC0-327D5386C5D0}" type="parTrans" cxnId="{E18F4F3A-FD92-4FA4-94E3-1B86D2D8B232}">
      <dgm:prSet/>
      <dgm:spPr/>
      <dgm:t>
        <a:bodyPr/>
        <a:lstStyle/>
        <a:p>
          <a:endParaRPr lang="en-US"/>
        </a:p>
      </dgm:t>
    </dgm:pt>
    <dgm:pt modelId="{E21652CF-30D7-4371-BF71-F33A1B259DAC}" type="sibTrans" cxnId="{E18F4F3A-FD92-4FA4-94E3-1B86D2D8B232}">
      <dgm:prSet/>
      <dgm:spPr/>
      <dgm:t>
        <a:bodyPr/>
        <a:lstStyle/>
        <a:p>
          <a:endParaRPr lang="en-US"/>
        </a:p>
      </dgm:t>
    </dgm:pt>
    <dgm:pt modelId="{C778DC93-EB5E-410B-8343-E83E5CBEC5F8}" type="pres">
      <dgm:prSet presAssocID="{61183D4E-8A2C-4D2A-8EEC-3BBDF1906EE7}" presName="linear" presStyleCnt="0">
        <dgm:presLayoutVars>
          <dgm:dir/>
          <dgm:animLvl val="lvl"/>
          <dgm:resizeHandles val="exact"/>
        </dgm:presLayoutVars>
      </dgm:prSet>
      <dgm:spPr/>
    </dgm:pt>
    <dgm:pt modelId="{8F5964DD-DD9D-4E6E-A544-37D5833E8E86}" type="pres">
      <dgm:prSet presAssocID="{9B3DA4FE-E844-4B2B-8064-12746380140B}" presName="parentLin" presStyleCnt="0"/>
      <dgm:spPr/>
    </dgm:pt>
    <dgm:pt modelId="{CF89D4CF-9982-4485-A331-BBC9D5598DBA}" type="pres">
      <dgm:prSet presAssocID="{9B3DA4FE-E844-4B2B-8064-12746380140B}" presName="parentLeftMargin" presStyleLbl="node1" presStyleIdx="0" presStyleCnt="2"/>
      <dgm:spPr/>
    </dgm:pt>
    <dgm:pt modelId="{6CC0339F-1226-421A-8B68-7D67E29EA9DA}" type="pres">
      <dgm:prSet presAssocID="{9B3DA4FE-E844-4B2B-8064-1274638014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E75D39-111A-4983-B317-3DDD904970B7}" type="pres">
      <dgm:prSet presAssocID="{9B3DA4FE-E844-4B2B-8064-12746380140B}" presName="negativeSpace" presStyleCnt="0"/>
      <dgm:spPr/>
    </dgm:pt>
    <dgm:pt modelId="{DA46A5AF-AF68-4320-AF52-F9FE8C7F41C8}" type="pres">
      <dgm:prSet presAssocID="{9B3DA4FE-E844-4B2B-8064-12746380140B}" presName="childText" presStyleLbl="conFgAcc1" presStyleIdx="0" presStyleCnt="2">
        <dgm:presLayoutVars>
          <dgm:bulletEnabled val="1"/>
        </dgm:presLayoutVars>
      </dgm:prSet>
      <dgm:spPr/>
    </dgm:pt>
    <dgm:pt modelId="{E2C92B7F-A512-4D84-A53B-6EDF472C6711}" type="pres">
      <dgm:prSet presAssocID="{83E7ED5E-C7CE-4AC4-ABB7-F8817D10B3E8}" presName="spaceBetweenRectangles" presStyleCnt="0"/>
      <dgm:spPr/>
    </dgm:pt>
    <dgm:pt modelId="{E7DD8A01-0939-433C-95BE-858EE16EFE43}" type="pres">
      <dgm:prSet presAssocID="{67BED4B7-5788-4D01-8587-DDDC97DFC978}" presName="parentLin" presStyleCnt="0"/>
      <dgm:spPr/>
    </dgm:pt>
    <dgm:pt modelId="{32E1F8F1-870D-4F8C-9D9A-201A01DE7824}" type="pres">
      <dgm:prSet presAssocID="{67BED4B7-5788-4D01-8587-DDDC97DFC978}" presName="parentLeftMargin" presStyleLbl="node1" presStyleIdx="0" presStyleCnt="2"/>
      <dgm:spPr/>
    </dgm:pt>
    <dgm:pt modelId="{E179B405-3631-4521-B8C6-06FE66EEFCC3}" type="pres">
      <dgm:prSet presAssocID="{67BED4B7-5788-4D01-8587-DDDC97DFC9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CDCC48-D95D-4D23-B09B-7E5BA4D56A05}" type="pres">
      <dgm:prSet presAssocID="{67BED4B7-5788-4D01-8587-DDDC97DFC978}" presName="negativeSpace" presStyleCnt="0"/>
      <dgm:spPr/>
    </dgm:pt>
    <dgm:pt modelId="{D8A0AB3B-A86E-4DC5-94D7-76D751F46B6A}" type="pres">
      <dgm:prSet presAssocID="{67BED4B7-5788-4D01-8587-DDDC97DFC9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B88A506-DCB5-4365-8991-5258AF9EA77D}" type="presOf" srcId="{9B3DA4FE-E844-4B2B-8064-12746380140B}" destId="{6CC0339F-1226-421A-8B68-7D67E29EA9DA}" srcOrd="1" destOrd="0" presId="urn:microsoft.com/office/officeart/2005/8/layout/list1"/>
    <dgm:cxn modelId="{F1E4F815-2B7F-4091-8AFF-D8FA62527923}" type="presOf" srcId="{5647537A-2260-428D-AB62-1CFA56DCDD16}" destId="{DA46A5AF-AF68-4320-AF52-F9FE8C7F41C8}" srcOrd="0" destOrd="2" presId="urn:microsoft.com/office/officeart/2005/8/layout/list1"/>
    <dgm:cxn modelId="{BC0BE127-7163-4055-A4DB-A41854803644}" type="presOf" srcId="{5D4275CC-880A-4C92-8A88-8FC3C40536FF}" destId="{D8A0AB3B-A86E-4DC5-94D7-76D751F46B6A}" srcOrd="0" destOrd="1" presId="urn:microsoft.com/office/officeart/2005/8/layout/list1"/>
    <dgm:cxn modelId="{41C0832A-6864-4BF4-9A50-F14833503640}" srcId="{61183D4E-8A2C-4D2A-8EEC-3BBDF1906EE7}" destId="{67BED4B7-5788-4D01-8587-DDDC97DFC978}" srcOrd="1" destOrd="0" parTransId="{EFA24BB2-5511-4904-8124-583EAF7CFFDA}" sibTransId="{2FFB8599-1241-44EA-AFC4-405E67C4A4FC}"/>
    <dgm:cxn modelId="{E18F4F3A-FD92-4FA4-94E3-1B86D2D8B232}" srcId="{67BED4B7-5788-4D01-8587-DDDC97DFC978}" destId="{BA79648D-A590-4B63-AF0A-97F52EC9D58C}" srcOrd="3" destOrd="0" parTransId="{93BBEBCB-08CB-4D21-BFC0-327D5386C5D0}" sibTransId="{E21652CF-30D7-4371-BF71-F33A1B259DAC}"/>
    <dgm:cxn modelId="{3A46893A-3F22-4B91-ADD9-50CA0DA712A8}" type="presOf" srcId="{67BED4B7-5788-4D01-8587-DDDC97DFC978}" destId="{32E1F8F1-870D-4F8C-9D9A-201A01DE7824}" srcOrd="0" destOrd="0" presId="urn:microsoft.com/office/officeart/2005/8/layout/list1"/>
    <dgm:cxn modelId="{FBA9345C-98B7-4851-BB95-FB13194042EC}" srcId="{9B3DA4FE-E844-4B2B-8064-12746380140B}" destId="{6EC04036-51A6-478D-88F9-99F926A13197}" srcOrd="0" destOrd="0" parTransId="{2D09AFFA-7B30-48B2-B779-28518040210C}" sibTransId="{4D7D257C-541B-4B77-BB37-375CA15D946B}"/>
    <dgm:cxn modelId="{D757275D-6511-4DA6-B4D7-F5C1553E4F1A}" type="presOf" srcId="{6EC04036-51A6-478D-88F9-99F926A13197}" destId="{DA46A5AF-AF68-4320-AF52-F9FE8C7F41C8}" srcOrd="0" destOrd="0" presId="urn:microsoft.com/office/officeart/2005/8/layout/list1"/>
    <dgm:cxn modelId="{A81CAB41-CE3E-490E-9F1A-ABCEC4C8A40A}" srcId="{67BED4B7-5788-4D01-8587-DDDC97DFC978}" destId="{B3960BF8-2452-4EA0-B16B-81A17357614C}" srcOrd="2" destOrd="0" parTransId="{74FA411A-6B79-430A-8BBF-EFBC5E12BB84}" sibTransId="{82FC4822-D947-4EBB-BB7D-E7716EB83B4B}"/>
    <dgm:cxn modelId="{F5911D46-AAAE-4486-B382-1F0F2EF0C05E}" type="presOf" srcId="{67BED4B7-5788-4D01-8587-DDDC97DFC978}" destId="{E179B405-3631-4521-B8C6-06FE66EEFCC3}" srcOrd="1" destOrd="0" presId="urn:microsoft.com/office/officeart/2005/8/layout/list1"/>
    <dgm:cxn modelId="{C39DB846-925A-4147-A676-BE1D25816B07}" type="presOf" srcId="{61183D4E-8A2C-4D2A-8EEC-3BBDF1906EE7}" destId="{C778DC93-EB5E-410B-8343-E83E5CBEC5F8}" srcOrd="0" destOrd="0" presId="urn:microsoft.com/office/officeart/2005/8/layout/list1"/>
    <dgm:cxn modelId="{2F9F3449-9199-4222-8691-1B87A11E5FA5}" srcId="{67BED4B7-5788-4D01-8587-DDDC97DFC978}" destId="{E86BFC80-EA75-4BDC-9339-9FFF6BE90AC9}" srcOrd="0" destOrd="0" parTransId="{58B43506-589C-474B-B6A0-40F9EFB81A10}" sibTransId="{992DA0DB-FBED-412C-A6F1-7848188B3E7B}"/>
    <dgm:cxn modelId="{5830CB58-D359-41FB-A3B8-586943F2AFA2}" srcId="{61183D4E-8A2C-4D2A-8EEC-3BBDF1906EE7}" destId="{9B3DA4FE-E844-4B2B-8064-12746380140B}" srcOrd="0" destOrd="0" parTransId="{FE9868F9-6B69-48AE-AD58-340A68478248}" sibTransId="{83E7ED5E-C7CE-4AC4-ABB7-F8817D10B3E8}"/>
    <dgm:cxn modelId="{91EA827A-11CA-47A0-AFA8-8880A7FEEAB7}" type="presOf" srcId="{9B3DA4FE-E844-4B2B-8064-12746380140B}" destId="{CF89D4CF-9982-4485-A331-BBC9D5598DBA}" srcOrd="0" destOrd="0" presId="urn:microsoft.com/office/officeart/2005/8/layout/list1"/>
    <dgm:cxn modelId="{A8F7CD7B-02F5-4B37-A4AD-F3ADAE90F6D2}" type="presOf" srcId="{E86BFC80-EA75-4BDC-9339-9FFF6BE90AC9}" destId="{D8A0AB3B-A86E-4DC5-94D7-76D751F46B6A}" srcOrd="0" destOrd="0" presId="urn:microsoft.com/office/officeart/2005/8/layout/list1"/>
    <dgm:cxn modelId="{9567A082-2528-4908-A88F-5FE74E1F7207}" srcId="{9B3DA4FE-E844-4B2B-8064-12746380140B}" destId="{6017E343-9D1A-452B-9B36-464F20A31081}" srcOrd="1" destOrd="0" parTransId="{1D82A1BB-01CC-4A17-99F5-520A00785F68}" sibTransId="{F42DEA05-6DAB-434F-935D-C1AD910A166E}"/>
    <dgm:cxn modelId="{5D271392-451B-4FD7-94A7-26559AA6AA2F}" srcId="{9B3DA4FE-E844-4B2B-8064-12746380140B}" destId="{5647537A-2260-428D-AB62-1CFA56DCDD16}" srcOrd="2" destOrd="0" parTransId="{0532CA9B-9E48-4383-B0B9-82F9E2B25D63}" sibTransId="{24E91075-0A0C-42FA-A3AE-B91F88ADB0A3}"/>
    <dgm:cxn modelId="{ADC10395-0696-4585-93FE-BF9EE9DE8A65}" type="presOf" srcId="{6017E343-9D1A-452B-9B36-464F20A31081}" destId="{DA46A5AF-AF68-4320-AF52-F9FE8C7F41C8}" srcOrd="0" destOrd="1" presId="urn:microsoft.com/office/officeart/2005/8/layout/list1"/>
    <dgm:cxn modelId="{B841DF95-BD1C-402E-8F59-BBB5CC1CE2B8}" srcId="{9B3DA4FE-E844-4B2B-8064-12746380140B}" destId="{494CC760-87A6-4C0D-A720-28FDC64A39A4}" srcOrd="3" destOrd="0" parTransId="{F1EB5C2E-E5CF-46F7-BAA8-8533DA96770F}" sibTransId="{29F4CA5E-94D0-4356-ACED-1DF273F686C9}"/>
    <dgm:cxn modelId="{16EC0797-DB91-4353-B5CA-053696BB2BF8}" type="presOf" srcId="{BA79648D-A590-4B63-AF0A-97F52EC9D58C}" destId="{D8A0AB3B-A86E-4DC5-94D7-76D751F46B6A}" srcOrd="0" destOrd="3" presId="urn:microsoft.com/office/officeart/2005/8/layout/list1"/>
    <dgm:cxn modelId="{646EBFAB-43B3-4847-A227-6536EC3263C1}" type="presOf" srcId="{B3960BF8-2452-4EA0-B16B-81A17357614C}" destId="{D8A0AB3B-A86E-4DC5-94D7-76D751F46B6A}" srcOrd="0" destOrd="2" presId="urn:microsoft.com/office/officeart/2005/8/layout/list1"/>
    <dgm:cxn modelId="{6597E7C2-AC35-46F3-A753-7FDFA324104F}" type="presOf" srcId="{494CC760-87A6-4C0D-A720-28FDC64A39A4}" destId="{DA46A5AF-AF68-4320-AF52-F9FE8C7F41C8}" srcOrd="0" destOrd="3" presId="urn:microsoft.com/office/officeart/2005/8/layout/list1"/>
    <dgm:cxn modelId="{D8709FC5-D93D-4FD7-9529-7015364694B6}" srcId="{67BED4B7-5788-4D01-8587-DDDC97DFC978}" destId="{5D4275CC-880A-4C92-8A88-8FC3C40536FF}" srcOrd="1" destOrd="0" parTransId="{A3EDFC49-6630-4D38-AA0F-8A2A8F8FB23E}" sibTransId="{2D972606-1A2F-4701-B1F4-9C6272ADA4E5}"/>
    <dgm:cxn modelId="{9FA4A217-EB94-4BCE-B1E1-65BE303EBBE5}" type="presParOf" srcId="{C778DC93-EB5E-410B-8343-E83E5CBEC5F8}" destId="{8F5964DD-DD9D-4E6E-A544-37D5833E8E86}" srcOrd="0" destOrd="0" presId="urn:microsoft.com/office/officeart/2005/8/layout/list1"/>
    <dgm:cxn modelId="{882F803A-B169-4231-B1F1-03342819DEEB}" type="presParOf" srcId="{8F5964DD-DD9D-4E6E-A544-37D5833E8E86}" destId="{CF89D4CF-9982-4485-A331-BBC9D5598DBA}" srcOrd="0" destOrd="0" presId="urn:microsoft.com/office/officeart/2005/8/layout/list1"/>
    <dgm:cxn modelId="{8132CBB9-820E-483A-AEA2-FF64345A0EBB}" type="presParOf" srcId="{8F5964DD-DD9D-4E6E-A544-37D5833E8E86}" destId="{6CC0339F-1226-421A-8B68-7D67E29EA9DA}" srcOrd="1" destOrd="0" presId="urn:microsoft.com/office/officeart/2005/8/layout/list1"/>
    <dgm:cxn modelId="{13F10781-E619-4234-A768-628FA8BE32A4}" type="presParOf" srcId="{C778DC93-EB5E-410B-8343-E83E5CBEC5F8}" destId="{FFE75D39-111A-4983-B317-3DDD904970B7}" srcOrd="1" destOrd="0" presId="urn:microsoft.com/office/officeart/2005/8/layout/list1"/>
    <dgm:cxn modelId="{269673B0-137C-4AB3-AC79-45B5CE9AF2BD}" type="presParOf" srcId="{C778DC93-EB5E-410B-8343-E83E5CBEC5F8}" destId="{DA46A5AF-AF68-4320-AF52-F9FE8C7F41C8}" srcOrd="2" destOrd="0" presId="urn:microsoft.com/office/officeart/2005/8/layout/list1"/>
    <dgm:cxn modelId="{DC01F995-A6C9-4C32-8210-78F7E735070D}" type="presParOf" srcId="{C778DC93-EB5E-410B-8343-E83E5CBEC5F8}" destId="{E2C92B7F-A512-4D84-A53B-6EDF472C6711}" srcOrd="3" destOrd="0" presId="urn:microsoft.com/office/officeart/2005/8/layout/list1"/>
    <dgm:cxn modelId="{31C2239A-0368-4798-B3C9-7FCA77EFCABD}" type="presParOf" srcId="{C778DC93-EB5E-410B-8343-E83E5CBEC5F8}" destId="{E7DD8A01-0939-433C-95BE-858EE16EFE43}" srcOrd="4" destOrd="0" presId="urn:microsoft.com/office/officeart/2005/8/layout/list1"/>
    <dgm:cxn modelId="{A00768FE-8144-43CA-A1F9-37A10E97FAE3}" type="presParOf" srcId="{E7DD8A01-0939-433C-95BE-858EE16EFE43}" destId="{32E1F8F1-870D-4F8C-9D9A-201A01DE7824}" srcOrd="0" destOrd="0" presId="urn:microsoft.com/office/officeart/2005/8/layout/list1"/>
    <dgm:cxn modelId="{A7405538-6F58-45CF-94A2-D0B8C6287CFD}" type="presParOf" srcId="{E7DD8A01-0939-433C-95BE-858EE16EFE43}" destId="{E179B405-3631-4521-B8C6-06FE66EEFCC3}" srcOrd="1" destOrd="0" presId="urn:microsoft.com/office/officeart/2005/8/layout/list1"/>
    <dgm:cxn modelId="{8C36F2B3-732E-4E47-B956-E9B9AE2E870E}" type="presParOf" srcId="{C778DC93-EB5E-410B-8343-E83E5CBEC5F8}" destId="{6CCDCC48-D95D-4D23-B09B-7E5BA4D56A05}" srcOrd="5" destOrd="0" presId="urn:microsoft.com/office/officeart/2005/8/layout/list1"/>
    <dgm:cxn modelId="{5FED4390-FB5A-4AF4-B54A-1C316376F99B}" type="presParOf" srcId="{C778DC93-EB5E-410B-8343-E83E5CBEC5F8}" destId="{D8A0AB3B-A86E-4DC5-94D7-76D751F46B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1A2AA-EC4D-4920-AE21-971F1BF4358B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6D7C2B89-B422-490F-8E19-09E7BF7214DF}">
      <dgm:prSet/>
      <dgm:spPr/>
      <dgm:t>
        <a:bodyPr/>
        <a:lstStyle/>
        <a:p>
          <a:r>
            <a:rPr lang="en-US" b="1" i="0" baseline="0" dirty="0"/>
            <a:t>1. Complaint Resolution Enhancement</a:t>
          </a:r>
          <a:r>
            <a:rPr lang="en-US" b="0" i="0" baseline="0" dirty="0"/>
            <a:t> </a:t>
          </a:r>
          <a:endParaRPr lang="en-US" dirty="0"/>
        </a:p>
      </dgm:t>
    </dgm:pt>
    <dgm:pt modelId="{5EEEBF91-E3DF-4F8A-B68B-4E68EA8A1E7A}" type="parTrans" cxnId="{DEBE9131-E33E-4955-A453-244F207F2585}">
      <dgm:prSet/>
      <dgm:spPr/>
      <dgm:t>
        <a:bodyPr/>
        <a:lstStyle/>
        <a:p>
          <a:endParaRPr lang="en-US"/>
        </a:p>
      </dgm:t>
    </dgm:pt>
    <dgm:pt modelId="{B776EEE8-31B9-4AF0-B708-F83E6B4BB64F}" type="sibTrans" cxnId="{DEBE9131-E33E-4955-A453-244F207F2585}">
      <dgm:prSet/>
      <dgm:spPr/>
      <dgm:t>
        <a:bodyPr/>
        <a:lstStyle/>
        <a:p>
          <a:endParaRPr lang="en-US"/>
        </a:p>
      </dgm:t>
    </dgm:pt>
    <dgm:pt modelId="{D6216DA2-B7CA-4B51-B732-84AA346FCA1F}">
      <dgm:prSet/>
      <dgm:spPr/>
      <dgm:t>
        <a:bodyPr/>
        <a:lstStyle/>
        <a:p>
          <a:r>
            <a:rPr lang="en-US" b="0" i="0" baseline="0"/>
            <a:t>Implement 24-hour complaint resolution guarantee </a:t>
          </a:r>
          <a:endParaRPr lang="en-US"/>
        </a:p>
      </dgm:t>
    </dgm:pt>
    <dgm:pt modelId="{310603B2-52C3-474C-95A8-69B70704168F}" type="parTrans" cxnId="{6224BDF4-BD88-4178-A03F-082BCD13CBD8}">
      <dgm:prSet/>
      <dgm:spPr/>
      <dgm:t>
        <a:bodyPr/>
        <a:lstStyle/>
        <a:p>
          <a:endParaRPr lang="en-US"/>
        </a:p>
      </dgm:t>
    </dgm:pt>
    <dgm:pt modelId="{F16ACEEA-A854-43EC-B2E3-4C1DD82AA788}" type="sibTrans" cxnId="{6224BDF4-BD88-4178-A03F-082BCD13CBD8}">
      <dgm:prSet/>
      <dgm:spPr/>
      <dgm:t>
        <a:bodyPr/>
        <a:lstStyle/>
        <a:p>
          <a:endParaRPr lang="en-US"/>
        </a:p>
      </dgm:t>
    </dgm:pt>
    <dgm:pt modelId="{0FAFA031-6BD0-4EED-9CD0-52D8060966F0}">
      <dgm:prSet/>
      <dgm:spPr/>
      <dgm:t>
        <a:bodyPr/>
        <a:lstStyle/>
        <a:p>
          <a:r>
            <a:rPr lang="en-US" b="0" i="0" baseline="0"/>
            <a:t>Develop post-resolution satisfaction tracking </a:t>
          </a:r>
          <a:endParaRPr lang="en-US"/>
        </a:p>
      </dgm:t>
    </dgm:pt>
    <dgm:pt modelId="{866A3C8C-6519-46E8-BDA6-4FE22757E9DA}" type="parTrans" cxnId="{11176E29-9D1A-4EB0-8726-8EF0E4AC10C7}">
      <dgm:prSet/>
      <dgm:spPr/>
      <dgm:t>
        <a:bodyPr/>
        <a:lstStyle/>
        <a:p>
          <a:endParaRPr lang="en-US"/>
        </a:p>
      </dgm:t>
    </dgm:pt>
    <dgm:pt modelId="{B8277B3B-C69A-4753-939D-9503BF2C6989}" type="sibTrans" cxnId="{11176E29-9D1A-4EB0-8726-8EF0E4AC10C7}">
      <dgm:prSet/>
      <dgm:spPr/>
      <dgm:t>
        <a:bodyPr/>
        <a:lstStyle/>
        <a:p>
          <a:endParaRPr lang="en-US"/>
        </a:p>
      </dgm:t>
    </dgm:pt>
    <dgm:pt modelId="{97D0383A-9260-4EA4-BB69-4671C17F7AB5}">
      <dgm:prSet/>
      <dgm:spPr/>
      <dgm:t>
        <a:bodyPr/>
        <a:lstStyle/>
        <a:p>
          <a:r>
            <a:rPr lang="en-US" b="1" i="0" baseline="0"/>
            <a:t>2. Usage-Based Interventions</a:t>
          </a:r>
          <a:r>
            <a:rPr lang="en-US" b="0" i="0" baseline="0"/>
            <a:t> </a:t>
          </a:r>
          <a:endParaRPr lang="en-US"/>
        </a:p>
      </dgm:t>
    </dgm:pt>
    <dgm:pt modelId="{EB157C39-4917-492E-8A62-F321A57ABF1A}" type="parTrans" cxnId="{C8E5FC1A-A399-4701-88EC-337BE6557DEC}">
      <dgm:prSet/>
      <dgm:spPr/>
      <dgm:t>
        <a:bodyPr/>
        <a:lstStyle/>
        <a:p>
          <a:endParaRPr lang="en-US"/>
        </a:p>
      </dgm:t>
    </dgm:pt>
    <dgm:pt modelId="{2302E3A8-4A86-4BD8-BC21-DF4BB23D3DD5}" type="sibTrans" cxnId="{C8E5FC1A-A399-4701-88EC-337BE6557DEC}">
      <dgm:prSet/>
      <dgm:spPr/>
      <dgm:t>
        <a:bodyPr/>
        <a:lstStyle/>
        <a:p>
          <a:endParaRPr lang="en-US"/>
        </a:p>
      </dgm:t>
    </dgm:pt>
    <dgm:pt modelId="{95DE603E-C25E-4BD5-ABDF-A3CBE27F9AA9}">
      <dgm:prSet/>
      <dgm:spPr/>
      <dgm:t>
        <a:bodyPr/>
        <a:lstStyle/>
        <a:p>
          <a:r>
            <a:rPr lang="en-US" b="0" i="0" baseline="0"/>
            <a:t>Create targeted offers for customers with &lt;2500 seconds monthly usage </a:t>
          </a:r>
          <a:endParaRPr lang="en-US"/>
        </a:p>
      </dgm:t>
    </dgm:pt>
    <dgm:pt modelId="{D04F28AB-E986-4480-A1C0-3F3E0E920310}" type="parTrans" cxnId="{54CBE8F7-E7F5-40C9-A8BF-0C28A2CCEBD9}">
      <dgm:prSet/>
      <dgm:spPr/>
      <dgm:t>
        <a:bodyPr/>
        <a:lstStyle/>
        <a:p>
          <a:endParaRPr lang="en-US"/>
        </a:p>
      </dgm:t>
    </dgm:pt>
    <dgm:pt modelId="{AAFFFAD2-B354-489E-B5A7-18BB2DEC43BB}" type="sibTrans" cxnId="{54CBE8F7-E7F5-40C9-A8BF-0C28A2CCEBD9}">
      <dgm:prSet/>
      <dgm:spPr/>
      <dgm:t>
        <a:bodyPr/>
        <a:lstStyle/>
        <a:p>
          <a:endParaRPr lang="en-US"/>
        </a:p>
      </dgm:t>
    </dgm:pt>
    <dgm:pt modelId="{544AFE63-F208-451D-8E75-8640E2438FB3}">
      <dgm:prSet/>
      <dgm:spPr/>
      <dgm:t>
        <a:bodyPr/>
        <a:lstStyle/>
        <a:p>
          <a:r>
            <a:rPr lang="en-US" b="0" i="0" baseline="0"/>
            <a:t>Develop service packages optimized for low-usage customers </a:t>
          </a:r>
          <a:endParaRPr lang="en-US"/>
        </a:p>
      </dgm:t>
    </dgm:pt>
    <dgm:pt modelId="{88769434-7CEF-4288-BF9C-8E09879B6971}" type="parTrans" cxnId="{2A863A05-A20C-4798-89A5-3FD6B759E6B0}">
      <dgm:prSet/>
      <dgm:spPr/>
      <dgm:t>
        <a:bodyPr/>
        <a:lstStyle/>
        <a:p>
          <a:endParaRPr lang="en-US"/>
        </a:p>
      </dgm:t>
    </dgm:pt>
    <dgm:pt modelId="{3274938E-C07F-4C22-9893-75318828C22F}" type="sibTrans" cxnId="{2A863A05-A20C-4798-89A5-3FD6B759E6B0}">
      <dgm:prSet/>
      <dgm:spPr/>
      <dgm:t>
        <a:bodyPr/>
        <a:lstStyle/>
        <a:p>
          <a:endParaRPr lang="en-US"/>
        </a:p>
      </dgm:t>
    </dgm:pt>
    <dgm:pt modelId="{11DDD9CB-575D-49CF-9C11-6C4C2312312F}">
      <dgm:prSet/>
      <dgm:spPr/>
      <dgm:t>
        <a:bodyPr/>
        <a:lstStyle/>
        <a:p>
          <a:r>
            <a:rPr lang="en-US" b="1" i="0" baseline="0"/>
            <a:t>3. Subscription Milestone Program</a:t>
          </a:r>
          <a:r>
            <a:rPr lang="en-US" b="0" i="0" baseline="0"/>
            <a:t> </a:t>
          </a:r>
          <a:endParaRPr lang="en-US"/>
        </a:p>
      </dgm:t>
    </dgm:pt>
    <dgm:pt modelId="{F7F47CF5-8DAF-478C-85FE-10B6BDA3AE89}" type="parTrans" cxnId="{2ACEA23E-68AD-460D-9DF1-6D1F908EB19C}">
      <dgm:prSet/>
      <dgm:spPr/>
      <dgm:t>
        <a:bodyPr/>
        <a:lstStyle/>
        <a:p>
          <a:endParaRPr lang="en-US"/>
        </a:p>
      </dgm:t>
    </dgm:pt>
    <dgm:pt modelId="{9677AB4F-5B64-4325-9579-AFA81459051C}" type="sibTrans" cxnId="{2ACEA23E-68AD-460D-9DF1-6D1F908EB19C}">
      <dgm:prSet/>
      <dgm:spPr/>
      <dgm:t>
        <a:bodyPr/>
        <a:lstStyle/>
        <a:p>
          <a:endParaRPr lang="en-US"/>
        </a:p>
      </dgm:t>
    </dgm:pt>
    <dgm:pt modelId="{A684FA8C-FFE6-4258-B39A-EEA537747384}">
      <dgm:prSet/>
      <dgm:spPr/>
      <dgm:t>
        <a:bodyPr/>
        <a:lstStyle/>
        <a:p>
          <a:r>
            <a:rPr lang="en-US" b="0" i="0" baseline="0"/>
            <a:t>Deploy special retention offers at months 10-15 </a:t>
          </a:r>
          <a:endParaRPr lang="en-US"/>
        </a:p>
      </dgm:t>
    </dgm:pt>
    <dgm:pt modelId="{945BF89A-2A5D-4738-9BA4-006AC71062F2}" type="parTrans" cxnId="{F5DDC9B1-FF2D-49A6-BC8A-B4806E056DF6}">
      <dgm:prSet/>
      <dgm:spPr/>
      <dgm:t>
        <a:bodyPr/>
        <a:lstStyle/>
        <a:p>
          <a:endParaRPr lang="en-US"/>
        </a:p>
      </dgm:t>
    </dgm:pt>
    <dgm:pt modelId="{9FA529E7-DA9F-4127-ADF9-CD02A8F7ED28}" type="sibTrans" cxnId="{F5DDC9B1-FF2D-49A6-BC8A-B4806E056DF6}">
      <dgm:prSet/>
      <dgm:spPr/>
      <dgm:t>
        <a:bodyPr/>
        <a:lstStyle/>
        <a:p>
          <a:endParaRPr lang="en-US"/>
        </a:p>
      </dgm:t>
    </dgm:pt>
    <dgm:pt modelId="{22067136-7B29-4F2A-9717-4FEA9214C14D}">
      <dgm:prSet/>
      <dgm:spPr/>
      <dgm:t>
        <a:bodyPr/>
        <a:lstStyle/>
        <a:p>
          <a:r>
            <a:rPr lang="en-US" b="0" i="0" baseline="0"/>
            <a:t>Implement loyalty rewards at 12, 24, and 36-month milestones </a:t>
          </a:r>
          <a:endParaRPr lang="en-US"/>
        </a:p>
      </dgm:t>
    </dgm:pt>
    <dgm:pt modelId="{785CEAF2-3ACA-4B58-972E-FD4DD574E6A5}" type="parTrans" cxnId="{02D4522A-ADC3-41F7-911B-1CCE43E7E11A}">
      <dgm:prSet/>
      <dgm:spPr/>
      <dgm:t>
        <a:bodyPr/>
        <a:lstStyle/>
        <a:p>
          <a:endParaRPr lang="en-US"/>
        </a:p>
      </dgm:t>
    </dgm:pt>
    <dgm:pt modelId="{62D31FBB-09CD-47A2-9796-177C410BA222}" type="sibTrans" cxnId="{02D4522A-ADC3-41F7-911B-1CCE43E7E11A}">
      <dgm:prSet/>
      <dgm:spPr/>
      <dgm:t>
        <a:bodyPr/>
        <a:lstStyle/>
        <a:p>
          <a:endParaRPr lang="en-US"/>
        </a:p>
      </dgm:t>
    </dgm:pt>
    <dgm:pt modelId="{B1C0F4E9-CBD8-4995-9701-0C0BA86A0F48}">
      <dgm:prSet/>
      <dgm:spPr/>
      <dgm:t>
        <a:bodyPr/>
        <a:lstStyle/>
        <a:p>
          <a:r>
            <a:rPr lang="en-US" b="1" i="0" baseline="0"/>
            <a:t>4. Tariff Plan Optimization</a:t>
          </a:r>
          <a:r>
            <a:rPr lang="en-US" b="0" i="0" baseline="0"/>
            <a:t> </a:t>
          </a:r>
          <a:endParaRPr lang="en-US"/>
        </a:p>
      </dgm:t>
    </dgm:pt>
    <dgm:pt modelId="{AC4D6577-7888-4EEF-95F0-CB05DA602AF6}" type="parTrans" cxnId="{CAB68255-C85C-49A3-A4DB-26AFBC421245}">
      <dgm:prSet/>
      <dgm:spPr/>
      <dgm:t>
        <a:bodyPr/>
        <a:lstStyle/>
        <a:p>
          <a:endParaRPr lang="en-US"/>
        </a:p>
      </dgm:t>
    </dgm:pt>
    <dgm:pt modelId="{67DD745E-98E9-4EB5-BBA4-D15D7F5F2D5F}" type="sibTrans" cxnId="{CAB68255-C85C-49A3-A4DB-26AFBC421245}">
      <dgm:prSet/>
      <dgm:spPr/>
      <dgm:t>
        <a:bodyPr/>
        <a:lstStyle/>
        <a:p>
          <a:endParaRPr lang="en-US"/>
        </a:p>
      </dgm:t>
    </dgm:pt>
    <dgm:pt modelId="{2A745513-5EBD-4A01-8EAA-114015CDC27F}">
      <dgm:prSet/>
      <dgm:spPr/>
      <dgm:t>
        <a:bodyPr/>
        <a:lstStyle/>
        <a:p>
          <a:r>
            <a:rPr lang="en-US" b="0" i="0" baseline="0"/>
            <a:t>Review contractual vs. pay-as-you-go performance </a:t>
          </a:r>
          <a:endParaRPr lang="en-US"/>
        </a:p>
      </dgm:t>
    </dgm:pt>
    <dgm:pt modelId="{A357881D-3F61-4F99-8402-837B4F997EC4}" type="parTrans" cxnId="{DE481706-AB94-40F7-995A-756697642A36}">
      <dgm:prSet/>
      <dgm:spPr/>
      <dgm:t>
        <a:bodyPr/>
        <a:lstStyle/>
        <a:p>
          <a:endParaRPr lang="en-US"/>
        </a:p>
      </dgm:t>
    </dgm:pt>
    <dgm:pt modelId="{A8701F36-26D7-4552-9171-001A45847641}" type="sibTrans" cxnId="{DE481706-AB94-40F7-995A-756697642A36}">
      <dgm:prSet/>
      <dgm:spPr/>
      <dgm:t>
        <a:bodyPr/>
        <a:lstStyle/>
        <a:p>
          <a:endParaRPr lang="en-US"/>
        </a:p>
      </dgm:t>
    </dgm:pt>
    <dgm:pt modelId="{FED50F28-5856-4865-A12B-DAC52550DF80}">
      <dgm:prSet/>
      <dgm:spPr/>
      <dgm:t>
        <a:bodyPr/>
        <a:lstStyle/>
        <a:p>
          <a:r>
            <a:rPr lang="en-US" b="0" i="0" baseline="0"/>
            <a:t>Develop guided migration paths between plans</a:t>
          </a:r>
          <a:endParaRPr lang="en-US"/>
        </a:p>
      </dgm:t>
    </dgm:pt>
    <dgm:pt modelId="{488D7EC9-553A-4EB4-9141-CFB9893C98A1}" type="parTrans" cxnId="{8236D269-9B4F-4D92-8FA1-D8496AC397D5}">
      <dgm:prSet/>
      <dgm:spPr/>
      <dgm:t>
        <a:bodyPr/>
        <a:lstStyle/>
        <a:p>
          <a:endParaRPr lang="en-US"/>
        </a:p>
      </dgm:t>
    </dgm:pt>
    <dgm:pt modelId="{1722A5C4-F3E0-4436-B0D0-305476096327}" type="sibTrans" cxnId="{8236D269-9B4F-4D92-8FA1-D8496AC397D5}">
      <dgm:prSet/>
      <dgm:spPr/>
      <dgm:t>
        <a:bodyPr/>
        <a:lstStyle/>
        <a:p>
          <a:endParaRPr lang="en-US"/>
        </a:p>
      </dgm:t>
    </dgm:pt>
    <dgm:pt modelId="{F10BA4E0-48FD-488F-83E5-A0A04669383B}" type="pres">
      <dgm:prSet presAssocID="{8F61A2AA-EC4D-4920-AE21-971F1BF4358B}" presName="linear" presStyleCnt="0">
        <dgm:presLayoutVars>
          <dgm:dir/>
          <dgm:animLvl val="lvl"/>
          <dgm:resizeHandles val="exact"/>
        </dgm:presLayoutVars>
      </dgm:prSet>
      <dgm:spPr/>
    </dgm:pt>
    <dgm:pt modelId="{096F7398-0B94-420C-B32D-F2E9794EB826}" type="pres">
      <dgm:prSet presAssocID="{6D7C2B89-B422-490F-8E19-09E7BF7214DF}" presName="parentLin" presStyleCnt="0"/>
      <dgm:spPr/>
    </dgm:pt>
    <dgm:pt modelId="{86ABD689-15B3-4A6A-A713-F1B26426B87D}" type="pres">
      <dgm:prSet presAssocID="{6D7C2B89-B422-490F-8E19-09E7BF7214DF}" presName="parentLeftMargin" presStyleLbl="node1" presStyleIdx="0" presStyleCnt="4"/>
      <dgm:spPr/>
    </dgm:pt>
    <dgm:pt modelId="{9319B02E-4725-4317-972B-C02E16E599F4}" type="pres">
      <dgm:prSet presAssocID="{6D7C2B89-B422-490F-8E19-09E7BF7214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06C5DA-6834-486C-94AC-421E16EEBFC9}" type="pres">
      <dgm:prSet presAssocID="{6D7C2B89-B422-490F-8E19-09E7BF7214DF}" presName="negativeSpace" presStyleCnt="0"/>
      <dgm:spPr/>
    </dgm:pt>
    <dgm:pt modelId="{52265756-D1E8-4A09-B061-5390D17BC640}" type="pres">
      <dgm:prSet presAssocID="{6D7C2B89-B422-490F-8E19-09E7BF7214DF}" presName="childText" presStyleLbl="conFgAcc1" presStyleIdx="0" presStyleCnt="4">
        <dgm:presLayoutVars>
          <dgm:bulletEnabled val="1"/>
        </dgm:presLayoutVars>
      </dgm:prSet>
      <dgm:spPr/>
    </dgm:pt>
    <dgm:pt modelId="{8C361EEA-4F0D-4CF0-8A31-EC206488061C}" type="pres">
      <dgm:prSet presAssocID="{B776EEE8-31B9-4AF0-B708-F83E6B4BB64F}" presName="spaceBetweenRectangles" presStyleCnt="0"/>
      <dgm:spPr/>
    </dgm:pt>
    <dgm:pt modelId="{17F72013-3A38-4DB7-997E-7DDD29074456}" type="pres">
      <dgm:prSet presAssocID="{97D0383A-9260-4EA4-BB69-4671C17F7AB5}" presName="parentLin" presStyleCnt="0"/>
      <dgm:spPr/>
    </dgm:pt>
    <dgm:pt modelId="{F9E615D1-5215-449A-8427-3217A2C225BF}" type="pres">
      <dgm:prSet presAssocID="{97D0383A-9260-4EA4-BB69-4671C17F7AB5}" presName="parentLeftMargin" presStyleLbl="node1" presStyleIdx="0" presStyleCnt="4"/>
      <dgm:spPr/>
    </dgm:pt>
    <dgm:pt modelId="{49609314-A2B1-4894-B9E1-4A269FD3F55B}" type="pres">
      <dgm:prSet presAssocID="{97D0383A-9260-4EA4-BB69-4671C17F7A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D39385-4DD4-43DD-A111-DFB82D8BB8B6}" type="pres">
      <dgm:prSet presAssocID="{97D0383A-9260-4EA4-BB69-4671C17F7AB5}" presName="negativeSpace" presStyleCnt="0"/>
      <dgm:spPr/>
    </dgm:pt>
    <dgm:pt modelId="{C3D76F5F-D58A-4DE8-819F-9DD6380BC377}" type="pres">
      <dgm:prSet presAssocID="{97D0383A-9260-4EA4-BB69-4671C17F7AB5}" presName="childText" presStyleLbl="conFgAcc1" presStyleIdx="1" presStyleCnt="4">
        <dgm:presLayoutVars>
          <dgm:bulletEnabled val="1"/>
        </dgm:presLayoutVars>
      </dgm:prSet>
      <dgm:spPr/>
    </dgm:pt>
    <dgm:pt modelId="{EAAB25FA-B74E-44CD-B911-5A08680C0F32}" type="pres">
      <dgm:prSet presAssocID="{2302E3A8-4A86-4BD8-BC21-DF4BB23D3DD5}" presName="spaceBetweenRectangles" presStyleCnt="0"/>
      <dgm:spPr/>
    </dgm:pt>
    <dgm:pt modelId="{D6C3D560-6E93-4D43-8E36-F69858B2DE3B}" type="pres">
      <dgm:prSet presAssocID="{11DDD9CB-575D-49CF-9C11-6C4C2312312F}" presName="parentLin" presStyleCnt="0"/>
      <dgm:spPr/>
    </dgm:pt>
    <dgm:pt modelId="{4F1F7C7F-8664-4281-BB93-087652C710DF}" type="pres">
      <dgm:prSet presAssocID="{11DDD9CB-575D-49CF-9C11-6C4C2312312F}" presName="parentLeftMargin" presStyleLbl="node1" presStyleIdx="1" presStyleCnt="4"/>
      <dgm:spPr/>
    </dgm:pt>
    <dgm:pt modelId="{E7289D98-74CF-42FC-A2A6-B0797D127900}" type="pres">
      <dgm:prSet presAssocID="{11DDD9CB-575D-49CF-9C11-6C4C231231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D1ED90-7984-435D-AD5E-E803EE76FE23}" type="pres">
      <dgm:prSet presAssocID="{11DDD9CB-575D-49CF-9C11-6C4C2312312F}" presName="negativeSpace" presStyleCnt="0"/>
      <dgm:spPr/>
    </dgm:pt>
    <dgm:pt modelId="{D4E6F4B9-EA59-439B-A198-7964F17441CD}" type="pres">
      <dgm:prSet presAssocID="{11DDD9CB-575D-49CF-9C11-6C4C2312312F}" presName="childText" presStyleLbl="conFgAcc1" presStyleIdx="2" presStyleCnt="4">
        <dgm:presLayoutVars>
          <dgm:bulletEnabled val="1"/>
        </dgm:presLayoutVars>
      </dgm:prSet>
      <dgm:spPr/>
    </dgm:pt>
    <dgm:pt modelId="{16DC2433-DC74-4D38-BBF4-FCD383C0D43D}" type="pres">
      <dgm:prSet presAssocID="{9677AB4F-5B64-4325-9579-AFA81459051C}" presName="spaceBetweenRectangles" presStyleCnt="0"/>
      <dgm:spPr/>
    </dgm:pt>
    <dgm:pt modelId="{94D32A12-5B56-4814-9537-5044D7E6D0B2}" type="pres">
      <dgm:prSet presAssocID="{B1C0F4E9-CBD8-4995-9701-0C0BA86A0F48}" presName="parentLin" presStyleCnt="0"/>
      <dgm:spPr/>
    </dgm:pt>
    <dgm:pt modelId="{ED566BC3-E2B9-455A-BBA7-0FD67D04F7B2}" type="pres">
      <dgm:prSet presAssocID="{B1C0F4E9-CBD8-4995-9701-0C0BA86A0F48}" presName="parentLeftMargin" presStyleLbl="node1" presStyleIdx="2" presStyleCnt="4"/>
      <dgm:spPr/>
    </dgm:pt>
    <dgm:pt modelId="{3CD7974B-DC17-4E8A-9B2B-1887BDBF087E}" type="pres">
      <dgm:prSet presAssocID="{B1C0F4E9-CBD8-4995-9701-0C0BA86A0F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11FB61-D2DB-4B88-AFBD-0804640FBD09}" type="pres">
      <dgm:prSet presAssocID="{B1C0F4E9-CBD8-4995-9701-0C0BA86A0F48}" presName="negativeSpace" presStyleCnt="0"/>
      <dgm:spPr/>
    </dgm:pt>
    <dgm:pt modelId="{5E77A3AD-DCC0-42B1-A315-BDBE03856D9B}" type="pres">
      <dgm:prSet presAssocID="{B1C0F4E9-CBD8-4995-9701-0C0BA86A0F4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863A05-A20C-4798-89A5-3FD6B759E6B0}" srcId="{97D0383A-9260-4EA4-BB69-4671C17F7AB5}" destId="{544AFE63-F208-451D-8E75-8640E2438FB3}" srcOrd="1" destOrd="0" parTransId="{88769434-7CEF-4288-BF9C-8E09879B6971}" sibTransId="{3274938E-C07F-4C22-9893-75318828C22F}"/>
    <dgm:cxn modelId="{DE481706-AB94-40F7-995A-756697642A36}" srcId="{B1C0F4E9-CBD8-4995-9701-0C0BA86A0F48}" destId="{2A745513-5EBD-4A01-8EAA-114015CDC27F}" srcOrd="0" destOrd="0" parTransId="{A357881D-3F61-4F99-8402-837B4F997EC4}" sibTransId="{A8701F36-26D7-4552-9171-001A45847641}"/>
    <dgm:cxn modelId="{C8E5FC1A-A399-4701-88EC-337BE6557DEC}" srcId="{8F61A2AA-EC4D-4920-AE21-971F1BF4358B}" destId="{97D0383A-9260-4EA4-BB69-4671C17F7AB5}" srcOrd="1" destOrd="0" parTransId="{EB157C39-4917-492E-8A62-F321A57ABF1A}" sibTransId="{2302E3A8-4A86-4BD8-BC21-DF4BB23D3DD5}"/>
    <dgm:cxn modelId="{11176E29-9D1A-4EB0-8726-8EF0E4AC10C7}" srcId="{6D7C2B89-B422-490F-8E19-09E7BF7214DF}" destId="{0FAFA031-6BD0-4EED-9CD0-52D8060966F0}" srcOrd="1" destOrd="0" parTransId="{866A3C8C-6519-46E8-BDA6-4FE22757E9DA}" sibTransId="{B8277B3B-C69A-4753-939D-9503BF2C6989}"/>
    <dgm:cxn modelId="{02D4522A-ADC3-41F7-911B-1CCE43E7E11A}" srcId="{11DDD9CB-575D-49CF-9C11-6C4C2312312F}" destId="{22067136-7B29-4F2A-9717-4FEA9214C14D}" srcOrd="1" destOrd="0" parTransId="{785CEAF2-3ACA-4B58-972E-FD4DD574E6A5}" sibTransId="{62D31FBB-09CD-47A2-9796-177C410BA222}"/>
    <dgm:cxn modelId="{5481BC2D-359E-450D-BA9C-718096C6F342}" type="presOf" srcId="{A684FA8C-FFE6-4258-B39A-EEA537747384}" destId="{D4E6F4B9-EA59-439B-A198-7964F17441CD}" srcOrd="0" destOrd="0" presId="urn:microsoft.com/office/officeart/2005/8/layout/list1"/>
    <dgm:cxn modelId="{DEBE9131-E33E-4955-A453-244F207F2585}" srcId="{8F61A2AA-EC4D-4920-AE21-971F1BF4358B}" destId="{6D7C2B89-B422-490F-8E19-09E7BF7214DF}" srcOrd="0" destOrd="0" parTransId="{5EEEBF91-E3DF-4F8A-B68B-4E68EA8A1E7A}" sibTransId="{B776EEE8-31B9-4AF0-B708-F83E6B4BB64F}"/>
    <dgm:cxn modelId="{E14FCC38-8CDD-4830-9BE3-A7CE95AACC1C}" type="presOf" srcId="{95DE603E-C25E-4BD5-ABDF-A3CBE27F9AA9}" destId="{C3D76F5F-D58A-4DE8-819F-9DD6380BC377}" srcOrd="0" destOrd="0" presId="urn:microsoft.com/office/officeart/2005/8/layout/list1"/>
    <dgm:cxn modelId="{2ACEA23E-68AD-460D-9DF1-6D1F908EB19C}" srcId="{8F61A2AA-EC4D-4920-AE21-971F1BF4358B}" destId="{11DDD9CB-575D-49CF-9C11-6C4C2312312F}" srcOrd="2" destOrd="0" parTransId="{F7F47CF5-8DAF-478C-85FE-10B6BDA3AE89}" sibTransId="{9677AB4F-5B64-4325-9579-AFA81459051C}"/>
    <dgm:cxn modelId="{8236D269-9B4F-4D92-8FA1-D8496AC397D5}" srcId="{B1C0F4E9-CBD8-4995-9701-0C0BA86A0F48}" destId="{FED50F28-5856-4865-A12B-DAC52550DF80}" srcOrd="1" destOrd="0" parTransId="{488D7EC9-553A-4EB4-9141-CFB9893C98A1}" sibTransId="{1722A5C4-F3E0-4436-B0D0-305476096327}"/>
    <dgm:cxn modelId="{A00FF349-6BE8-44BE-A549-9F3C7CA8C562}" type="presOf" srcId="{97D0383A-9260-4EA4-BB69-4671C17F7AB5}" destId="{49609314-A2B1-4894-B9E1-4A269FD3F55B}" srcOrd="1" destOrd="0" presId="urn:microsoft.com/office/officeart/2005/8/layout/list1"/>
    <dgm:cxn modelId="{4163C64C-D631-47B5-8500-EA3D5F570B67}" type="presOf" srcId="{D6216DA2-B7CA-4B51-B732-84AA346FCA1F}" destId="{52265756-D1E8-4A09-B061-5390D17BC640}" srcOrd="0" destOrd="0" presId="urn:microsoft.com/office/officeart/2005/8/layout/list1"/>
    <dgm:cxn modelId="{0E1E7E51-87FA-4C23-A383-42AAE05BA894}" type="presOf" srcId="{22067136-7B29-4F2A-9717-4FEA9214C14D}" destId="{D4E6F4B9-EA59-439B-A198-7964F17441CD}" srcOrd="0" destOrd="1" presId="urn:microsoft.com/office/officeart/2005/8/layout/list1"/>
    <dgm:cxn modelId="{CAB68255-C85C-49A3-A4DB-26AFBC421245}" srcId="{8F61A2AA-EC4D-4920-AE21-971F1BF4358B}" destId="{B1C0F4E9-CBD8-4995-9701-0C0BA86A0F48}" srcOrd="3" destOrd="0" parTransId="{AC4D6577-7888-4EEF-95F0-CB05DA602AF6}" sibTransId="{67DD745E-98E9-4EB5-BBA4-D15D7F5F2D5F}"/>
    <dgm:cxn modelId="{D25CCD7F-E5FC-48C9-8AD1-A958E9940557}" type="presOf" srcId="{97D0383A-9260-4EA4-BB69-4671C17F7AB5}" destId="{F9E615D1-5215-449A-8427-3217A2C225BF}" srcOrd="0" destOrd="0" presId="urn:microsoft.com/office/officeart/2005/8/layout/list1"/>
    <dgm:cxn modelId="{29361B81-2661-455E-BE58-24277D60B5DB}" type="presOf" srcId="{8F61A2AA-EC4D-4920-AE21-971F1BF4358B}" destId="{F10BA4E0-48FD-488F-83E5-A0A04669383B}" srcOrd="0" destOrd="0" presId="urn:microsoft.com/office/officeart/2005/8/layout/list1"/>
    <dgm:cxn modelId="{07447A85-BC1D-47FD-AFA7-606C080AE381}" type="presOf" srcId="{FED50F28-5856-4865-A12B-DAC52550DF80}" destId="{5E77A3AD-DCC0-42B1-A315-BDBE03856D9B}" srcOrd="0" destOrd="1" presId="urn:microsoft.com/office/officeart/2005/8/layout/list1"/>
    <dgm:cxn modelId="{D5C75F88-F75A-4AE4-AFE2-9E7D273AB18B}" type="presOf" srcId="{0FAFA031-6BD0-4EED-9CD0-52D8060966F0}" destId="{52265756-D1E8-4A09-B061-5390D17BC640}" srcOrd="0" destOrd="1" presId="urn:microsoft.com/office/officeart/2005/8/layout/list1"/>
    <dgm:cxn modelId="{6158C093-5716-4788-AD28-A846685F7111}" type="presOf" srcId="{6D7C2B89-B422-490F-8E19-09E7BF7214DF}" destId="{86ABD689-15B3-4A6A-A713-F1B26426B87D}" srcOrd="0" destOrd="0" presId="urn:microsoft.com/office/officeart/2005/8/layout/list1"/>
    <dgm:cxn modelId="{A5BC5D95-F693-4520-98C2-B7973376C0D6}" type="presOf" srcId="{2A745513-5EBD-4A01-8EAA-114015CDC27F}" destId="{5E77A3AD-DCC0-42B1-A315-BDBE03856D9B}" srcOrd="0" destOrd="0" presId="urn:microsoft.com/office/officeart/2005/8/layout/list1"/>
    <dgm:cxn modelId="{881307A9-CEFB-4214-848B-300CBB7EF557}" type="presOf" srcId="{6D7C2B89-B422-490F-8E19-09E7BF7214DF}" destId="{9319B02E-4725-4317-972B-C02E16E599F4}" srcOrd="1" destOrd="0" presId="urn:microsoft.com/office/officeart/2005/8/layout/list1"/>
    <dgm:cxn modelId="{F5DDC9B1-FF2D-49A6-BC8A-B4806E056DF6}" srcId="{11DDD9CB-575D-49CF-9C11-6C4C2312312F}" destId="{A684FA8C-FFE6-4258-B39A-EEA537747384}" srcOrd="0" destOrd="0" parTransId="{945BF89A-2A5D-4738-9BA4-006AC71062F2}" sibTransId="{9FA529E7-DA9F-4127-ADF9-CD02A8F7ED28}"/>
    <dgm:cxn modelId="{39E7D9B4-7210-47A3-BB74-D07B330FC7FB}" type="presOf" srcId="{B1C0F4E9-CBD8-4995-9701-0C0BA86A0F48}" destId="{3CD7974B-DC17-4E8A-9B2B-1887BDBF087E}" srcOrd="1" destOrd="0" presId="urn:microsoft.com/office/officeart/2005/8/layout/list1"/>
    <dgm:cxn modelId="{08BE0AC8-9320-4033-B17E-D3B69A107764}" type="presOf" srcId="{544AFE63-F208-451D-8E75-8640E2438FB3}" destId="{C3D76F5F-D58A-4DE8-819F-9DD6380BC377}" srcOrd="0" destOrd="1" presId="urn:microsoft.com/office/officeart/2005/8/layout/list1"/>
    <dgm:cxn modelId="{6DEDF9E3-C769-4FF9-ACE5-E002D3C3DBA3}" type="presOf" srcId="{11DDD9CB-575D-49CF-9C11-6C4C2312312F}" destId="{4F1F7C7F-8664-4281-BB93-087652C710DF}" srcOrd="0" destOrd="0" presId="urn:microsoft.com/office/officeart/2005/8/layout/list1"/>
    <dgm:cxn modelId="{6224BDF4-BD88-4178-A03F-082BCD13CBD8}" srcId="{6D7C2B89-B422-490F-8E19-09E7BF7214DF}" destId="{D6216DA2-B7CA-4B51-B732-84AA346FCA1F}" srcOrd="0" destOrd="0" parTransId="{310603B2-52C3-474C-95A8-69B70704168F}" sibTransId="{F16ACEEA-A854-43EC-B2E3-4C1DD82AA788}"/>
    <dgm:cxn modelId="{F8DF56F5-0FC4-47E5-8172-D15F537CC608}" type="presOf" srcId="{11DDD9CB-575D-49CF-9C11-6C4C2312312F}" destId="{E7289D98-74CF-42FC-A2A6-B0797D127900}" srcOrd="1" destOrd="0" presId="urn:microsoft.com/office/officeart/2005/8/layout/list1"/>
    <dgm:cxn modelId="{54CBE8F7-E7F5-40C9-A8BF-0C28A2CCEBD9}" srcId="{97D0383A-9260-4EA4-BB69-4671C17F7AB5}" destId="{95DE603E-C25E-4BD5-ABDF-A3CBE27F9AA9}" srcOrd="0" destOrd="0" parTransId="{D04F28AB-E986-4480-A1C0-3F3E0E920310}" sibTransId="{AAFFFAD2-B354-489E-B5A7-18BB2DEC43BB}"/>
    <dgm:cxn modelId="{2754C2F9-8AB4-44B3-956B-A6AF79BB4F33}" type="presOf" srcId="{B1C0F4E9-CBD8-4995-9701-0C0BA86A0F48}" destId="{ED566BC3-E2B9-455A-BBA7-0FD67D04F7B2}" srcOrd="0" destOrd="0" presId="urn:microsoft.com/office/officeart/2005/8/layout/list1"/>
    <dgm:cxn modelId="{C487D55E-33E5-4DEE-9769-F9C6D1D35722}" type="presParOf" srcId="{F10BA4E0-48FD-488F-83E5-A0A04669383B}" destId="{096F7398-0B94-420C-B32D-F2E9794EB826}" srcOrd="0" destOrd="0" presId="urn:microsoft.com/office/officeart/2005/8/layout/list1"/>
    <dgm:cxn modelId="{FD4B537C-6623-458B-9018-C981B272BBF4}" type="presParOf" srcId="{096F7398-0B94-420C-B32D-F2E9794EB826}" destId="{86ABD689-15B3-4A6A-A713-F1B26426B87D}" srcOrd="0" destOrd="0" presId="urn:microsoft.com/office/officeart/2005/8/layout/list1"/>
    <dgm:cxn modelId="{2EC1CD8A-A8CB-4F43-980B-045EED3FB468}" type="presParOf" srcId="{096F7398-0B94-420C-B32D-F2E9794EB826}" destId="{9319B02E-4725-4317-972B-C02E16E599F4}" srcOrd="1" destOrd="0" presId="urn:microsoft.com/office/officeart/2005/8/layout/list1"/>
    <dgm:cxn modelId="{8BE89EFC-DFE8-4146-BA92-B461303C73C0}" type="presParOf" srcId="{F10BA4E0-48FD-488F-83E5-A0A04669383B}" destId="{6C06C5DA-6834-486C-94AC-421E16EEBFC9}" srcOrd="1" destOrd="0" presId="urn:microsoft.com/office/officeart/2005/8/layout/list1"/>
    <dgm:cxn modelId="{BD68A00D-DA31-4AEB-B59B-F4B0D7B64D4F}" type="presParOf" srcId="{F10BA4E0-48FD-488F-83E5-A0A04669383B}" destId="{52265756-D1E8-4A09-B061-5390D17BC640}" srcOrd="2" destOrd="0" presId="urn:microsoft.com/office/officeart/2005/8/layout/list1"/>
    <dgm:cxn modelId="{454F053E-234F-41FF-9DF6-3B0FB865F98D}" type="presParOf" srcId="{F10BA4E0-48FD-488F-83E5-A0A04669383B}" destId="{8C361EEA-4F0D-4CF0-8A31-EC206488061C}" srcOrd="3" destOrd="0" presId="urn:microsoft.com/office/officeart/2005/8/layout/list1"/>
    <dgm:cxn modelId="{4775C9B4-80B4-4DF4-A17D-106E078A3987}" type="presParOf" srcId="{F10BA4E0-48FD-488F-83E5-A0A04669383B}" destId="{17F72013-3A38-4DB7-997E-7DDD29074456}" srcOrd="4" destOrd="0" presId="urn:microsoft.com/office/officeart/2005/8/layout/list1"/>
    <dgm:cxn modelId="{8064DEAE-105B-4E7A-AE21-C36BC2C9492C}" type="presParOf" srcId="{17F72013-3A38-4DB7-997E-7DDD29074456}" destId="{F9E615D1-5215-449A-8427-3217A2C225BF}" srcOrd="0" destOrd="0" presId="urn:microsoft.com/office/officeart/2005/8/layout/list1"/>
    <dgm:cxn modelId="{9EFB6E1C-8BA9-4CBB-AF3C-CD828F310BB7}" type="presParOf" srcId="{17F72013-3A38-4DB7-997E-7DDD29074456}" destId="{49609314-A2B1-4894-B9E1-4A269FD3F55B}" srcOrd="1" destOrd="0" presId="urn:microsoft.com/office/officeart/2005/8/layout/list1"/>
    <dgm:cxn modelId="{04A3109D-F8E4-4944-9677-378AA9DA386D}" type="presParOf" srcId="{F10BA4E0-48FD-488F-83E5-A0A04669383B}" destId="{71D39385-4DD4-43DD-A111-DFB82D8BB8B6}" srcOrd="5" destOrd="0" presId="urn:microsoft.com/office/officeart/2005/8/layout/list1"/>
    <dgm:cxn modelId="{A900CFD0-ADB7-44F4-9BE1-763A23769DBD}" type="presParOf" srcId="{F10BA4E0-48FD-488F-83E5-A0A04669383B}" destId="{C3D76F5F-D58A-4DE8-819F-9DD6380BC377}" srcOrd="6" destOrd="0" presId="urn:microsoft.com/office/officeart/2005/8/layout/list1"/>
    <dgm:cxn modelId="{7F215AC7-193A-4C44-9DAC-553146A5CF51}" type="presParOf" srcId="{F10BA4E0-48FD-488F-83E5-A0A04669383B}" destId="{EAAB25FA-B74E-44CD-B911-5A08680C0F32}" srcOrd="7" destOrd="0" presId="urn:microsoft.com/office/officeart/2005/8/layout/list1"/>
    <dgm:cxn modelId="{4EC46308-C32A-45D2-A89D-B1876930F00A}" type="presParOf" srcId="{F10BA4E0-48FD-488F-83E5-A0A04669383B}" destId="{D6C3D560-6E93-4D43-8E36-F69858B2DE3B}" srcOrd="8" destOrd="0" presId="urn:microsoft.com/office/officeart/2005/8/layout/list1"/>
    <dgm:cxn modelId="{4D5B9A79-3AE0-4D50-BD67-110BAADEBBF4}" type="presParOf" srcId="{D6C3D560-6E93-4D43-8E36-F69858B2DE3B}" destId="{4F1F7C7F-8664-4281-BB93-087652C710DF}" srcOrd="0" destOrd="0" presId="urn:microsoft.com/office/officeart/2005/8/layout/list1"/>
    <dgm:cxn modelId="{8D110703-4A14-4F6F-B512-C8F63AF69B65}" type="presParOf" srcId="{D6C3D560-6E93-4D43-8E36-F69858B2DE3B}" destId="{E7289D98-74CF-42FC-A2A6-B0797D127900}" srcOrd="1" destOrd="0" presId="urn:microsoft.com/office/officeart/2005/8/layout/list1"/>
    <dgm:cxn modelId="{6ED1E7D4-5080-4015-AFAF-90646950F89A}" type="presParOf" srcId="{F10BA4E0-48FD-488F-83E5-A0A04669383B}" destId="{6CD1ED90-7984-435D-AD5E-E803EE76FE23}" srcOrd="9" destOrd="0" presId="urn:microsoft.com/office/officeart/2005/8/layout/list1"/>
    <dgm:cxn modelId="{6F0127A2-76DD-4297-82C4-1CEA6DA15603}" type="presParOf" srcId="{F10BA4E0-48FD-488F-83E5-A0A04669383B}" destId="{D4E6F4B9-EA59-439B-A198-7964F17441CD}" srcOrd="10" destOrd="0" presId="urn:microsoft.com/office/officeart/2005/8/layout/list1"/>
    <dgm:cxn modelId="{6091D057-8400-41B0-BF23-22A094B5F2F1}" type="presParOf" srcId="{F10BA4E0-48FD-488F-83E5-A0A04669383B}" destId="{16DC2433-DC74-4D38-BBF4-FCD383C0D43D}" srcOrd="11" destOrd="0" presId="urn:microsoft.com/office/officeart/2005/8/layout/list1"/>
    <dgm:cxn modelId="{73C153E0-5C4C-4F90-8AEC-6641751A4A91}" type="presParOf" srcId="{F10BA4E0-48FD-488F-83E5-A0A04669383B}" destId="{94D32A12-5B56-4814-9537-5044D7E6D0B2}" srcOrd="12" destOrd="0" presId="urn:microsoft.com/office/officeart/2005/8/layout/list1"/>
    <dgm:cxn modelId="{C3FE15E4-3C11-4F43-8C8F-2E77A1FDD394}" type="presParOf" srcId="{94D32A12-5B56-4814-9537-5044D7E6D0B2}" destId="{ED566BC3-E2B9-455A-BBA7-0FD67D04F7B2}" srcOrd="0" destOrd="0" presId="urn:microsoft.com/office/officeart/2005/8/layout/list1"/>
    <dgm:cxn modelId="{43519103-B875-412A-B3A9-6FF2E67032A5}" type="presParOf" srcId="{94D32A12-5B56-4814-9537-5044D7E6D0B2}" destId="{3CD7974B-DC17-4E8A-9B2B-1887BDBF087E}" srcOrd="1" destOrd="0" presId="urn:microsoft.com/office/officeart/2005/8/layout/list1"/>
    <dgm:cxn modelId="{886F8D22-F4F1-4DF5-8853-ABC2AFB60E32}" type="presParOf" srcId="{F10BA4E0-48FD-488F-83E5-A0A04669383B}" destId="{2B11FB61-D2DB-4B88-AFBD-0804640FBD09}" srcOrd="13" destOrd="0" presId="urn:microsoft.com/office/officeart/2005/8/layout/list1"/>
    <dgm:cxn modelId="{B23C3B2E-278D-461F-9AD8-4AAEA5389C45}" type="presParOf" srcId="{F10BA4E0-48FD-488F-83E5-A0A04669383B}" destId="{5E77A3AD-DCC0-42B1-A315-BDBE03856D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6A5AF-AF68-4320-AF52-F9FE8C7F41C8}">
      <dsp:nvSpPr>
        <dsp:cNvPr id="0" name=""/>
        <dsp:cNvSpPr/>
      </dsp:nvSpPr>
      <dsp:spPr>
        <a:xfrm>
          <a:off x="0" y="525186"/>
          <a:ext cx="6620255" cy="210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05" tIns="479044" rIns="51380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Precision: 97%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Recall: 95%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F1-Score: 96%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ROC-AUC: 0.99</a:t>
          </a:r>
          <a:endParaRPr lang="en-US" sz="2300" kern="1200" dirty="0"/>
        </a:p>
      </dsp:txBody>
      <dsp:txXfrm>
        <a:off x="0" y="525186"/>
        <a:ext cx="6620255" cy="2101050"/>
      </dsp:txXfrm>
    </dsp:sp>
    <dsp:sp modelId="{6CC0339F-1226-421A-8B68-7D67E29EA9DA}">
      <dsp:nvSpPr>
        <dsp:cNvPr id="0" name=""/>
        <dsp:cNvSpPr/>
      </dsp:nvSpPr>
      <dsp:spPr>
        <a:xfrm>
          <a:off x="331012" y="185706"/>
          <a:ext cx="4634179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Random Forest Classification</a:t>
          </a:r>
          <a:r>
            <a:rPr lang="en-IN" sz="2300" kern="1200" dirty="0"/>
            <a:t>:</a:t>
          </a:r>
          <a:endParaRPr lang="en-US" sz="2300" kern="1200" dirty="0"/>
        </a:p>
      </dsp:txBody>
      <dsp:txXfrm>
        <a:off x="364156" y="218850"/>
        <a:ext cx="4567891" cy="612672"/>
      </dsp:txXfrm>
    </dsp:sp>
    <dsp:sp modelId="{D8A0AB3B-A86E-4DC5-94D7-76D751F46B6A}">
      <dsp:nvSpPr>
        <dsp:cNvPr id="0" name=""/>
        <dsp:cNvSpPr/>
      </dsp:nvSpPr>
      <dsp:spPr>
        <a:xfrm>
          <a:off x="0" y="3089916"/>
          <a:ext cx="6620255" cy="210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05" tIns="479044" rIns="51380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Precision: 94%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Recall: 97%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F1-Score: 96%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ROC-AUC: 0.95</a:t>
          </a:r>
          <a:endParaRPr lang="en-US" sz="2300" kern="1200" dirty="0"/>
        </a:p>
      </dsp:txBody>
      <dsp:txXfrm>
        <a:off x="0" y="3089916"/>
        <a:ext cx="6620255" cy="2101050"/>
      </dsp:txXfrm>
    </dsp:sp>
    <dsp:sp modelId="{E179B405-3631-4521-B8C6-06FE66EEFCC3}">
      <dsp:nvSpPr>
        <dsp:cNvPr id="0" name=""/>
        <dsp:cNvSpPr/>
      </dsp:nvSpPr>
      <dsp:spPr>
        <a:xfrm>
          <a:off x="331012" y="2750436"/>
          <a:ext cx="4634179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Decision Tree Classification</a:t>
          </a:r>
          <a:r>
            <a:rPr lang="en-IN" sz="2300" kern="1200"/>
            <a:t>:</a:t>
          </a:r>
          <a:endParaRPr lang="en-US" sz="2300" kern="1200"/>
        </a:p>
      </dsp:txBody>
      <dsp:txXfrm>
        <a:off x="364156" y="2783580"/>
        <a:ext cx="4567891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65756-D1E8-4A09-B061-5390D17BC640}">
      <dsp:nvSpPr>
        <dsp:cNvPr id="0" name=""/>
        <dsp:cNvSpPr/>
      </dsp:nvSpPr>
      <dsp:spPr>
        <a:xfrm>
          <a:off x="0" y="414305"/>
          <a:ext cx="7501128" cy="874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171" tIns="312420" rIns="5821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Implement 24-hour complaint resolution guarantee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Develop post-resolution satisfaction tracking </a:t>
          </a:r>
          <a:endParaRPr lang="en-US" sz="1500" kern="1200"/>
        </a:p>
      </dsp:txBody>
      <dsp:txXfrm>
        <a:off x="0" y="414305"/>
        <a:ext cx="7501128" cy="874125"/>
      </dsp:txXfrm>
    </dsp:sp>
    <dsp:sp modelId="{9319B02E-4725-4317-972B-C02E16E599F4}">
      <dsp:nvSpPr>
        <dsp:cNvPr id="0" name=""/>
        <dsp:cNvSpPr/>
      </dsp:nvSpPr>
      <dsp:spPr>
        <a:xfrm>
          <a:off x="375056" y="192905"/>
          <a:ext cx="525078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7" tIns="0" rIns="19846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1. Complaint Resolution Enhancement</a:t>
          </a:r>
          <a:r>
            <a:rPr lang="en-US" sz="1500" b="0" i="0" kern="1200" baseline="0" dirty="0"/>
            <a:t> </a:t>
          </a:r>
          <a:endParaRPr lang="en-US" sz="1500" kern="1200" dirty="0"/>
        </a:p>
      </dsp:txBody>
      <dsp:txXfrm>
        <a:off x="396672" y="214521"/>
        <a:ext cx="5207557" cy="399568"/>
      </dsp:txXfrm>
    </dsp:sp>
    <dsp:sp modelId="{C3D76F5F-D58A-4DE8-819F-9DD6380BC377}">
      <dsp:nvSpPr>
        <dsp:cNvPr id="0" name=""/>
        <dsp:cNvSpPr/>
      </dsp:nvSpPr>
      <dsp:spPr>
        <a:xfrm>
          <a:off x="0" y="1590830"/>
          <a:ext cx="7501128" cy="874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171" tIns="312420" rIns="5821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Create targeted offers for customers with &lt;2500 seconds monthly usage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Develop service packages optimized for low-usage customers </a:t>
          </a:r>
          <a:endParaRPr lang="en-US" sz="1500" kern="1200"/>
        </a:p>
      </dsp:txBody>
      <dsp:txXfrm>
        <a:off x="0" y="1590830"/>
        <a:ext cx="7501128" cy="874125"/>
      </dsp:txXfrm>
    </dsp:sp>
    <dsp:sp modelId="{49609314-A2B1-4894-B9E1-4A269FD3F55B}">
      <dsp:nvSpPr>
        <dsp:cNvPr id="0" name=""/>
        <dsp:cNvSpPr/>
      </dsp:nvSpPr>
      <dsp:spPr>
        <a:xfrm>
          <a:off x="375056" y="1369431"/>
          <a:ext cx="525078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7" tIns="0" rIns="19846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2. Usage-Based Interventions</a:t>
          </a:r>
          <a:r>
            <a:rPr lang="en-US" sz="1500" b="0" i="0" kern="1200" baseline="0"/>
            <a:t> </a:t>
          </a:r>
          <a:endParaRPr lang="en-US" sz="1500" kern="1200"/>
        </a:p>
      </dsp:txBody>
      <dsp:txXfrm>
        <a:off x="396672" y="1391047"/>
        <a:ext cx="5207557" cy="399568"/>
      </dsp:txXfrm>
    </dsp:sp>
    <dsp:sp modelId="{D4E6F4B9-EA59-439B-A198-7964F17441CD}">
      <dsp:nvSpPr>
        <dsp:cNvPr id="0" name=""/>
        <dsp:cNvSpPr/>
      </dsp:nvSpPr>
      <dsp:spPr>
        <a:xfrm>
          <a:off x="0" y="2767356"/>
          <a:ext cx="7501128" cy="874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171" tIns="312420" rIns="5821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Deploy special retention offers at months 10-15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Implement loyalty rewards at 12, 24, and 36-month milestones </a:t>
          </a:r>
          <a:endParaRPr lang="en-US" sz="1500" kern="1200"/>
        </a:p>
      </dsp:txBody>
      <dsp:txXfrm>
        <a:off x="0" y="2767356"/>
        <a:ext cx="7501128" cy="874125"/>
      </dsp:txXfrm>
    </dsp:sp>
    <dsp:sp modelId="{E7289D98-74CF-42FC-A2A6-B0797D127900}">
      <dsp:nvSpPr>
        <dsp:cNvPr id="0" name=""/>
        <dsp:cNvSpPr/>
      </dsp:nvSpPr>
      <dsp:spPr>
        <a:xfrm>
          <a:off x="375056" y="2545956"/>
          <a:ext cx="525078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7" tIns="0" rIns="19846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3. Subscription Milestone Program</a:t>
          </a:r>
          <a:r>
            <a:rPr lang="en-US" sz="1500" b="0" i="0" kern="1200" baseline="0"/>
            <a:t> </a:t>
          </a:r>
          <a:endParaRPr lang="en-US" sz="1500" kern="1200"/>
        </a:p>
      </dsp:txBody>
      <dsp:txXfrm>
        <a:off x="396672" y="2567572"/>
        <a:ext cx="5207557" cy="399568"/>
      </dsp:txXfrm>
    </dsp:sp>
    <dsp:sp modelId="{5E77A3AD-DCC0-42B1-A315-BDBE03856D9B}">
      <dsp:nvSpPr>
        <dsp:cNvPr id="0" name=""/>
        <dsp:cNvSpPr/>
      </dsp:nvSpPr>
      <dsp:spPr>
        <a:xfrm>
          <a:off x="0" y="3943881"/>
          <a:ext cx="7501128" cy="874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2171" tIns="312420" rIns="5821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Review contractual vs. pay-as-you-go performance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Develop guided migration paths between plans</a:t>
          </a:r>
          <a:endParaRPr lang="en-US" sz="1500" kern="1200"/>
        </a:p>
      </dsp:txBody>
      <dsp:txXfrm>
        <a:off x="0" y="3943881"/>
        <a:ext cx="7501128" cy="874125"/>
      </dsp:txXfrm>
    </dsp:sp>
    <dsp:sp modelId="{3CD7974B-DC17-4E8A-9B2B-1887BDBF087E}">
      <dsp:nvSpPr>
        <dsp:cNvPr id="0" name=""/>
        <dsp:cNvSpPr/>
      </dsp:nvSpPr>
      <dsp:spPr>
        <a:xfrm>
          <a:off x="375056" y="3722481"/>
          <a:ext cx="5250789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67" tIns="0" rIns="19846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4. Tariff Plan Optimization</a:t>
          </a:r>
          <a:r>
            <a:rPr lang="en-US" sz="1500" b="0" i="0" kern="1200" baseline="0"/>
            <a:t> </a:t>
          </a:r>
          <a:endParaRPr lang="en-US" sz="1500" kern="1200"/>
        </a:p>
      </dsp:txBody>
      <dsp:txXfrm>
        <a:off x="396672" y="3744097"/>
        <a:ext cx="5207557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8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2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14424-2106-2240-6692-76E3FFE79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846" y="978407"/>
            <a:ext cx="4358503" cy="313794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Telecom Customer Churn Analysis</a:t>
            </a:r>
            <a:endParaRPr lang="en-IN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E1425-CD13-A0C6-33B9-576DACB24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344" y="4469641"/>
            <a:ext cx="4358503" cy="1376976"/>
          </a:xfrm>
        </p:spPr>
        <p:txBody>
          <a:bodyPr anchor="b">
            <a:normAutofit/>
          </a:bodyPr>
          <a:lstStyle/>
          <a:p>
            <a:r>
              <a:rPr lang="en-US"/>
              <a:t>- Sanskriti Rai</a:t>
            </a:r>
            <a:endParaRPr lang="en-IN"/>
          </a:p>
        </p:txBody>
      </p:sp>
      <p:pic>
        <p:nvPicPr>
          <p:cNvPr id="4" name="Picture 3" descr="A low poly orange and white background&#10;&#10;AI-generated content may be incorrect.">
            <a:extLst>
              <a:ext uri="{FF2B5EF4-FFF2-40B4-BE49-F238E27FC236}">
                <a16:creationId xmlns:a16="http://schemas.microsoft.com/office/drawing/2014/main" id="{5D63FF6D-86E6-643E-A86F-CA3FFF19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530" b="-1"/>
          <a:stretch/>
        </p:blipFill>
        <p:spPr>
          <a:xfrm>
            <a:off x="535521" y="508090"/>
            <a:ext cx="6323740" cy="574537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BFCFD-53F8-F345-1649-19CDFD4F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4262B-EA5A-335D-CB66-10C089DA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Customer Segmentation (K-Means)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3FA92-C2D6-30B2-BE6B-8E596663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43" y="1269631"/>
            <a:ext cx="5599346" cy="405952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11EBC-C9E9-3344-2765-8E7AD8361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3 Distinct Customer Segments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High-Value Users</a:t>
            </a:r>
            <a:r>
              <a:rPr lang="en-US" dirty="0"/>
              <a:t>: High usage, few complaints, long subscriptions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At-Risk Users</a:t>
            </a:r>
            <a:r>
              <a:rPr lang="en-US" dirty="0"/>
              <a:t>: Low usage, higher complaints, shorter subscriptions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Moderate Users</a:t>
            </a:r>
            <a:r>
              <a:rPr lang="en-US" dirty="0"/>
              <a:t>: Medium usage, varied complaint levels</a:t>
            </a:r>
          </a:p>
        </p:txBody>
      </p:sp>
    </p:spTree>
    <p:extLst>
      <p:ext uri="{BB962C8B-B14F-4D97-AF65-F5344CB8AC3E}">
        <p14:creationId xmlns:p14="http://schemas.microsoft.com/office/powerpoint/2010/main" val="188114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96045-8014-497F-C882-122E2CC05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03A01-314F-1552-C6EE-E04735BC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IN" b="1"/>
              <a:t>Machine Learning Performance</a:t>
            </a:r>
            <a:endParaRPr lang="en-IN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2BCA0B1-A8F9-B06A-D9AE-6BEB358D6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86564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27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6FD23-BC17-8216-31F6-BC4FEE820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7925F5-03DA-D4D0-803C-1BFE6FDC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IN" dirty="0"/>
              <a:t>Feature Importance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BE972-B191-5806-1953-A54BD34E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21689"/>
            <a:ext cx="4959823" cy="401072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70693-19D7-04A6-B5E9-012CC51C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Top Churn Predictors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Status (0.21) - Active/Non-active status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Complaints (0.14) - Customer complaint history</a:t>
            </a:r>
          </a:p>
          <a:p>
            <a:pPr>
              <a:buFont typeface="+mj-lt"/>
              <a:buAutoNum type="arabicPeriod"/>
            </a:pPr>
            <a:r>
              <a:rPr lang="en-US" dirty="0"/>
              <a:t>Frequency of Use (0.08) - Call volume</a:t>
            </a:r>
          </a:p>
          <a:p>
            <a:pPr>
              <a:buFont typeface="+mj-lt"/>
              <a:buAutoNum type="arabicPeriod"/>
            </a:pPr>
            <a:r>
              <a:rPr lang="en-US" dirty="0"/>
              <a:t>Seconds of Use (0.07) - Call duration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Subscription Length (0.07) - Tenure</a:t>
            </a:r>
          </a:p>
        </p:txBody>
      </p:sp>
    </p:spTree>
    <p:extLst>
      <p:ext uri="{BB962C8B-B14F-4D97-AF65-F5344CB8AC3E}">
        <p14:creationId xmlns:p14="http://schemas.microsoft.com/office/powerpoint/2010/main" val="251773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5D02B-16A5-18E9-4D69-43E37888F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4B89A-A7D2-D4DC-EDDC-3A320A2B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IN" dirty="0"/>
              <a:t>Risk Segmentation 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F7468-5EDA-C963-573C-5F230F2D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98" y="337269"/>
            <a:ext cx="3852239" cy="618346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3860D-4AEC-DE37-29A7-34954BDE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Customer Risk Categories for First 50 Rows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Risk</a:t>
            </a:r>
            <a:r>
              <a:rPr lang="en-US" dirty="0"/>
              <a:t> (&gt;75% churn probability): Immediate intervention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Medium Risk</a:t>
            </a:r>
            <a:r>
              <a:rPr lang="en-US" dirty="0"/>
              <a:t> (25-75% churn probability): Proactive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 Risk</a:t>
            </a:r>
            <a:r>
              <a:rPr lang="en-US" dirty="0"/>
              <a:t> (&lt;25% churn probability): Value enhancement</a:t>
            </a:r>
          </a:p>
        </p:txBody>
      </p:sp>
    </p:spTree>
    <p:extLst>
      <p:ext uri="{BB962C8B-B14F-4D97-AF65-F5344CB8AC3E}">
        <p14:creationId xmlns:p14="http://schemas.microsoft.com/office/powerpoint/2010/main" val="206874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7B52E-1454-4C07-ED6F-A771BDAD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333AF2-B06E-8EC5-9579-B7CCCEE6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IN" sz="2500"/>
              <a:t>Actionable Recommendations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Rectangle 3">
            <a:extLst>
              <a:ext uri="{FF2B5EF4-FFF2-40B4-BE49-F238E27FC236}">
                <a16:creationId xmlns:a16="http://schemas.microsoft.com/office/drawing/2014/main" id="{E26EEF82-967F-0568-31E9-7BF901D11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927599"/>
              </p:ext>
            </p:extLst>
          </p:nvPr>
        </p:nvGraphicFramePr>
        <p:xfrm>
          <a:off x="4194048" y="978408"/>
          <a:ext cx="750112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08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529B9-C4AE-7E8F-E766-30A28072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24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IN"/>
              <a:t>Predictive Analytics &amp; Strategic Insights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Call center">
            <a:extLst>
              <a:ext uri="{FF2B5EF4-FFF2-40B4-BE49-F238E27FC236}">
                <a16:creationId xmlns:a16="http://schemas.microsoft.com/office/drawing/2014/main" id="{C457B738-66DB-5C35-033A-C9B3A4F8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9" y="976160"/>
            <a:ext cx="4454725" cy="44547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F580-184A-4683-3862-D20ECF30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248" y="2578608"/>
            <a:ext cx="6263640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Analyze and predict customer churn in telecom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</a:t>
            </a:r>
            <a:r>
              <a:rPr lang="en-US" dirty="0"/>
              <a:t>: Customer behavior and service usage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Value</a:t>
            </a:r>
            <a:r>
              <a:rPr lang="en-US" dirty="0"/>
              <a:t>: Identify at-risk customers and develop targeted retention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63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E690-C626-80C4-167F-731D8CDC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102352" cy="1664208"/>
          </a:xfrm>
        </p:spPr>
        <p:txBody>
          <a:bodyPr>
            <a:normAutofit/>
          </a:bodyPr>
          <a:lstStyle/>
          <a:p>
            <a:r>
              <a:rPr lang="en-IN" sz="4100" b="1"/>
              <a:t>Dataset Description</a:t>
            </a:r>
            <a:br>
              <a:rPr lang="en-IN" sz="4100" b="1"/>
            </a:br>
            <a:endParaRPr lang="en-IN" sz="41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5622" y="612648"/>
            <a:ext cx="551383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A73DA5CE-3211-1D12-8D94-2FB85D7A3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813" y="2459737"/>
            <a:ext cx="3511296" cy="3511296"/>
          </a:xfrm>
          <a:prstGeom prst="rect">
            <a:avLst/>
          </a:prstGeom>
        </p:spPr>
      </p:pic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4B17833-AD34-4E4D-5C78-48AA2E52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056" y="978408"/>
            <a:ext cx="5504688" cy="5367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Anonymous Customer ID</a:t>
            </a:r>
            <a:r>
              <a:rPr lang="en-US" sz="1500"/>
              <a:t>: Unique identifier for each customer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Call Failures</a:t>
            </a:r>
            <a:r>
              <a:rPr lang="en-US" sz="1500"/>
              <a:t>: Number of dropped/failed calls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Complains</a:t>
            </a:r>
            <a:r>
              <a:rPr lang="en-US" sz="1500"/>
              <a:t>: Binary (0: No complaint, 1: Complaint)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Subscription Length</a:t>
            </a:r>
            <a:r>
              <a:rPr lang="en-US" sz="1500"/>
              <a:t>: Total months of subscription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Charge Amount</a:t>
            </a:r>
            <a:r>
              <a:rPr lang="en-US" sz="1500"/>
              <a:t>: Ordinal (0: Lowest, 9: Highest)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Seconds of Use</a:t>
            </a:r>
            <a:r>
              <a:rPr lang="en-US" sz="1500"/>
              <a:t>: Total duration of calls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Frequency of Use</a:t>
            </a:r>
            <a:r>
              <a:rPr lang="en-US" sz="1500"/>
              <a:t>: Total number of calls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Frequency of SMS</a:t>
            </a:r>
            <a:r>
              <a:rPr lang="en-US" sz="1500"/>
              <a:t>: Total number of text messages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Distinct Called Numbers</a:t>
            </a:r>
            <a:r>
              <a:rPr lang="en-US" sz="1500"/>
              <a:t>: Unique numbers called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Age Group</a:t>
            </a:r>
            <a:r>
              <a:rPr lang="en-US" sz="1500"/>
              <a:t>: Ordinal (1: Younger, 5: Older)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Tariff Plan</a:t>
            </a:r>
            <a:r>
              <a:rPr lang="en-US" sz="1500"/>
              <a:t>: Binary (1: Pay-as-you-go, 2: Contractual)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Status</a:t>
            </a:r>
            <a:r>
              <a:rPr lang="en-US" sz="1500"/>
              <a:t>: Binary (1: Active, 2: Non-active)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Customer Value</a:t>
            </a:r>
            <a:r>
              <a:rPr lang="en-US" sz="1500"/>
              <a:t>: Calculated customer value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Churn</a:t>
            </a:r>
            <a:r>
              <a:rPr lang="en-US" sz="1500"/>
              <a:t>: Binary (0: Retained, 1: Churned) - Target variable</a:t>
            </a:r>
          </a:p>
          <a:p>
            <a:pPr>
              <a:lnSpc>
                <a:spcPct val="100000"/>
              </a:lnSpc>
            </a:pPr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49809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A5D21-62E6-A0B0-099F-7B637D8FF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28663-9BB3-B290-147F-8FF9AB97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IN" dirty="0"/>
              <a:t>Data Exploration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D45D7B8-8A8B-7F7A-B579-65D4B7BB4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3912" y="2578608"/>
            <a:ext cx="5513832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Balanced dataset of telecom customers (695 non-churned, 495 churned)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SQL database creation for aggregation queries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Key metrics tracked: </a:t>
            </a:r>
            <a:endParaRPr lang="en-US" altLang="en-US"/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Customer value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Subscription length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Usage patterns (seconds of use)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Complaints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Call failures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Service usage frequency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925F8D-2EB7-EE0F-F718-94404FEEEA42}"/>
              </a:ext>
            </a:extLst>
          </p:cNvPr>
          <p:cNvGrpSpPr/>
          <p:nvPr/>
        </p:nvGrpSpPr>
        <p:grpSpPr>
          <a:xfrm>
            <a:off x="1728705" y="508090"/>
            <a:ext cx="2538146" cy="5837919"/>
            <a:chOff x="8677075" y="1475631"/>
            <a:chExt cx="1991003" cy="4579451"/>
          </a:xfrm>
        </p:grpSpPr>
        <p:pic>
          <p:nvPicPr>
            <p:cNvPr id="16" name="Picture 1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67164DAF-D3CF-1A27-42C9-B0DDDE846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7576" y="1475631"/>
              <a:ext cx="1810003" cy="156231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A87670-B183-7C82-E8EA-02C21133773C}"/>
                </a:ext>
              </a:extLst>
            </p:cNvPr>
            <p:cNvCxnSpPr>
              <a:cxnSpLocks/>
            </p:cNvCxnSpPr>
            <p:nvPr/>
          </p:nvCxnSpPr>
          <p:spPr>
            <a:xfrm>
              <a:off x="9672577" y="3321933"/>
              <a:ext cx="0" cy="9375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A screenshot of a calculator&#10;&#10;AI-generated content may be incorrect.">
              <a:extLst>
                <a:ext uri="{FF2B5EF4-FFF2-40B4-BE49-F238E27FC236}">
                  <a16:creationId xmlns:a16="http://schemas.microsoft.com/office/drawing/2014/main" id="{AFC36F8C-D10F-346F-E707-A5BA2D60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7075" y="4416553"/>
              <a:ext cx="1991003" cy="1638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146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A1C335-880A-9244-34DB-598AE0CD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Customer Value vs. Churn</a:t>
            </a:r>
            <a:endParaRPr lang="en-IN" sz="3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5AC51-01CC-ABA0-6511-4D2CDF5D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9" y="1250065"/>
            <a:ext cx="5408404" cy="419151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D6981-C756-0FF6-9339-9FF93E2D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Non-churned customers (0) show significantly higher customer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Churned customers (1) cluster around lower value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value is a strong indicator of retention likelihood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63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788AF-391E-50DA-729A-92FBA6CCB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2EE84E-CC08-379B-49C6-8A318BFF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Subscription Length Patterns</a:t>
            </a:r>
            <a:endParaRPr lang="en-IN" sz="3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EC4CE-A228-B2BB-0F03-C004F45B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0" y="1516284"/>
            <a:ext cx="5659853" cy="356570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A0982A-4310-050A-30DE-B2820ADDC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Early subscription months (5-15) show elevated churn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Peak retention occurs around 35-40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distinct customer lifecycle phases visible in the data</a:t>
            </a:r>
          </a:p>
        </p:txBody>
      </p:sp>
    </p:spTree>
    <p:extLst>
      <p:ext uri="{BB962C8B-B14F-4D97-AF65-F5344CB8AC3E}">
        <p14:creationId xmlns:p14="http://schemas.microsoft.com/office/powerpoint/2010/main" val="123670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DB79D8-2D8E-9C74-30AC-9CAB8CAEE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29D814-9B88-8446-C13A-492BF31F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>
            <a:normAutofit/>
          </a:bodyPr>
          <a:lstStyle/>
          <a:p>
            <a:r>
              <a:rPr lang="en-US" dirty="0"/>
              <a:t>Usage Behavior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25BAC-D3D1-B8EF-D092-BA1D8FFB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20" b="3"/>
          <a:stretch/>
        </p:blipFill>
        <p:spPr>
          <a:xfrm>
            <a:off x="527264" y="377296"/>
            <a:ext cx="5956084" cy="610340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828C9-27D5-4DFF-4C11-1A2FFEF7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Churned customers predominantly show low usage (&lt;2500 seconds)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Non-churned customers display more varied usage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usage (&gt;10,000 seconds) strongly correlates with retention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1E7F0-3F33-08AA-4AB3-F67A6581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C26495-EB03-2E54-9451-8D4BDED2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US" dirty="0"/>
              <a:t>Complaints Impact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5F97A-3411-0F3D-3C50-EAD3600C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511318"/>
            <a:ext cx="4959823" cy="383146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598F6-9BB7-1ACC-C892-649844C9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positive correlation between complaints and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Almost binary relationship - customers with complaints show remarkably higher churn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Critical intervention point for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1638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92432-F30F-A0B5-BC39-F7D3FB8C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2C2EA9-7974-19FD-E462-0793901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IN" dirty="0"/>
              <a:t>Correlation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966B7-CD20-C1D8-07C6-2A132ECC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6" y="761854"/>
            <a:ext cx="6004390" cy="558408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D9DD7D-5E3A-6ED1-EA05-01FD1D79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Strongest Correlations with Churn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Status (0.61)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Complaints (0.49)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Frequency of Use (-0.45)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Value (-0.45)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Seconds of Use (-0.44)</a:t>
            </a:r>
          </a:p>
        </p:txBody>
      </p:sp>
    </p:spTree>
    <p:extLst>
      <p:ext uri="{BB962C8B-B14F-4D97-AF65-F5344CB8AC3E}">
        <p14:creationId xmlns:p14="http://schemas.microsoft.com/office/powerpoint/2010/main" val="172788492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636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Bierstadt</vt:lpstr>
      <vt:lpstr>GestaltVTI</vt:lpstr>
      <vt:lpstr>Telecom Customer Churn Analysis</vt:lpstr>
      <vt:lpstr>Predictive Analytics &amp; Strategic Insights</vt:lpstr>
      <vt:lpstr>Dataset Description </vt:lpstr>
      <vt:lpstr>Data Exploration</vt:lpstr>
      <vt:lpstr>Customer Value vs. Churn</vt:lpstr>
      <vt:lpstr>Subscription Length Patterns</vt:lpstr>
      <vt:lpstr>Usage Behavior</vt:lpstr>
      <vt:lpstr>Complaints Impact</vt:lpstr>
      <vt:lpstr>Correlation Analysis</vt:lpstr>
      <vt:lpstr>Customer Segmentation (K-Means)</vt:lpstr>
      <vt:lpstr>Machine Learning Performance</vt:lpstr>
      <vt:lpstr>Feature Importance</vt:lpstr>
      <vt:lpstr>Risk Segmentation Framework</vt:lpstr>
      <vt:lpstr>Actionable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Sanskriti Rai</dc:creator>
  <cp:lastModifiedBy>Sanskriti Rai</cp:lastModifiedBy>
  <cp:revision>2</cp:revision>
  <dcterms:created xsi:type="dcterms:W3CDTF">2025-04-27T11:23:11Z</dcterms:created>
  <dcterms:modified xsi:type="dcterms:W3CDTF">2025-04-27T13:39:17Z</dcterms:modified>
</cp:coreProperties>
</file>