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45" r:id="rId4"/>
    <p:sldId id="328" r:id="rId5"/>
    <p:sldId id="330" r:id="rId6"/>
    <p:sldId id="331" r:id="rId7"/>
    <p:sldId id="332" r:id="rId8"/>
    <p:sldId id="329" r:id="rId9"/>
    <p:sldId id="327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  <p:sldId id="280" r:id="rId19"/>
    <p:sldId id="341" r:id="rId20"/>
    <p:sldId id="343" r:id="rId21"/>
    <p:sldId id="344" r:id="rId22"/>
    <p:sldId id="32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1C483-2FFE-491D-9DF4-853195817F0F}" type="datetimeFigureOut">
              <a:rPr lang="ru-RU" smtClean="0"/>
              <a:pPr/>
              <a:t>25.10.2019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8DD7-F358-4989-8D43-8288B49016A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4973-9B0F-46F3-888D-8DE2832BDA38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5267-279E-4CD5-9127-EE3A47B27BDA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A83C-45D5-42DA-98CA-2272541D41AD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DA3E-A83C-4FA6-9419-838273FA715B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BA1E-6527-4727-821F-FEBA34E5823C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C457-2189-486C-A9F1-7885A20D8AE8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0433-D3FE-4482-A809-2B0298426B89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9CD-4588-4B74-8F2C-161182B218AD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1204-9638-4346-885F-EBE70537972E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17A6-5F33-4819-8104-33D521108CD3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F0D2-C620-4786-9366-08F9D434D1FB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7D9A-0418-4630-8284-A3D2C0A5ED52}" type="datetime1">
              <a:rPr lang="ru-RU" smtClean="0"/>
              <a:pPr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DD46-A116-4DDE-87D5-096FC6738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rit-lexicon/MWS/issues/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rit-lexicon/MWS/issues/5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anskrit.uohyd.ac.in/scl/" TargetMode="External"/><Relationship Id="rId2" Type="http://schemas.openxmlformats.org/officeDocument/2006/relationships/hyperlink" Target="https://gitlab.inria.fr/huet/Heritage_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nskrit-lexicon/MWS/issues/51" TargetMode="External"/><Relationship Id="rId4" Type="http://schemas.openxmlformats.org/officeDocument/2006/relationships/hyperlink" Target="https://github.com/drdhaval2785/SanskritVer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skrit-lexicon/Cologne/issues/222" TargetMode="External"/><Relationship Id="rId2" Type="http://schemas.openxmlformats.org/officeDocument/2006/relationships/hyperlink" Target="https://github.com/sanskrit-lexicon/Cologne/issues/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nskrit-lexicon/hwnorm1/blob/master/ejf/hwnorm1c/hwnorm1c.txt" TargetMode="External"/><Relationship Id="rId5" Type="http://schemas.openxmlformats.org/officeDocument/2006/relationships/hyperlink" Target="https://github.com/sanskrit-lexicon/MWS/issues/52" TargetMode="External"/><Relationship Id="rId4" Type="http://schemas.openxmlformats.org/officeDocument/2006/relationships/hyperlink" Target="https://github.com/sanskrit-lexicon/MWS/issues/5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dhaval2785/SanskritSpellCheck" TargetMode="External"/><Relationship Id="rId2" Type="http://schemas.openxmlformats.org/officeDocument/2006/relationships/hyperlink" Target="https://github.com/funderburkjim/MWlexn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sanskrit-lexicon/CORRECTIONS/master/sanhw2/sanhw2.tx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skrit-lexicon/MWS/issues/51" TargetMode="External"/><Relationship Id="rId2" Type="http://schemas.openxmlformats.org/officeDocument/2006/relationships/hyperlink" Target="https://github.com/sanskrit-lexicon/MWS/issues/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rit-lexicon/Cologne/issues/18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skrit-lexicon/Cologne/issues/189" TargetMode="External"/><Relationship Id="rId2" Type="http://schemas.openxmlformats.org/officeDocument/2006/relationships/hyperlink" Target="https://www.sanskrit-lexicon.uni-koeln.de/scans/awork/apidev/simple-search/v1.0/list-0.2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skrit-lexicon/Cologne/issues/18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rit-lexicon/Cologne/issues/18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rit-lexicon/Cologne/issues/18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nderburkjim/ScharfSandh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nderburkjim/ScharfSandh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nderburkjim/ScharfSandh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History of Cologne </a:t>
            </a:r>
            <a:b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Digital Lexicons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517232"/>
            <a:ext cx="6400800" cy="1126478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Mārcis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Gasūns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October 2019</a:t>
            </a:r>
          </a:p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gasyoun</a:t>
            </a:r>
            <a:endParaRPr lang="ru-RU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ru-RU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2019: Translitate Greek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transliteration of Greek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(16 out of 34 dictionaries)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2007, 2010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Beta Code to Unicode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Jim Funderburk, Peter Scharf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2010?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Interlinking with Perseus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Jim Funderburk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2015-2019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Proofreading Old Greek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Jim Funderburk, Jonathan Migliori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/>
              <a:t>https://</a:t>
            </a:r>
            <a:r>
              <a:rPr lang="de-DE" dirty="0" smtClean="0">
                <a:solidFill>
                  <a:srgbClr val="FFC000"/>
                </a:solidFill>
              </a:rPr>
              <a:t>www.sanskrit-lexicon.uni-koeln.de/talkMay2008/markingMonier.html</a:t>
            </a:r>
            <a:r>
              <a:rPr lang="de-DE" dirty="0" smtClean="0"/>
              <a:t> 				</a:t>
            </a:r>
            <a:fld id="{3AC3DD46-A116-4DDE-87D5-096FC6738173}" type="slidenum">
              <a:rPr lang="ru-RU" b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algn="l"/>
              <a:t>10</a:t>
            </a:fld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2017: Botanical Terms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recognise and to renew plant names, Linnaean taxonomy changed over time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(15826 cases in 8408 entries in MW)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&lt;bot&gt;Hedysarum_Gangeticum&lt;/bot&gt;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&lt;c&gt;&lt;bot&gt;sesamum&lt;/bot&gt;_grain&lt;/c&gt;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&lt;c&gt;the_flower_of_&lt;abE&gt;Hib&lt;/abE&gt;&lt;bot&gt;Hibiscus&lt;/bot&gt;_&lt;abE&gt;Mut&lt;/abE&gt;&lt;bot&gt;Mutabilis&lt;/bot&gt;&lt;/c&gt;</a:t>
            </a: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hlinkClick r:id="rId2"/>
              </a:rPr>
              <a:t>https://github.com/sanskrit-lexicon/MWS/issues/51</a:t>
            </a:r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2017: Botanical Terms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Mis-markup (surnames coded as plants)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Roxb., Hex., Gaertn., Nees., Schott., Bl., Wall., Benth., Spreng., Willd., Schott.</a:t>
            </a:r>
          </a:p>
          <a:p>
            <a:pPr lvl="2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&lt;bot&gt;Erycibe_Paniculata_Roxb.&lt;/bot&gt;  ---&gt; &lt;bot&gt;Erycibe_Paniculata&lt;/bot&gt;&lt;ls&gt;Roxb.&lt;/ls&gt;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&lt;ls&gt;L.&lt;/ls&gt;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 botanical nomenclature is not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L[exicographer]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Carl Linnaeus.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corrections can generate false positives, work with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allbot1a.txt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has just begun, but stopped rapidly</a:t>
            </a: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https://github.com/sanskrit-lexicon/MWS/issues/51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2017: Verbal Forms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verbal forms databases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Gérard Huet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  <a:hlinkClick r:id="rId2"/>
              </a:rPr>
              <a:t>gitlab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INRIA)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Amba Kulkarni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Uni of Hyderabad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Dhaval Pathel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SanskritVerb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Jim Funderburk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? Oliver Hellwig</a:t>
            </a: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https://github.com/sanskrit-lexicon/MWS/issues/51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2019: Literary Sources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Interlinking with Pāṇini was meant initially</a:t>
            </a: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Cologne interlinking only for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GRA to RV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Turned out we still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do not know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how to resolve all abbreviations of literary sources</a:t>
            </a: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Punctuation between references: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unsolved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 of abbreviations (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mwabbreviations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lv-LV" dirty="0" smtClean="0">
                <a:hlinkClick r:id="rId6"/>
              </a:rPr>
              <a:t>https://github.com/sanskrit-lexicon/hwnorm1/blob/master/ejf/hwnorm1c/hwnorm1c.txt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Cologne 2019: Useful Byproducts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List of all Sanskrit headwords from dictionaries sanhw1.txt &amp; sanhw2.txt</a:t>
            </a:r>
          </a:p>
          <a:p>
            <a:pPr lvl="1"/>
            <a:r>
              <a:rPr lang="de-DE" i="1" dirty="0" smtClean="0"/>
              <a:t>dīpita:dīpita</a:t>
            </a:r>
            <a:r>
              <a:rPr lang="de-DE" dirty="0" smtClean="0"/>
              <a:t>:AP,AP90,MW,MW72,SHS,STC,WIL,YAT</a:t>
            </a:r>
          </a:p>
          <a:p>
            <a:pPr lvl="1"/>
            <a:r>
              <a:rPr lang="de-DE" i="1" dirty="0" smtClean="0"/>
              <a:t>dīpitar:dīpitar</a:t>
            </a:r>
            <a:r>
              <a:rPr lang="de-DE" dirty="0" smtClean="0"/>
              <a:t>:PW,PWG</a:t>
            </a:r>
          </a:p>
          <a:p>
            <a:pPr lvl="1"/>
            <a:r>
              <a:rPr lang="de-DE" i="1" dirty="0" smtClean="0"/>
              <a:t>dīpitā:dīpitā</a:t>
            </a:r>
            <a:r>
              <a:rPr lang="de-DE" dirty="0" smtClean="0"/>
              <a:t>:SKD</a:t>
            </a:r>
          </a:p>
          <a:p>
            <a:pPr lvl="1"/>
            <a:r>
              <a:rPr lang="de-DE" i="1" dirty="0" smtClean="0"/>
              <a:t>dīpitṛ:dīpitṛ:</a:t>
            </a:r>
            <a:r>
              <a:rPr lang="de-DE" dirty="0" smtClean="0"/>
              <a:t>AP,BUR,MW,MW72,SHS,WIL,YAT</a:t>
            </a:r>
          </a:p>
          <a:p>
            <a:pPr lvl="1"/>
            <a:r>
              <a:rPr lang="de-DE" i="1" dirty="0" smtClean="0"/>
              <a:t>dīptaka:dīptaka</a:t>
            </a:r>
            <a:r>
              <a:rPr lang="de-DE" dirty="0" smtClean="0"/>
              <a:t>:MW,MW72,PW,PWG,SHS,WIL,YAT;</a:t>
            </a:r>
            <a:r>
              <a:rPr lang="de-DE" i="1" dirty="0" smtClean="0"/>
              <a:t>dīptakaṃ</a:t>
            </a:r>
            <a:r>
              <a:rPr lang="de-DE" dirty="0" smtClean="0"/>
              <a:t>:SKD;</a:t>
            </a:r>
            <a:r>
              <a:rPr lang="de-DE" i="1" dirty="0" smtClean="0"/>
              <a:t>dīptakaḥ</a:t>
            </a:r>
            <a:r>
              <a:rPr lang="de-DE" dirty="0" smtClean="0"/>
              <a:t>:AP,AP90</a:t>
            </a:r>
            <a:endParaRPr lang="en-US" dirty="0" smtClean="0"/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MW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normalized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grammatical information</a:t>
            </a: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Spellchecking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hyphenation (possible patterns)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lv-LV" dirty="0" smtClean="0">
                <a:hlinkClick r:id="rId4"/>
              </a:rPr>
              <a:t>https://raw.githubusercontent.com/sanskrit-lexicon/CORRECTIONS/master/sanhw2/sanhw2.txt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2017: Misc User Interface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Replica of Printed Fonts for </a:t>
            </a:r>
            <a:r>
              <a:rPr lang="en-US" sz="3600" dirty="0" smtClean="0">
                <a:hlinkClick r:id="rId2"/>
              </a:rPr>
              <a:t>Web Display</a:t>
            </a:r>
            <a:endParaRPr lang="en-US" sz="3600" dirty="0" smtClean="0"/>
          </a:p>
          <a:p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https://github.com/sanskrit-lexicon/MWS/issues/51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PW 2017: Code Reorganization Sample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meta-line format;</a:t>
            </a:r>
          </a:p>
          <a:p>
            <a:r>
              <a:rPr lang="en-US" sz="3600" dirty="0" smtClean="0"/>
              <a:t>addition of div markup (breaking huge blobs of text into much more manageable pieces);</a:t>
            </a:r>
          </a:p>
          <a:p>
            <a:r>
              <a:rPr lang="en-US" sz="3600" dirty="0" smtClean="0"/>
              <a:t>addition of abbreviation markup;</a:t>
            </a:r>
          </a:p>
          <a:p>
            <a:r>
              <a:rPr lang="en-US" sz="3600" dirty="0" smtClean="0"/>
              <a:t>conversion to modern IAST;</a:t>
            </a:r>
          </a:p>
          <a:p>
            <a:r>
              <a:rPr lang="en-US" sz="3600" dirty="0" smtClean="0"/>
              <a:t>improvements to spelling of the list of works and authors;</a:t>
            </a:r>
          </a:p>
          <a:p>
            <a:r>
              <a:rPr lang="en-US" sz="3600" dirty="0" smtClean="0"/>
              <a:t>xml markup in place of most esoteric markup using special symbols.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hlinkClick r:id="rId2"/>
              </a:rPr>
              <a:t>https://github.com/sanskrit-lexicon/Cologne/issues/183#issuecomment-336759401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Simple Search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Cologne 2020: Simple Search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`simple` at Cologne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works (#3)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dirty="0" smtClean="0"/>
              <a:t>Searching for </a:t>
            </a:r>
            <a:r>
              <a:rPr lang="de-DE" i="1" dirty="0" smtClean="0">
                <a:hlinkClick r:id="rId2"/>
              </a:rPr>
              <a:t>khan</a:t>
            </a:r>
            <a:r>
              <a:rPr lang="de-DE" i="1" dirty="0" smtClean="0"/>
              <a:t>: kāma kaṇa khan kam kāṇa khāna kan khana kaṇ khaṇa kām kham kāna kana (14 </a:t>
            </a:r>
            <a:r>
              <a:rPr lang="de-DE" i="1" dirty="0" err="1" smtClean="0"/>
              <a:t>results</a:t>
            </a:r>
            <a:r>
              <a:rPr lang="de-DE" i="1" dirty="0" smtClean="0"/>
              <a:t>)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„Sanskrit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made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easy“ in Prof.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Huet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wording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(#2)</a:t>
            </a:r>
          </a:p>
          <a:p>
            <a:pPr lvl="1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SpokenSanskrit.org (#1)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do in 2020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Cut off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verbal endings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(enter an inflected form 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get underlying MW dictionary words)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hlinkClick r:id="rId4"/>
              </a:rPr>
              <a:t>https://github.com/sanskrit-lexicon/Cologne/issues/183#issuecomment-336759401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363272" cy="365125"/>
          </a:xfrm>
        </p:spPr>
        <p:txBody>
          <a:bodyPr/>
          <a:lstStyle/>
          <a:p>
            <a:fld id="{3AC3DD46-A116-4DDE-87D5-096FC6738173}" type="slidenum">
              <a:rPr lang="ru-RU" b="1" smtClean="0"/>
              <a:pPr/>
              <a:t>2</a:t>
            </a:fld>
            <a:endParaRPr lang="ru-RU" b="1" dirty="0"/>
          </a:p>
        </p:txBody>
      </p:sp>
      <p:pic>
        <p:nvPicPr>
          <p:cNvPr id="7" name="Содержимое 6" descr="trashma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6512" y="0"/>
            <a:ext cx="9180512" cy="6885384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Sanskrit Dataset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Crowdsourcing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Carthago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delenda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we say DCS is the source, we are not actually giving a real source. It itself bases on GRETIL (108 Mb of HTML files,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1600 texts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which is nothing but an aggregator.</a:t>
            </a:r>
          </a:p>
          <a:p>
            <a:pPr lvl="1">
              <a:buNone/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://github.com/sanskrit-lexicon/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hlinkClick r:id="rId2"/>
              </a:rPr>
              <a:t>https://github.com/sanskrit-lexicon/Cologne/issues/183#issuecomment-336759401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Sanskrit Dataset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Crowdsourcing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Carthago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delenda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the level of Cologne I’ve seen what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2.5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 can do in 5 years. What if we can unite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Sanskrit enthusiasts, manually checking the suspicious words found marked via Fuzzy (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Levenshtein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algorithm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://github.com/sanskrit-lexicon/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hlinkClick r:id="rId2"/>
              </a:rPr>
              <a:t>https://github.com/sanskrit-lexicon/Cologne/issues/183#issuecomment-336759401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 give you my thanks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b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gasyoun@gmail.com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220659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PhD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Mārcis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Gasūns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github.com/</a:t>
            </a:r>
            <a:r>
              <a:rPr 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gasyoun</a:t>
            </a:r>
            <a:endPara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ru-RU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October 2019</a:t>
            </a:r>
          </a:p>
          <a:p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Krasnodar, Russia</a:t>
            </a:r>
          </a:p>
          <a:p>
            <a:endParaRPr lang="ru-RU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DD46-A116-4DDE-87D5-096FC6738173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Digital Lexicons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Lexicons</a:t>
            </a:r>
          </a:p>
          <a:p>
            <a:pPr lvl="1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1988-1994</a:t>
            </a:r>
          </a:p>
          <a:p>
            <a:pPr lvl="1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1994-2005</a:t>
            </a:r>
          </a:p>
          <a:p>
            <a:pPr lvl="1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pre-2014</a:t>
            </a:r>
          </a:p>
          <a:p>
            <a:pPr lvl="1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2014-2019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363272" cy="365125"/>
          </a:xfrm>
        </p:spPr>
        <p:txBody>
          <a:bodyPr/>
          <a:lstStyle/>
          <a:p>
            <a:fld id="{3AC3DD46-A116-4DDE-87D5-096FC6738173}" type="slidenum">
              <a:rPr lang="ru-RU" b="1" smtClean="0"/>
              <a:pPr/>
              <a:t>3</a:t>
            </a:fld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Austin 1988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“Many Sanskritists are </a:t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highly computer literate”</a:t>
            </a:r>
          </a:p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“Bright hopes” by D. Wujastyk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Undoing sandhi, conjunct characters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Sanskrit text archive, a remake of Thesaurus Linguae Graecae, est. 1972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Full textual reference (Panini)</a:t>
            </a: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/>
              <a:t>https://</a:t>
            </a:r>
            <a:r>
              <a:rPr lang="de-DE" dirty="0" smtClean="0">
                <a:solidFill>
                  <a:srgbClr val="FFC000"/>
                </a:solidFill>
              </a:rPr>
              <a:t>www.sanskrit-lexicon.uni-koeln.de/talkMay2008/markingMonier.html</a:t>
            </a:r>
            <a:r>
              <a:rPr lang="de-DE" dirty="0" smtClean="0"/>
              <a:t> 				</a:t>
            </a:r>
            <a:fld id="{3AC3DD46-A116-4DDE-87D5-096FC6738173}" type="slidenum">
              <a:rPr lang="ru-RU" b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algn="l"/>
              <a:t>4</a:t>
            </a:fld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Post-Austin 1988 (Kharagpur 2019)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Undoing sandhi solved, opensource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1992-2000, Peter Scharf (Pascal)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2009 Jim Funderburk (Perl, Java)</a:t>
            </a:r>
          </a:p>
          <a:p>
            <a:pPr lvl="2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Jim Funderburk (Python 2.7)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Conjunct characters are not an issue in Unicode. Not widely used in India and that does become an issue (ex., Pune intranet). It’s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solved in </a:t>
            </a:r>
            <a:r>
              <a:rPr 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 for OCR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>
              <a:buNone/>
            </a:pP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accent6"/>
                </a:solidFill>
                <a:hlinkClick r:id="rId2"/>
              </a:rPr>
              <a:t>https://github.com/funderburkjim/ScharfSandhi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Post-Austin 1988 (Kharagpur 2019)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Sanskrit text archive (GRETIL), 2001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"simply rapid access library“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 “grammatical and lexical systems”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Corpus of Sanskrit (DCS), 2010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560 000 lemmatized sentences (linguistic database, Sanskrit expert system)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Parallel Sanskrit-Russian Corpora, 2013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Rigveda, Atharvaveda, 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Mahabharata, Ramayana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accent6"/>
                </a:solidFill>
                <a:hlinkClick r:id="rId2"/>
              </a:rPr>
              <a:t>https://github.com/funderburkjim/ScharfSandhi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Post-Austin 1988 (Kharagpur 2019)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 contextual reference (Panini) 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 links to RV, not yet Panini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 Jim Funderburk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accent6"/>
                </a:solidFill>
                <a:hlinkClick r:id="rId2"/>
              </a:rPr>
              <a:t>https://github.com/funderburkjim/ScharfSandhi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Cologne 1997 Edition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 yet to be done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supplement 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transliteration of Greek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botanical terms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verbal forms</a:t>
            </a:r>
          </a:p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literary sources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/>
              <a:t>https://</a:t>
            </a:r>
            <a:r>
              <a:rPr lang="de-DE" dirty="0" smtClean="0">
                <a:solidFill>
                  <a:srgbClr val="FFC000"/>
                </a:solidFill>
              </a:rPr>
              <a:t>www.sanskrit-lexicon.uni-koeln.de/talkMay2008/markingMonier.html</a:t>
            </a:r>
            <a:r>
              <a:rPr lang="de-DE" dirty="0" smtClean="0"/>
              <a:t> 				</a:t>
            </a:r>
            <a:fld id="{3AC3DD46-A116-4DDE-87D5-096FC6738173}" type="slidenum">
              <a:rPr lang="ru-RU" b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algn="l"/>
              <a:t>8</a:t>
            </a:fld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MW 2019: Supplement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MW supplement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(additions and corrections)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fully integrated AFAIK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2018? Jim Funderburk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23528" y="6356350"/>
            <a:ext cx="8640960" cy="365125"/>
          </a:xfrm>
        </p:spPr>
        <p:txBody>
          <a:bodyPr/>
          <a:lstStyle/>
          <a:p>
            <a:pPr algn="l"/>
            <a:r>
              <a:rPr lang="de-DE" dirty="0" smtClean="0"/>
              <a:t>https://</a:t>
            </a:r>
            <a:r>
              <a:rPr lang="de-DE" dirty="0" smtClean="0">
                <a:solidFill>
                  <a:srgbClr val="FFC000"/>
                </a:solidFill>
              </a:rPr>
              <a:t>www.sanskrit-lexicon.uni-koeln.de/talkMay2008/markingMonier.html</a:t>
            </a:r>
            <a:r>
              <a:rPr lang="de-DE" dirty="0" smtClean="0"/>
              <a:t> 				</a:t>
            </a:r>
            <a:fld id="{3AC3DD46-A116-4DDE-87D5-096FC6738173}" type="slidenum">
              <a:rPr lang="ru-RU" b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pPr algn="l"/>
              <a:t>9</a:t>
            </a:fld>
            <a:endParaRPr lang="ru-RU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19262</TotalTime>
  <Words>724</Words>
  <Application>Microsoft Office PowerPoint</Application>
  <PresentationFormat>Экран (4:3)</PresentationFormat>
  <Paragraphs>144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History of Cologne  Digital Lexicons</vt:lpstr>
      <vt:lpstr>Слайд 2</vt:lpstr>
      <vt:lpstr>Digital Lexicons</vt:lpstr>
      <vt:lpstr>Austin 1988</vt:lpstr>
      <vt:lpstr>Post-Austin 1988 (Kharagpur 2019)</vt:lpstr>
      <vt:lpstr>Post-Austin 1988 (Kharagpur 2019)</vt:lpstr>
      <vt:lpstr>Post-Austin 1988 (Kharagpur 2019)</vt:lpstr>
      <vt:lpstr>Cologne 1997 Edition</vt:lpstr>
      <vt:lpstr>MW 2019: Supplement</vt:lpstr>
      <vt:lpstr>MW 2019: Translitate Greek</vt:lpstr>
      <vt:lpstr>MW 2017: Botanical Terms</vt:lpstr>
      <vt:lpstr>MW 2017: Botanical Terms</vt:lpstr>
      <vt:lpstr>MW 2017: Verbal Forms</vt:lpstr>
      <vt:lpstr>MW 2019: Literary Sources</vt:lpstr>
      <vt:lpstr>Cologne 2019: Useful Byproducts</vt:lpstr>
      <vt:lpstr>MW 2017: Misc User Interface</vt:lpstr>
      <vt:lpstr>PW 2017: Code Reorganization Sample</vt:lpstr>
      <vt:lpstr>Simple Search</vt:lpstr>
      <vt:lpstr>Cologne 2020: Simple Search</vt:lpstr>
      <vt:lpstr>Sanskrit Dataset Crowdsourcing</vt:lpstr>
      <vt:lpstr>Sanskrit Dataset Crowdsourcing</vt:lpstr>
      <vt:lpstr>I give you my thanks! gasyoun@gmail.com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aura</dc:creator>
  <cp:lastModifiedBy>1</cp:lastModifiedBy>
  <cp:revision>487</cp:revision>
  <dcterms:created xsi:type="dcterms:W3CDTF">2010-12-12T10:34:10Z</dcterms:created>
  <dcterms:modified xsi:type="dcterms:W3CDTF">2019-10-25T06:21:06Z</dcterms:modified>
</cp:coreProperties>
</file>