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797F-412D-4CFB-B89F-1739F78B659D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77AC-DF1C-474B-8D94-6E3C333F6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03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797F-412D-4CFB-B89F-1739F78B659D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77AC-DF1C-474B-8D94-6E3C333F6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99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797F-412D-4CFB-B89F-1739F78B659D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77AC-DF1C-474B-8D94-6E3C333F672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910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797F-412D-4CFB-B89F-1739F78B659D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77AC-DF1C-474B-8D94-6E3C333F6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023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797F-412D-4CFB-B89F-1739F78B659D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77AC-DF1C-474B-8D94-6E3C333F672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4782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797F-412D-4CFB-B89F-1739F78B659D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77AC-DF1C-474B-8D94-6E3C333F6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981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797F-412D-4CFB-B89F-1739F78B659D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77AC-DF1C-474B-8D94-6E3C333F6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739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797F-412D-4CFB-B89F-1739F78B659D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77AC-DF1C-474B-8D94-6E3C333F6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75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797F-412D-4CFB-B89F-1739F78B659D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77AC-DF1C-474B-8D94-6E3C333F6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797F-412D-4CFB-B89F-1739F78B659D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77AC-DF1C-474B-8D94-6E3C333F6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40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797F-412D-4CFB-B89F-1739F78B659D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77AC-DF1C-474B-8D94-6E3C333F6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68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797F-412D-4CFB-B89F-1739F78B659D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77AC-DF1C-474B-8D94-6E3C333F6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30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797F-412D-4CFB-B89F-1739F78B659D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77AC-DF1C-474B-8D94-6E3C333F6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52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797F-412D-4CFB-B89F-1739F78B659D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77AC-DF1C-474B-8D94-6E3C333F6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17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797F-412D-4CFB-B89F-1739F78B659D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77AC-DF1C-474B-8D94-6E3C333F6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30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797F-412D-4CFB-B89F-1739F78B659D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77AC-DF1C-474B-8D94-6E3C333F6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97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E797F-412D-4CFB-B89F-1739F78B659D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F177AC-DF1C-474B-8D94-6E3C333F6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60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B481-C242-4207-B50C-4EA368093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" y="802323"/>
            <a:ext cx="9227820" cy="53879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Food Materials and Sources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441E7A-73D9-4F8E-9FBF-39E283EE5DA3}"/>
              </a:ext>
            </a:extLst>
          </p:cNvPr>
          <p:cNvSpPr txBox="1"/>
          <p:nvPr/>
        </p:nvSpPr>
        <p:spPr>
          <a:xfrm>
            <a:off x="1546860" y="2080260"/>
            <a:ext cx="780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may be easy for us to guess the sources of some of the ingredients that we listed in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9541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</TotalTime>
  <Words>23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Food Materials and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Materials and Sources</dc:title>
  <dc:creator>Sanjana Raghuwanshi</dc:creator>
  <cp:lastModifiedBy>Sanjana Raghuwanshi</cp:lastModifiedBy>
  <cp:revision>3</cp:revision>
  <dcterms:created xsi:type="dcterms:W3CDTF">2020-09-07T12:56:25Z</dcterms:created>
  <dcterms:modified xsi:type="dcterms:W3CDTF">2020-09-07T15:26:34Z</dcterms:modified>
</cp:coreProperties>
</file>