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d1e76e1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d1e76e1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3d30707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3d30707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3d30707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3d30707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3d30707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3d30707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3d30707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3d30707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d30707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d30707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3d30707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3d30707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3d30707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3d30707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08825"/>
            <a:ext cx="8520600" cy="13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1F1F1F"/>
                </a:solidFill>
                <a:highlight>
                  <a:srgbClr val="FFFFFF"/>
                </a:highlight>
                <a:latin typeface="Roboto Black"/>
                <a:ea typeface="Roboto Black"/>
                <a:cs typeface="Roboto Black"/>
                <a:sym typeface="Roboto Black"/>
              </a:rPr>
              <a:t>EMGT-308</a:t>
            </a:r>
            <a:endParaRPr sz="5800">
              <a:solidFill>
                <a:srgbClr val="1F1F1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END to END Web Application</a:t>
            </a:r>
            <a:endParaRPr b="1" sz="32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list of all the services used in the application</a:t>
            </a:r>
            <a:endParaRPr b="1" sz="33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" y="1074875"/>
            <a:ext cx="1057948" cy="105794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3375" y="2189975"/>
            <a:ext cx="10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IAM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325" y="1073500"/>
            <a:ext cx="1060704" cy="10607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29025" y="2189975"/>
            <a:ext cx="184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</a:t>
            </a: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CodeCommit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08400" y="2189975"/>
            <a:ext cx="130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Amplify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278925" y="2189975"/>
            <a:ext cx="13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Cognito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1300" y="1073500"/>
            <a:ext cx="1060700" cy="1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1275" y="1129275"/>
            <a:ext cx="1060704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3197" y="2991875"/>
            <a:ext cx="1060705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4850" y="2991875"/>
            <a:ext cx="1060704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5076" y="2991875"/>
            <a:ext cx="1060704" cy="10607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354175" y="4219175"/>
            <a:ext cx="184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DynamoDB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672500" y="4264000"/>
            <a:ext cx="13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Lambda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72775" y="4164225"/>
            <a:ext cx="184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AWS API Gateway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15839"/>
          <a:stretch/>
        </p:blipFill>
        <p:spPr>
          <a:xfrm>
            <a:off x="152400" y="918775"/>
            <a:ext cx="8679276" cy="40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600" y="337650"/>
            <a:ext cx="35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System Architecture</a:t>
            </a:r>
            <a:endParaRPr sz="2000">
              <a:solidFill>
                <a:srgbClr val="1155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Things we need to 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4917" r="12574" t="15980"/>
          <a:stretch/>
        </p:blipFill>
        <p:spPr>
          <a:xfrm>
            <a:off x="840225" y="1152475"/>
            <a:ext cx="7287276" cy="35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13" y="1001300"/>
            <a:ext cx="5980525" cy="18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09438" y="2779875"/>
            <a:ext cx="61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way to handle permissions for the code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650" y="3533675"/>
            <a:ext cx="844976" cy="8449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986725" y="3533675"/>
            <a:ext cx="3266700" cy="11358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Accounts/Users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Specific permissions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551825" y="4428875"/>
            <a:ext cx="25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Identity and Access Management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6" name="Google Shape;96;p17"/>
          <p:cNvCxnSpPr>
            <a:stCxn id="94" idx="3"/>
            <a:endCxn id="93" idx="1"/>
          </p:cNvCxnSpPr>
          <p:nvPr/>
        </p:nvCxnSpPr>
        <p:spPr>
          <a:xfrm flipH="1" rot="10800000">
            <a:off x="5253425" y="3956075"/>
            <a:ext cx="9882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2096675" y="376925"/>
            <a:ext cx="45702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 way to Store, Update and Pull the 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5" y="309325"/>
            <a:ext cx="7907651" cy="45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375" y="946300"/>
            <a:ext cx="4303275" cy="15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13" y="2695900"/>
            <a:ext cx="85206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way for users to Register and Login </a:t>
            </a:r>
            <a:endParaRPr sz="14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050" y="3313825"/>
            <a:ext cx="3839950" cy="16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29050"/>
            <a:ext cx="85206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place to Host website and make Update </a:t>
            </a:r>
            <a:b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7612"/>
          <a:stretch/>
        </p:blipFill>
        <p:spPr>
          <a:xfrm>
            <a:off x="2779974" y="989850"/>
            <a:ext cx="3298956" cy="11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088" y="3486575"/>
            <a:ext cx="3995825" cy="11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311713" y="289800"/>
            <a:ext cx="85206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way to do ride sharing functionality  </a:t>
            </a:r>
            <a:b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311700" y="2711625"/>
            <a:ext cx="85206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3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way to store and return ride results</a:t>
            </a:r>
            <a:b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50" y="1463800"/>
            <a:ext cx="30861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825" y="1834113"/>
            <a:ext cx="14573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225325" y="619600"/>
            <a:ext cx="8520600" cy="5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3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 way to invoke ride sharing functionality  </a:t>
            </a:r>
            <a:br>
              <a:rPr lang="en" sz="16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