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sldIdLst>
    <p:sldId id="256" r:id="rId2"/>
    <p:sldId id="259" r:id="rId3"/>
    <p:sldId id="311" r:id="rId4"/>
    <p:sldId id="260" r:id="rId5"/>
    <p:sldId id="288" r:id="rId6"/>
    <p:sldId id="291" r:id="rId7"/>
    <p:sldId id="263" r:id="rId8"/>
    <p:sldId id="261" r:id="rId9"/>
    <p:sldId id="264" r:id="rId10"/>
    <p:sldId id="273" r:id="rId11"/>
    <p:sldId id="262" r:id="rId12"/>
    <p:sldId id="312" r:id="rId13"/>
    <p:sldId id="314" r:id="rId14"/>
    <p:sldId id="315" r:id="rId15"/>
    <p:sldId id="316" r:id="rId16"/>
    <p:sldId id="317" r:id="rId17"/>
    <p:sldId id="318" r:id="rId18"/>
    <p:sldId id="319" r:id="rId19"/>
    <p:sldId id="320" r:id="rId20"/>
    <p:sldId id="321" r:id="rId21"/>
    <p:sldId id="325" r:id="rId22"/>
    <p:sldId id="326" r:id="rId23"/>
    <p:sldId id="322" r:id="rId24"/>
    <p:sldId id="324" r:id="rId25"/>
    <p:sldId id="313" r:id="rId26"/>
    <p:sldId id="275" r:id="rId27"/>
    <p:sldId id="267" r:id="rId28"/>
    <p:sldId id="327" r:id="rId29"/>
    <p:sldId id="289" r:id="rId30"/>
  </p:sldIdLst>
  <p:sldSz cx="9144000" cy="5143500" type="screen16x9"/>
  <p:notesSz cx="6858000" cy="9144000"/>
  <p:embeddedFontLst>
    <p:embeddedFont>
      <p:font typeface="Barlow Semi Condensed" panose="020B0604020202020204" charset="0"/>
      <p:regular r:id="rId32"/>
      <p:bold r:id="rId33"/>
      <p:italic r:id="rId34"/>
      <p:boldItalic r:id="rId35"/>
    </p:embeddedFont>
    <p:embeddedFont>
      <p:font typeface="Barlow Semi Condensed Black" panose="020B0604020202020204" charset="0"/>
      <p:bold r:id="rId36"/>
      <p:boldItalic r:id="rId37"/>
    </p:embeddedFont>
    <p:embeddedFont>
      <p:font typeface="Bebas Neue" panose="020B0604020202020204" charset="0"/>
      <p:regular r:id="rId38"/>
    </p:embeddedFont>
    <p:embeddedFont>
      <p:font typeface="Rammetto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5116EA-B4CA-4680-8549-D188F7EFA137}">
  <a:tblStyle styleId="{265116EA-B4CA-4680-8549-D188F7EFA1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980" autoAdjust="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119adff7b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119adff7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7"/>
        <p:cNvGrpSpPr/>
        <p:nvPr/>
      </p:nvGrpSpPr>
      <p:grpSpPr>
        <a:xfrm>
          <a:off x="0" y="0"/>
          <a:ext cx="0" cy="0"/>
          <a:chOff x="0" y="0"/>
          <a:chExt cx="0" cy="0"/>
        </a:xfrm>
      </p:grpSpPr>
      <p:sp>
        <p:nvSpPr>
          <p:cNvPr id="3168" name="Google Shape;3168;g119e5da635d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9" name="Google Shape;3169;g119e5da635d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9"/>
        <p:cNvGrpSpPr/>
        <p:nvPr/>
      </p:nvGrpSpPr>
      <p:grpSpPr>
        <a:xfrm>
          <a:off x="0" y="0"/>
          <a:ext cx="0" cy="0"/>
          <a:chOff x="0" y="0"/>
          <a:chExt cx="0" cy="0"/>
        </a:xfrm>
      </p:grpSpPr>
      <p:sp>
        <p:nvSpPr>
          <p:cNvPr id="2600" name="Google Shape;2600;g119027dedd9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1" name="Google Shape;2601;g119027dedd9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6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19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87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793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61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25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763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01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119027dedd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119027dedd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789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330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981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827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968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223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19e5da635d_0_38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19e5da635d_0_38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119e5da635d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119e5da635d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9"/>
        <p:cNvGrpSpPr/>
        <p:nvPr/>
      </p:nvGrpSpPr>
      <p:grpSpPr>
        <a:xfrm>
          <a:off x="0" y="0"/>
          <a:ext cx="0" cy="0"/>
          <a:chOff x="0" y="0"/>
          <a:chExt cx="0" cy="0"/>
        </a:xfrm>
      </p:grpSpPr>
      <p:sp>
        <p:nvSpPr>
          <p:cNvPr id="3240" name="Google Shape;3240;g119e5da635d_0_38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1" name="Google Shape;3241;g119e5da635d_0_38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364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7"/>
        <p:cNvGrpSpPr/>
        <p:nvPr/>
      </p:nvGrpSpPr>
      <p:grpSpPr>
        <a:xfrm>
          <a:off x="0" y="0"/>
          <a:ext cx="0" cy="0"/>
          <a:chOff x="0" y="0"/>
          <a:chExt cx="0" cy="0"/>
        </a:xfrm>
      </p:grpSpPr>
      <p:sp>
        <p:nvSpPr>
          <p:cNvPr id="3688" name="Google Shape;3688;g119e5da635d_0_38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9" name="Google Shape;3689;g119e5da635d_0_38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0"/>
        <p:cNvGrpSpPr/>
        <p:nvPr/>
      </p:nvGrpSpPr>
      <p:grpSpPr>
        <a:xfrm>
          <a:off x="0" y="0"/>
          <a:ext cx="0" cy="0"/>
          <a:chOff x="0" y="0"/>
          <a:chExt cx="0" cy="0"/>
        </a:xfrm>
      </p:grpSpPr>
      <p:sp>
        <p:nvSpPr>
          <p:cNvPr id="2351" name="Google Shape;2351;g119027dedd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2" name="Google Shape;2352;g119027dedd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035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1"/>
        <p:cNvGrpSpPr/>
        <p:nvPr/>
      </p:nvGrpSpPr>
      <p:grpSpPr>
        <a:xfrm>
          <a:off x="0" y="0"/>
          <a:ext cx="0" cy="0"/>
          <a:chOff x="0" y="0"/>
          <a:chExt cx="0" cy="0"/>
        </a:xfrm>
      </p:grpSpPr>
      <p:sp>
        <p:nvSpPr>
          <p:cNvPr id="2372" name="Google Shape;2372;g119e5da63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3" name="Google Shape;2373;g119e5da63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0"/>
        <p:cNvGrpSpPr/>
        <p:nvPr/>
      </p:nvGrpSpPr>
      <p:grpSpPr>
        <a:xfrm>
          <a:off x="0" y="0"/>
          <a:ext cx="0" cy="0"/>
          <a:chOff x="0" y="0"/>
          <a:chExt cx="0" cy="0"/>
        </a:xfrm>
      </p:grpSpPr>
      <p:sp>
        <p:nvSpPr>
          <p:cNvPr id="3651" name="Google Shape;3651;g119e5da635d_0_38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2" name="Google Shape;3652;g119e5da635d_0_38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11df9cfc0a5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11df9cfc0a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119e5da635d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119e5da635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119e5da635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119e5da635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8"/>
        <p:cNvGrpSpPr/>
        <p:nvPr/>
      </p:nvGrpSpPr>
      <p:grpSpPr>
        <a:xfrm>
          <a:off x="0" y="0"/>
          <a:ext cx="0" cy="0"/>
          <a:chOff x="0" y="0"/>
          <a:chExt cx="0" cy="0"/>
        </a:xfrm>
      </p:grpSpPr>
      <p:sp>
        <p:nvSpPr>
          <p:cNvPr id="2779" name="Google Shape;2779;g119e5da635d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0" name="Google Shape;2780;g119e5da635d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625421" y="3778635"/>
            <a:ext cx="1536833" cy="1364964"/>
            <a:chOff x="5742225" y="3729350"/>
            <a:chExt cx="935325" cy="830725"/>
          </a:xfrm>
        </p:grpSpPr>
        <p:sp>
          <p:nvSpPr>
            <p:cNvPr id="10" name="Google Shape;10;p2"/>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715100" y="1134368"/>
            <a:ext cx="4169400" cy="2271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8" name="Google Shape;38;p2"/>
          <p:cNvSpPr txBox="1">
            <a:spLocks noGrp="1"/>
          </p:cNvSpPr>
          <p:nvPr>
            <p:ph type="subTitle" idx="1"/>
          </p:nvPr>
        </p:nvSpPr>
        <p:spPr>
          <a:xfrm>
            <a:off x="715100" y="3911175"/>
            <a:ext cx="40662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9" name="Google Shape;39;p2"/>
          <p:cNvGrpSpPr/>
          <p:nvPr/>
        </p:nvGrpSpPr>
        <p:grpSpPr>
          <a:xfrm>
            <a:off x="159275" y="115300"/>
            <a:ext cx="8904675" cy="4880000"/>
            <a:chOff x="159275" y="115300"/>
            <a:chExt cx="8904675" cy="4880000"/>
          </a:xfrm>
        </p:grpSpPr>
        <p:sp>
          <p:nvSpPr>
            <p:cNvPr id="40" name="Google Shape;40;p2"/>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10" y="106"/>
            <a:ext cx="1905611" cy="1391036"/>
            <a:chOff x="831275" y="1657300"/>
            <a:chExt cx="840550" cy="613575"/>
          </a:xfrm>
        </p:grpSpPr>
        <p:sp>
          <p:nvSpPr>
            <p:cNvPr id="61" name="Google Shape;61;p2"/>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grpSp>
        <p:nvGrpSpPr>
          <p:cNvPr id="589" name="Google Shape;589;p13"/>
          <p:cNvGrpSpPr/>
          <p:nvPr/>
        </p:nvGrpSpPr>
        <p:grpSpPr>
          <a:xfrm rot="10800000">
            <a:off x="159275" y="115300"/>
            <a:ext cx="8904675" cy="4880000"/>
            <a:chOff x="159275" y="115300"/>
            <a:chExt cx="8904675" cy="4880000"/>
          </a:xfrm>
        </p:grpSpPr>
        <p:sp>
          <p:nvSpPr>
            <p:cNvPr id="590" name="Google Shape;590;p13"/>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13"/>
          <p:cNvSpPr txBox="1">
            <a:spLocks noGrp="1"/>
          </p:cNvSpPr>
          <p:nvPr>
            <p:ph type="subTitle" idx="1"/>
          </p:nvPr>
        </p:nvSpPr>
        <p:spPr>
          <a:xfrm>
            <a:off x="1921925" y="2200500"/>
            <a:ext cx="20163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1" name="Google Shape;611;p13"/>
          <p:cNvSpPr txBox="1">
            <a:spLocks noGrp="1"/>
          </p:cNvSpPr>
          <p:nvPr>
            <p:ph type="subTitle" idx="2"/>
          </p:nvPr>
        </p:nvSpPr>
        <p:spPr>
          <a:xfrm>
            <a:off x="5726999" y="2200499"/>
            <a:ext cx="20208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2" name="Google Shape;612;p13"/>
          <p:cNvSpPr txBox="1">
            <a:spLocks noGrp="1"/>
          </p:cNvSpPr>
          <p:nvPr>
            <p:ph type="subTitle" idx="3"/>
          </p:nvPr>
        </p:nvSpPr>
        <p:spPr>
          <a:xfrm>
            <a:off x="1921925" y="3595275"/>
            <a:ext cx="20163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3" name="Google Shape;613;p13"/>
          <p:cNvSpPr txBox="1">
            <a:spLocks noGrp="1"/>
          </p:cNvSpPr>
          <p:nvPr>
            <p:ph type="subTitle" idx="4"/>
          </p:nvPr>
        </p:nvSpPr>
        <p:spPr>
          <a:xfrm>
            <a:off x="5726999" y="3595275"/>
            <a:ext cx="2020800" cy="63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4" name="Google Shape;614;p13"/>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13"/>
          <p:cNvSpPr txBox="1">
            <a:spLocks noGrp="1"/>
          </p:cNvSpPr>
          <p:nvPr>
            <p:ph type="subTitle" idx="5"/>
          </p:nvPr>
        </p:nvSpPr>
        <p:spPr>
          <a:xfrm>
            <a:off x="1917923" y="1538435"/>
            <a:ext cx="2567700" cy="630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6" name="Google Shape;616;p13"/>
          <p:cNvSpPr txBox="1">
            <a:spLocks noGrp="1"/>
          </p:cNvSpPr>
          <p:nvPr>
            <p:ph type="subTitle" idx="6"/>
          </p:nvPr>
        </p:nvSpPr>
        <p:spPr>
          <a:xfrm>
            <a:off x="5727002" y="1537985"/>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7" name="Google Shape;617;p13"/>
          <p:cNvSpPr txBox="1">
            <a:spLocks noGrp="1"/>
          </p:cNvSpPr>
          <p:nvPr>
            <p:ph type="subTitle" idx="7"/>
          </p:nvPr>
        </p:nvSpPr>
        <p:spPr>
          <a:xfrm>
            <a:off x="1917928" y="2935428"/>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8" name="Google Shape;618;p13"/>
          <p:cNvSpPr txBox="1">
            <a:spLocks noGrp="1"/>
          </p:cNvSpPr>
          <p:nvPr>
            <p:ph type="subTitle" idx="8"/>
          </p:nvPr>
        </p:nvSpPr>
        <p:spPr>
          <a:xfrm>
            <a:off x="5727001" y="2935428"/>
            <a:ext cx="2569500" cy="630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619" name="Google Shape;619;p13"/>
          <p:cNvGrpSpPr/>
          <p:nvPr/>
        </p:nvGrpSpPr>
        <p:grpSpPr>
          <a:xfrm rot="1293760">
            <a:off x="-30860" y="4088733"/>
            <a:ext cx="1279197" cy="1534861"/>
            <a:chOff x="1102399" y="2209785"/>
            <a:chExt cx="920017" cy="1103894"/>
          </a:xfrm>
        </p:grpSpPr>
        <p:sp>
          <p:nvSpPr>
            <p:cNvPr id="620" name="Google Shape;620;p13"/>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3"/>
          <p:cNvGrpSpPr/>
          <p:nvPr/>
        </p:nvGrpSpPr>
        <p:grpSpPr>
          <a:xfrm rot="2700000" flipH="1">
            <a:off x="-300111" y="3923297"/>
            <a:ext cx="1248178" cy="1370398"/>
            <a:chOff x="148710" y="1989329"/>
            <a:chExt cx="738573" cy="810894"/>
          </a:xfrm>
        </p:grpSpPr>
        <p:sp>
          <p:nvSpPr>
            <p:cNvPr id="625" name="Google Shape;625;p1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3"/>
          <p:cNvGrpSpPr/>
          <p:nvPr/>
        </p:nvGrpSpPr>
        <p:grpSpPr>
          <a:xfrm rot="-1508719">
            <a:off x="8550048" y="3333354"/>
            <a:ext cx="994411" cy="2004975"/>
            <a:chOff x="8114256" y="2736600"/>
            <a:chExt cx="994447" cy="2005048"/>
          </a:xfrm>
        </p:grpSpPr>
        <p:sp>
          <p:nvSpPr>
            <p:cNvPr id="632" name="Google Shape;632;p13"/>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3"/>
          <p:cNvGrpSpPr/>
          <p:nvPr/>
        </p:nvGrpSpPr>
        <p:grpSpPr>
          <a:xfrm rot="2700000" flipH="1">
            <a:off x="-529679" y="2825556"/>
            <a:ext cx="1142125" cy="1976948"/>
            <a:chOff x="8645010" y="3707893"/>
            <a:chExt cx="739700" cy="1280375"/>
          </a:xfrm>
        </p:grpSpPr>
        <p:sp>
          <p:nvSpPr>
            <p:cNvPr id="646" name="Google Shape;646;p13"/>
            <p:cNvSpPr/>
            <p:nvPr/>
          </p:nvSpPr>
          <p:spPr>
            <a:xfrm>
              <a:off x="8708357" y="4486554"/>
              <a:ext cx="198496" cy="501714"/>
            </a:xfrm>
            <a:custGeom>
              <a:avLst/>
              <a:gdLst/>
              <a:ahLst/>
              <a:cxnLst/>
              <a:rect l="l" t="t" r="r" b="b"/>
              <a:pathLst>
                <a:path w="2629" h="6645" extrusionOk="0">
                  <a:moveTo>
                    <a:pt x="2495" y="1"/>
                  </a:moveTo>
                  <a:cubicBezTo>
                    <a:pt x="2455" y="1"/>
                    <a:pt x="2422" y="30"/>
                    <a:pt x="2411" y="52"/>
                  </a:cubicBezTo>
                  <a:cubicBezTo>
                    <a:pt x="1462" y="2120"/>
                    <a:pt x="638" y="4297"/>
                    <a:pt x="16" y="6520"/>
                  </a:cubicBezTo>
                  <a:cubicBezTo>
                    <a:pt x="1" y="6582"/>
                    <a:pt x="16" y="6629"/>
                    <a:pt x="78" y="6645"/>
                  </a:cubicBezTo>
                  <a:lnTo>
                    <a:pt x="94" y="6645"/>
                  </a:lnTo>
                  <a:cubicBezTo>
                    <a:pt x="141" y="6645"/>
                    <a:pt x="172" y="6614"/>
                    <a:pt x="187" y="6614"/>
                  </a:cubicBezTo>
                  <a:cubicBezTo>
                    <a:pt x="809" y="4374"/>
                    <a:pt x="1618" y="2213"/>
                    <a:pt x="2582" y="161"/>
                  </a:cubicBezTo>
                  <a:cubicBezTo>
                    <a:pt x="2629" y="98"/>
                    <a:pt x="2597" y="36"/>
                    <a:pt x="2551" y="21"/>
                  </a:cubicBezTo>
                  <a:cubicBezTo>
                    <a:pt x="2532" y="6"/>
                    <a:pt x="251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8785822" y="3863655"/>
              <a:ext cx="576537" cy="650681"/>
            </a:xfrm>
            <a:custGeom>
              <a:avLst/>
              <a:gdLst/>
              <a:ahLst/>
              <a:cxnLst/>
              <a:rect l="l" t="t" r="r" b="b"/>
              <a:pathLst>
                <a:path w="7636" h="8618" extrusionOk="0">
                  <a:moveTo>
                    <a:pt x="4757" y="0"/>
                  </a:moveTo>
                  <a:cubicBezTo>
                    <a:pt x="3523" y="0"/>
                    <a:pt x="2177" y="1121"/>
                    <a:pt x="1229" y="2688"/>
                  </a:cubicBezTo>
                  <a:cubicBezTo>
                    <a:pt x="1" y="4679"/>
                    <a:pt x="16" y="7478"/>
                    <a:pt x="1463" y="8348"/>
                  </a:cubicBezTo>
                  <a:cubicBezTo>
                    <a:pt x="1765" y="8533"/>
                    <a:pt x="2107" y="8617"/>
                    <a:pt x="2469" y="8617"/>
                  </a:cubicBezTo>
                  <a:cubicBezTo>
                    <a:pt x="3818" y="8617"/>
                    <a:pt x="5451" y="7442"/>
                    <a:pt x="6407" y="5860"/>
                  </a:cubicBezTo>
                  <a:cubicBezTo>
                    <a:pt x="7636" y="3855"/>
                    <a:pt x="7169" y="1133"/>
                    <a:pt x="5754" y="278"/>
                  </a:cubicBezTo>
                  <a:cubicBezTo>
                    <a:pt x="5438" y="88"/>
                    <a:pt x="5102" y="0"/>
                    <a:pt x="47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9057029" y="3707893"/>
              <a:ext cx="327681" cy="235492"/>
            </a:xfrm>
            <a:custGeom>
              <a:avLst/>
              <a:gdLst/>
              <a:ahLst/>
              <a:cxnLst/>
              <a:rect l="l" t="t" r="r" b="b"/>
              <a:pathLst>
                <a:path w="4340" h="3119" extrusionOk="0">
                  <a:moveTo>
                    <a:pt x="2322" y="0"/>
                  </a:moveTo>
                  <a:cubicBezTo>
                    <a:pt x="1679" y="0"/>
                    <a:pt x="1665" y="1455"/>
                    <a:pt x="1665" y="1455"/>
                  </a:cubicBezTo>
                  <a:cubicBezTo>
                    <a:pt x="1665" y="1455"/>
                    <a:pt x="1249" y="502"/>
                    <a:pt x="765" y="502"/>
                  </a:cubicBezTo>
                  <a:cubicBezTo>
                    <a:pt x="703" y="502"/>
                    <a:pt x="640" y="518"/>
                    <a:pt x="576" y="553"/>
                  </a:cubicBezTo>
                  <a:cubicBezTo>
                    <a:pt x="1" y="864"/>
                    <a:pt x="1214" y="2263"/>
                    <a:pt x="1214" y="2263"/>
                  </a:cubicBezTo>
                  <a:cubicBezTo>
                    <a:pt x="1509" y="2668"/>
                    <a:pt x="2224" y="3088"/>
                    <a:pt x="2598" y="3119"/>
                  </a:cubicBezTo>
                  <a:cubicBezTo>
                    <a:pt x="2598" y="3119"/>
                    <a:pt x="4339" y="3056"/>
                    <a:pt x="4199" y="2574"/>
                  </a:cubicBezTo>
                  <a:cubicBezTo>
                    <a:pt x="4146" y="2370"/>
                    <a:pt x="3934" y="2311"/>
                    <a:pt x="3706" y="2311"/>
                  </a:cubicBezTo>
                  <a:cubicBezTo>
                    <a:pt x="3399" y="2311"/>
                    <a:pt x="3064" y="2419"/>
                    <a:pt x="3064" y="2419"/>
                  </a:cubicBezTo>
                  <a:cubicBezTo>
                    <a:pt x="3064" y="2419"/>
                    <a:pt x="4013" y="1781"/>
                    <a:pt x="3702" y="1346"/>
                  </a:cubicBezTo>
                  <a:cubicBezTo>
                    <a:pt x="3646" y="1274"/>
                    <a:pt x="3574" y="1244"/>
                    <a:pt x="3492" y="1244"/>
                  </a:cubicBezTo>
                  <a:cubicBezTo>
                    <a:pt x="3113" y="1244"/>
                    <a:pt x="2535" y="1875"/>
                    <a:pt x="2535" y="1875"/>
                  </a:cubicBezTo>
                  <a:cubicBezTo>
                    <a:pt x="2535" y="1875"/>
                    <a:pt x="3157" y="149"/>
                    <a:pt x="2411" y="9"/>
                  </a:cubicBezTo>
                  <a:cubicBezTo>
                    <a:pt x="2380" y="3"/>
                    <a:pt x="2350" y="0"/>
                    <a:pt x="2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8815193" y="3877246"/>
              <a:ext cx="359316" cy="541655"/>
            </a:xfrm>
            <a:custGeom>
              <a:avLst/>
              <a:gdLst/>
              <a:ahLst/>
              <a:cxnLst/>
              <a:rect l="l" t="t" r="r" b="b"/>
              <a:pathLst>
                <a:path w="4759" h="7174" extrusionOk="0">
                  <a:moveTo>
                    <a:pt x="4668" y="1"/>
                  </a:moveTo>
                  <a:cubicBezTo>
                    <a:pt x="4661" y="1"/>
                    <a:pt x="4655" y="2"/>
                    <a:pt x="4650" y="5"/>
                  </a:cubicBezTo>
                  <a:cubicBezTo>
                    <a:pt x="4634" y="5"/>
                    <a:pt x="2318" y="627"/>
                    <a:pt x="1229" y="2913"/>
                  </a:cubicBezTo>
                  <a:cubicBezTo>
                    <a:pt x="1" y="5509"/>
                    <a:pt x="405" y="7064"/>
                    <a:pt x="436" y="7111"/>
                  </a:cubicBezTo>
                  <a:cubicBezTo>
                    <a:pt x="452" y="7158"/>
                    <a:pt x="467" y="7173"/>
                    <a:pt x="514" y="7173"/>
                  </a:cubicBezTo>
                  <a:cubicBezTo>
                    <a:pt x="560" y="7158"/>
                    <a:pt x="607" y="7111"/>
                    <a:pt x="560" y="7095"/>
                  </a:cubicBezTo>
                  <a:cubicBezTo>
                    <a:pt x="560" y="7080"/>
                    <a:pt x="156" y="5525"/>
                    <a:pt x="1369" y="2990"/>
                  </a:cubicBezTo>
                  <a:cubicBezTo>
                    <a:pt x="2411" y="782"/>
                    <a:pt x="4665" y="160"/>
                    <a:pt x="4681" y="160"/>
                  </a:cubicBezTo>
                  <a:cubicBezTo>
                    <a:pt x="4728" y="145"/>
                    <a:pt x="4759" y="98"/>
                    <a:pt x="4743" y="67"/>
                  </a:cubicBezTo>
                  <a:cubicBezTo>
                    <a:pt x="4730" y="29"/>
                    <a:pt x="4697" y="1"/>
                    <a:pt x="4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9014822" y="3920584"/>
              <a:ext cx="280643" cy="574574"/>
            </a:xfrm>
            <a:custGeom>
              <a:avLst/>
              <a:gdLst/>
              <a:ahLst/>
              <a:cxnLst/>
              <a:rect l="l" t="t" r="r" b="b"/>
              <a:pathLst>
                <a:path w="3717" h="7610" extrusionOk="0">
                  <a:moveTo>
                    <a:pt x="2986" y="0"/>
                  </a:moveTo>
                  <a:cubicBezTo>
                    <a:pt x="2977" y="0"/>
                    <a:pt x="2966" y="2"/>
                    <a:pt x="2954" y="6"/>
                  </a:cubicBezTo>
                  <a:cubicBezTo>
                    <a:pt x="2923" y="37"/>
                    <a:pt x="2892" y="68"/>
                    <a:pt x="2923" y="115"/>
                  </a:cubicBezTo>
                  <a:cubicBezTo>
                    <a:pt x="2923" y="131"/>
                    <a:pt x="3561" y="2152"/>
                    <a:pt x="2861" y="4002"/>
                  </a:cubicBezTo>
                  <a:cubicBezTo>
                    <a:pt x="2177" y="5868"/>
                    <a:pt x="62" y="7470"/>
                    <a:pt x="47" y="7501"/>
                  </a:cubicBezTo>
                  <a:cubicBezTo>
                    <a:pt x="0" y="7517"/>
                    <a:pt x="0" y="7548"/>
                    <a:pt x="16" y="7594"/>
                  </a:cubicBezTo>
                  <a:cubicBezTo>
                    <a:pt x="31" y="7594"/>
                    <a:pt x="62" y="7610"/>
                    <a:pt x="78" y="7610"/>
                  </a:cubicBezTo>
                  <a:cubicBezTo>
                    <a:pt x="93" y="7610"/>
                    <a:pt x="124" y="7610"/>
                    <a:pt x="124" y="7594"/>
                  </a:cubicBezTo>
                  <a:cubicBezTo>
                    <a:pt x="140" y="7579"/>
                    <a:pt x="2270" y="5915"/>
                    <a:pt x="3001" y="4034"/>
                  </a:cubicBezTo>
                  <a:cubicBezTo>
                    <a:pt x="3716" y="2137"/>
                    <a:pt x="3048" y="68"/>
                    <a:pt x="3048" y="53"/>
                  </a:cubicBezTo>
                  <a:cubicBezTo>
                    <a:pt x="3036" y="18"/>
                    <a:pt x="3016" y="0"/>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8873934" y="3895895"/>
              <a:ext cx="334627" cy="567628"/>
            </a:xfrm>
            <a:custGeom>
              <a:avLst/>
              <a:gdLst/>
              <a:ahLst/>
              <a:cxnLst/>
              <a:rect l="l" t="t" r="r" b="b"/>
              <a:pathLst>
                <a:path w="4432" h="7518" extrusionOk="0">
                  <a:moveTo>
                    <a:pt x="4353" y="0"/>
                  </a:moveTo>
                  <a:cubicBezTo>
                    <a:pt x="4342" y="0"/>
                    <a:pt x="4332" y="2"/>
                    <a:pt x="4323" y="7"/>
                  </a:cubicBezTo>
                  <a:cubicBezTo>
                    <a:pt x="4292" y="22"/>
                    <a:pt x="2426" y="1111"/>
                    <a:pt x="1368" y="2930"/>
                  </a:cubicBezTo>
                  <a:cubicBezTo>
                    <a:pt x="467" y="4423"/>
                    <a:pt x="296" y="5511"/>
                    <a:pt x="140" y="6553"/>
                  </a:cubicBezTo>
                  <a:cubicBezTo>
                    <a:pt x="93" y="6848"/>
                    <a:pt x="62" y="7144"/>
                    <a:pt x="0" y="7408"/>
                  </a:cubicBezTo>
                  <a:cubicBezTo>
                    <a:pt x="0" y="7470"/>
                    <a:pt x="16" y="7517"/>
                    <a:pt x="78" y="7517"/>
                  </a:cubicBezTo>
                  <a:cubicBezTo>
                    <a:pt x="93" y="7517"/>
                    <a:pt x="140" y="7486"/>
                    <a:pt x="140" y="7439"/>
                  </a:cubicBezTo>
                  <a:cubicBezTo>
                    <a:pt x="202" y="7144"/>
                    <a:pt x="233" y="6864"/>
                    <a:pt x="280" y="6584"/>
                  </a:cubicBezTo>
                  <a:cubicBezTo>
                    <a:pt x="436" y="5527"/>
                    <a:pt x="607" y="4454"/>
                    <a:pt x="1477" y="2977"/>
                  </a:cubicBezTo>
                  <a:cubicBezTo>
                    <a:pt x="2550" y="1235"/>
                    <a:pt x="4369" y="147"/>
                    <a:pt x="4401" y="131"/>
                  </a:cubicBezTo>
                  <a:cubicBezTo>
                    <a:pt x="4416" y="100"/>
                    <a:pt x="4432" y="69"/>
                    <a:pt x="4416" y="22"/>
                  </a:cubicBezTo>
                  <a:cubicBezTo>
                    <a:pt x="4405" y="11"/>
                    <a:pt x="4379" y="0"/>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8956081" y="3908127"/>
              <a:ext cx="265391" cy="580010"/>
            </a:xfrm>
            <a:custGeom>
              <a:avLst/>
              <a:gdLst/>
              <a:ahLst/>
              <a:cxnLst/>
              <a:rect l="l" t="t" r="r" b="b"/>
              <a:pathLst>
                <a:path w="3515" h="7682" extrusionOk="0">
                  <a:moveTo>
                    <a:pt x="3453" y="0"/>
                  </a:moveTo>
                  <a:cubicBezTo>
                    <a:pt x="3421" y="0"/>
                    <a:pt x="3375" y="16"/>
                    <a:pt x="3375" y="62"/>
                  </a:cubicBezTo>
                  <a:cubicBezTo>
                    <a:pt x="3375" y="78"/>
                    <a:pt x="3064" y="2068"/>
                    <a:pt x="2162" y="3965"/>
                  </a:cubicBezTo>
                  <a:cubicBezTo>
                    <a:pt x="965" y="6453"/>
                    <a:pt x="32" y="7542"/>
                    <a:pt x="32" y="7557"/>
                  </a:cubicBezTo>
                  <a:cubicBezTo>
                    <a:pt x="1" y="7588"/>
                    <a:pt x="1" y="7635"/>
                    <a:pt x="32" y="7666"/>
                  </a:cubicBezTo>
                  <a:cubicBezTo>
                    <a:pt x="32" y="7682"/>
                    <a:pt x="63" y="7682"/>
                    <a:pt x="78" y="7682"/>
                  </a:cubicBezTo>
                  <a:cubicBezTo>
                    <a:pt x="94" y="7682"/>
                    <a:pt x="125" y="7666"/>
                    <a:pt x="141" y="7666"/>
                  </a:cubicBezTo>
                  <a:cubicBezTo>
                    <a:pt x="141" y="7635"/>
                    <a:pt x="1073" y="6546"/>
                    <a:pt x="2271" y="4027"/>
                  </a:cubicBezTo>
                  <a:cubicBezTo>
                    <a:pt x="3188" y="2099"/>
                    <a:pt x="3515" y="94"/>
                    <a:pt x="3515" y="78"/>
                  </a:cubicBezTo>
                  <a:cubicBezTo>
                    <a:pt x="3515" y="47"/>
                    <a:pt x="3499" y="0"/>
                    <a:pt x="3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8931467" y="3878001"/>
              <a:ext cx="293554" cy="621914"/>
            </a:xfrm>
            <a:custGeom>
              <a:avLst/>
              <a:gdLst/>
              <a:ahLst/>
              <a:cxnLst/>
              <a:rect l="l" t="t" r="r" b="b"/>
              <a:pathLst>
                <a:path w="3888" h="8237" extrusionOk="0">
                  <a:moveTo>
                    <a:pt x="3797" y="0"/>
                  </a:moveTo>
                  <a:cubicBezTo>
                    <a:pt x="3776" y="0"/>
                    <a:pt x="3757" y="8"/>
                    <a:pt x="3747" y="26"/>
                  </a:cubicBezTo>
                  <a:cubicBezTo>
                    <a:pt x="3732" y="57"/>
                    <a:pt x="1866" y="2872"/>
                    <a:pt x="1104" y="4566"/>
                  </a:cubicBezTo>
                  <a:cubicBezTo>
                    <a:pt x="109" y="6759"/>
                    <a:pt x="0" y="8143"/>
                    <a:pt x="0" y="8158"/>
                  </a:cubicBezTo>
                  <a:cubicBezTo>
                    <a:pt x="0" y="8189"/>
                    <a:pt x="31" y="8236"/>
                    <a:pt x="78" y="8236"/>
                  </a:cubicBezTo>
                  <a:cubicBezTo>
                    <a:pt x="109" y="8236"/>
                    <a:pt x="140" y="8221"/>
                    <a:pt x="140" y="8158"/>
                  </a:cubicBezTo>
                  <a:cubicBezTo>
                    <a:pt x="140" y="8143"/>
                    <a:pt x="249" y="6774"/>
                    <a:pt x="1228" y="4613"/>
                  </a:cubicBezTo>
                  <a:cubicBezTo>
                    <a:pt x="2006" y="2949"/>
                    <a:pt x="3841" y="135"/>
                    <a:pt x="3872" y="104"/>
                  </a:cubicBezTo>
                  <a:cubicBezTo>
                    <a:pt x="3887" y="73"/>
                    <a:pt x="3887" y="26"/>
                    <a:pt x="3841" y="10"/>
                  </a:cubicBezTo>
                  <a:cubicBezTo>
                    <a:pt x="3828" y="4"/>
                    <a:pt x="3812" y="0"/>
                    <a:pt x="3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8722476" y="4325657"/>
              <a:ext cx="173807" cy="167163"/>
            </a:xfrm>
            <a:custGeom>
              <a:avLst/>
              <a:gdLst/>
              <a:ahLst/>
              <a:cxnLst/>
              <a:rect l="l" t="t" r="r" b="b"/>
              <a:pathLst>
                <a:path w="2302" h="2214" extrusionOk="0">
                  <a:moveTo>
                    <a:pt x="1053" y="1"/>
                  </a:moveTo>
                  <a:cubicBezTo>
                    <a:pt x="1029" y="1"/>
                    <a:pt x="1005" y="3"/>
                    <a:pt x="980" y="6"/>
                  </a:cubicBezTo>
                  <a:cubicBezTo>
                    <a:pt x="0" y="161"/>
                    <a:pt x="1135" y="1918"/>
                    <a:pt x="2302" y="2214"/>
                  </a:cubicBezTo>
                  <a:cubicBezTo>
                    <a:pt x="2302" y="2214"/>
                    <a:pt x="1948"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8896208" y="4458467"/>
              <a:ext cx="199478" cy="83732"/>
            </a:xfrm>
            <a:custGeom>
              <a:avLst/>
              <a:gdLst/>
              <a:ahLst/>
              <a:cxnLst/>
              <a:rect l="l" t="t" r="r" b="b"/>
              <a:pathLst>
                <a:path w="2642" h="1109" extrusionOk="0">
                  <a:moveTo>
                    <a:pt x="1617" y="0"/>
                  </a:moveTo>
                  <a:cubicBezTo>
                    <a:pt x="873" y="0"/>
                    <a:pt x="1" y="455"/>
                    <a:pt x="1" y="455"/>
                  </a:cubicBezTo>
                  <a:cubicBezTo>
                    <a:pt x="389" y="859"/>
                    <a:pt x="1042" y="1077"/>
                    <a:pt x="1618" y="1108"/>
                  </a:cubicBezTo>
                  <a:cubicBezTo>
                    <a:pt x="1628" y="1108"/>
                    <a:pt x="1638" y="1108"/>
                    <a:pt x="1648" y="1108"/>
                  </a:cubicBezTo>
                  <a:cubicBezTo>
                    <a:pt x="2282" y="1108"/>
                    <a:pt x="2641" y="637"/>
                    <a:pt x="2473" y="393"/>
                  </a:cubicBezTo>
                  <a:cubicBezTo>
                    <a:pt x="2284" y="100"/>
                    <a:pt x="1965"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8645010" y="4535932"/>
              <a:ext cx="153346" cy="238663"/>
            </a:xfrm>
            <a:custGeom>
              <a:avLst/>
              <a:gdLst/>
              <a:ahLst/>
              <a:cxnLst/>
              <a:rect l="l" t="t" r="r" b="b"/>
              <a:pathLst>
                <a:path w="2031" h="3161" extrusionOk="0">
                  <a:moveTo>
                    <a:pt x="792" y="1"/>
                  </a:moveTo>
                  <a:cubicBezTo>
                    <a:pt x="776" y="1"/>
                    <a:pt x="761" y="2"/>
                    <a:pt x="746" y="4"/>
                  </a:cubicBezTo>
                  <a:cubicBezTo>
                    <a:pt x="0" y="129"/>
                    <a:pt x="109" y="1077"/>
                    <a:pt x="529" y="1839"/>
                  </a:cubicBezTo>
                  <a:cubicBezTo>
                    <a:pt x="933" y="2616"/>
                    <a:pt x="1773" y="3161"/>
                    <a:pt x="1773" y="3161"/>
                  </a:cubicBezTo>
                  <a:cubicBezTo>
                    <a:pt x="2031" y="1810"/>
                    <a:pt x="1400" y="1"/>
                    <a:pt x="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8810512" y="4585311"/>
              <a:ext cx="180904" cy="100871"/>
            </a:xfrm>
            <a:custGeom>
              <a:avLst/>
              <a:gdLst/>
              <a:ahLst/>
              <a:cxnLst/>
              <a:rect l="l" t="t" r="r" b="b"/>
              <a:pathLst>
                <a:path w="2396" h="1336" extrusionOk="0">
                  <a:moveTo>
                    <a:pt x="1812" y="1"/>
                  </a:moveTo>
                  <a:cubicBezTo>
                    <a:pt x="1530" y="1"/>
                    <a:pt x="1176" y="149"/>
                    <a:pt x="918" y="345"/>
                  </a:cubicBezTo>
                  <a:cubicBezTo>
                    <a:pt x="420" y="734"/>
                    <a:pt x="0" y="1294"/>
                    <a:pt x="0" y="1294"/>
                  </a:cubicBezTo>
                  <a:cubicBezTo>
                    <a:pt x="106" y="1320"/>
                    <a:pt x="258" y="1336"/>
                    <a:pt x="431" y="1336"/>
                  </a:cubicBezTo>
                  <a:cubicBezTo>
                    <a:pt x="767" y="1336"/>
                    <a:pt x="1180" y="1277"/>
                    <a:pt x="1478" y="1123"/>
                  </a:cubicBezTo>
                  <a:cubicBezTo>
                    <a:pt x="2084" y="812"/>
                    <a:pt x="2395" y="376"/>
                    <a:pt x="2162" y="128"/>
                  </a:cubicBezTo>
                  <a:cubicBezTo>
                    <a:pt x="2078" y="39"/>
                    <a:pt x="1954"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3"/>
          <p:cNvGrpSpPr/>
          <p:nvPr/>
        </p:nvGrpSpPr>
        <p:grpSpPr>
          <a:xfrm rot="-1171760">
            <a:off x="8287656" y="4356975"/>
            <a:ext cx="714437" cy="1163160"/>
            <a:chOff x="7248350" y="4155862"/>
            <a:chExt cx="714414" cy="1163123"/>
          </a:xfrm>
        </p:grpSpPr>
        <p:sp>
          <p:nvSpPr>
            <p:cNvPr id="659" name="Google Shape;659;p1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3"/>
          <p:cNvSpPr/>
          <p:nvPr/>
        </p:nvSpPr>
        <p:spPr>
          <a:xfrm rot="-3073069" flipH="1">
            <a:off x="7904764" y="4482777"/>
            <a:ext cx="261879" cy="214812"/>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rot="-1358076" flipH="1">
            <a:off x="8847308" y="2909800"/>
            <a:ext cx="261881" cy="214814"/>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rot="3073069">
            <a:off x="464001" y="2464352"/>
            <a:ext cx="261879" cy="214812"/>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txBox="1">
            <a:spLocks noGrp="1"/>
          </p:cNvSpPr>
          <p:nvPr>
            <p:ph type="title" idx="9" hasCustomPrompt="1"/>
          </p:nvPr>
        </p:nvSpPr>
        <p:spPr>
          <a:xfrm>
            <a:off x="4761098" y="1813567"/>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5" name="Google Shape;665;p13"/>
          <p:cNvSpPr txBox="1">
            <a:spLocks noGrp="1"/>
          </p:cNvSpPr>
          <p:nvPr>
            <p:ph type="title" idx="13" hasCustomPrompt="1"/>
          </p:nvPr>
        </p:nvSpPr>
        <p:spPr>
          <a:xfrm>
            <a:off x="4761107" y="3191715"/>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6" name="Google Shape;666;p13"/>
          <p:cNvSpPr txBox="1">
            <a:spLocks noGrp="1"/>
          </p:cNvSpPr>
          <p:nvPr>
            <p:ph type="title" idx="14" hasCustomPrompt="1"/>
          </p:nvPr>
        </p:nvSpPr>
        <p:spPr>
          <a:xfrm>
            <a:off x="949783" y="3154883"/>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7" name="Google Shape;667;p13"/>
          <p:cNvSpPr txBox="1">
            <a:spLocks noGrp="1"/>
          </p:cNvSpPr>
          <p:nvPr>
            <p:ph type="title" idx="15" hasCustomPrompt="1"/>
          </p:nvPr>
        </p:nvSpPr>
        <p:spPr>
          <a:xfrm>
            <a:off x="949766" y="1813560"/>
            <a:ext cx="740700" cy="74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3600">
                <a:solidFill>
                  <a:schemeClr val="lt1"/>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68"/>
        <p:cNvGrpSpPr/>
        <p:nvPr/>
      </p:nvGrpSpPr>
      <p:grpSpPr>
        <a:xfrm>
          <a:off x="0" y="0"/>
          <a:ext cx="0" cy="0"/>
          <a:chOff x="0" y="0"/>
          <a:chExt cx="0" cy="0"/>
        </a:xfrm>
      </p:grpSpPr>
      <p:sp>
        <p:nvSpPr>
          <p:cNvPr id="669" name="Google Shape;669;p14"/>
          <p:cNvSpPr txBox="1">
            <a:spLocks noGrp="1"/>
          </p:cNvSpPr>
          <p:nvPr>
            <p:ph type="title"/>
          </p:nvPr>
        </p:nvSpPr>
        <p:spPr>
          <a:xfrm>
            <a:off x="2771700" y="2391925"/>
            <a:ext cx="3600600" cy="5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70" name="Google Shape;670;p14"/>
          <p:cNvSpPr txBox="1">
            <a:spLocks noGrp="1"/>
          </p:cNvSpPr>
          <p:nvPr>
            <p:ph type="subTitle" idx="1"/>
          </p:nvPr>
        </p:nvSpPr>
        <p:spPr>
          <a:xfrm>
            <a:off x="1818750" y="977738"/>
            <a:ext cx="5506500" cy="128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671" name="Google Shape;671;p14"/>
          <p:cNvGrpSpPr/>
          <p:nvPr/>
        </p:nvGrpSpPr>
        <p:grpSpPr>
          <a:xfrm rot="10800000" flipH="1">
            <a:off x="159275" y="115300"/>
            <a:ext cx="8904675" cy="4880000"/>
            <a:chOff x="159275" y="115300"/>
            <a:chExt cx="8904675" cy="4880000"/>
          </a:xfrm>
        </p:grpSpPr>
        <p:sp>
          <p:nvSpPr>
            <p:cNvPr id="672" name="Google Shape;672;p14"/>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4"/>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4"/>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4"/>
          <p:cNvSpPr/>
          <p:nvPr/>
        </p:nvSpPr>
        <p:spPr>
          <a:xfrm rot="878233">
            <a:off x="8556101" y="708873"/>
            <a:ext cx="367205" cy="367205"/>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rot="878259">
            <a:off x="8738672" y="340477"/>
            <a:ext cx="323952" cy="323978"/>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14"/>
          <p:cNvGrpSpPr/>
          <p:nvPr/>
        </p:nvGrpSpPr>
        <p:grpSpPr>
          <a:xfrm rot="1296626" flipH="1">
            <a:off x="-529521" y="3914607"/>
            <a:ext cx="1436060" cy="1576754"/>
            <a:chOff x="148710" y="1989329"/>
            <a:chExt cx="738573" cy="810894"/>
          </a:xfrm>
        </p:grpSpPr>
        <p:sp>
          <p:nvSpPr>
            <p:cNvPr id="695" name="Google Shape;695;p1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14"/>
          <p:cNvGrpSpPr/>
          <p:nvPr/>
        </p:nvGrpSpPr>
        <p:grpSpPr>
          <a:xfrm rot="2464082" flipH="1">
            <a:off x="-439307" y="3646423"/>
            <a:ext cx="1752462" cy="1924176"/>
            <a:chOff x="148710" y="1989329"/>
            <a:chExt cx="738573" cy="810894"/>
          </a:xfrm>
        </p:grpSpPr>
        <p:sp>
          <p:nvSpPr>
            <p:cNvPr id="702" name="Google Shape;702;p1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14"/>
          <p:cNvGrpSpPr/>
          <p:nvPr/>
        </p:nvGrpSpPr>
        <p:grpSpPr>
          <a:xfrm rot="3367170" flipH="1">
            <a:off x="-281105" y="4334631"/>
            <a:ext cx="1436042" cy="1576792"/>
            <a:chOff x="148710" y="1989329"/>
            <a:chExt cx="738573" cy="810894"/>
          </a:xfrm>
        </p:grpSpPr>
        <p:sp>
          <p:nvSpPr>
            <p:cNvPr id="709" name="Google Shape;709;p1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14"/>
          <p:cNvGrpSpPr/>
          <p:nvPr/>
        </p:nvGrpSpPr>
        <p:grpSpPr>
          <a:xfrm rot="-2464153">
            <a:off x="8218286" y="3914596"/>
            <a:ext cx="1436067" cy="1576800"/>
            <a:chOff x="148710" y="1989329"/>
            <a:chExt cx="738573" cy="810894"/>
          </a:xfrm>
        </p:grpSpPr>
        <p:sp>
          <p:nvSpPr>
            <p:cNvPr id="716" name="Google Shape;716;p1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4"/>
          <p:cNvGrpSpPr/>
          <p:nvPr/>
        </p:nvGrpSpPr>
        <p:grpSpPr>
          <a:xfrm rot="-2990138">
            <a:off x="7818285" y="4066934"/>
            <a:ext cx="1436077" cy="1576811"/>
            <a:chOff x="148710" y="1989329"/>
            <a:chExt cx="738573" cy="810894"/>
          </a:xfrm>
        </p:grpSpPr>
        <p:sp>
          <p:nvSpPr>
            <p:cNvPr id="723" name="Google Shape;723;p1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234"/>
        <p:cNvGrpSpPr/>
        <p:nvPr/>
      </p:nvGrpSpPr>
      <p:grpSpPr>
        <a:xfrm>
          <a:off x="0" y="0"/>
          <a:ext cx="0" cy="0"/>
          <a:chOff x="0" y="0"/>
          <a:chExt cx="0" cy="0"/>
        </a:xfrm>
      </p:grpSpPr>
      <p:sp>
        <p:nvSpPr>
          <p:cNvPr id="1235" name="Google Shape;1235;p22"/>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36" name="Google Shape;1236;p22"/>
          <p:cNvGrpSpPr/>
          <p:nvPr/>
        </p:nvGrpSpPr>
        <p:grpSpPr>
          <a:xfrm rot="10800000" flipH="1">
            <a:off x="-1" y="-9904"/>
            <a:ext cx="9143946" cy="5143279"/>
            <a:chOff x="159275" y="297750"/>
            <a:chExt cx="8843275" cy="4845750"/>
          </a:xfrm>
        </p:grpSpPr>
        <p:sp>
          <p:nvSpPr>
            <p:cNvPr id="1237" name="Google Shape;1237;p22"/>
            <p:cNvSpPr/>
            <p:nvPr/>
          </p:nvSpPr>
          <p:spPr>
            <a:xfrm rot="10800000" flipH="1">
              <a:off x="342225" y="1847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2"/>
            <p:cNvSpPr/>
            <p:nvPr/>
          </p:nvSpPr>
          <p:spPr>
            <a:xfrm rot="10800000" flipH="1">
              <a:off x="192575" y="3274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2"/>
            <p:cNvSpPr/>
            <p:nvPr/>
          </p:nvSpPr>
          <p:spPr>
            <a:xfrm rot="10800000" flipH="1">
              <a:off x="159275" y="632838"/>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2"/>
            <p:cNvSpPr/>
            <p:nvPr/>
          </p:nvSpPr>
          <p:spPr>
            <a:xfrm rot="10800000" flipH="1">
              <a:off x="15149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2"/>
            <p:cNvSpPr/>
            <p:nvPr/>
          </p:nvSpPr>
          <p:spPr>
            <a:xfrm rot="10800000" flipH="1">
              <a:off x="2391925" y="468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2"/>
            <p:cNvSpPr/>
            <p:nvPr/>
          </p:nvSpPr>
          <p:spPr>
            <a:xfrm rot="10800000" flipH="1">
              <a:off x="2906975" y="3643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2"/>
            <p:cNvSpPr/>
            <p:nvPr/>
          </p:nvSpPr>
          <p:spPr>
            <a:xfrm rot="10800000" flipH="1">
              <a:off x="64148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2"/>
            <p:cNvSpPr/>
            <p:nvPr/>
          </p:nvSpPr>
          <p:spPr>
            <a:xfrm rot="10800000" flipH="1">
              <a:off x="7535450" y="3310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2"/>
            <p:cNvSpPr/>
            <p:nvPr/>
          </p:nvSpPr>
          <p:spPr>
            <a:xfrm rot="10800000" flipH="1">
              <a:off x="8621225" y="1234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2"/>
            <p:cNvSpPr/>
            <p:nvPr/>
          </p:nvSpPr>
          <p:spPr>
            <a:xfrm rot="10800000" flipH="1">
              <a:off x="8969250" y="1743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2"/>
            <p:cNvSpPr/>
            <p:nvPr/>
          </p:nvSpPr>
          <p:spPr>
            <a:xfrm rot="10800000" flipH="1">
              <a:off x="8654525" y="22241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2"/>
            <p:cNvSpPr/>
            <p:nvPr/>
          </p:nvSpPr>
          <p:spPr>
            <a:xfrm rot="10800000" flipH="1">
              <a:off x="8828825" y="3759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2"/>
            <p:cNvSpPr/>
            <p:nvPr/>
          </p:nvSpPr>
          <p:spPr>
            <a:xfrm rot="10800000" flipH="1">
              <a:off x="8654525" y="4060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2"/>
            <p:cNvSpPr/>
            <p:nvPr/>
          </p:nvSpPr>
          <p:spPr>
            <a:xfrm rot="10800000" flipH="1">
              <a:off x="6657250" y="5005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2"/>
            <p:cNvSpPr/>
            <p:nvPr/>
          </p:nvSpPr>
          <p:spPr>
            <a:xfrm rot="10800000" flipH="1">
              <a:off x="7686125" y="4716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2"/>
            <p:cNvSpPr/>
            <p:nvPr/>
          </p:nvSpPr>
          <p:spPr>
            <a:xfrm rot="10800000" flipH="1">
              <a:off x="5528500" y="511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2"/>
            <p:cNvSpPr/>
            <p:nvPr/>
          </p:nvSpPr>
          <p:spPr>
            <a:xfrm rot="10800000" flipH="1">
              <a:off x="4754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2"/>
            <p:cNvSpPr/>
            <p:nvPr/>
          </p:nvSpPr>
          <p:spPr>
            <a:xfrm rot="10800000" flipH="1">
              <a:off x="13802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2"/>
            <p:cNvSpPr/>
            <p:nvPr/>
          </p:nvSpPr>
          <p:spPr>
            <a:xfrm rot="10800000" flipH="1">
              <a:off x="2591300" y="50391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2"/>
            <p:cNvSpPr/>
            <p:nvPr/>
          </p:nvSpPr>
          <p:spPr>
            <a:xfrm rot="10800000" flipH="1">
              <a:off x="3228650" y="4650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72"/>
        <p:cNvGrpSpPr/>
        <p:nvPr/>
      </p:nvGrpSpPr>
      <p:grpSpPr>
        <a:xfrm>
          <a:off x="0" y="0"/>
          <a:ext cx="0" cy="0"/>
          <a:chOff x="0" y="0"/>
          <a:chExt cx="0" cy="0"/>
        </a:xfrm>
      </p:grpSpPr>
      <p:sp>
        <p:nvSpPr>
          <p:cNvPr id="1573" name="Google Shape;1573;p28"/>
          <p:cNvSpPr txBox="1">
            <a:spLocks noGrp="1"/>
          </p:cNvSpPr>
          <p:nvPr>
            <p:ph type="subTitle" idx="1"/>
          </p:nvPr>
        </p:nvSpPr>
        <p:spPr>
          <a:xfrm>
            <a:off x="859106" y="2454517"/>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4" name="Google Shape;1574;p28"/>
          <p:cNvSpPr txBox="1">
            <a:spLocks noGrp="1"/>
          </p:cNvSpPr>
          <p:nvPr>
            <p:ph type="subTitle" idx="2"/>
          </p:nvPr>
        </p:nvSpPr>
        <p:spPr>
          <a:xfrm>
            <a:off x="859119" y="1829475"/>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5" name="Google Shape;1575;p28"/>
          <p:cNvSpPr txBox="1">
            <a:spLocks noGrp="1"/>
          </p:cNvSpPr>
          <p:nvPr>
            <p:ph type="subTitle" idx="3"/>
          </p:nvPr>
        </p:nvSpPr>
        <p:spPr>
          <a:xfrm>
            <a:off x="3542881" y="2286679"/>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6" name="Google Shape;1576;p28"/>
          <p:cNvSpPr txBox="1">
            <a:spLocks noGrp="1"/>
          </p:cNvSpPr>
          <p:nvPr>
            <p:ph type="subTitle" idx="4"/>
          </p:nvPr>
        </p:nvSpPr>
        <p:spPr>
          <a:xfrm>
            <a:off x="6226594" y="2747214"/>
            <a:ext cx="2058300" cy="55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28"/>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8" name="Google Shape;1578;p28"/>
          <p:cNvSpPr txBox="1">
            <a:spLocks noGrp="1"/>
          </p:cNvSpPr>
          <p:nvPr>
            <p:ph type="subTitle" idx="5"/>
          </p:nvPr>
        </p:nvSpPr>
        <p:spPr>
          <a:xfrm>
            <a:off x="3542881" y="2911721"/>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9" name="Google Shape;1579;p28"/>
          <p:cNvSpPr txBox="1">
            <a:spLocks noGrp="1"/>
          </p:cNvSpPr>
          <p:nvPr>
            <p:ph type="subTitle" idx="6"/>
          </p:nvPr>
        </p:nvSpPr>
        <p:spPr>
          <a:xfrm>
            <a:off x="6226581" y="3372256"/>
            <a:ext cx="2058300" cy="554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2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580" name="Google Shape;1580;p28"/>
          <p:cNvGrpSpPr/>
          <p:nvPr/>
        </p:nvGrpSpPr>
        <p:grpSpPr>
          <a:xfrm rot="10800000">
            <a:off x="159275" y="115300"/>
            <a:ext cx="8904675" cy="4880000"/>
            <a:chOff x="159275" y="115300"/>
            <a:chExt cx="8904675" cy="4880000"/>
          </a:xfrm>
        </p:grpSpPr>
        <p:sp>
          <p:nvSpPr>
            <p:cNvPr id="1581" name="Google Shape;1581;p28"/>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8"/>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8"/>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8"/>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8"/>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8"/>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8"/>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8"/>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28"/>
          <p:cNvGrpSpPr/>
          <p:nvPr/>
        </p:nvGrpSpPr>
        <p:grpSpPr>
          <a:xfrm rot="-2096535" flipH="1">
            <a:off x="7798985" y="4112611"/>
            <a:ext cx="2002231" cy="1154887"/>
            <a:chOff x="7332404" y="3711597"/>
            <a:chExt cx="870156" cy="501906"/>
          </a:xfrm>
        </p:grpSpPr>
        <p:sp>
          <p:nvSpPr>
            <p:cNvPr id="1602" name="Google Shape;1602;p28"/>
            <p:cNvSpPr/>
            <p:nvPr/>
          </p:nvSpPr>
          <p:spPr>
            <a:xfrm>
              <a:off x="7332404" y="3711597"/>
              <a:ext cx="339786" cy="482703"/>
            </a:xfrm>
            <a:custGeom>
              <a:avLst/>
              <a:gdLst/>
              <a:ahLst/>
              <a:cxnLst/>
              <a:rect l="l" t="t" r="r" b="b"/>
              <a:pathLst>
                <a:path w="19888" h="28253" extrusionOk="0">
                  <a:moveTo>
                    <a:pt x="7991" y="0"/>
                  </a:moveTo>
                  <a:cubicBezTo>
                    <a:pt x="7765" y="0"/>
                    <a:pt x="7536" y="11"/>
                    <a:pt x="7305" y="34"/>
                  </a:cubicBezTo>
                  <a:cubicBezTo>
                    <a:pt x="2226" y="491"/>
                    <a:pt x="1" y="6169"/>
                    <a:pt x="1" y="10591"/>
                  </a:cubicBezTo>
                  <a:cubicBezTo>
                    <a:pt x="29" y="18038"/>
                    <a:pt x="4366" y="25314"/>
                    <a:pt x="11328" y="28252"/>
                  </a:cubicBezTo>
                  <a:lnTo>
                    <a:pt x="16321" y="27339"/>
                  </a:lnTo>
                  <a:cubicBezTo>
                    <a:pt x="18261" y="23459"/>
                    <a:pt x="19888" y="18494"/>
                    <a:pt x="19289" y="14158"/>
                  </a:cubicBezTo>
                  <a:cubicBezTo>
                    <a:pt x="18689" y="9735"/>
                    <a:pt x="16721" y="5398"/>
                    <a:pt x="13411" y="2317"/>
                  </a:cubicBezTo>
                  <a:cubicBezTo>
                    <a:pt x="11896" y="904"/>
                    <a:pt x="10034" y="0"/>
                    <a:pt x="79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p:nvPr/>
          </p:nvSpPr>
          <p:spPr>
            <a:xfrm>
              <a:off x="7335821" y="3745801"/>
              <a:ext cx="328579" cy="440690"/>
            </a:xfrm>
            <a:custGeom>
              <a:avLst/>
              <a:gdLst/>
              <a:ahLst/>
              <a:cxnLst/>
              <a:rect l="l" t="t" r="r" b="b"/>
              <a:pathLst>
                <a:path w="19232" h="25794" extrusionOk="0">
                  <a:moveTo>
                    <a:pt x="5992" y="1"/>
                  </a:moveTo>
                  <a:cubicBezTo>
                    <a:pt x="5964" y="1"/>
                    <a:pt x="6106" y="343"/>
                    <a:pt x="6306" y="1028"/>
                  </a:cubicBezTo>
                  <a:cubicBezTo>
                    <a:pt x="6648" y="1913"/>
                    <a:pt x="6991" y="2854"/>
                    <a:pt x="7305" y="3767"/>
                  </a:cubicBezTo>
                  <a:cubicBezTo>
                    <a:pt x="7704" y="4851"/>
                    <a:pt x="8161" y="6135"/>
                    <a:pt x="8646" y="7562"/>
                  </a:cubicBezTo>
                  <a:cubicBezTo>
                    <a:pt x="8360" y="7419"/>
                    <a:pt x="7790" y="7162"/>
                    <a:pt x="6934" y="6877"/>
                  </a:cubicBezTo>
                  <a:cubicBezTo>
                    <a:pt x="5735" y="6449"/>
                    <a:pt x="4109" y="5850"/>
                    <a:pt x="2283" y="5279"/>
                  </a:cubicBezTo>
                  <a:cubicBezTo>
                    <a:pt x="1570" y="5051"/>
                    <a:pt x="885" y="4851"/>
                    <a:pt x="286" y="4623"/>
                  </a:cubicBezTo>
                  <a:cubicBezTo>
                    <a:pt x="257" y="4737"/>
                    <a:pt x="200" y="4851"/>
                    <a:pt x="172" y="4994"/>
                  </a:cubicBezTo>
                  <a:cubicBezTo>
                    <a:pt x="856" y="5194"/>
                    <a:pt x="1541" y="5422"/>
                    <a:pt x="2169" y="5622"/>
                  </a:cubicBezTo>
                  <a:cubicBezTo>
                    <a:pt x="3567" y="6107"/>
                    <a:pt x="4965" y="6535"/>
                    <a:pt x="6848" y="7134"/>
                  </a:cubicBezTo>
                  <a:cubicBezTo>
                    <a:pt x="7790" y="7419"/>
                    <a:pt x="8417" y="7619"/>
                    <a:pt x="8674" y="7676"/>
                  </a:cubicBezTo>
                  <a:cubicBezTo>
                    <a:pt x="9216" y="9274"/>
                    <a:pt x="9787" y="11014"/>
                    <a:pt x="10358" y="12897"/>
                  </a:cubicBezTo>
                  <a:cubicBezTo>
                    <a:pt x="10500" y="13382"/>
                    <a:pt x="10643" y="13839"/>
                    <a:pt x="10729" y="14296"/>
                  </a:cubicBezTo>
                  <a:cubicBezTo>
                    <a:pt x="10358" y="14181"/>
                    <a:pt x="9587" y="13982"/>
                    <a:pt x="8674" y="13753"/>
                  </a:cubicBezTo>
                  <a:cubicBezTo>
                    <a:pt x="7134" y="13382"/>
                    <a:pt x="5022" y="12897"/>
                    <a:pt x="2711" y="12384"/>
                  </a:cubicBezTo>
                  <a:cubicBezTo>
                    <a:pt x="1741" y="12156"/>
                    <a:pt x="856" y="11956"/>
                    <a:pt x="0" y="11756"/>
                  </a:cubicBezTo>
                  <a:lnTo>
                    <a:pt x="0" y="11756"/>
                  </a:lnTo>
                  <a:cubicBezTo>
                    <a:pt x="29" y="11899"/>
                    <a:pt x="29" y="12013"/>
                    <a:pt x="86" y="12156"/>
                  </a:cubicBezTo>
                  <a:cubicBezTo>
                    <a:pt x="885" y="12327"/>
                    <a:pt x="1741" y="12555"/>
                    <a:pt x="2654" y="12726"/>
                  </a:cubicBezTo>
                  <a:cubicBezTo>
                    <a:pt x="4965" y="13268"/>
                    <a:pt x="7105" y="13696"/>
                    <a:pt x="8646" y="14010"/>
                  </a:cubicBezTo>
                  <a:cubicBezTo>
                    <a:pt x="9644" y="14238"/>
                    <a:pt x="10386" y="14381"/>
                    <a:pt x="10814" y="14410"/>
                  </a:cubicBezTo>
                  <a:cubicBezTo>
                    <a:pt x="11642" y="17234"/>
                    <a:pt x="12269" y="19745"/>
                    <a:pt x="12726" y="21742"/>
                  </a:cubicBezTo>
                  <a:cubicBezTo>
                    <a:pt x="11727" y="21543"/>
                    <a:pt x="8532" y="21001"/>
                    <a:pt x="4680" y="20430"/>
                  </a:cubicBezTo>
                  <a:cubicBezTo>
                    <a:pt x="4309" y="20401"/>
                    <a:pt x="3995" y="20316"/>
                    <a:pt x="3681" y="20287"/>
                  </a:cubicBezTo>
                  <a:lnTo>
                    <a:pt x="3681" y="20287"/>
                  </a:lnTo>
                  <a:cubicBezTo>
                    <a:pt x="3795" y="20430"/>
                    <a:pt x="3881" y="20573"/>
                    <a:pt x="4024" y="20715"/>
                  </a:cubicBezTo>
                  <a:cubicBezTo>
                    <a:pt x="4252" y="20744"/>
                    <a:pt x="4423" y="20801"/>
                    <a:pt x="4651" y="20829"/>
                  </a:cubicBezTo>
                  <a:cubicBezTo>
                    <a:pt x="8560" y="21400"/>
                    <a:pt x="11841" y="21828"/>
                    <a:pt x="12811" y="21885"/>
                  </a:cubicBezTo>
                  <a:cubicBezTo>
                    <a:pt x="12840" y="21999"/>
                    <a:pt x="12869" y="22142"/>
                    <a:pt x="12869" y="22256"/>
                  </a:cubicBezTo>
                  <a:cubicBezTo>
                    <a:pt x="13097" y="23226"/>
                    <a:pt x="13296" y="24139"/>
                    <a:pt x="13553" y="25109"/>
                  </a:cubicBezTo>
                  <a:cubicBezTo>
                    <a:pt x="13639" y="25395"/>
                    <a:pt x="13667" y="25594"/>
                    <a:pt x="13724" y="25794"/>
                  </a:cubicBezTo>
                  <a:lnTo>
                    <a:pt x="13810" y="25794"/>
                  </a:lnTo>
                  <a:cubicBezTo>
                    <a:pt x="13782" y="25594"/>
                    <a:pt x="13724" y="25395"/>
                    <a:pt x="13696" y="25109"/>
                  </a:cubicBezTo>
                  <a:cubicBezTo>
                    <a:pt x="13582" y="24424"/>
                    <a:pt x="13411" y="23426"/>
                    <a:pt x="13154" y="22227"/>
                  </a:cubicBezTo>
                  <a:cubicBezTo>
                    <a:pt x="13154" y="22142"/>
                    <a:pt x="13125" y="22028"/>
                    <a:pt x="13125" y="21971"/>
                  </a:cubicBezTo>
                  <a:cubicBezTo>
                    <a:pt x="13354" y="21742"/>
                    <a:pt x="13810" y="21143"/>
                    <a:pt x="14495" y="20259"/>
                  </a:cubicBezTo>
                  <a:cubicBezTo>
                    <a:pt x="15351" y="19117"/>
                    <a:pt x="16492" y="17463"/>
                    <a:pt x="17690" y="15608"/>
                  </a:cubicBezTo>
                  <a:cubicBezTo>
                    <a:pt x="18261" y="14752"/>
                    <a:pt x="18775" y="13982"/>
                    <a:pt x="19231" y="13240"/>
                  </a:cubicBezTo>
                  <a:cubicBezTo>
                    <a:pt x="19231" y="13040"/>
                    <a:pt x="19203" y="12840"/>
                    <a:pt x="19203" y="12669"/>
                  </a:cubicBezTo>
                  <a:cubicBezTo>
                    <a:pt x="18546" y="13582"/>
                    <a:pt x="17947" y="14524"/>
                    <a:pt x="17377" y="15408"/>
                  </a:cubicBezTo>
                  <a:cubicBezTo>
                    <a:pt x="16378" y="16863"/>
                    <a:pt x="15436" y="18290"/>
                    <a:pt x="14238" y="20088"/>
                  </a:cubicBezTo>
                  <a:cubicBezTo>
                    <a:pt x="13667" y="20943"/>
                    <a:pt x="13268" y="21543"/>
                    <a:pt x="13097" y="21857"/>
                  </a:cubicBezTo>
                  <a:cubicBezTo>
                    <a:pt x="12669" y="19859"/>
                    <a:pt x="12070" y="17291"/>
                    <a:pt x="11242" y="14438"/>
                  </a:cubicBezTo>
                  <a:cubicBezTo>
                    <a:pt x="11499" y="14181"/>
                    <a:pt x="12013" y="13582"/>
                    <a:pt x="12726" y="12698"/>
                  </a:cubicBezTo>
                  <a:cubicBezTo>
                    <a:pt x="13696" y="11528"/>
                    <a:pt x="15008" y="9873"/>
                    <a:pt x="16407" y="7990"/>
                  </a:cubicBezTo>
                  <a:cubicBezTo>
                    <a:pt x="16806" y="7448"/>
                    <a:pt x="17148" y="6963"/>
                    <a:pt x="17519" y="6449"/>
                  </a:cubicBezTo>
                  <a:cubicBezTo>
                    <a:pt x="17434" y="6306"/>
                    <a:pt x="17405" y="6192"/>
                    <a:pt x="17348" y="6050"/>
                  </a:cubicBezTo>
                  <a:cubicBezTo>
                    <a:pt x="16892" y="6620"/>
                    <a:pt x="16521" y="7162"/>
                    <a:pt x="16093" y="7733"/>
                  </a:cubicBezTo>
                  <a:cubicBezTo>
                    <a:pt x="14951" y="9274"/>
                    <a:pt x="13839" y="10729"/>
                    <a:pt x="12526" y="12469"/>
                  </a:cubicBezTo>
                  <a:cubicBezTo>
                    <a:pt x="11870" y="13382"/>
                    <a:pt x="11385" y="14010"/>
                    <a:pt x="11185" y="14296"/>
                  </a:cubicBezTo>
                  <a:lnTo>
                    <a:pt x="10757" y="12812"/>
                  </a:lnTo>
                  <a:cubicBezTo>
                    <a:pt x="10186" y="10900"/>
                    <a:pt x="9587" y="9131"/>
                    <a:pt x="9045" y="7533"/>
                  </a:cubicBezTo>
                  <a:cubicBezTo>
                    <a:pt x="9758" y="6849"/>
                    <a:pt x="11756" y="4680"/>
                    <a:pt x="14038" y="2055"/>
                  </a:cubicBezTo>
                  <a:cubicBezTo>
                    <a:pt x="14181" y="1884"/>
                    <a:pt x="14324" y="1741"/>
                    <a:pt x="14495" y="1570"/>
                  </a:cubicBezTo>
                  <a:cubicBezTo>
                    <a:pt x="14409" y="1456"/>
                    <a:pt x="14295" y="1399"/>
                    <a:pt x="14238" y="1285"/>
                  </a:cubicBezTo>
                  <a:cubicBezTo>
                    <a:pt x="14095" y="1456"/>
                    <a:pt x="13896" y="1627"/>
                    <a:pt x="13782" y="1827"/>
                  </a:cubicBezTo>
                  <a:cubicBezTo>
                    <a:pt x="11527" y="4395"/>
                    <a:pt x="9616" y="6563"/>
                    <a:pt x="8988" y="7391"/>
                  </a:cubicBezTo>
                  <a:cubicBezTo>
                    <a:pt x="8503" y="5993"/>
                    <a:pt x="8018" y="4737"/>
                    <a:pt x="7590" y="3682"/>
                  </a:cubicBezTo>
                  <a:cubicBezTo>
                    <a:pt x="7134" y="2540"/>
                    <a:pt x="6734" y="1599"/>
                    <a:pt x="6449" y="971"/>
                  </a:cubicBezTo>
                  <a:cubicBezTo>
                    <a:pt x="6163" y="315"/>
                    <a:pt x="5992" y="1"/>
                    <a:pt x="5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8"/>
            <p:cNvSpPr/>
            <p:nvPr/>
          </p:nvSpPr>
          <p:spPr>
            <a:xfrm>
              <a:off x="7877398" y="3851096"/>
              <a:ext cx="325162" cy="260187"/>
            </a:xfrm>
            <a:custGeom>
              <a:avLst/>
              <a:gdLst/>
              <a:ahLst/>
              <a:cxnLst/>
              <a:rect l="l" t="t" r="r" b="b"/>
              <a:pathLst>
                <a:path w="19032" h="15229" extrusionOk="0">
                  <a:moveTo>
                    <a:pt x="12588" y="1"/>
                  </a:moveTo>
                  <a:cubicBezTo>
                    <a:pt x="11614" y="1"/>
                    <a:pt x="10647" y="147"/>
                    <a:pt x="9787" y="400"/>
                  </a:cubicBezTo>
                  <a:cubicBezTo>
                    <a:pt x="4709" y="1884"/>
                    <a:pt x="657" y="6278"/>
                    <a:pt x="1" y="11585"/>
                  </a:cubicBezTo>
                  <a:lnTo>
                    <a:pt x="1542" y="14809"/>
                  </a:lnTo>
                  <a:cubicBezTo>
                    <a:pt x="2873" y="15060"/>
                    <a:pt x="4338" y="15229"/>
                    <a:pt x="5804" y="15229"/>
                  </a:cubicBezTo>
                  <a:cubicBezTo>
                    <a:pt x="7667" y="15229"/>
                    <a:pt x="9532" y="14957"/>
                    <a:pt x="11128" y="14238"/>
                  </a:cubicBezTo>
                  <a:cubicBezTo>
                    <a:pt x="14067" y="12954"/>
                    <a:pt x="16635" y="10729"/>
                    <a:pt x="18062" y="7876"/>
                  </a:cubicBezTo>
                  <a:cubicBezTo>
                    <a:pt x="18803" y="6421"/>
                    <a:pt x="19032" y="4823"/>
                    <a:pt x="18404" y="3282"/>
                  </a:cubicBezTo>
                  <a:cubicBezTo>
                    <a:pt x="17468" y="901"/>
                    <a:pt x="15009" y="1"/>
                    <a:pt x="12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8"/>
            <p:cNvSpPr/>
            <p:nvPr/>
          </p:nvSpPr>
          <p:spPr>
            <a:xfrm>
              <a:off x="7891049" y="3852565"/>
              <a:ext cx="287148" cy="248621"/>
            </a:xfrm>
            <a:custGeom>
              <a:avLst/>
              <a:gdLst/>
              <a:ahLst/>
              <a:cxnLst/>
              <a:rect l="l" t="t" r="r" b="b"/>
              <a:pathLst>
                <a:path w="16807" h="14552" extrusionOk="0">
                  <a:moveTo>
                    <a:pt x="11471" y="0"/>
                  </a:moveTo>
                  <a:cubicBezTo>
                    <a:pt x="11471" y="485"/>
                    <a:pt x="11442" y="999"/>
                    <a:pt x="11442" y="1484"/>
                  </a:cubicBezTo>
                  <a:cubicBezTo>
                    <a:pt x="11414" y="2511"/>
                    <a:pt x="11385" y="3567"/>
                    <a:pt x="11328" y="4936"/>
                  </a:cubicBezTo>
                  <a:cubicBezTo>
                    <a:pt x="11328" y="5621"/>
                    <a:pt x="11299" y="6078"/>
                    <a:pt x="11328" y="6306"/>
                  </a:cubicBezTo>
                  <a:cubicBezTo>
                    <a:pt x="10329" y="6991"/>
                    <a:pt x="9274" y="7733"/>
                    <a:pt x="8104" y="8474"/>
                  </a:cubicBezTo>
                  <a:lnTo>
                    <a:pt x="7248" y="9017"/>
                  </a:lnTo>
                  <a:cubicBezTo>
                    <a:pt x="7248" y="8731"/>
                    <a:pt x="7248" y="8189"/>
                    <a:pt x="7191" y="7476"/>
                  </a:cubicBezTo>
                  <a:cubicBezTo>
                    <a:pt x="7162" y="6363"/>
                    <a:pt x="7105" y="4851"/>
                    <a:pt x="6991" y="3168"/>
                  </a:cubicBezTo>
                  <a:cubicBezTo>
                    <a:pt x="6963" y="2483"/>
                    <a:pt x="6905" y="1798"/>
                    <a:pt x="6848" y="1199"/>
                  </a:cubicBezTo>
                  <a:cubicBezTo>
                    <a:pt x="6763" y="1227"/>
                    <a:pt x="6677" y="1284"/>
                    <a:pt x="6592" y="1313"/>
                  </a:cubicBezTo>
                  <a:cubicBezTo>
                    <a:pt x="6620" y="1884"/>
                    <a:pt x="6677" y="2511"/>
                    <a:pt x="6706" y="3168"/>
                  </a:cubicBezTo>
                  <a:cubicBezTo>
                    <a:pt x="6820" y="4851"/>
                    <a:pt x="6905" y="6363"/>
                    <a:pt x="6991" y="7476"/>
                  </a:cubicBezTo>
                  <a:cubicBezTo>
                    <a:pt x="7048" y="8189"/>
                    <a:pt x="7105" y="8760"/>
                    <a:pt x="7134" y="9045"/>
                  </a:cubicBezTo>
                  <a:cubicBezTo>
                    <a:pt x="5393" y="10158"/>
                    <a:pt x="3767" y="11071"/>
                    <a:pt x="2483" y="11841"/>
                  </a:cubicBezTo>
                  <a:cubicBezTo>
                    <a:pt x="2454" y="11128"/>
                    <a:pt x="2169" y="8788"/>
                    <a:pt x="1827" y="6049"/>
                  </a:cubicBezTo>
                  <a:cubicBezTo>
                    <a:pt x="1770" y="5792"/>
                    <a:pt x="1741" y="5593"/>
                    <a:pt x="1713" y="5336"/>
                  </a:cubicBezTo>
                  <a:lnTo>
                    <a:pt x="1484" y="5650"/>
                  </a:lnTo>
                  <a:cubicBezTo>
                    <a:pt x="1541" y="5792"/>
                    <a:pt x="1541" y="5935"/>
                    <a:pt x="1570" y="6078"/>
                  </a:cubicBezTo>
                  <a:cubicBezTo>
                    <a:pt x="1969" y="8874"/>
                    <a:pt x="2312" y="11185"/>
                    <a:pt x="2454" y="11870"/>
                  </a:cubicBezTo>
                  <a:cubicBezTo>
                    <a:pt x="2397" y="11898"/>
                    <a:pt x="2312" y="11927"/>
                    <a:pt x="2255" y="12012"/>
                  </a:cubicBezTo>
                  <a:cubicBezTo>
                    <a:pt x="1627" y="12355"/>
                    <a:pt x="1028" y="12669"/>
                    <a:pt x="429" y="13011"/>
                  </a:cubicBezTo>
                  <a:cubicBezTo>
                    <a:pt x="257" y="13125"/>
                    <a:pt x="115" y="13182"/>
                    <a:pt x="1" y="13239"/>
                  </a:cubicBezTo>
                  <a:lnTo>
                    <a:pt x="29" y="13325"/>
                  </a:lnTo>
                  <a:cubicBezTo>
                    <a:pt x="143" y="13296"/>
                    <a:pt x="286" y="13211"/>
                    <a:pt x="486" y="13097"/>
                  </a:cubicBezTo>
                  <a:lnTo>
                    <a:pt x="2340" y="12184"/>
                  </a:lnTo>
                  <a:cubicBezTo>
                    <a:pt x="2397" y="12155"/>
                    <a:pt x="2454" y="12098"/>
                    <a:pt x="2483" y="12098"/>
                  </a:cubicBezTo>
                  <a:cubicBezTo>
                    <a:pt x="2683" y="12212"/>
                    <a:pt x="3196" y="12440"/>
                    <a:pt x="3910" y="12669"/>
                  </a:cubicBezTo>
                  <a:cubicBezTo>
                    <a:pt x="4880" y="13040"/>
                    <a:pt x="6192" y="13496"/>
                    <a:pt x="7704" y="13953"/>
                  </a:cubicBezTo>
                  <a:cubicBezTo>
                    <a:pt x="8389" y="14181"/>
                    <a:pt x="9017" y="14352"/>
                    <a:pt x="9616" y="14552"/>
                  </a:cubicBezTo>
                  <a:cubicBezTo>
                    <a:pt x="9759" y="14495"/>
                    <a:pt x="9873" y="14438"/>
                    <a:pt x="10015" y="14409"/>
                  </a:cubicBezTo>
                  <a:cubicBezTo>
                    <a:pt x="9302" y="14038"/>
                    <a:pt x="8560" y="13839"/>
                    <a:pt x="7847" y="13610"/>
                  </a:cubicBezTo>
                  <a:cubicBezTo>
                    <a:pt x="6620" y="13211"/>
                    <a:pt x="5479" y="12868"/>
                    <a:pt x="4024" y="12412"/>
                  </a:cubicBezTo>
                  <a:cubicBezTo>
                    <a:pt x="3339" y="12184"/>
                    <a:pt x="2825" y="12012"/>
                    <a:pt x="2597" y="11984"/>
                  </a:cubicBezTo>
                  <a:cubicBezTo>
                    <a:pt x="3881" y="11299"/>
                    <a:pt x="5536" y="10358"/>
                    <a:pt x="7276" y="9273"/>
                  </a:cubicBezTo>
                  <a:cubicBezTo>
                    <a:pt x="7476" y="9359"/>
                    <a:pt x="8018" y="9616"/>
                    <a:pt x="8760" y="9930"/>
                  </a:cubicBezTo>
                  <a:cubicBezTo>
                    <a:pt x="9759" y="10358"/>
                    <a:pt x="11157" y="10928"/>
                    <a:pt x="12698" y="11499"/>
                  </a:cubicBezTo>
                  <a:cubicBezTo>
                    <a:pt x="13125" y="11699"/>
                    <a:pt x="13553" y="11813"/>
                    <a:pt x="13953" y="11984"/>
                  </a:cubicBezTo>
                  <a:cubicBezTo>
                    <a:pt x="14010" y="11898"/>
                    <a:pt x="14096" y="11841"/>
                    <a:pt x="14153" y="11784"/>
                  </a:cubicBezTo>
                  <a:cubicBezTo>
                    <a:pt x="13696" y="11613"/>
                    <a:pt x="13240" y="11442"/>
                    <a:pt x="12755" y="11299"/>
                  </a:cubicBezTo>
                  <a:cubicBezTo>
                    <a:pt x="11471" y="10843"/>
                    <a:pt x="10301" y="10358"/>
                    <a:pt x="8817" y="9787"/>
                  </a:cubicBezTo>
                  <a:cubicBezTo>
                    <a:pt x="8104" y="9502"/>
                    <a:pt x="7562" y="9330"/>
                    <a:pt x="7305" y="9273"/>
                  </a:cubicBezTo>
                  <a:cubicBezTo>
                    <a:pt x="7619" y="9074"/>
                    <a:pt x="7904" y="8874"/>
                    <a:pt x="8246" y="8646"/>
                  </a:cubicBezTo>
                  <a:cubicBezTo>
                    <a:pt x="9416" y="7904"/>
                    <a:pt x="10529" y="7133"/>
                    <a:pt x="11528" y="6449"/>
                  </a:cubicBezTo>
                  <a:cubicBezTo>
                    <a:pt x="12127" y="6791"/>
                    <a:pt x="13981" y="7733"/>
                    <a:pt x="16235" y="8760"/>
                  </a:cubicBezTo>
                  <a:lnTo>
                    <a:pt x="16663" y="8988"/>
                  </a:lnTo>
                  <a:cubicBezTo>
                    <a:pt x="16692" y="8902"/>
                    <a:pt x="16749" y="8845"/>
                    <a:pt x="16806" y="8760"/>
                  </a:cubicBezTo>
                  <a:cubicBezTo>
                    <a:pt x="16663" y="8703"/>
                    <a:pt x="16521" y="8617"/>
                    <a:pt x="16321" y="8560"/>
                  </a:cubicBezTo>
                  <a:cubicBezTo>
                    <a:pt x="14153" y="7504"/>
                    <a:pt x="12270" y="6648"/>
                    <a:pt x="11585" y="6420"/>
                  </a:cubicBezTo>
                  <a:cubicBezTo>
                    <a:pt x="12441" y="5792"/>
                    <a:pt x="13183" y="5222"/>
                    <a:pt x="13839" y="4737"/>
                  </a:cubicBezTo>
                  <a:cubicBezTo>
                    <a:pt x="14524" y="4195"/>
                    <a:pt x="15094" y="3738"/>
                    <a:pt x="15437" y="3453"/>
                  </a:cubicBezTo>
                  <a:cubicBezTo>
                    <a:pt x="15807" y="3139"/>
                    <a:pt x="16007" y="2939"/>
                    <a:pt x="16007" y="2939"/>
                  </a:cubicBezTo>
                  <a:lnTo>
                    <a:pt x="16007" y="2939"/>
                  </a:lnTo>
                  <a:cubicBezTo>
                    <a:pt x="16007" y="2939"/>
                    <a:pt x="15750" y="3082"/>
                    <a:pt x="15380" y="3367"/>
                  </a:cubicBezTo>
                  <a:cubicBezTo>
                    <a:pt x="14837" y="3767"/>
                    <a:pt x="14267" y="4195"/>
                    <a:pt x="13696" y="4594"/>
                  </a:cubicBezTo>
                  <a:cubicBezTo>
                    <a:pt x="13040" y="5079"/>
                    <a:pt x="12270" y="5621"/>
                    <a:pt x="11385" y="6220"/>
                  </a:cubicBezTo>
                  <a:cubicBezTo>
                    <a:pt x="11414" y="6021"/>
                    <a:pt x="11442" y="5564"/>
                    <a:pt x="11528" y="4936"/>
                  </a:cubicBezTo>
                  <a:cubicBezTo>
                    <a:pt x="11585" y="4052"/>
                    <a:pt x="11670" y="2854"/>
                    <a:pt x="11699" y="1484"/>
                  </a:cubicBezTo>
                  <a:cubicBezTo>
                    <a:pt x="11699" y="942"/>
                    <a:pt x="11727" y="457"/>
                    <a:pt x="11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8"/>
            <p:cNvSpPr/>
            <p:nvPr/>
          </p:nvSpPr>
          <p:spPr>
            <a:xfrm>
              <a:off x="7786728" y="3774436"/>
              <a:ext cx="164785" cy="222925"/>
            </a:xfrm>
            <a:custGeom>
              <a:avLst/>
              <a:gdLst/>
              <a:ahLst/>
              <a:cxnLst/>
              <a:rect l="l" t="t" r="r" b="b"/>
              <a:pathLst>
                <a:path w="9645" h="13048" extrusionOk="0">
                  <a:moveTo>
                    <a:pt x="5946" y="1"/>
                  </a:moveTo>
                  <a:cubicBezTo>
                    <a:pt x="4317" y="1"/>
                    <a:pt x="2760" y="1277"/>
                    <a:pt x="1941" y="2605"/>
                  </a:cubicBezTo>
                  <a:cubicBezTo>
                    <a:pt x="115" y="5458"/>
                    <a:pt x="1" y="9310"/>
                    <a:pt x="1941" y="12163"/>
                  </a:cubicBezTo>
                  <a:lnTo>
                    <a:pt x="4081" y="13047"/>
                  </a:lnTo>
                  <a:cubicBezTo>
                    <a:pt x="5736" y="12049"/>
                    <a:pt x="7590" y="10565"/>
                    <a:pt x="8446" y="8739"/>
                  </a:cubicBezTo>
                  <a:cubicBezTo>
                    <a:pt x="9302" y="6885"/>
                    <a:pt x="9645" y="4745"/>
                    <a:pt x="9131" y="2747"/>
                  </a:cubicBezTo>
                  <a:cubicBezTo>
                    <a:pt x="8846" y="1720"/>
                    <a:pt x="8275" y="836"/>
                    <a:pt x="7362" y="351"/>
                  </a:cubicBezTo>
                  <a:cubicBezTo>
                    <a:pt x="6895" y="107"/>
                    <a:pt x="6417" y="1"/>
                    <a:pt x="5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8"/>
            <p:cNvSpPr/>
            <p:nvPr/>
          </p:nvSpPr>
          <p:spPr>
            <a:xfrm>
              <a:off x="7795988" y="3789197"/>
              <a:ext cx="149186" cy="199877"/>
            </a:xfrm>
            <a:custGeom>
              <a:avLst/>
              <a:gdLst/>
              <a:ahLst/>
              <a:cxnLst/>
              <a:rect l="l" t="t" r="r" b="b"/>
              <a:pathLst>
                <a:path w="8732" h="11699" extrusionOk="0">
                  <a:moveTo>
                    <a:pt x="7762" y="7989"/>
                  </a:moveTo>
                  <a:lnTo>
                    <a:pt x="7762" y="7989"/>
                  </a:lnTo>
                  <a:cubicBezTo>
                    <a:pt x="7334" y="8303"/>
                    <a:pt x="6877" y="8474"/>
                    <a:pt x="6449" y="8703"/>
                  </a:cubicBezTo>
                  <a:cubicBezTo>
                    <a:pt x="5707" y="9016"/>
                    <a:pt x="4994" y="9330"/>
                    <a:pt x="4110" y="9730"/>
                  </a:cubicBezTo>
                  <a:cubicBezTo>
                    <a:pt x="4709" y="9473"/>
                    <a:pt x="5565" y="9159"/>
                    <a:pt x="6478" y="8760"/>
                  </a:cubicBezTo>
                  <a:cubicBezTo>
                    <a:pt x="6906" y="8588"/>
                    <a:pt x="7305" y="8417"/>
                    <a:pt x="7676" y="8218"/>
                  </a:cubicBezTo>
                  <a:cubicBezTo>
                    <a:pt x="7705" y="8160"/>
                    <a:pt x="7733" y="8075"/>
                    <a:pt x="7762" y="7989"/>
                  </a:cubicBezTo>
                  <a:close/>
                  <a:moveTo>
                    <a:pt x="5879" y="0"/>
                  </a:moveTo>
                  <a:lnTo>
                    <a:pt x="5879" y="0"/>
                  </a:lnTo>
                  <a:cubicBezTo>
                    <a:pt x="5878" y="0"/>
                    <a:pt x="5821" y="172"/>
                    <a:pt x="5764" y="457"/>
                  </a:cubicBezTo>
                  <a:cubicBezTo>
                    <a:pt x="5679" y="885"/>
                    <a:pt x="5593" y="1313"/>
                    <a:pt x="5479" y="1741"/>
                  </a:cubicBezTo>
                  <a:cubicBezTo>
                    <a:pt x="5393" y="2226"/>
                    <a:pt x="5251" y="2853"/>
                    <a:pt x="5051" y="3510"/>
                  </a:cubicBezTo>
                  <a:cubicBezTo>
                    <a:pt x="4994" y="3424"/>
                    <a:pt x="4823" y="3167"/>
                    <a:pt x="4595" y="2853"/>
                  </a:cubicBezTo>
                  <a:cubicBezTo>
                    <a:pt x="4252" y="2368"/>
                    <a:pt x="3767" y="1769"/>
                    <a:pt x="3196" y="1084"/>
                  </a:cubicBezTo>
                  <a:cubicBezTo>
                    <a:pt x="2997" y="856"/>
                    <a:pt x="2769" y="599"/>
                    <a:pt x="2597" y="343"/>
                  </a:cubicBezTo>
                  <a:lnTo>
                    <a:pt x="2483" y="457"/>
                  </a:lnTo>
                  <a:cubicBezTo>
                    <a:pt x="2711" y="714"/>
                    <a:pt x="2883" y="942"/>
                    <a:pt x="3111" y="1199"/>
                  </a:cubicBezTo>
                  <a:cubicBezTo>
                    <a:pt x="3539" y="1741"/>
                    <a:pt x="3967" y="2226"/>
                    <a:pt x="4538" y="2911"/>
                  </a:cubicBezTo>
                  <a:cubicBezTo>
                    <a:pt x="4823" y="3224"/>
                    <a:pt x="4994" y="3481"/>
                    <a:pt x="5108" y="3567"/>
                  </a:cubicBezTo>
                  <a:cubicBezTo>
                    <a:pt x="4908" y="4309"/>
                    <a:pt x="4709" y="5136"/>
                    <a:pt x="4452" y="5992"/>
                  </a:cubicBezTo>
                  <a:cubicBezTo>
                    <a:pt x="4395" y="6192"/>
                    <a:pt x="4338" y="6420"/>
                    <a:pt x="4281" y="6620"/>
                  </a:cubicBezTo>
                  <a:cubicBezTo>
                    <a:pt x="4138" y="6477"/>
                    <a:pt x="3910" y="6220"/>
                    <a:pt x="3596" y="5906"/>
                  </a:cubicBezTo>
                  <a:cubicBezTo>
                    <a:pt x="3111" y="5364"/>
                    <a:pt x="2426" y="4708"/>
                    <a:pt x="1684" y="3909"/>
                  </a:cubicBezTo>
                  <a:lnTo>
                    <a:pt x="771" y="3025"/>
                  </a:lnTo>
                  <a:cubicBezTo>
                    <a:pt x="743" y="3082"/>
                    <a:pt x="743" y="3139"/>
                    <a:pt x="714" y="3196"/>
                  </a:cubicBezTo>
                  <a:cubicBezTo>
                    <a:pt x="971" y="3481"/>
                    <a:pt x="1256" y="3766"/>
                    <a:pt x="1542" y="4052"/>
                  </a:cubicBezTo>
                  <a:cubicBezTo>
                    <a:pt x="2283" y="4851"/>
                    <a:pt x="2997" y="5507"/>
                    <a:pt x="3482" y="6021"/>
                  </a:cubicBezTo>
                  <a:cubicBezTo>
                    <a:pt x="3824" y="6334"/>
                    <a:pt x="4110" y="6591"/>
                    <a:pt x="4195" y="6705"/>
                  </a:cubicBezTo>
                  <a:cubicBezTo>
                    <a:pt x="3824" y="7989"/>
                    <a:pt x="3453" y="9131"/>
                    <a:pt x="3139" y="9987"/>
                  </a:cubicBezTo>
                  <a:cubicBezTo>
                    <a:pt x="2826" y="9644"/>
                    <a:pt x="1713" y="8645"/>
                    <a:pt x="343" y="7476"/>
                  </a:cubicBezTo>
                  <a:cubicBezTo>
                    <a:pt x="258" y="7362"/>
                    <a:pt x="115" y="7276"/>
                    <a:pt x="1" y="7162"/>
                  </a:cubicBezTo>
                  <a:lnTo>
                    <a:pt x="1" y="7162"/>
                  </a:lnTo>
                  <a:cubicBezTo>
                    <a:pt x="1" y="7219"/>
                    <a:pt x="1" y="7333"/>
                    <a:pt x="29" y="7419"/>
                  </a:cubicBezTo>
                  <a:cubicBezTo>
                    <a:pt x="115" y="7476"/>
                    <a:pt x="172" y="7504"/>
                    <a:pt x="258" y="7590"/>
                  </a:cubicBezTo>
                  <a:cubicBezTo>
                    <a:pt x="1599" y="8760"/>
                    <a:pt x="2740" y="9758"/>
                    <a:pt x="3111" y="10015"/>
                  </a:cubicBezTo>
                  <a:cubicBezTo>
                    <a:pt x="3111" y="10044"/>
                    <a:pt x="3054" y="10129"/>
                    <a:pt x="3025" y="10158"/>
                  </a:cubicBezTo>
                  <a:cubicBezTo>
                    <a:pt x="2883" y="10586"/>
                    <a:pt x="2740" y="11014"/>
                    <a:pt x="2569" y="11413"/>
                  </a:cubicBezTo>
                  <a:cubicBezTo>
                    <a:pt x="2540" y="11556"/>
                    <a:pt x="2483" y="11613"/>
                    <a:pt x="2455" y="11698"/>
                  </a:cubicBezTo>
                  <a:lnTo>
                    <a:pt x="2483" y="11698"/>
                  </a:lnTo>
                  <a:cubicBezTo>
                    <a:pt x="2540" y="11613"/>
                    <a:pt x="2569" y="11499"/>
                    <a:pt x="2626" y="11413"/>
                  </a:cubicBezTo>
                  <a:cubicBezTo>
                    <a:pt x="2769" y="11128"/>
                    <a:pt x="2911" y="10700"/>
                    <a:pt x="3139" y="10158"/>
                  </a:cubicBezTo>
                  <a:cubicBezTo>
                    <a:pt x="3139" y="10129"/>
                    <a:pt x="3168" y="10072"/>
                    <a:pt x="3168" y="10044"/>
                  </a:cubicBezTo>
                  <a:cubicBezTo>
                    <a:pt x="3187" y="10040"/>
                    <a:pt x="3209" y="10034"/>
                    <a:pt x="3235" y="10028"/>
                  </a:cubicBezTo>
                  <a:lnTo>
                    <a:pt x="3235" y="10028"/>
                  </a:lnTo>
                  <a:cubicBezTo>
                    <a:pt x="3222" y="10062"/>
                    <a:pt x="3209" y="10096"/>
                    <a:pt x="3196" y="10129"/>
                  </a:cubicBezTo>
                  <a:cubicBezTo>
                    <a:pt x="3339" y="10044"/>
                    <a:pt x="3682" y="9901"/>
                    <a:pt x="4110" y="9730"/>
                  </a:cubicBezTo>
                  <a:lnTo>
                    <a:pt x="4110" y="9730"/>
                  </a:lnTo>
                  <a:cubicBezTo>
                    <a:pt x="3690" y="9878"/>
                    <a:pt x="3398" y="9983"/>
                    <a:pt x="3235" y="10028"/>
                  </a:cubicBezTo>
                  <a:lnTo>
                    <a:pt x="3235" y="10028"/>
                  </a:lnTo>
                  <a:cubicBezTo>
                    <a:pt x="3570" y="9136"/>
                    <a:pt x="3979" y="8085"/>
                    <a:pt x="4309" y="6848"/>
                  </a:cubicBezTo>
                  <a:cubicBezTo>
                    <a:pt x="4452" y="6791"/>
                    <a:pt x="4823" y="6705"/>
                    <a:pt x="5308" y="6563"/>
                  </a:cubicBezTo>
                  <a:cubicBezTo>
                    <a:pt x="5993" y="6334"/>
                    <a:pt x="6877" y="6021"/>
                    <a:pt x="7876" y="5650"/>
                  </a:cubicBezTo>
                  <a:cubicBezTo>
                    <a:pt x="8161" y="5564"/>
                    <a:pt x="8418" y="5450"/>
                    <a:pt x="8703" y="5336"/>
                  </a:cubicBezTo>
                  <a:cubicBezTo>
                    <a:pt x="8703" y="5279"/>
                    <a:pt x="8732" y="5193"/>
                    <a:pt x="8732" y="5165"/>
                  </a:cubicBezTo>
                  <a:lnTo>
                    <a:pt x="8732" y="5165"/>
                  </a:lnTo>
                  <a:cubicBezTo>
                    <a:pt x="8446" y="5279"/>
                    <a:pt x="8133" y="5364"/>
                    <a:pt x="7847" y="5478"/>
                  </a:cubicBezTo>
                  <a:cubicBezTo>
                    <a:pt x="7020" y="5764"/>
                    <a:pt x="6249" y="6078"/>
                    <a:pt x="5308" y="6420"/>
                  </a:cubicBezTo>
                  <a:cubicBezTo>
                    <a:pt x="4851" y="6591"/>
                    <a:pt x="4480" y="6705"/>
                    <a:pt x="4338" y="6762"/>
                  </a:cubicBezTo>
                  <a:cubicBezTo>
                    <a:pt x="4423" y="6563"/>
                    <a:pt x="4480" y="6306"/>
                    <a:pt x="4566" y="6078"/>
                  </a:cubicBezTo>
                  <a:cubicBezTo>
                    <a:pt x="4823" y="5222"/>
                    <a:pt x="5023" y="4366"/>
                    <a:pt x="5194" y="3624"/>
                  </a:cubicBezTo>
                  <a:cubicBezTo>
                    <a:pt x="5622" y="3567"/>
                    <a:pt x="6934" y="3196"/>
                    <a:pt x="8446" y="2768"/>
                  </a:cubicBezTo>
                  <a:cubicBezTo>
                    <a:pt x="8561" y="2739"/>
                    <a:pt x="8618" y="2711"/>
                    <a:pt x="8732" y="2711"/>
                  </a:cubicBezTo>
                  <a:cubicBezTo>
                    <a:pt x="8732" y="2625"/>
                    <a:pt x="8732" y="2597"/>
                    <a:pt x="8703" y="2511"/>
                  </a:cubicBezTo>
                  <a:cubicBezTo>
                    <a:pt x="8589" y="2568"/>
                    <a:pt x="8475" y="2597"/>
                    <a:pt x="8361" y="2597"/>
                  </a:cubicBezTo>
                  <a:cubicBezTo>
                    <a:pt x="6877" y="3025"/>
                    <a:pt x="5622" y="3367"/>
                    <a:pt x="5165" y="3567"/>
                  </a:cubicBezTo>
                  <a:cubicBezTo>
                    <a:pt x="5308" y="2911"/>
                    <a:pt x="5451" y="2311"/>
                    <a:pt x="5565" y="1798"/>
                  </a:cubicBezTo>
                  <a:cubicBezTo>
                    <a:pt x="5650" y="1284"/>
                    <a:pt x="5736" y="799"/>
                    <a:pt x="5821" y="485"/>
                  </a:cubicBezTo>
                  <a:cubicBezTo>
                    <a:pt x="5850" y="172"/>
                    <a:pt x="5878" y="0"/>
                    <a:pt x="58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8"/>
            <p:cNvSpPr/>
            <p:nvPr/>
          </p:nvSpPr>
          <p:spPr>
            <a:xfrm>
              <a:off x="7483521" y="4040432"/>
              <a:ext cx="220362" cy="141327"/>
            </a:xfrm>
            <a:custGeom>
              <a:avLst/>
              <a:gdLst/>
              <a:ahLst/>
              <a:cxnLst/>
              <a:rect l="l" t="t" r="r" b="b"/>
              <a:pathLst>
                <a:path w="12898" h="8272" extrusionOk="0">
                  <a:moveTo>
                    <a:pt x="6979" y="1"/>
                  </a:moveTo>
                  <a:cubicBezTo>
                    <a:pt x="5494" y="1"/>
                    <a:pt x="4030" y="261"/>
                    <a:pt x="2740" y="931"/>
                  </a:cubicBezTo>
                  <a:cubicBezTo>
                    <a:pt x="1456" y="1616"/>
                    <a:pt x="1" y="3185"/>
                    <a:pt x="172" y="4640"/>
                  </a:cubicBezTo>
                  <a:cubicBezTo>
                    <a:pt x="229" y="6124"/>
                    <a:pt x="1912" y="7465"/>
                    <a:pt x="3310" y="7893"/>
                  </a:cubicBezTo>
                  <a:cubicBezTo>
                    <a:pt x="4136" y="8158"/>
                    <a:pt x="4992" y="8271"/>
                    <a:pt x="5851" y="8271"/>
                  </a:cubicBezTo>
                  <a:cubicBezTo>
                    <a:pt x="6655" y="8271"/>
                    <a:pt x="7461" y="8172"/>
                    <a:pt x="8247" y="8007"/>
                  </a:cubicBezTo>
                  <a:cubicBezTo>
                    <a:pt x="9930" y="7636"/>
                    <a:pt x="11585" y="6866"/>
                    <a:pt x="12755" y="5610"/>
                  </a:cubicBezTo>
                  <a:lnTo>
                    <a:pt x="12783" y="4126"/>
                  </a:lnTo>
                  <a:lnTo>
                    <a:pt x="12897" y="4126"/>
                  </a:lnTo>
                  <a:lnTo>
                    <a:pt x="12812" y="3613"/>
                  </a:lnTo>
                  <a:lnTo>
                    <a:pt x="12812" y="3128"/>
                  </a:lnTo>
                  <a:lnTo>
                    <a:pt x="12726" y="3128"/>
                  </a:lnTo>
                  <a:lnTo>
                    <a:pt x="12469" y="1644"/>
                  </a:lnTo>
                  <a:cubicBezTo>
                    <a:pt x="11100" y="588"/>
                    <a:pt x="9359" y="75"/>
                    <a:pt x="7647" y="18"/>
                  </a:cubicBezTo>
                  <a:cubicBezTo>
                    <a:pt x="7424" y="7"/>
                    <a:pt x="7202" y="1"/>
                    <a:pt x="697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8"/>
            <p:cNvSpPr/>
            <p:nvPr/>
          </p:nvSpPr>
          <p:spPr>
            <a:xfrm>
              <a:off x="7574191" y="4057466"/>
              <a:ext cx="122858" cy="32564"/>
            </a:xfrm>
            <a:custGeom>
              <a:avLst/>
              <a:gdLst/>
              <a:ahLst/>
              <a:cxnLst/>
              <a:rect l="l" t="t" r="r" b="b"/>
              <a:pathLst>
                <a:path w="7191" h="1906" extrusionOk="0">
                  <a:moveTo>
                    <a:pt x="205" y="1"/>
                  </a:moveTo>
                  <a:cubicBezTo>
                    <a:pt x="74" y="1"/>
                    <a:pt x="1" y="8"/>
                    <a:pt x="1" y="19"/>
                  </a:cubicBezTo>
                  <a:cubicBezTo>
                    <a:pt x="1" y="48"/>
                    <a:pt x="429" y="77"/>
                    <a:pt x="1056" y="191"/>
                  </a:cubicBezTo>
                  <a:cubicBezTo>
                    <a:pt x="1741" y="305"/>
                    <a:pt x="2683" y="447"/>
                    <a:pt x="3681" y="704"/>
                  </a:cubicBezTo>
                  <a:cubicBezTo>
                    <a:pt x="4680" y="933"/>
                    <a:pt x="5565" y="1275"/>
                    <a:pt x="6164" y="1503"/>
                  </a:cubicBezTo>
                  <a:cubicBezTo>
                    <a:pt x="6772" y="1741"/>
                    <a:pt x="7135" y="1906"/>
                    <a:pt x="7185" y="1906"/>
                  </a:cubicBezTo>
                  <a:cubicBezTo>
                    <a:pt x="7189" y="1906"/>
                    <a:pt x="7191" y="1905"/>
                    <a:pt x="7191" y="1903"/>
                  </a:cubicBezTo>
                  <a:cubicBezTo>
                    <a:pt x="7191" y="1874"/>
                    <a:pt x="6848" y="1646"/>
                    <a:pt x="6249" y="1360"/>
                  </a:cubicBezTo>
                  <a:cubicBezTo>
                    <a:pt x="5622" y="1075"/>
                    <a:pt x="4737" y="733"/>
                    <a:pt x="3710" y="476"/>
                  </a:cubicBezTo>
                  <a:cubicBezTo>
                    <a:pt x="2711" y="219"/>
                    <a:pt x="1741" y="77"/>
                    <a:pt x="1056" y="48"/>
                  </a:cubicBezTo>
                  <a:cubicBezTo>
                    <a:pt x="689" y="15"/>
                    <a:pt x="390" y="1"/>
                    <a:pt x="205"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8"/>
            <p:cNvSpPr/>
            <p:nvPr/>
          </p:nvSpPr>
          <p:spPr>
            <a:xfrm>
              <a:off x="7832550" y="4057004"/>
              <a:ext cx="220362" cy="141139"/>
            </a:xfrm>
            <a:custGeom>
              <a:avLst/>
              <a:gdLst/>
              <a:ahLst/>
              <a:cxnLst/>
              <a:rect l="l" t="t" r="r" b="b"/>
              <a:pathLst>
                <a:path w="12898" h="8261" extrusionOk="0">
                  <a:moveTo>
                    <a:pt x="5919" y="1"/>
                  </a:moveTo>
                  <a:cubicBezTo>
                    <a:pt x="5697" y="1"/>
                    <a:pt x="5474" y="7"/>
                    <a:pt x="5251" y="18"/>
                  </a:cubicBezTo>
                  <a:cubicBezTo>
                    <a:pt x="3539" y="75"/>
                    <a:pt x="1770" y="589"/>
                    <a:pt x="429" y="1644"/>
                  </a:cubicBezTo>
                  <a:lnTo>
                    <a:pt x="172" y="3099"/>
                  </a:lnTo>
                  <a:lnTo>
                    <a:pt x="58" y="3099"/>
                  </a:lnTo>
                  <a:lnTo>
                    <a:pt x="58" y="3613"/>
                  </a:lnTo>
                  <a:lnTo>
                    <a:pt x="1" y="4098"/>
                  </a:lnTo>
                  <a:lnTo>
                    <a:pt x="115" y="4098"/>
                  </a:lnTo>
                  <a:lnTo>
                    <a:pt x="143" y="5610"/>
                  </a:lnTo>
                  <a:cubicBezTo>
                    <a:pt x="1313" y="6866"/>
                    <a:pt x="2968" y="7636"/>
                    <a:pt x="4623" y="8007"/>
                  </a:cubicBezTo>
                  <a:cubicBezTo>
                    <a:pt x="5407" y="8169"/>
                    <a:pt x="6205" y="8261"/>
                    <a:pt x="6996" y="8261"/>
                  </a:cubicBezTo>
                  <a:cubicBezTo>
                    <a:pt x="7875" y="8261"/>
                    <a:pt x="8747" y="8148"/>
                    <a:pt x="9588" y="7893"/>
                  </a:cubicBezTo>
                  <a:cubicBezTo>
                    <a:pt x="10986" y="7465"/>
                    <a:pt x="12669" y="6095"/>
                    <a:pt x="12726" y="4640"/>
                  </a:cubicBezTo>
                  <a:cubicBezTo>
                    <a:pt x="12897" y="3185"/>
                    <a:pt x="11442" y="1616"/>
                    <a:pt x="10158" y="931"/>
                  </a:cubicBezTo>
                  <a:cubicBezTo>
                    <a:pt x="8868" y="261"/>
                    <a:pt x="7405" y="1"/>
                    <a:pt x="591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8"/>
            <p:cNvSpPr/>
            <p:nvPr/>
          </p:nvSpPr>
          <p:spPr>
            <a:xfrm>
              <a:off x="7532760" y="3886206"/>
              <a:ext cx="203773" cy="179290"/>
            </a:xfrm>
            <a:custGeom>
              <a:avLst/>
              <a:gdLst/>
              <a:ahLst/>
              <a:cxnLst/>
              <a:rect l="l" t="t" r="r" b="b"/>
              <a:pathLst>
                <a:path w="11927" h="10494" extrusionOk="0">
                  <a:moveTo>
                    <a:pt x="3899" y="1"/>
                  </a:moveTo>
                  <a:cubicBezTo>
                    <a:pt x="2761" y="1"/>
                    <a:pt x="1574" y="333"/>
                    <a:pt x="971" y="1170"/>
                  </a:cubicBezTo>
                  <a:cubicBezTo>
                    <a:pt x="0" y="2254"/>
                    <a:pt x="314" y="4394"/>
                    <a:pt x="999" y="5678"/>
                  </a:cubicBezTo>
                  <a:cubicBezTo>
                    <a:pt x="1827" y="7162"/>
                    <a:pt x="3111" y="8303"/>
                    <a:pt x="4537" y="9130"/>
                  </a:cubicBezTo>
                  <a:cubicBezTo>
                    <a:pt x="5843" y="9950"/>
                    <a:pt x="7355" y="10493"/>
                    <a:pt x="8909" y="10493"/>
                  </a:cubicBezTo>
                  <a:cubicBezTo>
                    <a:pt x="9087" y="10493"/>
                    <a:pt x="9266" y="10486"/>
                    <a:pt x="9445" y="10471"/>
                  </a:cubicBezTo>
                  <a:lnTo>
                    <a:pt x="10472" y="9387"/>
                  </a:lnTo>
                  <a:lnTo>
                    <a:pt x="10557" y="9473"/>
                  </a:lnTo>
                  <a:lnTo>
                    <a:pt x="10843" y="9045"/>
                  </a:lnTo>
                  <a:lnTo>
                    <a:pt x="11185" y="8674"/>
                  </a:lnTo>
                  <a:lnTo>
                    <a:pt x="11128" y="8617"/>
                  </a:lnTo>
                  <a:lnTo>
                    <a:pt x="11927" y="7361"/>
                  </a:lnTo>
                  <a:cubicBezTo>
                    <a:pt x="11699" y="5650"/>
                    <a:pt x="10757" y="4109"/>
                    <a:pt x="9559" y="2853"/>
                  </a:cubicBezTo>
                  <a:cubicBezTo>
                    <a:pt x="8389" y="1684"/>
                    <a:pt x="6991" y="656"/>
                    <a:pt x="5393" y="200"/>
                  </a:cubicBezTo>
                  <a:cubicBezTo>
                    <a:pt x="4949" y="73"/>
                    <a:pt x="4429" y="1"/>
                    <a:pt x="3899"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8"/>
            <p:cNvSpPr/>
            <p:nvPr/>
          </p:nvSpPr>
          <p:spPr>
            <a:xfrm>
              <a:off x="7581503" y="3929089"/>
              <a:ext cx="142369" cy="112658"/>
            </a:xfrm>
            <a:custGeom>
              <a:avLst/>
              <a:gdLst/>
              <a:ahLst/>
              <a:cxnLst/>
              <a:rect l="l" t="t" r="r" b="b"/>
              <a:pathLst>
                <a:path w="8333" h="6594" extrusionOk="0">
                  <a:moveTo>
                    <a:pt x="31" y="1"/>
                  </a:moveTo>
                  <a:cubicBezTo>
                    <a:pt x="30" y="1"/>
                    <a:pt x="30" y="1"/>
                    <a:pt x="29" y="1"/>
                  </a:cubicBezTo>
                  <a:cubicBezTo>
                    <a:pt x="1" y="30"/>
                    <a:pt x="1827" y="1570"/>
                    <a:pt x="4109" y="3396"/>
                  </a:cubicBezTo>
                  <a:cubicBezTo>
                    <a:pt x="6348" y="5187"/>
                    <a:pt x="8202" y="6594"/>
                    <a:pt x="8300" y="6594"/>
                  </a:cubicBezTo>
                  <a:cubicBezTo>
                    <a:pt x="8302" y="6594"/>
                    <a:pt x="8303" y="6593"/>
                    <a:pt x="8304" y="6592"/>
                  </a:cubicBezTo>
                  <a:cubicBezTo>
                    <a:pt x="8332" y="6563"/>
                    <a:pt x="6535" y="5023"/>
                    <a:pt x="4252" y="3225"/>
                  </a:cubicBezTo>
                  <a:cubicBezTo>
                    <a:pt x="1992" y="1417"/>
                    <a:pt x="95"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8"/>
            <p:cNvSpPr/>
            <p:nvPr/>
          </p:nvSpPr>
          <p:spPr>
            <a:xfrm>
              <a:off x="7601014" y="4001649"/>
              <a:ext cx="105295" cy="46403"/>
            </a:xfrm>
            <a:custGeom>
              <a:avLst/>
              <a:gdLst/>
              <a:ahLst/>
              <a:cxnLst/>
              <a:rect l="l" t="t" r="r" b="b"/>
              <a:pathLst>
                <a:path w="6163" h="2716" extrusionOk="0">
                  <a:moveTo>
                    <a:pt x="38" y="0"/>
                  </a:moveTo>
                  <a:cubicBezTo>
                    <a:pt x="33" y="0"/>
                    <a:pt x="30" y="2"/>
                    <a:pt x="29" y="5"/>
                  </a:cubicBezTo>
                  <a:cubicBezTo>
                    <a:pt x="0" y="34"/>
                    <a:pt x="285" y="291"/>
                    <a:pt x="770" y="690"/>
                  </a:cubicBezTo>
                  <a:cubicBezTo>
                    <a:pt x="1284" y="1061"/>
                    <a:pt x="1997" y="1489"/>
                    <a:pt x="2882" y="1888"/>
                  </a:cubicBezTo>
                  <a:cubicBezTo>
                    <a:pt x="3738" y="2288"/>
                    <a:pt x="4594" y="2488"/>
                    <a:pt x="5193" y="2602"/>
                  </a:cubicBezTo>
                  <a:cubicBezTo>
                    <a:pt x="5764" y="2716"/>
                    <a:pt x="6163" y="2716"/>
                    <a:pt x="6163" y="2716"/>
                  </a:cubicBezTo>
                  <a:cubicBezTo>
                    <a:pt x="6163" y="2630"/>
                    <a:pt x="4679" y="2431"/>
                    <a:pt x="2967" y="1689"/>
                  </a:cubicBezTo>
                  <a:cubicBezTo>
                    <a:pt x="1325" y="949"/>
                    <a:pt x="155" y="0"/>
                    <a:pt x="3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8"/>
            <p:cNvSpPr/>
            <p:nvPr/>
          </p:nvSpPr>
          <p:spPr>
            <a:xfrm>
              <a:off x="7655123" y="3920803"/>
              <a:ext cx="69724" cy="107755"/>
            </a:xfrm>
            <a:custGeom>
              <a:avLst/>
              <a:gdLst/>
              <a:ahLst/>
              <a:cxnLst/>
              <a:rect l="l" t="t" r="r" b="b"/>
              <a:pathLst>
                <a:path w="4081" h="6307" extrusionOk="0">
                  <a:moveTo>
                    <a:pt x="29" y="1"/>
                  </a:moveTo>
                  <a:cubicBezTo>
                    <a:pt x="0" y="29"/>
                    <a:pt x="285" y="343"/>
                    <a:pt x="713" y="857"/>
                  </a:cubicBezTo>
                  <a:cubicBezTo>
                    <a:pt x="1141" y="1370"/>
                    <a:pt x="1712" y="2141"/>
                    <a:pt x="2254" y="2997"/>
                  </a:cubicBezTo>
                  <a:cubicBezTo>
                    <a:pt x="2796" y="3853"/>
                    <a:pt x="3224" y="4709"/>
                    <a:pt x="3538" y="5308"/>
                  </a:cubicBezTo>
                  <a:cubicBezTo>
                    <a:pt x="3823" y="5907"/>
                    <a:pt x="3995" y="6307"/>
                    <a:pt x="4023" y="6307"/>
                  </a:cubicBezTo>
                  <a:cubicBezTo>
                    <a:pt x="4080" y="6307"/>
                    <a:pt x="3966" y="5879"/>
                    <a:pt x="3681" y="5279"/>
                  </a:cubicBezTo>
                  <a:cubicBezTo>
                    <a:pt x="3424" y="4623"/>
                    <a:pt x="2996" y="3767"/>
                    <a:pt x="2454" y="2911"/>
                  </a:cubicBezTo>
                  <a:cubicBezTo>
                    <a:pt x="1883" y="2027"/>
                    <a:pt x="1313" y="1313"/>
                    <a:pt x="856" y="771"/>
                  </a:cubicBezTo>
                  <a:cubicBezTo>
                    <a:pt x="371" y="229"/>
                    <a:pt x="86" y="1"/>
                    <a:pt x="29"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8"/>
            <p:cNvSpPr/>
            <p:nvPr/>
          </p:nvSpPr>
          <p:spPr>
            <a:xfrm>
              <a:off x="7799405" y="3902761"/>
              <a:ext cx="204268" cy="178948"/>
            </a:xfrm>
            <a:custGeom>
              <a:avLst/>
              <a:gdLst/>
              <a:ahLst/>
              <a:cxnLst/>
              <a:rect l="l" t="t" r="r" b="b"/>
              <a:pathLst>
                <a:path w="11956" h="10474" extrusionOk="0">
                  <a:moveTo>
                    <a:pt x="8067" y="1"/>
                  </a:moveTo>
                  <a:cubicBezTo>
                    <a:pt x="7534" y="1"/>
                    <a:pt x="7010" y="73"/>
                    <a:pt x="6563" y="201"/>
                  </a:cubicBezTo>
                  <a:cubicBezTo>
                    <a:pt x="4965" y="657"/>
                    <a:pt x="3539" y="1685"/>
                    <a:pt x="2397" y="2854"/>
                  </a:cubicBezTo>
                  <a:cubicBezTo>
                    <a:pt x="1199" y="4110"/>
                    <a:pt x="257" y="5651"/>
                    <a:pt x="1" y="7363"/>
                  </a:cubicBezTo>
                  <a:lnTo>
                    <a:pt x="828" y="8589"/>
                  </a:lnTo>
                  <a:lnTo>
                    <a:pt x="771" y="8675"/>
                  </a:lnTo>
                  <a:lnTo>
                    <a:pt x="1113" y="9017"/>
                  </a:lnTo>
                  <a:lnTo>
                    <a:pt x="1399" y="9445"/>
                  </a:lnTo>
                  <a:lnTo>
                    <a:pt x="1484" y="9388"/>
                  </a:lnTo>
                  <a:lnTo>
                    <a:pt x="2511" y="10444"/>
                  </a:lnTo>
                  <a:cubicBezTo>
                    <a:pt x="2712" y="10464"/>
                    <a:pt x="2912" y="10473"/>
                    <a:pt x="3112" y="10473"/>
                  </a:cubicBezTo>
                  <a:cubicBezTo>
                    <a:pt x="4643" y="10473"/>
                    <a:pt x="6132" y="9914"/>
                    <a:pt x="7419" y="9132"/>
                  </a:cubicBezTo>
                  <a:cubicBezTo>
                    <a:pt x="8846" y="8276"/>
                    <a:pt x="10130" y="7134"/>
                    <a:pt x="10957" y="5679"/>
                  </a:cubicBezTo>
                  <a:cubicBezTo>
                    <a:pt x="11642" y="4395"/>
                    <a:pt x="11956" y="2255"/>
                    <a:pt x="10986" y="1143"/>
                  </a:cubicBezTo>
                  <a:cubicBezTo>
                    <a:pt x="10384" y="328"/>
                    <a:pt x="9202" y="1"/>
                    <a:pt x="8067"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8"/>
            <p:cNvSpPr/>
            <p:nvPr/>
          </p:nvSpPr>
          <p:spPr>
            <a:xfrm>
              <a:off x="7812561" y="3945644"/>
              <a:ext cx="142369" cy="112658"/>
            </a:xfrm>
            <a:custGeom>
              <a:avLst/>
              <a:gdLst/>
              <a:ahLst/>
              <a:cxnLst/>
              <a:rect l="l" t="t" r="r" b="b"/>
              <a:pathLst>
                <a:path w="8333" h="6594" extrusionOk="0">
                  <a:moveTo>
                    <a:pt x="8298" y="0"/>
                  </a:moveTo>
                  <a:cubicBezTo>
                    <a:pt x="8174" y="0"/>
                    <a:pt x="6319" y="1407"/>
                    <a:pt x="4081" y="3198"/>
                  </a:cubicBezTo>
                  <a:cubicBezTo>
                    <a:pt x="1799" y="5024"/>
                    <a:pt x="1" y="6536"/>
                    <a:pt x="30" y="6593"/>
                  </a:cubicBezTo>
                  <a:cubicBezTo>
                    <a:pt x="30" y="6593"/>
                    <a:pt x="30" y="6593"/>
                    <a:pt x="31" y="6593"/>
                  </a:cubicBezTo>
                  <a:cubicBezTo>
                    <a:pt x="95" y="6593"/>
                    <a:pt x="1964" y="5177"/>
                    <a:pt x="4224" y="3397"/>
                  </a:cubicBezTo>
                  <a:cubicBezTo>
                    <a:pt x="6506" y="1571"/>
                    <a:pt x="8332" y="31"/>
                    <a:pt x="8304" y="2"/>
                  </a:cubicBezTo>
                  <a:cubicBezTo>
                    <a:pt x="8303" y="1"/>
                    <a:pt x="8301"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8"/>
            <p:cNvSpPr/>
            <p:nvPr/>
          </p:nvSpPr>
          <p:spPr>
            <a:xfrm>
              <a:off x="7830124" y="4018221"/>
              <a:ext cx="105312" cy="46591"/>
            </a:xfrm>
            <a:custGeom>
              <a:avLst/>
              <a:gdLst/>
              <a:ahLst/>
              <a:cxnLst/>
              <a:rect l="l" t="t" r="r" b="b"/>
              <a:pathLst>
                <a:path w="6164" h="2727" extrusionOk="0">
                  <a:moveTo>
                    <a:pt x="6154" y="0"/>
                  </a:moveTo>
                  <a:cubicBezTo>
                    <a:pt x="6039" y="0"/>
                    <a:pt x="4895" y="948"/>
                    <a:pt x="3253" y="1660"/>
                  </a:cubicBezTo>
                  <a:cubicBezTo>
                    <a:pt x="1484" y="2431"/>
                    <a:pt x="0" y="2630"/>
                    <a:pt x="0" y="2716"/>
                  </a:cubicBezTo>
                  <a:cubicBezTo>
                    <a:pt x="0" y="2723"/>
                    <a:pt x="22" y="2726"/>
                    <a:pt x="64" y="2726"/>
                  </a:cubicBezTo>
                  <a:cubicBezTo>
                    <a:pt x="200" y="2726"/>
                    <a:pt x="541" y="2689"/>
                    <a:pt x="999" y="2602"/>
                  </a:cubicBezTo>
                  <a:cubicBezTo>
                    <a:pt x="1598" y="2488"/>
                    <a:pt x="2425" y="2231"/>
                    <a:pt x="3310" y="1888"/>
                  </a:cubicBezTo>
                  <a:cubicBezTo>
                    <a:pt x="4166" y="1489"/>
                    <a:pt x="4908" y="1033"/>
                    <a:pt x="5421" y="662"/>
                  </a:cubicBezTo>
                  <a:cubicBezTo>
                    <a:pt x="5906" y="291"/>
                    <a:pt x="6163" y="34"/>
                    <a:pt x="6163" y="5"/>
                  </a:cubicBezTo>
                  <a:cubicBezTo>
                    <a:pt x="6162" y="2"/>
                    <a:pt x="6159" y="0"/>
                    <a:pt x="61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8"/>
            <p:cNvSpPr/>
            <p:nvPr/>
          </p:nvSpPr>
          <p:spPr>
            <a:xfrm>
              <a:off x="7812561" y="3936863"/>
              <a:ext cx="68750" cy="107294"/>
            </a:xfrm>
            <a:custGeom>
              <a:avLst/>
              <a:gdLst/>
              <a:ahLst/>
              <a:cxnLst/>
              <a:rect l="l" t="t" r="r" b="b"/>
              <a:pathLst>
                <a:path w="4024" h="6280" extrusionOk="0">
                  <a:moveTo>
                    <a:pt x="3986" y="1"/>
                  </a:moveTo>
                  <a:cubicBezTo>
                    <a:pt x="3909" y="1"/>
                    <a:pt x="3604" y="283"/>
                    <a:pt x="3168" y="773"/>
                  </a:cubicBezTo>
                  <a:cubicBezTo>
                    <a:pt x="2712" y="1258"/>
                    <a:pt x="2084" y="2000"/>
                    <a:pt x="1570" y="2913"/>
                  </a:cubicBezTo>
                  <a:cubicBezTo>
                    <a:pt x="1000" y="3797"/>
                    <a:pt x="600" y="4653"/>
                    <a:pt x="343" y="5252"/>
                  </a:cubicBezTo>
                  <a:cubicBezTo>
                    <a:pt x="87" y="5909"/>
                    <a:pt x="1" y="6280"/>
                    <a:pt x="1" y="6280"/>
                  </a:cubicBezTo>
                  <a:cubicBezTo>
                    <a:pt x="30" y="6280"/>
                    <a:pt x="201" y="5937"/>
                    <a:pt x="486" y="5281"/>
                  </a:cubicBezTo>
                  <a:cubicBezTo>
                    <a:pt x="771" y="4682"/>
                    <a:pt x="1199" y="3854"/>
                    <a:pt x="1770" y="2970"/>
                  </a:cubicBezTo>
                  <a:cubicBezTo>
                    <a:pt x="2312" y="2114"/>
                    <a:pt x="2883" y="1372"/>
                    <a:pt x="3311" y="830"/>
                  </a:cubicBezTo>
                  <a:cubicBezTo>
                    <a:pt x="3739" y="373"/>
                    <a:pt x="4024" y="60"/>
                    <a:pt x="3995" y="2"/>
                  </a:cubicBezTo>
                  <a:cubicBezTo>
                    <a:pt x="3993" y="1"/>
                    <a:pt x="3990" y="1"/>
                    <a:pt x="3986"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8"/>
            <p:cNvSpPr/>
            <p:nvPr/>
          </p:nvSpPr>
          <p:spPr>
            <a:xfrm>
              <a:off x="7698501" y="3810126"/>
              <a:ext cx="143822" cy="216962"/>
            </a:xfrm>
            <a:custGeom>
              <a:avLst/>
              <a:gdLst/>
              <a:ahLst/>
              <a:cxnLst/>
              <a:rect l="l" t="t" r="r" b="b"/>
              <a:pathLst>
                <a:path w="8418" h="12699" extrusionOk="0">
                  <a:moveTo>
                    <a:pt x="4117" y="1"/>
                  </a:moveTo>
                  <a:cubicBezTo>
                    <a:pt x="2688" y="1"/>
                    <a:pt x="1274" y="1538"/>
                    <a:pt x="714" y="2855"/>
                  </a:cubicBezTo>
                  <a:cubicBezTo>
                    <a:pt x="58" y="4396"/>
                    <a:pt x="0" y="6137"/>
                    <a:pt x="200" y="7791"/>
                  </a:cubicBezTo>
                  <a:cubicBezTo>
                    <a:pt x="428" y="9503"/>
                    <a:pt x="1056" y="11187"/>
                    <a:pt x="2254" y="12471"/>
                  </a:cubicBezTo>
                  <a:lnTo>
                    <a:pt x="3738" y="12613"/>
                  </a:lnTo>
                  <a:lnTo>
                    <a:pt x="3738" y="12699"/>
                  </a:lnTo>
                  <a:lnTo>
                    <a:pt x="4252" y="12670"/>
                  </a:lnTo>
                  <a:lnTo>
                    <a:pt x="4737" y="12699"/>
                  </a:lnTo>
                  <a:lnTo>
                    <a:pt x="4737" y="12613"/>
                  </a:lnTo>
                  <a:lnTo>
                    <a:pt x="6249" y="12471"/>
                  </a:lnTo>
                  <a:cubicBezTo>
                    <a:pt x="7419" y="11187"/>
                    <a:pt x="8047" y="9503"/>
                    <a:pt x="8275" y="7791"/>
                  </a:cubicBezTo>
                  <a:cubicBezTo>
                    <a:pt x="8417" y="6137"/>
                    <a:pt x="8332" y="4425"/>
                    <a:pt x="7704" y="2855"/>
                  </a:cubicBezTo>
                  <a:cubicBezTo>
                    <a:pt x="7144" y="1538"/>
                    <a:pt x="5730" y="1"/>
                    <a:pt x="4274" y="1"/>
                  </a:cubicBezTo>
                  <a:cubicBezTo>
                    <a:pt x="4247" y="1"/>
                    <a:pt x="4221" y="1"/>
                    <a:pt x="4195" y="2"/>
                  </a:cubicBezTo>
                  <a:cubicBezTo>
                    <a:pt x="4169" y="1"/>
                    <a:pt x="4143" y="1"/>
                    <a:pt x="4117" y="1"/>
                  </a:cubicBezTo>
                  <a:close/>
                </a:path>
              </a:pathLst>
            </a:custGeom>
            <a:solidFill>
              <a:srgbClr val="FFA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8"/>
            <p:cNvSpPr/>
            <p:nvPr/>
          </p:nvSpPr>
          <p:spPr>
            <a:xfrm>
              <a:off x="7770651" y="3850618"/>
              <a:ext cx="3912" cy="180383"/>
            </a:xfrm>
            <a:custGeom>
              <a:avLst/>
              <a:gdLst/>
              <a:ahLst/>
              <a:cxnLst/>
              <a:rect l="l" t="t" r="r" b="b"/>
              <a:pathLst>
                <a:path w="229" h="10558" extrusionOk="0">
                  <a:moveTo>
                    <a:pt x="114" y="0"/>
                  </a:moveTo>
                  <a:cubicBezTo>
                    <a:pt x="57" y="0"/>
                    <a:pt x="0" y="2368"/>
                    <a:pt x="0" y="5279"/>
                  </a:cubicBezTo>
                  <a:cubicBezTo>
                    <a:pt x="0" y="8189"/>
                    <a:pt x="57" y="10557"/>
                    <a:pt x="114" y="10557"/>
                  </a:cubicBezTo>
                  <a:cubicBezTo>
                    <a:pt x="171" y="10557"/>
                    <a:pt x="228" y="8189"/>
                    <a:pt x="228" y="5279"/>
                  </a:cubicBezTo>
                  <a:cubicBezTo>
                    <a:pt x="228" y="2368"/>
                    <a:pt x="171" y="0"/>
                    <a:pt x="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8"/>
            <p:cNvSpPr/>
            <p:nvPr/>
          </p:nvSpPr>
          <p:spPr>
            <a:xfrm>
              <a:off x="7726282" y="3910091"/>
              <a:ext cx="31710" cy="111650"/>
            </a:xfrm>
            <a:custGeom>
              <a:avLst/>
              <a:gdLst/>
              <a:ahLst/>
              <a:cxnLst/>
              <a:rect l="l" t="t" r="r" b="b"/>
              <a:pathLst>
                <a:path w="1856" h="6535" extrusionOk="0">
                  <a:moveTo>
                    <a:pt x="86" y="0"/>
                  </a:moveTo>
                  <a:cubicBezTo>
                    <a:pt x="58" y="0"/>
                    <a:pt x="1" y="400"/>
                    <a:pt x="1" y="999"/>
                  </a:cubicBezTo>
                  <a:cubicBezTo>
                    <a:pt x="1" y="1627"/>
                    <a:pt x="115" y="2483"/>
                    <a:pt x="372" y="3396"/>
                  </a:cubicBezTo>
                  <a:cubicBezTo>
                    <a:pt x="628" y="4337"/>
                    <a:pt x="942" y="5107"/>
                    <a:pt x="1228" y="5650"/>
                  </a:cubicBezTo>
                  <a:cubicBezTo>
                    <a:pt x="1542" y="6220"/>
                    <a:pt x="1798" y="6534"/>
                    <a:pt x="1798" y="6534"/>
                  </a:cubicBezTo>
                  <a:cubicBezTo>
                    <a:pt x="1855" y="6506"/>
                    <a:pt x="1085" y="5193"/>
                    <a:pt x="628" y="3367"/>
                  </a:cubicBezTo>
                  <a:cubicBezTo>
                    <a:pt x="143" y="1541"/>
                    <a:pt x="201" y="0"/>
                    <a:pt x="86"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8"/>
            <p:cNvSpPr/>
            <p:nvPr/>
          </p:nvSpPr>
          <p:spPr>
            <a:xfrm>
              <a:off x="7783328" y="3902778"/>
              <a:ext cx="41927" cy="120415"/>
            </a:xfrm>
            <a:custGeom>
              <a:avLst/>
              <a:gdLst/>
              <a:ahLst/>
              <a:cxnLst/>
              <a:rect l="l" t="t" r="r" b="b"/>
              <a:pathLst>
                <a:path w="2454" h="7048" extrusionOk="0">
                  <a:moveTo>
                    <a:pt x="2454" y="0"/>
                  </a:moveTo>
                  <a:cubicBezTo>
                    <a:pt x="2425" y="0"/>
                    <a:pt x="2340" y="400"/>
                    <a:pt x="2197" y="1084"/>
                  </a:cubicBezTo>
                  <a:cubicBezTo>
                    <a:pt x="2054" y="1741"/>
                    <a:pt x="1798" y="2654"/>
                    <a:pt x="1484" y="3624"/>
                  </a:cubicBezTo>
                  <a:cubicBezTo>
                    <a:pt x="1170" y="4565"/>
                    <a:pt x="770" y="5421"/>
                    <a:pt x="485" y="6049"/>
                  </a:cubicBezTo>
                  <a:cubicBezTo>
                    <a:pt x="200" y="6648"/>
                    <a:pt x="0" y="7048"/>
                    <a:pt x="29" y="7048"/>
                  </a:cubicBezTo>
                  <a:cubicBezTo>
                    <a:pt x="57" y="7048"/>
                    <a:pt x="314" y="6705"/>
                    <a:pt x="628" y="6106"/>
                  </a:cubicBezTo>
                  <a:cubicBezTo>
                    <a:pt x="942" y="5507"/>
                    <a:pt x="1370" y="4651"/>
                    <a:pt x="1712" y="3681"/>
                  </a:cubicBezTo>
                  <a:cubicBezTo>
                    <a:pt x="2054" y="2682"/>
                    <a:pt x="2226" y="1769"/>
                    <a:pt x="2340" y="1084"/>
                  </a:cubicBezTo>
                  <a:cubicBezTo>
                    <a:pt x="2454" y="428"/>
                    <a:pt x="2454" y="0"/>
                    <a:pt x="2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8"/>
            <p:cNvSpPr/>
            <p:nvPr/>
          </p:nvSpPr>
          <p:spPr>
            <a:xfrm>
              <a:off x="7718491" y="3889042"/>
              <a:ext cx="101399" cy="121970"/>
            </a:xfrm>
            <a:custGeom>
              <a:avLst/>
              <a:gdLst/>
              <a:ahLst/>
              <a:cxnLst/>
              <a:rect l="l" t="t" r="r" b="b"/>
              <a:pathLst>
                <a:path w="5935" h="7139" extrusionOk="0">
                  <a:moveTo>
                    <a:pt x="1846" y="1"/>
                  </a:moveTo>
                  <a:cubicBezTo>
                    <a:pt x="386" y="1"/>
                    <a:pt x="141" y="1976"/>
                    <a:pt x="86" y="3087"/>
                  </a:cubicBezTo>
                  <a:cubicBezTo>
                    <a:pt x="0" y="4513"/>
                    <a:pt x="400" y="5940"/>
                    <a:pt x="1170" y="7138"/>
                  </a:cubicBezTo>
                  <a:lnTo>
                    <a:pt x="3966" y="7024"/>
                  </a:lnTo>
                  <a:cubicBezTo>
                    <a:pt x="5222" y="6311"/>
                    <a:pt x="5935" y="4856"/>
                    <a:pt x="5935" y="3372"/>
                  </a:cubicBezTo>
                  <a:cubicBezTo>
                    <a:pt x="5935" y="3001"/>
                    <a:pt x="5878" y="2573"/>
                    <a:pt x="5678" y="2231"/>
                  </a:cubicBezTo>
                  <a:cubicBezTo>
                    <a:pt x="5479" y="1988"/>
                    <a:pt x="5178" y="1813"/>
                    <a:pt x="4892" y="1813"/>
                  </a:cubicBezTo>
                  <a:cubicBezTo>
                    <a:pt x="4810" y="1813"/>
                    <a:pt x="4728" y="1828"/>
                    <a:pt x="4651" y="1860"/>
                  </a:cubicBezTo>
                  <a:cubicBezTo>
                    <a:pt x="4403" y="1934"/>
                    <a:pt x="4155" y="2224"/>
                    <a:pt x="3870" y="2224"/>
                  </a:cubicBezTo>
                  <a:cubicBezTo>
                    <a:pt x="3827" y="2224"/>
                    <a:pt x="3783" y="2217"/>
                    <a:pt x="3738" y="2202"/>
                  </a:cubicBezTo>
                  <a:cubicBezTo>
                    <a:pt x="3424" y="2088"/>
                    <a:pt x="3281" y="1460"/>
                    <a:pt x="3167" y="1175"/>
                  </a:cubicBezTo>
                  <a:cubicBezTo>
                    <a:pt x="2968" y="605"/>
                    <a:pt x="2654" y="34"/>
                    <a:pt x="1969" y="5"/>
                  </a:cubicBezTo>
                  <a:cubicBezTo>
                    <a:pt x="1927" y="2"/>
                    <a:pt x="1886" y="1"/>
                    <a:pt x="184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8"/>
            <p:cNvSpPr/>
            <p:nvPr/>
          </p:nvSpPr>
          <p:spPr>
            <a:xfrm>
              <a:off x="7825238" y="3950975"/>
              <a:ext cx="144317" cy="113854"/>
            </a:xfrm>
            <a:custGeom>
              <a:avLst/>
              <a:gdLst/>
              <a:ahLst/>
              <a:cxnLst/>
              <a:rect l="l" t="t" r="r" b="b"/>
              <a:pathLst>
                <a:path w="8447" h="6664" extrusionOk="0">
                  <a:moveTo>
                    <a:pt x="3616" y="1"/>
                  </a:moveTo>
                  <a:cubicBezTo>
                    <a:pt x="3223" y="1"/>
                    <a:pt x="2853" y="163"/>
                    <a:pt x="2483" y="375"/>
                  </a:cubicBezTo>
                  <a:cubicBezTo>
                    <a:pt x="1142" y="1117"/>
                    <a:pt x="29" y="2543"/>
                    <a:pt x="1" y="4027"/>
                  </a:cubicBezTo>
                  <a:lnTo>
                    <a:pt x="1171" y="6652"/>
                  </a:lnTo>
                  <a:cubicBezTo>
                    <a:pt x="1313" y="6660"/>
                    <a:pt x="1456" y="6664"/>
                    <a:pt x="1598" y="6664"/>
                  </a:cubicBezTo>
                  <a:cubicBezTo>
                    <a:pt x="2976" y="6664"/>
                    <a:pt x="4376" y="6291"/>
                    <a:pt x="5565" y="5568"/>
                  </a:cubicBezTo>
                  <a:cubicBezTo>
                    <a:pt x="6592" y="4940"/>
                    <a:pt x="8446" y="3599"/>
                    <a:pt x="7590" y="2229"/>
                  </a:cubicBezTo>
                  <a:cubicBezTo>
                    <a:pt x="7306" y="1783"/>
                    <a:pt x="6907" y="1683"/>
                    <a:pt x="6453" y="1683"/>
                  </a:cubicBezTo>
                  <a:cubicBezTo>
                    <a:pt x="6269" y="1683"/>
                    <a:pt x="6076" y="1699"/>
                    <a:pt x="5878" y="1716"/>
                  </a:cubicBezTo>
                  <a:cubicBezTo>
                    <a:pt x="5675" y="1734"/>
                    <a:pt x="5316" y="1837"/>
                    <a:pt x="5019" y="1837"/>
                  </a:cubicBezTo>
                  <a:cubicBezTo>
                    <a:pt x="4857" y="1837"/>
                    <a:pt x="4714" y="1806"/>
                    <a:pt x="4623" y="1716"/>
                  </a:cubicBezTo>
                  <a:cubicBezTo>
                    <a:pt x="4395" y="1459"/>
                    <a:pt x="4595" y="1031"/>
                    <a:pt x="4566" y="717"/>
                  </a:cubicBezTo>
                  <a:cubicBezTo>
                    <a:pt x="4537" y="318"/>
                    <a:pt x="4109" y="4"/>
                    <a:pt x="3710" y="4"/>
                  </a:cubicBezTo>
                  <a:cubicBezTo>
                    <a:pt x="3679" y="2"/>
                    <a:pt x="3647" y="1"/>
                    <a:pt x="361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8"/>
            <p:cNvSpPr/>
            <p:nvPr/>
          </p:nvSpPr>
          <p:spPr>
            <a:xfrm>
              <a:off x="7571269" y="3935274"/>
              <a:ext cx="144317" cy="113598"/>
            </a:xfrm>
            <a:custGeom>
              <a:avLst/>
              <a:gdLst/>
              <a:ahLst/>
              <a:cxnLst/>
              <a:rect l="l" t="t" r="r" b="b"/>
              <a:pathLst>
                <a:path w="8447" h="6649" extrusionOk="0">
                  <a:moveTo>
                    <a:pt x="4887" y="0"/>
                  </a:moveTo>
                  <a:cubicBezTo>
                    <a:pt x="4838" y="0"/>
                    <a:pt x="4787" y="3"/>
                    <a:pt x="4737" y="10"/>
                  </a:cubicBezTo>
                  <a:cubicBezTo>
                    <a:pt x="4337" y="10"/>
                    <a:pt x="3909" y="324"/>
                    <a:pt x="3881" y="723"/>
                  </a:cubicBezTo>
                  <a:cubicBezTo>
                    <a:pt x="3852" y="1037"/>
                    <a:pt x="4052" y="1465"/>
                    <a:pt x="3795" y="1722"/>
                  </a:cubicBezTo>
                  <a:cubicBezTo>
                    <a:pt x="3714" y="1803"/>
                    <a:pt x="3576" y="1830"/>
                    <a:pt x="3417" y="1830"/>
                  </a:cubicBezTo>
                  <a:cubicBezTo>
                    <a:pt x="3128" y="1830"/>
                    <a:pt x="2771" y="1740"/>
                    <a:pt x="2568" y="1722"/>
                  </a:cubicBezTo>
                  <a:cubicBezTo>
                    <a:pt x="2363" y="1696"/>
                    <a:pt x="2160" y="1676"/>
                    <a:pt x="1967" y="1676"/>
                  </a:cubicBezTo>
                  <a:cubicBezTo>
                    <a:pt x="1516" y="1676"/>
                    <a:pt x="1116" y="1787"/>
                    <a:pt x="857" y="2207"/>
                  </a:cubicBezTo>
                  <a:cubicBezTo>
                    <a:pt x="1" y="3605"/>
                    <a:pt x="1855" y="4917"/>
                    <a:pt x="2882" y="5574"/>
                  </a:cubicBezTo>
                  <a:cubicBezTo>
                    <a:pt x="4047" y="6257"/>
                    <a:pt x="5413" y="6649"/>
                    <a:pt x="6762" y="6649"/>
                  </a:cubicBezTo>
                  <a:cubicBezTo>
                    <a:pt x="6934" y="6649"/>
                    <a:pt x="7106" y="6642"/>
                    <a:pt x="7276" y="6629"/>
                  </a:cubicBezTo>
                  <a:lnTo>
                    <a:pt x="8446" y="4033"/>
                  </a:lnTo>
                  <a:cubicBezTo>
                    <a:pt x="8418" y="2521"/>
                    <a:pt x="7305" y="1094"/>
                    <a:pt x="5935" y="352"/>
                  </a:cubicBezTo>
                  <a:cubicBezTo>
                    <a:pt x="5608" y="176"/>
                    <a:pt x="5259" y="0"/>
                    <a:pt x="4887"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8"/>
            <p:cNvSpPr/>
            <p:nvPr/>
          </p:nvSpPr>
          <p:spPr>
            <a:xfrm>
              <a:off x="7548358" y="4060097"/>
              <a:ext cx="133588" cy="107601"/>
            </a:xfrm>
            <a:custGeom>
              <a:avLst/>
              <a:gdLst/>
              <a:ahLst/>
              <a:cxnLst/>
              <a:rect l="l" t="t" r="r" b="b"/>
              <a:pathLst>
                <a:path w="7819" h="6298" extrusionOk="0">
                  <a:moveTo>
                    <a:pt x="3924" y="0"/>
                  </a:moveTo>
                  <a:cubicBezTo>
                    <a:pt x="3457" y="0"/>
                    <a:pt x="2989" y="61"/>
                    <a:pt x="2540" y="179"/>
                  </a:cubicBezTo>
                  <a:cubicBezTo>
                    <a:pt x="2140" y="293"/>
                    <a:pt x="1712" y="436"/>
                    <a:pt x="1427" y="750"/>
                  </a:cubicBezTo>
                  <a:cubicBezTo>
                    <a:pt x="1199" y="1064"/>
                    <a:pt x="1085" y="1577"/>
                    <a:pt x="1342" y="1891"/>
                  </a:cubicBezTo>
                  <a:cubicBezTo>
                    <a:pt x="1541" y="2148"/>
                    <a:pt x="1969" y="2319"/>
                    <a:pt x="1969" y="2690"/>
                  </a:cubicBezTo>
                  <a:cubicBezTo>
                    <a:pt x="1941" y="3033"/>
                    <a:pt x="1284" y="3346"/>
                    <a:pt x="1056" y="3546"/>
                  </a:cubicBezTo>
                  <a:cubicBezTo>
                    <a:pt x="514" y="3917"/>
                    <a:pt x="1" y="4345"/>
                    <a:pt x="143" y="5058"/>
                  </a:cubicBezTo>
                  <a:cubicBezTo>
                    <a:pt x="364" y="6027"/>
                    <a:pt x="1253" y="6297"/>
                    <a:pt x="2182" y="6297"/>
                  </a:cubicBezTo>
                  <a:cubicBezTo>
                    <a:pt x="2814" y="6297"/>
                    <a:pt x="3465" y="6172"/>
                    <a:pt x="3938" y="6057"/>
                  </a:cubicBezTo>
                  <a:cubicBezTo>
                    <a:pt x="5422" y="5743"/>
                    <a:pt x="6820" y="4916"/>
                    <a:pt x="7818" y="3831"/>
                  </a:cubicBezTo>
                  <a:lnTo>
                    <a:pt x="6905" y="1064"/>
                  </a:lnTo>
                  <a:cubicBezTo>
                    <a:pt x="6123" y="341"/>
                    <a:pt x="5030" y="0"/>
                    <a:pt x="3924"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8"/>
            <p:cNvSpPr/>
            <p:nvPr/>
          </p:nvSpPr>
          <p:spPr>
            <a:xfrm>
              <a:off x="7654149" y="3998984"/>
              <a:ext cx="232048" cy="214519"/>
            </a:xfrm>
            <a:custGeom>
              <a:avLst/>
              <a:gdLst/>
              <a:ahLst/>
              <a:cxnLst/>
              <a:rect l="l" t="t" r="r" b="b"/>
              <a:pathLst>
                <a:path w="13582" h="12556" extrusionOk="0">
                  <a:moveTo>
                    <a:pt x="6815" y="0"/>
                  </a:moveTo>
                  <a:cubicBezTo>
                    <a:pt x="6441" y="0"/>
                    <a:pt x="6060" y="34"/>
                    <a:pt x="5678" y="104"/>
                  </a:cubicBezTo>
                  <a:cubicBezTo>
                    <a:pt x="2254" y="703"/>
                    <a:pt x="0" y="3985"/>
                    <a:pt x="628" y="7380"/>
                  </a:cubicBezTo>
                  <a:cubicBezTo>
                    <a:pt x="1162" y="10432"/>
                    <a:pt x="3828" y="12555"/>
                    <a:pt x="6806" y="12555"/>
                  </a:cubicBezTo>
                  <a:cubicBezTo>
                    <a:pt x="7168" y="12555"/>
                    <a:pt x="7535" y="12524"/>
                    <a:pt x="7903" y="12459"/>
                  </a:cubicBezTo>
                  <a:cubicBezTo>
                    <a:pt x="11327" y="11831"/>
                    <a:pt x="13581" y="8578"/>
                    <a:pt x="12982" y="5154"/>
                  </a:cubicBezTo>
                  <a:cubicBezTo>
                    <a:pt x="12425" y="2138"/>
                    <a:pt x="9796" y="0"/>
                    <a:pt x="6815" y="0"/>
                  </a:cubicBezTo>
                  <a:close/>
                </a:path>
              </a:pathLst>
            </a:custGeom>
            <a:solidFill>
              <a:srgbClr val="FF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8"/>
            <p:cNvSpPr/>
            <p:nvPr/>
          </p:nvSpPr>
          <p:spPr>
            <a:xfrm>
              <a:off x="7696058" y="4031958"/>
              <a:ext cx="148708" cy="148691"/>
            </a:xfrm>
            <a:custGeom>
              <a:avLst/>
              <a:gdLst/>
              <a:ahLst/>
              <a:cxnLst/>
              <a:rect l="l" t="t" r="r" b="b"/>
              <a:pathLst>
                <a:path w="8704" h="8703" extrusionOk="0">
                  <a:moveTo>
                    <a:pt x="4338" y="0"/>
                  </a:moveTo>
                  <a:cubicBezTo>
                    <a:pt x="1941" y="0"/>
                    <a:pt x="1" y="1969"/>
                    <a:pt x="1" y="4366"/>
                  </a:cubicBezTo>
                  <a:cubicBezTo>
                    <a:pt x="1" y="6762"/>
                    <a:pt x="1941" y="8703"/>
                    <a:pt x="4338" y="8703"/>
                  </a:cubicBezTo>
                  <a:cubicBezTo>
                    <a:pt x="6734" y="8703"/>
                    <a:pt x="8703" y="6762"/>
                    <a:pt x="8703" y="4366"/>
                  </a:cubicBezTo>
                  <a:cubicBezTo>
                    <a:pt x="8703" y="1969"/>
                    <a:pt x="6734" y="0"/>
                    <a:pt x="4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28"/>
          <p:cNvGrpSpPr/>
          <p:nvPr/>
        </p:nvGrpSpPr>
        <p:grpSpPr>
          <a:xfrm>
            <a:off x="-758395" y="3378621"/>
            <a:ext cx="1907696" cy="1992490"/>
            <a:chOff x="-758395" y="3378621"/>
            <a:chExt cx="1907696" cy="1992490"/>
          </a:xfrm>
        </p:grpSpPr>
        <p:sp>
          <p:nvSpPr>
            <p:cNvPr id="1630" name="Google Shape;1630;p28"/>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8"/>
            <p:cNvSpPr/>
            <p:nvPr/>
          </p:nvSpPr>
          <p:spPr>
            <a:xfrm rot="-2129609" flipH="1">
              <a:off x="-27483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8"/>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8"/>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rgbClr val="F1AC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8"/>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8"/>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36"/>
        <p:cNvGrpSpPr/>
        <p:nvPr/>
      </p:nvGrpSpPr>
      <p:grpSpPr>
        <a:xfrm>
          <a:off x="0" y="0"/>
          <a:ext cx="0" cy="0"/>
          <a:chOff x="0" y="0"/>
          <a:chExt cx="0" cy="0"/>
        </a:xfrm>
      </p:grpSpPr>
      <p:sp>
        <p:nvSpPr>
          <p:cNvPr id="1637" name="Google Shape;1637;p29"/>
          <p:cNvSpPr txBox="1">
            <a:spLocks noGrp="1"/>
          </p:cNvSpPr>
          <p:nvPr>
            <p:ph type="subTitle" idx="1"/>
          </p:nvPr>
        </p:nvSpPr>
        <p:spPr>
          <a:xfrm>
            <a:off x="715100" y="1695563"/>
            <a:ext cx="2323200" cy="43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38" name="Google Shape;1638;p29"/>
          <p:cNvSpPr txBox="1">
            <a:spLocks noGrp="1"/>
          </p:cNvSpPr>
          <p:nvPr>
            <p:ph type="subTitle" idx="2"/>
          </p:nvPr>
        </p:nvSpPr>
        <p:spPr>
          <a:xfrm>
            <a:off x="715100" y="2218000"/>
            <a:ext cx="2323200" cy="58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9" name="Google Shape;1639;p29"/>
          <p:cNvSpPr txBox="1">
            <a:spLocks noGrp="1"/>
          </p:cNvSpPr>
          <p:nvPr>
            <p:ph type="subTitle" idx="3"/>
          </p:nvPr>
        </p:nvSpPr>
        <p:spPr>
          <a:xfrm>
            <a:off x="6101398" y="2218000"/>
            <a:ext cx="2322600" cy="587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0" name="Google Shape;1640;p29"/>
          <p:cNvSpPr txBox="1">
            <a:spLocks noGrp="1"/>
          </p:cNvSpPr>
          <p:nvPr>
            <p:ph type="subTitle" idx="4"/>
          </p:nvPr>
        </p:nvSpPr>
        <p:spPr>
          <a:xfrm>
            <a:off x="715100" y="3467500"/>
            <a:ext cx="2323200" cy="587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1" name="Google Shape;1641;p29"/>
          <p:cNvSpPr txBox="1">
            <a:spLocks noGrp="1"/>
          </p:cNvSpPr>
          <p:nvPr>
            <p:ph type="subTitle" idx="5"/>
          </p:nvPr>
        </p:nvSpPr>
        <p:spPr>
          <a:xfrm>
            <a:off x="6101398" y="3467500"/>
            <a:ext cx="2322600" cy="5877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2" name="Google Shape;1642;p29"/>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43" name="Google Shape;1643;p29"/>
          <p:cNvSpPr txBox="1">
            <a:spLocks noGrp="1"/>
          </p:cNvSpPr>
          <p:nvPr>
            <p:ph type="subTitle" idx="6"/>
          </p:nvPr>
        </p:nvSpPr>
        <p:spPr>
          <a:xfrm>
            <a:off x="715100" y="2945200"/>
            <a:ext cx="2323200" cy="43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4" name="Google Shape;1644;p29"/>
          <p:cNvSpPr txBox="1">
            <a:spLocks noGrp="1"/>
          </p:cNvSpPr>
          <p:nvPr>
            <p:ph type="subTitle" idx="7"/>
          </p:nvPr>
        </p:nvSpPr>
        <p:spPr>
          <a:xfrm>
            <a:off x="6101398" y="1695563"/>
            <a:ext cx="2322600" cy="4341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5" name="Google Shape;1645;p29"/>
          <p:cNvSpPr txBox="1">
            <a:spLocks noGrp="1"/>
          </p:cNvSpPr>
          <p:nvPr>
            <p:ph type="subTitle" idx="8"/>
          </p:nvPr>
        </p:nvSpPr>
        <p:spPr>
          <a:xfrm>
            <a:off x="6101398" y="2945200"/>
            <a:ext cx="2322600" cy="434100"/>
          </a:xfrm>
          <a:prstGeom prst="rect">
            <a:avLst/>
          </a:prstGeom>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46" name="Google Shape;1646;p29"/>
          <p:cNvGrpSpPr/>
          <p:nvPr/>
        </p:nvGrpSpPr>
        <p:grpSpPr>
          <a:xfrm rot="10800000" flipH="1">
            <a:off x="159275" y="297750"/>
            <a:ext cx="8843275" cy="4845750"/>
            <a:chOff x="159275" y="297750"/>
            <a:chExt cx="8843275" cy="4845750"/>
          </a:xfrm>
        </p:grpSpPr>
        <p:sp>
          <p:nvSpPr>
            <p:cNvPr id="1647" name="Google Shape;1647;p29"/>
            <p:cNvSpPr/>
            <p:nvPr/>
          </p:nvSpPr>
          <p:spPr>
            <a:xfrm rot="10800000" flipH="1">
              <a:off x="342225" y="1847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9"/>
            <p:cNvSpPr/>
            <p:nvPr/>
          </p:nvSpPr>
          <p:spPr>
            <a:xfrm rot="10800000" flipH="1">
              <a:off x="192575" y="3274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9"/>
            <p:cNvSpPr/>
            <p:nvPr/>
          </p:nvSpPr>
          <p:spPr>
            <a:xfrm rot="10800000" flipH="1">
              <a:off x="159275" y="632838"/>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rot="10800000" flipH="1">
              <a:off x="15149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9"/>
            <p:cNvSpPr/>
            <p:nvPr/>
          </p:nvSpPr>
          <p:spPr>
            <a:xfrm rot="10800000" flipH="1">
              <a:off x="2391925" y="468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9"/>
            <p:cNvSpPr/>
            <p:nvPr/>
          </p:nvSpPr>
          <p:spPr>
            <a:xfrm rot="10800000" flipH="1">
              <a:off x="2906975" y="3643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9"/>
            <p:cNvSpPr/>
            <p:nvPr/>
          </p:nvSpPr>
          <p:spPr>
            <a:xfrm rot="10800000" flipH="1">
              <a:off x="64148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9"/>
            <p:cNvSpPr/>
            <p:nvPr/>
          </p:nvSpPr>
          <p:spPr>
            <a:xfrm rot="10800000" flipH="1">
              <a:off x="7535450" y="3310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9"/>
            <p:cNvSpPr/>
            <p:nvPr/>
          </p:nvSpPr>
          <p:spPr>
            <a:xfrm rot="10800000" flipH="1">
              <a:off x="8621225" y="1234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rot="10800000" flipH="1">
              <a:off x="8969250" y="1743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9"/>
            <p:cNvSpPr/>
            <p:nvPr/>
          </p:nvSpPr>
          <p:spPr>
            <a:xfrm rot="10800000" flipH="1">
              <a:off x="8654525" y="22241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9"/>
            <p:cNvSpPr/>
            <p:nvPr/>
          </p:nvSpPr>
          <p:spPr>
            <a:xfrm rot="10800000" flipH="1">
              <a:off x="8828825" y="3759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9"/>
            <p:cNvSpPr/>
            <p:nvPr/>
          </p:nvSpPr>
          <p:spPr>
            <a:xfrm rot="10800000" flipH="1">
              <a:off x="8654525" y="4060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9"/>
            <p:cNvSpPr/>
            <p:nvPr/>
          </p:nvSpPr>
          <p:spPr>
            <a:xfrm rot="10800000" flipH="1">
              <a:off x="6657250" y="5005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9"/>
            <p:cNvSpPr/>
            <p:nvPr/>
          </p:nvSpPr>
          <p:spPr>
            <a:xfrm rot="10800000" flipH="1">
              <a:off x="7686125" y="4716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9"/>
            <p:cNvSpPr/>
            <p:nvPr/>
          </p:nvSpPr>
          <p:spPr>
            <a:xfrm rot="10800000" flipH="1">
              <a:off x="5528500" y="511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9"/>
            <p:cNvSpPr/>
            <p:nvPr/>
          </p:nvSpPr>
          <p:spPr>
            <a:xfrm rot="10800000" flipH="1">
              <a:off x="4754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9"/>
            <p:cNvSpPr/>
            <p:nvPr/>
          </p:nvSpPr>
          <p:spPr>
            <a:xfrm rot="10800000" flipH="1">
              <a:off x="13802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9"/>
            <p:cNvSpPr/>
            <p:nvPr/>
          </p:nvSpPr>
          <p:spPr>
            <a:xfrm rot="10800000" flipH="1">
              <a:off x="2591300" y="50391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29"/>
          <p:cNvGrpSpPr/>
          <p:nvPr/>
        </p:nvGrpSpPr>
        <p:grpSpPr>
          <a:xfrm rot="10800000" flipH="1">
            <a:off x="-9" y="3752456"/>
            <a:ext cx="1905611" cy="1391036"/>
            <a:chOff x="831275" y="1657300"/>
            <a:chExt cx="840550" cy="613575"/>
          </a:xfrm>
        </p:grpSpPr>
        <p:sp>
          <p:nvSpPr>
            <p:cNvPr id="1667" name="Google Shape;1667;p29"/>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9"/>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9"/>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9"/>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9"/>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9"/>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9"/>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9"/>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9"/>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9"/>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9"/>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9"/>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9"/>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9"/>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9"/>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9"/>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29"/>
          <p:cNvGrpSpPr/>
          <p:nvPr/>
        </p:nvGrpSpPr>
        <p:grpSpPr>
          <a:xfrm rot="-944323" flipH="1">
            <a:off x="8556853" y="4002982"/>
            <a:ext cx="900488" cy="1466066"/>
            <a:chOff x="7248350" y="4155862"/>
            <a:chExt cx="714414" cy="1163123"/>
          </a:xfrm>
        </p:grpSpPr>
        <p:sp>
          <p:nvSpPr>
            <p:cNvPr id="1684" name="Google Shape;1684;p29"/>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9"/>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29"/>
          <p:cNvGrpSpPr/>
          <p:nvPr/>
        </p:nvGrpSpPr>
        <p:grpSpPr>
          <a:xfrm rot="-3177661">
            <a:off x="7511790" y="4443659"/>
            <a:ext cx="1551675" cy="1586088"/>
            <a:chOff x="148710" y="1989329"/>
            <a:chExt cx="738573" cy="810894"/>
          </a:xfrm>
        </p:grpSpPr>
        <p:sp>
          <p:nvSpPr>
            <p:cNvPr id="1687" name="Google Shape;1687;p29"/>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9"/>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9"/>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9"/>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9"/>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9"/>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29"/>
          <p:cNvGrpSpPr/>
          <p:nvPr/>
        </p:nvGrpSpPr>
        <p:grpSpPr>
          <a:xfrm rot="-2118945">
            <a:off x="7597528" y="4207710"/>
            <a:ext cx="1551678" cy="1586092"/>
            <a:chOff x="148710" y="1989329"/>
            <a:chExt cx="738573" cy="810894"/>
          </a:xfrm>
        </p:grpSpPr>
        <p:sp>
          <p:nvSpPr>
            <p:cNvPr id="1694" name="Google Shape;1694;p29"/>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9"/>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9"/>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9"/>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9"/>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9"/>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0"/>
        <p:cNvGrpSpPr/>
        <p:nvPr/>
      </p:nvGrpSpPr>
      <p:grpSpPr>
        <a:xfrm>
          <a:off x="0" y="0"/>
          <a:ext cx="0" cy="0"/>
          <a:chOff x="0" y="0"/>
          <a:chExt cx="0" cy="0"/>
        </a:xfrm>
      </p:grpSpPr>
      <p:grpSp>
        <p:nvGrpSpPr>
          <p:cNvPr id="1961" name="Google Shape;1961;p33"/>
          <p:cNvGrpSpPr/>
          <p:nvPr/>
        </p:nvGrpSpPr>
        <p:grpSpPr>
          <a:xfrm rot="10800000">
            <a:off x="90678" y="143875"/>
            <a:ext cx="8904675" cy="4880000"/>
            <a:chOff x="159275" y="115300"/>
            <a:chExt cx="8904675" cy="4880000"/>
          </a:xfrm>
        </p:grpSpPr>
        <p:sp>
          <p:nvSpPr>
            <p:cNvPr id="1962" name="Google Shape;1962;p33"/>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3"/>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3"/>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3"/>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3"/>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3"/>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3"/>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3"/>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3"/>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33"/>
          <p:cNvGrpSpPr/>
          <p:nvPr/>
        </p:nvGrpSpPr>
        <p:grpSpPr>
          <a:xfrm rot="10800000" flipH="1">
            <a:off x="6" y="3752456"/>
            <a:ext cx="1905611" cy="1391036"/>
            <a:chOff x="831275" y="1657300"/>
            <a:chExt cx="840550" cy="613575"/>
          </a:xfrm>
        </p:grpSpPr>
        <p:sp>
          <p:nvSpPr>
            <p:cNvPr id="1983" name="Google Shape;1983;p33"/>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3"/>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3"/>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3"/>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1999;p33"/>
          <p:cNvGrpSpPr/>
          <p:nvPr/>
        </p:nvGrpSpPr>
        <p:grpSpPr>
          <a:xfrm rot="10142168" flipH="1">
            <a:off x="50695" y="-618031"/>
            <a:ext cx="994501" cy="2005156"/>
            <a:chOff x="8114256" y="2736600"/>
            <a:chExt cx="994447" cy="2005048"/>
          </a:xfrm>
        </p:grpSpPr>
        <p:sp>
          <p:nvSpPr>
            <p:cNvPr id="2000" name="Google Shape;2000;p33"/>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3"/>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33"/>
          <p:cNvGrpSpPr/>
          <p:nvPr/>
        </p:nvGrpSpPr>
        <p:grpSpPr>
          <a:xfrm rot="-7226521">
            <a:off x="8214945" y="-410436"/>
            <a:ext cx="714462" cy="1163201"/>
            <a:chOff x="7248350" y="4155862"/>
            <a:chExt cx="714414" cy="1163123"/>
          </a:xfrm>
        </p:grpSpPr>
        <p:sp>
          <p:nvSpPr>
            <p:cNvPr id="2014" name="Google Shape;2014;p3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6" name="Google Shape;2016;p33"/>
          <p:cNvGrpSpPr/>
          <p:nvPr/>
        </p:nvGrpSpPr>
        <p:grpSpPr>
          <a:xfrm>
            <a:off x="7607174" y="3778535"/>
            <a:ext cx="1536833" cy="1364964"/>
            <a:chOff x="5742225" y="3729350"/>
            <a:chExt cx="935325" cy="830725"/>
          </a:xfrm>
        </p:grpSpPr>
        <p:sp>
          <p:nvSpPr>
            <p:cNvPr id="2017" name="Google Shape;2017;p33"/>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33"/>
          <p:cNvGrpSpPr/>
          <p:nvPr/>
        </p:nvGrpSpPr>
        <p:grpSpPr>
          <a:xfrm rot="-8648719">
            <a:off x="8501490" y="-46635"/>
            <a:ext cx="714498" cy="1163259"/>
            <a:chOff x="7248350" y="4155862"/>
            <a:chExt cx="714414" cy="1163123"/>
          </a:xfrm>
        </p:grpSpPr>
        <p:sp>
          <p:nvSpPr>
            <p:cNvPr id="2045" name="Google Shape;2045;p3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7" name="Google Shape;2047;p33"/>
          <p:cNvGrpSpPr/>
          <p:nvPr/>
        </p:nvGrpSpPr>
        <p:grpSpPr>
          <a:xfrm rot="9315282">
            <a:off x="-666809" y="-61729"/>
            <a:ext cx="1248173" cy="1370393"/>
            <a:chOff x="148710" y="1989329"/>
            <a:chExt cx="738573" cy="810894"/>
          </a:xfrm>
        </p:grpSpPr>
        <p:sp>
          <p:nvSpPr>
            <p:cNvPr id="2048" name="Google Shape;2048;p3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054"/>
        <p:cNvGrpSpPr/>
        <p:nvPr/>
      </p:nvGrpSpPr>
      <p:grpSpPr>
        <a:xfrm>
          <a:off x="0" y="0"/>
          <a:ext cx="0" cy="0"/>
          <a:chOff x="0" y="0"/>
          <a:chExt cx="0" cy="0"/>
        </a:xfrm>
      </p:grpSpPr>
      <p:grpSp>
        <p:nvGrpSpPr>
          <p:cNvPr id="2055" name="Google Shape;2055;p34"/>
          <p:cNvGrpSpPr/>
          <p:nvPr/>
        </p:nvGrpSpPr>
        <p:grpSpPr>
          <a:xfrm flipH="1">
            <a:off x="150363" y="148875"/>
            <a:ext cx="8843275" cy="4845750"/>
            <a:chOff x="159275" y="297750"/>
            <a:chExt cx="8843275" cy="4845750"/>
          </a:xfrm>
        </p:grpSpPr>
        <p:sp>
          <p:nvSpPr>
            <p:cNvPr id="2056" name="Google Shape;2056;p34"/>
            <p:cNvSpPr/>
            <p:nvPr/>
          </p:nvSpPr>
          <p:spPr>
            <a:xfrm rot="10800000" flipH="1">
              <a:off x="342225" y="18479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rot="10800000" flipH="1">
              <a:off x="192575" y="32747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rot="10800000" flipH="1">
              <a:off x="159275" y="632838"/>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rot="10800000" flipH="1">
              <a:off x="1514975" y="2977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rot="10800000" flipH="1">
              <a:off x="2391925" y="4688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rot="10800000" flipH="1">
              <a:off x="2906975" y="3643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rot="10800000" flipH="1">
              <a:off x="6414875" y="2977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rot="10800000" flipH="1">
              <a:off x="7535450" y="3310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rot="10800000" flipH="1">
              <a:off x="8621225" y="1234375"/>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rot="10800000" flipH="1">
              <a:off x="8969250" y="17435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rot="10800000" flipH="1">
              <a:off x="8654525" y="222415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rot="10800000" flipH="1">
              <a:off x="8828825" y="3759525"/>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rot="10800000" flipH="1">
              <a:off x="8654525" y="40605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rot="10800000" flipH="1">
              <a:off x="6657250" y="50058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rot="10800000" flipH="1">
              <a:off x="7686125" y="47169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rot="10800000" flipH="1">
              <a:off x="5528500" y="511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rot="10800000" flipH="1">
              <a:off x="475450" y="475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rot="10800000" flipH="1">
              <a:off x="1380250" y="47502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rot="10800000" flipH="1">
              <a:off x="2591300" y="50391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rot="10800000" flipH="1">
              <a:off x="3228650" y="4650300"/>
              <a:ext cx="33300" cy="3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34"/>
          <p:cNvGrpSpPr/>
          <p:nvPr/>
        </p:nvGrpSpPr>
        <p:grpSpPr>
          <a:xfrm rot="1347418" flipH="1">
            <a:off x="-699556" y="3395303"/>
            <a:ext cx="1752516" cy="1924152"/>
            <a:chOff x="148710" y="1989329"/>
            <a:chExt cx="738573" cy="810894"/>
          </a:xfrm>
        </p:grpSpPr>
        <p:sp>
          <p:nvSpPr>
            <p:cNvPr id="2077" name="Google Shape;2077;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34"/>
          <p:cNvGrpSpPr/>
          <p:nvPr/>
        </p:nvGrpSpPr>
        <p:grpSpPr>
          <a:xfrm rot="2535030" flipH="1">
            <a:off x="-359732" y="3923264"/>
            <a:ext cx="1436013" cy="1576855"/>
            <a:chOff x="148710" y="1989329"/>
            <a:chExt cx="738573" cy="810894"/>
          </a:xfrm>
        </p:grpSpPr>
        <p:sp>
          <p:nvSpPr>
            <p:cNvPr id="2084" name="Google Shape;2084;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34"/>
          <p:cNvGrpSpPr/>
          <p:nvPr/>
        </p:nvGrpSpPr>
        <p:grpSpPr>
          <a:xfrm rot="-2464153">
            <a:off x="8244141" y="3923171"/>
            <a:ext cx="1436067" cy="1576800"/>
            <a:chOff x="148710" y="1989329"/>
            <a:chExt cx="738573" cy="810894"/>
          </a:xfrm>
        </p:grpSpPr>
        <p:sp>
          <p:nvSpPr>
            <p:cNvPr id="2091" name="Google Shape;2091;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4"/>
          <p:cNvGrpSpPr/>
          <p:nvPr/>
        </p:nvGrpSpPr>
        <p:grpSpPr>
          <a:xfrm rot="-2990138">
            <a:off x="7996540" y="4056459"/>
            <a:ext cx="1436077" cy="1576811"/>
            <a:chOff x="148710" y="1989329"/>
            <a:chExt cx="738573" cy="810894"/>
          </a:xfrm>
        </p:grpSpPr>
        <p:sp>
          <p:nvSpPr>
            <p:cNvPr id="2098" name="Google Shape;2098;p3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4" name="Google Shape;2104;p34"/>
          <p:cNvGrpSpPr/>
          <p:nvPr/>
        </p:nvGrpSpPr>
        <p:grpSpPr>
          <a:xfrm rot="923876">
            <a:off x="-539130" y="4371518"/>
            <a:ext cx="1641203" cy="946694"/>
            <a:chOff x="7332404" y="3711597"/>
            <a:chExt cx="870156" cy="501906"/>
          </a:xfrm>
        </p:grpSpPr>
        <p:sp>
          <p:nvSpPr>
            <p:cNvPr id="2105" name="Google Shape;2105;p34"/>
            <p:cNvSpPr/>
            <p:nvPr/>
          </p:nvSpPr>
          <p:spPr>
            <a:xfrm>
              <a:off x="7332404" y="3711597"/>
              <a:ext cx="339786" cy="482703"/>
            </a:xfrm>
            <a:custGeom>
              <a:avLst/>
              <a:gdLst/>
              <a:ahLst/>
              <a:cxnLst/>
              <a:rect l="l" t="t" r="r" b="b"/>
              <a:pathLst>
                <a:path w="19888" h="28253" extrusionOk="0">
                  <a:moveTo>
                    <a:pt x="7991" y="0"/>
                  </a:moveTo>
                  <a:cubicBezTo>
                    <a:pt x="7765" y="0"/>
                    <a:pt x="7536" y="11"/>
                    <a:pt x="7305" y="34"/>
                  </a:cubicBezTo>
                  <a:cubicBezTo>
                    <a:pt x="2226" y="491"/>
                    <a:pt x="1" y="6169"/>
                    <a:pt x="1" y="10591"/>
                  </a:cubicBezTo>
                  <a:cubicBezTo>
                    <a:pt x="29" y="18038"/>
                    <a:pt x="4366" y="25314"/>
                    <a:pt x="11328" y="28252"/>
                  </a:cubicBezTo>
                  <a:lnTo>
                    <a:pt x="16321" y="27339"/>
                  </a:lnTo>
                  <a:cubicBezTo>
                    <a:pt x="18261" y="23459"/>
                    <a:pt x="19888" y="18494"/>
                    <a:pt x="19289" y="14158"/>
                  </a:cubicBezTo>
                  <a:cubicBezTo>
                    <a:pt x="18689" y="9735"/>
                    <a:pt x="16721" y="5398"/>
                    <a:pt x="13411" y="2317"/>
                  </a:cubicBezTo>
                  <a:cubicBezTo>
                    <a:pt x="11896" y="904"/>
                    <a:pt x="10034" y="0"/>
                    <a:pt x="7991" y="0"/>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7335821" y="3745801"/>
              <a:ext cx="328579" cy="440690"/>
            </a:xfrm>
            <a:custGeom>
              <a:avLst/>
              <a:gdLst/>
              <a:ahLst/>
              <a:cxnLst/>
              <a:rect l="l" t="t" r="r" b="b"/>
              <a:pathLst>
                <a:path w="19232" h="25794" extrusionOk="0">
                  <a:moveTo>
                    <a:pt x="5992" y="1"/>
                  </a:moveTo>
                  <a:cubicBezTo>
                    <a:pt x="5964" y="1"/>
                    <a:pt x="6106" y="343"/>
                    <a:pt x="6306" y="1028"/>
                  </a:cubicBezTo>
                  <a:cubicBezTo>
                    <a:pt x="6648" y="1913"/>
                    <a:pt x="6991" y="2854"/>
                    <a:pt x="7305" y="3767"/>
                  </a:cubicBezTo>
                  <a:cubicBezTo>
                    <a:pt x="7704" y="4851"/>
                    <a:pt x="8161" y="6135"/>
                    <a:pt x="8646" y="7562"/>
                  </a:cubicBezTo>
                  <a:cubicBezTo>
                    <a:pt x="8360" y="7419"/>
                    <a:pt x="7790" y="7162"/>
                    <a:pt x="6934" y="6877"/>
                  </a:cubicBezTo>
                  <a:cubicBezTo>
                    <a:pt x="5735" y="6449"/>
                    <a:pt x="4109" y="5850"/>
                    <a:pt x="2283" y="5279"/>
                  </a:cubicBezTo>
                  <a:cubicBezTo>
                    <a:pt x="1570" y="5051"/>
                    <a:pt x="885" y="4851"/>
                    <a:pt x="286" y="4623"/>
                  </a:cubicBezTo>
                  <a:cubicBezTo>
                    <a:pt x="257" y="4737"/>
                    <a:pt x="200" y="4851"/>
                    <a:pt x="172" y="4994"/>
                  </a:cubicBezTo>
                  <a:cubicBezTo>
                    <a:pt x="856" y="5194"/>
                    <a:pt x="1541" y="5422"/>
                    <a:pt x="2169" y="5622"/>
                  </a:cubicBezTo>
                  <a:cubicBezTo>
                    <a:pt x="3567" y="6107"/>
                    <a:pt x="4965" y="6535"/>
                    <a:pt x="6848" y="7134"/>
                  </a:cubicBezTo>
                  <a:cubicBezTo>
                    <a:pt x="7790" y="7419"/>
                    <a:pt x="8417" y="7619"/>
                    <a:pt x="8674" y="7676"/>
                  </a:cubicBezTo>
                  <a:cubicBezTo>
                    <a:pt x="9216" y="9274"/>
                    <a:pt x="9787" y="11014"/>
                    <a:pt x="10358" y="12897"/>
                  </a:cubicBezTo>
                  <a:cubicBezTo>
                    <a:pt x="10500" y="13382"/>
                    <a:pt x="10643" y="13839"/>
                    <a:pt x="10729" y="14296"/>
                  </a:cubicBezTo>
                  <a:cubicBezTo>
                    <a:pt x="10358" y="14181"/>
                    <a:pt x="9587" y="13982"/>
                    <a:pt x="8674" y="13753"/>
                  </a:cubicBezTo>
                  <a:cubicBezTo>
                    <a:pt x="7134" y="13382"/>
                    <a:pt x="5022" y="12897"/>
                    <a:pt x="2711" y="12384"/>
                  </a:cubicBezTo>
                  <a:cubicBezTo>
                    <a:pt x="1741" y="12156"/>
                    <a:pt x="856" y="11956"/>
                    <a:pt x="0" y="11756"/>
                  </a:cubicBezTo>
                  <a:lnTo>
                    <a:pt x="0" y="11756"/>
                  </a:lnTo>
                  <a:cubicBezTo>
                    <a:pt x="29" y="11899"/>
                    <a:pt x="29" y="12013"/>
                    <a:pt x="86" y="12156"/>
                  </a:cubicBezTo>
                  <a:cubicBezTo>
                    <a:pt x="885" y="12327"/>
                    <a:pt x="1741" y="12555"/>
                    <a:pt x="2654" y="12726"/>
                  </a:cubicBezTo>
                  <a:cubicBezTo>
                    <a:pt x="4965" y="13268"/>
                    <a:pt x="7105" y="13696"/>
                    <a:pt x="8646" y="14010"/>
                  </a:cubicBezTo>
                  <a:cubicBezTo>
                    <a:pt x="9644" y="14238"/>
                    <a:pt x="10386" y="14381"/>
                    <a:pt x="10814" y="14410"/>
                  </a:cubicBezTo>
                  <a:cubicBezTo>
                    <a:pt x="11642" y="17234"/>
                    <a:pt x="12269" y="19745"/>
                    <a:pt x="12726" y="21742"/>
                  </a:cubicBezTo>
                  <a:cubicBezTo>
                    <a:pt x="11727" y="21543"/>
                    <a:pt x="8532" y="21001"/>
                    <a:pt x="4680" y="20430"/>
                  </a:cubicBezTo>
                  <a:cubicBezTo>
                    <a:pt x="4309" y="20401"/>
                    <a:pt x="3995" y="20316"/>
                    <a:pt x="3681" y="20287"/>
                  </a:cubicBezTo>
                  <a:lnTo>
                    <a:pt x="3681" y="20287"/>
                  </a:lnTo>
                  <a:cubicBezTo>
                    <a:pt x="3795" y="20430"/>
                    <a:pt x="3881" y="20573"/>
                    <a:pt x="4024" y="20715"/>
                  </a:cubicBezTo>
                  <a:cubicBezTo>
                    <a:pt x="4252" y="20744"/>
                    <a:pt x="4423" y="20801"/>
                    <a:pt x="4651" y="20829"/>
                  </a:cubicBezTo>
                  <a:cubicBezTo>
                    <a:pt x="8560" y="21400"/>
                    <a:pt x="11841" y="21828"/>
                    <a:pt x="12811" y="21885"/>
                  </a:cubicBezTo>
                  <a:cubicBezTo>
                    <a:pt x="12840" y="21999"/>
                    <a:pt x="12869" y="22142"/>
                    <a:pt x="12869" y="22256"/>
                  </a:cubicBezTo>
                  <a:cubicBezTo>
                    <a:pt x="13097" y="23226"/>
                    <a:pt x="13296" y="24139"/>
                    <a:pt x="13553" y="25109"/>
                  </a:cubicBezTo>
                  <a:cubicBezTo>
                    <a:pt x="13639" y="25395"/>
                    <a:pt x="13667" y="25594"/>
                    <a:pt x="13724" y="25794"/>
                  </a:cubicBezTo>
                  <a:lnTo>
                    <a:pt x="13810" y="25794"/>
                  </a:lnTo>
                  <a:cubicBezTo>
                    <a:pt x="13782" y="25594"/>
                    <a:pt x="13724" y="25395"/>
                    <a:pt x="13696" y="25109"/>
                  </a:cubicBezTo>
                  <a:cubicBezTo>
                    <a:pt x="13582" y="24424"/>
                    <a:pt x="13411" y="23426"/>
                    <a:pt x="13154" y="22227"/>
                  </a:cubicBezTo>
                  <a:cubicBezTo>
                    <a:pt x="13154" y="22142"/>
                    <a:pt x="13125" y="22028"/>
                    <a:pt x="13125" y="21971"/>
                  </a:cubicBezTo>
                  <a:cubicBezTo>
                    <a:pt x="13354" y="21742"/>
                    <a:pt x="13810" y="21143"/>
                    <a:pt x="14495" y="20259"/>
                  </a:cubicBezTo>
                  <a:cubicBezTo>
                    <a:pt x="15351" y="19117"/>
                    <a:pt x="16492" y="17463"/>
                    <a:pt x="17690" y="15608"/>
                  </a:cubicBezTo>
                  <a:cubicBezTo>
                    <a:pt x="18261" y="14752"/>
                    <a:pt x="18775" y="13982"/>
                    <a:pt x="19231" y="13240"/>
                  </a:cubicBezTo>
                  <a:cubicBezTo>
                    <a:pt x="19231" y="13040"/>
                    <a:pt x="19203" y="12840"/>
                    <a:pt x="19203" y="12669"/>
                  </a:cubicBezTo>
                  <a:cubicBezTo>
                    <a:pt x="18546" y="13582"/>
                    <a:pt x="17947" y="14524"/>
                    <a:pt x="17377" y="15408"/>
                  </a:cubicBezTo>
                  <a:cubicBezTo>
                    <a:pt x="16378" y="16863"/>
                    <a:pt x="15436" y="18290"/>
                    <a:pt x="14238" y="20088"/>
                  </a:cubicBezTo>
                  <a:cubicBezTo>
                    <a:pt x="13667" y="20943"/>
                    <a:pt x="13268" y="21543"/>
                    <a:pt x="13097" y="21857"/>
                  </a:cubicBezTo>
                  <a:cubicBezTo>
                    <a:pt x="12669" y="19859"/>
                    <a:pt x="12070" y="17291"/>
                    <a:pt x="11242" y="14438"/>
                  </a:cubicBezTo>
                  <a:cubicBezTo>
                    <a:pt x="11499" y="14181"/>
                    <a:pt x="12013" y="13582"/>
                    <a:pt x="12726" y="12698"/>
                  </a:cubicBezTo>
                  <a:cubicBezTo>
                    <a:pt x="13696" y="11528"/>
                    <a:pt x="15008" y="9873"/>
                    <a:pt x="16407" y="7990"/>
                  </a:cubicBezTo>
                  <a:cubicBezTo>
                    <a:pt x="16806" y="7448"/>
                    <a:pt x="17148" y="6963"/>
                    <a:pt x="17519" y="6449"/>
                  </a:cubicBezTo>
                  <a:cubicBezTo>
                    <a:pt x="17434" y="6306"/>
                    <a:pt x="17405" y="6192"/>
                    <a:pt x="17348" y="6050"/>
                  </a:cubicBezTo>
                  <a:cubicBezTo>
                    <a:pt x="16892" y="6620"/>
                    <a:pt x="16521" y="7162"/>
                    <a:pt x="16093" y="7733"/>
                  </a:cubicBezTo>
                  <a:cubicBezTo>
                    <a:pt x="14951" y="9274"/>
                    <a:pt x="13839" y="10729"/>
                    <a:pt x="12526" y="12469"/>
                  </a:cubicBezTo>
                  <a:cubicBezTo>
                    <a:pt x="11870" y="13382"/>
                    <a:pt x="11385" y="14010"/>
                    <a:pt x="11185" y="14296"/>
                  </a:cubicBezTo>
                  <a:lnTo>
                    <a:pt x="10757" y="12812"/>
                  </a:lnTo>
                  <a:cubicBezTo>
                    <a:pt x="10186" y="10900"/>
                    <a:pt x="9587" y="9131"/>
                    <a:pt x="9045" y="7533"/>
                  </a:cubicBezTo>
                  <a:cubicBezTo>
                    <a:pt x="9758" y="6849"/>
                    <a:pt x="11756" y="4680"/>
                    <a:pt x="14038" y="2055"/>
                  </a:cubicBezTo>
                  <a:cubicBezTo>
                    <a:pt x="14181" y="1884"/>
                    <a:pt x="14324" y="1741"/>
                    <a:pt x="14495" y="1570"/>
                  </a:cubicBezTo>
                  <a:cubicBezTo>
                    <a:pt x="14409" y="1456"/>
                    <a:pt x="14295" y="1399"/>
                    <a:pt x="14238" y="1285"/>
                  </a:cubicBezTo>
                  <a:cubicBezTo>
                    <a:pt x="14095" y="1456"/>
                    <a:pt x="13896" y="1627"/>
                    <a:pt x="13782" y="1827"/>
                  </a:cubicBezTo>
                  <a:cubicBezTo>
                    <a:pt x="11527" y="4395"/>
                    <a:pt x="9616" y="6563"/>
                    <a:pt x="8988" y="7391"/>
                  </a:cubicBezTo>
                  <a:cubicBezTo>
                    <a:pt x="8503" y="5993"/>
                    <a:pt x="8018" y="4737"/>
                    <a:pt x="7590" y="3682"/>
                  </a:cubicBezTo>
                  <a:cubicBezTo>
                    <a:pt x="7134" y="2540"/>
                    <a:pt x="6734" y="1599"/>
                    <a:pt x="6449" y="971"/>
                  </a:cubicBezTo>
                  <a:cubicBezTo>
                    <a:pt x="6163" y="315"/>
                    <a:pt x="5992" y="1"/>
                    <a:pt x="5992" y="1"/>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7877398" y="3851096"/>
              <a:ext cx="325162" cy="260187"/>
            </a:xfrm>
            <a:custGeom>
              <a:avLst/>
              <a:gdLst/>
              <a:ahLst/>
              <a:cxnLst/>
              <a:rect l="l" t="t" r="r" b="b"/>
              <a:pathLst>
                <a:path w="19032" h="15229" extrusionOk="0">
                  <a:moveTo>
                    <a:pt x="12588" y="1"/>
                  </a:moveTo>
                  <a:cubicBezTo>
                    <a:pt x="11614" y="1"/>
                    <a:pt x="10647" y="147"/>
                    <a:pt x="9787" y="400"/>
                  </a:cubicBezTo>
                  <a:cubicBezTo>
                    <a:pt x="4709" y="1884"/>
                    <a:pt x="657" y="6278"/>
                    <a:pt x="1" y="11585"/>
                  </a:cubicBezTo>
                  <a:lnTo>
                    <a:pt x="1542" y="14809"/>
                  </a:lnTo>
                  <a:cubicBezTo>
                    <a:pt x="2873" y="15060"/>
                    <a:pt x="4338" y="15229"/>
                    <a:pt x="5804" y="15229"/>
                  </a:cubicBezTo>
                  <a:cubicBezTo>
                    <a:pt x="7667" y="15229"/>
                    <a:pt x="9532" y="14957"/>
                    <a:pt x="11128" y="14238"/>
                  </a:cubicBezTo>
                  <a:cubicBezTo>
                    <a:pt x="14067" y="12954"/>
                    <a:pt x="16635" y="10729"/>
                    <a:pt x="18062" y="7876"/>
                  </a:cubicBezTo>
                  <a:cubicBezTo>
                    <a:pt x="18803" y="6421"/>
                    <a:pt x="19032" y="4823"/>
                    <a:pt x="18404" y="3282"/>
                  </a:cubicBezTo>
                  <a:cubicBezTo>
                    <a:pt x="17468" y="901"/>
                    <a:pt x="15009" y="1"/>
                    <a:pt x="12588"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7891049" y="3852565"/>
              <a:ext cx="287148" cy="248621"/>
            </a:xfrm>
            <a:custGeom>
              <a:avLst/>
              <a:gdLst/>
              <a:ahLst/>
              <a:cxnLst/>
              <a:rect l="l" t="t" r="r" b="b"/>
              <a:pathLst>
                <a:path w="16807" h="14552" extrusionOk="0">
                  <a:moveTo>
                    <a:pt x="11471" y="0"/>
                  </a:moveTo>
                  <a:cubicBezTo>
                    <a:pt x="11471" y="485"/>
                    <a:pt x="11442" y="999"/>
                    <a:pt x="11442" y="1484"/>
                  </a:cubicBezTo>
                  <a:cubicBezTo>
                    <a:pt x="11414" y="2511"/>
                    <a:pt x="11385" y="3567"/>
                    <a:pt x="11328" y="4936"/>
                  </a:cubicBezTo>
                  <a:cubicBezTo>
                    <a:pt x="11328" y="5621"/>
                    <a:pt x="11299" y="6078"/>
                    <a:pt x="11328" y="6306"/>
                  </a:cubicBezTo>
                  <a:cubicBezTo>
                    <a:pt x="10329" y="6991"/>
                    <a:pt x="9274" y="7733"/>
                    <a:pt x="8104" y="8474"/>
                  </a:cubicBezTo>
                  <a:lnTo>
                    <a:pt x="7248" y="9017"/>
                  </a:lnTo>
                  <a:cubicBezTo>
                    <a:pt x="7248" y="8731"/>
                    <a:pt x="7248" y="8189"/>
                    <a:pt x="7191" y="7476"/>
                  </a:cubicBezTo>
                  <a:cubicBezTo>
                    <a:pt x="7162" y="6363"/>
                    <a:pt x="7105" y="4851"/>
                    <a:pt x="6991" y="3168"/>
                  </a:cubicBezTo>
                  <a:cubicBezTo>
                    <a:pt x="6963" y="2483"/>
                    <a:pt x="6905" y="1798"/>
                    <a:pt x="6848" y="1199"/>
                  </a:cubicBezTo>
                  <a:cubicBezTo>
                    <a:pt x="6763" y="1227"/>
                    <a:pt x="6677" y="1284"/>
                    <a:pt x="6592" y="1313"/>
                  </a:cubicBezTo>
                  <a:cubicBezTo>
                    <a:pt x="6620" y="1884"/>
                    <a:pt x="6677" y="2511"/>
                    <a:pt x="6706" y="3168"/>
                  </a:cubicBezTo>
                  <a:cubicBezTo>
                    <a:pt x="6820" y="4851"/>
                    <a:pt x="6905" y="6363"/>
                    <a:pt x="6991" y="7476"/>
                  </a:cubicBezTo>
                  <a:cubicBezTo>
                    <a:pt x="7048" y="8189"/>
                    <a:pt x="7105" y="8760"/>
                    <a:pt x="7134" y="9045"/>
                  </a:cubicBezTo>
                  <a:cubicBezTo>
                    <a:pt x="5393" y="10158"/>
                    <a:pt x="3767" y="11071"/>
                    <a:pt x="2483" y="11841"/>
                  </a:cubicBezTo>
                  <a:cubicBezTo>
                    <a:pt x="2454" y="11128"/>
                    <a:pt x="2169" y="8788"/>
                    <a:pt x="1827" y="6049"/>
                  </a:cubicBezTo>
                  <a:cubicBezTo>
                    <a:pt x="1770" y="5792"/>
                    <a:pt x="1741" y="5593"/>
                    <a:pt x="1713" y="5336"/>
                  </a:cubicBezTo>
                  <a:lnTo>
                    <a:pt x="1484" y="5650"/>
                  </a:lnTo>
                  <a:cubicBezTo>
                    <a:pt x="1541" y="5792"/>
                    <a:pt x="1541" y="5935"/>
                    <a:pt x="1570" y="6078"/>
                  </a:cubicBezTo>
                  <a:cubicBezTo>
                    <a:pt x="1969" y="8874"/>
                    <a:pt x="2312" y="11185"/>
                    <a:pt x="2454" y="11870"/>
                  </a:cubicBezTo>
                  <a:cubicBezTo>
                    <a:pt x="2397" y="11898"/>
                    <a:pt x="2312" y="11927"/>
                    <a:pt x="2255" y="12012"/>
                  </a:cubicBezTo>
                  <a:cubicBezTo>
                    <a:pt x="1627" y="12355"/>
                    <a:pt x="1028" y="12669"/>
                    <a:pt x="429" y="13011"/>
                  </a:cubicBezTo>
                  <a:cubicBezTo>
                    <a:pt x="257" y="13125"/>
                    <a:pt x="115" y="13182"/>
                    <a:pt x="1" y="13239"/>
                  </a:cubicBezTo>
                  <a:lnTo>
                    <a:pt x="29" y="13325"/>
                  </a:lnTo>
                  <a:cubicBezTo>
                    <a:pt x="143" y="13296"/>
                    <a:pt x="286" y="13211"/>
                    <a:pt x="486" y="13097"/>
                  </a:cubicBezTo>
                  <a:lnTo>
                    <a:pt x="2340" y="12184"/>
                  </a:lnTo>
                  <a:cubicBezTo>
                    <a:pt x="2397" y="12155"/>
                    <a:pt x="2454" y="12098"/>
                    <a:pt x="2483" y="12098"/>
                  </a:cubicBezTo>
                  <a:cubicBezTo>
                    <a:pt x="2683" y="12212"/>
                    <a:pt x="3196" y="12440"/>
                    <a:pt x="3910" y="12669"/>
                  </a:cubicBezTo>
                  <a:cubicBezTo>
                    <a:pt x="4880" y="13040"/>
                    <a:pt x="6192" y="13496"/>
                    <a:pt x="7704" y="13953"/>
                  </a:cubicBezTo>
                  <a:cubicBezTo>
                    <a:pt x="8389" y="14181"/>
                    <a:pt x="9017" y="14352"/>
                    <a:pt x="9616" y="14552"/>
                  </a:cubicBezTo>
                  <a:cubicBezTo>
                    <a:pt x="9759" y="14495"/>
                    <a:pt x="9873" y="14438"/>
                    <a:pt x="10015" y="14409"/>
                  </a:cubicBezTo>
                  <a:cubicBezTo>
                    <a:pt x="9302" y="14038"/>
                    <a:pt x="8560" y="13839"/>
                    <a:pt x="7847" y="13610"/>
                  </a:cubicBezTo>
                  <a:cubicBezTo>
                    <a:pt x="6620" y="13211"/>
                    <a:pt x="5479" y="12868"/>
                    <a:pt x="4024" y="12412"/>
                  </a:cubicBezTo>
                  <a:cubicBezTo>
                    <a:pt x="3339" y="12184"/>
                    <a:pt x="2825" y="12012"/>
                    <a:pt x="2597" y="11984"/>
                  </a:cubicBezTo>
                  <a:cubicBezTo>
                    <a:pt x="3881" y="11299"/>
                    <a:pt x="5536" y="10358"/>
                    <a:pt x="7276" y="9273"/>
                  </a:cubicBezTo>
                  <a:cubicBezTo>
                    <a:pt x="7476" y="9359"/>
                    <a:pt x="8018" y="9616"/>
                    <a:pt x="8760" y="9930"/>
                  </a:cubicBezTo>
                  <a:cubicBezTo>
                    <a:pt x="9759" y="10358"/>
                    <a:pt x="11157" y="10928"/>
                    <a:pt x="12698" y="11499"/>
                  </a:cubicBezTo>
                  <a:cubicBezTo>
                    <a:pt x="13125" y="11699"/>
                    <a:pt x="13553" y="11813"/>
                    <a:pt x="13953" y="11984"/>
                  </a:cubicBezTo>
                  <a:cubicBezTo>
                    <a:pt x="14010" y="11898"/>
                    <a:pt x="14096" y="11841"/>
                    <a:pt x="14153" y="11784"/>
                  </a:cubicBezTo>
                  <a:cubicBezTo>
                    <a:pt x="13696" y="11613"/>
                    <a:pt x="13240" y="11442"/>
                    <a:pt x="12755" y="11299"/>
                  </a:cubicBezTo>
                  <a:cubicBezTo>
                    <a:pt x="11471" y="10843"/>
                    <a:pt x="10301" y="10358"/>
                    <a:pt x="8817" y="9787"/>
                  </a:cubicBezTo>
                  <a:cubicBezTo>
                    <a:pt x="8104" y="9502"/>
                    <a:pt x="7562" y="9330"/>
                    <a:pt x="7305" y="9273"/>
                  </a:cubicBezTo>
                  <a:cubicBezTo>
                    <a:pt x="7619" y="9074"/>
                    <a:pt x="7904" y="8874"/>
                    <a:pt x="8246" y="8646"/>
                  </a:cubicBezTo>
                  <a:cubicBezTo>
                    <a:pt x="9416" y="7904"/>
                    <a:pt x="10529" y="7133"/>
                    <a:pt x="11528" y="6449"/>
                  </a:cubicBezTo>
                  <a:cubicBezTo>
                    <a:pt x="12127" y="6791"/>
                    <a:pt x="13981" y="7733"/>
                    <a:pt x="16235" y="8760"/>
                  </a:cubicBezTo>
                  <a:lnTo>
                    <a:pt x="16663" y="8988"/>
                  </a:lnTo>
                  <a:cubicBezTo>
                    <a:pt x="16692" y="8902"/>
                    <a:pt x="16749" y="8845"/>
                    <a:pt x="16806" y="8760"/>
                  </a:cubicBezTo>
                  <a:cubicBezTo>
                    <a:pt x="16663" y="8703"/>
                    <a:pt x="16521" y="8617"/>
                    <a:pt x="16321" y="8560"/>
                  </a:cubicBezTo>
                  <a:cubicBezTo>
                    <a:pt x="14153" y="7504"/>
                    <a:pt x="12270" y="6648"/>
                    <a:pt x="11585" y="6420"/>
                  </a:cubicBezTo>
                  <a:cubicBezTo>
                    <a:pt x="12441" y="5792"/>
                    <a:pt x="13183" y="5222"/>
                    <a:pt x="13839" y="4737"/>
                  </a:cubicBezTo>
                  <a:cubicBezTo>
                    <a:pt x="14524" y="4195"/>
                    <a:pt x="15094" y="3738"/>
                    <a:pt x="15437" y="3453"/>
                  </a:cubicBezTo>
                  <a:cubicBezTo>
                    <a:pt x="15807" y="3139"/>
                    <a:pt x="16007" y="2939"/>
                    <a:pt x="16007" y="2939"/>
                  </a:cubicBezTo>
                  <a:lnTo>
                    <a:pt x="16007" y="2939"/>
                  </a:lnTo>
                  <a:cubicBezTo>
                    <a:pt x="16007" y="2939"/>
                    <a:pt x="15750" y="3082"/>
                    <a:pt x="15380" y="3367"/>
                  </a:cubicBezTo>
                  <a:cubicBezTo>
                    <a:pt x="14837" y="3767"/>
                    <a:pt x="14267" y="4195"/>
                    <a:pt x="13696" y="4594"/>
                  </a:cubicBezTo>
                  <a:cubicBezTo>
                    <a:pt x="13040" y="5079"/>
                    <a:pt x="12270" y="5621"/>
                    <a:pt x="11385" y="6220"/>
                  </a:cubicBezTo>
                  <a:cubicBezTo>
                    <a:pt x="11414" y="6021"/>
                    <a:pt x="11442" y="5564"/>
                    <a:pt x="11528" y="4936"/>
                  </a:cubicBezTo>
                  <a:cubicBezTo>
                    <a:pt x="11585" y="4052"/>
                    <a:pt x="11670" y="2854"/>
                    <a:pt x="11699" y="1484"/>
                  </a:cubicBezTo>
                  <a:cubicBezTo>
                    <a:pt x="11699" y="942"/>
                    <a:pt x="11727" y="457"/>
                    <a:pt x="11727" y="0"/>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7786728" y="3774436"/>
              <a:ext cx="164785" cy="222925"/>
            </a:xfrm>
            <a:custGeom>
              <a:avLst/>
              <a:gdLst/>
              <a:ahLst/>
              <a:cxnLst/>
              <a:rect l="l" t="t" r="r" b="b"/>
              <a:pathLst>
                <a:path w="9645" h="13048" extrusionOk="0">
                  <a:moveTo>
                    <a:pt x="5946" y="1"/>
                  </a:moveTo>
                  <a:cubicBezTo>
                    <a:pt x="4317" y="1"/>
                    <a:pt x="2760" y="1277"/>
                    <a:pt x="1941" y="2605"/>
                  </a:cubicBezTo>
                  <a:cubicBezTo>
                    <a:pt x="115" y="5458"/>
                    <a:pt x="1" y="9310"/>
                    <a:pt x="1941" y="12163"/>
                  </a:cubicBezTo>
                  <a:lnTo>
                    <a:pt x="4081" y="13047"/>
                  </a:lnTo>
                  <a:cubicBezTo>
                    <a:pt x="5736" y="12049"/>
                    <a:pt x="7590" y="10565"/>
                    <a:pt x="8446" y="8739"/>
                  </a:cubicBezTo>
                  <a:cubicBezTo>
                    <a:pt x="9302" y="6885"/>
                    <a:pt x="9645" y="4745"/>
                    <a:pt x="9131" y="2747"/>
                  </a:cubicBezTo>
                  <a:cubicBezTo>
                    <a:pt x="8846" y="1720"/>
                    <a:pt x="8275" y="836"/>
                    <a:pt x="7362" y="351"/>
                  </a:cubicBezTo>
                  <a:cubicBezTo>
                    <a:pt x="6895" y="107"/>
                    <a:pt x="6417" y="1"/>
                    <a:pt x="5946" y="1"/>
                  </a:cubicBezTo>
                  <a:close/>
                </a:path>
              </a:pathLst>
            </a:custGeom>
            <a:solidFill>
              <a:srgbClr val="58AF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7795988" y="3789197"/>
              <a:ext cx="149186" cy="199877"/>
            </a:xfrm>
            <a:custGeom>
              <a:avLst/>
              <a:gdLst/>
              <a:ahLst/>
              <a:cxnLst/>
              <a:rect l="l" t="t" r="r" b="b"/>
              <a:pathLst>
                <a:path w="8732" h="11699" extrusionOk="0">
                  <a:moveTo>
                    <a:pt x="7762" y="7989"/>
                  </a:moveTo>
                  <a:lnTo>
                    <a:pt x="7762" y="7989"/>
                  </a:lnTo>
                  <a:cubicBezTo>
                    <a:pt x="7334" y="8303"/>
                    <a:pt x="6877" y="8474"/>
                    <a:pt x="6449" y="8703"/>
                  </a:cubicBezTo>
                  <a:cubicBezTo>
                    <a:pt x="5707" y="9016"/>
                    <a:pt x="4994" y="9330"/>
                    <a:pt x="4110" y="9730"/>
                  </a:cubicBezTo>
                  <a:cubicBezTo>
                    <a:pt x="4709" y="9473"/>
                    <a:pt x="5565" y="9159"/>
                    <a:pt x="6478" y="8760"/>
                  </a:cubicBezTo>
                  <a:cubicBezTo>
                    <a:pt x="6906" y="8588"/>
                    <a:pt x="7305" y="8417"/>
                    <a:pt x="7676" y="8218"/>
                  </a:cubicBezTo>
                  <a:cubicBezTo>
                    <a:pt x="7705" y="8160"/>
                    <a:pt x="7733" y="8075"/>
                    <a:pt x="7762" y="7989"/>
                  </a:cubicBezTo>
                  <a:close/>
                  <a:moveTo>
                    <a:pt x="5879" y="0"/>
                  </a:moveTo>
                  <a:lnTo>
                    <a:pt x="5879" y="0"/>
                  </a:lnTo>
                  <a:cubicBezTo>
                    <a:pt x="5878" y="0"/>
                    <a:pt x="5821" y="172"/>
                    <a:pt x="5764" y="457"/>
                  </a:cubicBezTo>
                  <a:cubicBezTo>
                    <a:pt x="5679" y="885"/>
                    <a:pt x="5593" y="1313"/>
                    <a:pt x="5479" y="1741"/>
                  </a:cubicBezTo>
                  <a:cubicBezTo>
                    <a:pt x="5393" y="2226"/>
                    <a:pt x="5251" y="2853"/>
                    <a:pt x="5051" y="3510"/>
                  </a:cubicBezTo>
                  <a:cubicBezTo>
                    <a:pt x="4994" y="3424"/>
                    <a:pt x="4823" y="3167"/>
                    <a:pt x="4595" y="2853"/>
                  </a:cubicBezTo>
                  <a:cubicBezTo>
                    <a:pt x="4252" y="2368"/>
                    <a:pt x="3767" y="1769"/>
                    <a:pt x="3196" y="1084"/>
                  </a:cubicBezTo>
                  <a:cubicBezTo>
                    <a:pt x="2997" y="856"/>
                    <a:pt x="2769" y="599"/>
                    <a:pt x="2597" y="343"/>
                  </a:cubicBezTo>
                  <a:lnTo>
                    <a:pt x="2483" y="457"/>
                  </a:lnTo>
                  <a:cubicBezTo>
                    <a:pt x="2711" y="714"/>
                    <a:pt x="2883" y="942"/>
                    <a:pt x="3111" y="1199"/>
                  </a:cubicBezTo>
                  <a:cubicBezTo>
                    <a:pt x="3539" y="1741"/>
                    <a:pt x="3967" y="2226"/>
                    <a:pt x="4538" y="2911"/>
                  </a:cubicBezTo>
                  <a:cubicBezTo>
                    <a:pt x="4823" y="3224"/>
                    <a:pt x="4994" y="3481"/>
                    <a:pt x="5108" y="3567"/>
                  </a:cubicBezTo>
                  <a:cubicBezTo>
                    <a:pt x="4908" y="4309"/>
                    <a:pt x="4709" y="5136"/>
                    <a:pt x="4452" y="5992"/>
                  </a:cubicBezTo>
                  <a:cubicBezTo>
                    <a:pt x="4395" y="6192"/>
                    <a:pt x="4338" y="6420"/>
                    <a:pt x="4281" y="6620"/>
                  </a:cubicBezTo>
                  <a:cubicBezTo>
                    <a:pt x="4138" y="6477"/>
                    <a:pt x="3910" y="6220"/>
                    <a:pt x="3596" y="5906"/>
                  </a:cubicBezTo>
                  <a:cubicBezTo>
                    <a:pt x="3111" y="5364"/>
                    <a:pt x="2426" y="4708"/>
                    <a:pt x="1684" y="3909"/>
                  </a:cubicBezTo>
                  <a:lnTo>
                    <a:pt x="771" y="3025"/>
                  </a:lnTo>
                  <a:cubicBezTo>
                    <a:pt x="743" y="3082"/>
                    <a:pt x="743" y="3139"/>
                    <a:pt x="714" y="3196"/>
                  </a:cubicBezTo>
                  <a:cubicBezTo>
                    <a:pt x="971" y="3481"/>
                    <a:pt x="1256" y="3766"/>
                    <a:pt x="1542" y="4052"/>
                  </a:cubicBezTo>
                  <a:cubicBezTo>
                    <a:pt x="2283" y="4851"/>
                    <a:pt x="2997" y="5507"/>
                    <a:pt x="3482" y="6021"/>
                  </a:cubicBezTo>
                  <a:cubicBezTo>
                    <a:pt x="3824" y="6334"/>
                    <a:pt x="4110" y="6591"/>
                    <a:pt x="4195" y="6705"/>
                  </a:cubicBezTo>
                  <a:cubicBezTo>
                    <a:pt x="3824" y="7989"/>
                    <a:pt x="3453" y="9131"/>
                    <a:pt x="3139" y="9987"/>
                  </a:cubicBezTo>
                  <a:cubicBezTo>
                    <a:pt x="2826" y="9644"/>
                    <a:pt x="1713" y="8645"/>
                    <a:pt x="343" y="7476"/>
                  </a:cubicBezTo>
                  <a:cubicBezTo>
                    <a:pt x="258" y="7362"/>
                    <a:pt x="115" y="7276"/>
                    <a:pt x="1" y="7162"/>
                  </a:cubicBezTo>
                  <a:lnTo>
                    <a:pt x="1" y="7162"/>
                  </a:lnTo>
                  <a:cubicBezTo>
                    <a:pt x="1" y="7219"/>
                    <a:pt x="1" y="7333"/>
                    <a:pt x="29" y="7419"/>
                  </a:cubicBezTo>
                  <a:cubicBezTo>
                    <a:pt x="115" y="7476"/>
                    <a:pt x="172" y="7504"/>
                    <a:pt x="258" y="7590"/>
                  </a:cubicBezTo>
                  <a:cubicBezTo>
                    <a:pt x="1599" y="8760"/>
                    <a:pt x="2740" y="9758"/>
                    <a:pt x="3111" y="10015"/>
                  </a:cubicBezTo>
                  <a:cubicBezTo>
                    <a:pt x="3111" y="10044"/>
                    <a:pt x="3054" y="10129"/>
                    <a:pt x="3025" y="10158"/>
                  </a:cubicBezTo>
                  <a:cubicBezTo>
                    <a:pt x="2883" y="10586"/>
                    <a:pt x="2740" y="11014"/>
                    <a:pt x="2569" y="11413"/>
                  </a:cubicBezTo>
                  <a:cubicBezTo>
                    <a:pt x="2540" y="11556"/>
                    <a:pt x="2483" y="11613"/>
                    <a:pt x="2455" y="11698"/>
                  </a:cubicBezTo>
                  <a:lnTo>
                    <a:pt x="2483" y="11698"/>
                  </a:lnTo>
                  <a:cubicBezTo>
                    <a:pt x="2540" y="11613"/>
                    <a:pt x="2569" y="11499"/>
                    <a:pt x="2626" y="11413"/>
                  </a:cubicBezTo>
                  <a:cubicBezTo>
                    <a:pt x="2769" y="11128"/>
                    <a:pt x="2911" y="10700"/>
                    <a:pt x="3139" y="10158"/>
                  </a:cubicBezTo>
                  <a:cubicBezTo>
                    <a:pt x="3139" y="10129"/>
                    <a:pt x="3168" y="10072"/>
                    <a:pt x="3168" y="10044"/>
                  </a:cubicBezTo>
                  <a:cubicBezTo>
                    <a:pt x="3187" y="10040"/>
                    <a:pt x="3209" y="10034"/>
                    <a:pt x="3235" y="10028"/>
                  </a:cubicBezTo>
                  <a:lnTo>
                    <a:pt x="3235" y="10028"/>
                  </a:lnTo>
                  <a:cubicBezTo>
                    <a:pt x="3222" y="10062"/>
                    <a:pt x="3209" y="10096"/>
                    <a:pt x="3196" y="10129"/>
                  </a:cubicBezTo>
                  <a:cubicBezTo>
                    <a:pt x="3339" y="10044"/>
                    <a:pt x="3682" y="9901"/>
                    <a:pt x="4110" y="9730"/>
                  </a:cubicBezTo>
                  <a:lnTo>
                    <a:pt x="4110" y="9730"/>
                  </a:lnTo>
                  <a:cubicBezTo>
                    <a:pt x="3690" y="9878"/>
                    <a:pt x="3398" y="9983"/>
                    <a:pt x="3235" y="10028"/>
                  </a:cubicBezTo>
                  <a:lnTo>
                    <a:pt x="3235" y="10028"/>
                  </a:lnTo>
                  <a:cubicBezTo>
                    <a:pt x="3570" y="9136"/>
                    <a:pt x="3979" y="8085"/>
                    <a:pt x="4309" y="6848"/>
                  </a:cubicBezTo>
                  <a:cubicBezTo>
                    <a:pt x="4452" y="6791"/>
                    <a:pt x="4823" y="6705"/>
                    <a:pt x="5308" y="6563"/>
                  </a:cubicBezTo>
                  <a:cubicBezTo>
                    <a:pt x="5993" y="6334"/>
                    <a:pt x="6877" y="6021"/>
                    <a:pt x="7876" y="5650"/>
                  </a:cubicBezTo>
                  <a:cubicBezTo>
                    <a:pt x="8161" y="5564"/>
                    <a:pt x="8418" y="5450"/>
                    <a:pt x="8703" y="5336"/>
                  </a:cubicBezTo>
                  <a:cubicBezTo>
                    <a:pt x="8703" y="5279"/>
                    <a:pt x="8732" y="5193"/>
                    <a:pt x="8732" y="5165"/>
                  </a:cubicBezTo>
                  <a:lnTo>
                    <a:pt x="8732" y="5165"/>
                  </a:lnTo>
                  <a:cubicBezTo>
                    <a:pt x="8446" y="5279"/>
                    <a:pt x="8133" y="5364"/>
                    <a:pt x="7847" y="5478"/>
                  </a:cubicBezTo>
                  <a:cubicBezTo>
                    <a:pt x="7020" y="5764"/>
                    <a:pt x="6249" y="6078"/>
                    <a:pt x="5308" y="6420"/>
                  </a:cubicBezTo>
                  <a:cubicBezTo>
                    <a:pt x="4851" y="6591"/>
                    <a:pt x="4480" y="6705"/>
                    <a:pt x="4338" y="6762"/>
                  </a:cubicBezTo>
                  <a:cubicBezTo>
                    <a:pt x="4423" y="6563"/>
                    <a:pt x="4480" y="6306"/>
                    <a:pt x="4566" y="6078"/>
                  </a:cubicBezTo>
                  <a:cubicBezTo>
                    <a:pt x="4823" y="5222"/>
                    <a:pt x="5023" y="4366"/>
                    <a:pt x="5194" y="3624"/>
                  </a:cubicBezTo>
                  <a:cubicBezTo>
                    <a:pt x="5622" y="3567"/>
                    <a:pt x="6934" y="3196"/>
                    <a:pt x="8446" y="2768"/>
                  </a:cubicBezTo>
                  <a:cubicBezTo>
                    <a:pt x="8561" y="2739"/>
                    <a:pt x="8618" y="2711"/>
                    <a:pt x="8732" y="2711"/>
                  </a:cubicBezTo>
                  <a:cubicBezTo>
                    <a:pt x="8732" y="2625"/>
                    <a:pt x="8732" y="2597"/>
                    <a:pt x="8703" y="2511"/>
                  </a:cubicBezTo>
                  <a:cubicBezTo>
                    <a:pt x="8589" y="2568"/>
                    <a:pt x="8475" y="2597"/>
                    <a:pt x="8361" y="2597"/>
                  </a:cubicBezTo>
                  <a:cubicBezTo>
                    <a:pt x="6877" y="3025"/>
                    <a:pt x="5622" y="3367"/>
                    <a:pt x="5165" y="3567"/>
                  </a:cubicBezTo>
                  <a:cubicBezTo>
                    <a:pt x="5308" y="2911"/>
                    <a:pt x="5451" y="2311"/>
                    <a:pt x="5565" y="1798"/>
                  </a:cubicBezTo>
                  <a:cubicBezTo>
                    <a:pt x="5650" y="1284"/>
                    <a:pt x="5736" y="799"/>
                    <a:pt x="5821" y="485"/>
                  </a:cubicBezTo>
                  <a:cubicBezTo>
                    <a:pt x="5850" y="172"/>
                    <a:pt x="5878" y="0"/>
                    <a:pt x="5879" y="0"/>
                  </a:cubicBezTo>
                  <a:close/>
                </a:path>
              </a:pathLst>
            </a:custGeom>
            <a:solidFill>
              <a:srgbClr val="105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7483521" y="4040432"/>
              <a:ext cx="220362" cy="141327"/>
            </a:xfrm>
            <a:custGeom>
              <a:avLst/>
              <a:gdLst/>
              <a:ahLst/>
              <a:cxnLst/>
              <a:rect l="l" t="t" r="r" b="b"/>
              <a:pathLst>
                <a:path w="12898" h="8272" extrusionOk="0">
                  <a:moveTo>
                    <a:pt x="6979" y="1"/>
                  </a:moveTo>
                  <a:cubicBezTo>
                    <a:pt x="5494" y="1"/>
                    <a:pt x="4030" y="261"/>
                    <a:pt x="2740" y="931"/>
                  </a:cubicBezTo>
                  <a:cubicBezTo>
                    <a:pt x="1456" y="1616"/>
                    <a:pt x="1" y="3185"/>
                    <a:pt x="172" y="4640"/>
                  </a:cubicBezTo>
                  <a:cubicBezTo>
                    <a:pt x="229" y="6124"/>
                    <a:pt x="1912" y="7465"/>
                    <a:pt x="3310" y="7893"/>
                  </a:cubicBezTo>
                  <a:cubicBezTo>
                    <a:pt x="4136" y="8158"/>
                    <a:pt x="4992" y="8271"/>
                    <a:pt x="5851" y="8271"/>
                  </a:cubicBezTo>
                  <a:cubicBezTo>
                    <a:pt x="6655" y="8271"/>
                    <a:pt x="7461" y="8172"/>
                    <a:pt x="8247" y="8007"/>
                  </a:cubicBezTo>
                  <a:cubicBezTo>
                    <a:pt x="9930" y="7636"/>
                    <a:pt x="11585" y="6866"/>
                    <a:pt x="12755" y="5610"/>
                  </a:cubicBezTo>
                  <a:lnTo>
                    <a:pt x="12783" y="4126"/>
                  </a:lnTo>
                  <a:lnTo>
                    <a:pt x="12897" y="4126"/>
                  </a:lnTo>
                  <a:lnTo>
                    <a:pt x="12812" y="3613"/>
                  </a:lnTo>
                  <a:lnTo>
                    <a:pt x="12812" y="3128"/>
                  </a:lnTo>
                  <a:lnTo>
                    <a:pt x="12726" y="3128"/>
                  </a:lnTo>
                  <a:lnTo>
                    <a:pt x="12469" y="1644"/>
                  </a:lnTo>
                  <a:cubicBezTo>
                    <a:pt x="11100" y="588"/>
                    <a:pt x="9359" y="75"/>
                    <a:pt x="7647" y="18"/>
                  </a:cubicBezTo>
                  <a:cubicBezTo>
                    <a:pt x="7424" y="7"/>
                    <a:pt x="7202" y="1"/>
                    <a:pt x="6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7574191" y="4057466"/>
              <a:ext cx="122858" cy="32564"/>
            </a:xfrm>
            <a:custGeom>
              <a:avLst/>
              <a:gdLst/>
              <a:ahLst/>
              <a:cxnLst/>
              <a:rect l="l" t="t" r="r" b="b"/>
              <a:pathLst>
                <a:path w="7191" h="1906" extrusionOk="0">
                  <a:moveTo>
                    <a:pt x="205" y="1"/>
                  </a:moveTo>
                  <a:cubicBezTo>
                    <a:pt x="74" y="1"/>
                    <a:pt x="1" y="8"/>
                    <a:pt x="1" y="19"/>
                  </a:cubicBezTo>
                  <a:cubicBezTo>
                    <a:pt x="1" y="48"/>
                    <a:pt x="429" y="77"/>
                    <a:pt x="1056" y="191"/>
                  </a:cubicBezTo>
                  <a:cubicBezTo>
                    <a:pt x="1741" y="305"/>
                    <a:pt x="2683" y="447"/>
                    <a:pt x="3681" y="704"/>
                  </a:cubicBezTo>
                  <a:cubicBezTo>
                    <a:pt x="4680" y="933"/>
                    <a:pt x="5565" y="1275"/>
                    <a:pt x="6164" y="1503"/>
                  </a:cubicBezTo>
                  <a:cubicBezTo>
                    <a:pt x="6772" y="1741"/>
                    <a:pt x="7135" y="1906"/>
                    <a:pt x="7185" y="1906"/>
                  </a:cubicBezTo>
                  <a:cubicBezTo>
                    <a:pt x="7189" y="1906"/>
                    <a:pt x="7191" y="1905"/>
                    <a:pt x="7191" y="1903"/>
                  </a:cubicBezTo>
                  <a:cubicBezTo>
                    <a:pt x="7191" y="1874"/>
                    <a:pt x="6848" y="1646"/>
                    <a:pt x="6249" y="1360"/>
                  </a:cubicBezTo>
                  <a:cubicBezTo>
                    <a:pt x="5622" y="1075"/>
                    <a:pt x="4737" y="733"/>
                    <a:pt x="3710" y="476"/>
                  </a:cubicBezTo>
                  <a:cubicBezTo>
                    <a:pt x="2711" y="219"/>
                    <a:pt x="1741" y="77"/>
                    <a:pt x="1056" y="48"/>
                  </a:cubicBezTo>
                  <a:cubicBezTo>
                    <a:pt x="689" y="15"/>
                    <a:pt x="390" y="1"/>
                    <a:pt x="205"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7832550" y="4057004"/>
              <a:ext cx="220362" cy="141139"/>
            </a:xfrm>
            <a:custGeom>
              <a:avLst/>
              <a:gdLst/>
              <a:ahLst/>
              <a:cxnLst/>
              <a:rect l="l" t="t" r="r" b="b"/>
              <a:pathLst>
                <a:path w="12898" h="8261" extrusionOk="0">
                  <a:moveTo>
                    <a:pt x="5919" y="1"/>
                  </a:moveTo>
                  <a:cubicBezTo>
                    <a:pt x="5697" y="1"/>
                    <a:pt x="5474" y="7"/>
                    <a:pt x="5251" y="18"/>
                  </a:cubicBezTo>
                  <a:cubicBezTo>
                    <a:pt x="3539" y="75"/>
                    <a:pt x="1770" y="589"/>
                    <a:pt x="429" y="1644"/>
                  </a:cubicBezTo>
                  <a:lnTo>
                    <a:pt x="172" y="3099"/>
                  </a:lnTo>
                  <a:lnTo>
                    <a:pt x="58" y="3099"/>
                  </a:lnTo>
                  <a:lnTo>
                    <a:pt x="58" y="3613"/>
                  </a:lnTo>
                  <a:lnTo>
                    <a:pt x="1" y="4098"/>
                  </a:lnTo>
                  <a:lnTo>
                    <a:pt x="115" y="4098"/>
                  </a:lnTo>
                  <a:lnTo>
                    <a:pt x="143" y="5610"/>
                  </a:lnTo>
                  <a:cubicBezTo>
                    <a:pt x="1313" y="6866"/>
                    <a:pt x="2968" y="7636"/>
                    <a:pt x="4623" y="8007"/>
                  </a:cubicBezTo>
                  <a:cubicBezTo>
                    <a:pt x="5407" y="8169"/>
                    <a:pt x="6205" y="8261"/>
                    <a:pt x="6996" y="8261"/>
                  </a:cubicBezTo>
                  <a:cubicBezTo>
                    <a:pt x="7875" y="8261"/>
                    <a:pt x="8747" y="8148"/>
                    <a:pt x="9588" y="7893"/>
                  </a:cubicBezTo>
                  <a:cubicBezTo>
                    <a:pt x="10986" y="7465"/>
                    <a:pt x="12669" y="6095"/>
                    <a:pt x="12726" y="4640"/>
                  </a:cubicBezTo>
                  <a:cubicBezTo>
                    <a:pt x="12897" y="3185"/>
                    <a:pt x="11442" y="1616"/>
                    <a:pt x="10158" y="931"/>
                  </a:cubicBezTo>
                  <a:cubicBezTo>
                    <a:pt x="8868" y="261"/>
                    <a:pt x="7405" y="1"/>
                    <a:pt x="5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7532760" y="3886206"/>
              <a:ext cx="203773" cy="179290"/>
            </a:xfrm>
            <a:custGeom>
              <a:avLst/>
              <a:gdLst/>
              <a:ahLst/>
              <a:cxnLst/>
              <a:rect l="l" t="t" r="r" b="b"/>
              <a:pathLst>
                <a:path w="11927" h="10494" extrusionOk="0">
                  <a:moveTo>
                    <a:pt x="3899" y="1"/>
                  </a:moveTo>
                  <a:cubicBezTo>
                    <a:pt x="2761" y="1"/>
                    <a:pt x="1574" y="333"/>
                    <a:pt x="971" y="1170"/>
                  </a:cubicBezTo>
                  <a:cubicBezTo>
                    <a:pt x="0" y="2254"/>
                    <a:pt x="314" y="4394"/>
                    <a:pt x="999" y="5678"/>
                  </a:cubicBezTo>
                  <a:cubicBezTo>
                    <a:pt x="1827" y="7162"/>
                    <a:pt x="3111" y="8303"/>
                    <a:pt x="4537" y="9130"/>
                  </a:cubicBezTo>
                  <a:cubicBezTo>
                    <a:pt x="5843" y="9950"/>
                    <a:pt x="7355" y="10493"/>
                    <a:pt x="8909" y="10493"/>
                  </a:cubicBezTo>
                  <a:cubicBezTo>
                    <a:pt x="9087" y="10493"/>
                    <a:pt x="9266" y="10486"/>
                    <a:pt x="9445" y="10471"/>
                  </a:cubicBezTo>
                  <a:lnTo>
                    <a:pt x="10472" y="9387"/>
                  </a:lnTo>
                  <a:lnTo>
                    <a:pt x="10557" y="9473"/>
                  </a:lnTo>
                  <a:lnTo>
                    <a:pt x="10843" y="9045"/>
                  </a:lnTo>
                  <a:lnTo>
                    <a:pt x="11185" y="8674"/>
                  </a:lnTo>
                  <a:lnTo>
                    <a:pt x="11128" y="8617"/>
                  </a:lnTo>
                  <a:lnTo>
                    <a:pt x="11927" y="7361"/>
                  </a:lnTo>
                  <a:cubicBezTo>
                    <a:pt x="11699" y="5650"/>
                    <a:pt x="10757" y="4109"/>
                    <a:pt x="9559" y="2853"/>
                  </a:cubicBezTo>
                  <a:cubicBezTo>
                    <a:pt x="8389" y="1684"/>
                    <a:pt x="6991" y="656"/>
                    <a:pt x="5393" y="200"/>
                  </a:cubicBezTo>
                  <a:cubicBezTo>
                    <a:pt x="4949" y="73"/>
                    <a:pt x="4429" y="1"/>
                    <a:pt x="3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7581503" y="3929089"/>
              <a:ext cx="142369" cy="112658"/>
            </a:xfrm>
            <a:custGeom>
              <a:avLst/>
              <a:gdLst/>
              <a:ahLst/>
              <a:cxnLst/>
              <a:rect l="l" t="t" r="r" b="b"/>
              <a:pathLst>
                <a:path w="8333" h="6594" extrusionOk="0">
                  <a:moveTo>
                    <a:pt x="31" y="1"/>
                  </a:moveTo>
                  <a:cubicBezTo>
                    <a:pt x="30" y="1"/>
                    <a:pt x="30" y="1"/>
                    <a:pt x="29" y="1"/>
                  </a:cubicBezTo>
                  <a:cubicBezTo>
                    <a:pt x="1" y="30"/>
                    <a:pt x="1827" y="1570"/>
                    <a:pt x="4109" y="3396"/>
                  </a:cubicBezTo>
                  <a:cubicBezTo>
                    <a:pt x="6348" y="5187"/>
                    <a:pt x="8202" y="6594"/>
                    <a:pt x="8300" y="6594"/>
                  </a:cubicBezTo>
                  <a:cubicBezTo>
                    <a:pt x="8302" y="6594"/>
                    <a:pt x="8303" y="6593"/>
                    <a:pt x="8304" y="6592"/>
                  </a:cubicBezTo>
                  <a:cubicBezTo>
                    <a:pt x="8332" y="6563"/>
                    <a:pt x="6535" y="5023"/>
                    <a:pt x="4252" y="3225"/>
                  </a:cubicBezTo>
                  <a:cubicBezTo>
                    <a:pt x="1992" y="1417"/>
                    <a:pt x="95" y="1"/>
                    <a:pt x="31"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7601014" y="4001649"/>
              <a:ext cx="105295" cy="46403"/>
            </a:xfrm>
            <a:custGeom>
              <a:avLst/>
              <a:gdLst/>
              <a:ahLst/>
              <a:cxnLst/>
              <a:rect l="l" t="t" r="r" b="b"/>
              <a:pathLst>
                <a:path w="6163" h="2716" extrusionOk="0">
                  <a:moveTo>
                    <a:pt x="38" y="0"/>
                  </a:moveTo>
                  <a:cubicBezTo>
                    <a:pt x="33" y="0"/>
                    <a:pt x="30" y="2"/>
                    <a:pt x="29" y="5"/>
                  </a:cubicBezTo>
                  <a:cubicBezTo>
                    <a:pt x="0" y="34"/>
                    <a:pt x="285" y="291"/>
                    <a:pt x="770" y="690"/>
                  </a:cubicBezTo>
                  <a:cubicBezTo>
                    <a:pt x="1284" y="1061"/>
                    <a:pt x="1997" y="1489"/>
                    <a:pt x="2882" y="1888"/>
                  </a:cubicBezTo>
                  <a:cubicBezTo>
                    <a:pt x="3738" y="2288"/>
                    <a:pt x="4594" y="2488"/>
                    <a:pt x="5193" y="2602"/>
                  </a:cubicBezTo>
                  <a:cubicBezTo>
                    <a:pt x="5764" y="2716"/>
                    <a:pt x="6163" y="2716"/>
                    <a:pt x="6163" y="2716"/>
                  </a:cubicBezTo>
                  <a:cubicBezTo>
                    <a:pt x="6163" y="2630"/>
                    <a:pt x="4679" y="2431"/>
                    <a:pt x="2967" y="1689"/>
                  </a:cubicBezTo>
                  <a:cubicBezTo>
                    <a:pt x="1325" y="949"/>
                    <a:pt x="155" y="0"/>
                    <a:pt x="3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4"/>
            <p:cNvSpPr/>
            <p:nvPr/>
          </p:nvSpPr>
          <p:spPr>
            <a:xfrm>
              <a:off x="7655123" y="3920803"/>
              <a:ext cx="69724" cy="107755"/>
            </a:xfrm>
            <a:custGeom>
              <a:avLst/>
              <a:gdLst/>
              <a:ahLst/>
              <a:cxnLst/>
              <a:rect l="l" t="t" r="r" b="b"/>
              <a:pathLst>
                <a:path w="4081" h="6307" extrusionOk="0">
                  <a:moveTo>
                    <a:pt x="29" y="1"/>
                  </a:moveTo>
                  <a:cubicBezTo>
                    <a:pt x="0" y="29"/>
                    <a:pt x="285" y="343"/>
                    <a:pt x="713" y="857"/>
                  </a:cubicBezTo>
                  <a:cubicBezTo>
                    <a:pt x="1141" y="1370"/>
                    <a:pt x="1712" y="2141"/>
                    <a:pt x="2254" y="2997"/>
                  </a:cubicBezTo>
                  <a:cubicBezTo>
                    <a:pt x="2796" y="3853"/>
                    <a:pt x="3224" y="4709"/>
                    <a:pt x="3538" y="5308"/>
                  </a:cubicBezTo>
                  <a:cubicBezTo>
                    <a:pt x="3823" y="5907"/>
                    <a:pt x="3995" y="6307"/>
                    <a:pt x="4023" y="6307"/>
                  </a:cubicBezTo>
                  <a:cubicBezTo>
                    <a:pt x="4080" y="6307"/>
                    <a:pt x="3966" y="5879"/>
                    <a:pt x="3681" y="5279"/>
                  </a:cubicBezTo>
                  <a:cubicBezTo>
                    <a:pt x="3424" y="4623"/>
                    <a:pt x="2996" y="3767"/>
                    <a:pt x="2454" y="2911"/>
                  </a:cubicBezTo>
                  <a:cubicBezTo>
                    <a:pt x="1883" y="2027"/>
                    <a:pt x="1313" y="1313"/>
                    <a:pt x="856" y="771"/>
                  </a:cubicBezTo>
                  <a:cubicBezTo>
                    <a:pt x="371" y="229"/>
                    <a:pt x="86" y="1"/>
                    <a:pt x="29"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4"/>
            <p:cNvSpPr/>
            <p:nvPr/>
          </p:nvSpPr>
          <p:spPr>
            <a:xfrm>
              <a:off x="7799405" y="3902761"/>
              <a:ext cx="204268" cy="178948"/>
            </a:xfrm>
            <a:custGeom>
              <a:avLst/>
              <a:gdLst/>
              <a:ahLst/>
              <a:cxnLst/>
              <a:rect l="l" t="t" r="r" b="b"/>
              <a:pathLst>
                <a:path w="11956" h="10474" extrusionOk="0">
                  <a:moveTo>
                    <a:pt x="8067" y="1"/>
                  </a:moveTo>
                  <a:cubicBezTo>
                    <a:pt x="7534" y="1"/>
                    <a:pt x="7010" y="73"/>
                    <a:pt x="6563" y="201"/>
                  </a:cubicBezTo>
                  <a:cubicBezTo>
                    <a:pt x="4965" y="657"/>
                    <a:pt x="3539" y="1685"/>
                    <a:pt x="2397" y="2854"/>
                  </a:cubicBezTo>
                  <a:cubicBezTo>
                    <a:pt x="1199" y="4110"/>
                    <a:pt x="257" y="5651"/>
                    <a:pt x="1" y="7363"/>
                  </a:cubicBezTo>
                  <a:lnTo>
                    <a:pt x="828" y="8589"/>
                  </a:lnTo>
                  <a:lnTo>
                    <a:pt x="771" y="8675"/>
                  </a:lnTo>
                  <a:lnTo>
                    <a:pt x="1113" y="9017"/>
                  </a:lnTo>
                  <a:lnTo>
                    <a:pt x="1399" y="9445"/>
                  </a:lnTo>
                  <a:lnTo>
                    <a:pt x="1484" y="9388"/>
                  </a:lnTo>
                  <a:lnTo>
                    <a:pt x="2511" y="10444"/>
                  </a:lnTo>
                  <a:cubicBezTo>
                    <a:pt x="2712" y="10464"/>
                    <a:pt x="2912" y="10473"/>
                    <a:pt x="3112" y="10473"/>
                  </a:cubicBezTo>
                  <a:cubicBezTo>
                    <a:pt x="4643" y="10473"/>
                    <a:pt x="6132" y="9914"/>
                    <a:pt x="7419" y="9132"/>
                  </a:cubicBezTo>
                  <a:cubicBezTo>
                    <a:pt x="8846" y="8276"/>
                    <a:pt x="10130" y="7134"/>
                    <a:pt x="10957" y="5679"/>
                  </a:cubicBezTo>
                  <a:cubicBezTo>
                    <a:pt x="11642" y="4395"/>
                    <a:pt x="11956" y="2255"/>
                    <a:pt x="10986" y="1143"/>
                  </a:cubicBezTo>
                  <a:cubicBezTo>
                    <a:pt x="10384" y="328"/>
                    <a:pt x="9202" y="1"/>
                    <a:pt x="8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4"/>
            <p:cNvSpPr/>
            <p:nvPr/>
          </p:nvSpPr>
          <p:spPr>
            <a:xfrm>
              <a:off x="7812561" y="3945644"/>
              <a:ext cx="142369" cy="112658"/>
            </a:xfrm>
            <a:custGeom>
              <a:avLst/>
              <a:gdLst/>
              <a:ahLst/>
              <a:cxnLst/>
              <a:rect l="l" t="t" r="r" b="b"/>
              <a:pathLst>
                <a:path w="8333" h="6594" extrusionOk="0">
                  <a:moveTo>
                    <a:pt x="8298" y="0"/>
                  </a:moveTo>
                  <a:cubicBezTo>
                    <a:pt x="8174" y="0"/>
                    <a:pt x="6319" y="1407"/>
                    <a:pt x="4081" y="3198"/>
                  </a:cubicBezTo>
                  <a:cubicBezTo>
                    <a:pt x="1799" y="5024"/>
                    <a:pt x="1" y="6536"/>
                    <a:pt x="30" y="6593"/>
                  </a:cubicBezTo>
                  <a:cubicBezTo>
                    <a:pt x="30" y="6593"/>
                    <a:pt x="30" y="6593"/>
                    <a:pt x="31" y="6593"/>
                  </a:cubicBezTo>
                  <a:cubicBezTo>
                    <a:pt x="95" y="6593"/>
                    <a:pt x="1964" y="5177"/>
                    <a:pt x="4224" y="3397"/>
                  </a:cubicBezTo>
                  <a:cubicBezTo>
                    <a:pt x="6506" y="1571"/>
                    <a:pt x="8332" y="31"/>
                    <a:pt x="8304" y="2"/>
                  </a:cubicBezTo>
                  <a:cubicBezTo>
                    <a:pt x="8303" y="1"/>
                    <a:pt x="8301" y="0"/>
                    <a:pt x="8298"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4"/>
            <p:cNvSpPr/>
            <p:nvPr/>
          </p:nvSpPr>
          <p:spPr>
            <a:xfrm>
              <a:off x="7830124" y="4018221"/>
              <a:ext cx="105312" cy="46591"/>
            </a:xfrm>
            <a:custGeom>
              <a:avLst/>
              <a:gdLst/>
              <a:ahLst/>
              <a:cxnLst/>
              <a:rect l="l" t="t" r="r" b="b"/>
              <a:pathLst>
                <a:path w="6164" h="2727" extrusionOk="0">
                  <a:moveTo>
                    <a:pt x="6154" y="0"/>
                  </a:moveTo>
                  <a:cubicBezTo>
                    <a:pt x="6039" y="0"/>
                    <a:pt x="4895" y="948"/>
                    <a:pt x="3253" y="1660"/>
                  </a:cubicBezTo>
                  <a:cubicBezTo>
                    <a:pt x="1484" y="2431"/>
                    <a:pt x="0" y="2630"/>
                    <a:pt x="0" y="2716"/>
                  </a:cubicBezTo>
                  <a:cubicBezTo>
                    <a:pt x="0" y="2723"/>
                    <a:pt x="22" y="2726"/>
                    <a:pt x="64" y="2726"/>
                  </a:cubicBezTo>
                  <a:cubicBezTo>
                    <a:pt x="200" y="2726"/>
                    <a:pt x="541" y="2689"/>
                    <a:pt x="999" y="2602"/>
                  </a:cubicBezTo>
                  <a:cubicBezTo>
                    <a:pt x="1598" y="2488"/>
                    <a:pt x="2425" y="2231"/>
                    <a:pt x="3310" y="1888"/>
                  </a:cubicBezTo>
                  <a:cubicBezTo>
                    <a:pt x="4166" y="1489"/>
                    <a:pt x="4908" y="1033"/>
                    <a:pt x="5421" y="662"/>
                  </a:cubicBezTo>
                  <a:cubicBezTo>
                    <a:pt x="5906" y="291"/>
                    <a:pt x="6163" y="34"/>
                    <a:pt x="6163" y="5"/>
                  </a:cubicBezTo>
                  <a:cubicBezTo>
                    <a:pt x="6162" y="2"/>
                    <a:pt x="6159" y="0"/>
                    <a:pt x="61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4"/>
            <p:cNvSpPr/>
            <p:nvPr/>
          </p:nvSpPr>
          <p:spPr>
            <a:xfrm>
              <a:off x="7812561" y="3936863"/>
              <a:ext cx="68750" cy="107294"/>
            </a:xfrm>
            <a:custGeom>
              <a:avLst/>
              <a:gdLst/>
              <a:ahLst/>
              <a:cxnLst/>
              <a:rect l="l" t="t" r="r" b="b"/>
              <a:pathLst>
                <a:path w="4024" h="6280" extrusionOk="0">
                  <a:moveTo>
                    <a:pt x="3986" y="1"/>
                  </a:moveTo>
                  <a:cubicBezTo>
                    <a:pt x="3909" y="1"/>
                    <a:pt x="3604" y="283"/>
                    <a:pt x="3168" y="773"/>
                  </a:cubicBezTo>
                  <a:cubicBezTo>
                    <a:pt x="2712" y="1258"/>
                    <a:pt x="2084" y="2000"/>
                    <a:pt x="1570" y="2913"/>
                  </a:cubicBezTo>
                  <a:cubicBezTo>
                    <a:pt x="1000" y="3797"/>
                    <a:pt x="600" y="4653"/>
                    <a:pt x="343" y="5252"/>
                  </a:cubicBezTo>
                  <a:cubicBezTo>
                    <a:pt x="87" y="5909"/>
                    <a:pt x="1" y="6280"/>
                    <a:pt x="1" y="6280"/>
                  </a:cubicBezTo>
                  <a:cubicBezTo>
                    <a:pt x="30" y="6280"/>
                    <a:pt x="201" y="5937"/>
                    <a:pt x="486" y="5281"/>
                  </a:cubicBezTo>
                  <a:cubicBezTo>
                    <a:pt x="771" y="4682"/>
                    <a:pt x="1199" y="3854"/>
                    <a:pt x="1770" y="2970"/>
                  </a:cubicBezTo>
                  <a:cubicBezTo>
                    <a:pt x="2312" y="2114"/>
                    <a:pt x="2883" y="1372"/>
                    <a:pt x="3311" y="830"/>
                  </a:cubicBezTo>
                  <a:cubicBezTo>
                    <a:pt x="3739" y="373"/>
                    <a:pt x="4024" y="60"/>
                    <a:pt x="3995" y="2"/>
                  </a:cubicBezTo>
                  <a:cubicBezTo>
                    <a:pt x="3993" y="1"/>
                    <a:pt x="3990" y="1"/>
                    <a:pt x="3986" y="1"/>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4"/>
            <p:cNvSpPr/>
            <p:nvPr/>
          </p:nvSpPr>
          <p:spPr>
            <a:xfrm>
              <a:off x="7698501" y="3810126"/>
              <a:ext cx="143822" cy="216962"/>
            </a:xfrm>
            <a:custGeom>
              <a:avLst/>
              <a:gdLst/>
              <a:ahLst/>
              <a:cxnLst/>
              <a:rect l="l" t="t" r="r" b="b"/>
              <a:pathLst>
                <a:path w="8418" h="12699" extrusionOk="0">
                  <a:moveTo>
                    <a:pt x="4117" y="1"/>
                  </a:moveTo>
                  <a:cubicBezTo>
                    <a:pt x="2688" y="1"/>
                    <a:pt x="1274" y="1538"/>
                    <a:pt x="714" y="2855"/>
                  </a:cubicBezTo>
                  <a:cubicBezTo>
                    <a:pt x="58" y="4396"/>
                    <a:pt x="0" y="6137"/>
                    <a:pt x="200" y="7791"/>
                  </a:cubicBezTo>
                  <a:cubicBezTo>
                    <a:pt x="428" y="9503"/>
                    <a:pt x="1056" y="11187"/>
                    <a:pt x="2254" y="12471"/>
                  </a:cubicBezTo>
                  <a:lnTo>
                    <a:pt x="3738" y="12613"/>
                  </a:lnTo>
                  <a:lnTo>
                    <a:pt x="3738" y="12699"/>
                  </a:lnTo>
                  <a:lnTo>
                    <a:pt x="4252" y="12670"/>
                  </a:lnTo>
                  <a:lnTo>
                    <a:pt x="4737" y="12699"/>
                  </a:lnTo>
                  <a:lnTo>
                    <a:pt x="4737" y="12613"/>
                  </a:lnTo>
                  <a:lnTo>
                    <a:pt x="6249" y="12471"/>
                  </a:lnTo>
                  <a:cubicBezTo>
                    <a:pt x="7419" y="11187"/>
                    <a:pt x="8047" y="9503"/>
                    <a:pt x="8275" y="7791"/>
                  </a:cubicBezTo>
                  <a:cubicBezTo>
                    <a:pt x="8417" y="6137"/>
                    <a:pt x="8332" y="4425"/>
                    <a:pt x="7704" y="2855"/>
                  </a:cubicBezTo>
                  <a:cubicBezTo>
                    <a:pt x="7144" y="1538"/>
                    <a:pt x="5730" y="1"/>
                    <a:pt x="4274" y="1"/>
                  </a:cubicBezTo>
                  <a:cubicBezTo>
                    <a:pt x="4247" y="1"/>
                    <a:pt x="4221" y="1"/>
                    <a:pt x="4195" y="2"/>
                  </a:cubicBezTo>
                  <a:cubicBezTo>
                    <a:pt x="4169" y="1"/>
                    <a:pt x="4143" y="1"/>
                    <a:pt x="4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7770651" y="3850618"/>
              <a:ext cx="3912" cy="180383"/>
            </a:xfrm>
            <a:custGeom>
              <a:avLst/>
              <a:gdLst/>
              <a:ahLst/>
              <a:cxnLst/>
              <a:rect l="l" t="t" r="r" b="b"/>
              <a:pathLst>
                <a:path w="229" h="10558" extrusionOk="0">
                  <a:moveTo>
                    <a:pt x="114" y="0"/>
                  </a:moveTo>
                  <a:cubicBezTo>
                    <a:pt x="57" y="0"/>
                    <a:pt x="0" y="2368"/>
                    <a:pt x="0" y="5279"/>
                  </a:cubicBezTo>
                  <a:cubicBezTo>
                    <a:pt x="0" y="8189"/>
                    <a:pt x="57" y="10557"/>
                    <a:pt x="114" y="10557"/>
                  </a:cubicBezTo>
                  <a:cubicBezTo>
                    <a:pt x="171" y="10557"/>
                    <a:pt x="228" y="8189"/>
                    <a:pt x="228" y="5279"/>
                  </a:cubicBezTo>
                  <a:cubicBezTo>
                    <a:pt x="228" y="2368"/>
                    <a:pt x="171" y="0"/>
                    <a:pt x="11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7726282" y="3910091"/>
              <a:ext cx="31710" cy="111650"/>
            </a:xfrm>
            <a:custGeom>
              <a:avLst/>
              <a:gdLst/>
              <a:ahLst/>
              <a:cxnLst/>
              <a:rect l="l" t="t" r="r" b="b"/>
              <a:pathLst>
                <a:path w="1856" h="6535" extrusionOk="0">
                  <a:moveTo>
                    <a:pt x="86" y="0"/>
                  </a:moveTo>
                  <a:cubicBezTo>
                    <a:pt x="58" y="0"/>
                    <a:pt x="1" y="400"/>
                    <a:pt x="1" y="999"/>
                  </a:cubicBezTo>
                  <a:cubicBezTo>
                    <a:pt x="1" y="1627"/>
                    <a:pt x="115" y="2483"/>
                    <a:pt x="372" y="3396"/>
                  </a:cubicBezTo>
                  <a:cubicBezTo>
                    <a:pt x="628" y="4337"/>
                    <a:pt x="942" y="5107"/>
                    <a:pt x="1228" y="5650"/>
                  </a:cubicBezTo>
                  <a:cubicBezTo>
                    <a:pt x="1542" y="6220"/>
                    <a:pt x="1798" y="6534"/>
                    <a:pt x="1798" y="6534"/>
                  </a:cubicBezTo>
                  <a:cubicBezTo>
                    <a:pt x="1855" y="6506"/>
                    <a:pt x="1085" y="5193"/>
                    <a:pt x="628" y="3367"/>
                  </a:cubicBezTo>
                  <a:cubicBezTo>
                    <a:pt x="143" y="1541"/>
                    <a:pt x="201" y="0"/>
                    <a:pt x="86"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7783328" y="3902778"/>
              <a:ext cx="41927" cy="120415"/>
            </a:xfrm>
            <a:custGeom>
              <a:avLst/>
              <a:gdLst/>
              <a:ahLst/>
              <a:cxnLst/>
              <a:rect l="l" t="t" r="r" b="b"/>
              <a:pathLst>
                <a:path w="2454" h="7048" extrusionOk="0">
                  <a:moveTo>
                    <a:pt x="2454" y="0"/>
                  </a:moveTo>
                  <a:cubicBezTo>
                    <a:pt x="2425" y="0"/>
                    <a:pt x="2340" y="400"/>
                    <a:pt x="2197" y="1084"/>
                  </a:cubicBezTo>
                  <a:cubicBezTo>
                    <a:pt x="2054" y="1741"/>
                    <a:pt x="1798" y="2654"/>
                    <a:pt x="1484" y="3624"/>
                  </a:cubicBezTo>
                  <a:cubicBezTo>
                    <a:pt x="1170" y="4565"/>
                    <a:pt x="770" y="5421"/>
                    <a:pt x="485" y="6049"/>
                  </a:cubicBezTo>
                  <a:cubicBezTo>
                    <a:pt x="200" y="6648"/>
                    <a:pt x="0" y="7048"/>
                    <a:pt x="29" y="7048"/>
                  </a:cubicBezTo>
                  <a:cubicBezTo>
                    <a:pt x="57" y="7048"/>
                    <a:pt x="314" y="6705"/>
                    <a:pt x="628" y="6106"/>
                  </a:cubicBezTo>
                  <a:cubicBezTo>
                    <a:pt x="942" y="5507"/>
                    <a:pt x="1370" y="4651"/>
                    <a:pt x="1712" y="3681"/>
                  </a:cubicBezTo>
                  <a:cubicBezTo>
                    <a:pt x="2054" y="2682"/>
                    <a:pt x="2226" y="1769"/>
                    <a:pt x="2340" y="1084"/>
                  </a:cubicBezTo>
                  <a:cubicBezTo>
                    <a:pt x="2454" y="428"/>
                    <a:pt x="2454" y="0"/>
                    <a:pt x="2454" y="0"/>
                  </a:cubicBezTo>
                  <a:close/>
                </a:path>
              </a:pathLst>
            </a:custGeom>
            <a:solidFill>
              <a:srgbClr val="CB42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7718491" y="3889042"/>
              <a:ext cx="101399" cy="121970"/>
            </a:xfrm>
            <a:custGeom>
              <a:avLst/>
              <a:gdLst/>
              <a:ahLst/>
              <a:cxnLst/>
              <a:rect l="l" t="t" r="r" b="b"/>
              <a:pathLst>
                <a:path w="5935" h="7139" extrusionOk="0">
                  <a:moveTo>
                    <a:pt x="1846" y="1"/>
                  </a:moveTo>
                  <a:cubicBezTo>
                    <a:pt x="386" y="1"/>
                    <a:pt x="141" y="1976"/>
                    <a:pt x="86" y="3087"/>
                  </a:cubicBezTo>
                  <a:cubicBezTo>
                    <a:pt x="0" y="4513"/>
                    <a:pt x="400" y="5940"/>
                    <a:pt x="1170" y="7138"/>
                  </a:cubicBezTo>
                  <a:lnTo>
                    <a:pt x="3966" y="7024"/>
                  </a:lnTo>
                  <a:cubicBezTo>
                    <a:pt x="5222" y="6311"/>
                    <a:pt x="5935" y="4856"/>
                    <a:pt x="5935" y="3372"/>
                  </a:cubicBezTo>
                  <a:cubicBezTo>
                    <a:pt x="5935" y="3001"/>
                    <a:pt x="5878" y="2573"/>
                    <a:pt x="5678" y="2231"/>
                  </a:cubicBezTo>
                  <a:cubicBezTo>
                    <a:pt x="5479" y="1988"/>
                    <a:pt x="5178" y="1813"/>
                    <a:pt x="4892" y="1813"/>
                  </a:cubicBezTo>
                  <a:cubicBezTo>
                    <a:pt x="4810" y="1813"/>
                    <a:pt x="4728" y="1828"/>
                    <a:pt x="4651" y="1860"/>
                  </a:cubicBezTo>
                  <a:cubicBezTo>
                    <a:pt x="4403" y="1934"/>
                    <a:pt x="4155" y="2224"/>
                    <a:pt x="3870" y="2224"/>
                  </a:cubicBezTo>
                  <a:cubicBezTo>
                    <a:pt x="3827" y="2224"/>
                    <a:pt x="3783" y="2217"/>
                    <a:pt x="3738" y="2202"/>
                  </a:cubicBezTo>
                  <a:cubicBezTo>
                    <a:pt x="3424" y="2088"/>
                    <a:pt x="3281" y="1460"/>
                    <a:pt x="3167" y="1175"/>
                  </a:cubicBezTo>
                  <a:cubicBezTo>
                    <a:pt x="2968" y="605"/>
                    <a:pt x="2654" y="34"/>
                    <a:pt x="1969" y="5"/>
                  </a:cubicBezTo>
                  <a:cubicBezTo>
                    <a:pt x="1927" y="2"/>
                    <a:pt x="1886" y="1"/>
                    <a:pt x="184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7825238" y="3950975"/>
              <a:ext cx="144317" cy="113854"/>
            </a:xfrm>
            <a:custGeom>
              <a:avLst/>
              <a:gdLst/>
              <a:ahLst/>
              <a:cxnLst/>
              <a:rect l="l" t="t" r="r" b="b"/>
              <a:pathLst>
                <a:path w="8447" h="6664" extrusionOk="0">
                  <a:moveTo>
                    <a:pt x="3616" y="1"/>
                  </a:moveTo>
                  <a:cubicBezTo>
                    <a:pt x="3223" y="1"/>
                    <a:pt x="2853" y="163"/>
                    <a:pt x="2483" y="375"/>
                  </a:cubicBezTo>
                  <a:cubicBezTo>
                    <a:pt x="1142" y="1117"/>
                    <a:pt x="29" y="2543"/>
                    <a:pt x="1" y="4027"/>
                  </a:cubicBezTo>
                  <a:lnTo>
                    <a:pt x="1171" y="6652"/>
                  </a:lnTo>
                  <a:cubicBezTo>
                    <a:pt x="1313" y="6660"/>
                    <a:pt x="1456" y="6664"/>
                    <a:pt x="1598" y="6664"/>
                  </a:cubicBezTo>
                  <a:cubicBezTo>
                    <a:pt x="2976" y="6664"/>
                    <a:pt x="4376" y="6291"/>
                    <a:pt x="5565" y="5568"/>
                  </a:cubicBezTo>
                  <a:cubicBezTo>
                    <a:pt x="6592" y="4940"/>
                    <a:pt x="8446" y="3599"/>
                    <a:pt x="7590" y="2229"/>
                  </a:cubicBezTo>
                  <a:cubicBezTo>
                    <a:pt x="7306" y="1783"/>
                    <a:pt x="6907" y="1683"/>
                    <a:pt x="6453" y="1683"/>
                  </a:cubicBezTo>
                  <a:cubicBezTo>
                    <a:pt x="6269" y="1683"/>
                    <a:pt x="6076" y="1699"/>
                    <a:pt x="5878" y="1716"/>
                  </a:cubicBezTo>
                  <a:cubicBezTo>
                    <a:pt x="5675" y="1734"/>
                    <a:pt x="5316" y="1837"/>
                    <a:pt x="5019" y="1837"/>
                  </a:cubicBezTo>
                  <a:cubicBezTo>
                    <a:pt x="4857" y="1837"/>
                    <a:pt x="4714" y="1806"/>
                    <a:pt x="4623" y="1716"/>
                  </a:cubicBezTo>
                  <a:cubicBezTo>
                    <a:pt x="4395" y="1459"/>
                    <a:pt x="4595" y="1031"/>
                    <a:pt x="4566" y="717"/>
                  </a:cubicBezTo>
                  <a:cubicBezTo>
                    <a:pt x="4537" y="318"/>
                    <a:pt x="4109" y="4"/>
                    <a:pt x="3710" y="4"/>
                  </a:cubicBezTo>
                  <a:cubicBezTo>
                    <a:pt x="3679" y="2"/>
                    <a:pt x="3647" y="1"/>
                    <a:pt x="361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7571269" y="3935274"/>
              <a:ext cx="144317" cy="113598"/>
            </a:xfrm>
            <a:custGeom>
              <a:avLst/>
              <a:gdLst/>
              <a:ahLst/>
              <a:cxnLst/>
              <a:rect l="l" t="t" r="r" b="b"/>
              <a:pathLst>
                <a:path w="8447" h="6649" extrusionOk="0">
                  <a:moveTo>
                    <a:pt x="4887" y="0"/>
                  </a:moveTo>
                  <a:cubicBezTo>
                    <a:pt x="4838" y="0"/>
                    <a:pt x="4787" y="3"/>
                    <a:pt x="4737" y="10"/>
                  </a:cubicBezTo>
                  <a:cubicBezTo>
                    <a:pt x="4337" y="10"/>
                    <a:pt x="3909" y="324"/>
                    <a:pt x="3881" y="723"/>
                  </a:cubicBezTo>
                  <a:cubicBezTo>
                    <a:pt x="3852" y="1037"/>
                    <a:pt x="4052" y="1465"/>
                    <a:pt x="3795" y="1722"/>
                  </a:cubicBezTo>
                  <a:cubicBezTo>
                    <a:pt x="3714" y="1803"/>
                    <a:pt x="3576" y="1830"/>
                    <a:pt x="3417" y="1830"/>
                  </a:cubicBezTo>
                  <a:cubicBezTo>
                    <a:pt x="3128" y="1830"/>
                    <a:pt x="2771" y="1740"/>
                    <a:pt x="2568" y="1722"/>
                  </a:cubicBezTo>
                  <a:cubicBezTo>
                    <a:pt x="2363" y="1696"/>
                    <a:pt x="2160" y="1676"/>
                    <a:pt x="1967" y="1676"/>
                  </a:cubicBezTo>
                  <a:cubicBezTo>
                    <a:pt x="1516" y="1676"/>
                    <a:pt x="1116" y="1787"/>
                    <a:pt x="857" y="2207"/>
                  </a:cubicBezTo>
                  <a:cubicBezTo>
                    <a:pt x="1" y="3605"/>
                    <a:pt x="1855" y="4917"/>
                    <a:pt x="2882" y="5574"/>
                  </a:cubicBezTo>
                  <a:cubicBezTo>
                    <a:pt x="4047" y="6257"/>
                    <a:pt x="5413" y="6649"/>
                    <a:pt x="6762" y="6649"/>
                  </a:cubicBezTo>
                  <a:cubicBezTo>
                    <a:pt x="6934" y="6649"/>
                    <a:pt x="7106" y="6642"/>
                    <a:pt x="7276" y="6629"/>
                  </a:cubicBezTo>
                  <a:lnTo>
                    <a:pt x="8446" y="4033"/>
                  </a:lnTo>
                  <a:cubicBezTo>
                    <a:pt x="8418" y="2521"/>
                    <a:pt x="7305" y="1094"/>
                    <a:pt x="5935" y="352"/>
                  </a:cubicBezTo>
                  <a:cubicBezTo>
                    <a:pt x="5608" y="176"/>
                    <a:pt x="5259" y="0"/>
                    <a:pt x="4887"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7548358" y="4060097"/>
              <a:ext cx="133588" cy="107601"/>
            </a:xfrm>
            <a:custGeom>
              <a:avLst/>
              <a:gdLst/>
              <a:ahLst/>
              <a:cxnLst/>
              <a:rect l="l" t="t" r="r" b="b"/>
              <a:pathLst>
                <a:path w="7819" h="6298" extrusionOk="0">
                  <a:moveTo>
                    <a:pt x="3924" y="0"/>
                  </a:moveTo>
                  <a:cubicBezTo>
                    <a:pt x="3457" y="0"/>
                    <a:pt x="2989" y="61"/>
                    <a:pt x="2540" y="179"/>
                  </a:cubicBezTo>
                  <a:cubicBezTo>
                    <a:pt x="2140" y="293"/>
                    <a:pt x="1712" y="436"/>
                    <a:pt x="1427" y="750"/>
                  </a:cubicBezTo>
                  <a:cubicBezTo>
                    <a:pt x="1199" y="1064"/>
                    <a:pt x="1085" y="1577"/>
                    <a:pt x="1342" y="1891"/>
                  </a:cubicBezTo>
                  <a:cubicBezTo>
                    <a:pt x="1541" y="2148"/>
                    <a:pt x="1969" y="2319"/>
                    <a:pt x="1969" y="2690"/>
                  </a:cubicBezTo>
                  <a:cubicBezTo>
                    <a:pt x="1941" y="3033"/>
                    <a:pt x="1284" y="3346"/>
                    <a:pt x="1056" y="3546"/>
                  </a:cubicBezTo>
                  <a:cubicBezTo>
                    <a:pt x="514" y="3917"/>
                    <a:pt x="1" y="4345"/>
                    <a:pt x="143" y="5058"/>
                  </a:cubicBezTo>
                  <a:cubicBezTo>
                    <a:pt x="364" y="6027"/>
                    <a:pt x="1253" y="6297"/>
                    <a:pt x="2182" y="6297"/>
                  </a:cubicBezTo>
                  <a:cubicBezTo>
                    <a:pt x="2814" y="6297"/>
                    <a:pt x="3465" y="6172"/>
                    <a:pt x="3938" y="6057"/>
                  </a:cubicBezTo>
                  <a:cubicBezTo>
                    <a:pt x="5422" y="5743"/>
                    <a:pt x="6820" y="4916"/>
                    <a:pt x="7818" y="3831"/>
                  </a:cubicBezTo>
                  <a:lnTo>
                    <a:pt x="6905" y="1064"/>
                  </a:lnTo>
                  <a:cubicBezTo>
                    <a:pt x="6123" y="341"/>
                    <a:pt x="5030" y="0"/>
                    <a:pt x="3924"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7654149" y="3998984"/>
              <a:ext cx="232048" cy="214519"/>
            </a:xfrm>
            <a:custGeom>
              <a:avLst/>
              <a:gdLst/>
              <a:ahLst/>
              <a:cxnLst/>
              <a:rect l="l" t="t" r="r" b="b"/>
              <a:pathLst>
                <a:path w="13582" h="12556" extrusionOk="0">
                  <a:moveTo>
                    <a:pt x="6815" y="0"/>
                  </a:moveTo>
                  <a:cubicBezTo>
                    <a:pt x="6441" y="0"/>
                    <a:pt x="6060" y="34"/>
                    <a:pt x="5678" y="104"/>
                  </a:cubicBezTo>
                  <a:cubicBezTo>
                    <a:pt x="2254" y="703"/>
                    <a:pt x="0" y="3985"/>
                    <a:pt x="628" y="7380"/>
                  </a:cubicBezTo>
                  <a:cubicBezTo>
                    <a:pt x="1162" y="10432"/>
                    <a:pt x="3828" y="12555"/>
                    <a:pt x="6806" y="12555"/>
                  </a:cubicBezTo>
                  <a:cubicBezTo>
                    <a:pt x="7168" y="12555"/>
                    <a:pt x="7535" y="12524"/>
                    <a:pt x="7903" y="12459"/>
                  </a:cubicBezTo>
                  <a:cubicBezTo>
                    <a:pt x="11327" y="11831"/>
                    <a:pt x="13581" y="8578"/>
                    <a:pt x="12982" y="5154"/>
                  </a:cubicBezTo>
                  <a:cubicBezTo>
                    <a:pt x="12425" y="2138"/>
                    <a:pt x="9796" y="0"/>
                    <a:pt x="6815" y="0"/>
                  </a:cubicBezTo>
                  <a:close/>
                </a:path>
              </a:pathLst>
            </a:custGeom>
            <a:solidFill>
              <a:srgbClr val="FF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7696058" y="4031958"/>
              <a:ext cx="148708" cy="148691"/>
            </a:xfrm>
            <a:custGeom>
              <a:avLst/>
              <a:gdLst/>
              <a:ahLst/>
              <a:cxnLst/>
              <a:rect l="l" t="t" r="r" b="b"/>
              <a:pathLst>
                <a:path w="8704" h="8703" extrusionOk="0">
                  <a:moveTo>
                    <a:pt x="4338" y="0"/>
                  </a:moveTo>
                  <a:cubicBezTo>
                    <a:pt x="1941" y="0"/>
                    <a:pt x="1" y="1969"/>
                    <a:pt x="1" y="4366"/>
                  </a:cubicBezTo>
                  <a:cubicBezTo>
                    <a:pt x="1" y="6762"/>
                    <a:pt x="1941" y="8703"/>
                    <a:pt x="4338" y="8703"/>
                  </a:cubicBezTo>
                  <a:cubicBezTo>
                    <a:pt x="6734" y="8703"/>
                    <a:pt x="8703" y="6762"/>
                    <a:pt x="8703" y="4366"/>
                  </a:cubicBezTo>
                  <a:cubicBezTo>
                    <a:pt x="8703" y="1969"/>
                    <a:pt x="6734" y="0"/>
                    <a:pt x="4338" y="0"/>
                  </a:cubicBezTo>
                  <a:close/>
                </a:path>
              </a:pathLst>
            </a:custGeom>
            <a:solidFill>
              <a:srgbClr val="BB6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1113882" y="2425175"/>
            <a:ext cx="3105600" cy="841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9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9" name="Google Shape;79;p3"/>
          <p:cNvSpPr txBox="1">
            <a:spLocks noGrp="1"/>
          </p:cNvSpPr>
          <p:nvPr>
            <p:ph type="title" idx="2" hasCustomPrompt="1"/>
          </p:nvPr>
        </p:nvSpPr>
        <p:spPr>
          <a:xfrm>
            <a:off x="2002932" y="1392975"/>
            <a:ext cx="1327500" cy="84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8000">
                <a:solidFill>
                  <a:schemeClr val="accent4"/>
                </a:solidFill>
                <a:latin typeface="Barlow Semi Condensed Black"/>
                <a:ea typeface="Barlow Semi Condensed Black"/>
                <a:cs typeface="Barlow Semi Condensed Black"/>
                <a:sym typeface="Barlow Semi Condensed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0" name="Google Shape;80;p3"/>
          <p:cNvSpPr txBox="1">
            <a:spLocks noGrp="1"/>
          </p:cNvSpPr>
          <p:nvPr>
            <p:ph type="subTitle" idx="1"/>
          </p:nvPr>
        </p:nvSpPr>
        <p:spPr>
          <a:xfrm>
            <a:off x="1085457" y="3266975"/>
            <a:ext cx="3105900" cy="3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1" name="Google Shape;81;p3"/>
          <p:cNvGrpSpPr/>
          <p:nvPr/>
        </p:nvGrpSpPr>
        <p:grpSpPr>
          <a:xfrm>
            <a:off x="252550" y="132250"/>
            <a:ext cx="8771700" cy="4848750"/>
            <a:chOff x="252550" y="132250"/>
            <a:chExt cx="8771700" cy="4848750"/>
          </a:xfrm>
        </p:grpSpPr>
        <p:sp>
          <p:nvSpPr>
            <p:cNvPr id="82" name="Google Shape;82;p3"/>
            <p:cNvSpPr/>
            <p:nvPr/>
          </p:nvSpPr>
          <p:spPr>
            <a:xfrm>
              <a:off x="252550" y="29881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92675" y="20860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59375" y="44773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042500" y="4845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580650" y="48124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692025" y="4947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998075" y="47981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986425" y="4947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8702850" y="43908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990950" y="35615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636250" y="29881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899250" y="137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822375" y="11332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818125" y="326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132375" y="393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56825" y="132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16175" y="360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53625" y="2038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55375" y="2704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3300" y="2371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a:off x="7238385" y="3752456"/>
            <a:ext cx="1905611" cy="1391036"/>
            <a:chOff x="831275" y="1657300"/>
            <a:chExt cx="840550" cy="613575"/>
          </a:xfrm>
        </p:grpSpPr>
        <p:sp>
          <p:nvSpPr>
            <p:cNvPr id="103" name="Google Shape;103;p3"/>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3"/>
          <p:cNvGrpSpPr/>
          <p:nvPr/>
        </p:nvGrpSpPr>
        <p:grpSpPr>
          <a:xfrm rot="944323">
            <a:off x="-98979" y="3831545"/>
            <a:ext cx="900488" cy="1466066"/>
            <a:chOff x="7248350" y="4155862"/>
            <a:chExt cx="714414" cy="1163123"/>
          </a:xfrm>
        </p:grpSpPr>
        <p:sp>
          <p:nvSpPr>
            <p:cNvPr id="120" name="Google Shape;120;p3"/>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rot="3177661" flipH="1">
            <a:off x="285372" y="3942959"/>
            <a:ext cx="1551675" cy="1586088"/>
            <a:chOff x="148710" y="1989329"/>
            <a:chExt cx="738573" cy="810894"/>
          </a:xfrm>
        </p:grpSpPr>
        <p:sp>
          <p:nvSpPr>
            <p:cNvPr id="123" name="Google Shape;123;p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rot="2118945" flipH="1">
            <a:off x="113906" y="3885460"/>
            <a:ext cx="1551678" cy="1586092"/>
            <a:chOff x="148710" y="1989329"/>
            <a:chExt cx="738573" cy="810894"/>
          </a:xfrm>
        </p:grpSpPr>
        <p:sp>
          <p:nvSpPr>
            <p:cNvPr id="130" name="Google Shape;130;p3"/>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3"/>
          <p:cNvSpPr/>
          <p:nvPr/>
        </p:nvSpPr>
        <p:spPr>
          <a:xfrm rot="878359">
            <a:off x="8247836" y="4612370"/>
            <a:ext cx="736069" cy="736069"/>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878233">
            <a:off x="8432276" y="-148377"/>
            <a:ext cx="367205" cy="367205"/>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4"/>
          <p:cNvSpPr txBox="1">
            <a:spLocks noGrp="1"/>
          </p:cNvSpPr>
          <p:nvPr>
            <p:ph type="body" idx="1"/>
          </p:nvPr>
        </p:nvSpPr>
        <p:spPr>
          <a:xfrm>
            <a:off x="1272450" y="1502050"/>
            <a:ext cx="4147200" cy="234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grpSp>
        <p:nvGrpSpPr>
          <p:cNvPr id="141" name="Google Shape;141;p4"/>
          <p:cNvGrpSpPr/>
          <p:nvPr/>
        </p:nvGrpSpPr>
        <p:grpSpPr>
          <a:xfrm rot="10800000">
            <a:off x="159275" y="115300"/>
            <a:ext cx="8904675" cy="4880000"/>
            <a:chOff x="159275" y="115300"/>
            <a:chExt cx="8904675" cy="4880000"/>
          </a:xfrm>
        </p:grpSpPr>
        <p:sp>
          <p:nvSpPr>
            <p:cNvPr id="142" name="Google Shape;142;p4"/>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4"/>
          <p:cNvGrpSpPr/>
          <p:nvPr/>
        </p:nvGrpSpPr>
        <p:grpSpPr>
          <a:xfrm rot="-451790">
            <a:off x="348013" y="3973401"/>
            <a:ext cx="1279182" cy="1534843"/>
            <a:chOff x="1102399" y="2209785"/>
            <a:chExt cx="920017" cy="1103894"/>
          </a:xfrm>
        </p:grpSpPr>
        <p:sp>
          <p:nvSpPr>
            <p:cNvPr id="163" name="Google Shape;163;p4"/>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4"/>
          <p:cNvGrpSpPr/>
          <p:nvPr/>
        </p:nvGrpSpPr>
        <p:grpSpPr>
          <a:xfrm>
            <a:off x="-177646" y="3516320"/>
            <a:ext cx="1317907" cy="1704453"/>
            <a:chOff x="532850" y="1986229"/>
            <a:chExt cx="809774" cy="1047283"/>
          </a:xfrm>
        </p:grpSpPr>
        <p:sp>
          <p:nvSpPr>
            <p:cNvPr id="168" name="Google Shape;168;p4"/>
            <p:cNvSpPr/>
            <p:nvPr/>
          </p:nvSpPr>
          <p:spPr>
            <a:xfrm rot="-6881398">
              <a:off x="772180" y="2086668"/>
              <a:ext cx="491039" cy="421217"/>
            </a:xfrm>
            <a:custGeom>
              <a:avLst/>
              <a:gdLst/>
              <a:ahLst/>
              <a:cxnLst/>
              <a:rect l="l" t="t" r="r" b="b"/>
              <a:pathLst>
                <a:path w="10099" h="8663" extrusionOk="0">
                  <a:moveTo>
                    <a:pt x="2602" y="1"/>
                  </a:moveTo>
                  <a:cubicBezTo>
                    <a:pt x="2100" y="1"/>
                    <a:pt x="1695" y="108"/>
                    <a:pt x="1447" y="356"/>
                  </a:cubicBezTo>
                  <a:cubicBezTo>
                    <a:pt x="1" y="1817"/>
                    <a:pt x="2411" y="8224"/>
                    <a:pt x="4090" y="8628"/>
                  </a:cubicBezTo>
                  <a:cubicBezTo>
                    <a:pt x="4186" y="8652"/>
                    <a:pt x="4290" y="8663"/>
                    <a:pt x="4401" y="8663"/>
                  </a:cubicBezTo>
                  <a:cubicBezTo>
                    <a:pt x="6259" y="8663"/>
                    <a:pt x="10099" y="5490"/>
                    <a:pt x="9952" y="3730"/>
                  </a:cubicBezTo>
                  <a:cubicBezTo>
                    <a:pt x="9862" y="2568"/>
                    <a:pt x="5064"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6881398">
              <a:off x="762615" y="2126049"/>
              <a:ext cx="325917" cy="224441"/>
            </a:xfrm>
            <a:custGeom>
              <a:avLst/>
              <a:gdLst/>
              <a:ahLst/>
              <a:cxnLst/>
              <a:rect l="l" t="t" r="r" b="b"/>
              <a:pathLst>
                <a:path w="6703" h="4616" extrusionOk="0">
                  <a:moveTo>
                    <a:pt x="99" y="1"/>
                  </a:moveTo>
                  <a:cubicBezTo>
                    <a:pt x="63" y="1"/>
                    <a:pt x="27" y="26"/>
                    <a:pt x="16" y="60"/>
                  </a:cubicBezTo>
                  <a:cubicBezTo>
                    <a:pt x="1" y="106"/>
                    <a:pt x="16" y="169"/>
                    <a:pt x="78" y="184"/>
                  </a:cubicBezTo>
                  <a:cubicBezTo>
                    <a:pt x="3950" y="1413"/>
                    <a:pt x="6485" y="4538"/>
                    <a:pt x="6516" y="4585"/>
                  </a:cubicBezTo>
                  <a:cubicBezTo>
                    <a:pt x="6531" y="4600"/>
                    <a:pt x="6562" y="4616"/>
                    <a:pt x="6593" y="4616"/>
                  </a:cubicBezTo>
                  <a:lnTo>
                    <a:pt x="6640" y="4616"/>
                  </a:lnTo>
                  <a:cubicBezTo>
                    <a:pt x="6687" y="4585"/>
                    <a:pt x="6702" y="4522"/>
                    <a:pt x="6671" y="4476"/>
                  </a:cubicBezTo>
                  <a:cubicBezTo>
                    <a:pt x="6625" y="4445"/>
                    <a:pt x="4059" y="1257"/>
                    <a:pt x="140" y="13"/>
                  </a:cubicBezTo>
                  <a:cubicBezTo>
                    <a:pt x="127" y="4"/>
                    <a:pt x="113" y="1"/>
                    <a:pt x="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6881398">
              <a:off x="821211" y="2094390"/>
              <a:ext cx="320617" cy="277148"/>
            </a:xfrm>
            <a:custGeom>
              <a:avLst/>
              <a:gdLst/>
              <a:ahLst/>
              <a:cxnLst/>
              <a:rect l="l" t="t" r="r" b="b"/>
              <a:pathLst>
                <a:path w="6594" h="5700" extrusionOk="0">
                  <a:moveTo>
                    <a:pt x="109" y="1"/>
                  </a:moveTo>
                  <a:cubicBezTo>
                    <a:pt x="72" y="1"/>
                    <a:pt x="42" y="25"/>
                    <a:pt x="32" y="55"/>
                  </a:cubicBezTo>
                  <a:cubicBezTo>
                    <a:pt x="1" y="117"/>
                    <a:pt x="17" y="179"/>
                    <a:pt x="79" y="195"/>
                  </a:cubicBezTo>
                  <a:cubicBezTo>
                    <a:pt x="3686" y="1905"/>
                    <a:pt x="6361" y="5622"/>
                    <a:pt x="6392" y="5668"/>
                  </a:cubicBezTo>
                  <a:cubicBezTo>
                    <a:pt x="6407" y="5684"/>
                    <a:pt x="6423" y="5699"/>
                    <a:pt x="6470" y="5699"/>
                  </a:cubicBezTo>
                  <a:cubicBezTo>
                    <a:pt x="6485" y="5699"/>
                    <a:pt x="6501" y="5684"/>
                    <a:pt x="6547" y="5684"/>
                  </a:cubicBezTo>
                  <a:cubicBezTo>
                    <a:pt x="6578" y="5637"/>
                    <a:pt x="6594" y="5591"/>
                    <a:pt x="6563" y="5544"/>
                  </a:cubicBezTo>
                  <a:cubicBezTo>
                    <a:pt x="6532" y="5497"/>
                    <a:pt x="3826" y="1750"/>
                    <a:pt x="172" y="24"/>
                  </a:cubicBezTo>
                  <a:cubicBezTo>
                    <a:pt x="150" y="8"/>
                    <a:pt x="129" y="1"/>
                    <a:pt x="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6881398">
              <a:off x="890068" y="2121477"/>
              <a:ext cx="268445" cy="294263"/>
            </a:xfrm>
            <a:custGeom>
              <a:avLst/>
              <a:gdLst/>
              <a:ahLst/>
              <a:cxnLst/>
              <a:rect l="l" t="t" r="r" b="b"/>
              <a:pathLst>
                <a:path w="5521" h="6052" extrusionOk="0">
                  <a:moveTo>
                    <a:pt x="129" y="1"/>
                  </a:moveTo>
                  <a:cubicBezTo>
                    <a:pt x="97" y="1"/>
                    <a:pt x="66" y="14"/>
                    <a:pt x="47" y="33"/>
                  </a:cubicBezTo>
                  <a:cubicBezTo>
                    <a:pt x="0" y="80"/>
                    <a:pt x="32" y="142"/>
                    <a:pt x="63" y="173"/>
                  </a:cubicBezTo>
                  <a:cubicBezTo>
                    <a:pt x="2722" y="2257"/>
                    <a:pt x="5318" y="5973"/>
                    <a:pt x="5334" y="6004"/>
                  </a:cubicBezTo>
                  <a:cubicBezTo>
                    <a:pt x="5349" y="6020"/>
                    <a:pt x="5365" y="6051"/>
                    <a:pt x="5412" y="6051"/>
                  </a:cubicBezTo>
                  <a:cubicBezTo>
                    <a:pt x="5427" y="6051"/>
                    <a:pt x="5443" y="6020"/>
                    <a:pt x="5474" y="6020"/>
                  </a:cubicBezTo>
                  <a:cubicBezTo>
                    <a:pt x="5505" y="5989"/>
                    <a:pt x="5520" y="5927"/>
                    <a:pt x="5489" y="5896"/>
                  </a:cubicBezTo>
                  <a:cubicBezTo>
                    <a:pt x="5474" y="5849"/>
                    <a:pt x="2861" y="2117"/>
                    <a:pt x="187" y="18"/>
                  </a:cubicBezTo>
                  <a:cubicBezTo>
                    <a:pt x="169" y="6"/>
                    <a:pt x="14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6881398">
              <a:off x="954253" y="2147083"/>
              <a:ext cx="220065" cy="317748"/>
            </a:xfrm>
            <a:custGeom>
              <a:avLst/>
              <a:gdLst/>
              <a:ahLst/>
              <a:cxnLst/>
              <a:rect l="l" t="t" r="r" b="b"/>
              <a:pathLst>
                <a:path w="4526" h="6535" extrusionOk="0">
                  <a:moveTo>
                    <a:pt x="103" y="1"/>
                  </a:moveTo>
                  <a:cubicBezTo>
                    <a:pt x="95" y="1"/>
                    <a:pt x="86" y="2"/>
                    <a:pt x="78" y="4"/>
                  </a:cubicBezTo>
                  <a:cubicBezTo>
                    <a:pt x="47" y="35"/>
                    <a:pt x="0" y="66"/>
                    <a:pt x="16" y="128"/>
                  </a:cubicBezTo>
                  <a:cubicBezTo>
                    <a:pt x="669" y="2088"/>
                    <a:pt x="4198" y="6332"/>
                    <a:pt x="4354" y="6504"/>
                  </a:cubicBezTo>
                  <a:cubicBezTo>
                    <a:pt x="4385" y="6519"/>
                    <a:pt x="4416" y="6535"/>
                    <a:pt x="4432" y="6535"/>
                  </a:cubicBezTo>
                  <a:cubicBezTo>
                    <a:pt x="4463" y="6535"/>
                    <a:pt x="4478" y="6535"/>
                    <a:pt x="4478" y="6519"/>
                  </a:cubicBezTo>
                  <a:cubicBezTo>
                    <a:pt x="4509" y="6488"/>
                    <a:pt x="4525" y="6426"/>
                    <a:pt x="4494" y="6379"/>
                  </a:cubicBezTo>
                  <a:cubicBezTo>
                    <a:pt x="4463" y="6348"/>
                    <a:pt x="840" y="1994"/>
                    <a:pt x="202" y="66"/>
                  </a:cubicBezTo>
                  <a:cubicBezTo>
                    <a:pt x="189" y="39"/>
                    <a:pt x="152" y="1"/>
                    <a:pt x="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6881398">
              <a:off x="1023041" y="2123450"/>
              <a:ext cx="202707" cy="387181"/>
            </a:xfrm>
            <a:custGeom>
              <a:avLst/>
              <a:gdLst/>
              <a:ahLst/>
              <a:cxnLst/>
              <a:rect l="l" t="t" r="r" b="b"/>
              <a:pathLst>
                <a:path w="4169" h="7963" extrusionOk="0">
                  <a:moveTo>
                    <a:pt x="79" y="1"/>
                  </a:moveTo>
                  <a:cubicBezTo>
                    <a:pt x="48" y="32"/>
                    <a:pt x="1" y="63"/>
                    <a:pt x="1" y="125"/>
                  </a:cubicBezTo>
                  <a:cubicBezTo>
                    <a:pt x="436" y="3686"/>
                    <a:pt x="3950" y="7884"/>
                    <a:pt x="3997" y="7916"/>
                  </a:cubicBezTo>
                  <a:cubicBezTo>
                    <a:pt x="4013" y="7931"/>
                    <a:pt x="4044" y="7962"/>
                    <a:pt x="4075" y="7962"/>
                  </a:cubicBezTo>
                  <a:cubicBezTo>
                    <a:pt x="4106" y="7962"/>
                    <a:pt x="4122" y="7931"/>
                    <a:pt x="4106" y="7916"/>
                  </a:cubicBezTo>
                  <a:cubicBezTo>
                    <a:pt x="4168" y="7884"/>
                    <a:pt x="4168" y="7822"/>
                    <a:pt x="4122" y="7776"/>
                  </a:cubicBezTo>
                  <a:cubicBezTo>
                    <a:pt x="4106" y="7744"/>
                    <a:pt x="607" y="3608"/>
                    <a:pt x="203" y="79"/>
                  </a:cubicBezTo>
                  <a:cubicBezTo>
                    <a:pt x="188" y="48"/>
                    <a:pt x="141"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6881398">
              <a:off x="618095" y="2546683"/>
              <a:ext cx="389418" cy="437214"/>
            </a:xfrm>
            <a:custGeom>
              <a:avLst/>
              <a:gdLst/>
              <a:ahLst/>
              <a:cxnLst/>
              <a:rect l="l" t="t" r="r" b="b"/>
              <a:pathLst>
                <a:path w="8009" h="8992" extrusionOk="0">
                  <a:moveTo>
                    <a:pt x="112" y="0"/>
                  </a:moveTo>
                  <a:cubicBezTo>
                    <a:pt x="86" y="0"/>
                    <a:pt x="63" y="12"/>
                    <a:pt x="47" y="35"/>
                  </a:cubicBezTo>
                  <a:cubicBezTo>
                    <a:pt x="1" y="66"/>
                    <a:pt x="1" y="128"/>
                    <a:pt x="47" y="160"/>
                  </a:cubicBezTo>
                  <a:cubicBezTo>
                    <a:pt x="2442" y="2461"/>
                    <a:pt x="4899" y="5244"/>
                    <a:pt x="7822" y="8945"/>
                  </a:cubicBezTo>
                  <a:cubicBezTo>
                    <a:pt x="7838" y="8976"/>
                    <a:pt x="7884" y="8992"/>
                    <a:pt x="7900" y="8992"/>
                  </a:cubicBezTo>
                  <a:cubicBezTo>
                    <a:pt x="7915" y="8992"/>
                    <a:pt x="7931" y="8992"/>
                    <a:pt x="7962" y="8961"/>
                  </a:cubicBezTo>
                  <a:cubicBezTo>
                    <a:pt x="7993" y="8929"/>
                    <a:pt x="8009" y="8867"/>
                    <a:pt x="7978" y="8836"/>
                  </a:cubicBezTo>
                  <a:cubicBezTo>
                    <a:pt x="5039" y="5120"/>
                    <a:pt x="2566" y="2321"/>
                    <a:pt x="187" y="35"/>
                  </a:cubicBezTo>
                  <a:cubicBezTo>
                    <a:pt x="164" y="12"/>
                    <a:pt x="137" y="0"/>
                    <a:pt x="1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6881398">
              <a:off x="932342" y="2007500"/>
              <a:ext cx="64328" cy="56256"/>
            </a:xfrm>
            <a:custGeom>
              <a:avLst/>
              <a:gdLst/>
              <a:ahLst/>
              <a:cxnLst/>
              <a:rect l="l" t="t" r="r" b="b"/>
              <a:pathLst>
                <a:path w="1323" h="1157" extrusionOk="0">
                  <a:moveTo>
                    <a:pt x="659" y="0"/>
                  </a:moveTo>
                  <a:cubicBezTo>
                    <a:pt x="552" y="0"/>
                    <a:pt x="443" y="30"/>
                    <a:pt x="343" y="91"/>
                  </a:cubicBezTo>
                  <a:cubicBezTo>
                    <a:pt x="78" y="262"/>
                    <a:pt x="1" y="620"/>
                    <a:pt x="172" y="884"/>
                  </a:cubicBezTo>
                  <a:cubicBezTo>
                    <a:pt x="279" y="1061"/>
                    <a:pt x="468" y="1157"/>
                    <a:pt x="655" y="1157"/>
                  </a:cubicBezTo>
                  <a:cubicBezTo>
                    <a:pt x="764" y="1157"/>
                    <a:pt x="873" y="1124"/>
                    <a:pt x="965" y="1055"/>
                  </a:cubicBezTo>
                  <a:cubicBezTo>
                    <a:pt x="1244" y="884"/>
                    <a:pt x="1322" y="542"/>
                    <a:pt x="1151" y="262"/>
                  </a:cubicBezTo>
                  <a:cubicBezTo>
                    <a:pt x="1032" y="93"/>
                    <a:pt x="849" y="0"/>
                    <a:pt x="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6881398">
              <a:off x="1075241" y="2047755"/>
              <a:ext cx="63550" cy="55235"/>
            </a:xfrm>
            <a:custGeom>
              <a:avLst/>
              <a:gdLst/>
              <a:ahLst/>
              <a:cxnLst/>
              <a:rect l="l" t="t" r="r" b="b"/>
              <a:pathLst>
                <a:path w="1307" h="1136" extrusionOk="0">
                  <a:moveTo>
                    <a:pt x="658" y="1"/>
                  </a:moveTo>
                  <a:cubicBezTo>
                    <a:pt x="552" y="1"/>
                    <a:pt x="443" y="30"/>
                    <a:pt x="342" y="92"/>
                  </a:cubicBezTo>
                  <a:cubicBezTo>
                    <a:pt x="78" y="263"/>
                    <a:pt x="0" y="620"/>
                    <a:pt x="171" y="885"/>
                  </a:cubicBezTo>
                  <a:cubicBezTo>
                    <a:pt x="283" y="1046"/>
                    <a:pt x="473" y="1136"/>
                    <a:pt x="665" y="1136"/>
                  </a:cubicBezTo>
                  <a:cubicBezTo>
                    <a:pt x="768" y="1136"/>
                    <a:pt x="872" y="1110"/>
                    <a:pt x="964" y="1056"/>
                  </a:cubicBezTo>
                  <a:cubicBezTo>
                    <a:pt x="1244" y="885"/>
                    <a:pt x="1306" y="543"/>
                    <a:pt x="1135" y="263"/>
                  </a:cubicBezTo>
                  <a:cubicBezTo>
                    <a:pt x="1026" y="93"/>
                    <a:pt x="846"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6881398">
              <a:off x="1016721" y="2007084"/>
              <a:ext cx="49984" cy="43517"/>
            </a:xfrm>
            <a:custGeom>
              <a:avLst/>
              <a:gdLst/>
              <a:ahLst/>
              <a:cxnLst/>
              <a:rect l="l" t="t" r="r" b="b"/>
              <a:pathLst>
                <a:path w="1028" h="895" extrusionOk="0">
                  <a:moveTo>
                    <a:pt x="519" y="1"/>
                  </a:moveTo>
                  <a:cubicBezTo>
                    <a:pt x="433" y="1"/>
                    <a:pt x="345" y="25"/>
                    <a:pt x="265" y="76"/>
                  </a:cubicBezTo>
                  <a:cubicBezTo>
                    <a:pt x="63" y="201"/>
                    <a:pt x="1" y="481"/>
                    <a:pt x="141" y="698"/>
                  </a:cubicBezTo>
                  <a:cubicBezTo>
                    <a:pt x="221" y="819"/>
                    <a:pt x="367" y="894"/>
                    <a:pt x="519" y="894"/>
                  </a:cubicBezTo>
                  <a:cubicBezTo>
                    <a:pt x="601" y="894"/>
                    <a:pt x="686" y="872"/>
                    <a:pt x="763" y="823"/>
                  </a:cubicBezTo>
                  <a:cubicBezTo>
                    <a:pt x="965" y="698"/>
                    <a:pt x="1027" y="418"/>
                    <a:pt x="887" y="201"/>
                  </a:cubicBezTo>
                  <a:cubicBezTo>
                    <a:pt x="808" y="73"/>
                    <a:pt x="667"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6881398">
              <a:off x="1141579" y="2112001"/>
              <a:ext cx="49935" cy="43469"/>
            </a:xfrm>
            <a:custGeom>
              <a:avLst/>
              <a:gdLst/>
              <a:ahLst/>
              <a:cxnLst/>
              <a:rect l="l" t="t" r="r" b="b"/>
              <a:pathLst>
                <a:path w="1027" h="894" extrusionOk="0">
                  <a:moveTo>
                    <a:pt x="515" y="0"/>
                  </a:moveTo>
                  <a:cubicBezTo>
                    <a:pt x="430" y="0"/>
                    <a:pt x="344" y="24"/>
                    <a:pt x="265" y="75"/>
                  </a:cubicBezTo>
                  <a:cubicBezTo>
                    <a:pt x="63" y="215"/>
                    <a:pt x="1" y="479"/>
                    <a:pt x="141" y="697"/>
                  </a:cubicBezTo>
                  <a:cubicBezTo>
                    <a:pt x="221" y="828"/>
                    <a:pt x="368" y="894"/>
                    <a:pt x="520" y="894"/>
                  </a:cubicBezTo>
                  <a:cubicBezTo>
                    <a:pt x="603" y="894"/>
                    <a:pt x="686" y="875"/>
                    <a:pt x="763" y="837"/>
                  </a:cubicBezTo>
                  <a:cubicBezTo>
                    <a:pt x="965" y="697"/>
                    <a:pt x="1027" y="432"/>
                    <a:pt x="887" y="215"/>
                  </a:cubicBezTo>
                  <a:cubicBezTo>
                    <a:pt x="807" y="76"/>
                    <a:pt x="665" y="0"/>
                    <a:pt x="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6881398">
              <a:off x="1235589" y="2121301"/>
              <a:ext cx="41621" cy="36272"/>
            </a:xfrm>
            <a:custGeom>
              <a:avLst/>
              <a:gdLst/>
              <a:ahLst/>
              <a:cxnLst/>
              <a:rect l="l" t="t" r="r" b="b"/>
              <a:pathLst>
                <a:path w="856" h="746" extrusionOk="0">
                  <a:moveTo>
                    <a:pt x="430" y="0"/>
                  </a:moveTo>
                  <a:cubicBezTo>
                    <a:pt x="363" y="0"/>
                    <a:pt x="296" y="21"/>
                    <a:pt x="234" y="66"/>
                  </a:cubicBezTo>
                  <a:cubicBezTo>
                    <a:pt x="47" y="175"/>
                    <a:pt x="1" y="392"/>
                    <a:pt x="109" y="563"/>
                  </a:cubicBezTo>
                  <a:cubicBezTo>
                    <a:pt x="190" y="683"/>
                    <a:pt x="302" y="746"/>
                    <a:pt x="421" y="746"/>
                  </a:cubicBezTo>
                  <a:cubicBezTo>
                    <a:pt x="488" y="746"/>
                    <a:pt x="556" y="726"/>
                    <a:pt x="623" y="688"/>
                  </a:cubicBezTo>
                  <a:cubicBezTo>
                    <a:pt x="794" y="563"/>
                    <a:pt x="856" y="361"/>
                    <a:pt x="731" y="175"/>
                  </a:cubicBezTo>
                  <a:cubicBezTo>
                    <a:pt x="662" y="65"/>
                    <a:pt x="548" y="0"/>
                    <a:pt x="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6881398">
              <a:off x="850084" y="2376114"/>
              <a:ext cx="182237" cy="152675"/>
            </a:xfrm>
            <a:custGeom>
              <a:avLst/>
              <a:gdLst/>
              <a:ahLst/>
              <a:cxnLst/>
              <a:rect l="l" t="t" r="r" b="b"/>
              <a:pathLst>
                <a:path w="3748" h="3140" extrusionOk="0">
                  <a:moveTo>
                    <a:pt x="1693" y="1"/>
                  </a:moveTo>
                  <a:cubicBezTo>
                    <a:pt x="1193" y="1"/>
                    <a:pt x="787" y="106"/>
                    <a:pt x="529" y="357"/>
                  </a:cubicBezTo>
                  <a:cubicBezTo>
                    <a:pt x="32" y="854"/>
                    <a:pt x="1" y="1927"/>
                    <a:pt x="203" y="3140"/>
                  </a:cubicBezTo>
                  <a:cubicBezTo>
                    <a:pt x="2209" y="3016"/>
                    <a:pt x="3281" y="1367"/>
                    <a:pt x="3748" y="372"/>
                  </a:cubicBezTo>
                  <a:cubicBezTo>
                    <a:pt x="2993" y="146"/>
                    <a:pt x="2278" y="1"/>
                    <a:pt x="1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4"/>
          <p:cNvGrpSpPr/>
          <p:nvPr/>
        </p:nvGrpSpPr>
        <p:grpSpPr>
          <a:xfrm rot="1592410" flipH="1">
            <a:off x="-536765" y="3743588"/>
            <a:ext cx="1368631" cy="1489881"/>
            <a:chOff x="148710" y="1989329"/>
            <a:chExt cx="738573" cy="810894"/>
          </a:xfrm>
        </p:grpSpPr>
        <p:sp>
          <p:nvSpPr>
            <p:cNvPr id="182" name="Google Shape;182;p4"/>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8"/>
        <p:cNvGrpSpPr/>
        <p:nvPr/>
      </p:nvGrpSpPr>
      <p:grpSpPr>
        <a:xfrm>
          <a:off x="0" y="0"/>
          <a:ext cx="0" cy="0"/>
          <a:chOff x="0" y="0"/>
          <a:chExt cx="0" cy="0"/>
        </a:xfrm>
      </p:grpSpPr>
      <p:sp>
        <p:nvSpPr>
          <p:cNvPr id="189" name="Google Shape;189;p5"/>
          <p:cNvSpPr txBox="1">
            <a:spLocks noGrp="1"/>
          </p:cNvSpPr>
          <p:nvPr>
            <p:ph type="subTitle" idx="1"/>
          </p:nvPr>
        </p:nvSpPr>
        <p:spPr>
          <a:xfrm>
            <a:off x="3711124" y="1259325"/>
            <a:ext cx="36156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5"/>
          <p:cNvSpPr txBox="1">
            <a:spLocks noGrp="1"/>
          </p:cNvSpPr>
          <p:nvPr>
            <p:ph type="subTitle" idx="2"/>
          </p:nvPr>
        </p:nvSpPr>
        <p:spPr>
          <a:xfrm>
            <a:off x="3711124" y="2933050"/>
            <a:ext cx="3615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100">
                <a:latin typeface="Rammetto One"/>
                <a:ea typeface="Rammetto One"/>
                <a:cs typeface="Rammetto One"/>
                <a:sym typeface="Rammetto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5"/>
          <p:cNvSpPr txBox="1">
            <a:spLocks noGrp="1"/>
          </p:cNvSpPr>
          <p:nvPr>
            <p:ph type="subTitle" idx="3"/>
          </p:nvPr>
        </p:nvSpPr>
        <p:spPr>
          <a:xfrm>
            <a:off x="3711125" y="2008950"/>
            <a:ext cx="3292800" cy="8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5"/>
          <p:cNvSpPr txBox="1">
            <a:spLocks noGrp="1"/>
          </p:cNvSpPr>
          <p:nvPr>
            <p:ph type="subTitle" idx="4"/>
          </p:nvPr>
        </p:nvSpPr>
        <p:spPr>
          <a:xfrm>
            <a:off x="3711125" y="3682675"/>
            <a:ext cx="3292800" cy="81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5"/>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4" name="Google Shape;194;p5"/>
          <p:cNvGrpSpPr/>
          <p:nvPr/>
        </p:nvGrpSpPr>
        <p:grpSpPr>
          <a:xfrm flipH="1">
            <a:off x="159275" y="115300"/>
            <a:ext cx="8904675" cy="4880000"/>
            <a:chOff x="159275" y="115300"/>
            <a:chExt cx="8904675" cy="4880000"/>
          </a:xfrm>
        </p:grpSpPr>
        <p:sp>
          <p:nvSpPr>
            <p:cNvPr id="195" name="Google Shape;195;p5"/>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5"/>
          <p:cNvSpPr/>
          <p:nvPr/>
        </p:nvSpPr>
        <p:spPr>
          <a:xfrm rot="878184">
            <a:off x="-211991" y="3787257"/>
            <a:ext cx="504221" cy="504221"/>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rot="-271196" flipH="1">
            <a:off x="7272291" y="3821256"/>
            <a:ext cx="1510674" cy="1812602"/>
            <a:chOff x="1102399" y="2209785"/>
            <a:chExt cx="920017" cy="1103894"/>
          </a:xfrm>
        </p:grpSpPr>
        <p:sp>
          <p:nvSpPr>
            <p:cNvPr id="217" name="Google Shape;217;p5"/>
            <p:cNvSpPr/>
            <p:nvPr/>
          </p:nvSpPr>
          <p:spPr>
            <a:xfrm rot="-6881398">
              <a:off x="1125051" y="2519759"/>
              <a:ext cx="471103" cy="351784"/>
            </a:xfrm>
            <a:custGeom>
              <a:avLst/>
              <a:gdLst/>
              <a:ahLst/>
              <a:cxnLst/>
              <a:rect l="l" t="t" r="r" b="b"/>
              <a:pathLst>
                <a:path w="9689" h="7235" extrusionOk="0">
                  <a:moveTo>
                    <a:pt x="4847" y="1"/>
                  </a:moveTo>
                  <a:cubicBezTo>
                    <a:pt x="4367" y="1"/>
                    <a:pt x="3884" y="57"/>
                    <a:pt x="3422" y="171"/>
                  </a:cubicBezTo>
                  <a:cubicBezTo>
                    <a:pt x="1089" y="777"/>
                    <a:pt x="1" y="2861"/>
                    <a:pt x="545" y="4976"/>
                  </a:cubicBezTo>
                  <a:cubicBezTo>
                    <a:pt x="952" y="6557"/>
                    <a:pt x="2403" y="7234"/>
                    <a:pt x="4085" y="7234"/>
                  </a:cubicBezTo>
                  <a:cubicBezTo>
                    <a:pt x="4651" y="7234"/>
                    <a:pt x="5244" y="7157"/>
                    <a:pt x="5832" y="7012"/>
                  </a:cubicBezTo>
                  <a:cubicBezTo>
                    <a:pt x="8164" y="6406"/>
                    <a:pt x="9688" y="4742"/>
                    <a:pt x="9144" y="2612"/>
                  </a:cubicBezTo>
                  <a:cubicBezTo>
                    <a:pt x="8707" y="917"/>
                    <a:pt x="6792" y="1"/>
                    <a:pt x="4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6881398">
              <a:off x="1310635" y="2884687"/>
              <a:ext cx="319839" cy="48428"/>
            </a:xfrm>
            <a:custGeom>
              <a:avLst/>
              <a:gdLst/>
              <a:ahLst/>
              <a:cxnLst/>
              <a:rect l="l" t="t" r="r" b="b"/>
              <a:pathLst>
                <a:path w="6578" h="996" extrusionOk="0">
                  <a:moveTo>
                    <a:pt x="6454" y="1"/>
                  </a:moveTo>
                  <a:lnTo>
                    <a:pt x="78" y="794"/>
                  </a:lnTo>
                  <a:cubicBezTo>
                    <a:pt x="47" y="809"/>
                    <a:pt x="1" y="856"/>
                    <a:pt x="1" y="918"/>
                  </a:cubicBezTo>
                  <a:cubicBezTo>
                    <a:pt x="1" y="949"/>
                    <a:pt x="63" y="996"/>
                    <a:pt x="109" y="996"/>
                  </a:cubicBezTo>
                  <a:lnTo>
                    <a:pt x="6500" y="187"/>
                  </a:lnTo>
                  <a:cubicBezTo>
                    <a:pt x="6531" y="172"/>
                    <a:pt x="6578" y="141"/>
                    <a:pt x="6578" y="79"/>
                  </a:cubicBezTo>
                  <a:cubicBezTo>
                    <a:pt x="6562" y="32"/>
                    <a:pt x="6516" y="1"/>
                    <a:pt x="6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6881398">
              <a:off x="1427293" y="2321624"/>
              <a:ext cx="542870" cy="462935"/>
            </a:xfrm>
            <a:custGeom>
              <a:avLst/>
              <a:gdLst/>
              <a:ahLst/>
              <a:cxnLst/>
              <a:rect l="l" t="t" r="r" b="b"/>
              <a:pathLst>
                <a:path w="11165" h="9521" extrusionOk="0">
                  <a:moveTo>
                    <a:pt x="4512" y="0"/>
                  </a:moveTo>
                  <a:cubicBezTo>
                    <a:pt x="3499" y="0"/>
                    <a:pt x="2534" y="362"/>
                    <a:pt x="1773" y="1157"/>
                  </a:cubicBezTo>
                  <a:cubicBezTo>
                    <a:pt x="0" y="3007"/>
                    <a:pt x="218" y="6055"/>
                    <a:pt x="2239" y="7998"/>
                  </a:cubicBezTo>
                  <a:cubicBezTo>
                    <a:pt x="3292" y="9010"/>
                    <a:pt x="4711" y="9521"/>
                    <a:pt x="6078" y="9521"/>
                  </a:cubicBezTo>
                  <a:cubicBezTo>
                    <a:pt x="7336" y="9521"/>
                    <a:pt x="8550" y="9088"/>
                    <a:pt x="9392" y="8216"/>
                  </a:cubicBezTo>
                  <a:cubicBezTo>
                    <a:pt x="11165" y="6366"/>
                    <a:pt x="10465" y="3691"/>
                    <a:pt x="8443" y="1748"/>
                  </a:cubicBezTo>
                  <a:cubicBezTo>
                    <a:pt x="7290" y="639"/>
                    <a:pt x="5859" y="0"/>
                    <a:pt x="4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6881398">
              <a:off x="1303200" y="2647351"/>
              <a:ext cx="583713" cy="565917"/>
            </a:xfrm>
            <a:custGeom>
              <a:avLst/>
              <a:gdLst/>
              <a:ahLst/>
              <a:cxnLst/>
              <a:rect l="l" t="t" r="r" b="b"/>
              <a:pathLst>
                <a:path w="12005" h="11639" extrusionOk="0">
                  <a:moveTo>
                    <a:pt x="112" y="0"/>
                  </a:moveTo>
                  <a:cubicBezTo>
                    <a:pt x="86" y="0"/>
                    <a:pt x="63" y="8"/>
                    <a:pt x="47" y="23"/>
                  </a:cubicBezTo>
                  <a:cubicBezTo>
                    <a:pt x="1" y="70"/>
                    <a:pt x="1" y="132"/>
                    <a:pt x="47" y="163"/>
                  </a:cubicBezTo>
                  <a:lnTo>
                    <a:pt x="11818" y="11608"/>
                  </a:lnTo>
                  <a:cubicBezTo>
                    <a:pt x="11818" y="11639"/>
                    <a:pt x="11865" y="11639"/>
                    <a:pt x="11881" y="11639"/>
                  </a:cubicBezTo>
                  <a:cubicBezTo>
                    <a:pt x="11912" y="11639"/>
                    <a:pt x="11943" y="11639"/>
                    <a:pt x="11958" y="11608"/>
                  </a:cubicBezTo>
                  <a:cubicBezTo>
                    <a:pt x="12005" y="11576"/>
                    <a:pt x="12005" y="11514"/>
                    <a:pt x="11958" y="11483"/>
                  </a:cubicBezTo>
                  <a:lnTo>
                    <a:pt x="187" y="23"/>
                  </a:lnTo>
                  <a:cubicBezTo>
                    <a:pt x="164" y="8"/>
                    <a:pt x="137"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rot="-1677355">
            <a:off x="8378514" y="3368158"/>
            <a:ext cx="1142073" cy="1976857"/>
            <a:chOff x="8645010" y="3707893"/>
            <a:chExt cx="739700" cy="1280375"/>
          </a:xfrm>
        </p:grpSpPr>
        <p:sp>
          <p:nvSpPr>
            <p:cNvPr id="222" name="Google Shape;222;p5"/>
            <p:cNvSpPr/>
            <p:nvPr/>
          </p:nvSpPr>
          <p:spPr>
            <a:xfrm>
              <a:off x="8708357" y="4486554"/>
              <a:ext cx="198496" cy="501714"/>
            </a:xfrm>
            <a:custGeom>
              <a:avLst/>
              <a:gdLst/>
              <a:ahLst/>
              <a:cxnLst/>
              <a:rect l="l" t="t" r="r" b="b"/>
              <a:pathLst>
                <a:path w="2629" h="6645" extrusionOk="0">
                  <a:moveTo>
                    <a:pt x="2495" y="1"/>
                  </a:moveTo>
                  <a:cubicBezTo>
                    <a:pt x="2455" y="1"/>
                    <a:pt x="2422" y="30"/>
                    <a:pt x="2411" y="52"/>
                  </a:cubicBezTo>
                  <a:cubicBezTo>
                    <a:pt x="1462" y="2120"/>
                    <a:pt x="638" y="4297"/>
                    <a:pt x="16" y="6520"/>
                  </a:cubicBezTo>
                  <a:cubicBezTo>
                    <a:pt x="1" y="6582"/>
                    <a:pt x="16" y="6629"/>
                    <a:pt x="78" y="6645"/>
                  </a:cubicBezTo>
                  <a:lnTo>
                    <a:pt x="94" y="6645"/>
                  </a:lnTo>
                  <a:cubicBezTo>
                    <a:pt x="141" y="6645"/>
                    <a:pt x="172" y="6614"/>
                    <a:pt x="187" y="6614"/>
                  </a:cubicBezTo>
                  <a:cubicBezTo>
                    <a:pt x="809" y="4374"/>
                    <a:pt x="1618" y="2213"/>
                    <a:pt x="2582" y="161"/>
                  </a:cubicBezTo>
                  <a:cubicBezTo>
                    <a:pt x="2629" y="98"/>
                    <a:pt x="2597" y="36"/>
                    <a:pt x="2551" y="21"/>
                  </a:cubicBezTo>
                  <a:cubicBezTo>
                    <a:pt x="2532" y="6"/>
                    <a:pt x="251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8785822" y="3863655"/>
              <a:ext cx="576537" cy="650681"/>
            </a:xfrm>
            <a:custGeom>
              <a:avLst/>
              <a:gdLst/>
              <a:ahLst/>
              <a:cxnLst/>
              <a:rect l="l" t="t" r="r" b="b"/>
              <a:pathLst>
                <a:path w="7636" h="8618" extrusionOk="0">
                  <a:moveTo>
                    <a:pt x="4757" y="0"/>
                  </a:moveTo>
                  <a:cubicBezTo>
                    <a:pt x="3523" y="0"/>
                    <a:pt x="2177" y="1121"/>
                    <a:pt x="1229" y="2688"/>
                  </a:cubicBezTo>
                  <a:cubicBezTo>
                    <a:pt x="1" y="4679"/>
                    <a:pt x="16" y="7478"/>
                    <a:pt x="1463" y="8348"/>
                  </a:cubicBezTo>
                  <a:cubicBezTo>
                    <a:pt x="1765" y="8533"/>
                    <a:pt x="2107" y="8617"/>
                    <a:pt x="2469" y="8617"/>
                  </a:cubicBezTo>
                  <a:cubicBezTo>
                    <a:pt x="3818" y="8617"/>
                    <a:pt x="5451" y="7442"/>
                    <a:pt x="6407" y="5860"/>
                  </a:cubicBezTo>
                  <a:cubicBezTo>
                    <a:pt x="7636" y="3855"/>
                    <a:pt x="7169" y="1133"/>
                    <a:pt x="5754" y="278"/>
                  </a:cubicBezTo>
                  <a:cubicBezTo>
                    <a:pt x="5438" y="88"/>
                    <a:pt x="5102" y="0"/>
                    <a:pt x="4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9057029" y="3707893"/>
              <a:ext cx="327681" cy="235492"/>
            </a:xfrm>
            <a:custGeom>
              <a:avLst/>
              <a:gdLst/>
              <a:ahLst/>
              <a:cxnLst/>
              <a:rect l="l" t="t" r="r" b="b"/>
              <a:pathLst>
                <a:path w="4340" h="3119" extrusionOk="0">
                  <a:moveTo>
                    <a:pt x="2322" y="0"/>
                  </a:moveTo>
                  <a:cubicBezTo>
                    <a:pt x="1679" y="0"/>
                    <a:pt x="1665" y="1455"/>
                    <a:pt x="1665" y="1455"/>
                  </a:cubicBezTo>
                  <a:cubicBezTo>
                    <a:pt x="1665" y="1455"/>
                    <a:pt x="1249" y="502"/>
                    <a:pt x="765" y="502"/>
                  </a:cubicBezTo>
                  <a:cubicBezTo>
                    <a:pt x="703" y="502"/>
                    <a:pt x="640" y="518"/>
                    <a:pt x="576" y="553"/>
                  </a:cubicBezTo>
                  <a:cubicBezTo>
                    <a:pt x="1" y="864"/>
                    <a:pt x="1214" y="2263"/>
                    <a:pt x="1214" y="2263"/>
                  </a:cubicBezTo>
                  <a:cubicBezTo>
                    <a:pt x="1509" y="2668"/>
                    <a:pt x="2224" y="3088"/>
                    <a:pt x="2598" y="3119"/>
                  </a:cubicBezTo>
                  <a:cubicBezTo>
                    <a:pt x="2598" y="3119"/>
                    <a:pt x="4339" y="3056"/>
                    <a:pt x="4199" y="2574"/>
                  </a:cubicBezTo>
                  <a:cubicBezTo>
                    <a:pt x="4146" y="2370"/>
                    <a:pt x="3934" y="2311"/>
                    <a:pt x="3706" y="2311"/>
                  </a:cubicBezTo>
                  <a:cubicBezTo>
                    <a:pt x="3399" y="2311"/>
                    <a:pt x="3064" y="2419"/>
                    <a:pt x="3064" y="2419"/>
                  </a:cubicBezTo>
                  <a:cubicBezTo>
                    <a:pt x="3064" y="2419"/>
                    <a:pt x="4013" y="1781"/>
                    <a:pt x="3702" y="1346"/>
                  </a:cubicBezTo>
                  <a:cubicBezTo>
                    <a:pt x="3646" y="1274"/>
                    <a:pt x="3574" y="1244"/>
                    <a:pt x="3492" y="1244"/>
                  </a:cubicBezTo>
                  <a:cubicBezTo>
                    <a:pt x="3113" y="1244"/>
                    <a:pt x="2535" y="1875"/>
                    <a:pt x="2535" y="1875"/>
                  </a:cubicBezTo>
                  <a:cubicBezTo>
                    <a:pt x="2535" y="1875"/>
                    <a:pt x="3157" y="149"/>
                    <a:pt x="2411" y="9"/>
                  </a:cubicBezTo>
                  <a:cubicBezTo>
                    <a:pt x="2380" y="3"/>
                    <a:pt x="2350" y="0"/>
                    <a:pt x="2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8815193" y="3877246"/>
              <a:ext cx="359316" cy="541655"/>
            </a:xfrm>
            <a:custGeom>
              <a:avLst/>
              <a:gdLst/>
              <a:ahLst/>
              <a:cxnLst/>
              <a:rect l="l" t="t" r="r" b="b"/>
              <a:pathLst>
                <a:path w="4759" h="7174" extrusionOk="0">
                  <a:moveTo>
                    <a:pt x="4668" y="1"/>
                  </a:moveTo>
                  <a:cubicBezTo>
                    <a:pt x="4661" y="1"/>
                    <a:pt x="4655" y="2"/>
                    <a:pt x="4650" y="5"/>
                  </a:cubicBezTo>
                  <a:cubicBezTo>
                    <a:pt x="4634" y="5"/>
                    <a:pt x="2318" y="627"/>
                    <a:pt x="1229" y="2913"/>
                  </a:cubicBezTo>
                  <a:cubicBezTo>
                    <a:pt x="1" y="5509"/>
                    <a:pt x="405" y="7064"/>
                    <a:pt x="436" y="7111"/>
                  </a:cubicBezTo>
                  <a:cubicBezTo>
                    <a:pt x="452" y="7158"/>
                    <a:pt x="467" y="7173"/>
                    <a:pt x="514" y="7173"/>
                  </a:cubicBezTo>
                  <a:cubicBezTo>
                    <a:pt x="560" y="7158"/>
                    <a:pt x="607" y="7111"/>
                    <a:pt x="560" y="7095"/>
                  </a:cubicBezTo>
                  <a:cubicBezTo>
                    <a:pt x="560" y="7080"/>
                    <a:pt x="156" y="5525"/>
                    <a:pt x="1369" y="2990"/>
                  </a:cubicBezTo>
                  <a:cubicBezTo>
                    <a:pt x="2411" y="782"/>
                    <a:pt x="4665" y="160"/>
                    <a:pt x="4681" y="160"/>
                  </a:cubicBezTo>
                  <a:cubicBezTo>
                    <a:pt x="4728" y="145"/>
                    <a:pt x="4759" y="98"/>
                    <a:pt x="4743" y="67"/>
                  </a:cubicBezTo>
                  <a:cubicBezTo>
                    <a:pt x="4730" y="29"/>
                    <a:pt x="4697" y="1"/>
                    <a:pt x="4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9014822" y="3920584"/>
              <a:ext cx="280643" cy="574574"/>
            </a:xfrm>
            <a:custGeom>
              <a:avLst/>
              <a:gdLst/>
              <a:ahLst/>
              <a:cxnLst/>
              <a:rect l="l" t="t" r="r" b="b"/>
              <a:pathLst>
                <a:path w="3717" h="7610" extrusionOk="0">
                  <a:moveTo>
                    <a:pt x="2986" y="0"/>
                  </a:moveTo>
                  <a:cubicBezTo>
                    <a:pt x="2977" y="0"/>
                    <a:pt x="2966" y="2"/>
                    <a:pt x="2954" y="6"/>
                  </a:cubicBezTo>
                  <a:cubicBezTo>
                    <a:pt x="2923" y="37"/>
                    <a:pt x="2892" y="68"/>
                    <a:pt x="2923" y="115"/>
                  </a:cubicBezTo>
                  <a:cubicBezTo>
                    <a:pt x="2923" y="131"/>
                    <a:pt x="3561" y="2152"/>
                    <a:pt x="2861" y="4002"/>
                  </a:cubicBezTo>
                  <a:cubicBezTo>
                    <a:pt x="2177" y="5868"/>
                    <a:pt x="62" y="7470"/>
                    <a:pt x="47" y="7501"/>
                  </a:cubicBezTo>
                  <a:cubicBezTo>
                    <a:pt x="0" y="7517"/>
                    <a:pt x="0" y="7548"/>
                    <a:pt x="16" y="7594"/>
                  </a:cubicBezTo>
                  <a:cubicBezTo>
                    <a:pt x="31" y="7594"/>
                    <a:pt x="62" y="7610"/>
                    <a:pt x="78" y="7610"/>
                  </a:cubicBezTo>
                  <a:cubicBezTo>
                    <a:pt x="93" y="7610"/>
                    <a:pt x="124" y="7610"/>
                    <a:pt x="124" y="7594"/>
                  </a:cubicBezTo>
                  <a:cubicBezTo>
                    <a:pt x="140" y="7579"/>
                    <a:pt x="2270" y="5915"/>
                    <a:pt x="3001" y="4034"/>
                  </a:cubicBezTo>
                  <a:cubicBezTo>
                    <a:pt x="3716" y="2137"/>
                    <a:pt x="3048" y="68"/>
                    <a:pt x="3048" y="53"/>
                  </a:cubicBezTo>
                  <a:cubicBezTo>
                    <a:pt x="3036" y="18"/>
                    <a:pt x="3016" y="0"/>
                    <a:pt x="2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873934" y="3895895"/>
              <a:ext cx="334627" cy="567628"/>
            </a:xfrm>
            <a:custGeom>
              <a:avLst/>
              <a:gdLst/>
              <a:ahLst/>
              <a:cxnLst/>
              <a:rect l="l" t="t" r="r" b="b"/>
              <a:pathLst>
                <a:path w="4432" h="7518" extrusionOk="0">
                  <a:moveTo>
                    <a:pt x="4353" y="0"/>
                  </a:moveTo>
                  <a:cubicBezTo>
                    <a:pt x="4342" y="0"/>
                    <a:pt x="4332" y="2"/>
                    <a:pt x="4323" y="7"/>
                  </a:cubicBezTo>
                  <a:cubicBezTo>
                    <a:pt x="4292" y="22"/>
                    <a:pt x="2426" y="1111"/>
                    <a:pt x="1368" y="2930"/>
                  </a:cubicBezTo>
                  <a:cubicBezTo>
                    <a:pt x="467" y="4423"/>
                    <a:pt x="296" y="5511"/>
                    <a:pt x="140" y="6553"/>
                  </a:cubicBezTo>
                  <a:cubicBezTo>
                    <a:pt x="93" y="6848"/>
                    <a:pt x="62" y="7144"/>
                    <a:pt x="0" y="7408"/>
                  </a:cubicBezTo>
                  <a:cubicBezTo>
                    <a:pt x="0" y="7470"/>
                    <a:pt x="16" y="7517"/>
                    <a:pt x="78" y="7517"/>
                  </a:cubicBezTo>
                  <a:cubicBezTo>
                    <a:pt x="93" y="7517"/>
                    <a:pt x="140" y="7486"/>
                    <a:pt x="140" y="7439"/>
                  </a:cubicBezTo>
                  <a:cubicBezTo>
                    <a:pt x="202" y="7144"/>
                    <a:pt x="233" y="6864"/>
                    <a:pt x="280" y="6584"/>
                  </a:cubicBezTo>
                  <a:cubicBezTo>
                    <a:pt x="436" y="5527"/>
                    <a:pt x="607" y="4454"/>
                    <a:pt x="1477" y="2977"/>
                  </a:cubicBezTo>
                  <a:cubicBezTo>
                    <a:pt x="2550" y="1235"/>
                    <a:pt x="4369" y="147"/>
                    <a:pt x="4401" y="131"/>
                  </a:cubicBezTo>
                  <a:cubicBezTo>
                    <a:pt x="4416" y="100"/>
                    <a:pt x="4432" y="69"/>
                    <a:pt x="4416" y="22"/>
                  </a:cubicBezTo>
                  <a:cubicBezTo>
                    <a:pt x="4405" y="11"/>
                    <a:pt x="4379" y="0"/>
                    <a:pt x="4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8956081" y="3908127"/>
              <a:ext cx="265391" cy="580010"/>
            </a:xfrm>
            <a:custGeom>
              <a:avLst/>
              <a:gdLst/>
              <a:ahLst/>
              <a:cxnLst/>
              <a:rect l="l" t="t" r="r" b="b"/>
              <a:pathLst>
                <a:path w="3515" h="7682" extrusionOk="0">
                  <a:moveTo>
                    <a:pt x="3453" y="0"/>
                  </a:moveTo>
                  <a:cubicBezTo>
                    <a:pt x="3421" y="0"/>
                    <a:pt x="3375" y="16"/>
                    <a:pt x="3375" y="62"/>
                  </a:cubicBezTo>
                  <a:cubicBezTo>
                    <a:pt x="3375" y="78"/>
                    <a:pt x="3064" y="2068"/>
                    <a:pt x="2162" y="3965"/>
                  </a:cubicBezTo>
                  <a:cubicBezTo>
                    <a:pt x="965" y="6453"/>
                    <a:pt x="32" y="7542"/>
                    <a:pt x="32" y="7557"/>
                  </a:cubicBezTo>
                  <a:cubicBezTo>
                    <a:pt x="1" y="7588"/>
                    <a:pt x="1" y="7635"/>
                    <a:pt x="32" y="7666"/>
                  </a:cubicBezTo>
                  <a:cubicBezTo>
                    <a:pt x="32" y="7682"/>
                    <a:pt x="63" y="7682"/>
                    <a:pt x="78" y="7682"/>
                  </a:cubicBezTo>
                  <a:cubicBezTo>
                    <a:pt x="94" y="7682"/>
                    <a:pt x="125" y="7666"/>
                    <a:pt x="141" y="7666"/>
                  </a:cubicBezTo>
                  <a:cubicBezTo>
                    <a:pt x="141" y="7635"/>
                    <a:pt x="1073" y="6546"/>
                    <a:pt x="2271" y="4027"/>
                  </a:cubicBezTo>
                  <a:cubicBezTo>
                    <a:pt x="3188" y="2099"/>
                    <a:pt x="3515" y="94"/>
                    <a:pt x="3515" y="78"/>
                  </a:cubicBezTo>
                  <a:cubicBezTo>
                    <a:pt x="3515" y="47"/>
                    <a:pt x="3499" y="0"/>
                    <a:pt x="3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931467" y="3878001"/>
              <a:ext cx="293554" cy="621914"/>
            </a:xfrm>
            <a:custGeom>
              <a:avLst/>
              <a:gdLst/>
              <a:ahLst/>
              <a:cxnLst/>
              <a:rect l="l" t="t" r="r" b="b"/>
              <a:pathLst>
                <a:path w="3888" h="8237" extrusionOk="0">
                  <a:moveTo>
                    <a:pt x="3797" y="0"/>
                  </a:moveTo>
                  <a:cubicBezTo>
                    <a:pt x="3776" y="0"/>
                    <a:pt x="3757" y="8"/>
                    <a:pt x="3747" y="26"/>
                  </a:cubicBezTo>
                  <a:cubicBezTo>
                    <a:pt x="3732" y="57"/>
                    <a:pt x="1866" y="2872"/>
                    <a:pt x="1104" y="4566"/>
                  </a:cubicBezTo>
                  <a:cubicBezTo>
                    <a:pt x="109" y="6759"/>
                    <a:pt x="0" y="8143"/>
                    <a:pt x="0" y="8158"/>
                  </a:cubicBezTo>
                  <a:cubicBezTo>
                    <a:pt x="0" y="8189"/>
                    <a:pt x="31" y="8236"/>
                    <a:pt x="78" y="8236"/>
                  </a:cubicBezTo>
                  <a:cubicBezTo>
                    <a:pt x="109" y="8236"/>
                    <a:pt x="140" y="8221"/>
                    <a:pt x="140" y="8158"/>
                  </a:cubicBezTo>
                  <a:cubicBezTo>
                    <a:pt x="140" y="8143"/>
                    <a:pt x="249" y="6774"/>
                    <a:pt x="1228" y="4613"/>
                  </a:cubicBezTo>
                  <a:cubicBezTo>
                    <a:pt x="2006" y="2949"/>
                    <a:pt x="3841" y="135"/>
                    <a:pt x="3872" y="104"/>
                  </a:cubicBezTo>
                  <a:cubicBezTo>
                    <a:pt x="3887" y="73"/>
                    <a:pt x="3887" y="26"/>
                    <a:pt x="3841" y="10"/>
                  </a:cubicBezTo>
                  <a:cubicBezTo>
                    <a:pt x="3828" y="4"/>
                    <a:pt x="3812" y="0"/>
                    <a:pt x="3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722476" y="4325657"/>
              <a:ext cx="173807" cy="167163"/>
            </a:xfrm>
            <a:custGeom>
              <a:avLst/>
              <a:gdLst/>
              <a:ahLst/>
              <a:cxnLst/>
              <a:rect l="l" t="t" r="r" b="b"/>
              <a:pathLst>
                <a:path w="2302" h="2214" extrusionOk="0">
                  <a:moveTo>
                    <a:pt x="1053" y="1"/>
                  </a:moveTo>
                  <a:cubicBezTo>
                    <a:pt x="1029" y="1"/>
                    <a:pt x="1005" y="3"/>
                    <a:pt x="980" y="6"/>
                  </a:cubicBezTo>
                  <a:cubicBezTo>
                    <a:pt x="0" y="161"/>
                    <a:pt x="1135" y="1918"/>
                    <a:pt x="2302" y="2214"/>
                  </a:cubicBezTo>
                  <a:cubicBezTo>
                    <a:pt x="2302" y="2214"/>
                    <a:pt x="1948" y="1"/>
                    <a:pt x="1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8896208" y="4458467"/>
              <a:ext cx="199478" cy="83732"/>
            </a:xfrm>
            <a:custGeom>
              <a:avLst/>
              <a:gdLst/>
              <a:ahLst/>
              <a:cxnLst/>
              <a:rect l="l" t="t" r="r" b="b"/>
              <a:pathLst>
                <a:path w="2642" h="1109" extrusionOk="0">
                  <a:moveTo>
                    <a:pt x="1617" y="0"/>
                  </a:moveTo>
                  <a:cubicBezTo>
                    <a:pt x="873" y="0"/>
                    <a:pt x="1" y="455"/>
                    <a:pt x="1" y="455"/>
                  </a:cubicBezTo>
                  <a:cubicBezTo>
                    <a:pt x="389" y="859"/>
                    <a:pt x="1042" y="1077"/>
                    <a:pt x="1618" y="1108"/>
                  </a:cubicBezTo>
                  <a:cubicBezTo>
                    <a:pt x="1628" y="1108"/>
                    <a:pt x="1638" y="1108"/>
                    <a:pt x="1648" y="1108"/>
                  </a:cubicBezTo>
                  <a:cubicBezTo>
                    <a:pt x="2282" y="1108"/>
                    <a:pt x="2641" y="637"/>
                    <a:pt x="2473" y="393"/>
                  </a:cubicBezTo>
                  <a:cubicBezTo>
                    <a:pt x="2284" y="100"/>
                    <a:pt x="1965"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8645010" y="4535932"/>
              <a:ext cx="153346" cy="238663"/>
            </a:xfrm>
            <a:custGeom>
              <a:avLst/>
              <a:gdLst/>
              <a:ahLst/>
              <a:cxnLst/>
              <a:rect l="l" t="t" r="r" b="b"/>
              <a:pathLst>
                <a:path w="2031" h="3161" extrusionOk="0">
                  <a:moveTo>
                    <a:pt x="792" y="1"/>
                  </a:moveTo>
                  <a:cubicBezTo>
                    <a:pt x="776" y="1"/>
                    <a:pt x="761" y="2"/>
                    <a:pt x="746" y="4"/>
                  </a:cubicBezTo>
                  <a:cubicBezTo>
                    <a:pt x="0" y="129"/>
                    <a:pt x="109" y="1077"/>
                    <a:pt x="529" y="1839"/>
                  </a:cubicBezTo>
                  <a:cubicBezTo>
                    <a:pt x="933" y="2616"/>
                    <a:pt x="1773" y="3161"/>
                    <a:pt x="1773" y="3161"/>
                  </a:cubicBezTo>
                  <a:cubicBezTo>
                    <a:pt x="2031" y="1810"/>
                    <a:pt x="1400" y="1"/>
                    <a:pt x="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810512" y="4585311"/>
              <a:ext cx="180904" cy="100871"/>
            </a:xfrm>
            <a:custGeom>
              <a:avLst/>
              <a:gdLst/>
              <a:ahLst/>
              <a:cxnLst/>
              <a:rect l="l" t="t" r="r" b="b"/>
              <a:pathLst>
                <a:path w="2396" h="1336" extrusionOk="0">
                  <a:moveTo>
                    <a:pt x="1812" y="1"/>
                  </a:moveTo>
                  <a:cubicBezTo>
                    <a:pt x="1530" y="1"/>
                    <a:pt x="1176" y="149"/>
                    <a:pt x="918" y="345"/>
                  </a:cubicBezTo>
                  <a:cubicBezTo>
                    <a:pt x="420" y="734"/>
                    <a:pt x="0" y="1294"/>
                    <a:pt x="0" y="1294"/>
                  </a:cubicBezTo>
                  <a:cubicBezTo>
                    <a:pt x="106" y="1320"/>
                    <a:pt x="258" y="1336"/>
                    <a:pt x="431" y="1336"/>
                  </a:cubicBezTo>
                  <a:cubicBezTo>
                    <a:pt x="767" y="1336"/>
                    <a:pt x="1180" y="1277"/>
                    <a:pt x="1478" y="1123"/>
                  </a:cubicBezTo>
                  <a:cubicBezTo>
                    <a:pt x="2084" y="812"/>
                    <a:pt x="2395" y="376"/>
                    <a:pt x="2162" y="128"/>
                  </a:cubicBezTo>
                  <a:cubicBezTo>
                    <a:pt x="2078" y="39"/>
                    <a:pt x="1954"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5"/>
          <p:cNvSpPr/>
          <p:nvPr/>
        </p:nvSpPr>
        <p:spPr>
          <a:xfrm rot="-2050574" flipH="1">
            <a:off x="8090305" y="3694932"/>
            <a:ext cx="261874" cy="214809"/>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3057361" flipH="1">
            <a:off x="7737333" y="3689842"/>
            <a:ext cx="261875" cy="214810"/>
          </a:xfrm>
          <a:custGeom>
            <a:avLst/>
            <a:gdLst/>
            <a:ahLst/>
            <a:cxnLst/>
            <a:rect l="l" t="t" r="r" b="b"/>
            <a:pathLst>
              <a:path w="5386" h="4418" extrusionOk="0">
                <a:moveTo>
                  <a:pt x="4101" y="1"/>
                </a:moveTo>
                <a:cubicBezTo>
                  <a:pt x="4042" y="1"/>
                  <a:pt x="3981" y="10"/>
                  <a:pt x="3916" y="29"/>
                </a:cubicBezTo>
                <a:cubicBezTo>
                  <a:pt x="2688" y="371"/>
                  <a:pt x="3217" y="2050"/>
                  <a:pt x="3217" y="2050"/>
                </a:cubicBezTo>
                <a:cubicBezTo>
                  <a:pt x="3027" y="1951"/>
                  <a:pt x="2116" y="1658"/>
                  <a:pt x="1318" y="1658"/>
                </a:cubicBezTo>
                <a:cubicBezTo>
                  <a:pt x="616" y="1658"/>
                  <a:pt x="1" y="1885"/>
                  <a:pt x="45" y="2672"/>
                </a:cubicBezTo>
                <a:cubicBezTo>
                  <a:pt x="163" y="4294"/>
                  <a:pt x="3616" y="4417"/>
                  <a:pt x="4661" y="4417"/>
                </a:cubicBezTo>
                <a:cubicBezTo>
                  <a:pt x="4848" y="4417"/>
                  <a:pt x="4958" y="4413"/>
                  <a:pt x="4958" y="4413"/>
                </a:cubicBezTo>
                <a:cubicBezTo>
                  <a:pt x="5385" y="2911"/>
                  <a:pt x="5157" y="1"/>
                  <a:pt x="4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5"/>
          <p:cNvGrpSpPr/>
          <p:nvPr/>
        </p:nvGrpSpPr>
        <p:grpSpPr>
          <a:xfrm rot="9005219">
            <a:off x="-604927" y="-455838"/>
            <a:ext cx="1436019" cy="1576743"/>
            <a:chOff x="148710" y="1989329"/>
            <a:chExt cx="738573" cy="810894"/>
          </a:xfrm>
        </p:grpSpPr>
        <p:sp>
          <p:nvSpPr>
            <p:cNvPr id="237" name="Google Shape;237;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5"/>
          <p:cNvGrpSpPr/>
          <p:nvPr/>
        </p:nvGrpSpPr>
        <p:grpSpPr>
          <a:xfrm rot="7837681">
            <a:off x="-503578" y="-571717"/>
            <a:ext cx="1752444" cy="1924103"/>
            <a:chOff x="148710" y="1989329"/>
            <a:chExt cx="738573" cy="810894"/>
          </a:xfrm>
        </p:grpSpPr>
        <p:sp>
          <p:nvSpPr>
            <p:cNvPr id="244" name="Google Shape;244;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5"/>
          <p:cNvGrpSpPr/>
          <p:nvPr/>
        </p:nvGrpSpPr>
        <p:grpSpPr>
          <a:xfrm rot="6934597">
            <a:off x="-419982" y="-907509"/>
            <a:ext cx="1436028" cy="1576862"/>
            <a:chOff x="148710" y="1989329"/>
            <a:chExt cx="738573" cy="810894"/>
          </a:xfrm>
        </p:grpSpPr>
        <p:sp>
          <p:nvSpPr>
            <p:cNvPr id="251" name="Google Shape;251;p5"/>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7"/>
        <p:cNvGrpSpPr/>
        <p:nvPr/>
      </p:nvGrpSpPr>
      <p:grpSpPr>
        <a:xfrm>
          <a:off x="0" y="0"/>
          <a:ext cx="0" cy="0"/>
          <a:chOff x="0" y="0"/>
          <a:chExt cx="0" cy="0"/>
        </a:xfrm>
      </p:grpSpPr>
      <p:sp>
        <p:nvSpPr>
          <p:cNvPr id="258" name="Google Shape;258;p6"/>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9" name="Google Shape;259;p6"/>
          <p:cNvGrpSpPr/>
          <p:nvPr/>
        </p:nvGrpSpPr>
        <p:grpSpPr>
          <a:xfrm>
            <a:off x="159275" y="297750"/>
            <a:ext cx="8843275" cy="4845750"/>
            <a:chOff x="159275" y="297750"/>
            <a:chExt cx="8843275" cy="4845750"/>
          </a:xfrm>
        </p:grpSpPr>
        <p:sp>
          <p:nvSpPr>
            <p:cNvPr id="260" name="Google Shape;260;p6"/>
            <p:cNvSpPr/>
            <p:nvPr/>
          </p:nvSpPr>
          <p:spPr>
            <a:xfrm rot="10800000" flipH="1">
              <a:off x="342225" y="1847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rot="10800000" flipH="1">
              <a:off x="192575" y="3274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10800000" flipH="1">
              <a:off x="159275" y="632838"/>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flipH="1">
              <a:off x="15149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flipH="1">
              <a:off x="2391925" y="468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rot="10800000" flipH="1">
              <a:off x="2906975" y="3643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10800000" flipH="1">
              <a:off x="6414875" y="2977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rot="10800000" flipH="1">
              <a:off x="7535450" y="3310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rot="10800000" flipH="1">
              <a:off x="8621225" y="1234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rot="10800000" flipH="1">
              <a:off x="8969250" y="1743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10800000" flipH="1">
              <a:off x="8654525" y="22241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rot="10800000" flipH="1">
              <a:off x="8828825" y="3759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10800000" flipH="1">
              <a:off x="8654525" y="4060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10800000" flipH="1">
              <a:off x="6657250" y="5005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10800000" flipH="1">
              <a:off x="7686125" y="47169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10800000" flipH="1">
              <a:off x="5528500" y="511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10800000" flipH="1">
              <a:off x="4754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rot="10800000" flipH="1">
              <a:off x="1380250" y="47502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rot="10800000" flipH="1">
              <a:off x="2591300" y="50391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0800000" flipH="1">
              <a:off x="3228650" y="4650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6"/>
          <p:cNvGrpSpPr/>
          <p:nvPr/>
        </p:nvGrpSpPr>
        <p:grpSpPr>
          <a:xfrm rot="1162271" flipH="1">
            <a:off x="-601124" y="3802088"/>
            <a:ext cx="1752428" cy="1924128"/>
            <a:chOff x="148710" y="1989329"/>
            <a:chExt cx="738573" cy="810894"/>
          </a:xfrm>
        </p:grpSpPr>
        <p:sp>
          <p:nvSpPr>
            <p:cNvPr id="281" name="Google Shape;281;p6"/>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6"/>
          <p:cNvGrpSpPr/>
          <p:nvPr/>
        </p:nvGrpSpPr>
        <p:grpSpPr>
          <a:xfrm rot="2065394" flipH="1">
            <a:off x="-335168" y="4282658"/>
            <a:ext cx="1435988" cy="1576870"/>
            <a:chOff x="148710" y="1989329"/>
            <a:chExt cx="738573" cy="810894"/>
          </a:xfrm>
        </p:grpSpPr>
        <p:sp>
          <p:nvSpPr>
            <p:cNvPr id="288" name="Google Shape;288;p6"/>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6"/>
          <p:cNvGrpSpPr/>
          <p:nvPr/>
        </p:nvGrpSpPr>
        <p:grpSpPr>
          <a:xfrm rot="10592735">
            <a:off x="7887074" y="-352871"/>
            <a:ext cx="1700175" cy="1775746"/>
            <a:chOff x="-758395" y="3378621"/>
            <a:chExt cx="1907696" cy="1992490"/>
          </a:xfrm>
        </p:grpSpPr>
        <p:sp>
          <p:nvSpPr>
            <p:cNvPr id="295" name="Google Shape;295;p6"/>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2129609" flipH="1">
              <a:off x="-27483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1"/>
        <p:cNvGrpSpPr/>
        <p:nvPr/>
      </p:nvGrpSpPr>
      <p:grpSpPr>
        <a:xfrm>
          <a:off x="0" y="0"/>
          <a:ext cx="0" cy="0"/>
          <a:chOff x="0" y="0"/>
          <a:chExt cx="0" cy="0"/>
        </a:xfrm>
      </p:grpSpPr>
      <p:sp>
        <p:nvSpPr>
          <p:cNvPr id="302" name="Google Shape;302;p7"/>
          <p:cNvSpPr txBox="1">
            <a:spLocks noGrp="1"/>
          </p:cNvSpPr>
          <p:nvPr>
            <p:ph type="title"/>
          </p:nvPr>
        </p:nvSpPr>
        <p:spPr>
          <a:xfrm>
            <a:off x="720000" y="535000"/>
            <a:ext cx="4242600" cy="1206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3" name="Google Shape;303;p7"/>
          <p:cNvSpPr txBox="1">
            <a:spLocks noGrp="1"/>
          </p:cNvSpPr>
          <p:nvPr>
            <p:ph type="body" idx="1"/>
          </p:nvPr>
        </p:nvSpPr>
        <p:spPr>
          <a:xfrm>
            <a:off x="720000" y="1779925"/>
            <a:ext cx="4242600" cy="2112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grpSp>
        <p:nvGrpSpPr>
          <p:cNvPr id="304" name="Google Shape;304;p7"/>
          <p:cNvGrpSpPr/>
          <p:nvPr/>
        </p:nvGrpSpPr>
        <p:grpSpPr>
          <a:xfrm rot="10800000">
            <a:off x="159275" y="115300"/>
            <a:ext cx="8904675" cy="4880000"/>
            <a:chOff x="159275" y="115300"/>
            <a:chExt cx="8904675" cy="4880000"/>
          </a:xfrm>
        </p:grpSpPr>
        <p:sp>
          <p:nvSpPr>
            <p:cNvPr id="305" name="Google Shape;305;p7"/>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7"/>
          <p:cNvGrpSpPr/>
          <p:nvPr/>
        </p:nvGrpSpPr>
        <p:grpSpPr>
          <a:xfrm rot="10800000" flipH="1">
            <a:off x="10" y="3752456"/>
            <a:ext cx="1905611" cy="1391036"/>
            <a:chOff x="831275" y="1657300"/>
            <a:chExt cx="840550" cy="613575"/>
          </a:xfrm>
        </p:grpSpPr>
        <p:sp>
          <p:nvSpPr>
            <p:cNvPr id="326" name="Google Shape;326;p7"/>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7"/>
          <p:cNvSpPr/>
          <p:nvPr/>
        </p:nvSpPr>
        <p:spPr>
          <a:xfrm rot="878241">
            <a:off x="8706520" y="253961"/>
            <a:ext cx="648229" cy="648254"/>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5"/>
        <p:cNvGrpSpPr/>
        <p:nvPr/>
      </p:nvGrpSpPr>
      <p:grpSpPr>
        <a:xfrm>
          <a:off x="0" y="0"/>
          <a:ext cx="0" cy="0"/>
          <a:chOff x="0" y="0"/>
          <a:chExt cx="0" cy="0"/>
        </a:xfrm>
      </p:grpSpPr>
      <p:sp>
        <p:nvSpPr>
          <p:cNvPr id="406" name="Google Shape;406;p9"/>
          <p:cNvSpPr txBox="1">
            <a:spLocks noGrp="1"/>
          </p:cNvSpPr>
          <p:nvPr>
            <p:ph type="title"/>
          </p:nvPr>
        </p:nvSpPr>
        <p:spPr>
          <a:xfrm>
            <a:off x="1692475" y="2834000"/>
            <a:ext cx="5759100" cy="7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7" name="Google Shape;407;p9"/>
          <p:cNvSpPr txBox="1">
            <a:spLocks noGrp="1"/>
          </p:cNvSpPr>
          <p:nvPr>
            <p:ph type="subTitle" idx="1"/>
          </p:nvPr>
        </p:nvSpPr>
        <p:spPr>
          <a:xfrm>
            <a:off x="2241475" y="3663600"/>
            <a:ext cx="4661100" cy="6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08" name="Google Shape;408;p9"/>
          <p:cNvGrpSpPr/>
          <p:nvPr/>
        </p:nvGrpSpPr>
        <p:grpSpPr>
          <a:xfrm rot="10800000" flipH="1">
            <a:off x="159275" y="115300"/>
            <a:ext cx="8904675" cy="4880000"/>
            <a:chOff x="159275" y="115300"/>
            <a:chExt cx="8904675" cy="4880000"/>
          </a:xfrm>
        </p:grpSpPr>
        <p:sp>
          <p:nvSpPr>
            <p:cNvPr id="409" name="Google Shape;409;p9"/>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10800000">
            <a:off x="7238385" y="3752456"/>
            <a:ext cx="1905611" cy="1391036"/>
            <a:chOff x="831275" y="1657300"/>
            <a:chExt cx="840550" cy="613575"/>
          </a:xfrm>
        </p:grpSpPr>
        <p:sp>
          <p:nvSpPr>
            <p:cNvPr id="430" name="Google Shape;430;p9"/>
            <p:cNvSpPr/>
            <p:nvPr/>
          </p:nvSpPr>
          <p:spPr>
            <a:xfrm>
              <a:off x="1183125" y="1865250"/>
              <a:ext cx="166925" cy="126600"/>
            </a:xfrm>
            <a:custGeom>
              <a:avLst/>
              <a:gdLst/>
              <a:ahLst/>
              <a:cxnLst/>
              <a:rect l="l" t="t" r="r" b="b"/>
              <a:pathLst>
                <a:path w="6677" h="5064" extrusionOk="0">
                  <a:moveTo>
                    <a:pt x="1589" y="1"/>
                  </a:moveTo>
                  <a:lnTo>
                    <a:pt x="0" y="3112"/>
                  </a:lnTo>
                  <a:cubicBezTo>
                    <a:pt x="536" y="4041"/>
                    <a:pt x="2403" y="5064"/>
                    <a:pt x="3907" y="5064"/>
                  </a:cubicBezTo>
                  <a:cubicBezTo>
                    <a:pt x="4803" y="5064"/>
                    <a:pt x="5569" y="4701"/>
                    <a:pt x="5848" y="3739"/>
                  </a:cubicBezTo>
                  <a:cubicBezTo>
                    <a:pt x="6676" y="869"/>
                    <a:pt x="1589"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1183775" y="1865250"/>
              <a:ext cx="127200" cy="126775"/>
            </a:xfrm>
            <a:custGeom>
              <a:avLst/>
              <a:gdLst/>
              <a:ahLst/>
              <a:cxnLst/>
              <a:rect l="l" t="t" r="r" b="b"/>
              <a:pathLst>
                <a:path w="5088" h="5071" extrusionOk="0">
                  <a:moveTo>
                    <a:pt x="1576" y="1"/>
                  </a:moveTo>
                  <a:lnTo>
                    <a:pt x="1" y="3112"/>
                  </a:lnTo>
                  <a:cubicBezTo>
                    <a:pt x="525" y="4047"/>
                    <a:pt x="2380" y="5070"/>
                    <a:pt x="3882" y="5070"/>
                  </a:cubicBezTo>
                  <a:cubicBezTo>
                    <a:pt x="4330" y="5070"/>
                    <a:pt x="4747" y="4979"/>
                    <a:pt x="5088" y="4767"/>
                  </a:cubicBezTo>
                  <a:cubicBezTo>
                    <a:pt x="2618" y="3739"/>
                    <a:pt x="2311" y="1282"/>
                    <a:pt x="2337" y="161"/>
                  </a:cubicBezTo>
                  <a:cubicBezTo>
                    <a:pt x="1883" y="41"/>
                    <a:pt x="1576" y="1"/>
                    <a:pt x="1576"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220825" y="1864525"/>
              <a:ext cx="115875" cy="123600"/>
            </a:xfrm>
            <a:custGeom>
              <a:avLst/>
              <a:gdLst/>
              <a:ahLst/>
              <a:cxnLst/>
              <a:rect l="l" t="t" r="r" b="b"/>
              <a:pathLst>
                <a:path w="4635" h="4944" extrusionOk="0">
                  <a:moveTo>
                    <a:pt x="3259" y="2834"/>
                  </a:moveTo>
                  <a:cubicBezTo>
                    <a:pt x="3326" y="2834"/>
                    <a:pt x="3392" y="2847"/>
                    <a:pt x="3432" y="2847"/>
                  </a:cubicBezTo>
                  <a:cubicBezTo>
                    <a:pt x="3766" y="2914"/>
                    <a:pt x="4207" y="3167"/>
                    <a:pt x="4287" y="3528"/>
                  </a:cubicBezTo>
                  <a:cubicBezTo>
                    <a:pt x="4260" y="3541"/>
                    <a:pt x="4207" y="3581"/>
                    <a:pt x="4153" y="3595"/>
                  </a:cubicBezTo>
                  <a:cubicBezTo>
                    <a:pt x="4077" y="3620"/>
                    <a:pt x="3988" y="3632"/>
                    <a:pt x="3893" y="3632"/>
                  </a:cubicBezTo>
                  <a:cubicBezTo>
                    <a:pt x="3589" y="3632"/>
                    <a:pt x="3225" y="3511"/>
                    <a:pt x="3032" y="3328"/>
                  </a:cubicBezTo>
                  <a:cubicBezTo>
                    <a:pt x="2925" y="3234"/>
                    <a:pt x="2885" y="3127"/>
                    <a:pt x="2898" y="3034"/>
                  </a:cubicBezTo>
                  <a:cubicBezTo>
                    <a:pt x="2938" y="2874"/>
                    <a:pt x="3085" y="2834"/>
                    <a:pt x="3259" y="2834"/>
                  </a:cubicBezTo>
                  <a:close/>
                  <a:moveTo>
                    <a:pt x="69" y="0"/>
                  </a:moveTo>
                  <a:cubicBezTo>
                    <a:pt x="44" y="0"/>
                    <a:pt x="14" y="33"/>
                    <a:pt x="14" y="56"/>
                  </a:cubicBezTo>
                  <a:cubicBezTo>
                    <a:pt x="1" y="96"/>
                    <a:pt x="28" y="123"/>
                    <a:pt x="68" y="123"/>
                  </a:cubicBezTo>
                  <a:cubicBezTo>
                    <a:pt x="81" y="123"/>
                    <a:pt x="1323" y="243"/>
                    <a:pt x="2618" y="964"/>
                  </a:cubicBezTo>
                  <a:cubicBezTo>
                    <a:pt x="3820" y="1632"/>
                    <a:pt x="4474" y="2540"/>
                    <a:pt x="4340" y="3381"/>
                  </a:cubicBezTo>
                  <a:cubicBezTo>
                    <a:pt x="4193" y="3061"/>
                    <a:pt x="3820" y="2807"/>
                    <a:pt x="3459" y="2740"/>
                  </a:cubicBezTo>
                  <a:cubicBezTo>
                    <a:pt x="3389" y="2727"/>
                    <a:pt x="3322" y="2721"/>
                    <a:pt x="3260" y="2721"/>
                  </a:cubicBezTo>
                  <a:cubicBezTo>
                    <a:pt x="3003" y="2721"/>
                    <a:pt x="2824" y="2830"/>
                    <a:pt x="2791" y="3034"/>
                  </a:cubicBezTo>
                  <a:cubicBezTo>
                    <a:pt x="2751" y="3181"/>
                    <a:pt x="2818" y="3314"/>
                    <a:pt x="2952" y="3448"/>
                  </a:cubicBezTo>
                  <a:cubicBezTo>
                    <a:pt x="3164" y="3640"/>
                    <a:pt x="3560" y="3771"/>
                    <a:pt x="3897" y="3771"/>
                  </a:cubicBezTo>
                  <a:cubicBezTo>
                    <a:pt x="4004" y="3771"/>
                    <a:pt x="4106" y="3757"/>
                    <a:pt x="4193" y="3728"/>
                  </a:cubicBezTo>
                  <a:lnTo>
                    <a:pt x="4287" y="3675"/>
                  </a:lnTo>
                  <a:lnTo>
                    <a:pt x="4287" y="3675"/>
                  </a:lnTo>
                  <a:cubicBezTo>
                    <a:pt x="4274" y="3702"/>
                    <a:pt x="4274" y="3728"/>
                    <a:pt x="4274" y="3742"/>
                  </a:cubicBezTo>
                  <a:cubicBezTo>
                    <a:pt x="4207" y="4169"/>
                    <a:pt x="3980" y="4476"/>
                    <a:pt x="3673" y="4663"/>
                  </a:cubicBezTo>
                  <a:cubicBezTo>
                    <a:pt x="3486" y="4763"/>
                    <a:pt x="3275" y="4813"/>
                    <a:pt x="3045" y="4813"/>
                  </a:cubicBezTo>
                  <a:cubicBezTo>
                    <a:pt x="2815" y="4813"/>
                    <a:pt x="2564" y="4763"/>
                    <a:pt x="2297" y="4663"/>
                  </a:cubicBezTo>
                  <a:cubicBezTo>
                    <a:pt x="2291" y="4660"/>
                    <a:pt x="2283" y="4658"/>
                    <a:pt x="2275" y="4658"/>
                  </a:cubicBezTo>
                  <a:cubicBezTo>
                    <a:pt x="2252" y="4658"/>
                    <a:pt x="2227" y="4673"/>
                    <a:pt x="2217" y="4703"/>
                  </a:cubicBezTo>
                  <a:cubicBezTo>
                    <a:pt x="2204" y="4730"/>
                    <a:pt x="2217" y="4770"/>
                    <a:pt x="2257" y="4783"/>
                  </a:cubicBezTo>
                  <a:cubicBezTo>
                    <a:pt x="2538" y="4903"/>
                    <a:pt x="2805" y="4943"/>
                    <a:pt x="3058" y="4943"/>
                  </a:cubicBezTo>
                  <a:cubicBezTo>
                    <a:pt x="3299" y="4943"/>
                    <a:pt x="3539" y="4903"/>
                    <a:pt x="3726" y="4810"/>
                  </a:cubicBezTo>
                  <a:cubicBezTo>
                    <a:pt x="4073" y="4609"/>
                    <a:pt x="4300" y="4249"/>
                    <a:pt x="4394" y="3795"/>
                  </a:cubicBezTo>
                  <a:cubicBezTo>
                    <a:pt x="4394" y="3728"/>
                    <a:pt x="4407" y="3661"/>
                    <a:pt x="4394" y="3595"/>
                  </a:cubicBezTo>
                  <a:cubicBezTo>
                    <a:pt x="4420" y="3568"/>
                    <a:pt x="4434" y="3528"/>
                    <a:pt x="4434" y="3501"/>
                  </a:cubicBezTo>
                  <a:cubicBezTo>
                    <a:pt x="4634" y="2580"/>
                    <a:pt x="3966" y="1579"/>
                    <a:pt x="2685" y="858"/>
                  </a:cubicBezTo>
                  <a:cubicBezTo>
                    <a:pt x="1363" y="123"/>
                    <a:pt x="94" y="3"/>
                    <a:pt x="81" y="3"/>
                  </a:cubicBezTo>
                  <a:cubicBezTo>
                    <a:pt x="77" y="1"/>
                    <a:pt x="73" y="0"/>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975475" y="1657625"/>
              <a:ext cx="180950" cy="221675"/>
            </a:xfrm>
            <a:custGeom>
              <a:avLst/>
              <a:gdLst/>
              <a:ahLst/>
              <a:cxnLst/>
              <a:rect l="l" t="t" r="r" b="b"/>
              <a:pathLst>
                <a:path w="7238" h="8867" extrusionOk="0">
                  <a:moveTo>
                    <a:pt x="1" y="1"/>
                  </a:moveTo>
                  <a:cubicBezTo>
                    <a:pt x="548" y="1710"/>
                    <a:pt x="2458" y="6516"/>
                    <a:pt x="7144" y="8866"/>
                  </a:cubicBezTo>
                  <a:lnTo>
                    <a:pt x="7171" y="8866"/>
                  </a:lnTo>
                  <a:cubicBezTo>
                    <a:pt x="7198" y="8866"/>
                    <a:pt x="7211" y="8853"/>
                    <a:pt x="7224" y="8840"/>
                  </a:cubicBezTo>
                  <a:cubicBezTo>
                    <a:pt x="7238" y="8800"/>
                    <a:pt x="7238" y="8773"/>
                    <a:pt x="7198" y="8773"/>
                  </a:cubicBezTo>
                  <a:cubicBezTo>
                    <a:pt x="2591" y="6450"/>
                    <a:pt x="682" y="1736"/>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1139025" y="1858525"/>
              <a:ext cx="87500" cy="84675"/>
            </a:xfrm>
            <a:custGeom>
              <a:avLst/>
              <a:gdLst/>
              <a:ahLst/>
              <a:cxnLst/>
              <a:rect l="l" t="t" r="r" b="b"/>
              <a:pathLst>
                <a:path w="3500" h="3387" extrusionOk="0">
                  <a:moveTo>
                    <a:pt x="2361" y="1"/>
                  </a:moveTo>
                  <a:cubicBezTo>
                    <a:pt x="1504" y="1"/>
                    <a:pt x="390" y="255"/>
                    <a:pt x="229" y="670"/>
                  </a:cubicBezTo>
                  <a:cubicBezTo>
                    <a:pt x="1" y="1278"/>
                    <a:pt x="1190" y="3387"/>
                    <a:pt x="1689" y="3387"/>
                  </a:cubicBezTo>
                  <a:cubicBezTo>
                    <a:pt x="1716" y="3387"/>
                    <a:pt x="1741" y="3381"/>
                    <a:pt x="1764" y="3367"/>
                  </a:cubicBezTo>
                  <a:cubicBezTo>
                    <a:pt x="3126" y="2713"/>
                    <a:pt x="3500" y="550"/>
                    <a:pt x="3353" y="270"/>
                  </a:cubicBezTo>
                  <a:cubicBezTo>
                    <a:pt x="3260" y="85"/>
                    <a:pt x="2853" y="1"/>
                    <a:pt x="2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1139000" y="1865250"/>
              <a:ext cx="87525" cy="78250"/>
            </a:xfrm>
            <a:custGeom>
              <a:avLst/>
              <a:gdLst/>
              <a:ahLst/>
              <a:cxnLst/>
              <a:rect l="l" t="t" r="r" b="b"/>
              <a:pathLst>
                <a:path w="3501" h="3130" extrusionOk="0">
                  <a:moveTo>
                    <a:pt x="3354" y="1"/>
                  </a:moveTo>
                  <a:cubicBezTo>
                    <a:pt x="2669" y="508"/>
                    <a:pt x="1993" y="652"/>
                    <a:pt x="1446" y="652"/>
                  </a:cubicBezTo>
                  <a:cubicBezTo>
                    <a:pt x="726" y="652"/>
                    <a:pt x="230" y="401"/>
                    <a:pt x="230" y="401"/>
                  </a:cubicBezTo>
                  <a:lnTo>
                    <a:pt x="230" y="401"/>
                  </a:lnTo>
                  <a:cubicBezTo>
                    <a:pt x="1" y="1011"/>
                    <a:pt x="1197" y="3129"/>
                    <a:pt x="1717" y="3129"/>
                  </a:cubicBezTo>
                  <a:cubicBezTo>
                    <a:pt x="1744" y="3129"/>
                    <a:pt x="1769" y="3124"/>
                    <a:pt x="1792" y="3112"/>
                  </a:cubicBezTo>
                  <a:cubicBezTo>
                    <a:pt x="3127" y="2444"/>
                    <a:pt x="3501" y="294"/>
                    <a:pt x="335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1234850" y="1657300"/>
              <a:ext cx="435650" cy="230000"/>
            </a:xfrm>
            <a:custGeom>
              <a:avLst/>
              <a:gdLst/>
              <a:ahLst/>
              <a:cxnLst/>
              <a:rect l="l" t="t" r="r" b="b"/>
              <a:pathLst>
                <a:path w="17426" h="9200" extrusionOk="0">
                  <a:moveTo>
                    <a:pt x="1" y="0"/>
                  </a:moveTo>
                  <a:lnTo>
                    <a:pt x="1" y="14"/>
                  </a:lnTo>
                  <a:lnTo>
                    <a:pt x="3" y="14"/>
                  </a:lnTo>
                  <a:cubicBezTo>
                    <a:pt x="1" y="5"/>
                    <a:pt x="1" y="0"/>
                    <a:pt x="1" y="0"/>
                  </a:cubicBezTo>
                  <a:close/>
                  <a:moveTo>
                    <a:pt x="3" y="14"/>
                  </a:moveTo>
                  <a:cubicBezTo>
                    <a:pt x="55" y="300"/>
                    <a:pt x="983" y="5106"/>
                    <a:pt x="4701" y="6142"/>
                  </a:cubicBezTo>
                  <a:cubicBezTo>
                    <a:pt x="5668" y="6413"/>
                    <a:pt x="6511" y="6500"/>
                    <a:pt x="7277" y="6500"/>
                  </a:cubicBezTo>
                  <a:cubicBezTo>
                    <a:pt x="8638" y="6500"/>
                    <a:pt x="9752" y="6225"/>
                    <a:pt x="10883" y="6225"/>
                  </a:cubicBezTo>
                  <a:cubicBezTo>
                    <a:pt x="11248" y="6225"/>
                    <a:pt x="11614" y="6254"/>
                    <a:pt x="11991" y="6329"/>
                  </a:cubicBezTo>
                  <a:cubicBezTo>
                    <a:pt x="13967" y="6716"/>
                    <a:pt x="17412" y="9200"/>
                    <a:pt x="17412" y="9200"/>
                  </a:cubicBezTo>
                  <a:cubicBezTo>
                    <a:pt x="17412" y="9200"/>
                    <a:pt x="16464" y="6650"/>
                    <a:pt x="17025" y="4460"/>
                  </a:cubicBezTo>
                  <a:cubicBezTo>
                    <a:pt x="17252" y="3619"/>
                    <a:pt x="17425" y="2604"/>
                    <a:pt x="17345" y="1776"/>
                  </a:cubicBezTo>
                  <a:cubicBezTo>
                    <a:pt x="17278" y="1042"/>
                    <a:pt x="16985" y="441"/>
                    <a:pt x="16677" y="1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1502900" y="1688700"/>
              <a:ext cx="167600" cy="27375"/>
            </a:xfrm>
            <a:custGeom>
              <a:avLst/>
              <a:gdLst/>
              <a:ahLst/>
              <a:cxnLst/>
              <a:rect l="l" t="t" r="r" b="b"/>
              <a:pathLst>
                <a:path w="6704" h="1095" extrusionOk="0">
                  <a:moveTo>
                    <a:pt x="3013" y="0"/>
                  </a:moveTo>
                  <a:cubicBezTo>
                    <a:pt x="1375" y="0"/>
                    <a:pt x="64" y="438"/>
                    <a:pt x="40" y="453"/>
                  </a:cubicBezTo>
                  <a:cubicBezTo>
                    <a:pt x="14" y="467"/>
                    <a:pt x="0" y="493"/>
                    <a:pt x="14" y="533"/>
                  </a:cubicBezTo>
                  <a:cubicBezTo>
                    <a:pt x="23" y="552"/>
                    <a:pt x="46" y="571"/>
                    <a:pt x="68" y="571"/>
                  </a:cubicBezTo>
                  <a:cubicBezTo>
                    <a:pt x="77" y="571"/>
                    <a:pt x="86" y="568"/>
                    <a:pt x="94" y="560"/>
                  </a:cubicBezTo>
                  <a:cubicBezTo>
                    <a:pt x="117" y="552"/>
                    <a:pt x="1419" y="120"/>
                    <a:pt x="3036" y="120"/>
                  </a:cubicBezTo>
                  <a:cubicBezTo>
                    <a:pt x="4183" y="120"/>
                    <a:pt x="5490" y="338"/>
                    <a:pt x="6610" y="1081"/>
                  </a:cubicBezTo>
                  <a:cubicBezTo>
                    <a:pt x="6623" y="1094"/>
                    <a:pt x="6623" y="1094"/>
                    <a:pt x="6636" y="1094"/>
                  </a:cubicBezTo>
                  <a:cubicBezTo>
                    <a:pt x="6663" y="1094"/>
                    <a:pt x="6690" y="1081"/>
                    <a:pt x="6690" y="1068"/>
                  </a:cubicBezTo>
                  <a:cubicBezTo>
                    <a:pt x="6703" y="1028"/>
                    <a:pt x="6703" y="1001"/>
                    <a:pt x="6677" y="987"/>
                  </a:cubicBezTo>
                  <a:cubicBezTo>
                    <a:pt x="5524" y="224"/>
                    <a:pt x="4185" y="0"/>
                    <a:pt x="30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1431475" y="1657300"/>
              <a:ext cx="240350" cy="231000"/>
            </a:xfrm>
            <a:custGeom>
              <a:avLst/>
              <a:gdLst/>
              <a:ahLst/>
              <a:cxnLst/>
              <a:rect l="l" t="t" r="r" b="b"/>
              <a:pathLst>
                <a:path w="9614" h="9240" extrusionOk="0">
                  <a:moveTo>
                    <a:pt x="0" y="0"/>
                  </a:moveTo>
                  <a:cubicBezTo>
                    <a:pt x="1562" y="841"/>
                    <a:pt x="6876" y="3979"/>
                    <a:pt x="9493" y="9213"/>
                  </a:cubicBezTo>
                  <a:cubicBezTo>
                    <a:pt x="9493" y="9227"/>
                    <a:pt x="9534" y="9240"/>
                    <a:pt x="9547" y="9240"/>
                  </a:cubicBezTo>
                  <a:lnTo>
                    <a:pt x="9587" y="9240"/>
                  </a:lnTo>
                  <a:cubicBezTo>
                    <a:pt x="9614" y="9227"/>
                    <a:pt x="9614" y="9200"/>
                    <a:pt x="9614" y="9160"/>
                  </a:cubicBezTo>
                  <a:cubicBezTo>
                    <a:pt x="7090" y="4086"/>
                    <a:pt x="2070" y="988"/>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1431475" y="1671850"/>
              <a:ext cx="32725" cy="148700"/>
            </a:xfrm>
            <a:custGeom>
              <a:avLst/>
              <a:gdLst/>
              <a:ahLst/>
              <a:cxnLst/>
              <a:rect l="l" t="t" r="r" b="b"/>
              <a:pathLst>
                <a:path w="1309" h="5948" extrusionOk="0">
                  <a:moveTo>
                    <a:pt x="1226" y="1"/>
                  </a:moveTo>
                  <a:cubicBezTo>
                    <a:pt x="1202" y="1"/>
                    <a:pt x="1185" y="13"/>
                    <a:pt x="1175" y="32"/>
                  </a:cubicBezTo>
                  <a:cubicBezTo>
                    <a:pt x="1175" y="73"/>
                    <a:pt x="0" y="2770"/>
                    <a:pt x="347" y="5894"/>
                  </a:cubicBezTo>
                  <a:cubicBezTo>
                    <a:pt x="347" y="5934"/>
                    <a:pt x="387" y="5947"/>
                    <a:pt x="414" y="5947"/>
                  </a:cubicBezTo>
                  <a:cubicBezTo>
                    <a:pt x="467" y="5947"/>
                    <a:pt x="481" y="5907"/>
                    <a:pt x="467" y="5881"/>
                  </a:cubicBezTo>
                  <a:cubicBezTo>
                    <a:pt x="120" y="2796"/>
                    <a:pt x="1269" y="126"/>
                    <a:pt x="1282" y="86"/>
                  </a:cubicBezTo>
                  <a:cubicBezTo>
                    <a:pt x="1309" y="59"/>
                    <a:pt x="1282" y="19"/>
                    <a:pt x="1255" y="6"/>
                  </a:cubicBezTo>
                  <a:cubicBezTo>
                    <a:pt x="1244" y="2"/>
                    <a:pt x="1235" y="1"/>
                    <a:pt x="1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1333000" y="1657300"/>
              <a:ext cx="30050" cy="117850"/>
            </a:xfrm>
            <a:custGeom>
              <a:avLst/>
              <a:gdLst/>
              <a:ahLst/>
              <a:cxnLst/>
              <a:rect l="l" t="t" r="r" b="b"/>
              <a:pathLst>
                <a:path w="1202" h="4714" extrusionOk="0">
                  <a:moveTo>
                    <a:pt x="1055" y="0"/>
                  </a:moveTo>
                  <a:cubicBezTo>
                    <a:pt x="748" y="708"/>
                    <a:pt x="0" y="2657"/>
                    <a:pt x="0" y="4647"/>
                  </a:cubicBezTo>
                  <a:cubicBezTo>
                    <a:pt x="0" y="4674"/>
                    <a:pt x="40" y="4714"/>
                    <a:pt x="67" y="4714"/>
                  </a:cubicBezTo>
                  <a:cubicBezTo>
                    <a:pt x="107" y="4714"/>
                    <a:pt x="134" y="4674"/>
                    <a:pt x="134" y="4647"/>
                  </a:cubicBezTo>
                  <a:cubicBezTo>
                    <a:pt x="134" y="2617"/>
                    <a:pt x="921" y="655"/>
                    <a:pt x="1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1564975" y="1748525"/>
              <a:ext cx="97850" cy="13275"/>
            </a:xfrm>
            <a:custGeom>
              <a:avLst/>
              <a:gdLst/>
              <a:ahLst/>
              <a:cxnLst/>
              <a:rect l="l" t="t" r="r" b="b"/>
              <a:pathLst>
                <a:path w="3914" h="531" extrusionOk="0">
                  <a:moveTo>
                    <a:pt x="1318" y="0"/>
                  </a:moveTo>
                  <a:cubicBezTo>
                    <a:pt x="642" y="0"/>
                    <a:pt x="108" y="51"/>
                    <a:pt x="54" y="63"/>
                  </a:cubicBezTo>
                  <a:cubicBezTo>
                    <a:pt x="14" y="63"/>
                    <a:pt x="1" y="90"/>
                    <a:pt x="1" y="130"/>
                  </a:cubicBezTo>
                  <a:cubicBezTo>
                    <a:pt x="1" y="157"/>
                    <a:pt x="41" y="170"/>
                    <a:pt x="68" y="170"/>
                  </a:cubicBezTo>
                  <a:cubicBezTo>
                    <a:pt x="85" y="170"/>
                    <a:pt x="595" y="127"/>
                    <a:pt x="1254" y="127"/>
                  </a:cubicBezTo>
                  <a:cubicBezTo>
                    <a:pt x="2107" y="127"/>
                    <a:pt x="3210" y="199"/>
                    <a:pt x="3820" y="531"/>
                  </a:cubicBezTo>
                  <a:lnTo>
                    <a:pt x="3860" y="531"/>
                  </a:lnTo>
                  <a:cubicBezTo>
                    <a:pt x="3886" y="531"/>
                    <a:pt x="3913" y="504"/>
                    <a:pt x="3886" y="504"/>
                  </a:cubicBezTo>
                  <a:cubicBezTo>
                    <a:pt x="3913" y="477"/>
                    <a:pt x="3913" y="437"/>
                    <a:pt x="3873" y="424"/>
                  </a:cubicBezTo>
                  <a:cubicBezTo>
                    <a:pt x="3248" y="81"/>
                    <a:pt x="2170" y="0"/>
                    <a:pt x="1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1275" y="1819200"/>
              <a:ext cx="118125" cy="451675"/>
            </a:xfrm>
            <a:custGeom>
              <a:avLst/>
              <a:gdLst/>
              <a:ahLst/>
              <a:cxnLst/>
              <a:rect l="l" t="t" r="r" b="b"/>
              <a:pathLst>
                <a:path w="4725" h="18067" extrusionOk="0">
                  <a:moveTo>
                    <a:pt x="1" y="0"/>
                  </a:moveTo>
                  <a:lnTo>
                    <a:pt x="1" y="4126"/>
                  </a:lnTo>
                  <a:cubicBezTo>
                    <a:pt x="1" y="4126"/>
                    <a:pt x="1082" y="6262"/>
                    <a:pt x="1376" y="9293"/>
                  </a:cubicBezTo>
                  <a:cubicBezTo>
                    <a:pt x="1670" y="12351"/>
                    <a:pt x="1456" y="17972"/>
                    <a:pt x="1990" y="18066"/>
                  </a:cubicBezTo>
                  <a:cubicBezTo>
                    <a:pt x="1992" y="18066"/>
                    <a:pt x="1994" y="18066"/>
                    <a:pt x="1996" y="18066"/>
                  </a:cubicBezTo>
                  <a:cubicBezTo>
                    <a:pt x="2541" y="18066"/>
                    <a:pt x="4724" y="7617"/>
                    <a:pt x="3900" y="5648"/>
                  </a:cubicBezTo>
                  <a:cubicBezTo>
                    <a:pt x="3058" y="3659"/>
                    <a:pt x="1069" y="121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020875" y="1657300"/>
              <a:ext cx="228350" cy="143200"/>
            </a:xfrm>
            <a:custGeom>
              <a:avLst/>
              <a:gdLst/>
              <a:ahLst/>
              <a:cxnLst/>
              <a:rect l="l" t="t" r="r" b="b"/>
              <a:pathLst>
                <a:path w="9134" h="5728" extrusionOk="0">
                  <a:moveTo>
                    <a:pt x="1" y="0"/>
                  </a:moveTo>
                  <a:lnTo>
                    <a:pt x="1" y="14"/>
                  </a:lnTo>
                  <a:lnTo>
                    <a:pt x="13" y="14"/>
                  </a:lnTo>
                  <a:cubicBezTo>
                    <a:pt x="5" y="5"/>
                    <a:pt x="1" y="0"/>
                    <a:pt x="1" y="0"/>
                  </a:cubicBezTo>
                  <a:close/>
                  <a:moveTo>
                    <a:pt x="13" y="14"/>
                  </a:moveTo>
                  <a:cubicBezTo>
                    <a:pt x="171" y="193"/>
                    <a:pt x="1908" y="2147"/>
                    <a:pt x="4047" y="3726"/>
                  </a:cubicBezTo>
                  <a:cubicBezTo>
                    <a:pt x="5862" y="5079"/>
                    <a:pt x="8001" y="5727"/>
                    <a:pt x="8719" y="5727"/>
                  </a:cubicBezTo>
                  <a:cubicBezTo>
                    <a:pt x="8851" y="5727"/>
                    <a:pt x="8935" y="5705"/>
                    <a:pt x="8960" y="5662"/>
                  </a:cubicBezTo>
                  <a:cubicBezTo>
                    <a:pt x="9134" y="5381"/>
                    <a:pt x="6423" y="4006"/>
                    <a:pt x="4754" y="2243"/>
                  </a:cubicBezTo>
                  <a:cubicBezTo>
                    <a:pt x="3112" y="468"/>
                    <a:pt x="2938" y="14"/>
                    <a:pt x="2938" y="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31275" y="1657300"/>
              <a:ext cx="238025" cy="390675"/>
            </a:xfrm>
            <a:custGeom>
              <a:avLst/>
              <a:gdLst/>
              <a:ahLst/>
              <a:cxnLst/>
              <a:rect l="l" t="t" r="r" b="b"/>
              <a:pathLst>
                <a:path w="9521" h="15627" extrusionOk="0">
                  <a:moveTo>
                    <a:pt x="2578" y="0"/>
                  </a:moveTo>
                  <a:lnTo>
                    <a:pt x="1" y="14"/>
                  </a:lnTo>
                  <a:lnTo>
                    <a:pt x="1" y="1843"/>
                  </a:lnTo>
                  <a:cubicBezTo>
                    <a:pt x="1" y="1843"/>
                    <a:pt x="7991" y="15627"/>
                    <a:pt x="8816" y="15627"/>
                  </a:cubicBezTo>
                  <a:cubicBezTo>
                    <a:pt x="8825" y="15627"/>
                    <a:pt x="8833" y="15625"/>
                    <a:pt x="8840" y="15622"/>
                  </a:cubicBezTo>
                  <a:cubicBezTo>
                    <a:pt x="9521" y="15329"/>
                    <a:pt x="9000" y="10121"/>
                    <a:pt x="5769" y="4580"/>
                  </a:cubicBezTo>
                  <a:cubicBezTo>
                    <a:pt x="4020" y="1576"/>
                    <a:pt x="2578" y="0"/>
                    <a:pt x="2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31275" y="1657625"/>
              <a:ext cx="145900" cy="288100"/>
            </a:xfrm>
            <a:custGeom>
              <a:avLst/>
              <a:gdLst/>
              <a:ahLst/>
              <a:cxnLst/>
              <a:rect l="l" t="t" r="r" b="b"/>
              <a:pathLst>
                <a:path w="5836" h="11524" extrusionOk="0">
                  <a:moveTo>
                    <a:pt x="1" y="1"/>
                  </a:moveTo>
                  <a:lnTo>
                    <a:pt x="1" y="1830"/>
                  </a:lnTo>
                  <a:cubicBezTo>
                    <a:pt x="1" y="1830"/>
                    <a:pt x="3259" y="7451"/>
                    <a:pt x="5836" y="11524"/>
                  </a:cubicBezTo>
                  <a:cubicBezTo>
                    <a:pt x="4861" y="4914"/>
                    <a:pt x="1" y="1"/>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9"/>
          <p:cNvGrpSpPr/>
          <p:nvPr/>
        </p:nvGrpSpPr>
        <p:grpSpPr>
          <a:xfrm rot="-10142168">
            <a:off x="7909407" y="-722806"/>
            <a:ext cx="994501" cy="2005156"/>
            <a:chOff x="8114256" y="2736600"/>
            <a:chExt cx="994447" cy="2005048"/>
          </a:xfrm>
        </p:grpSpPr>
        <p:sp>
          <p:nvSpPr>
            <p:cNvPr id="447" name="Google Shape;447;p9"/>
            <p:cNvSpPr/>
            <p:nvPr/>
          </p:nvSpPr>
          <p:spPr>
            <a:xfrm>
              <a:off x="8255144" y="2896439"/>
              <a:ext cx="813841" cy="874772"/>
            </a:xfrm>
            <a:custGeom>
              <a:avLst/>
              <a:gdLst/>
              <a:ahLst/>
              <a:cxnLst/>
              <a:rect l="l" t="t" r="r" b="b"/>
              <a:pathLst>
                <a:path w="10779" h="11586" extrusionOk="0">
                  <a:moveTo>
                    <a:pt x="2899" y="1"/>
                  </a:moveTo>
                  <a:cubicBezTo>
                    <a:pt x="2315" y="1"/>
                    <a:pt x="1815" y="104"/>
                    <a:pt x="1462" y="337"/>
                  </a:cubicBezTo>
                  <a:cubicBezTo>
                    <a:pt x="0" y="1286"/>
                    <a:pt x="389" y="10833"/>
                    <a:pt x="2861" y="11533"/>
                  </a:cubicBezTo>
                  <a:cubicBezTo>
                    <a:pt x="2987" y="11569"/>
                    <a:pt x="3121" y="11586"/>
                    <a:pt x="3262" y="11586"/>
                  </a:cubicBezTo>
                  <a:cubicBezTo>
                    <a:pt x="5865" y="11586"/>
                    <a:pt x="10778" y="5704"/>
                    <a:pt x="10247" y="3727"/>
                  </a:cubicBezTo>
                  <a:cubicBezTo>
                    <a:pt x="9790" y="2051"/>
                    <a:pt x="5505" y="1"/>
                    <a:pt x="2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326721" y="3502727"/>
              <a:ext cx="385138" cy="269544"/>
            </a:xfrm>
            <a:custGeom>
              <a:avLst/>
              <a:gdLst/>
              <a:ahLst/>
              <a:cxnLst/>
              <a:rect l="l" t="t" r="r" b="b"/>
              <a:pathLst>
                <a:path w="5101" h="3570" extrusionOk="0">
                  <a:moveTo>
                    <a:pt x="563" y="0"/>
                  </a:moveTo>
                  <a:cubicBezTo>
                    <a:pt x="362" y="0"/>
                    <a:pt x="173" y="8"/>
                    <a:pt x="1" y="20"/>
                  </a:cubicBezTo>
                  <a:cubicBezTo>
                    <a:pt x="374" y="1808"/>
                    <a:pt x="996" y="3254"/>
                    <a:pt x="1898" y="3518"/>
                  </a:cubicBezTo>
                  <a:cubicBezTo>
                    <a:pt x="2019" y="3553"/>
                    <a:pt x="2149" y="3569"/>
                    <a:pt x="2286" y="3569"/>
                  </a:cubicBezTo>
                  <a:cubicBezTo>
                    <a:pt x="3075" y="3569"/>
                    <a:pt x="4094" y="3021"/>
                    <a:pt x="5101" y="2212"/>
                  </a:cubicBezTo>
                  <a:cubicBezTo>
                    <a:pt x="3946" y="364"/>
                    <a:pt x="1959"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332610" y="2824032"/>
              <a:ext cx="163236" cy="743624"/>
            </a:xfrm>
            <a:custGeom>
              <a:avLst/>
              <a:gdLst/>
              <a:ahLst/>
              <a:cxnLst/>
              <a:rect l="l" t="t" r="r" b="b"/>
              <a:pathLst>
                <a:path w="2162" h="9849" extrusionOk="0">
                  <a:moveTo>
                    <a:pt x="2043" y="0"/>
                  </a:moveTo>
                  <a:cubicBezTo>
                    <a:pt x="2001" y="0"/>
                    <a:pt x="1968" y="20"/>
                    <a:pt x="1944" y="68"/>
                  </a:cubicBezTo>
                  <a:cubicBezTo>
                    <a:pt x="1929" y="99"/>
                    <a:pt x="0" y="4795"/>
                    <a:pt x="996" y="9771"/>
                  </a:cubicBezTo>
                  <a:cubicBezTo>
                    <a:pt x="1027" y="9802"/>
                    <a:pt x="1058" y="9848"/>
                    <a:pt x="1089" y="9848"/>
                  </a:cubicBezTo>
                  <a:cubicBezTo>
                    <a:pt x="1151" y="9848"/>
                    <a:pt x="1198" y="9786"/>
                    <a:pt x="1213" y="9740"/>
                  </a:cubicBezTo>
                  <a:cubicBezTo>
                    <a:pt x="249" y="4810"/>
                    <a:pt x="2131" y="177"/>
                    <a:pt x="2146" y="146"/>
                  </a:cubicBezTo>
                  <a:cubicBezTo>
                    <a:pt x="2162" y="83"/>
                    <a:pt x="2146" y="21"/>
                    <a:pt x="2084" y="6"/>
                  </a:cubicBezTo>
                  <a:cubicBezTo>
                    <a:pt x="2069" y="2"/>
                    <a:pt x="2056" y="0"/>
                    <a:pt x="2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444128" y="2786507"/>
              <a:ext cx="204385" cy="782281"/>
            </a:xfrm>
            <a:custGeom>
              <a:avLst/>
              <a:gdLst/>
              <a:ahLst/>
              <a:cxnLst/>
              <a:rect l="l" t="t" r="r" b="b"/>
              <a:pathLst>
                <a:path w="2707" h="10361" extrusionOk="0">
                  <a:moveTo>
                    <a:pt x="2583" y="1"/>
                  </a:moveTo>
                  <a:cubicBezTo>
                    <a:pt x="2548" y="1"/>
                    <a:pt x="2515" y="30"/>
                    <a:pt x="2504" y="52"/>
                  </a:cubicBezTo>
                  <a:cubicBezTo>
                    <a:pt x="2457" y="114"/>
                    <a:pt x="1" y="5292"/>
                    <a:pt x="327" y="10268"/>
                  </a:cubicBezTo>
                  <a:cubicBezTo>
                    <a:pt x="327" y="10314"/>
                    <a:pt x="358" y="10361"/>
                    <a:pt x="420" y="10361"/>
                  </a:cubicBezTo>
                  <a:cubicBezTo>
                    <a:pt x="483" y="10361"/>
                    <a:pt x="514" y="10314"/>
                    <a:pt x="514" y="10268"/>
                  </a:cubicBezTo>
                  <a:cubicBezTo>
                    <a:pt x="203" y="5323"/>
                    <a:pt x="2660" y="207"/>
                    <a:pt x="2675" y="161"/>
                  </a:cubicBezTo>
                  <a:cubicBezTo>
                    <a:pt x="2706" y="98"/>
                    <a:pt x="2675" y="36"/>
                    <a:pt x="2628" y="21"/>
                  </a:cubicBezTo>
                  <a:cubicBezTo>
                    <a:pt x="2614" y="6"/>
                    <a:pt x="2599" y="1"/>
                    <a:pt x="2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8513364" y="2883830"/>
              <a:ext cx="256029" cy="709648"/>
            </a:xfrm>
            <a:custGeom>
              <a:avLst/>
              <a:gdLst/>
              <a:ahLst/>
              <a:cxnLst/>
              <a:rect l="l" t="t" r="r" b="b"/>
              <a:pathLst>
                <a:path w="3391" h="9399" extrusionOk="0">
                  <a:moveTo>
                    <a:pt x="3285" y="1"/>
                  </a:moveTo>
                  <a:cubicBezTo>
                    <a:pt x="3244" y="1"/>
                    <a:pt x="3212" y="18"/>
                    <a:pt x="3189" y="53"/>
                  </a:cubicBezTo>
                  <a:cubicBezTo>
                    <a:pt x="3173" y="116"/>
                    <a:pt x="670" y="5138"/>
                    <a:pt x="1" y="9290"/>
                  </a:cubicBezTo>
                  <a:cubicBezTo>
                    <a:pt x="1" y="9336"/>
                    <a:pt x="32" y="9383"/>
                    <a:pt x="110" y="9398"/>
                  </a:cubicBezTo>
                  <a:cubicBezTo>
                    <a:pt x="156" y="9398"/>
                    <a:pt x="203" y="9367"/>
                    <a:pt x="203" y="9321"/>
                  </a:cubicBezTo>
                  <a:cubicBezTo>
                    <a:pt x="856" y="5200"/>
                    <a:pt x="3344" y="209"/>
                    <a:pt x="3375" y="147"/>
                  </a:cubicBezTo>
                  <a:cubicBezTo>
                    <a:pt x="3391" y="84"/>
                    <a:pt x="3375" y="38"/>
                    <a:pt x="3329" y="7"/>
                  </a:cubicBezTo>
                  <a:cubicBezTo>
                    <a:pt x="3313" y="3"/>
                    <a:pt x="3298" y="1"/>
                    <a:pt x="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8553305" y="2977831"/>
              <a:ext cx="341724" cy="652040"/>
            </a:xfrm>
            <a:custGeom>
              <a:avLst/>
              <a:gdLst/>
              <a:ahLst/>
              <a:cxnLst/>
              <a:rect l="l" t="t" r="r" b="b"/>
              <a:pathLst>
                <a:path w="4526" h="8636" extrusionOk="0">
                  <a:moveTo>
                    <a:pt x="4422" y="0"/>
                  </a:moveTo>
                  <a:cubicBezTo>
                    <a:pt x="4390" y="0"/>
                    <a:pt x="4351" y="20"/>
                    <a:pt x="4339" y="68"/>
                  </a:cubicBezTo>
                  <a:cubicBezTo>
                    <a:pt x="4292" y="130"/>
                    <a:pt x="1758" y="6645"/>
                    <a:pt x="47" y="8480"/>
                  </a:cubicBezTo>
                  <a:cubicBezTo>
                    <a:pt x="1" y="8527"/>
                    <a:pt x="1" y="8589"/>
                    <a:pt x="47" y="8620"/>
                  </a:cubicBezTo>
                  <a:cubicBezTo>
                    <a:pt x="63" y="8636"/>
                    <a:pt x="78" y="8636"/>
                    <a:pt x="94" y="8636"/>
                  </a:cubicBezTo>
                  <a:cubicBezTo>
                    <a:pt x="141" y="8636"/>
                    <a:pt x="156" y="8620"/>
                    <a:pt x="172" y="8604"/>
                  </a:cubicBezTo>
                  <a:cubicBezTo>
                    <a:pt x="1929" y="6738"/>
                    <a:pt x="4417" y="394"/>
                    <a:pt x="4510" y="130"/>
                  </a:cubicBezTo>
                  <a:cubicBezTo>
                    <a:pt x="4526" y="83"/>
                    <a:pt x="4510" y="37"/>
                    <a:pt x="4448" y="6"/>
                  </a:cubicBezTo>
                  <a:cubicBezTo>
                    <a:pt x="4440" y="2"/>
                    <a:pt x="4431" y="0"/>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8603816" y="2973754"/>
              <a:ext cx="472042" cy="687828"/>
            </a:xfrm>
            <a:custGeom>
              <a:avLst/>
              <a:gdLst/>
              <a:ahLst/>
              <a:cxnLst/>
              <a:rect l="l" t="t" r="r" b="b"/>
              <a:pathLst>
                <a:path w="6252" h="9110" extrusionOk="0">
                  <a:moveTo>
                    <a:pt x="6142" y="0"/>
                  </a:moveTo>
                  <a:cubicBezTo>
                    <a:pt x="6111" y="0"/>
                    <a:pt x="6076" y="26"/>
                    <a:pt x="6065" y="60"/>
                  </a:cubicBezTo>
                  <a:cubicBezTo>
                    <a:pt x="6018" y="137"/>
                    <a:pt x="3608" y="6404"/>
                    <a:pt x="47" y="8923"/>
                  </a:cubicBezTo>
                  <a:cubicBezTo>
                    <a:pt x="16" y="8969"/>
                    <a:pt x="0" y="9032"/>
                    <a:pt x="31" y="9063"/>
                  </a:cubicBezTo>
                  <a:cubicBezTo>
                    <a:pt x="47" y="9078"/>
                    <a:pt x="78" y="9109"/>
                    <a:pt x="109" y="9109"/>
                  </a:cubicBezTo>
                  <a:cubicBezTo>
                    <a:pt x="125" y="9109"/>
                    <a:pt x="156" y="9109"/>
                    <a:pt x="171" y="9063"/>
                  </a:cubicBezTo>
                  <a:cubicBezTo>
                    <a:pt x="3763" y="6497"/>
                    <a:pt x="6220" y="184"/>
                    <a:pt x="6236" y="122"/>
                  </a:cubicBezTo>
                  <a:cubicBezTo>
                    <a:pt x="6251" y="91"/>
                    <a:pt x="6236" y="29"/>
                    <a:pt x="6173" y="13"/>
                  </a:cubicBezTo>
                  <a:cubicBezTo>
                    <a:pt x="6165" y="4"/>
                    <a:pt x="6154" y="0"/>
                    <a:pt x="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8114256" y="3695108"/>
              <a:ext cx="386271" cy="1046540"/>
            </a:xfrm>
            <a:custGeom>
              <a:avLst/>
              <a:gdLst/>
              <a:ahLst/>
              <a:cxnLst/>
              <a:rect l="l" t="t" r="r" b="b"/>
              <a:pathLst>
                <a:path w="5116" h="13861" extrusionOk="0">
                  <a:moveTo>
                    <a:pt x="4997" y="1"/>
                  </a:moveTo>
                  <a:cubicBezTo>
                    <a:pt x="4955" y="1"/>
                    <a:pt x="4922" y="21"/>
                    <a:pt x="4898" y="68"/>
                  </a:cubicBezTo>
                  <a:cubicBezTo>
                    <a:pt x="2613" y="5433"/>
                    <a:pt x="1058" y="9787"/>
                    <a:pt x="0" y="13736"/>
                  </a:cubicBezTo>
                  <a:cubicBezTo>
                    <a:pt x="0" y="13799"/>
                    <a:pt x="31" y="13830"/>
                    <a:pt x="78" y="13861"/>
                  </a:cubicBezTo>
                  <a:lnTo>
                    <a:pt x="94" y="13861"/>
                  </a:lnTo>
                  <a:cubicBezTo>
                    <a:pt x="140" y="13861"/>
                    <a:pt x="187" y="13830"/>
                    <a:pt x="218" y="13799"/>
                  </a:cubicBezTo>
                  <a:cubicBezTo>
                    <a:pt x="1260" y="9849"/>
                    <a:pt x="2815" y="5511"/>
                    <a:pt x="5100" y="146"/>
                  </a:cubicBezTo>
                  <a:cubicBezTo>
                    <a:pt x="5116" y="84"/>
                    <a:pt x="5100" y="37"/>
                    <a:pt x="5038" y="6"/>
                  </a:cubicBezTo>
                  <a:cubicBezTo>
                    <a:pt x="5024" y="3"/>
                    <a:pt x="5010" y="1"/>
                    <a:pt x="4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8434765" y="2748001"/>
              <a:ext cx="122163" cy="107667"/>
            </a:xfrm>
            <a:custGeom>
              <a:avLst/>
              <a:gdLst/>
              <a:ahLst/>
              <a:cxnLst/>
              <a:rect l="l" t="t" r="r" b="b"/>
              <a:pathLst>
                <a:path w="1618" h="1426" extrusionOk="0">
                  <a:moveTo>
                    <a:pt x="808" y="0"/>
                  </a:moveTo>
                  <a:cubicBezTo>
                    <a:pt x="553" y="0"/>
                    <a:pt x="311" y="129"/>
                    <a:pt x="171" y="375"/>
                  </a:cubicBezTo>
                  <a:cubicBezTo>
                    <a:pt x="0" y="717"/>
                    <a:pt x="109" y="1153"/>
                    <a:pt x="467" y="1339"/>
                  </a:cubicBezTo>
                  <a:cubicBezTo>
                    <a:pt x="574" y="1398"/>
                    <a:pt x="691" y="1426"/>
                    <a:pt x="807" y="1426"/>
                  </a:cubicBezTo>
                  <a:cubicBezTo>
                    <a:pt x="1058" y="1426"/>
                    <a:pt x="1303" y="1294"/>
                    <a:pt x="1431" y="1059"/>
                  </a:cubicBezTo>
                  <a:cubicBezTo>
                    <a:pt x="1617" y="717"/>
                    <a:pt x="1493" y="282"/>
                    <a:pt x="1151" y="80"/>
                  </a:cubicBezTo>
                  <a:cubicBezTo>
                    <a:pt x="1040" y="27"/>
                    <a:pt x="922"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8712993" y="2805534"/>
              <a:ext cx="122163" cy="107138"/>
            </a:xfrm>
            <a:custGeom>
              <a:avLst/>
              <a:gdLst/>
              <a:ahLst/>
              <a:cxnLst/>
              <a:rect l="l" t="t" r="r" b="b"/>
              <a:pathLst>
                <a:path w="1618" h="1419" extrusionOk="0">
                  <a:moveTo>
                    <a:pt x="815" y="0"/>
                  </a:moveTo>
                  <a:cubicBezTo>
                    <a:pt x="562" y="0"/>
                    <a:pt x="316" y="129"/>
                    <a:pt x="187" y="375"/>
                  </a:cubicBezTo>
                  <a:cubicBezTo>
                    <a:pt x="0" y="717"/>
                    <a:pt x="125" y="1153"/>
                    <a:pt x="467" y="1339"/>
                  </a:cubicBezTo>
                  <a:cubicBezTo>
                    <a:pt x="578" y="1392"/>
                    <a:pt x="695" y="1418"/>
                    <a:pt x="810" y="1418"/>
                  </a:cubicBezTo>
                  <a:cubicBezTo>
                    <a:pt x="1065" y="1418"/>
                    <a:pt x="1307" y="1290"/>
                    <a:pt x="1446" y="1044"/>
                  </a:cubicBezTo>
                  <a:cubicBezTo>
                    <a:pt x="1618" y="702"/>
                    <a:pt x="1493" y="266"/>
                    <a:pt x="1151" y="80"/>
                  </a:cubicBezTo>
                  <a:cubicBezTo>
                    <a:pt x="1045" y="26"/>
                    <a:pt x="929"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8595586" y="2736600"/>
              <a:ext cx="94001" cy="83053"/>
            </a:xfrm>
            <a:custGeom>
              <a:avLst/>
              <a:gdLst/>
              <a:ahLst/>
              <a:cxnLst/>
              <a:rect l="l" t="t" r="r" b="b"/>
              <a:pathLst>
                <a:path w="1245" h="1100" extrusionOk="0">
                  <a:moveTo>
                    <a:pt x="636" y="0"/>
                  </a:moveTo>
                  <a:cubicBezTo>
                    <a:pt x="444" y="0"/>
                    <a:pt x="250" y="104"/>
                    <a:pt x="156" y="293"/>
                  </a:cubicBezTo>
                  <a:cubicBezTo>
                    <a:pt x="0" y="542"/>
                    <a:pt x="109" y="899"/>
                    <a:pt x="374" y="1024"/>
                  </a:cubicBezTo>
                  <a:cubicBezTo>
                    <a:pt x="456" y="1075"/>
                    <a:pt x="549" y="1099"/>
                    <a:pt x="643" y="1099"/>
                  </a:cubicBezTo>
                  <a:cubicBezTo>
                    <a:pt x="833" y="1099"/>
                    <a:pt x="1021" y="999"/>
                    <a:pt x="1104" y="822"/>
                  </a:cubicBezTo>
                  <a:cubicBezTo>
                    <a:pt x="1244" y="542"/>
                    <a:pt x="1151" y="215"/>
                    <a:pt x="902" y="75"/>
                  </a:cubicBezTo>
                  <a:cubicBezTo>
                    <a:pt x="821" y="25"/>
                    <a:pt x="729"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8850333" y="2919996"/>
              <a:ext cx="92868" cy="83657"/>
            </a:xfrm>
            <a:custGeom>
              <a:avLst/>
              <a:gdLst/>
              <a:ahLst/>
              <a:cxnLst/>
              <a:rect l="l" t="t" r="r" b="b"/>
              <a:pathLst>
                <a:path w="1230" h="1108" extrusionOk="0">
                  <a:moveTo>
                    <a:pt x="631" y="0"/>
                  </a:moveTo>
                  <a:cubicBezTo>
                    <a:pt x="436" y="0"/>
                    <a:pt x="241" y="108"/>
                    <a:pt x="156" y="290"/>
                  </a:cubicBezTo>
                  <a:cubicBezTo>
                    <a:pt x="1" y="538"/>
                    <a:pt x="94" y="896"/>
                    <a:pt x="358" y="1036"/>
                  </a:cubicBezTo>
                  <a:cubicBezTo>
                    <a:pt x="441" y="1085"/>
                    <a:pt x="532" y="1108"/>
                    <a:pt x="622" y="1108"/>
                  </a:cubicBezTo>
                  <a:cubicBezTo>
                    <a:pt x="818" y="1108"/>
                    <a:pt x="1009" y="999"/>
                    <a:pt x="1105" y="818"/>
                  </a:cubicBezTo>
                  <a:cubicBezTo>
                    <a:pt x="1229" y="569"/>
                    <a:pt x="1136" y="212"/>
                    <a:pt x="887" y="72"/>
                  </a:cubicBezTo>
                  <a:cubicBezTo>
                    <a:pt x="809" y="23"/>
                    <a:pt x="720"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9031162" y="2927547"/>
              <a:ext cx="77541" cy="66971"/>
            </a:xfrm>
            <a:custGeom>
              <a:avLst/>
              <a:gdLst/>
              <a:ahLst/>
              <a:cxnLst/>
              <a:rect l="l" t="t" r="r" b="b"/>
              <a:pathLst>
                <a:path w="1027" h="887" extrusionOk="0">
                  <a:moveTo>
                    <a:pt x="522" y="0"/>
                  </a:moveTo>
                  <a:cubicBezTo>
                    <a:pt x="364" y="0"/>
                    <a:pt x="211" y="81"/>
                    <a:pt x="125" y="221"/>
                  </a:cubicBezTo>
                  <a:cubicBezTo>
                    <a:pt x="0" y="438"/>
                    <a:pt x="78" y="718"/>
                    <a:pt x="296" y="827"/>
                  </a:cubicBezTo>
                  <a:cubicBezTo>
                    <a:pt x="366" y="867"/>
                    <a:pt x="442" y="886"/>
                    <a:pt x="516" y="886"/>
                  </a:cubicBezTo>
                  <a:cubicBezTo>
                    <a:pt x="670" y="886"/>
                    <a:pt x="818" y="803"/>
                    <a:pt x="902" y="656"/>
                  </a:cubicBezTo>
                  <a:cubicBezTo>
                    <a:pt x="1027" y="438"/>
                    <a:pt x="949" y="174"/>
                    <a:pt x="731" y="50"/>
                  </a:cubicBezTo>
                  <a:cubicBezTo>
                    <a:pt x="664" y="16"/>
                    <a:pt x="593"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9"/>
          <p:cNvGrpSpPr/>
          <p:nvPr/>
        </p:nvGrpSpPr>
        <p:grpSpPr>
          <a:xfrm rot="7226521" flipH="1">
            <a:off x="72820" y="-267561"/>
            <a:ext cx="714462" cy="1163201"/>
            <a:chOff x="7248350" y="4155862"/>
            <a:chExt cx="714414" cy="1163123"/>
          </a:xfrm>
        </p:grpSpPr>
        <p:sp>
          <p:nvSpPr>
            <p:cNvPr id="461" name="Google Shape;461;p9"/>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9"/>
          <p:cNvGrpSpPr/>
          <p:nvPr/>
        </p:nvGrpSpPr>
        <p:grpSpPr>
          <a:xfrm flipH="1">
            <a:off x="-4" y="3778635"/>
            <a:ext cx="1536833" cy="1364964"/>
            <a:chOff x="5742225" y="3729350"/>
            <a:chExt cx="935325" cy="830725"/>
          </a:xfrm>
        </p:grpSpPr>
        <p:sp>
          <p:nvSpPr>
            <p:cNvPr id="464" name="Google Shape;464;p9"/>
            <p:cNvSpPr/>
            <p:nvPr/>
          </p:nvSpPr>
          <p:spPr>
            <a:xfrm>
              <a:off x="6201525" y="4456775"/>
              <a:ext cx="101175" cy="102975"/>
            </a:xfrm>
            <a:custGeom>
              <a:avLst/>
              <a:gdLst/>
              <a:ahLst/>
              <a:cxnLst/>
              <a:rect l="l" t="t" r="r" b="b"/>
              <a:pathLst>
                <a:path w="4047" h="4119" extrusionOk="0">
                  <a:moveTo>
                    <a:pt x="68" y="1"/>
                  </a:moveTo>
                  <a:cubicBezTo>
                    <a:pt x="48" y="1"/>
                    <a:pt x="29" y="11"/>
                    <a:pt x="14" y="33"/>
                  </a:cubicBezTo>
                  <a:cubicBezTo>
                    <a:pt x="1" y="59"/>
                    <a:pt x="1" y="113"/>
                    <a:pt x="41" y="126"/>
                  </a:cubicBezTo>
                  <a:cubicBezTo>
                    <a:pt x="1710" y="1261"/>
                    <a:pt x="2938" y="2690"/>
                    <a:pt x="3873" y="4118"/>
                  </a:cubicBezTo>
                  <a:lnTo>
                    <a:pt x="4046" y="4118"/>
                  </a:lnTo>
                  <a:cubicBezTo>
                    <a:pt x="3085" y="2650"/>
                    <a:pt x="1817" y="1181"/>
                    <a:pt x="121" y="19"/>
                  </a:cubicBezTo>
                  <a:cubicBezTo>
                    <a:pt x="103" y="7"/>
                    <a:pt x="85" y="1"/>
                    <a:pt x="68" y="1"/>
                  </a:cubicBezTo>
                  <a:close/>
                </a:path>
              </a:pathLst>
            </a:custGeom>
            <a:solidFill>
              <a:srgbClr val="B9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779600" y="4306075"/>
              <a:ext cx="438300" cy="254000"/>
            </a:xfrm>
            <a:custGeom>
              <a:avLst/>
              <a:gdLst/>
              <a:ahLst/>
              <a:cxnLst/>
              <a:rect l="l" t="t" r="r" b="b"/>
              <a:pathLst>
                <a:path w="17532" h="10160" extrusionOk="0">
                  <a:moveTo>
                    <a:pt x="1744" y="1"/>
                  </a:moveTo>
                  <a:cubicBezTo>
                    <a:pt x="1134" y="1"/>
                    <a:pt x="751" y="133"/>
                    <a:pt x="628" y="346"/>
                  </a:cubicBezTo>
                  <a:cubicBezTo>
                    <a:pt x="1" y="1401"/>
                    <a:pt x="3766" y="3404"/>
                    <a:pt x="7518" y="5153"/>
                  </a:cubicBezTo>
                  <a:cubicBezTo>
                    <a:pt x="11270" y="6915"/>
                    <a:pt x="14207" y="10160"/>
                    <a:pt x="14207" y="10160"/>
                  </a:cubicBezTo>
                  <a:lnTo>
                    <a:pt x="17532" y="10160"/>
                  </a:lnTo>
                  <a:cubicBezTo>
                    <a:pt x="17532" y="10160"/>
                    <a:pt x="15209" y="6661"/>
                    <a:pt x="10455" y="3537"/>
                  </a:cubicBezTo>
                  <a:cubicBezTo>
                    <a:pt x="6405" y="881"/>
                    <a:pt x="3318" y="1"/>
                    <a:pt x="1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5742225" y="4432900"/>
              <a:ext cx="303450" cy="127175"/>
            </a:xfrm>
            <a:custGeom>
              <a:avLst/>
              <a:gdLst/>
              <a:ahLst/>
              <a:cxnLst/>
              <a:rect l="l" t="t" r="r" b="b"/>
              <a:pathLst>
                <a:path w="12138" h="5087" extrusionOk="0">
                  <a:moveTo>
                    <a:pt x="2088" y="0"/>
                  </a:moveTo>
                  <a:cubicBezTo>
                    <a:pt x="1202" y="0"/>
                    <a:pt x="647" y="198"/>
                    <a:pt x="494" y="400"/>
                  </a:cubicBezTo>
                  <a:cubicBezTo>
                    <a:pt x="0" y="1081"/>
                    <a:pt x="2363" y="2336"/>
                    <a:pt x="3552" y="2910"/>
                  </a:cubicBezTo>
                  <a:cubicBezTo>
                    <a:pt x="4753" y="3471"/>
                    <a:pt x="7130" y="5087"/>
                    <a:pt x="7130" y="5087"/>
                  </a:cubicBezTo>
                  <a:lnTo>
                    <a:pt x="12137" y="5087"/>
                  </a:lnTo>
                  <a:cubicBezTo>
                    <a:pt x="7683" y="983"/>
                    <a:pt x="4064" y="0"/>
                    <a:pt x="2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6077700" y="3876575"/>
              <a:ext cx="382875" cy="683175"/>
            </a:xfrm>
            <a:custGeom>
              <a:avLst/>
              <a:gdLst/>
              <a:ahLst/>
              <a:cxnLst/>
              <a:rect l="l" t="t" r="r" b="b"/>
              <a:pathLst>
                <a:path w="15315" h="27327" extrusionOk="0">
                  <a:moveTo>
                    <a:pt x="1574" y="0"/>
                  </a:moveTo>
                  <a:cubicBezTo>
                    <a:pt x="1548" y="0"/>
                    <a:pt x="1522" y="3"/>
                    <a:pt x="1495" y="8"/>
                  </a:cubicBezTo>
                  <a:cubicBezTo>
                    <a:pt x="748" y="155"/>
                    <a:pt x="0" y="4614"/>
                    <a:pt x="2630" y="13053"/>
                  </a:cubicBezTo>
                  <a:cubicBezTo>
                    <a:pt x="5288" y="21505"/>
                    <a:pt x="9961" y="27326"/>
                    <a:pt x="9961" y="27326"/>
                  </a:cubicBezTo>
                  <a:lnTo>
                    <a:pt x="15315" y="27326"/>
                  </a:lnTo>
                  <a:cubicBezTo>
                    <a:pt x="12378" y="25137"/>
                    <a:pt x="7224" y="15430"/>
                    <a:pt x="5661" y="11023"/>
                  </a:cubicBezTo>
                  <a:cubicBezTo>
                    <a:pt x="4103" y="6649"/>
                    <a:pt x="2917" y="0"/>
                    <a:pt x="1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6535500" y="3729350"/>
              <a:ext cx="142050" cy="408475"/>
            </a:xfrm>
            <a:custGeom>
              <a:avLst/>
              <a:gdLst/>
              <a:ahLst/>
              <a:cxnLst/>
              <a:rect l="l" t="t" r="r" b="b"/>
              <a:pathLst>
                <a:path w="5682" h="16339" extrusionOk="0">
                  <a:moveTo>
                    <a:pt x="2988" y="1"/>
                  </a:moveTo>
                  <a:cubicBezTo>
                    <a:pt x="1800" y="1"/>
                    <a:pt x="0" y="4658"/>
                    <a:pt x="942" y="8247"/>
                  </a:cubicBezTo>
                  <a:cubicBezTo>
                    <a:pt x="1917" y="12025"/>
                    <a:pt x="5682" y="16338"/>
                    <a:pt x="5682" y="16338"/>
                  </a:cubicBezTo>
                  <a:lnTo>
                    <a:pt x="5682" y="12573"/>
                  </a:lnTo>
                  <a:cubicBezTo>
                    <a:pt x="5682" y="12573"/>
                    <a:pt x="4280" y="10450"/>
                    <a:pt x="3799" y="7900"/>
                  </a:cubicBezTo>
                  <a:cubicBezTo>
                    <a:pt x="3238" y="4895"/>
                    <a:pt x="3906" y="329"/>
                    <a:pt x="3158" y="35"/>
                  </a:cubicBezTo>
                  <a:cubicBezTo>
                    <a:pt x="3103" y="12"/>
                    <a:pt x="3047" y="1"/>
                    <a:pt x="2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6577400" y="3730225"/>
              <a:ext cx="100150" cy="337500"/>
            </a:xfrm>
            <a:custGeom>
              <a:avLst/>
              <a:gdLst/>
              <a:ahLst/>
              <a:cxnLst/>
              <a:rect l="l" t="t" r="r" b="b"/>
              <a:pathLst>
                <a:path w="4006" h="13500" extrusionOk="0">
                  <a:moveTo>
                    <a:pt x="1496" y="0"/>
                  </a:moveTo>
                  <a:lnTo>
                    <a:pt x="1496" y="0"/>
                  </a:lnTo>
                  <a:cubicBezTo>
                    <a:pt x="1723" y="614"/>
                    <a:pt x="0" y="4820"/>
                    <a:pt x="1322" y="8599"/>
                  </a:cubicBezTo>
                  <a:cubicBezTo>
                    <a:pt x="2163" y="11002"/>
                    <a:pt x="3258" y="12618"/>
                    <a:pt x="4006" y="13499"/>
                  </a:cubicBezTo>
                  <a:lnTo>
                    <a:pt x="4006" y="12538"/>
                  </a:lnTo>
                  <a:cubicBezTo>
                    <a:pt x="4006" y="12538"/>
                    <a:pt x="2604" y="10402"/>
                    <a:pt x="2123" y="7865"/>
                  </a:cubicBezTo>
                  <a:cubicBezTo>
                    <a:pt x="1562" y="4860"/>
                    <a:pt x="2230" y="294"/>
                    <a:pt x="1496"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6251600" y="3895450"/>
              <a:ext cx="425625" cy="664625"/>
            </a:xfrm>
            <a:custGeom>
              <a:avLst/>
              <a:gdLst/>
              <a:ahLst/>
              <a:cxnLst/>
              <a:rect l="l" t="t" r="r" b="b"/>
              <a:pathLst>
                <a:path w="17025" h="26585" extrusionOk="0">
                  <a:moveTo>
                    <a:pt x="2003" y="1"/>
                  </a:moveTo>
                  <a:cubicBezTo>
                    <a:pt x="2003" y="1"/>
                    <a:pt x="2257" y="2324"/>
                    <a:pt x="1937" y="4821"/>
                  </a:cubicBezTo>
                  <a:cubicBezTo>
                    <a:pt x="1616" y="7331"/>
                    <a:pt x="441" y="10762"/>
                    <a:pt x="441" y="10762"/>
                  </a:cubicBezTo>
                  <a:cubicBezTo>
                    <a:pt x="1563" y="10216"/>
                    <a:pt x="2700" y="9065"/>
                    <a:pt x="3549" y="9065"/>
                  </a:cubicBezTo>
                  <a:cubicBezTo>
                    <a:pt x="3842" y="9065"/>
                    <a:pt x="4101" y="9202"/>
                    <a:pt x="4313" y="9547"/>
                  </a:cubicBezTo>
                  <a:cubicBezTo>
                    <a:pt x="5448" y="11417"/>
                    <a:pt x="334" y="15089"/>
                    <a:pt x="334" y="15089"/>
                  </a:cubicBezTo>
                  <a:cubicBezTo>
                    <a:pt x="334" y="15089"/>
                    <a:pt x="1" y="18800"/>
                    <a:pt x="1149" y="21564"/>
                  </a:cubicBezTo>
                  <a:cubicBezTo>
                    <a:pt x="2724" y="25303"/>
                    <a:pt x="7117" y="26585"/>
                    <a:pt x="7117" y="26585"/>
                  </a:cubicBezTo>
                  <a:lnTo>
                    <a:pt x="17025" y="26585"/>
                  </a:lnTo>
                  <a:lnTo>
                    <a:pt x="17025" y="13152"/>
                  </a:lnTo>
                  <a:cubicBezTo>
                    <a:pt x="14287" y="13086"/>
                    <a:pt x="9454" y="13019"/>
                    <a:pt x="10202" y="10829"/>
                  </a:cubicBezTo>
                  <a:cubicBezTo>
                    <a:pt x="10572" y="9751"/>
                    <a:pt x="11804" y="9479"/>
                    <a:pt x="12954" y="9479"/>
                  </a:cubicBezTo>
                  <a:cubicBezTo>
                    <a:pt x="14124" y="9479"/>
                    <a:pt x="15209" y="9761"/>
                    <a:pt x="15209" y="9761"/>
                  </a:cubicBezTo>
                  <a:cubicBezTo>
                    <a:pt x="13700" y="7144"/>
                    <a:pt x="11390" y="6516"/>
                    <a:pt x="7691" y="4821"/>
                  </a:cubicBezTo>
                  <a:cubicBezTo>
                    <a:pt x="4006" y="3138"/>
                    <a:pt x="2004"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6343400" y="4000800"/>
              <a:ext cx="334150" cy="549925"/>
            </a:xfrm>
            <a:custGeom>
              <a:avLst/>
              <a:gdLst/>
              <a:ahLst/>
              <a:cxnLst/>
              <a:rect l="l" t="t" r="r" b="b"/>
              <a:pathLst>
                <a:path w="13366" h="21997" extrusionOk="0">
                  <a:moveTo>
                    <a:pt x="64" y="1"/>
                  </a:moveTo>
                  <a:cubicBezTo>
                    <a:pt x="56" y="1"/>
                    <a:pt x="48" y="2"/>
                    <a:pt x="40" y="6"/>
                  </a:cubicBezTo>
                  <a:cubicBezTo>
                    <a:pt x="0" y="33"/>
                    <a:pt x="0" y="59"/>
                    <a:pt x="14" y="99"/>
                  </a:cubicBezTo>
                  <a:cubicBezTo>
                    <a:pt x="40" y="113"/>
                    <a:pt x="1643" y="2716"/>
                    <a:pt x="2604" y="6228"/>
                  </a:cubicBezTo>
                  <a:cubicBezTo>
                    <a:pt x="2738" y="6735"/>
                    <a:pt x="2871" y="7256"/>
                    <a:pt x="3005" y="7737"/>
                  </a:cubicBezTo>
                  <a:cubicBezTo>
                    <a:pt x="3819" y="10821"/>
                    <a:pt x="4660" y="14012"/>
                    <a:pt x="7357" y="17537"/>
                  </a:cubicBezTo>
                  <a:cubicBezTo>
                    <a:pt x="9480" y="20301"/>
                    <a:pt x="12164" y="21543"/>
                    <a:pt x="13366" y="21997"/>
                  </a:cubicBezTo>
                  <a:lnTo>
                    <a:pt x="13366" y="21863"/>
                  </a:lnTo>
                  <a:cubicBezTo>
                    <a:pt x="12164" y="21396"/>
                    <a:pt x="9534" y="20154"/>
                    <a:pt x="7451" y="17457"/>
                  </a:cubicBezTo>
                  <a:cubicBezTo>
                    <a:pt x="4754" y="13959"/>
                    <a:pt x="3926" y="10781"/>
                    <a:pt x="3125" y="7710"/>
                  </a:cubicBezTo>
                  <a:lnTo>
                    <a:pt x="2724" y="6201"/>
                  </a:lnTo>
                  <a:cubicBezTo>
                    <a:pt x="1736" y="2663"/>
                    <a:pt x="134" y="59"/>
                    <a:pt x="121" y="33"/>
                  </a:cubicBezTo>
                  <a:cubicBezTo>
                    <a:pt x="111" y="13"/>
                    <a:pt x="87" y="1"/>
                    <a:pt x="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6437875" y="4086725"/>
              <a:ext cx="61775" cy="175275"/>
            </a:xfrm>
            <a:custGeom>
              <a:avLst/>
              <a:gdLst/>
              <a:ahLst/>
              <a:cxnLst/>
              <a:rect l="l" t="t" r="r" b="b"/>
              <a:pathLst>
                <a:path w="2471" h="7011" extrusionOk="0">
                  <a:moveTo>
                    <a:pt x="2403" y="0"/>
                  </a:moveTo>
                  <a:cubicBezTo>
                    <a:pt x="2363" y="0"/>
                    <a:pt x="2337" y="27"/>
                    <a:pt x="2337" y="67"/>
                  </a:cubicBezTo>
                  <a:cubicBezTo>
                    <a:pt x="2203" y="2884"/>
                    <a:pt x="1415" y="5181"/>
                    <a:pt x="13" y="6903"/>
                  </a:cubicBezTo>
                  <a:cubicBezTo>
                    <a:pt x="0" y="6917"/>
                    <a:pt x="0" y="6970"/>
                    <a:pt x="27" y="6984"/>
                  </a:cubicBezTo>
                  <a:cubicBezTo>
                    <a:pt x="27" y="7010"/>
                    <a:pt x="40" y="7010"/>
                    <a:pt x="67" y="7010"/>
                  </a:cubicBezTo>
                  <a:cubicBezTo>
                    <a:pt x="80" y="7010"/>
                    <a:pt x="107" y="6984"/>
                    <a:pt x="107" y="6984"/>
                  </a:cubicBezTo>
                  <a:cubicBezTo>
                    <a:pt x="1536" y="5234"/>
                    <a:pt x="2310" y="2911"/>
                    <a:pt x="2470" y="67"/>
                  </a:cubicBezTo>
                  <a:cubicBezTo>
                    <a:pt x="2470" y="27"/>
                    <a:pt x="2430" y="0"/>
                    <a:pt x="2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6290325" y="4267175"/>
              <a:ext cx="161925" cy="32200"/>
            </a:xfrm>
            <a:custGeom>
              <a:avLst/>
              <a:gdLst/>
              <a:ahLst/>
              <a:cxnLst/>
              <a:rect l="l" t="t" r="r" b="b"/>
              <a:pathLst>
                <a:path w="6477" h="1288" extrusionOk="0">
                  <a:moveTo>
                    <a:pt x="78" y="1"/>
                  </a:moveTo>
                  <a:cubicBezTo>
                    <a:pt x="54" y="1"/>
                    <a:pt x="37" y="13"/>
                    <a:pt x="27" y="33"/>
                  </a:cubicBezTo>
                  <a:cubicBezTo>
                    <a:pt x="0" y="73"/>
                    <a:pt x="27" y="99"/>
                    <a:pt x="54" y="126"/>
                  </a:cubicBezTo>
                  <a:cubicBezTo>
                    <a:pt x="1790" y="767"/>
                    <a:pt x="3859" y="1154"/>
                    <a:pt x="6396" y="1288"/>
                  </a:cubicBezTo>
                  <a:cubicBezTo>
                    <a:pt x="6436" y="1288"/>
                    <a:pt x="6449" y="1261"/>
                    <a:pt x="6476" y="1234"/>
                  </a:cubicBezTo>
                  <a:cubicBezTo>
                    <a:pt x="6476" y="1208"/>
                    <a:pt x="6449" y="1168"/>
                    <a:pt x="6409" y="1168"/>
                  </a:cubicBezTo>
                  <a:cubicBezTo>
                    <a:pt x="3899" y="1034"/>
                    <a:pt x="1830" y="660"/>
                    <a:pt x="107" y="6"/>
                  </a:cubicBezTo>
                  <a:cubicBezTo>
                    <a:pt x="96" y="2"/>
                    <a:pt x="87" y="1"/>
                    <a:pt x="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6261275" y="4336800"/>
              <a:ext cx="232350" cy="49025"/>
            </a:xfrm>
            <a:custGeom>
              <a:avLst/>
              <a:gdLst/>
              <a:ahLst/>
              <a:cxnLst/>
              <a:rect l="l" t="t" r="r" b="b"/>
              <a:pathLst>
                <a:path w="9294" h="1961" extrusionOk="0">
                  <a:moveTo>
                    <a:pt x="68" y="0"/>
                  </a:moveTo>
                  <a:cubicBezTo>
                    <a:pt x="46" y="0"/>
                    <a:pt x="24" y="19"/>
                    <a:pt x="14" y="38"/>
                  </a:cubicBezTo>
                  <a:cubicBezTo>
                    <a:pt x="1" y="78"/>
                    <a:pt x="14" y="105"/>
                    <a:pt x="54" y="118"/>
                  </a:cubicBezTo>
                  <a:cubicBezTo>
                    <a:pt x="3058" y="1053"/>
                    <a:pt x="6036" y="1654"/>
                    <a:pt x="9200" y="1961"/>
                  </a:cubicBezTo>
                  <a:cubicBezTo>
                    <a:pt x="9227" y="1961"/>
                    <a:pt x="9240" y="1948"/>
                    <a:pt x="9281" y="1894"/>
                  </a:cubicBezTo>
                  <a:cubicBezTo>
                    <a:pt x="9294" y="1854"/>
                    <a:pt x="9267" y="1827"/>
                    <a:pt x="9227" y="1827"/>
                  </a:cubicBezTo>
                  <a:cubicBezTo>
                    <a:pt x="6076" y="1520"/>
                    <a:pt x="3085" y="919"/>
                    <a:pt x="94" y="11"/>
                  </a:cubicBezTo>
                  <a:cubicBezTo>
                    <a:pt x="86" y="4"/>
                    <a:pt x="77"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6279300" y="4432750"/>
              <a:ext cx="288100" cy="48225"/>
            </a:xfrm>
            <a:custGeom>
              <a:avLst/>
              <a:gdLst/>
              <a:ahLst/>
              <a:cxnLst/>
              <a:rect l="l" t="t" r="r" b="b"/>
              <a:pathLst>
                <a:path w="11524" h="1929" extrusionOk="0">
                  <a:moveTo>
                    <a:pt x="72" y="1"/>
                  </a:moveTo>
                  <a:cubicBezTo>
                    <a:pt x="49" y="1"/>
                    <a:pt x="24" y="16"/>
                    <a:pt x="14" y="46"/>
                  </a:cubicBezTo>
                  <a:cubicBezTo>
                    <a:pt x="1" y="72"/>
                    <a:pt x="14" y="112"/>
                    <a:pt x="41" y="126"/>
                  </a:cubicBezTo>
                  <a:cubicBezTo>
                    <a:pt x="3352" y="1327"/>
                    <a:pt x="7024" y="1928"/>
                    <a:pt x="10990" y="1928"/>
                  </a:cubicBezTo>
                  <a:lnTo>
                    <a:pt x="11457" y="1928"/>
                  </a:lnTo>
                  <a:cubicBezTo>
                    <a:pt x="11497" y="1928"/>
                    <a:pt x="11524" y="1888"/>
                    <a:pt x="11524" y="1862"/>
                  </a:cubicBezTo>
                  <a:cubicBezTo>
                    <a:pt x="11524" y="1821"/>
                    <a:pt x="11497" y="1795"/>
                    <a:pt x="11457" y="1795"/>
                  </a:cubicBezTo>
                  <a:cubicBezTo>
                    <a:pt x="11288" y="1797"/>
                    <a:pt x="11119" y="1798"/>
                    <a:pt x="10951" y="1798"/>
                  </a:cubicBezTo>
                  <a:cubicBezTo>
                    <a:pt x="7007" y="1798"/>
                    <a:pt x="3360" y="1197"/>
                    <a:pt x="94" y="6"/>
                  </a:cubicBezTo>
                  <a:cubicBezTo>
                    <a:pt x="88" y="2"/>
                    <a:pt x="80"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6302000" y="3895450"/>
              <a:ext cx="330150" cy="244025"/>
            </a:xfrm>
            <a:custGeom>
              <a:avLst/>
              <a:gdLst/>
              <a:ahLst/>
              <a:cxnLst/>
              <a:rect l="l" t="t" r="r" b="b"/>
              <a:pathLst>
                <a:path w="13206" h="9761" extrusionOk="0">
                  <a:moveTo>
                    <a:pt x="1" y="1"/>
                  </a:moveTo>
                  <a:lnTo>
                    <a:pt x="1" y="14"/>
                  </a:lnTo>
                  <a:cubicBezTo>
                    <a:pt x="67" y="281"/>
                    <a:pt x="962" y="4554"/>
                    <a:pt x="4914" y="6476"/>
                  </a:cubicBezTo>
                  <a:cubicBezTo>
                    <a:pt x="7451" y="7718"/>
                    <a:pt x="9147" y="8853"/>
                    <a:pt x="10082" y="9534"/>
                  </a:cubicBezTo>
                  <a:cubicBezTo>
                    <a:pt x="10363" y="9492"/>
                    <a:pt x="10654" y="9476"/>
                    <a:pt x="10939" y="9476"/>
                  </a:cubicBezTo>
                  <a:cubicBezTo>
                    <a:pt x="12116" y="9476"/>
                    <a:pt x="13206" y="9761"/>
                    <a:pt x="13206" y="9761"/>
                  </a:cubicBezTo>
                  <a:cubicBezTo>
                    <a:pt x="11711" y="7144"/>
                    <a:pt x="9387" y="6530"/>
                    <a:pt x="5702" y="4821"/>
                  </a:cubicBezTo>
                  <a:cubicBezTo>
                    <a:pt x="2057" y="3152"/>
                    <a:pt x="67" y="10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5861050" y="4230600"/>
              <a:ext cx="293775" cy="227675"/>
            </a:xfrm>
            <a:custGeom>
              <a:avLst/>
              <a:gdLst/>
              <a:ahLst/>
              <a:cxnLst/>
              <a:rect l="l" t="t" r="r" b="b"/>
              <a:pathLst>
                <a:path w="11751" h="9107" extrusionOk="0">
                  <a:moveTo>
                    <a:pt x="4972" y="1"/>
                  </a:moveTo>
                  <a:cubicBezTo>
                    <a:pt x="3721" y="1"/>
                    <a:pt x="2629" y="524"/>
                    <a:pt x="2043" y="1869"/>
                  </a:cubicBezTo>
                  <a:cubicBezTo>
                    <a:pt x="0" y="6529"/>
                    <a:pt x="8399" y="9106"/>
                    <a:pt x="8399" y="9106"/>
                  </a:cubicBezTo>
                  <a:lnTo>
                    <a:pt x="11750" y="4206"/>
                  </a:lnTo>
                  <a:cubicBezTo>
                    <a:pt x="11006" y="2363"/>
                    <a:pt x="7631" y="1"/>
                    <a:pt x="49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5991575" y="4293500"/>
              <a:ext cx="33400" cy="29575"/>
            </a:xfrm>
            <a:custGeom>
              <a:avLst/>
              <a:gdLst/>
              <a:ahLst/>
              <a:cxnLst/>
              <a:rect l="l" t="t" r="r" b="b"/>
              <a:pathLst>
                <a:path w="1336" h="1183" extrusionOk="0">
                  <a:moveTo>
                    <a:pt x="534" y="115"/>
                  </a:moveTo>
                  <a:cubicBezTo>
                    <a:pt x="654" y="115"/>
                    <a:pt x="788" y="168"/>
                    <a:pt x="908" y="235"/>
                  </a:cubicBezTo>
                  <a:cubicBezTo>
                    <a:pt x="1042" y="315"/>
                    <a:pt x="1122" y="435"/>
                    <a:pt x="1175" y="568"/>
                  </a:cubicBezTo>
                  <a:cubicBezTo>
                    <a:pt x="1202" y="689"/>
                    <a:pt x="1202" y="822"/>
                    <a:pt x="1135" y="902"/>
                  </a:cubicBezTo>
                  <a:cubicBezTo>
                    <a:pt x="1068" y="982"/>
                    <a:pt x="975" y="1036"/>
                    <a:pt x="841" y="1049"/>
                  </a:cubicBezTo>
                  <a:cubicBezTo>
                    <a:pt x="818" y="1054"/>
                    <a:pt x="794" y="1056"/>
                    <a:pt x="770" y="1056"/>
                  </a:cubicBezTo>
                  <a:cubicBezTo>
                    <a:pt x="661" y="1056"/>
                    <a:pt x="551" y="1008"/>
                    <a:pt x="441" y="942"/>
                  </a:cubicBezTo>
                  <a:cubicBezTo>
                    <a:pt x="307" y="849"/>
                    <a:pt x="214" y="742"/>
                    <a:pt x="174" y="609"/>
                  </a:cubicBezTo>
                  <a:cubicBezTo>
                    <a:pt x="134" y="488"/>
                    <a:pt x="134" y="355"/>
                    <a:pt x="200" y="275"/>
                  </a:cubicBezTo>
                  <a:cubicBezTo>
                    <a:pt x="267" y="181"/>
                    <a:pt x="374" y="141"/>
                    <a:pt x="508" y="115"/>
                  </a:cubicBezTo>
                  <a:close/>
                  <a:moveTo>
                    <a:pt x="578" y="1"/>
                  </a:moveTo>
                  <a:cubicBezTo>
                    <a:pt x="550" y="1"/>
                    <a:pt x="522" y="3"/>
                    <a:pt x="494" y="8"/>
                  </a:cubicBezTo>
                  <a:cubicBezTo>
                    <a:pt x="321" y="21"/>
                    <a:pt x="187" y="101"/>
                    <a:pt x="107" y="221"/>
                  </a:cubicBezTo>
                  <a:cubicBezTo>
                    <a:pt x="27" y="342"/>
                    <a:pt x="0" y="488"/>
                    <a:pt x="54" y="649"/>
                  </a:cubicBezTo>
                  <a:cubicBezTo>
                    <a:pt x="107" y="809"/>
                    <a:pt x="227" y="956"/>
                    <a:pt x="374" y="1049"/>
                  </a:cubicBezTo>
                  <a:cubicBezTo>
                    <a:pt x="508" y="1143"/>
                    <a:pt x="654" y="1183"/>
                    <a:pt x="801" y="1183"/>
                  </a:cubicBezTo>
                  <a:lnTo>
                    <a:pt x="855" y="1183"/>
                  </a:lnTo>
                  <a:cubicBezTo>
                    <a:pt x="1028" y="1169"/>
                    <a:pt x="1162" y="1089"/>
                    <a:pt x="1242" y="969"/>
                  </a:cubicBezTo>
                  <a:cubicBezTo>
                    <a:pt x="1322" y="849"/>
                    <a:pt x="1335" y="702"/>
                    <a:pt x="1295" y="542"/>
                  </a:cubicBezTo>
                  <a:cubicBezTo>
                    <a:pt x="1242" y="382"/>
                    <a:pt x="1122" y="235"/>
                    <a:pt x="975" y="141"/>
                  </a:cubicBezTo>
                  <a:cubicBezTo>
                    <a:pt x="853" y="53"/>
                    <a:pt x="713"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6033300" y="4288750"/>
              <a:ext cx="37400" cy="29325"/>
            </a:xfrm>
            <a:custGeom>
              <a:avLst/>
              <a:gdLst/>
              <a:ahLst/>
              <a:cxnLst/>
              <a:rect l="l" t="t" r="r" b="b"/>
              <a:pathLst>
                <a:path w="1496" h="1173" extrusionOk="0">
                  <a:moveTo>
                    <a:pt x="601" y="104"/>
                  </a:moveTo>
                  <a:cubicBezTo>
                    <a:pt x="721" y="104"/>
                    <a:pt x="855" y="158"/>
                    <a:pt x="975" y="224"/>
                  </a:cubicBezTo>
                  <a:cubicBezTo>
                    <a:pt x="1242" y="411"/>
                    <a:pt x="1335" y="692"/>
                    <a:pt x="1202" y="892"/>
                  </a:cubicBezTo>
                  <a:cubicBezTo>
                    <a:pt x="1130" y="993"/>
                    <a:pt x="1008" y="1043"/>
                    <a:pt x="871" y="1043"/>
                  </a:cubicBezTo>
                  <a:cubicBezTo>
                    <a:pt x="753" y="1043"/>
                    <a:pt x="625" y="1006"/>
                    <a:pt x="508" y="932"/>
                  </a:cubicBezTo>
                  <a:cubicBezTo>
                    <a:pt x="241" y="745"/>
                    <a:pt x="134" y="465"/>
                    <a:pt x="267" y="264"/>
                  </a:cubicBezTo>
                  <a:cubicBezTo>
                    <a:pt x="334" y="158"/>
                    <a:pt x="468" y="104"/>
                    <a:pt x="601" y="104"/>
                  </a:cubicBezTo>
                  <a:close/>
                  <a:moveTo>
                    <a:pt x="603" y="1"/>
                  </a:moveTo>
                  <a:cubicBezTo>
                    <a:pt x="423" y="1"/>
                    <a:pt x="262" y="72"/>
                    <a:pt x="174" y="211"/>
                  </a:cubicBezTo>
                  <a:cubicBezTo>
                    <a:pt x="0" y="465"/>
                    <a:pt x="120" y="825"/>
                    <a:pt x="441" y="1039"/>
                  </a:cubicBezTo>
                  <a:cubicBezTo>
                    <a:pt x="574" y="1132"/>
                    <a:pt x="721" y="1172"/>
                    <a:pt x="868" y="1172"/>
                  </a:cubicBezTo>
                  <a:cubicBezTo>
                    <a:pt x="1055" y="1172"/>
                    <a:pt x="1229" y="1106"/>
                    <a:pt x="1322" y="972"/>
                  </a:cubicBezTo>
                  <a:cubicBezTo>
                    <a:pt x="1496" y="732"/>
                    <a:pt x="1375" y="358"/>
                    <a:pt x="1055" y="144"/>
                  </a:cubicBezTo>
                  <a:cubicBezTo>
                    <a:pt x="911" y="48"/>
                    <a:pt x="750" y="1"/>
                    <a:pt x="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6008925" y="4342350"/>
              <a:ext cx="33400" cy="29800"/>
            </a:xfrm>
            <a:custGeom>
              <a:avLst/>
              <a:gdLst/>
              <a:ahLst/>
              <a:cxnLst/>
              <a:rect l="l" t="t" r="r" b="b"/>
              <a:pathLst>
                <a:path w="1336" h="1192" extrusionOk="0">
                  <a:moveTo>
                    <a:pt x="535" y="123"/>
                  </a:moveTo>
                  <a:cubicBezTo>
                    <a:pt x="668" y="123"/>
                    <a:pt x="775" y="150"/>
                    <a:pt x="895" y="230"/>
                  </a:cubicBezTo>
                  <a:cubicBezTo>
                    <a:pt x="1029" y="324"/>
                    <a:pt x="1109" y="430"/>
                    <a:pt x="1162" y="564"/>
                  </a:cubicBezTo>
                  <a:cubicBezTo>
                    <a:pt x="1202" y="684"/>
                    <a:pt x="1202" y="818"/>
                    <a:pt x="1135" y="898"/>
                  </a:cubicBezTo>
                  <a:cubicBezTo>
                    <a:pt x="1069" y="991"/>
                    <a:pt x="962" y="1031"/>
                    <a:pt x="828" y="1058"/>
                  </a:cubicBezTo>
                  <a:cubicBezTo>
                    <a:pt x="815" y="1059"/>
                    <a:pt x="801" y="1060"/>
                    <a:pt x="787" y="1060"/>
                  </a:cubicBezTo>
                  <a:cubicBezTo>
                    <a:pt x="667" y="1060"/>
                    <a:pt x="548" y="1010"/>
                    <a:pt x="428" y="938"/>
                  </a:cubicBezTo>
                  <a:cubicBezTo>
                    <a:pt x="294" y="858"/>
                    <a:pt x="214" y="737"/>
                    <a:pt x="161" y="604"/>
                  </a:cubicBezTo>
                  <a:cubicBezTo>
                    <a:pt x="134" y="484"/>
                    <a:pt x="134" y="350"/>
                    <a:pt x="201" y="270"/>
                  </a:cubicBezTo>
                  <a:cubicBezTo>
                    <a:pt x="268" y="190"/>
                    <a:pt x="361" y="137"/>
                    <a:pt x="495" y="123"/>
                  </a:cubicBezTo>
                  <a:close/>
                  <a:moveTo>
                    <a:pt x="541" y="1"/>
                  </a:moveTo>
                  <a:cubicBezTo>
                    <a:pt x="521" y="1"/>
                    <a:pt x="501" y="1"/>
                    <a:pt x="481" y="3"/>
                  </a:cubicBezTo>
                  <a:cubicBezTo>
                    <a:pt x="308" y="16"/>
                    <a:pt x="174" y="97"/>
                    <a:pt x="94" y="217"/>
                  </a:cubicBezTo>
                  <a:cubicBezTo>
                    <a:pt x="14" y="337"/>
                    <a:pt x="0" y="484"/>
                    <a:pt x="41" y="657"/>
                  </a:cubicBezTo>
                  <a:cubicBezTo>
                    <a:pt x="94" y="804"/>
                    <a:pt x="214" y="951"/>
                    <a:pt x="361" y="1058"/>
                  </a:cubicBezTo>
                  <a:cubicBezTo>
                    <a:pt x="495" y="1138"/>
                    <a:pt x="641" y="1191"/>
                    <a:pt x="802" y="1191"/>
                  </a:cubicBezTo>
                  <a:lnTo>
                    <a:pt x="842" y="1191"/>
                  </a:lnTo>
                  <a:cubicBezTo>
                    <a:pt x="1015" y="1165"/>
                    <a:pt x="1149" y="1085"/>
                    <a:pt x="1229" y="964"/>
                  </a:cubicBezTo>
                  <a:cubicBezTo>
                    <a:pt x="1309" y="858"/>
                    <a:pt x="1336" y="697"/>
                    <a:pt x="1282" y="537"/>
                  </a:cubicBezTo>
                  <a:cubicBezTo>
                    <a:pt x="1229" y="390"/>
                    <a:pt x="1109" y="230"/>
                    <a:pt x="962" y="137"/>
                  </a:cubicBezTo>
                  <a:cubicBezTo>
                    <a:pt x="833" y="43"/>
                    <a:pt x="684"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6011250" y="4252300"/>
              <a:ext cx="26750" cy="23375"/>
            </a:xfrm>
            <a:custGeom>
              <a:avLst/>
              <a:gdLst/>
              <a:ahLst/>
              <a:cxnLst/>
              <a:rect l="l" t="t" r="r" b="b"/>
              <a:pathLst>
                <a:path w="1070" h="935" extrusionOk="0">
                  <a:moveTo>
                    <a:pt x="402" y="134"/>
                  </a:moveTo>
                  <a:cubicBezTo>
                    <a:pt x="482" y="134"/>
                    <a:pt x="588" y="160"/>
                    <a:pt x="682" y="200"/>
                  </a:cubicBezTo>
                  <a:cubicBezTo>
                    <a:pt x="869" y="334"/>
                    <a:pt x="949" y="547"/>
                    <a:pt x="855" y="681"/>
                  </a:cubicBezTo>
                  <a:cubicBezTo>
                    <a:pt x="802" y="748"/>
                    <a:pt x="735" y="801"/>
                    <a:pt x="642" y="801"/>
                  </a:cubicBezTo>
                  <a:cubicBezTo>
                    <a:pt x="624" y="803"/>
                    <a:pt x="607" y="805"/>
                    <a:pt x="589" y="805"/>
                  </a:cubicBezTo>
                  <a:cubicBezTo>
                    <a:pt x="504" y="805"/>
                    <a:pt x="424" y="777"/>
                    <a:pt x="335" y="721"/>
                  </a:cubicBezTo>
                  <a:cubicBezTo>
                    <a:pt x="241" y="668"/>
                    <a:pt x="175" y="588"/>
                    <a:pt x="134" y="481"/>
                  </a:cubicBezTo>
                  <a:cubicBezTo>
                    <a:pt x="108" y="401"/>
                    <a:pt x="108" y="320"/>
                    <a:pt x="148" y="254"/>
                  </a:cubicBezTo>
                  <a:cubicBezTo>
                    <a:pt x="201" y="187"/>
                    <a:pt x="268" y="134"/>
                    <a:pt x="375" y="134"/>
                  </a:cubicBezTo>
                  <a:close/>
                  <a:moveTo>
                    <a:pt x="375" y="0"/>
                  </a:moveTo>
                  <a:cubicBezTo>
                    <a:pt x="241" y="13"/>
                    <a:pt x="134" y="67"/>
                    <a:pt x="68" y="160"/>
                  </a:cubicBezTo>
                  <a:cubicBezTo>
                    <a:pt x="1" y="267"/>
                    <a:pt x="1" y="387"/>
                    <a:pt x="41" y="521"/>
                  </a:cubicBezTo>
                  <a:cubicBezTo>
                    <a:pt x="68" y="628"/>
                    <a:pt x="148" y="734"/>
                    <a:pt x="268" y="815"/>
                  </a:cubicBezTo>
                  <a:cubicBezTo>
                    <a:pt x="375" y="895"/>
                    <a:pt x="482" y="935"/>
                    <a:pt x="602" y="935"/>
                  </a:cubicBezTo>
                  <a:cubicBezTo>
                    <a:pt x="615" y="935"/>
                    <a:pt x="642" y="935"/>
                    <a:pt x="642" y="921"/>
                  </a:cubicBezTo>
                  <a:cubicBezTo>
                    <a:pt x="775" y="895"/>
                    <a:pt x="869" y="855"/>
                    <a:pt x="936" y="748"/>
                  </a:cubicBezTo>
                  <a:cubicBezTo>
                    <a:pt x="1069" y="547"/>
                    <a:pt x="989" y="267"/>
                    <a:pt x="735" y="94"/>
                  </a:cubicBezTo>
                  <a:cubicBezTo>
                    <a:pt x="642" y="27"/>
                    <a:pt x="482"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929825" y="4340750"/>
              <a:ext cx="27375" cy="23375"/>
            </a:xfrm>
            <a:custGeom>
              <a:avLst/>
              <a:gdLst/>
              <a:ahLst/>
              <a:cxnLst/>
              <a:rect l="l" t="t" r="r" b="b"/>
              <a:pathLst>
                <a:path w="1095" h="935" extrusionOk="0">
                  <a:moveTo>
                    <a:pt x="467" y="134"/>
                  </a:moveTo>
                  <a:cubicBezTo>
                    <a:pt x="574" y="134"/>
                    <a:pt x="654" y="161"/>
                    <a:pt x="721" y="214"/>
                  </a:cubicBezTo>
                  <a:cubicBezTo>
                    <a:pt x="828" y="281"/>
                    <a:pt x="895" y="361"/>
                    <a:pt x="921" y="468"/>
                  </a:cubicBezTo>
                  <a:cubicBezTo>
                    <a:pt x="961" y="548"/>
                    <a:pt x="961" y="628"/>
                    <a:pt x="908" y="695"/>
                  </a:cubicBezTo>
                  <a:cubicBezTo>
                    <a:pt x="855" y="761"/>
                    <a:pt x="788" y="815"/>
                    <a:pt x="694" y="815"/>
                  </a:cubicBezTo>
                  <a:cubicBezTo>
                    <a:pt x="677" y="817"/>
                    <a:pt x="659" y="818"/>
                    <a:pt x="642" y="818"/>
                  </a:cubicBezTo>
                  <a:cubicBezTo>
                    <a:pt x="556" y="818"/>
                    <a:pt x="476" y="790"/>
                    <a:pt x="387" y="735"/>
                  </a:cubicBezTo>
                  <a:cubicBezTo>
                    <a:pt x="200" y="601"/>
                    <a:pt x="120" y="388"/>
                    <a:pt x="227" y="254"/>
                  </a:cubicBezTo>
                  <a:cubicBezTo>
                    <a:pt x="267" y="187"/>
                    <a:pt x="334" y="134"/>
                    <a:pt x="441" y="134"/>
                  </a:cubicBezTo>
                  <a:close/>
                  <a:moveTo>
                    <a:pt x="441" y="0"/>
                  </a:moveTo>
                  <a:cubicBezTo>
                    <a:pt x="307" y="14"/>
                    <a:pt x="200" y="67"/>
                    <a:pt x="134" y="161"/>
                  </a:cubicBezTo>
                  <a:cubicBezTo>
                    <a:pt x="0" y="361"/>
                    <a:pt x="93" y="655"/>
                    <a:pt x="334" y="815"/>
                  </a:cubicBezTo>
                  <a:cubicBezTo>
                    <a:pt x="441" y="895"/>
                    <a:pt x="561" y="935"/>
                    <a:pt x="668" y="935"/>
                  </a:cubicBezTo>
                  <a:cubicBezTo>
                    <a:pt x="694" y="935"/>
                    <a:pt x="708" y="935"/>
                    <a:pt x="708" y="922"/>
                  </a:cubicBezTo>
                  <a:cubicBezTo>
                    <a:pt x="841" y="895"/>
                    <a:pt x="935" y="855"/>
                    <a:pt x="1001" y="748"/>
                  </a:cubicBezTo>
                  <a:cubicBezTo>
                    <a:pt x="1068" y="655"/>
                    <a:pt x="1095" y="534"/>
                    <a:pt x="1041" y="401"/>
                  </a:cubicBezTo>
                  <a:cubicBezTo>
                    <a:pt x="1001" y="281"/>
                    <a:pt x="921" y="187"/>
                    <a:pt x="801" y="94"/>
                  </a:cubicBezTo>
                  <a:cubicBezTo>
                    <a:pt x="708" y="27"/>
                    <a:pt x="561"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5936825" y="4254525"/>
              <a:ext cx="26050" cy="21825"/>
            </a:xfrm>
            <a:custGeom>
              <a:avLst/>
              <a:gdLst/>
              <a:ahLst/>
              <a:cxnLst/>
              <a:rect l="l" t="t" r="r" b="b"/>
              <a:pathLst>
                <a:path w="1042" h="873" extrusionOk="0">
                  <a:moveTo>
                    <a:pt x="454" y="125"/>
                  </a:moveTo>
                  <a:cubicBezTo>
                    <a:pt x="548" y="125"/>
                    <a:pt x="628" y="165"/>
                    <a:pt x="695" y="205"/>
                  </a:cubicBezTo>
                  <a:cubicBezTo>
                    <a:pt x="775" y="272"/>
                    <a:pt x="842" y="365"/>
                    <a:pt x="882" y="445"/>
                  </a:cubicBezTo>
                  <a:cubicBezTo>
                    <a:pt x="908" y="525"/>
                    <a:pt x="895" y="592"/>
                    <a:pt x="855" y="659"/>
                  </a:cubicBezTo>
                  <a:cubicBezTo>
                    <a:pt x="813" y="722"/>
                    <a:pt x="733" y="756"/>
                    <a:pt x="642" y="756"/>
                  </a:cubicBezTo>
                  <a:cubicBezTo>
                    <a:pt x="561" y="756"/>
                    <a:pt x="470" y="729"/>
                    <a:pt x="388" y="672"/>
                  </a:cubicBezTo>
                  <a:cubicBezTo>
                    <a:pt x="227" y="565"/>
                    <a:pt x="161" y="365"/>
                    <a:pt x="241" y="231"/>
                  </a:cubicBezTo>
                  <a:cubicBezTo>
                    <a:pt x="294" y="165"/>
                    <a:pt x="361" y="125"/>
                    <a:pt x="454" y="125"/>
                  </a:cubicBezTo>
                  <a:close/>
                  <a:moveTo>
                    <a:pt x="449" y="1"/>
                  </a:moveTo>
                  <a:cubicBezTo>
                    <a:pt x="311" y="1"/>
                    <a:pt x="188" y="59"/>
                    <a:pt x="121" y="165"/>
                  </a:cubicBezTo>
                  <a:cubicBezTo>
                    <a:pt x="0" y="338"/>
                    <a:pt x="94" y="632"/>
                    <a:pt x="321" y="779"/>
                  </a:cubicBezTo>
                  <a:cubicBezTo>
                    <a:pt x="428" y="846"/>
                    <a:pt x="548" y="872"/>
                    <a:pt x="641" y="872"/>
                  </a:cubicBezTo>
                  <a:cubicBezTo>
                    <a:pt x="775" y="872"/>
                    <a:pt x="895" y="832"/>
                    <a:pt x="975" y="726"/>
                  </a:cubicBezTo>
                  <a:cubicBezTo>
                    <a:pt x="1042" y="632"/>
                    <a:pt x="1042" y="512"/>
                    <a:pt x="1015" y="392"/>
                  </a:cubicBezTo>
                  <a:cubicBezTo>
                    <a:pt x="962" y="298"/>
                    <a:pt x="895" y="178"/>
                    <a:pt x="775" y="111"/>
                  </a:cubicBezTo>
                  <a:cubicBezTo>
                    <a:pt x="670" y="36"/>
                    <a:pt x="555" y="1"/>
                    <a:pt x="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5969200" y="4332675"/>
              <a:ext cx="25400" cy="21775"/>
            </a:xfrm>
            <a:custGeom>
              <a:avLst/>
              <a:gdLst/>
              <a:ahLst/>
              <a:cxnLst/>
              <a:rect l="l" t="t" r="r" b="b"/>
              <a:pathLst>
                <a:path w="1016" h="871" extrusionOk="0">
                  <a:moveTo>
                    <a:pt x="388" y="123"/>
                  </a:moveTo>
                  <a:cubicBezTo>
                    <a:pt x="468" y="123"/>
                    <a:pt x="561" y="136"/>
                    <a:pt x="655" y="203"/>
                  </a:cubicBezTo>
                  <a:cubicBezTo>
                    <a:pt x="815" y="323"/>
                    <a:pt x="882" y="524"/>
                    <a:pt x="802" y="657"/>
                  </a:cubicBezTo>
                  <a:cubicBezTo>
                    <a:pt x="759" y="721"/>
                    <a:pt x="676" y="754"/>
                    <a:pt x="584" y="754"/>
                  </a:cubicBezTo>
                  <a:cubicBezTo>
                    <a:pt x="501" y="754"/>
                    <a:pt x="410" y="727"/>
                    <a:pt x="334" y="671"/>
                  </a:cubicBezTo>
                  <a:cubicBezTo>
                    <a:pt x="254" y="604"/>
                    <a:pt x="188" y="524"/>
                    <a:pt x="147" y="444"/>
                  </a:cubicBezTo>
                  <a:cubicBezTo>
                    <a:pt x="121" y="350"/>
                    <a:pt x="134" y="283"/>
                    <a:pt x="161" y="217"/>
                  </a:cubicBezTo>
                  <a:cubicBezTo>
                    <a:pt x="214" y="176"/>
                    <a:pt x="281" y="123"/>
                    <a:pt x="361" y="123"/>
                  </a:cubicBezTo>
                  <a:close/>
                  <a:moveTo>
                    <a:pt x="386" y="1"/>
                  </a:moveTo>
                  <a:cubicBezTo>
                    <a:pt x="373" y="1"/>
                    <a:pt x="360" y="2"/>
                    <a:pt x="348" y="3"/>
                  </a:cubicBezTo>
                  <a:cubicBezTo>
                    <a:pt x="228" y="3"/>
                    <a:pt x="134" y="56"/>
                    <a:pt x="67" y="150"/>
                  </a:cubicBezTo>
                  <a:cubicBezTo>
                    <a:pt x="1" y="257"/>
                    <a:pt x="1" y="363"/>
                    <a:pt x="27" y="484"/>
                  </a:cubicBezTo>
                  <a:cubicBezTo>
                    <a:pt x="81" y="590"/>
                    <a:pt x="147" y="711"/>
                    <a:pt x="268" y="777"/>
                  </a:cubicBezTo>
                  <a:cubicBezTo>
                    <a:pt x="361" y="844"/>
                    <a:pt x="481" y="871"/>
                    <a:pt x="588" y="871"/>
                  </a:cubicBezTo>
                  <a:cubicBezTo>
                    <a:pt x="722" y="871"/>
                    <a:pt x="828" y="817"/>
                    <a:pt x="895" y="724"/>
                  </a:cubicBezTo>
                  <a:cubicBezTo>
                    <a:pt x="1015" y="537"/>
                    <a:pt x="935" y="257"/>
                    <a:pt x="695" y="110"/>
                  </a:cubicBezTo>
                  <a:cubicBezTo>
                    <a:pt x="611" y="50"/>
                    <a:pt x="495" y="1"/>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5972875" y="4257625"/>
              <a:ext cx="30075" cy="26075"/>
            </a:xfrm>
            <a:custGeom>
              <a:avLst/>
              <a:gdLst/>
              <a:ahLst/>
              <a:cxnLst/>
              <a:rect l="l" t="t" r="r" b="b"/>
              <a:pathLst>
                <a:path w="1203" h="1043" extrusionOk="0">
                  <a:moveTo>
                    <a:pt x="468" y="121"/>
                  </a:moveTo>
                  <a:cubicBezTo>
                    <a:pt x="575" y="121"/>
                    <a:pt x="681" y="148"/>
                    <a:pt x="788" y="214"/>
                  </a:cubicBezTo>
                  <a:cubicBezTo>
                    <a:pt x="882" y="281"/>
                    <a:pt x="962" y="388"/>
                    <a:pt x="1002" y="508"/>
                  </a:cubicBezTo>
                  <a:cubicBezTo>
                    <a:pt x="1042" y="602"/>
                    <a:pt x="1015" y="708"/>
                    <a:pt x="962" y="788"/>
                  </a:cubicBezTo>
                  <a:cubicBezTo>
                    <a:pt x="922" y="869"/>
                    <a:pt x="842" y="922"/>
                    <a:pt x="721" y="922"/>
                  </a:cubicBezTo>
                  <a:cubicBezTo>
                    <a:pt x="709" y="923"/>
                    <a:pt x="696" y="924"/>
                    <a:pt x="684" y="924"/>
                  </a:cubicBezTo>
                  <a:cubicBezTo>
                    <a:pt x="576" y="924"/>
                    <a:pt x="470" y="875"/>
                    <a:pt x="374" y="815"/>
                  </a:cubicBezTo>
                  <a:cubicBezTo>
                    <a:pt x="268" y="748"/>
                    <a:pt x="187" y="655"/>
                    <a:pt x="147" y="535"/>
                  </a:cubicBezTo>
                  <a:cubicBezTo>
                    <a:pt x="121" y="441"/>
                    <a:pt x="134" y="334"/>
                    <a:pt x="187" y="254"/>
                  </a:cubicBezTo>
                  <a:cubicBezTo>
                    <a:pt x="241" y="174"/>
                    <a:pt x="321" y="121"/>
                    <a:pt x="441" y="121"/>
                  </a:cubicBezTo>
                  <a:close/>
                  <a:moveTo>
                    <a:pt x="454" y="1"/>
                  </a:moveTo>
                  <a:cubicBezTo>
                    <a:pt x="308" y="1"/>
                    <a:pt x="174" y="67"/>
                    <a:pt x="107" y="188"/>
                  </a:cubicBezTo>
                  <a:cubicBezTo>
                    <a:pt x="14" y="281"/>
                    <a:pt x="0" y="415"/>
                    <a:pt x="54" y="561"/>
                  </a:cubicBezTo>
                  <a:cubicBezTo>
                    <a:pt x="81" y="708"/>
                    <a:pt x="187" y="842"/>
                    <a:pt x="321" y="922"/>
                  </a:cubicBezTo>
                  <a:cubicBezTo>
                    <a:pt x="441" y="989"/>
                    <a:pt x="575" y="1042"/>
                    <a:pt x="708" y="1042"/>
                  </a:cubicBezTo>
                  <a:lnTo>
                    <a:pt x="748" y="1042"/>
                  </a:lnTo>
                  <a:cubicBezTo>
                    <a:pt x="895" y="1042"/>
                    <a:pt x="1029" y="975"/>
                    <a:pt x="1095" y="855"/>
                  </a:cubicBezTo>
                  <a:cubicBezTo>
                    <a:pt x="1189" y="748"/>
                    <a:pt x="1202" y="615"/>
                    <a:pt x="1149" y="468"/>
                  </a:cubicBezTo>
                  <a:cubicBezTo>
                    <a:pt x="1122" y="334"/>
                    <a:pt x="1015" y="201"/>
                    <a:pt x="882" y="121"/>
                  </a:cubicBezTo>
                  <a:cubicBezTo>
                    <a:pt x="748" y="41"/>
                    <a:pt x="601"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5969200" y="4367400"/>
              <a:ext cx="30075" cy="25775"/>
            </a:xfrm>
            <a:custGeom>
              <a:avLst/>
              <a:gdLst/>
              <a:ahLst/>
              <a:cxnLst/>
              <a:rect l="l" t="t" r="r" b="b"/>
              <a:pathLst>
                <a:path w="1203" h="1031" extrusionOk="0">
                  <a:moveTo>
                    <a:pt x="468" y="123"/>
                  </a:moveTo>
                  <a:cubicBezTo>
                    <a:pt x="561" y="123"/>
                    <a:pt x="682" y="149"/>
                    <a:pt x="775" y="216"/>
                  </a:cubicBezTo>
                  <a:cubicBezTo>
                    <a:pt x="882" y="283"/>
                    <a:pt x="962" y="390"/>
                    <a:pt x="1002" y="497"/>
                  </a:cubicBezTo>
                  <a:cubicBezTo>
                    <a:pt x="1029" y="603"/>
                    <a:pt x="1015" y="697"/>
                    <a:pt x="962" y="790"/>
                  </a:cubicBezTo>
                  <a:cubicBezTo>
                    <a:pt x="909" y="870"/>
                    <a:pt x="828" y="924"/>
                    <a:pt x="708" y="924"/>
                  </a:cubicBezTo>
                  <a:cubicBezTo>
                    <a:pt x="697" y="925"/>
                    <a:pt x="686" y="926"/>
                    <a:pt x="674" y="926"/>
                  </a:cubicBezTo>
                  <a:cubicBezTo>
                    <a:pt x="576" y="926"/>
                    <a:pt x="469" y="877"/>
                    <a:pt x="361" y="817"/>
                  </a:cubicBezTo>
                  <a:cubicBezTo>
                    <a:pt x="268" y="750"/>
                    <a:pt x="188" y="657"/>
                    <a:pt x="147" y="537"/>
                  </a:cubicBezTo>
                  <a:cubicBezTo>
                    <a:pt x="107" y="430"/>
                    <a:pt x="134" y="336"/>
                    <a:pt x="188" y="256"/>
                  </a:cubicBezTo>
                  <a:cubicBezTo>
                    <a:pt x="228" y="163"/>
                    <a:pt x="321" y="123"/>
                    <a:pt x="428" y="123"/>
                  </a:cubicBezTo>
                  <a:close/>
                  <a:moveTo>
                    <a:pt x="510" y="0"/>
                  </a:moveTo>
                  <a:cubicBezTo>
                    <a:pt x="491" y="0"/>
                    <a:pt x="473" y="1"/>
                    <a:pt x="455" y="3"/>
                  </a:cubicBezTo>
                  <a:cubicBezTo>
                    <a:pt x="294" y="3"/>
                    <a:pt x="161" y="69"/>
                    <a:pt x="94" y="189"/>
                  </a:cubicBezTo>
                  <a:cubicBezTo>
                    <a:pt x="14" y="283"/>
                    <a:pt x="1" y="430"/>
                    <a:pt x="54" y="563"/>
                  </a:cubicBezTo>
                  <a:cubicBezTo>
                    <a:pt x="81" y="697"/>
                    <a:pt x="188" y="830"/>
                    <a:pt x="321" y="924"/>
                  </a:cubicBezTo>
                  <a:cubicBezTo>
                    <a:pt x="428" y="991"/>
                    <a:pt x="561" y="1031"/>
                    <a:pt x="695" y="1031"/>
                  </a:cubicBezTo>
                  <a:lnTo>
                    <a:pt x="748" y="1031"/>
                  </a:lnTo>
                  <a:cubicBezTo>
                    <a:pt x="895" y="1031"/>
                    <a:pt x="1029" y="964"/>
                    <a:pt x="1095" y="857"/>
                  </a:cubicBezTo>
                  <a:cubicBezTo>
                    <a:pt x="1189" y="750"/>
                    <a:pt x="1202" y="603"/>
                    <a:pt x="1149" y="470"/>
                  </a:cubicBezTo>
                  <a:cubicBezTo>
                    <a:pt x="1122" y="336"/>
                    <a:pt x="1015" y="203"/>
                    <a:pt x="882" y="123"/>
                  </a:cubicBezTo>
                  <a:cubicBezTo>
                    <a:pt x="765" y="41"/>
                    <a:pt x="638"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5916125" y="4287061"/>
              <a:ext cx="238700" cy="171275"/>
            </a:xfrm>
            <a:custGeom>
              <a:avLst/>
              <a:gdLst/>
              <a:ahLst/>
              <a:cxnLst/>
              <a:rect l="l" t="t" r="r" b="b"/>
              <a:pathLst>
                <a:path w="9548" h="6851" extrusionOk="0">
                  <a:moveTo>
                    <a:pt x="7985" y="1"/>
                  </a:moveTo>
                  <a:cubicBezTo>
                    <a:pt x="5903" y="2287"/>
                    <a:pt x="3110" y="2808"/>
                    <a:pt x="1039" y="2808"/>
                  </a:cubicBezTo>
                  <a:cubicBezTo>
                    <a:pt x="667" y="2808"/>
                    <a:pt x="318" y="2791"/>
                    <a:pt x="1" y="2765"/>
                  </a:cubicBezTo>
                  <a:lnTo>
                    <a:pt x="1" y="2765"/>
                  </a:lnTo>
                  <a:cubicBezTo>
                    <a:pt x="1523" y="5422"/>
                    <a:pt x="6196" y="6850"/>
                    <a:pt x="6196" y="6850"/>
                  </a:cubicBezTo>
                  <a:lnTo>
                    <a:pt x="9547" y="1950"/>
                  </a:lnTo>
                  <a:cubicBezTo>
                    <a:pt x="9280" y="1309"/>
                    <a:pt x="8720" y="628"/>
                    <a:pt x="798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5893750" y="4234450"/>
              <a:ext cx="178950" cy="225500"/>
            </a:xfrm>
            <a:custGeom>
              <a:avLst/>
              <a:gdLst/>
              <a:ahLst/>
              <a:cxnLst/>
              <a:rect l="l" t="t" r="r" b="b"/>
              <a:pathLst>
                <a:path w="7158" h="9020" extrusionOk="0">
                  <a:moveTo>
                    <a:pt x="1214" y="1981"/>
                  </a:moveTo>
                  <a:cubicBezTo>
                    <a:pt x="1774" y="1981"/>
                    <a:pt x="2541" y="2300"/>
                    <a:pt x="2885" y="2704"/>
                  </a:cubicBezTo>
                  <a:cubicBezTo>
                    <a:pt x="3045" y="2904"/>
                    <a:pt x="3099" y="3104"/>
                    <a:pt x="3032" y="3278"/>
                  </a:cubicBezTo>
                  <a:cubicBezTo>
                    <a:pt x="2950" y="3506"/>
                    <a:pt x="2749" y="3590"/>
                    <a:pt x="2513" y="3590"/>
                  </a:cubicBezTo>
                  <a:cubicBezTo>
                    <a:pt x="2363" y="3590"/>
                    <a:pt x="2199" y="3556"/>
                    <a:pt x="2044" y="3505"/>
                  </a:cubicBezTo>
                  <a:cubicBezTo>
                    <a:pt x="1483" y="3304"/>
                    <a:pt x="775" y="2770"/>
                    <a:pt x="749" y="2103"/>
                  </a:cubicBezTo>
                  <a:cubicBezTo>
                    <a:pt x="815" y="2036"/>
                    <a:pt x="896" y="1996"/>
                    <a:pt x="1016" y="1996"/>
                  </a:cubicBezTo>
                  <a:cubicBezTo>
                    <a:pt x="1078" y="1985"/>
                    <a:pt x="1144" y="1981"/>
                    <a:pt x="1214" y="1981"/>
                  </a:cubicBezTo>
                  <a:close/>
                  <a:moveTo>
                    <a:pt x="2815" y="1"/>
                  </a:moveTo>
                  <a:cubicBezTo>
                    <a:pt x="2528" y="1"/>
                    <a:pt x="2255" y="52"/>
                    <a:pt x="2004" y="153"/>
                  </a:cubicBezTo>
                  <a:cubicBezTo>
                    <a:pt x="1363" y="407"/>
                    <a:pt x="896" y="968"/>
                    <a:pt x="669" y="1702"/>
                  </a:cubicBezTo>
                  <a:cubicBezTo>
                    <a:pt x="629" y="1809"/>
                    <a:pt x="615" y="1929"/>
                    <a:pt x="615" y="2049"/>
                  </a:cubicBezTo>
                  <a:cubicBezTo>
                    <a:pt x="562" y="2103"/>
                    <a:pt x="535" y="2143"/>
                    <a:pt x="508" y="2209"/>
                  </a:cubicBezTo>
                  <a:cubicBezTo>
                    <a:pt x="1" y="3678"/>
                    <a:pt x="896" y="5521"/>
                    <a:pt x="2885" y="7003"/>
                  </a:cubicBezTo>
                  <a:cubicBezTo>
                    <a:pt x="4955" y="8538"/>
                    <a:pt x="7051" y="9019"/>
                    <a:pt x="7091" y="9019"/>
                  </a:cubicBezTo>
                  <a:cubicBezTo>
                    <a:pt x="7102" y="9019"/>
                    <a:pt x="7129" y="9002"/>
                    <a:pt x="7147" y="9002"/>
                  </a:cubicBezTo>
                  <a:cubicBezTo>
                    <a:pt x="7151" y="9002"/>
                    <a:pt x="7155" y="9003"/>
                    <a:pt x="7158" y="9006"/>
                  </a:cubicBezTo>
                  <a:cubicBezTo>
                    <a:pt x="7158" y="8966"/>
                    <a:pt x="7144" y="8939"/>
                    <a:pt x="7104" y="8939"/>
                  </a:cubicBezTo>
                  <a:cubicBezTo>
                    <a:pt x="7091" y="8939"/>
                    <a:pt x="5008" y="8472"/>
                    <a:pt x="2965" y="6949"/>
                  </a:cubicBezTo>
                  <a:cubicBezTo>
                    <a:pt x="1029" y="5494"/>
                    <a:pt x="148" y="3718"/>
                    <a:pt x="642" y="2290"/>
                  </a:cubicBezTo>
                  <a:lnTo>
                    <a:pt x="642" y="2276"/>
                  </a:lnTo>
                  <a:cubicBezTo>
                    <a:pt x="762" y="2890"/>
                    <a:pt x="1363" y="3438"/>
                    <a:pt x="2017" y="3652"/>
                  </a:cubicBezTo>
                  <a:cubicBezTo>
                    <a:pt x="2206" y="3716"/>
                    <a:pt x="2378" y="3747"/>
                    <a:pt x="2529" y="3747"/>
                  </a:cubicBezTo>
                  <a:cubicBezTo>
                    <a:pt x="2849" y="3747"/>
                    <a:pt x="3075" y="3607"/>
                    <a:pt x="3165" y="3344"/>
                  </a:cubicBezTo>
                  <a:cubicBezTo>
                    <a:pt x="3246" y="3117"/>
                    <a:pt x="3179" y="2864"/>
                    <a:pt x="2979" y="2637"/>
                  </a:cubicBezTo>
                  <a:cubicBezTo>
                    <a:pt x="2614" y="2190"/>
                    <a:pt x="1825" y="1857"/>
                    <a:pt x="1231" y="1857"/>
                  </a:cubicBezTo>
                  <a:cubicBezTo>
                    <a:pt x="1151" y="1857"/>
                    <a:pt x="1074" y="1863"/>
                    <a:pt x="1002" y="1876"/>
                  </a:cubicBezTo>
                  <a:cubicBezTo>
                    <a:pt x="896" y="1902"/>
                    <a:pt x="815" y="1929"/>
                    <a:pt x="749" y="1969"/>
                  </a:cubicBezTo>
                  <a:cubicBezTo>
                    <a:pt x="762" y="1876"/>
                    <a:pt x="775" y="1809"/>
                    <a:pt x="802" y="1742"/>
                  </a:cubicBezTo>
                  <a:cubicBezTo>
                    <a:pt x="1016" y="1048"/>
                    <a:pt x="1470" y="527"/>
                    <a:pt x="2044" y="300"/>
                  </a:cubicBezTo>
                  <a:cubicBezTo>
                    <a:pt x="2288" y="193"/>
                    <a:pt x="2553" y="141"/>
                    <a:pt x="2835" y="141"/>
                  </a:cubicBezTo>
                  <a:cubicBezTo>
                    <a:pt x="3322" y="141"/>
                    <a:pt x="3857" y="297"/>
                    <a:pt x="4407" y="594"/>
                  </a:cubicBezTo>
                  <a:cubicBezTo>
                    <a:pt x="4434" y="594"/>
                    <a:pt x="4474" y="594"/>
                    <a:pt x="4487" y="554"/>
                  </a:cubicBezTo>
                  <a:cubicBezTo>
                    <a:pt x="4501" y="527"/>
                    <a:pt x="4487" y="487"/>
                    <a:pt x="4447" y="474"/>
                  </a:cubicBezTo>
                  <a:cubicBezTo>
                    <a:pt x="3877" y="159"/>
                    <a:pt x="3322" y="1"/>
                    <a:pt x="2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6066000" y="4335400"/>
              <a:ext cx="152775" cy="141500"/>
            </a:xfrm>
            <a:custGeom>
              <a:avLst/>
              <a:gdLst/>
              <a:ahLst/>
              <a:cxnLst/>
              <a:rect l="l" t="t" r="r" b="b"/>
              <a:pathLst>
                <a:path w="6111" h="5660" extrusionOk="0">
                  <a:moveTo>
                    <a:pt x="3626" y="1"/>
                  </a:moveTo>
                  <a:cubicBezTo>
                    <a:pt x="3596" y="1"/>
                    <a:pt x="3567" y="5"/>
                    <a:pt x="3539" y="14"/>
                  </a:cubicBezTo>
                  <a:cubicBezTo>
                    <a:pt x="1122" y="842"/>
                    <a:pt x="1" y="4407"/>
                    <a:pt x="188" y="4914"/>
                  </a:cubicBezTo>
                  <a:cubicBezTo>
                    <a:pt x="347" y="5394"/>
                    <a:pt x="1643" y="5660"/>
                    <a:pt x="2928" y="5660"/>
                  </a:cubicBezTo>
                  <a:cubicBezTo>
                    <a:pt x="4112" y="5660"/>
                    <a:pt x="5286" y="5434"/>
                    <a:pt x="5555" y="4941"/>
                  </a:cubicBezTo>
                  <a:cubicBezTo>
                    <a:pt x="6111" y="3933"/>
                    <a:pt x="4516" y="1"/>
                    <a:pt x="3626" y="1"/>
                  </a:cubicBezTo>
                  <a:close/>
                </a:path>
              </a:pathLst>
            </a:custGeom>
            <a:solidFill>
              <a:srgbClr val="6092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6069675" y="4380125"/>
              <a:ext cx="142900" cy="96675"/>
            </a:xfrm>
            <a:custGeom>
              <a:avLst/>
              <a:gdLst/>
              <a:ahLst/>
              <a:cxnLst/>
              <a:rect l="l" t="t" r="r" b="b"/>
              <a:pathLst>
                <a:path w="5716" h="3867" extrusionOk="0">
                  <a:moveTo>
                    <a:pt x="4847" y="1"/>
                  </a:moveTo>
                  <a:cubicBezTo>
                    <a:pt x="3753" y="1643"/>
                    <a:pt x="1136" y="2324"/>
                    <a:pt x="67" y="2551"/>
                  </a:cubicBezTo>
                  <a:cubicBezTo>
                    <a:pt x="14" y="2832"/>
                    <a:pt x="1" y="3032"/>
                    <a:pt x="41" y="3125"/>
                  </a:cubicBezTo>
                  <a:cubicBezTo>
                    <a:pt x="201" y="3600"/>
                    <a:pt x="1505" y="3866"/>
                    <a:pt x="2794" y="3866"/>
                  </a:cubicBezTo>
                  <a:cubicBezTo>
                    <a:pt x="3974" y="3866"/>
                    <a:pt x="5140" y="3643"/>
                    <a:pt x="5408" y="3152"/>
                  </a:cubicBezTo>
                  <a:cubicBezTo>
                    <a:pt x="5715" y="2618"/>
                    <a:pt x="5382" y="1176"/>
                    <a:pt x="48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rot="8648719" flipH="1">
            <a:off x="-204235" y="96327"/>
            <a:ext cx="714498" cy="1163259"/>
            <a:chOff x="7248350" y="4155862"/>
            <a:chExt cx="714414" cy="1163123"/>
          </a:xfrm>
        </p:grpSpPr>
        <p:sp>
          <p:nvSpPr>
            <p:cNvPr id="492" name="Google Shape;492;p9"/>
            <p:cNvSpPr/>
            <p:nvPr/>
          </p:nvSpPr>
          <p:spPr>
            <a:xfrm>
              <a:off x="7248350" y="4155862"/>
              <a:ext cx="714414" cy="778938"/>
            </a:xfrm>
            <a:custGeom>
              <a:avLst/>
              <a:gdLst/>
              <a:ahLst/>
              <a:cxnLst/>
              <a:rect l="l" t="t" r="r" b="b"/>
              <a:pathLst>
                <a:path w="8102" h="8834" extrusionOk="0">
                  <a:moveTo>
                    <a:pt x="3865" y="1"/>
                  </a:moveTo>
                  <a:cubicBezTo>
                    <a:pt x="3556" y="1"/>
                    <a:pt x="3237" y="47"/>
                    <a:pt x="2908" y="144"/>
                  </a:cubicBezTo>
                  <a:cubicBezTo>
                    <a:pt x="809" y="751"/>
                    <a:pt x="0" y="3643"/>
                    <a:pt x="685" y="5960"/>
                  </a:cubicBezTo>
                  <a:cubicBezTo>
                    <a:pt x="1226" y="7834"/>
                    <a:pt x="2724" y="8833"/>
                    <a:pt x="4388" y="8833"/>
                  </a:cubicBezTo>
                  <a:cubicBezTo>
                    <a:pt x="4780" y="8833"/>
                    <a:pt x="5182" y="8778"/>
                    <a:pt x="5583" y="8665"/>
                  </a:cubicBezTo>
                  <a:cubicBezTo>
                    <a:pt x="7682" y="8043"/>
                    <a:pt x="8102" y="5602"/>
                    <a:pt x="7417" y="3301"/>
                  </a:cubicBezTo>
                  <a:cubicBezTo>
                    <a:pt x="6853" y="1346"/>
                    <a:pt x="5526" y="1"/>
                    <a:pt x="3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7573284" y="4583959"/>
              <a:ext cx="202985" cy="735027"/>
            </a:xfrm>
            <a:custGeom>
              <a:avLst/>
              <a:gdLst/>
              <a:ahLst/>
              <a:cxnLst/>
              <a:rect l="l" t="t" r="r" b="b"/>
              <a:pathLst>
                <a:path w="2302" h="8336" extrusionOk="0">
                  <a:moveTo>
                    <a:pt x="78" y="1"/>
                  </a:moveTo>
                  <a:cubicBezTo>
                    <a:pt x="32" y="16"/>
                    <a:pt x="1" y="47"/>
                    <a:pt x="1" y="109"/>
                  </a:cubicBezTo>
                  <a:cubicBezTo>
                    <a:pt x="514" y="3064"/>
                    <a:pt x="1198" y="5723"/>
                    <a:pt x="2100" y="8273"/>
                  </a:cubicBezTo>
                  <a:cubicBezTo>
                    <a:pt x="2131" y="8304"/>
                    <a:pt x="2162" y="8335"/>
                    <a:pt x="2209" y="8335"/>
                  </a:cubicBezTo>
                  <a:lnTo>
                    <a:pt x="2224" y="8335"/>
                  </a:lnTo>
                  <a:cubicBezTo>
                    <a:pt x="2286" y="8304"/>
                    <a:pt x="2302" y="8273"/>
                    <a:pt x="2286" y="8211"/>
                  </a:cubicBezTo>
                  <a:cubicBezTo>
                    <a:pt x="1385" y="5661"/>
                    <a:pt x="700" y="3002"/>
                    <a:pt x="203" y="78"/>
                  </a:cubicBezTo>
                  <a:cubicBezTo>
                    <a:pt x="172" y="16"/>
                    <a:pt x="141"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9"/>
          <p:cNvGrpSpPr/>
          <p:nvPr/>
        </p:nvGrpSpPr>
        <p:grpSpPr>
          <a:xfrm rot="-9315282" flipH="1">
            <a:off x="8325615" y="-371154"/>
            <a:ext cx="1248173" cy="1370393"/>
            <a:chOff x="148710" y="1989329"/>
            <a:chExt cx="738573" cy="810894"/>
          </a:xfrm>
        </p:grpSpPr>
        <p:sp>
          <p:nvSpPr>
            <p:cNvPr id="495" name="Google Shape;495;p9"/>
            <p:cNvSpPr/>
            <p:nvPr/>
          </p:nvSpPr>
          <p:spPr>
            <a:xfrm rot="-6881398">
              <a:off x="246173" y="2154198"/>
              <a:ext cx="543648" cy="562951"/>
            </a:xfrm>
            <a:custGeom>
              <a:avLst/>
              <a:gdLst/>
              <a:ahLst/>
              <a:cxnLst/>
              <a:rect l="l" t="t" r="r" b="b"/>
              <a:pathLst>
                <a:path w="11181" h="11578" extrusionOk="0">
                  <a:moveTo>
                    <a:pt x="98" y="0"/>
                  </a:moveTo>
                  <a:cubicBezTo>
                    <a:pt x="80" y="0"/>
                    <a:pt x="63" y="4"/>
                    <a:pt x="47" y="9"/>
                  </a:cubicBezTo>
                  <a:cubicBezTo>
                    <a:pt x="1" y="56"/>
                    <a:pt x="1" y="102"/>
                    <a:pt x="16" y="149"/>
                  </a:cubicBezTo>
                  <a:cubicBezTo>
                    <a:pt x="2333" y="3834"/>
                    <a:pt x="9610" y="10660"/>
                    <a:pt x="11010" y="11562"/>
                  </a:cubicBezTo>
                  <a:cubicBezTo>
                    <a:pt x="11041" y="11578"/>
                    <a:pt x="11056" y="11578"/>
                    <a:pt x="11072" y="11578"/>
                  </a:cubicBezTo>
                  <a:cubicBezTo>
                    <a:pt x="11119" y="11578"/>
                    <a:pt x="11134" y="11562"/>
                    <a:pt x="11165" y="11547"/>
                  </a:cubicBezTo>
                  <a:cubicBezTo>
                    <a:pt x="11181" y="11500"/>
                    <a:pt x="11165" y="11422"/>
                    <a:pt x="11134" y="11407"/>
                  </a:cubicBezTo>
                  <a:cubicBezTo>
                    <a:pt x="9750" y="10505"/>
                    <a:pt x="2489" y="3725"/>
                    <a:pt x="187" y="56"/>
                  </a:cubicBezTo>
                  <a:cubicBezTo>
                    <a:pt x="167" y="14"/>
                    <a:pt x="132"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rot="-6881398">
              <a:off x="642891" y="2050778"/>
              <a:ext cx="69482" cy="87715"/>
            </a:xfrm>
            <a:custGeom>
              <a:avLst/>
              <a:gdLst/>
              <a:ahLst/>
              <a:cxnLst/>
              <a:rect l="l" t="t" r="r" b="b"/>
              <a:pathLst>
                <a:path w="1429" h="1804" extrusionOk="0">
                  <a:moveTo>
                    <a:pt x="309" y="0"/>
                  </a:moveTo>
                  <a:lnTo>
                    <a:pt x="309" y="0"/>
                  </a:lnTo>
                  <a:cubicBezTo>
                    <a:pt x="0" y="671"/>
                    <a:pt x="305" y="1804"/>
                    <a:pt x="713" y="1804"/>
                  </a:cubicBezTo>
                  <a:cubicBezTo>
                    <a:pt x="779" y="1804"/>
                    <a:pt x="847" y="1775"/>
                    <a:pt x="915" y="1711"/>
                  </a:cubicBezTo>
                  <a:cubicBezTo>
                    <a:pt x="1428" y="1244"/>
                    <a:pt x="30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rot="-6881398">
              <a:off x="624468" y="2009610"/>
              <a:ext cx="78671" cy="53096"/>
            </a:xfrm>
            <a:custGeom>
              <a:avLst/>
              <a:gdLst/>
              <a:ahLst/>
              <a:cxnLst/>
              <a:rect l="l" t="t" r="r" b="b"/>
              <a:pathLst>
                <a:path w="1618" h="1092" extrusionOk="0">
                  <a:moveTo>
                    <a:pt x="231" y="0"/>
                  </a:moveTo>
                  <a:cubicBezTo>
                    <a:pt x="152" y="0"/>
                    <a:pt x="75" y="7"/>
                    <a:pt x="0" y="22"/>
                  </a:cubicBezTo>
                  <a:cubicBezTo>
                    <a:pt x="0" y="22"/>
                    <a:pt x="579" y="1092"/>
                    <a:pt x="1204" y="1092"/>
                  </a:cubicBezTo>
                  <a:cubicBezTo>
                    <a:pt x="1274" y="1092"/>
                    <a:pt x="1345" y="1078"/>
                    <a:pt x="1415" y="1048"/>
                  </a:cubicBezTo>
                  <a:cubicBezTo>
                    <a:pt x="1617" y="971"/>
                    <a:pt x="1586" y="520"/>
                    <a:pt x="1197" y="287"/>
                  </a:cubicBezTo>
                  <a:cubicBezTo>
                    <a:pt x="921" y="123"/>
                    <a:pt x="563" y="0"/>
                    <a:pt x="2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rot="-6881398">
              <a:off x="632254" y="2125714"/>
              <a:ext cx="62042" cy="112610"/>
            </a:xfrm>
            <a:custGeom>
              <a:avLst/>
              <a:gdLst/>
              <a:ahLst/>
              <a:cxnLst/>
              <a:rect l="l" t="t" r="r" b="b"/>
              <a:pathLst>
                <a:path w="1276" h="2316" extrusionOk="0">
                  <a:moveTo>
                    <a:pt x="296" y="0"/>
                  </a:moveTo>
                  <a:cubicBezTo>
                    <a:pt x="296" y="0"/>
                    <a:pt x="0" y="638"/>
                    <a:pt x="47" y="1260"/>
                  </a:cubicBezTo>
                  <a:cubicBezTo>
                    <a:pt x="73" y="1793"/>
                    <a:pt x="295" y="2316"/>
                    <a:pt x="662" y="2316"/>
                  </a:cubicBezTo>
                  <a:cubicBezTo>
                    <a:pt x="722" y="2316"/>
                    <a:pt x="787" y="2301"/>
                    <a:pt x="855" y="2270"/>
                  </a:cubicBezTo>
                  <a:cubicBezTo>
                    <a:pt x="1275" y="2068"/>
                    <a:pt x="964" y="70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rot="-6881398">
              <a:off x="540248" y="2153100"/>
              <a:ext cx="106386" cy="41669"/>
            </a:xfrm>
            <a:custGeom>
              <a:avLst/>
              <a:gdLst/>
              <a:ahLst/>
              <a:cxnLst/>
              <a:rect l="l" t="t" r="r" b="b"/>
              <a:pathLst>
                <a:path w="2188" h="857" extrusionOk="0">
                  <a:moveTo>
                    <a:pt x="1367" y="1"/>
                  </a:moveTo>
                  <a:cubicBezTo>
                    <a:pt x="1307" y="1"/>
                    <a:pt x="1246" y="3"/>
                    <a:pt x="1182" y="9"/>
                  </a:cubicBezTo>
                  <a:cubicBezTo>
                    <a:pt x="716" y="55"/>
                    <a:pt x="203" y="366"/>
                    <a:pt x="1" y="584"/>
                  </a:cubicBezTo>
                  <a:cubicBezTo>
                    <a:pt x="1" y="584"/>
                    <a:pt x="560" y="817"/>
                    <a:pt x="1136" y="848"/>
                  </a:cubicBezTo>
                  <a:cubicBezTo>
                    <a:pt x="1185" y="854"/>
                    <a:pt x="1235" y="856"/>
                    <a:pt x="1286" y="856"/>
                  </a:cubicBezTo>
                  <a:cubicBezTo>
                    <a:pt x="1672" y="856"/>
                    <a:pt x="2091" y="701"/>
                    <a:pt x="2146" y="413"/>
                  </a:cubicBezTo>
                  <a:cubicBezTo>
                    <a:pt x="2188" y="164"/>
                    <a:pt x="1848" y="1"/>
                    <a:pt x="13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rot="-6881398">
              <a:off x="578570" y="2075512"/>
              <a:ext cx="86013" cy="33598"/>
            </a:xfrm>
            <a:custGeom>
              <a:avLst/>
              <a:gdLst/>
              <a:ahLst/>
              <a:cxnLst/>
              <a:rect l="l" t="t" r="r" b="b"/>
              <a:pathLst>
                <a:path w="1769" h="691" extrusionOk="0">
                  <a:moveTo>
                    <a:pt x="1087" y="0"/>
                  </a:moveTo>
                  <a:cubicBezTo>
                    <a:pt x="1042" y="0"/>
                    <a:pt x="996" y="2"/>
                    <a:pt x="949" y="5"/>
                  </a:cubicBezTo>
                  <a:cubicBezTo>
                    <a:pt x="591" y="51"/>
                    <a:pt x="156" y="316"/>
                    <a:pt x="0" y="471"/>
                  </a:cubicBezTo>
                  <a:cubicBezTo>
                    <a:pt x="0" y="471"/>
                    <a:pt x="451" y="642"/>
                    <a:pt x="918" y="689"/>
                  </a:cubicBezTo>
                  <a:cubicBezTo>
                    <a:pt x="940" y="690"/>
                    <a:pt x="962" y="690"/>
                    <a:pt x="985" y="690"/>
                  </a:cubicBezTo>
                  <a:cubicBezTo>
                    <a:pt x="1326" y="690"/>
                    <a:pt x="1697" y="579"/>
                    <a:pt x="1726" y="331"/>
                  </a:cubicBezTo>
                  <a:cubicBezTo>
                    <a:pt x="1768" y="122"/>
                    <a:pt x="1484" y="0"/>
                    <a:pt x="10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8"/>
        <p:cNvGrpSpPr/>
        <p:nvPr/>
      </p:nvGrpSpPr>
      <p:grpSpPr>
        <a:xfrm>
          <a:off x="0" y="0"/>
          <a:ext cx="0" cy="0"/>
          <a:chOff x="0" y="0"/>
          <a:chExt cx="0" cy="0"/>
        </a:xfrm>
      </p:grpSpPr>
      <p:sp>
        <p:nvSpPr>
          <p:cNvPr id="549" name="Google Shape;549;p11"/>
          <p:cNvSpPr txBox="1">
            <a:spLocks noGrp="1"/>
          </p:cNvSpPr>
          <p:nvPr>
            <p:ph type="title" hasCustomPrompt="1"/>
          </p:nvPr>
        </p:nvSpPr>
        <p:spPr>
          <a:xfrm>
            <a:off x="715100" y="1492202"/>
            <a:ext cx="57231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0" name="Google Shape;550;p11"/>
          <p:cNvSpPr txBox="1">
            <a:spLocks noGrp="1"/>
          </p:cNvSpPr>
          <p:nvPr>
            <p:ph type="subTitle" idx="1"/>
          </p:nvPr>
        </p:nvSpPr>
        <p:spPr>
          <a:xfrm>
            <a:off x="715100" y="3184502"/>
            <a:ext cx="5723100" cy="4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51" name="Google Shape;551;p11"/>
          <p:cNvGrpSpPr/>
          <p:nvPr/>
        </p:nvGrpSpPr>
        <p:grpSpPr>
          <a:xfrm rot="10800000">
            <a:off x="159275" y="115300"/>
            <a:ext cx="8904675" cy="4880000"/>
            <a:chOff x="159275" y="115300"/>
            <a:chExt cx="8904675" cy="4880000"/>
          </a:xfrm>
        </p:grpSpPr>
        <p:sp>
          <p:nvSpPr>
            <p:cNvPr id="552" name="Google Shape;552;p11"/>
            <p:cNvSpPr/>
            <p:nvPr/>
          </p:nvSpPr>
          <p:spPr>
            <a:xfrm>
              <a:off x="606700" y="25125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192575" y="18026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159275" y="4444463"/>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1334000"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2391925" y="46085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3261950" y="4962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3540350" y="47462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6971675" y="4928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621225" y="384292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969250" y="33338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a:off x="8898400" y="31482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8766175" y="1679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9030650" y="135785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6364925" y="4270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63400" y="2186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5876500"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2319875" y="3937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2946275" y="1153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3196825" y="360400"/>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4447425" y="185375"/>
              <a:ext cx="33300" cy="33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a:off x="-653620" y="3369096"/>
            <a:ext cx="1907696" cy="1992490"/>
            <a:chOff x="-758395" y="3378621"/>
            <a:chExt cx="1907696" cy="1992490"/>
          </a:xfrm>
        </p:grpSpPr>
        <p:sp>
          <p:nvSpPr>
            <p:cNvPr id="573" name="Google Shape;573;p11"/>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rot="-2129609" flipH="1">
              <a:off x="-27483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10800000">
            <a:off x="7918880" y="-307554"/>
            <a:ext cx="1907696" cy="1992490"/>
            <a:chOff x="-758395" y="3378621"/>
            <a:chExt cx="1907696" cy="1992490"/>
          </a:xfrm>
        </p:grpSpPr>
        <p:sp>
          <p:nvSpPr>
            <p:cNvPr id="580" name="Google Shape;580;p11"/>
            <p:cNvSpPr/>
            <p:nvPr/>
          </p:nvSpPr>
          <p:spPr>
            <a:xfrm rot="-3562775" flipH="1">
              <a:off x="-654079" y="3728902"/>
              <a:ext cx="1410967" cy="1046910"/>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rot="-2129609" flipH="1">
              <a:off x="-177780" y="4268239"/>
              <a:ext cx="676410" cy="824155"/>
            </a:xfrm>
            <a:custGeom>
              <a:avLst/>
              <a:gdLst/>
              <a:ahLst/>
              <a:cxnLst/>
              <a:rect l="l" t="t" r="r" b="b"/>
              <a:pathLst>
                <a:path w="19517" h="23780" extrusionOk="0">
                  <a:moveTo>
                    <a:pt x="2102" y="1"/>
                  </a:moveTo>
                  <a:cubicBezTo>
                    <a:pt x="1343" y="1"/>
                    <a:pt x="765" y="362"/>
                    <a:pt x="486" y="1239"/>
                  </a:cubicBezTo>
                  <a:cubicBezTo>
                    <a:pt x="1" y="2723"/>
                    <a:pt x="372" y="4777"/>
                    <a:pt x="828" y="6233"/>
                  </a:cubicBezTo>
                  <a:cubicBezTo>
                    <a:pt x="3425" y="14421"/>
                    <a:pt x="11242" y="20955"/>
                    <a:pt x="19203" y="23780"/>
                  </a:cubicBezTo>
                  <a:lnTo>
                    <a:pt x="19517" y="21982"/>
                  </a:lnTo>
                  <a:cubicBezTo>
                    <a:pt x="18632" y="16818"/>
                    <a:pt x="16264" y="11910"/>
                    <a:pt x="12954" y="7830"/>
                  </a:cubicBezTo>
                  <a:cubicBezTo>
                    <a:pt x="12028" y="6696"/>
                    <a:pt x="5372" y="1"/>
                    <a:pt x="2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rot="-2129609" flipH="1">
              <a:off x="-212155" y="4497213"/>
              <a:ext cx="527106" cy="657938"/>
            </a:xfrm>
            <a:custGeom>
              <a:avLst/>
              <a:gdLst/>
              <a:ahLst/>
              <a:cxnLst/>
              <a:rect l="l" t="t" r="r" b="b"/>
              <a:pathLst>
                <a:path w="15209" h="18984" extrusionOk="0">
                  <a:moveTo>
                    <a:pt x="23" y="1"/>
                  </a:moveTo>
                  <a:cubicBezTo>
                    <a:pt x="14" y="1"/>
                    <a:pt x="6" y="4"/>
                    <a:pt x="1" y="9"/>
                  </a:cubicBezTo>
                  <a:cubicBezTo>
                    <a:pt x="1" y="38"/>
                    <a:pt x="229" y="295"/>
                    <a:pt x="657" y="723"/>
                  </a:cubicBezTo>
                  <a:cubicBezTo>
                    <a:pt x="1085" y="1151"/>
                    <a:pt x="1713" y="1778"/>
                    <a:pt x="2483" y="2606"/>
                  </a:cubicBezTo>
                  <a:cubicBezTo>
                    <a:pt x="3995" y="4204"/>
                    <a:pt x="6049" y="6458"/>
                    <a:pt x="8132" y="9083"/>
                  </a:cubicBezTo>
                  <a:cubicBezTo>
                    <a:pt x="10244" y="11736"/>
                    <a:pt x="11984" y="14218"/>
                    <a:pt x="13211" y="16044"/>
                  </a:cubicBezTo>
                  <a:cubicBezTo>
                    <a:pt x="13810" y="16986"/>
                    <a:pt x="14324" y="17728"/>
                    <a:pt x="14638" y="18213"/>
                  </a:cubicBezTo>
                  <a:cubicBezTo>
                    <a:pt x="14923" y="18726"/>
                    <a:pt x="15151" y="18983"/>
                    <a:pt x="15180" y="18983"/>
                  </a:cubicBezTo>
                  <a:cubicBezTo>
                    <a:pt x="15208" y="18983"/>
                    <a:pt x="15037" y="18641"/>
                    <a:pt x="14752" y="18127"/>
                  </a:cubicBezTo>
                  <a:cubicBezTo>
                    <a:pt x="14466" y="17585"/>
                    <a:pt x="14010" y="16786"/>
                    <a:pt x="13411" y="15873"/>
                  </a:cubicBezTo>
                  <a:cubicBezTo>
                    <a:pt x="12241" y="13990"/>
                    <a:pt x="10529" y="11451"/>
                    <a:pt x="8418" y="8797"/>
                  </a:cubicBezTo>
                  <a:cubicBezTo>
                    <a:pt x="6335" y="6172"/>
                    <a:pt x="4223" y="3918"/>
                    <a:pt x="2654" y="2377"/>
                  </a:cubicBezTo>
                  <a:cubicBezTo>
                    <a:pt x="1855" y="1607"/>
                    <a:pt x="1228" y="1008"/>
                    <a:pt x="771" y="609"/>
                  </a:cubicBezTo>
                  <a:cubicBezTo>
                    <a:pt x="335" y="224"/>
                    <a:pt x="107" y="1"/>
                    <a:pt x="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rot="-2129609" flipH="1">
              <a:off x="-160749" y="4283399"/>
              <a:ext cx="1209685" cy="732867"/>
            </a:xfrm>
            <a:custGeom>
              <a:avLst/>
              <a:gdLst/>
              <a:ahLst/>
              <a:cxnLst/>
              <a:rect l="l" t="t" r="r" b="b"/>
              <a:pathLst>
                <a:path w="34904" h="21146" extrusionOk="0">
                  <a:moveTo>
                    <a:pt x="8269" y="1"/>
                  </a:moveTo>
                  <a:cubicBezTo>
                    <a:pt x="8173" y="1"/>
                    <a:pt x="8086" y="25"/>
                    <a:pt x="8018" y="109"/>
                  </a:cubicBezTo>
                  <a:cubicBezTo>
                    <a:pt x="7990" y="167"/>
                    <a:pt x="7990" y="281"/>
                    <a:pt x="7990" y="366"/>
                  </a:cubicBezTo>
                  <a:cubicBezTo>
                    <a:pt x="8018" y="1080"/>
                    <a:pt x="8190" y="1793"/>
                    <a:pt x="8475" y="2449"/>
                  </a:cubicBezTo>
                  <a:cubicBezTo>
                    <a:pt x="9245" y="4218"/>
                    <a:pt x="10729" y="5531"/>
                    <a:pt x="12298" y="6700"/>
                  </a:cubicBezTo>
                  <a:cubicBezTo>
                    <a:pt x="10872" y="6358"/>
                    <a:pt x="9445" y="6016"/>
                    <a:pt x="8018" y="5787"/>
                  </a:cubicBezTo>
                  <a:cubicBezTo>
                    <a:pt x="6877" y="4817"/>
                    <a:pt x="5450" y="4133"/>
                    <a:pt x="3995" y="3819"/>
                  </a:cubicBezTo>
                  <a:cubicBezTo>
                    <a:pt x="3478" y="3696"/>
                    <a:pt x="2929" y="3620"/>
                    <a:pt x="2383" y="3620"/>
                  </a:cubicBezTo>
                  <a:cubicBezTo>
                    <a:pt x="1663" y="3620"/>
                    <a:pt x="947" y="3751"/>
                    <a:pt x="315" y="4075"/>
                  </a:cubicBezTo>
                  <a:cubicBezTo>
                    <a:pt x="172" y="4133"/>
                    <a:pt x="1" y="4275"/>
                    <a:pt x="172" y="4446"/>
                  </a:cubicBezTo>
                  <a:cubicBezTo>
                    <a:pt x="172" y="4560"/>
                    <a:pt x="258" y="4589"/>
                    <a:pt x="315" y="4675"/>
                  </a:cubicBezTo>
                  <a:cubicBezTo>
                    <a:pt x="857" y="5160"/>
                    <a:pt x="1456" y="5559"/>
                    <a:pt x="2141" y="5844"/>
                  </a:cubicBezTo>
                  <a:cubicBezTo>
                    <a:pt x="3111" y="6244"/>
                    <a:pt x="4166" y="6415"/>
                    <a:pt x="5194" y="6415"/>
                  </a:cubicBezTo>
                  <a:cubicBezTo>
                    <a:pt x="5736" y="6415"/>
                    <a:pt x="6278" y="6387"/>
                    <a:pt x="6820" y="6358"/>
                  </a:cubicBezTo>
                  <a:cubicBezTo>
                    <a:pt x="7134" y="6301"/>
                    <a:pt x="7590" y="6301"/>
                    <a:pt x="7961" y="6215"/>
                  </a:cubicBezTo>
                  <a:cubicBezTo>
                    <a:pt x="9131" y="6415"/>
                    <a:pt x="10301" y="6643"/>
                    <a:pt x="11442" y="6929"/>
                  </a:cubicBezTo>
                  <a:cubicBezTo>
                    <a:pt x="10272" y="7128"/>
                    <a:pt x="9160" y="7556"/>
                    <a:pt x="8132" y="8127"/>
                  </a:cubicBezTo>
                  <a:cubicBezTo>
                    <a:pt x="7048" y="8726"/>
                    <a:pt x="6050" y="9639"/>
                    <a:pt x="5622" y="10809"/>
                  </a:cubicBezTo>
                  <a:cubicBezTo>
                    <a:pt x="5565" y="10952"/>
                    <a:pt x="5536" y="11151"/>
                    <a:pt x="5679" y="11266"/>
                  </a:cubicBezTo>
                  <a:cubicBezTo>
                    <a:pt x="5736" y="11351"/>
                    <a:pt x="5850" y="11351"/>
                    <a:pt x="5907" y="11351"/>
                  </a:cubicBezTo>
                  <a:cubicBezTo>
                    <a:pt x="6620" y="11351"/>
                    <a:pt x="7391" y="11237"/>
                    <a:pt x="8047" y="10980"/>
                  </a:cubicBezTo>
                  <a:cubicBezTo>
                    <a:pt x="9046" y="10638"/>
                    <a:pt x="9901" y="10067"/>
                    <a:pt x="10700" y="9354"/>
                  </a:cubicBezTo>
                  <a:cubicBezTo>
                    <a:pt x="11128" y="8983"/>
                    <a:pt x="11471" y="8584"/>
                    <a:pt x="11842" y="8213"/>
                  </a:cubicBezTo>
                  <a:cubicBezTo>
                    <a:pt x="12041" y="7956"/>
                    <a:pt x="12441" y="7585"/>
                    <a:pt x="12612" y="7243"/>
                  </a:cubicBezTo>
                  <a:cubicBezTo>
                    <a:pt x="14181" y="7642"/>
                    <a:pt x="15722" y="8098"/>
                    <a:pt x="17263" y="8641"/>
                  </a:cubicBezTo>
                  <a:cubicBezTo>
                    <a:pt x="16007" y="8641"/>
                    <a:pt x="14752" y="8869"/>
                    <a:pt x="13611" y="9297"/>
                  </a:cubicBezTo>
                  <a:cubicBezTo>
                    <a:pt x="12441" y="9725"/>
                    <a:pt x="11328" y="10438"/>
                    <a:pt x="10729" y="11551"/>
                  </a:cubicBezTo>
                  <a:cubicBezTo>
                    <a:pt x="10672" y="11694"/>
                    <a:pt x="10586" y="11922"/>
                    <a:pt x="10700" y="12007"/>
                  </a:cubicBezTo>
                  <a:cubicBezTo>
                    <a:pt x="10757" y="12093"/>
                    <a:pt x="10872" y="12122"/>
                    <a:pt x="10957" y="12122"/>
                  </a:cubicBezTo>
                  <a:cubicBezTo>
                    <a:pt x="11294" y="12175"/>
                    <a:pt x="11637" y="12204"/>
                    <a:pt x="11981" y="12204"/>
                  </a:cubicBezTo>
                  <a:cubicBezTo>
                    <a:pt x="12365" y="12204"/>
                    <a:pt x="12749" y="12168"/>
                    <a:pt x="13126" y="12093"/>
                  </a:cubicBezTo>
                  <a:cubicBezTo>
                    <a:pt x="14153" y="11922"/>
                    <a:pt x="15094" y="11437"/>
                    <a:pt x="15979" y="10866"/>
                  </a:cubicBezTo>
                  <a:cubicBezTo>
                    <a:pt x="16407" y="10581"/>
                    <a:pt x="16835" y="10267"/>
                    <a:pt x="17263" y="9953"/>
                  </a:cubicBezTo>
                  <a:cubicBezTo>
                    <a:pt x="17577" y="9725"/>
                    <a:pt x="18090" y="9382"/>
                    <a:pt x="18261" y="9012"/>
                  </a:cubicBezTo>
                  <a:cubicBezTo>
                    <a:pt x="20030" y="9668"/>
                    <a:pt x="21742" y="10438"/>
                    <a:pt x="23397" y="11351"/>
                  </a:cubicBezTo>
                  <a:cubicBezTo>
                    <a:pt x="23090" y="11326"/>
                    <a:pt x="22783" y="11313"/>
                    <a:pt x="22477" y="11313"/>
                  </a:cubicBezTo>
                  <a:cubicBezTo>
                    <a:pt x="21389" y="11313"/>
                    <a:pt x="20313" y="11474"/>
                    <a:pt x="19289" y="11808"/>
                  </a:cubicBezTo>
                  <a:cubicBezTo>
                    <a:pt x="18119" y="12207"/>
                    <a:pt x="16949" y="12835"/>
                    <a:pt x="16293" y="13919"/>
                  </a:cubicBezTo>
                  <a:cubicBezTo>
                    <a:pt x="16236" y="14062"/>
                    <a:pt x="16150" y="14233"/>
                    <a:pt x="16264" y="14376"/>
                  </a:cubicBezTo>
                  <a:cubicBezTo>
                    <a:pt x="16293" y="14433"/>
                    <a:pt x="16407" y="14433"/>
                    <a:pt x="16464" y="14490"/>
                  </a:cubicBezTo>
                  <a:cubicBezTo>
                    <a:pt x="16879" y="14573"/>
                    <a:pt x="17314" y="14617"/>
                    <a:pt x="17746" y="14617"/>
                  </a:cubicBezTo>
                  <a:cubicBezTo>
                    <a:pt x="18055" y="14617"/>
                    <a:pt x="18363" y="14594"/>
                    <a:pt x="18661" y="14547"/>
                  </a:cubicBezTo>
                  <a:cubicBezTo>
                    <a:pt x="19688" y="14404"/>
                    <a:pt x="20687" y="14005"/>
                    <a:pt x="21571" y="13491"/>
                  </a:cubicBezTo>
                  <a:cubicBezTo>
                    <a:pt x="22028" y="13234"/>
                    <a:pt x="22456" y="12949"/>
                    <a:pt x="22884" y="12635"/>
                  </a:cubicBezTo>
                  <a:cubicBezTo>
                    <a:pt x="23226" y="12378"/>
                    <a:pt x="23797" y="12064"/>
                    <a:pt x="23968" y="11694"/>
                  </a:cubicBezTo>
                  <a:lnTo>
                    <a:pt x="23939" y="11636"/>
                  </a:lnTo>
                  <a:lnTo>
                    <a:pt x="23939" y="11636"/>
                  </a:lnTo>
                  <a:cubicBezTo>
                    <a:pt x="24025" y="11694"/>
                    <a:pt x="24111" y="11722"/>
                    <a:pt x="24168" y="11779"/>
                  </a:cubicBezTo>
                  <a:cubicBezTo>
                    <a:pt x="25651" y="12578"/>
                    <a:pt x="27078" y="13548"/>
                    <a:pt x="28390" y="14575"/>
                  </a:cubicBezTo>
                  <a:cubicBezTo>
                    <a:pt x="27644" y="14406"/>
                    <a:pt x="26877" y="14327"/>
                    <a:pt x="26107" y="14327"/>
                  </a:cubicBezTo>
                  <a:cubicBezTo>
                    <a:pt x="25583" y="14327"/>
                    <a:pt x="25059" y="14363"/>
                    <a:pt x="24538" y="14433"/>
                  </a:cubicBezTo>
                  <a:cubicBezTo>
                    <a:pt x="23283" y="14632"/>
                    <a:pt x="22028" y="15089"/>
                    <a:pt x="21229" y="16002"/>
                  </a:cubicBezTo>
                  <a:cubicBezTo>
                    <a:pt x="21086" y="16145"/>
                    <a:pt x="21000" y="16344"/>
                    <a:pt x="21086" y="16487"/>
                  </a:cubicBezTo>
                  <a:cubicBezTo>
                    <a:pt x="21115" y="16544"/>
                    <a:pt x="21229" y="16573"/>
                    <a:pt x="21286" y="16630"/>
                  </a:cubicBezTo>
                  <a:cubicBezTo>
                    <a:pt x="21971" y="16858"/>
                    <a:pt x="22712" y="17001"/>
                    <a:pt x="23426" y="17058"/>
                  </a:cubicBezTo>
                  <a:cubicBezTo>
                    <a:pt x="23478" y="17059"/>
                    <a:pt x="23530" y="17060"/>
                    <a:pt x="23583" y="17060"/>
                  </a:cubicBezTo>
                  <a:cubicBezTo>
                    <a:pt x="24563" y="17060"/>
                    <a:pt x="25586" y="16812"/>
                    <a:pt x="26507" y="16487"/>
                  </a:cubicBezTo>
                  <a:cubicBezTo>
                    <a:pt x="26992" y="16287"/>
                    <a:pt x="27506" y="16087"/>
                    <a:pt x="27962" y="15831"/>
                  </a:cubicBezTo>
                  <a:cubicBezTo>
                    <a:pt x="28276" y="15659"/>
                    <a:pt x="28847" y="15431"/>
                    <a:pt x="29104" y="15146"/>
                  </a:cubicBezTo>
                  <a:cubicBezTo>
                    <a:pt x="30273" y="16145"/>
                    <a:pt x="31415" y="17257"/>
                    <a:pt x="32442" y="18484"/>
                  </a:cubicBezTo>
                  <a:cubicBezTo>
                    <a:pt x="31368" y="18079"/>
                    <a:pt x="30254" y="17892"/>
                    <a:pt x="29118" y="17892"/>
                  </a:cubicBezTo>
                  <a:cubicBezTo>
                    <a:pt x="28895" y="17892"/>
                    <a:pt x="28672" y="17900"/>
                    <a:pt x="28447" y="17914"/>
                  </a:cubicBezTo>
                  <a:cubicBezTo>
                    <a:pt x="27221" y="17971"/>
                    <a:pt x="25879" y="18284"/>
                    <a:pt x="24995" y="19140"/>
                  </a:cubicBezTo>
                  <a:cubicBezTo>
                    <a:pt x="24852" y="19255"/>
                    <a:pt x="24738" y="19426"/>
                    <a:pt x="24824" y="19568"/>
                  </a:cubicBezTo>
                  <a:cubicBezTo>
                    <a:pt x="24852" y="19683"/>
                    <a:pt x="24938" y="19711"/>
                    <a:pt x="24995" y="19768"/>
                  </a:cubicBezTo>
                  <a:cubicBezTo>
                    <a:pt x="25651" y="20082"/>
                    <a:pt x="26365" y="20339"/>
                    <a:pt x="27078" y="20396"/>
                  </a:cubicBezTo>
                  <a:cubicBezTo>
                    <a:pt x="27343" y="20425"/>
                    <a:pt x="27610" y="20440"/>
                    <a:pt x="27878" y="20440"/>
                  </a:cubicBezTo>
                  <a:cubicBezTo>
                    <a:pt x="28647" y="20440"/>
                    <a:pt x="29419" y="20322"/>
                    <a:pt x="30159" y="20111"/>
                  </a:cubicBezTo>
                  <a:cubicBezTo>
                    <a:pt x="30673" y="19968"/>
                    <a:pt x="31158" y="19797"/>
                    <a:pt x="31672" y="19625"/>
                  </a:cubicBezTo>
                  <a:cubicBezTo>
                    <a:pt x="32014" y="19483"/>
                    <a:pt x="32585" y="19340"/>
                    <a:pt x="32870" y="19055"/>
                  </a:cubicBezTo>
                  <a:cubicBezTo>
                    <a:pt x="33383" y="19683"/>
                    <a:pt x="33926" y="20339"/>
                    <a:pt x="34382" y="21052"/>
                  </a:cubicBezTo>
                  <a:cubicBezTo>
                    <a:pt x="34432" y="21118"/>
                    <a:pt x="34500" y="21146"/>
                    <a:pt x="34569" y="21146"/>
                  </a:cubicBezTo>
                  <a:cubicBezTo>
                    <a:pt x="34737" y="21146"/>
                    <a:pt x="34903" y="20978"/>
                    <a:pt x="34782" y="20795"/>
                  </a:cubicBezTo>
                  <a:cubicBezTo>
                    <a:pt x="34296" y="20082"/>
                    <a:pt x="33811" y="19426"/>
                    <a:pt x="33269" y="18798"/>
                  </a:cubicBezTo>
                  <a:cubicBezTo>
                    <a:pt x="34011" y="17428"/>
                    <a:pt x="34125" y="15717"/>
                    <a:pt x="33954" y="14233"/>
                  </a:cubicBezTo>
                  <a:cubicBezTo>
                    <a:pt x="33811" y="12977"/>
                    <a:pt x="33412" y="11694"/>
                    <a:pt x="32499" y="10838"/>
                  </a:cubicBezTo>
                  <a:cubicBezTo>
                    <a:pt x="32410" y="10748"/>
                    <a:pt x="32286" y="10677"/>
                    <a:pt x="32168" y="10677"/>
                  </a:cubicBezTo>
                  <a:cubicBezTo>
                    <a:pt x="32135" y="10677"/>
                    <a:pt x="32102" y="10682"/>
                    <a:pt x="32071" y="10695"/>
                  </a:cubicBezTo>
                  <a:cubicBezTo>
                    <a:pt x="31985" y="10723"/>
                    <a:pt x="31957" y="10838"/>
                    <a:pt x="31928" y="10923"/>
                  </a:cubicBezTo>
                  <a:cubicBezTo>
                    <a:pt x="31586" y="11551"/>
                    <a:pt x="31415" y="12293"/>
                    <a:pt x="31386" y="13006"/>
                  </a:cubicBezTo>
                  <a:cubicBezTo>
                    <a:pt x="31272" y="14775"/>
                    <a:pt x="31871" y="16430"/>
                    <a:pt x="32642" y="18056"/>
                  </a:cubicBezTo>
                  <a:cubicBezTo>
                    <a:pt x="31586" y="16915"/>
                    <a:pt x="30530" y="15831"/>
                    <a:pt x="29389" y="14861"/>
                  </a:cubicBezTo>
                  <a:cubicBezTo>
                    <a:pt x="30017" y="13434"/>
                    <a:pt x="29960" y="11694"/>
                    <a:pt x="29646" y="10238"/>
                  </a:cubicBezTo>
                  <a:cubicBezTo>
                    <a:pt x="29389" y="9012"/>
                    <a:pt x="28875" y="7813"/>
                    <a:pt x="27877" y="7014"/>
                  </a:cubicBezTo>
                  <a:cubicBezTo>
                    <a:pt x="27777" y="6954"/>
                    <a:pt x="27663" y="6881"/>
                    <a:pt x="27555" y="6881"/>
                  </a:cubicBezTo>
                  <a:cubicBezTo>
                    <a:pt x="27509" y="6881"/>
                    <a:pt x="27463" y="6894"/>
                    <a:pt x="27420" y="6929"/>
                  </a:cubicBezTo>
                  <a:cubicBezTo>
                    <a:pt x="27363" y="6957"/>
                    <a:pt x="27306" y="7071"/>
                    <a:pt x="27278" y="7128"/>
                  </a:cubicBezTo>
                  <a:cubicBezTo>
                    <a:pt x="27021" y="7813"/>
                    <a:pt x="26935" y="8555"/>
                    <a:pt x="26964" y="9268"/>
                  </a:cubicBezTo>
                  <a:cubicBezTo>
                    <a:pt x="26992" y="11123"/>
                    <a:pt x="27848" y="12806"/>
                    <a:pt x="28818" y="14404"/>
                  </a:cubicBezTo>
                  <a:cubicBezTo>
                    <a:pt x="27363" y="13234"/>
                    <a:pt x="25822" y="12207"/>
                    <a:pt x="24168" y="11266"/>
                  </a:cubicBezTo>
                  <a:cubicBezTo>
                    <a:pt x="24538" y="9810"/>
                    <a:pt x="24168" y="8156"/>
                    <a:pt x="23654" y="6815"/>
                  </a:cubicBezTo>
                  <a:cubicBezTo>
                    <a:pt x="23169" y="5645"/>
                    <a:pt x="22456" y="4532"/>
                    <a:pt x="21371" y="3933"/>
                  </a:cubicBezTo>
                  <a:cubicBezTo>
                    <a:pt x="21285" y="3864"/>
                    <a:pt x="21167" y="3826"/>
                    <a:pt x="21062" y="3826"/>
                  </a:cubicBezTo>
                  <a:cubicBezTo>
                    <a:pt x="20994" y="3826"/>
                    <a:pt x="20931" y="3842"/>
                    <a:pt x="20886" y="3876"/>
                  </a:cubicBezTo>
                  <a:cubicBezTo>
                    <a:pt x="20829" y="3961"/>
                    <a:pt x="20801" y="4075"/>
                    <a:pt x="20801" y="4133"/>
                  </a:cubicBezTo>
                  <a:cubicBezTo>
                    <a:pt x="20687" y="4846"/>
                    <a:pt x="20687" y="5588"/>
                    <a:pt x="20829" y="6301"/>
                  </a:cubicBezTo>
                  <a:cubicBezTo>
                    <a:pt x="21200" y="7984"/>
                    <a:pt x="22199" y="9439"/>
                    <a:pt x="23340" y="10809"/>
                  </a:cubicBezTo>
                  <a:cubicBezTo>
                    <a:pt x="21771" y="9953"/>
                    <a:pt x="20145" y="9240"/>
                    <a:pt x="18490" y="8584"/>
                  </a:cubicBezTo>
                  <a:cubicBezTo>
                    <a:pt x="18746" y="7100"/>
                    <a:pt x="18290" y="5445"/>
                    <a:pt x="17691" y="4104"/>
                  </a:cubicBezTo>
                  <a:cubicBezTo>
                    <a:pt x="17149" y="2991"/>
                    <a:pt x="16407" y="1878"/>
                    <a:pt x="15266" y="1365"/>
                  </a:cubicBezTo>
                  <a:cubicBezTo>
                    <a:pt x="15189" y="1319"/>
                    <a:pt x="15096" y="1290"/>
                    <a:pt x="15009" y="1290"/>
                  </a:cubicBezTo>
                  <a:cubicBezTo>
                    <a:pt x="14934" y="1290"/>
                    <a:pt x="14862" y="1312"/>
                    <a:pt x="14809" y="1365"/>
                  </a:cubicBezTo>
                  <a:cubicBezTo>
                    <a:pt x="14780" y="1422"/>
                    <a:pt x="14723" y="1536"/>
                    <a:pt x="14723" y="1593"/>
                  </a:cubicBezTo>
                  <a:cubicBezTo>
                    <a:pt x="14609" y="2364"/>
                    <a:pt x="14695" y="3077"/>
                    <a:pt x="14866" y="3790"/>
                  </a:cubicBezTo>
                  <a:cubicBezTo>
                    <a:pt x="15323" y="5588"/>
                    <a:pt x="16549" y="7071"/>
                    <a:pt x="17833" y="8412"/>
                  </a:cubicBezTo>
                  <a:cubicBezTo>
                    <a:pt x="16150" y="7813"/>
                    <a:pt x="14467" y="7271"/>
                    <a:pt x="12755" y="6843"/>
                  </a:cubicBezTo>
                  <a:cubicBezTo>
                    <a:pt x="12840" y="5274"/>
                    <a:pt x="12127" y="3676"/>
                    <a:pt x="11300" y="2392"/>
                  </a:cubicBezTo>
                  <a:cubicBezTo>
                    <a:pt x="10615" y="1365"/>
                    <a:pt x="9702" y="395"/>
                    <a:pt x="8475" y="24"/>
                  </a:cubicBezTo>
                  <a:cubicBezTo>
                    <a:pt x="8405" y="12"/>
                    <a:pt x="8335" y="1"/>
                    <a:pt x="8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rot="-2129609" flipH="1">
              <a:off x="23037" y="4798784"/>
              <a:ext cx="970098" cy="320478"/>
            </a:xfrm>
            <a:custGeom>
              <a:avLst/>
              <a:gdLst/>
              <a:ahLst/>
              <a:cxnLst/>
              <a:rect l="l" t="t" r="r" b="b"/>
              <a:pathLst>
                <a:path w="27991" h="9247" extrusionOk="0">
                  <a:moveTo>
                    <a:pt x="17825" y="1"/>
                  </a:moveTo>
                  <a:cubicBezTo>
                    <a:pt x="16293" y="1"/>
                    <a:pt x="14758" y="128"/>
                    <a:pt x="13240" y="376"/>
                  </a:cubicBezTo>
                  <a:cubicBezTo>
                    <a:pt x="11699" y="633"/>
                    <a:pt x="1" y="3800"/>
                    <a:pt x="2854" y="6938"/>
                  </a:cubicBezTo>
                  <a:cubicBezTo>
                    <a:pt x="3767" y="7937"/>
                    <a:pt x="5450" y="8536"/>
                    <a:pt x="6763" y="8821"/>
                  </a:cubicBezTo>
                  <a:cubicBezTo>
                    <a:pt x="8091" y="9111"/>
                    <a:pt x="9452" y="9247"/>
                    <a:pt x="10824" y="9247"/>
                  </a:cubicBezTo>
                  <a:cubicBezTo>
                    <a:pt x="17023" y="9247"/>
                    <a:pt x="23435" y="6469"/>
                    <a:pt x="27991" y="2544"/>
                  </a:cubicBezTo>
                  <a:lnTo>
                    <a:pt x="26793" y="1546"/>
                  </a:lnTo>
                  <a:cubicBezTo>
                    <a:pt x="23907" y="502"/>
                    <a:pt x="20871" y="1"/>
                    <a:pt x="178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rot="-2129609" flipH="1">
              <a:off x="3045" y="4971715"/>
              <a:ext cx="724896" cy="112949"/>
            </a:xfrm>
            <a:custGeom>
              <a:avLst/>
              <a:gdLst/>
              <a:ahLst/>
              <a:cxnLst/>
              <a:rect l="l" t="t" r="r" b="b"/>
              <a:pathLst>
                <a:path w="20916" h="3259" extrusionOk="0">
                  <a:moveTo>
                    <a:pt x="20088" y="0"/>
                  </a:moveTo>
                  <a:cubicBezTo>
                    <a:pt x="19574" y="0"/>
                    <a:pt x="18775" y="0"/>
                    <a:pt x="17805" y="29"/>
                  </a:cubicBezTo>
                  <a:cubicBezTo>
                    <a:pt x="15893" y="115"/>
                    <a:pt x="13211" y="286"/>
                    <a:pt x="10330" y="742"/>
                  </a:cubicBezTo>
                  <a:cubicBezTo>
                    <a:pt x="7391" y="1170"/>
                    <a:pt x="4823" y="1769"/>
                    <a:pt x="2968" y="2312"/>
                  </a:cubicBezTo>
                  <a:cubicBezTo>
                    <a:pt x="2055" y="2568"/>
                    <a:pt x="1313" y="2797"/>
                    <a:pt x="800" y="2968"/>
                  </a:cubicBezTo>
                  <a:cubicBezTo>
                    <a:pt x="315" y="3139"/>
                    <a:pt x="1" y="3253"/>
                    <a:pt x="1" y="3253"/>
                  </a:cubicBezTo>
                  <a:cubicBezTo>
                    <a:pt x="1" y="3257"/>
                    <a:pt x="6" y="3259"/>
                    <a:pt x="15" y="3259"/>
                  </a:cubicBezTo>
                  <a:cubicBezTo>
                    <a:pt x="79" y="3259"/>
                    <a:pt x="356" y="3178"/>
                    <a:pt x="828" y="3053"/>
                  </a:cubicBezTo>
                  <a:cubicBezTo>
                    <a:pt x="1370" y="2911"/>
                    <a:pt x="2112" y="2740"/>
                    <a:pt x="3054" y="2483"/>
                  </a:cubicBezTo>
                  <a:cubicBezTo>
                    <a:pt x="4908" y="2026"/>
                    <a:pt x="7505" y="1456"/>
                    <a:pt x="10387" y="1028"/>
                  </a:cubicBezTo>
                  <a:cubicBezTo>
                    <a:pt x="13297" y="600"/>
                    <a:pt x="15922" y="343"/>
                    <a:pt x="17834" y="257"/>
                  </a:cubicBezTo>
                  <a:cubicBezTo>
                    <a:pt x="18804" y="172"/>
                    <a:pt x="19603" y="143"/>
                    <a:pt x="20145" y="115"/>
                  </a:cubicBezTo>
                  <a:cubicBezTo>
                    <a:pt x="20630" y="58"/>
                    <a:pt x="20915" y="58"/>
                    <a:pt x="20915" y="29"/>
                  </a:cubicBezTo>
                  <a:cubicBezTo>
                    <a:pt x="20915" y="0"/>
                    <a:pt x="20630" y="0"/>
                    <a:pt x="20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11"/>
          <p:cNvSpPr/>
          <p:nvPr/>
        </p:nvSpPr>
        <p:spPr>
          <a:xfrm rot="878170">
            <a:off x="435524" y="51866"/>
            <a:ext cx="471043" cy="471043"/>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Rammetto One"/>
              <a:buNone/>
              <a:defRPr sz="3500">
                <a:solidFill>
                  <a:schemeClr val="dk1"/>
                </a:solidFill>
                <a:latin typeface="Rammetto One"/>
                <a:ea typeface="Rammetto One"/>
                <a:cs typeface="Rammetto One"/>
                <a:sym typeface="Rammetto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8" r:id="rId12"/>
    <p:sldLayoutId id="2147483674" r:id="rId13"/>
    <p:sldLayoutId id="2147483675" r:id="rId14"/>
    <p:sldLayoutId id="2147483679" r:id="rId15"/>
    <p:sldLayoutId id="214748368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38"/>
          <p:cNvSpPr txBox="1">
            <a:spLocks noGrp="1"/>
          </p:cNvSpPr>
          <p:nvPr>
            <p:ph type="ctrTitle"/>
          </p:nvPr>
        </p:nvSpPr>
        <p:spPr>
          <a:xfrm>
            <a:off x="1046145" y="604320"/>
            <a:ext cx="4169400" cy="227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5900" dirty="0">
                <a:solidFill>
                  <a:schemeClr val="dk2"/>
                </a:solidFill>
              </a:rPr>
              <a:t>RAT  IN A  MAZE</a:t>
            </a:r>
            <a:endParaRPr sz="5900" dirty="0">
              <a:solidFill>
                <a:schemeClr val="dk2"/>
              </a:solidFill>
            </a:endParaRPr>
          </a:p>
        </p:txBody>
      </p:sp>
      <p:sp>
        <p:nvSpPr>
          <p:cNvPr id="2179" name="Google Shape;2179;p38"/>
          <p:cNvSpPr/>
          <p:nvPr/>
        </p:nvSpPr>
        <p:spPr>
          <a:xfrm>
            <a:off x="7099866" y="221947"/>
            <a:ext cx="640503" cy="640503"/>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8"/>
          <p:cNvSpPr/>
          <p:nvPr/>
        </p:nvSpPr>
        <p:spPr>
          <a:xfrm rot="-1876166">
            <a:off x="7193417" y="156320"/>
            <a:ext cx="1093904" cy="1465499"/>
          </a:xfrm>
          <a:custGeom>
            <a:avLst/>
            <a:gdLst/>
            <a:ahLst/>
            <a:cxnLst/>
            <a:rect l="l" t="t" r="r" b="b"/>
            <a:pathLst>
              <a:path w="20377" h="27299" extrusionOk="0">
                <a:moveTo>
                  <a:pt x="9128" y="9965"/>
                </a:moveTo>
                <a:cubicBezTo>
                  <a:pt x="9304" y="9965"/>
                  <a:pt x="9469" y="10001"/>
                  <a:pt x="9614" y="10061"/>
                </a:cubicBezTo>
                <a:cubicBezTo>
                  <a:pt x="10068" y="10261"/>
                  <a:pt x="10482" y="10755"/>
                  <a:pt x="10282" y="11409"/>
                </a:cubicBezTo>
                <a:cubicBezTo>
                  <a:pt x="10134" y="11855"/>
                  <a:pt x="9707" y="12048"/>
                  <a:pt x="9249" y="12048"/>
                </a:cubicBezTo>
                <a:cubicBezTo>
                  <a:pt x="9131" y="12048"/>
                  <a:pt x="9011" y="12035"/>
                  <a:pt x="8893" y="12010"/>
                </a:cubicBezTo>
                <a:cubicBezTo>
                  <a:pt x="8413" y="11930"/>
                  <a:pt x="7932" y="11636"/>
                  <a:pt x="7598" y="11169"/>
                </a:cubicBezTo>
                <a:cubicBezTo>
                  <a:pt x="7612" y="11129"/>
                  <a:pt x="7625" y="11076"/>
                  <a:pt x="7665" y="11036"/>
                </a:cubicBezTo>
                <a:cubicBezTo>
                  <a:pt x="8077" y="10241"/>
                  <a:pt x="8641" y="9965"/>
                  <a:pt x="9128" y="9965"/>
                </a:cubicBezTo>
                <a:close/>
                <a:moveTo>
                  <a:pt x="20310" y="0"/>
                </a:moveTo>
                <a:cubicBezTo>
                  <a:pt x="20293" y="0"/>
                  <a:pt x="20276" y="7"/>
                  <a:pt x="20270" y="20"/>
                </a:cubicBezTo>
                <a:cubicBezTo>
                  <a:pt x="18427" y="2090"/>
                  <a:pt x="16624" y="2223"/>
                  <a:pt x="14702" y="2383"/>
                </a:cubicBezTo>
                <a:cubicBezTo>
                  <a:pt x="13633" y="2463"/>
                  <a:pt x="12525" y="2544"/>
                  <a:pt x="11324" y="2958"/>
                </a:cubicBezTo>
                <a:cubicBezTo>
                  <a:pt x="7852" y="4159"/>
                  <a:pt x="7278" y="6950"/>
                  <a:pt x="7024" y="9460"/>
                </a:cubicBezTo>
                <a:cubicBezTo>
                  <a:pt x="6957" y="10168"/>
                  <a:pt x="7131" y="10755"/>
                  <a:pt x="7425" y="11209"/>
                </a:cubicBezTo>
                <a:cubicBezTo>
                  <a:pt x="7064" y="12211"/>
                  <a:pt x="7345" y="13920"/>
                  <a:pt x="7612" y="15589"/>
                </a:cubicBezTo>
                <a:cubicBezTo>
                  <a:pt x="7919" y="17431"/>
                  <a:pt x="8226" y="19327"/>
                  <a:pt x="7545" y="19955"/>
                </a:cubicBezTo>
                <a:cubicBezTo>
                  <a:pt x="6931" y="20502"/>
                  <a:pt x="6183" y="20569"/>
                  <a:pt x="5288" y="20649"/>
                </a:cubicBezTo>
                <a:cubicBezTo>
                  <a:pt x="4314" y="20743"/>
                  <a:pt x="3192" y="20836"/>
                  <a:pt x="2070" y="21717"/>
                </a:cubicBezTo>
                <a:cubicBezTo>
                  <a:pt x="1" y="23373"/>
                  <a:pt x="2324" y="27178"/>
                  <a:pt x="2338" y="27218"/>
                </a:cubicBezTo>
                <a:cubicBezTo>
                  <a:pt x="2351" y="27232"/>
                  <a:pt x="2378" y="27245"/>
                  <a:pt x="2391" y="27245"/>
                </a:cubicBezTo>
                <a:cubicBezTo>
                  <a:pt x="2404" y="27245"/>
                  <a:pt x="2404" y="27245"/>
                  <a:pt x="2391" y="27299"/>
                </a:cubicBezTo>
                <a:cubicBezTo>
                  <a:pt x="2418" y="27272"/>
                  <a:pt x="2418" y="27245"/>
                  <a:pt x="2404" y="27205"/>
                </a:cubicBezTo>
                <a:cubicBezTo>
                  <a:pt x="2391" y="27165"/>
                  <a:pt x="134" y="23453"/>
                  <a:pt x="2124" y="21864"/>
                </a:cubicBezTo>
                <a:cubicBezTo>
                  <a:pt x="3205" y="20996"/>
                  <a:pt x="4314" y="20903"/>
                  <a:pt x="5275" y="20823"/>
                </a:cubicBezTo>
                <a:cubicBezTo>
                  <a:pt x="6143" y="20756"/>
                  <a:pt x="6957" y="20662"/>
                  <a:pt x="7612" y="20088"/>
                </a:cubicBezTo>
                <a:cubicBezTo>
                  <a:pt x="8346" y="19421"/>
                  <a:pt x="8052" y="17565"/>
                  <a:pt x="7732" y="15615"/>
                </a:cubicBezTo>
                <a:cubicBezTo>
                  <a:pt x="7465" y="14013"/>
                  <a:pt x="7198" y="12344"/>
                  <a:pt x="7518" y="11356"/>
                </a:cubicBezTo>
                <a:lnTo>
                  <a:pt x="7518" y="11356"/>
                </a:lnTo>
                <a:cubicBezTo>
                  <a:pt x="7865" y="11797"/>
                  <a:pt x="8359" y="12077"/>
                  <a:pt x="8853" y="12171"/>
                </a:cubicBezTo>
                <a:cubicBezTo>
                  <a:pt x="8979" y="12193"/>
                  <a:pt x="9100" y="12204"/>
                  <a:pt x="9217" y="12204"/>
                </a:cubicBezTo>
                <a:cubicBezTo>
                  <a:pt x="9784" y="12204"/>
                  <a:pt x="10229" y="11941"/>
                  <a:pt x="10362" y="11476"/>
                </a:cubicBezTo>
                <a:cubicBezTo>
                  <a:pt x="10562" y="10769"/>
                  <a:pt x="10149" y="10181"/>
                  <a:pt x="9614" y="9967"/>
                </a:cubicBezTo>
                <a:cubicBezTo>
                  <a:pt x="9457" y="9900"/>
                  <a:pt x="9281" y="9864"/>
                  <a:pt x="9098" y="9864"/>
                </a:cubicBezTo>
                <a:cubicBezTo>
                  <a:pt x="8552" y="9864"/>
                  <a:pt x="7938" y="10189"/>
                  <a:pt x="7518" y="11009"/>
                </a:cubicBezTo>
                <a:cubicBezTo>
                  <a:pt x="7491" y="11022"/>
                  <a:pt x="7491" y="11049"/>
                  <a:pt x="7478" y="11076"/>
                </a:cubicBezTo>
                <a:cubicBezTo>
                  <a:pt x="7211" y="10648"/>
                  <a:pt x="7078" y="10114"/>
                  <a:pt x="7144" y="9473"/>
                </a:cubicBezTo>
                <a:cubicBezTo>
                  <a:pt x="7398" y="7003"/>
                  <a:pt x="7945" y="4266"/>
                  <a:pt x="11350" y="3078"/>
                </a:cubicBezTo>
                <a:cubicBezTo>
                  <a:pt x="12539" y="2664"/>
                  <a:pt x="13633" y="2570"/>
                  <a:pt x="14702" y="2490"/>
                </a:cubicBezTo>
                <a:cubicBezTo>
                  <a:pt x="16638" y="2343"/>
                  <a:pt x="18480" y="2210"/>
                  <a:pt x="20350" y="114"/>
                </a:cubicBezTo>
                <a:cubicBezTo>
                  <a:pt x="20376" y="87"/>
                  <a:pt x="20376" y="47"/>
                  <a:pt x="20350" y="20"/>
                </a:cubicBezTo>
                <a:cubicBezTo>
                  <a:pt x="20343" y="7"/>
                  <a:pt x="20326" y="0"/>
                  <a:pt x="20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81" name="Google Shape;2181;p38"/>
          <p:cNvGrpSpPr/>
          <p:nvPr/>
        </p:nvGrpSpPr>
        <p:grpSpPr>
          <a:xfrm>
            <a:off x="5215545" y="1309053"/>
            <a:ext cx="731734" cy="1070217"/>
            <a:chOff x="5932926" y="2266750"/>
            <a:chExt cx="389474" cy="433375"/>
          </a:xfrm>
        </p:grpSpPr>
        <p:sp>
          <p:nvSpPr>
            <p:cNvPr id="2182" name="Google Shape;2182;p38"/>
            <p:cNvSpPr/>
            <p:nvPr/>
          </p:nvSpPr>
          <p:spPr>
            <a:xfrm>
              <a:off x="5932926" y="2281075"/>
              <a:ext cx="263625" cy="354000"/>
            </a:xfrm>
            <a:custGeom>
              <a:avLst/>
              <a:gdLst/>
              <a:ahLst/>
              <a:cxnLst/>
              <a:rect l="l" t="t" r="r" b="b"/>
              <a:pathLst>
                <a:path w="10545" h="14160" extrusionOk="0">
                  <a:moveTo>
                    <a:pt x="5455" y="1"/>
                  </a:moveTo>
                  <a:cubicBezTo>
                    <a:pt x="2418" y="1"/>
                    <a:pt x="1" y="2954"/>
                    <a:pt x="1438" y="3556"/>
                  </a:cubicBezTo>
                  <a:cubicBezTo>
                    <a:pt x="1484" y="3575"/>
                    <a:pt x="1533" y="3584"/>
                    <a:pt x="1584" y="3584"/>
                  </a:cubicBezTo>
                  <a:cubicBezTo>
                    <a:pt x="2278" y="3584"/>
                    <a:pt x="3508" y="1984"/>
                    <a:pt x="5399" y="1984"/>
                  </a:cubicBezTo>
                  <a:cubicBezTo>
                    <a:pt x="5833" y="1984"/>
                    <a:pt x="6301" y="2068"/>
                    <a:pt x="6806" y="2274"/>
                  </a:cubicBezTo>
                  <a:cubicBezTo>
                    <a:pt x="9677" y="3436"/>
                    <a:pt x="7380" y="6360"/>
                    <a:pt x="6058" y="7201"/>
                  </a:cubicBezTo>
                  <a:cubicBezTo>
                    <a:pt x="4736" y="8029"/>
                    <a:pt x="2546" y="8149"/>
                    <a:pt x="2266" y="10446"/>
                  </a:cubicBezTo>
                  <a:cubicBezTo>
                    <a:pt x="2016" y="12509"/>
                    <a:pt x="1818" y="14159"/>
                    <a:pt x="2895" y="14159"/>
                  </a:cubicBezTo>
                  <a:cubicBezTo>
                    <a:pt x="2912" y="14159"/>
                    <a:pt x="2929" y="14159"/>
                    <a:pt x="2947" y="14158"/>
                  </a:cubicBezTo>
                  <a:cubicBezTo>
                    <a:pt x="4082" y="14118"/>
                    <a:pt x="3748" y="10633"/>
                    <a:pt x="4416" y="10339"/>
                  </a:cubicBezTo>
                  <a:cubicBezTo>
                    <a:pt x="5110" y="10032"/>
                    <a:pt x="8809" y="8750"/>
                    <a:pt x="9677" y="5559"/>
                  </a:cubicBezTo>
                  <a:cubicBezTo>
                    <a:pt x="10544" y="2368"/>
                    <a:pt x="8875" y="539"/>
                    <a:pt x="6258" y="71"/>
                  </a:cubicBezTo>
                  <a:cubicBezTo>
                    <a:pt x="5987" y="23"/>
                    <a:pt x="5719" y="1"/>
                    <a:pt x="5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38"/>
            <p:cNvSpPr/>
            <p:nvPr/>
          </p:nvSpPr>
          <p:spPr>
            <a:xfrm>
              <a:off x="5979550" y="2651700"/>
              <a:ext cx="48425" cy="48425"/>
            </a:xfrm>
            <a:custGeom>
              <a:avLst/>
              <a:gdLst/>
              <a:ahLst/>
              <a:cxnLst/>
              <a:rect l="l" t="t" r="r" b="b"/>
              <a:pathLst>
                <a:path w="1937" h="1937" extrusionOk="0">
                  <a:moveTo>
                    <a:pt x="975" y="0"/>
                  </a:moveTo>
                  <a:cubicBezTo>
                    <a:pt x="441" y="0"/>
                    <a:pt x="1" y="428"/>
                    <a:pt x="1" y="962"/>
                  </a:cubicBezTo>
                  <a:cubicBezTo>
                    <a:pt x="1" y="1496"/>
                    <a:pt x="441" y="1936"/>
                    <a:pt x="975" y="1936"/>
                  </a:cubicBezTo>
                  <a:cubicBezTo>
                    <a:pt x="1509" y="1936"/>
                    <a:pt x="1937" y="1496"/>
                    <a:pt x="1937" y="962"/>
                  </a:cubicBezTo>
                  <a:cubicBezTo>
                    <a:pt x="1937" y="428"/>
                    <a:pt x="1509" y="0"/>
                    <a:pt x="9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8"/>
            <p:cNvSpPr/>
            <p:nvPr/>
          </p:nvSpPr>
          <p:spPr>
            <a:xfrm>
              <a:off x="6122425" y="2266750"/>
              <a:ext cx="105175" cy="182025"/>
            </a:xfrm>
            <a:custGeom>
              <a:avLst/>
              <a:gdLst/>
              <a:ahLst/>
              <a:cxnLst/>
              <a:rect l="l" t="t" r="r" b="b"/>
              <a:pathLst>
                <a:path w="4207" h="7281" extrusionOk="0">
                  <a:moveTo>
                    <a:pt x="65" y="1"/>
                  </a:moveTo>
                  <a:cubicBezTo>
                    <a:pt x="33" y="1"/>
                    <a:pt x="14" y="34"/>
                    <a:pt x="14" y="57"/>
                  </a:cubicBezTo>
                  <a:cubicBezTo>
                    <a:pt x="0" y="97"/>
                    <a:pt x="27" y="124"/>
                    <a:pt x="67" y="124"/>
                  </a:cubicBezTo>
                  <a:cubicBezTo>
                    <a:pt x="1482" y="230"/>
                    <a:pt x="2697" y="1098"/>
                    <a:pt x="3352" y="2460"/>
                  </a:cubicBezTo>
                  <a:cubicBezTo>
                    <a:pt x="4073" y="3996"/>
                    <a:pt x="3886" y="5745"/>
                    <a:pt x="2871" y="7187"/>
                  </a:cubicBezTo>
                  <a:cubicBezTo>
                    <a:pt x="2844" y="7200"/>
                    <a:pt x="2844" y="7254"/>
                    <a:pt x="2884" y="7267"/>
                  </a:cubicBezTo>
                  <a:cubicBezTo>
                    <a:pt x="2884" y="7280"/>
                    <a:pt x="2898" y="7280"/>
                    <a:pt x="2911" y="7280"/>
                  </a:cubicBezTo>
                  <a:cubicBezTo>
                    <a:pt x="2938" y="7280"/>
                    <a:pt x="2964" y="7280"/>
                    <a:pt x="2978" y="7254"/>
                  </a:cubicBezTo>
                  <a:cubicBezTo>
                    <a:pt x="4019" y="5798"/>
                    <a:pt x="4206" y="3982"/>
                    <a:pt x="3472" y="2407"/>
                  </a:cubicBezTo>
                  <a:cubicBezTo>
                    <a:pt x="2804" y="1005"/>
                    <a:pt x="1536" y="110"/>
                    <a:pt x="80" y="3"/>
                  </a:cubicBezTo>
                  <a:cubicBezTo>
                    <a:pt x="75" y="2"/>
                    <a:pt x="70" y="1"/>
                    <a:pt x="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8"/>
            <p:cNvSpPr/>
            <p:nvPr/>
          </p:nvSpPr>
          <p:spPr>
            <a:xfrm>
              <a:off x="6226575" y="2274375"/>
              <a:ext cx="50075" cy="115650"/>
            </a:xfrm>
            <a:custGeom>
              <a:avLst/>
              <a:gdLst/>
              <a:ahLst/>
              <a:cxnLst/>
              <a:rect l="l" t="t" r="r" b="b"/>
              <a:pathLst>
                <a:path w="2003" h="4626" extrusionOk="0">
                  <a:moveTo>
                    <a:pt x="77" y="0"/>
                  </a:moveTo>
                  <a:cubicBezTo>
                    <a:pt x="53" y="0"/>
                    <a:pt x="33" y="13"/>
                    <a:pt x="13" y="32"/>
                  </a:cubicBezTo>
                  <a:cubicBezTo>
                    <a:pt x="0" y="72"/>
                    <a:pt x="13" y="99"/>
                    <a:pt x="54" y="126"/>
                  </a:cubicBezTo>
                  <a:cubicBezTo>
                    <a:pt x="748" y="419"/>
                    <a:pt x="1322" y="1087"/>
                    <a:pt x="1589" y="1888"/>
                  </a:cubicBezTo>
                  <a:cubicBezTo>
                    <a:pt x="1883" y="2796"/>
                    <a:pt x="1789" y="3731"/>
                    <a:pt x="1322" y="4545"/>
                  </a:cubicBezTo>
                  <a:cubicBezTo>
                    <a:pt x="1309" y="4572"/>
                    <a:pt x="1309" y="4612"/>
                    <a:pt x="1335" y="4625"/>
                  </a:cubicBezTo>
                  <a:lnTo>
                    <a:pt x="1375" y="4625"/>
                  </a:lnTo>
                  <a:cubicBezTo>
                    <a:pt x="1389" y="4625"/>
                    <a:pt x="1415" y="4625"/>
                    <a:pt x="1415" y="4612"/>
                  </a:cubicBezTo>
                  <a:cubicBezTo>
                    <a:pt x="1909" y="3771"/>
                    <a:pt x="2003" y="2769"/>
                    <a:pt x="1709" y="1861"/>
                  </a:cubicBezTo>
                  <a:cubicBezTo>
                    <a:pt x="1415" y="994"/>
                    <a:pt x="841" y="326"/>
                    <a:pt x="107" y="5"/>
                  </a:cubicBezTo>
                  <a:cubicBezTo>
                    <a:pt x="96" y="2"/>
                    <a:pt x="86" y="0"/>
                    <a:pt x="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8"/>
            <p:cNvSpPr/>
            <p:nvPr/>
          </p:nvSpPr>
          <p:spPr>
            <a:xfrm>
              <a:off x="6304350" y="2283250"/>
              <a:ext cx="18050" cy="53700"/>
            </a:xfrm>
            <a:custGeom>
              <a:avLst/>
              <a:gdLst/>
              <a:ahLst/>
              <a:cxnLst/>
              <a:rect l="l" t="t" r="r" b="b"/>
              <a:pathLst>
                <a:path w="722" h="2148" extrusionOk="0">
                  <a:moveTo>
                    <a:pt x="54" y="1"/>
                  </a:moveTo>
                  <a:cubicBezTo>
                    <a:pt x="37" y="1"/>
                    <a:pt x="20" y="4"/>
                    <a:pt x="14" y="11"/>
                  </a:cubicBezTo>
                  <a:cubicBezTo>
                    <a:pt x="0" y="38"/>
                    <a:pt x="0" y="64"/>
                    <a:pt x="14" y="104"/>
                  </a:cubicBezTo>
                  <a:cubicBezTo>
                    <a:pt x="481" y="598"/>
                    <a:pt x="614" y="1253"/>
                    <a:pt x="414" y="2067"/>
                  </a:cubicBezTo>
                  <a:cubicBezTo>
                    <a:pt x="414" y="2107"/>
                    <a:pt x="427" y="2134"/>
                    <a:pt x="481" y="2147"/>
                  </a:cubicBezTo>
                  <a:cubicBezTo>
                    <a:pt x="494" y="2147"/>
                    <a:pt x="534" y="2134"/>
                    <a:pt x="521" y="2107"/>
                  </a:cubicBezTo>
                  <a:cubicBezTo>
                    <a:pt x="721" y="1253"/>
                    <a:pt x="601" y="545"/>
                    <a:pt x="94" y="11"/>
                  </a:cubicBezTo>
                  <a:cubicBezTo>
                    <a:pt x="87" y="4"/>
                    <a:pt x="70" y="1"/>
                    <a:pt x="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4" name="Google Shape;2194;p38"/>
          <p:cNvSpPr/>
          <p:nvPr/>
        </p:nvSpPr>
        <p:spPr>
          <a:xfrm>
            <a:off x="7401891" y="4783022"/>
            <a:ext cx="320566" cy="320566"/>
          </a:xfrm>
          <a:custGeom>
            <a:avLst/>
            <a:gdLst/>
            <a:ahLst/>
            <a:cxnLst/>
            <a:rect l="l" t="t" r="r" b="b"/>
            <a:pathLst>
              <a:path w="10482" h="10482" extrusionOk="0">
                <a:moveTo>
                  <a:pt x="5234" y="94"/>
                </a:moveTo>
                <a:cubicBezTo>
                  <a:pt x="8051" y="94"/>
                  <a:pt x="10361" y="2404"/>
                  <a:pt x="10361" y="5221"/>
                </a:cubicBezTo>
                <a:cubicBezTo>
                  <a:pt x="10361" y="8038"/>
                  <a:pt x="8051" y="10348"/>
                  <a:pt x="5234" y="10348"/>
                </a:cubicBezTo>
                <a:cubicBezTo>
                  <a:pt x="2417" y="10348"/>
                  <a:pt x="120" y="8038"/>
                  <a:pt x="120" y="5221"/>
                </a:cubicBezTo>
                <a:cubicBezTo>
                  <a:pt x="120" y="2404"/>
                  <a:pt x="2417" y="94"/>
                  <a:pt x="5234" y="94"/>
                </a:cubicBezTo>
                <a:close/>
                <a:moveTo>
                  <a:pt x="5234" y="0"/>
                </a:moveTo>
                <a:cubicBezTo>
                  <a:pt x="2350" y="0"/>
                  <a:pt x="0" y="2350"/>
                  <a:pt x="0" y="5234"/>
                </a:cubicBezTo>
                <a:cubicBezTo>
                  <a:pt x="0" y="8132"/>
                  <a:pt x="2350" y="10482"/>
                  <a:pt x="5234" y="10482"/>
                </a:cubicBezTo>
                <a:cubicBezTo>
                  <a:pt x="8132" y="10482"/>
                  <a:pt x="10482" y="8132"/>
                  <a:pt x="10482" y="5234"/>
                </a:cubicBezTo>
                <a:cubicBezTo>
                  <a:pt x="10482" y="2350"/>
                  <a:pt x="8118" y="0"/>
                  <a:pt x="523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 name="Google Shape;2195;p38">
            <a:extLst>
              <a:ext uri="{FF2B5EF4-FFF2-40B4-BE49-F238E27FC236}">
                <a16:creationId xmlns:a16="http://schemas.microsoft.com/office/drawing/2014/main" id="{812B092C-CBA4-49E2-85BE-06FA2FAD7AFF}"/>
              </a:ext>
            </a:extLst>
          </p:cNvPr>
          <p:cNvGrpSpPr/>
          <p:nvPr/>
        </p:nvGrpSpPr>
        <p:grpSpPr>
          <a:xfrm flipH="1">
            <a:off x="2008601" y="154019"/>
            <a:ext cx="1850145" cy="283198"/>
            <a:chOff x="3684975" y="2751356"/>
            <a:chExt cx="560502" cy="93502"/>
          </a:xfrm>
        </p:grpSpPr>
        <p:sp>
          <p:nvSpPr>
            <p:cNvPr id="223" name="Google Shape;2196;p38">
              <a:extLst>
                <a:ext uri="{FF2B5EF4-FFF2-40B4-BE49-F238E27FC236}">
                  <a16:creationId xmlns:a16="http://schemas.microsoft.com/office/drawing/2014/main" id="{54F134B3-D607-4554-9A8F-37A1ABF587A4}"/>
                </a:ext>
              </a:extLst>
            </p:cNvPr>
            <p:cNvSpPr/>
            <p:nvPr/>
          </p:nvSpPr>
          <p:spPr>
            <a:xfrm>
              <a:off x="3684975" y="2759850"/>
              <a:ext cx="62775" cy="62450"/>
            </a:xfrm>
            <a:custGeom>
              <a:avLst/>
              <a:gdLst/>
              <a:ahLst/>
              <a:cxnLst/>
              <a:rect l="l" t="t" r="r" b="b"/>
              <a:pathLst>
                <a:path w="2511" h="2498" extrusionOk="0">
                  <a:moveTo>
                    <a:pt x="1256" y="0"/>
                  </a:moveTo>
                  <a:cubicBezTo>
                    <a:pt x="575" y="0"/>
                    <a:pt x="1" y="548"/>
                    <a:pt x="1" y="1242"/>
                  </a:cubicBezTo>
                  <a:cubicBezTo>
                    <a:pt x="1" y="1937"/>
                    <a:pt x="561" y="2497"/>
                    <a:pt x="1256" y="2497"/>
                  </a:cubicBezTo>
                  <a:cubicBezTo>
                    <a:pt x="1937" y="2497"/>
                    <a:pt x="2511" y="1950"/>
                    <a:pt x="2511" y="1242"/>
                  </a:cubicBezTo>
                  <a:cubicBezTo>
                    <a:pt x="2511" y="548"/>
                    <a:pt x="1937"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197;p38">
              <a:extLst>
                <a:ext uri="{FF2B5EF4-FFF2-40B4-BE49-F238E27FC236}">
                  <a16:creationId xmlns:a16="http://schemas.microsoft.com/office/drawing/2014/main" id="{33BC2455-E02F-4215-B484-050961A0572F}"/>
                </a:ext>
              </a:extLst>
            </p:cNvPr>
            <p:cNvSpPr/>
            <p:nvPr/>
          </p:nvSpPr>
          <p:spPr>
            <a:xfrm>
              <a:off x="3785775" y="2759848"/>
              <a:ext cx="62450" cy="62450"/>
            </a:xfrm>
            <a:custGeom>
              <a:avLst/>
              <a:gdLst/>
              <a:ahLst/>
              <a:cxnLst/>
              <a:rect l="l" t="t" r="r" b="b"/>
              <a:pathLst>
                <a:path w="2498" h="2498" extrusionOk="0">
                  <a:moveTo>
                    <a:pt x="1243" y="0"/>
                  </a:moveTo>
                  <a:cubicBezTo>
                    <a:pt x="562" y="0"/>
                    <a:pt x="1" y="548"/>
                    <a:pt x="1" y="1242"/>
                  </a:cubicBezTo>
                  <a:cubicBezTo>
                    <a:pt x="1" y="1937"/>
                    <a:pt x="548" y="2497"/>
                    <a:pt x="1243" y="2497"/>
                  </a:cubicBezTo>
                  <a:cubicBezTo>
                    <a:pt x="1937" y="2497"/>
                    <a:pt x="2498" y="1950"/>
                    <a:pt x="2498" y="1242"/>
                  </a:cubicBezTo>
                  <a:cubicBezTo>
                    <a:pt x="2498" y="548"/>
                    <a:pt x="1950"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198;p38">
              <a:extLst>
                <a:ext uri="{FF2B5EF4-FFF2-40B4-BE49-F238E27FC236}">
                  <a16:creationId xmlns:a16="http://schemas.microsoft.com/office/drawing/2014/main" id="{2982B3FA-0D5B-4909-8E1D-4A91C7231E16}"/>
                </a:ext>
              </a:extLst>
            </p:cNvPr>
            <p:cNvSpPr/>
            <p:nvPr/>
          </p:nvSpPr>
          <p:spPr>
            <a:xfrm>
              <a:off x="4198052" y="2763881"/>
              <a:ext cx="47425" cy="64225"/>
            </a:xfrm>
            <a:custGeom>
              <a:avLst/>
              <a:gdLst/>
              <a:ahLst/>
              <a:cxnLst/>
              <a:rect l="l" t="t" r="r" b="b"/>
              <a:pathLst>
                <a:path w="1897" h="2569" extrusionOk="0">
                  <a:moveTo>
                    <a:pt x="102" y="0"/>
                  </a:moveTo>
                  <a:cubicBezTo>
                    <a:pt x="91" y="0"/>
                    <a:pt x="80" y="2"/>
                    <a:pt x="67" y="5"/>
                  </a:cubicBezTo>
                  <a:cubicBezTo>
                    <a:pt x="27" y="32"/>
                    <a:pt x="0" y="58"/>
                    <a:pt x="27" y="112"/>
                  </a:cubicBezTo>
                  <a:cubicBezTo>
                    <a:pt x="27" y="125"/>
                    <a:pt x="574" y="1514"/>
                    <a:pt x="1736" y="2542"/>
                  </a:cubicBezTo>
                  <a:cubicBezTo>
                    <a:pt x="1763" y="2568"/>
                    <a:pt x="1776" y="2568"/>
                    <a:pt x="1789" y="2568"/>
                  </a:cubicBezTo>
                  <a:cubicBezTo>
                    <a:pt x="1829" y="2568"/>
                    <a:pt x="1843" y="2542"/>
                    <a:pt x="1856" y="2542"/>
                  </a:cubicBezTo>
                  <a:cubicBezTo>
                    <a:pt x="1896" y="2515"/>
                    <a:pt x="1896" y="2462"/>
                    <a:pt x="1856" y="2422"/>
                  </a:cubicBezTo>
                  <a:cubicBezTo>
                    <a:pt x="721" y="1420"/>
                    <a:pt x="174" y="72"/>
                    <a:pt x="174" y="58"/>
                  </a:cubicBezTo>
                  <a:cubicBezTo>
                    <a:pt x="164" y="17"/>
                    <a:pt x="138"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199;p38">
              <a:extLst>
                <a:ext uri="{FF2B5EF4-FFF2-40B4-BE49-F238E27FC236}">
                  <a16:creationId xmlns:a16="http://schemas.microsoft.com/office/drawing/2014/main" id="{9D195AD2-B43B-4FA3-BED2-0D7CD2577FD4}"/>
                </a:ext>
              </a:extLst>
            </p:cNvPr>
            <p:cNvSpPr/>
            <p:nvPr/>
          </p:nvSpPr>
          <p:spPr>
            <a:xfrm>
              <a:off x="4189025" y="2755306"/>
              <a:ext cx="51425" cy="73475"/>
            </a:xfrm>
            <a:custGeom>
              <a:avLst/>
              <a:gdLst/>
              <a:ahLst/>
              <a:cxnLst/>
              <a:rect l="l" t="t" r="r" b="b"/>
              <a:pathLst>
                <a:path w="2057" h="2939" extrusionOk="0">
                  <a:moveTo>
                    <a:pt x="1990" y="1"/>
                  </a:moveTo>
                  <a:cubicBezTo>
                    <a:pt x="1936" y="1"/>
                    <a:pt x="1910" y="14"/>
                    <a:pt x="1896" y="67"/>
                  </a:cubicBezTo>
                  <a:cubicBezTo>
                    <a:pt x="1336" y="2217"/>
                    <a:pt x="94" y="2765"/>
                    <a:pt x="67" y="2765"/>
                  </a:cubicBezTo>
                  <a:cubicBezTo>
                    <a:pt x="27" y="2805"/>
                    <a:pt x="0" y="2845"/>
                    <a:pt x="27" y="2885"/>
                  </a:cubicBezTo>
                  <a:cubicBezTo>
                    <a:pt x="40" y="2925"/>
                    <a:pt x="67" y="2938"/>
                    <a:pt x="107" y="2938"/>
                  </a:cubicBezTo>
                  <a:cubicBezTo>
                    <a:pt x="121" y="2938"/>
                    <a:pt x="134" y="2938"/>
                    <a:pt x="134" y="2925"/>
                  </a:cubicBezTo>
                  <a:cubicBezTo>
                    <a:pt x="187" y="2911"/>
                    <a:pt x="1496" y="2337"/>
                    <a:pt x="2057" y="108"/>
                  </a:cubicBezTo>
                  <a:cubicBezTo>
                    <a:pt x="2057" y="54"/>
                    <a:pt x="2043" y="14"/>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00;p38">
              <a:extLst>
                <a:ext uri="{FF2B5EF4-FFF2-40B4-BE49-F238E27FC236}">
                  <a16:creationId xmlns:a16="http://schemas.microsoft.com/office/drawing/2014/main" id="{D47DD302-F650-4583-8805-CE49BEDF426A}"/>
                </a:ext>
              </a:extLst>
            </p:cNvPr>
            <p:cNvSpPr/>
            <p:nvPr/>
          </p:nvSpPr>
          <p:spPr>
            <a:xfrm>
              <a:off x="4099900" y="2751356"/>
              <a:ext cx="62100" cy="79425"/>
            </a:xfrm>
            <a:custGeom>
              <a:avLst/>
              <a:gdLst/>
              <a:ahLst/>
              <a:cxnLst/>
              <a:rect l="l" t="t" r="r" b="b"/>
              <a:pathLst>
                <a:path w="2484" h="3177" extrusionOk="0">
                  <a:moveTo>
                    <a:pt x="2393" y="1"/>
                  </a:moveTo>
                  <a:cubicBezTo>
                    <a:pt x="2363" y="1"/>
                    <a:pt x="2333" y="20"/>
                    <a:pt x="2324" y="39"/>
                  </a:cubicBezTo>
                  <a:cubicBezTo>
                    <a:pt x="1523" y="1614"/>
                    <a:pt x="54" y="3016"/>
                    <a:pt x="27" y="3029"/>
                  </a:cubicBezTo>
                  <a:cubicBezTo>
                    <a:pt x="0" y="3056"/>
                    <a:pt x="0" y="3110"/>
                    <a:pt x="27" y="3150"/>
                  </a:cubicBezTo>
                  <a:cubicBezTo>
                    <a:pt x="54" y="3163"/>
                    <a:pt x="80" y="3176"/>
                    <a:pt x="94" y="3176"/>
                  </a:cubicBezTo>
                  <a:cubicBezTo>
                    <a:pt x="121" y="3176"/>
                    <a:pt x="147" y="3163"/>
                    <a:pt x="147" y="3163"/>
                  </a:cubicBezTo>
                  <a:cubicBezTo>
                    <a:pt x="161" y="3150"/>
                    <a:pt x="1656" y="1708"/>
                    <a:pt x="2471" y="119"/>
                  </a:cubicBezTo>
                  <a:cubicBezTo>
                    <a:pt x="2484" y="79"/>
                    <a:pt x="2471" y="25"/>
                    <a:pt x="2430" y="12"/>
                  </a:cubicBezTo>
                  <a:cubicBezTo>
                    <a:pt x="2419" y="4"/>
                    <a:pt x="2406"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01;p38">
              <a:extLst>
                <a:ext uri="{FF2B5EF4-FFF2-40B4-BE49-F238E27FC236}">
                  <a16:creationId xmlns:a16="http://schemas.microsoft.com/office/drawing/2014/main" id="{4BAB2A06-0A25-44C9-86DE-2F76B2903A5C}"/>
                </a:ext>
              </a:extLst>
            </p:cNvPr>
            <p:cNvSpPr/>
            <p:nvPr/>
          </p:nvSpPr>
          <p:spPr>
            <a:xfrm>
              <a:off x="4104575" y="2759431"/>
              <a:ext cx="42750" cy="64675"/>
            </a:xfrm>
            <a:custGeom>
              <a:avLst/>
              <a:gdLst/>
              <a:ahLst/>
              <a:cxnLst/>
              <a:rect l="l" t="t" r="r" b="b"/>
              <a:pathLst>
                <a:path w="1710" h="2587" extrusionOk="0">
                  <a:moveTo>
                    <a:pt x="112" y="1"/>
                  </a:moveTo>
                  <a:cubicBezTo>
                    <a:pt x="103" y="1"/>
                    <a:pt x="92" y="3"/>
                    <a:pt x="80" y="9"/>
                  </a:cubicBezTo>
                  <a:cubicBezTo>
                    <a:pt x="27" y="23"/>
                    <a:pt x="0" y="49"/>
                    <a:pt x="14" y="103"/>
                  </a:cubicBezTo>
                  <a:cubicBezTo>
                    <a:pt x="27" y="183"/>
                    <a:pt x="374" y="1839"/>
                    <a:pt x="1563" y="2573"/>
                  </a:cubicBezTo>
                  <a:cubicBezTo>
                    <a:pt x="1576" y="2586"/>
                    <a:pt x="1603" y="2586"/>
                    <a:pt x="1616" y="2586"/>
                  </a:cubicBezTo>
                  <a:cubicBezTo>
                    <a:pt x="1643" y="2586"/>
                    <a:pt x="1683" y="2573"/>
                    <a:pt x="1696" y="2546"/>
                  </a:cubicBezTo>
                  <a:cubicBezTo>
                    <a:pt x="1709" y="2506"/>
                    <a:pt x="1696" y="2439"/>
                    <a:pt x="1669" y="2426"/>
                  </a:cubicBezTo>
                  <a:cubicBezTo>
                    <a:pt x="548" y="1718"/>
                    <a:pt x="174" y="89"/>
                    <a:pt x="174" y="76"/>
                  </a:cubicBezTo>
                  <a:cubicBezTo>
                    <a:pt x="163" y="34"/>
                    <a:pt x="145"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02;p38">
              <a:extLst>
                <a:ext uri="{FF2B5EF4-FFF2-40B4-BE49-F238E27FC236}">
                  <a16:creationId xmlns:a16="http://schemas.microsoft.com/office/drawing/2014/main" id="{42EF9CE6-51A2-46FA-A256-502E3AA7C83E}"/>
                </a:ext>
              </a:extLst>
            </p:cNvPr>
            <p:cNvSpPr/>
            <p:nvPr/>
          </p:nvSpPr>
          <p:spPr>
            <a:xfrm>
              <a:off x="3993075" y="2753258"/>
              <a:ext cx="60775" cy="91600"/>
            </a:xfrm>
            <a:custGeom>
              <a:avLst/>
              <a:gdLst/>
              <a:ahLst/>
              <a:cxnLst/>
              <a:rect l="l" t="t" r="r" b="b"/>
              <a:pathLst>
                <a:path w="2431" h="3664" extrusionOk="0">
                  <a:moveTo>
                    <a:pt x="2342" y="0"/>
                  </a:moveTo>
                  <a:cubicBezTo>
                    <a:pt x="2314" y="0"/>
                    <a:pt x="2281" y="18"/>
                    <a:pt x="2271" y="59"/>
                  </a:cubicBezTo>
                  <a:cubicBezTo>
                    <a:pt x="1630" y="2182"/>
                    <a:pt x="67" y="3503"/>
                    <a:pt x="54" y="3517"/>
                  </a:cubicBezTo>
                  <a:cubicBezTo>
                    <a:pt x="14" y="3557"/>
                    <a:pt x="1" y="3597"/>
                    <a:pt x="27" y="3637"/>
                  </a:cubicBezTo>
                  <a:cubicBezTo>
                    <a:pt x="54" y="3650"/>
                    <a:pt x="81" y="3664"/>
                    <a:pt x="94" y="3664"/>
                  </a:cubicBezTo>
                  <a:cubicBezTo>
                    <a:pt x="121" y="3664"/>
                    <a:pt x="134" y="3650"/>
                    <a:pt x="148" y="3650"/>
                  </a:cubicBezTo>
                  <a:cubicBezTo>
                    <a:pt x="161" y="3637"/>
                    <a:pt x="1763" y="2288"/>
                    <a:pt x="2417" y="112"/>
                  </a:cubicBezTo>
                  <a:cubicBezTo>
                    <a:pt x="2431" y="72"/>
                    <a:pt x="2417" y="32"/>
                    <a:pt x="2364" y="5"/>
                  </a:cubicBezTo>
                  <a:cubicBezTo>
                    <a:pt x="2358" y="2"/>
                    <a:pt x="2350" y="0"/>
                    <a:pt x="2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03;p38">
              <a:extLst>
                <a:ext uri="{FF2B5EF4-FFF2-40B4-BE49-F238E27FC236}">
                  <a16:creationId xmlns:a16="http://schemas.microsoft.com/office/drawing/2014/main" id="{AD84E7E6-84AE-48AA-A0EB-620369054CA3}"/>
                </a:ext>
              </a:extLst>
            </p:cNvPr>
            <p:cNvSpPr/>
            <p:nvPr/>
          </p:nvSpPr>
          <p:spPr>
            <a:xfrm>
              <a:off x="4001425" y="2754933"/>
              <a:ext cx="48750" cy="72575"/>
            </a:xfrm>
            <a:custGeom>
              <a:avLst/>
              <a:gdLst/>
              <a:ahLst/>
              <a:cxnLst/>
              <a:rect l="l" t="t" r="r" b="b"/>
              <a:pathLst>
                <a:path w="1950" h="2903" extrusionOk="0">
                  <a:moveTo>
                    <a:pt x="95" y="0"/>
                  </a:moveTo>
                  <a:cubicBezTo>
                    <a:pt x="86" y="0"/>
                    <a:pt x="77" y="2"/>
                    <a:pt x="67" y="5"/>
                  </a:cubicBezTo>
                  <a:cubicBezTo>
                    <a:pt x="14" y="32"/>
                    <a:pt x="0" y="58"/>
                    <a:pt x="14" y="112"/>
                  </a:cubicBezTo>
                  <a:cubicBezTo>
                    <a:pt x="27" y="192"/>
                    <a:pt x="722" y="2061"/>
                    <a:pt x="1803" y="2889"/>
                  </a:cubicBezTo>
                  <a:cubicBezTo>
                    <a:pt x="1816" y="2902"/>
                    <a:pt x="1830" y="2902"/>
                    <a:pt x="1856" y="2902"/>
                  </a:cubicBezTo>
                  <a:cubicBezTo>
                    <a:pt x="1870" y="2902"/>
                    <a:pt x="1896" y="2889"/>
                    <a:pt x="1923" y="2889"/>
                  </a:cubicBezTo>
                  <a:cubicBezTo>
                    <a:pt x="1950" y="2849"/>
                    <a:pt x="1937" y="2796"/>
                    <a:pt x="1896" y="2769"/>
                  </a:cubicBezTo>
                  <a:cubicBezTo>
                    <a:pt x="855" y="1968"/>
                    <a:pt x="161" y="85"/>
                    <a:pt x="161" y="58"/>
                  </a:cubicBezTo>
                  <a:cubicBezTo>
                    <a:pt x="151" y="18"/>
                    <a:pt x="125"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04;p38">
              <a:extLst>
                <a:ext uri="{FF2B5EF4-FFF2-40B4-BE49-F238E27FC236}">
                  <a16:creationId xmlns:a16="http://schemas.microsoft.com/office/drawing/2014/main" id="{CA008F39-CBEF-44A0-AE68-719077738792}"/>
                </a:ext>
              </a:extLst>
            </p:cNvPr>
            <p:cNvSpPr/>
            <p:nvPr/>
          </p:nvSpPr>
          <p:spPr>
            <a:xfrm>
              <a:off x="3893275" y="2761350"/>
              <a:ext cx="61450" cy="77300"/>
            </a:xfrm>
            <a:custGeom>
              <a:avLst/>
              <a:gdLst/>
              <a:ahLst/>
              <a:cxnLst/>
              <a:rect l="l" t="t" r="r" b="b"/>
              <a:pathLst>
                <a:path w="2458" h="3092" extrusionOk="0">
                  <a:moveTo>
                    <a:pt x="2348" y="0"/>
                  </a:moveTo>
                  <a:cubicBezTo>
                    <a:pt x="2334" y="0"/>
                    <a:pt x="2320" y="6"/>
                    <a:pt x="2310" y="21"/>
                  </a:cubicBezTo>
                  <a:cubicBezTo>
                    <a:pt x="534" y="1236"/>
                    <a:pt x="14" y="2971"/>
                    <a:pt x="14" y="2985"/>
                  </a:cubicBezTo>
                  <a:cubicBezTo>
                    <a:pt x="0" y="3025"/>
                    <a:pt x="14" y="3078"/>
                    <a:pt x="67" y="3092"/>
                  </a:cubicBezTo>
                  <a:lnTo>
                    <a:pt x="80" y="3092"/>
                  </a:lnTo>
                  <a:cubicBezTo>
                    <a:pt x="121" y="3092"/>
                    <a:pt x="147" y="3078"/>
                    <a:pt x="187" y="3038"/>
                  </a:cubicBezTo>
                  <a:cubicBezTo>
                    <a:pt x="201" y="3025"/>
                    <a:pt x="681" y="1342"/>
                    <a:pt x="2404" y="154"/>
                  </a:cubicBezTo>
                  <a:cubicBezTo>
                    <a:pt x="2444" y="114"/>
                    <a:pt x="2457" y="74"/>
                    <a:pt x="2417" y="34"/>
                  </a:cubicBezTo>
                  <a:cubicBezTo>
                    <a:pt x="2400" y="17"/>
                    <a:pt x="2373" y="0"/>
                    <a:pt x="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205;p38">
              <a:extLst>
                <a:ext uri="{FF2B5EF4-FFF2-40B4-BE49-F238E27FC236}">
                  <a16:creationId xmlns:a16="http://schemas.microsoft.com/office/drawing/2014/main" id="{282A67AE-996C-4199-AD0D-ADCFECB94A7D}"/>
                </a:ext>
              </a:extLst>
            </p:cNvPr>
            <p:cNvSpPr/>
            <p:nvPr/>
          </p:nvSpPr>
          <p:spPr>
            <a:xfrm>
              <a:off x="3898625" y="2756575"/>
              <a:ext cx="44400" cy="68725"/>
            </a:xfrm>
            <a:custGeom>
              <a:avLst/>
              <a:gdLst/>
              <a:ahLst/>
              <a:cxnLst/>
              <a:rect l="l" t="t" r="r" b="b"/>
              <a:pathLst>
                <a:path w="1776" h="2749" extrusionOk="0">
                  <a:moveTo>
                    <a:pt x="103" y="1"/>
                  </a:moveTo>
                  <a:cubicBezTo>
                    <a:pt x="90" y="1"/>
                    <a:pt x="78" y="4"/>
                    <a:pt x="67" y="11"/>
                  </a:cubicBezTo>
                  <a:cubicBezTo>
                    <a:pt x="27" y="38"/>
                    <a:pt x="0" y="78"/>
                    <a:pt x="27" y="118"/>
                  </a:cubicBezTo>
                  <a:cubicBezTo>
                    <a:pt x="53" y="212"/>
                    <a:pt x="868" y="2041"/>
                    <a:pt x="1602" y="2722"/>
                  </a:cubicBezTo>
                  <a:cubicBezTo>
                    <a:pt x="1629" y="2749"/>
                    <a:pt x="1642" y="2749"/>
                    <a:pt x="1656" y="2749"/>
                  </a:cubicBezTo>
                  <a:cubicBezTo>
                    <a:pt x="1669" y="2749"/>
                    <a:pt x="1696" y="2735"/>
                    <a:pt x="1736" y="2722"/>
                  </a:cubicBezTo>
                  <a:cubicBezTo>
                    <a:pt x="1776" y="2695"/>
                    <a:pt x="1776" y="2642"/>
                    <a:pt x="1736" y="2615"/>
                  </a:cubicBezTo>
                  <a:cubicBezTo>
                    <a:pt x="1028" y="1947"/>
                    <a:pt x="187" y="78"/>
                    <a:pt x="187" y="51"/>
                  </a:cubicBezTo>
                  <a:cubicBezTo>
                    <a:pt x="168" y="23"/>
                    <a:pt x="13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195;p38">
            <a:extLst>
              <a:ext uri="{FF2B5EF4-FFF2-40B4-BE49-F238E27FC236}">
                <a16:creationId xmlns:a16="http://schemas.microsoft.com/office/drawing/2014/main" id="{767BA591-027F-4141-AB49-48FB34C17A2F}"/>
              </a:ext>
            </a:extLst>
          </p:cNvPr>
          <p:cNvGrpSpPr/>
          <p:nvPr/>
        </p:nvGrpSpPr>
        <p:grpSpPr>
          <a:xfrm>
            <a:off x="223061" y="4820390"/>
            <a:ext cx="1697704" cy="283198"/>
            <a:chOff x="3684975" y="2751356"/>
            <a:chExt cx="560502" cy="93502"/>
          </a:xfrm>
        </p:grpSpPr>
        <p:sp>
          <p:nvSpPr>
            <p:cNvPr id="234" name="Google Shape;2196;p38">
              <a:extLst>
                <a:ext uri="{FF2B5EF4-FFF2-40B4-BE49-F238E27FC236}">
                  <a16:creationId xmlns:a16="http://schemas.microsoft.com/office/drawing/2014/main" id="{8845241A-B1EA-4260-816B-1DAF59BD9737}"/>
                </a:ext>
              </a:extLst>
            </p:cNvPr>
            <p:cNvSpPr/>
            <p:nvPr/>
          </p:nvSpPr>
          <p:spPr>
            <a:xfrm>
              <a:off x="3684975" y="2759850"/>
              <a:ext cx="62775" cy="62450"/>
            </a:xfrm>
            <a:custGeom>
              <a:avLst/>
              <a:gdLst/>
              <a:ahLst/>
              <a:cxnLst/>
              <a:rect l="l" t="t" r="r" b="b"/>
              <a:pathLst>
                <a:path w="2511" h="2498" extrusionOk="0">
                  <a:moveTo>
                    <a:pt x="1256" y="0"/>
                  </a:moveTo>
                  <a:cubicBezTo>
                    <a:pt x="575" y="0"/>
                    <a:pt x="1" y="548"/>
                    <a:pt x="1" y="1242"/>
                  </a:cubicBezTo>
                  <a:cubicBezTo>
                    <a:pt x="1" y="1937"/>
                    <a:pt x="561" y="2497"/>
                    <a:pt x="1256" y="2497"/>
                  </a:cubicBezTo>
                  <a:cubicBezTo>
                    <a:pt x="1937" y="2497"/>
                    <a:pt x="2511" y="1950"/>
                    <a:pt x="2511" y="1242"/>
                  </a:cubicBezTo>
                  <a:cubicBezTo>
                    <a:pt x="2511" y="548"/>
                    <a:pt x="1937" y="0"/>
                    <a:pt x="1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197;p38">
              <a:extLst>
                <a:ext uri="{FF2B5EF4-FFF2-40B4-BE49-F238E27FC236}">
                  <a16:creationId xmlns:a16="http://schemas.microsoft.com/office/drawing/2014/main" id="{451A62C3-31C1-488C-8779-E0059EB7C35B}"/>
                </a:ext>
              </a:extLst>
            </p:cNvPr>
            <p:cNvSpPr/>
            <p:nvPr/>
          </p:nvSpPr>
          <p:spPr>
            <a:xfrm>
              <a:off x="3785775" y="2759848"/>
              <a:ext cx="62450" cy="62450"/>
            </a:xfrm>
            <a:custGeom>
              <a:avLst/>
              <a:gdLst/>
              <a:ahLst/>
              <a:cxnLst/>
              <a:rect l="l" t="t" r="r" b="b"/>
              <a:pathLst>
                <a:path w="2498" h="2498" extrusionOk="0">
                  <a:moveTo>
                    <a:pt x="1243" y="0"/>
                  </a:moveTo>
                  <a:cubicBezTo>
                    <a:pt x="562" y="0"/>
                    <a:pt x="1" y="548"/>
                    <a:pt x="1" y="1242"/>
                  </a:cubicBezTo>
                  <a:cubicBezTo>
                    <a:pt x="1" y="1937"/>
                    <a:pt x="548" y="2497"/>
                    <a:pt x="1243" y="2497"/>
                  </a:cubicBezTo>
                  <a:cubicBezTo>
                    <a:pt x="1937" y="2497"/>
                    <a:pt x="2498" y="1950"/>
                    <a:pt x="2498" y="1242"/>
                  </a:cubicBezTo>
                  <a:cubicBezTo>
                    <a:pt x="2498" y="548"/>
                    <a:pt x="1950"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198;p38">
              <a:extLst>
                <a:ext uri="{FF2B5EF4-FFF2-40B4-BE49-F238E27FC236}">
                  <a16:creationId xmlns:a16="http://schemas.microsoft.com/office/drawing/2014/main" id="{79707B77-E2FF-4B2B-BD66-9CE9D0554B28}"/>
                </a:ext>
              </a:extLst>
            </p:cNvPr>
            <p:cNvSpPr/>
            <p:nvPr/>
          </p:nvSpPr>
          <p:spPr>
            <a:xfrm>
              <a:off x="4198052" y="2763881"/>
              <a:ext cx="47425" cy="64225"/>
            </a:xfrm>
            <a:custGeom>
              <a:avLst/>
              <a:gdLst/>
              <a:ahLst/>
              <a:cxnLst/>
              <a:rect l="l" t="t" r="r" b="b"/>
              <a:pathLst>
                <a:path w="1897" h="2569" extrusionOk="0">
                  <a:moveTo>
                    <a:pt x="102" y="0"/>
                  </a:moveTo>
                  <a:cubicBezTo>
                    <a:pt x="91" y="0"/>
                    <a:pt x="80" y="2"/>
                    <a:pt x="67" y="5"/>
                  </a:cubicBezTo>
                  <a:cubicBezTo>
                    <a:pt x="27" y="32"/>
                    <a:pt x="0" y="58"/>
                    <a:pt x="27" y="112"/>
                  </a:cubicBezTo>
                  <a:cubicBezTo>
                    <a:pt x="27" y="125"/>
                    <a:pt x="574" y="1514"/>
                    <a:pt x="1736" y="2542"/>
                  </a:cubicBezTo>
                  <a:cubicBezTo>
                    <a:pt x="1763" y="2568"/>
                    <a:pt x="1776" y="2568"/>
                    <a:pt x="1789" y="2568"/>
                  </a:cubicBezTo>
                  <a:cubicBezTo>
                    <a:pt x="1829" y="2568"/>
                    <a:pt x="1843" y="2542"/>
                    <a:pt x="1856" y="2542"/>
                  </a:cubicBezTo>
                  <a:cubicBezTo>
                    <a:pt x="1896" y="2515"/>
                    <a:pt x="1896" y="2462"/>
                    <a:pt x="1856" y="2422"/>
                  </a:cubicBezTo>
                  <a:cubicBezTo>
                    <a:pt x="721" y="1420"/>
                    <a:pt x="174" y="72"/>
                    <a:pt x="174" y="58"/>
                  </a:cubicBezTo>
                  <a:cubicBezTo>
                    <a:pt x="164" y="17"/>
                    <a:pt x="138"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199;p38">
              <a:extLst>
                <a:ext uri="{FF2B5EF4-FFF2-40B4-BE49-F238E27FC236}">
                  <a16:creationId xmlns:a16="http://schemas.microsoft.com/office/drawing/2014/main" id="{7293C851-645A-420D-B679-3119B2167D9B}"/>
                </a:ext>
              </a:extLst>
            </p:cNvPr>
            <p:cNvSpPr/>
            <p:nvPr/>
          </p:nvSpPr>
          <p:spPr>
            <a:xfrm>
              <a:off x="4189025" y="2755306"/>
              <a:ext cx="51425" cy="73475"/>
            </a:xfrm>
            <a:custGeom>
              <a:avLst/>
              <a:gdLst/>
              <a:ahLst/>
              <a:cxnLst/>
              <a:rect l="l" t="t" r="r" b="b"/>
              <a:pathLst>
                <a:path w="2057" h="2939" extrusionOk="0">
                  <a:moveTo>
                    <a:pt x="1990" y="1"/>
                  </a:moveTo>
                  <a:cubicBezTo>
                    <a:pt x="1936" y="1"/>
                    <a:pt x="1910" y="14"/>
                    <a:pt x="1896" y="67"/>
                  </a:cubicBezTo>
                  <a:cubicBezTo>
                    <a:pt x="1336" y="2217"/>
                    <a:pt x="94" y="2765"/>
                    <a:pt x="67" y="2765"/>
                  </a:cubicBezTo>
                  <a:cubicBezTo>
                    <a:pt x="27" y="2805"/>
                    <a:pt x="0" y="2845"/>
                    <a:pt x="27" y="2885"/>
                  </a:cubicBezTo>
                  <a:cubicBezTo>
                    <a:pt x="40" y="2925"/>
                    <a:pt x="67" y="2938"/>
                    <a:pt x="107" y="2938"/>
                  </a:cubicBezTo>
                  <a:cubicBezTo>
                    <a:pt x="121" y="2938"/>
                    <a:pt x="134" y="2938"/>
                    <a:pt x="134" y="2925"/>
                  </a:cubicBezTo>
                  <a:cubicBezTo>
                    <a:pt x="187" y="2911"/>
                    <a:pt x="1496" y="2337"/>
                    <a:pt x="2057" y="108"/>
                  </a:cubicBezTo>
                  <a:cubicBezTo>
                    <a:pt x="2057" y="54"/>
                    <a:pt x="2043" y="14"/>
                    <a:pt x="1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00;p38">
              <a:extLst>
                <a:ext uri="{FF2B5EF4-FFF2-40B4-BE49-F238E27FC236}">
                  <a16:creationId xmlns:a16="http://schemas.microsoft.com/office/drawing/2014/main" id="{728EAA51-86C9-4A53-A0A1-33F17E50CEC7}"/>
                </a:ext>
              </a:extLst>
            </p:cNvPr>
            <p:cNvSpPr/>
            <p:nvPr/>
          </p:nvSpPr>
          <p:spPr>
            <a:xfrm>
              <a:off x="4099900" y="2751356"/>
              <a:ext cx="62100" cy="79425"/>
            </a:xfrm>
            <a:custGeom>
              <a:avLst/>
              <a:gdLst/>
              <a:ahLst/>
              <a:cxnLst/>
              <a:rect l="l" t="t" r="r" b="b"/>
              <a:pathLst>
                <a:path w="2484" h="3177" extrusionOk="0">
                  <a:moveTo>
                    <a:pt x="2393" y="1"/>
                  </a:moveTo>
                  <a:cubicBezTo>
                    <a:pt x="2363" y="1"/>
                    <a:pt x="2333" y="20"/>
                    <a:pt x="2324" y="39"/>
                  </a:cubicBezTo>
                  <a:cubicBezTo>
                    <a:pt x="1523" y="1614"/>
                    <a:pt x="54" y="3016"/>
                    <a:pt x="27" y="3029"/>
                  </a:cubicBezTo>
                  <a:cubicBezTo>
                    <a:pt x="0" y="3056"/>
                    <a:pt x="0" y="3110"/>
                    <a:pt x="27" y="3150"/>
                  </a:cubicBezTo>
                  <a:cubicBezTo>
                    <a:pt x="54" y="3163"/>
                    <a:pt x="80" y="3176"/>
                    <a:pt x="94" y="3176"/>
                  </a:cubicBezTo>
                  <a:cubicBezTo>
                    <a:pt x="121" y="3176"/>
                    <a:pt x="147" y="3163"/>
                    <a:pt x="147" y="3163"/>
                  </a:cubicBezTo>
                  <a:cubicBezTo>
                    <a:pt x="161" y="3150"/>
                    <a:pt x="1656" y="1708"/>
                    <a:pt x="2471" y="119"/>
                  </a:cubicBezTo>
                  <a:cubicBezTo>
                    <a:pt x="2484" y="79"/>
                    <a:pt x="2471" y="25"/>
                    <a:pt x="2430" y="12"/>
                  </a:cubicBezTo>
                  <a:cubicBezTo>
                    <a:pt x="2419" y="4"/>
                    <a:pt x="2406"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01;p38">
              <a:extLst>
                <a:ext uri="{FF2B5EF4-FFF2-40B4-BE49-F238E27FC236}">
                  <a16:creationId xmlns:a16="http://schemas.microsoft.com/office/drawing/2014/main" id="{DADB581F-8887-4C83-A237-FFBA57FDC6D6}"/>
                </a:ext>
              </a:extLst>
            </p:cNvPr>
            <p:cNvSpPr/>
            <p:nvPr/>
          </p:nvSpPr>
          <p:spPr>
            <a:xfrm>
              <a:off x="4104575" y="2759431"/>
              <a:ext cx="42750" cy="64675"/>
            </a:xfrm>
            <a:custGeom>
              <a:avLst/>
              <a:gdLst/>
              <a:ahLst/>
              <a:cxnLst/>
              <a:rect l="l" t="t" r="r" b="b"/>
              <a:pathLst>
                <a:path w="1710" h="2587" extrusionOk="0">
                  <a:moveTo>
                    <a:pt x="112" y="1"/>
                  </a:moveTo>
                  <a:cubicBezTo>
                    <a:pt x="103" y="1"/>
                    <a:pt x="92" y="3"/>
                    <a:pt x="80" y="9"/>
                  </a:cubicBezTo>
                  <a:cubicBezTo>
                    <a:pt x="27" y="23"/>
                    <a:pt x="0" y="49"/>
                    <a:pt x="14" y="103"/>
                  </a:cubicBezTo>
                  <a:cubicBezTo>
                    <a:pt x="27" y="183"/>
                    <a:pt x="374" y="1839"/>
                    <a:pt x="1563" y="2573"/>
                  </a:cubicBezTo>
                  <a:cubicBezTo>
                    <a:pt x="1576" y="2586"/>
                    <a:pt x="1603" y="2586"/>
                    <a:pt x="1616" y="2586"/>
                  </a:cubicBezTo>
                  <a:cubicBezTo>
                    <a:pt x="1643" y="2586"/>
                    <a:pt x="1683" y="2573"/>
                    <a:pt x="1696" y="2546"/>
                  </a:cubicBezTo>
                  <a:cubicBezTo>
                    <a:pt x="1709" y="2506"/>
                    <a:pt x="1696" y="2439"/>
                    <a:pt x="1669" y="2426"/>
                  </a:cubicBezTo>
                  <a:cubicBezTo>
                    <a:pt x="548" y="1718"/>
                    <a:pt x="174" y="89"/>
                    <a:pt x="174" y="76"/>
                  </a:cubicBezTo>
                  <a:cubicBezTo>
                    <a:pt x="163" y="34"/>
                    <a:pt x="145" y="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02;p38">
              <a:extLst>
                <a:ext uri="{FF2B5EF4-FFF2-40B4-BE49-F238E27FC236}">
                  <a16:creationId xmlns:a16="http://schemas.microsoft.com/office/drawing/2014/main" id="{D225636E-E237-4466-BB2F-7420A824D84A}"/>
                </a:ext>
              </a:extLst>
            </p:cNvPr>
            <p:cNvSpPr/>
            <p:nvPr/>
          </p:nvSpPr>
          <p:spPr>
            <a:xfrm>
              <a:off x="3993075" y="2753258"/>
              <a:ext cx="60775" cy="91600"/>
            </a:xfrm>
            <a:custGeom>
              <a:avLst/>
              <a:gdLst/>
              <a:ahLst/>
              <a:cxnLst/>
              <a:rect l="l" t="t" r="r" b="b"/>
              <a:pathLst>
                <a:path w="2431" h="3664" extrusionOk="0">
                  <a:moveTo>
                    <a:pt x="2342" y="0"/>
                  </a:moveTo>
                  <a:cubicBezTo>
                    <a:pt x="2314" y="0"/>
                    <a:pt x="2281" y="18"/>
                    <a:pt x="2271" y="59"/>
                  </a:cubicBezTo>
                  <a:cubicBezTo>
                    <a:pt x="1630" y="2182"/>
                    <a:pt x="67" y="3503"/>
                    <a:pt x="54" y="3517"/>
                  </a:cubicBezTo>
                  <a:cubicBezTo>
                    <a:pt x="14" y="3557"/>
                    <a:pt x="1" y="3597"/>
                    <a:pt x="27" y="3637"/>
                  </a:cubicBezTo>
                  <a:cubicBezTo>
                    <a:pt x="54" y="3650"/>
                    <a:pt x="81" y="3664"/>
                    <a:pt x="94" y="3664"/>
                  </a:cubicBezTo>
                  <a:cubicBezTo>
                    <a:pt x="121" y="3664"/>
                    <a:pt x="134" y="3650"/>
                    <a:pt x="148" y="3650"/>
                  </a:cubicBezTo>
                  <a:cubicBezTo>
                    <a:pt x="161" y="3637"/>
                    <a:pt x="1763" y="2288"/>
                    <a:pt x="2417" y="112"/>
                  </a:cubicBezTo>
                  <a:cubicBezTo>
                    <a:pt x="2431" y="72"/>
                    <a:pt x="2417" y="32"/>
                    <a:pt x="2364" y="5"/>
                  </a:cubicBezTo>
                  <a:cubicBezTo>
                    <a:pt x="2358" y="2"/>
                    <a:pt x="2350" y="0"/>
                    <a:pt x="2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03;p38">
              <a:extLst>
                <a:ext uri="{FF2B5EF4-FFF2-40B4-BE49-F238E27FC236}">
                  <a16:creationId xmlns:a16="http://schemas.microsoft.com/office/drawing/2014/main" id="{83A1DA03-EF2F-4868-A4DD-45F38111658D}"/>
                </a:ext>
              </a:extLst>
            </p:cNvPr>
            <p:cNvSpPr/>
            <p:nvPr/>
          </p:nvSpPr>
          <p:spPr>
            <a:xfrm>
              <a:off x="4001425" y="2754933"/>
              <a:ext cx="48750" cy="72575"/>
            </a:xfrm>
            <a:custGeom>
              <a:avLst/>
              <a:gdLst/>
              <a:ahLst/>
              <a:cxnLst/>
              <a:rect l="l" t="t" r="r" b="b"/>
              <a:pathLst>
                <a:path w="1950" h="2903" extrusionOk="0">
                  <a:moveTo>
                    <a:pt x="95" y="0"/>
                  </a:moveTo>
                  <a:cubicBezTo>
                    <a:pt x="86" y="0"/>
                    <a:pt x="77" y="2"/>
                    <a:pt x="67" y="5"/>
                  </a:cubicBezTo>
                  <a:cubicBezTo>
                    <a:pt x="14" y="32"/>
                    <a:pt x="0" y="58"/>
                    <a:pt x="14" y="112"/>
                  </a:cubicBezTo>
                  <a:cubicBezTo>
                    <a:pt x="27" y="192"/>
                    <a:pt x="722" y="2061"/>
                    <a:pt x="1803" y="2889"/>
                  </a:cubicBezTo>
                  <a:cubicBezTo>
                    <a:pt x="1816" y="2902"/>
                    <a:pt x="1830" y="2902"/>
                    <a:pt x="1856" y="2902"/>
                  </a:cubicBezTo>
                  <a:cubicBezTo>
                    <a:pt x="1870" y="2902"/>
                    <a:pt x="1896" y="2889"/>
                    <a:pt x="1923" y="2889"/>
                  </a:cubicBezTo>
                  <a:cubicBezTo>
                    <a:pt x="1950" y="2849"/>
                    <a:pt x="1937" y="2796"/>
                    <a:pt x="1896" y="2769"/>
                  </a:cubicBezTo>
                  <a:cubicBezTo>
                    <a:pt x="855" y="1968"/>
                    <a:pt x="161" y="85"/>
                    <a:pt x="161" y="58"/>
                  </a:cubicBezTo>
                  <a:cubicBezTo>
                    <a:pt x="151" y="18"/>
                    <a:pt x="125"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04;p38">
              <a:extLst>
                <a:ext uri="{FF2B5EF4-FFF2-40B4-BE49-F238E27FC236}">
                  <a16:creationId xmlns:a16="http://schemas.microsoft.com/office/drawing/2014/main" id="{A499380E-045C-4462-BFEB-ABFF0BA7CB7B}"/>
                </a:ext>
              </a:extLst>
            </p:cNvPr>
            <p:cNvSpPr/>
            <p:nvPr/>
          </p:nvSpPr>
          <p:spPr>
            <a:xfrm>
              <a:off x="3893275" y="2761350"/>
              <a:ext cx="61450" cy="77300"/>
            </a:xfrm>
            <a:custGeom>
              <a:avLst/>
              <a:gdLst/>
              <a:ahLst/>
              <a:cxnLst/>
              <a:rect l="l" t="t" r="r" b="b"/>
              <a:pathLst>
                <a:path w="2458" h="3092" extrusionOk="0">
                  <a:moveTo>
                    <a:pt x="2348" y="0"/>
                  </a:moveTo>
                  <a:cubicBezTo>
                    <a:pt x="2334" y="0"/>
                    <a:pt x="2320" y="6"/>
                    <a:pt x="2310" y="21"/>
                  </a:cubicBezTo>
                  <a:cubicBezTo>
                    <a:pt x="534" y="1236"/>
                    <a:pt x="14" y="2971"/>
                    <a:pt x="14" y="2985"/>
                  </a:cubicBezTo>
                  <a:cubicBezTo>
                    <a:pt x="0" y="3025"/>
                    <a:pt x="14" y="3078"/>
                    <a:pt x="67" y="3092"/>
                  </a:cubicBezTo>
                  <a:lnTo>
                    <a:pt x="80" y="3092"/>
                  </a:lnTo>
                  <a:cubicBezTo>
                    <a:pt x="121" y="3092"/>
                    <a:pt x="147" y="3078"/>
                    <a:pt x="187" y="3038"/>
                  </a:cubicBezTo>
                  <a:cubicBezTo>
                    <a:pt x="201" y="3025"/>
                    <a:pt x="681" y="1342"/>
                    <a:pt x="2404" y="154"/>
                  </a:cubicBezTo>
                  <a:cubicBezTo>
                    <a:pt x="2444" y="114"/>
                    <a:pt x="2457" y="74"/>
                    <a:pt x="2417" y="34"/>
                  </a:cubicBezTo>
                  <a:cubicBezTo>
                    <a:pt x="2400" y="17"/>
                    <a:pt x="2373" y="0"/>
                    <a:pt x="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205;p38">
              <a:extLst>
                <a:ext uri="{FF2B5EF4-FFF2-40B4-BE49-F238E27FC236}">
                  <a16:creationId xmlns:a16="http://schemas.microsoft.com/office/drawing/2014/main" id="{879DCA36-0647-48AF-8FA6-C86E9343959F}"/>
                </a:ext>
              </a:extLst>
            </p:cNvPr>
            <p:cNvSpPr/>
            <p:nvPr/>
          </p:nvSpPr>
          <p:spPr>
            <a:xfrm>
              <a:off x="3898625" y="2756575"/>
              <a:ext cx="44400" cy="68725"/>
            </a:xfrm>
            <a:custGeom>
              <a:avLst/>
              <a:gdLst/>
              <a:ahLst/>
              <a:cxnLst/>
              <a:rect l="l" t="t" r="r" b="b"/>
              <a:pathLst>
                <a:path w="1776" h="2749" extrusionOk="0">
                  <a:moveTo>
                    <a:pt x="103" y="1"/>
                  </a:moveTo>
                  <a:cubicBezTo>
                    <a:pt x="90" y="1"/>
                    <a:pt x="78" y="4"/>
                    <a:pt x="67" y="11"/>
                  </a:cubicBezTo>
                  <a:cubicBezTo>
                    <a:pt x="27" y="38"/>
                    <a:pt x="0" y="78"/>
                    <a:pt x="27" y="118"/>
                  </a:cubicBezTo>
                  <a:cubicBezTo>
                    <a:pt x="53" y="212"/>
                    <a:pt x="868" y="2041"/>
                    <a:pt x="1602" y="2722"/>
                  </a:cubicBezTo>
                  <a:cubicBezTo>
                    <a:pt x="1629" y="2749"/>
                    <a:pt x="1642" y="2749"/>
                    <a:pt x="1656" y="2749"/>
                  </a:cubicBezTo>
                  <a:cubicBezTo>
                    <a:pt x="1669" y="2749"/>
                    <a:pt x="1696" y="2735"/>
                    <a:pt x="1736" y="2722"/>
                  </a:cubicBezTo>
                  <a:cubicBezTo>
                    <a:pt x="1776" y="2695"/>
                    <a:pt x="1776" y="2642"/>
                    <a:pt x="1736" y="2615"/>
                  </a:cubicBezTo>
                  <a:cubicBezTo>
                    <a:pt x="1028" y="1947"/>
                    <a:pt x="187" y="78"/>
                    <a:pt x="187" y="51"/>
                  </a:cubicBezTo>
                  <a:cubicBezTo>
                    <a:pt x="168" y="23"/>
                    <a:pt x="135"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6" name="Picture 245">
            <a:extLst>
              <a:ext uri="{FF2B5EF4-FFF2-40B4-BE49-F238E27FC236}">
                <a16:creationId xmlns:a16="http://schemas.microsoft.com/office/drawing/2014/main" id="{50CEA31F-F76B-44F0-BDE1-ACB8E8283D4D}"/>
              </a:ext>
            </a:extLst>
          </p:cNvPr>
          <p:cNvPicPr>
            <a:picLocks noChangeAspect="1"/>
          </p:cNvPicPr>
          <p:nvPr/>
        </p:nvPicPr>
        <p:blipFill rotWithShape="1">
          <a:blip r:embed="rId3"/>
          <a:srcRect t="24891"/>
          <a:stretch/>
        </p:blipFill>
        <p:spPr>
          <a:xfrm>
            <a:off x="2048295" y="2628181"/>
            <a:ext cx="5531482" cy="23605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0"/>
        <p:cNvGrpSpPr/>
        <p:nvPr/>
      </p:nvGrpSpPr>
      <p:grpSpPr>
        <a:xfrm>
          <a:off x="0" y="0"/>
          <a:ext cx="0" cy="0"/>
          <a:chOff x="0" y="0"/>
          <a:chExt cx="0" cy="0"/>
        </a:xfrm>
      </p:grpSpPr>
      <p:sp>
        <p:nvSpPr>
          <p:cNvPr id="3172" name="Google Shape;3172;p55"/>
          <p:cNvSpPr txBox="1">
            <a:spLocks noGrp="1"/>
          </p:cNvSpPr>
          <p:nvPr>
            <p:ph type="title"/>
          </p:nvPr>
        </p:nvSpPr>
        <p:spPr>
          <a:xfrm>
            <a:off x="1843821" y="-659538"/>
            <a:ext cx="5723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400" dirty="0"/>
              <a:t>ALGORITHM</a:t>
            </a:r>
            <a:endParaRPr sz="4400" dirty="0"/>
          </a:p>
        </p:txBody>
      </p:sp>
      <p:pic>
        <p:nvPicPr>
          <p:cNvPr id="32" name="Picture 31">
            <a:extLst>
              <a:ext uri="{FF2B5EF4-FFF2-40B4-BE49-F238E27FC236}">
                <a16:creationId xmlns:a16="http://schemas.microsoft.com/office/drawing/2014/main" id="{8B44A854-10B0-45A1-A1AE-AF26E7DBDBEF}"/>
              </a:ext>
            </a:extLst>
          </p:cNvPr>
          <p:cNvPicPr/>
          <p:nvPr/>
        </p:nvPicPr>
        <p:blipFill rotWithShape="1">
          <a:blip r:embed="rId3">
            <a:extLst>
              <a:ext uri="{28A0092B-C50C-407E-A947-70E740481C1C}">
                <a14:useLocalDpi xmlns:a14="http://schemas.microsoft.com/office/drawing/2010/main" val="0"/>
              </a:ext>
            </a:extLst>
          </a:blip>
          <a:srcRect l="15136" t="7091" r="49168" b="29267"/>
          <a:stretch/>
        </p:blipFill>
        <p:spPr bwMode="auto">
          <a:xfrm>
            <a:off x="1950383" y="702432"/>
            <a:ext cx="5243234" cy="434505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2"/>
        <p:cNvGrpSpPr/>
        <p:nvPr/>
      </p:nvGrpSpPr>
      <p:grpSpPr>
        <a:xfrm>
          <a:off x="0" y="0"/>
          <a:ext cx="0" cy="0"/>
          <a:chOff x="0" y="0"/>
          <a:chExt cx="0" cy="0"/>
        </a:xfrm>
      </p:grpSpPr>
      <p:sp>
        <p:nvSpPr>
          <p:cNvPr id="2603" name="Google Shape;2603;p44"/>
          <p:cNvSpPr txBox="1">
            <a:spLocks noGrp="1"/>
          </p:cNvSpPr>
          <p:nvPr>
            <p:ph type="title"/>
          </p:nvPr>
        </p:nvSpPr>
        <p:spPr>
          <a:xfrm>
            <a:off x="2661144" y="333290"/>
            <a:ext cx="4789745" cy="1795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DRY RUN</a:t>
            </a:r>
            <a:endParaRPr dirty="0"/>
          </a:p>
        </p:txBody>
      </p:sp>
      <p:sp>
        <p:nvSpPr>
          <p:cNvPr id="2606" name="Google Shape;2606;p44"/>
          <p:cNvSpPr/>
          <p:nvPr/>
        </p:nvSpPr>
        <p:spPr>
          <a:xfrm>
            <a:off x="755572" y="865088"/>
            <a:ext cx="2168160" cy="2334219"/>
          </a:xfrm>
          <a:prstGeom prst="ellipse">
            <a:avLst/>
          </a:prstGeom>
          <a:solidFill>
            <a:srgbClr val="B9BEA1">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4"/>
          <p:cNvSpPr/>
          <p:nvPr/>
        </p:nvSpPr>
        <p:spPr>
          <a:xfrm>
            <a:off x="6828443" y="1692805"/>
            <a:ext cx="98922" cy="95154"/>
          </a:xfrm>
          <a:custGeom>
            <a:avLst/>
            <a:gdLst/>
            <a:ahLst/>
            <a:cxnLst/>
            <a:rect l="l" t="t" r="r" b="b"/>
            <a:pathLst>
              <a:path w="1759" h="1692" extrusionOk="0">
                <a:moveTo>
                  <a:pt x="407" y="1"/>
                </a:moveTo>
                <a:cubicBezTo>
                  <a:pt x="398" y="1"/>
                  <a:pt x="390" y="4"/>
                  <a:pt x="390" y="12"/>
                </a:cubicBezTo>
                <a:cubicBezTo>
                  <a:pt x="374" y="28"/>
                  <a:pt x="1" y="650"/>
                  <a:pt x="265" y="836"/>
                </a:cubicBezTo>
                <a:cubicBezTo>
                  <a:pt x="287" y="847"/>
                  <a:pt x="325" y="858"/>
                  <a:pt x="367" y="858"/>
                </a:cubicBezTo>
                <a:cubicBezTo>
                  <a:pt x="384" y="858"/>
                  <a:pt x="403" y="856"/>
                  <a:pt x="421" y="852"/>
                </a:cubicBezTo>
                <a:cubicBezTo>
                  <a:pt x="514" y="836"/>
                  <a:pt x="607" y="727"/>
                  <a:pt x="701" y="634"/>
                </a:cubicBezTo>
                <a:lnTo>
                  <a:pt x="701" y="634"/>
                </a:lnTo>
                <a:cubicBezTo>
                  <a:pt x="607" y="836"/>
                  <a:pt x="530" y="1038"/>
                  <a:pt x="576" y="1163"/>
                </a:cubicBezTo>
                <a:cubicBezTo>
                  <a:pt x="592" y="1194"/>
                  <a:pt x="607" y="1241"/>
                  <a:pt x="654" y="1256"/>
                </a:cubicBezTo>
                <a:cubicBezTo>
                  <a:pt x="678" y="1271"/>
                  <a:pt x="705" y="1277"/>
                  <a:pt x="733" y="1277"/>
                </a:cubicBezTo>
                <a:cubicBezTo>
                  <a:pt x="885" y="1277"/>
                  <a:pt x="1085" y="1085"/>
                  <a:pt x="1229" y="914"/>
                </a:cubicBezTo>
                <a:lnTo>
                  <a:pt x="1229" y="914"/>
                </a:lnTo>
                <a:cubicBezTo>
                  <a:pt x="1089" y="1147"/>
                  <a:pt x="981" y="1427"/>
                  <a:pt x="1043" y="1567"/>
                </a:cubicBezTo>
                <a:cubicBezTo>
                  <a:pt x="1058" y="1629"/>
                  <a:pt x="1089" y="1645"/>
                  <a:pt x="1136" y="1660"/>
                </a:cubicBezTo>
                <a:cubicBezTo>
                  <a:pt x="1152" y="1692"/>
                  <a:pt x="1198" y="1692"/>
                  <a:pt x="1214" y="1692"/>
                </a:cubicBezTo>
                <a:cubicBezTo>
                  <a:pt x="1509" y="1692"/>
                  <a:pt x="1758" y="1147"/>
                  <a:pt x="1758" y="1147"/>
                </a:cubicBezTo>
                <a:cubicBezTo>
                  <a:pt x="1758" y="1116"/>
                  <a:pt x="1758" y="1101"/>
                  <a:pt x="1743" y="1101"/>
                </a:cubicBezTo>
                <a:cubicBezTo>
                  <a:pt x="1711" y="1101"/>
                  <a:pt x="1696" y="1101"/>
                  <a:pt x="1696" y="1116"/>
                </a:cubicBezTo>
                <a:cubicBezTo>
                  <a:pt x="1696" y="1116"/>
                  <a:pt x="1447" y="1645"/>
                  <a:pt x="1198" y="1645"/>
                </a:cubicBezTo>
                <a:lnTo>
                  <a:pt x="1136" y="1645"/>
                </a:lnTo>
                <a:cubicBezTo>
                  <a:pt x="1121" y="1645"/>
                  <a:pt x="1089" y="1629"/>
                  <a:pt x="1074" y="1583"/>
                </a:cubicBezTo>
                <a:cubicBezTo>
                  <a:pt x="981" y="1349"/>
                  <a:pt x="1447" y="619"/>
                  <a:pt x="1447" y="619"/>
                </a:cubicBezTo>
                <a:cubicBezTo>
                  <a:pt x="1463" y="603"/>
                  <a:pt x="1463" y="572"/>
                  <a:pt x="1447" y="572"/>
                </a:cubicBezTo>
                <a:cubicBezTo>
                  <a:pt x="1439" y="564"/>
                  <a:pt x="1428" y="560"/>
                  <a:pt x="1418" y="560"/>
                </a:cubicBezTo>
                <a:cubicBezTo>
                  <a:pt x="1408" y="560"/>
                  <a:pt x="1400" y="564"/>
                  <a:pt x="1400" y="572"/>
                </a:cubicBezTo>
                <a:cubicBezTo>
                  <a:pt x="1257" y="773"/>
                  <a:pt x="902" y="1251"/>
                  <a:pt x="701" y="1251"/>
                </a:cubicBezTo>
                <a:cubicBezTo>
                  <a:pt x="684" y="1251"/>
                  <a:pt x="669" y="1248"/>
                  <a:pt x="654" y="1241"/>
                </a:cubicBezTo>
                <a:cubicBezTo>
                  <a:pt x="623" y="1241"/>
                  <a:pt x="607" y="1225"/>
                  <a:pt x="607" y="1178"/>
                </a:cubicBezTo>
                <a:cubicBezTo>
                  <a:pt x="576" y="1007"/>
                  <a:pt x="747" y="650"/>
                  <a:pt x="887" y="416"/>
                </a:cubicBezTo>
                <a:lnTo>
                  <a:pt x="996" y="230"/>
                </a:lnTo>
                <a:cubicBezTo>
                  <a:pt x="1012" y="214"/>
                  <a:pt x="1012" y="183"/>
                  <a:pt x="996" y="183"/>
                </a:cubicBezTo>
                <a:cubicBezTo>
                  <a:pt x="988" y="175"/>
                  <a:pt x="981" y="172"/>
                  <a:pt x="975" y="172"/>
                </a:cubicBezTo>
                <a:cubicBezTo>
                  <a:pt x="969" y="172"/>
                  <a:pt x="965" y="175"/>
                  <a:pt x="965" y="183"/>
                </a:cubicBezTo>
                <a:cubicBezTo>
                  <a:pt x="965" y="183"/>
                  <a:pt x="903" y="261"/>
                  <a:pt x="841" y="385"/>
                </a:cubicBezTo>
                <a:cubicBezTo>
                  <a:pt x="732" y="556"/>
                  <a:pt x="545" y="790"/>
                  <a:pt x="390" y="836"/>
                </a:cubicBezTo>
                <a:cubicBezTo>
                  <a:pt x="359" y="836"/>
                  <a:pt x="312" y="836"/>
                  <a:pt x="281" y="805"/>
                </a:cubicBezTo>
                <a:cubicBezTo>
                  <a:pt x="110" y="696"/>
                  <a:pt x="343" y="230"/>
                  <a:pt x="436" y="59"/>
                </a:cubicBezTo>
                <a:cubicBezTo>
                  <a:pt x="452" y="28"/>
                  <a:pt x="452" y="12"/>
                  <a:pt x="436" y="12"/>
                </a:cubicBezTo>
                <a:cubicBezTo>
                  <a:pt x="429" y="4"/>
                  <a:pt x="41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7" name="Google Shape;2657;p44"/>
          <p:cNvGrpSpPr/>
          <p:nvPr/>
        </p:nvGrpSpPr>
        <p:grpSpPr>
          <a:xfrm rot="20836987">
            <a:off x="1499835" y="1855781"/>
            <a:ext cx="1823744" cy="3078511"/>
            <a:chOff x="4732244" y="881175"/>
            <a:chExt cx="2207319" cy="3720993"/>
          </a:xfrm>
        </p:grpSpPr>
        <p:sp>
          <p:nvSpPr>
            <p:cNvPr id="2658" name="Google Shape;2658;p44"/>
            <p:cNvSpPr/>
            <p:nvPr/>
          </p:nvSpPr>
          <p:spPr>
            <a:xfrm>
              <a:off x="4732244" y="4125499"/>
              <a:ext cx="1759446" cy="476669"/>
            </a:xfrm>
            <a:custGeom>
              <a:avLst/>
              <a:gdLst/>
              <a:ahLst/>
              <a:cxnLst/>
              <a:rect l="l" t="t" r="r" b="b"/>
              <a:pathLst>
                <a:path w="31286" h="8476" extrusionOk="0">
                  <a:moveTo>
                    <a:pt x="15643" y="1"/>
                  </a:moveTo>
                  <a:cubicBezTo>
                    <a:pt x="6997" y="1"/>
                    <a:pt x="0" y="1898"/>
                    <a:pt x="0" y="4246"/>
                  </a:cubicBezTo>
                  <a:cubicBezTo>
                    <a:pt x="0" y="6578"/>
                    <a:pt x="6997" y="8475"/>
                    <a:pt x="15643" y="8475"/>
                  </a:cubicBezTo>
                  <a:cubicBezTo>
                    <a:pt x="24288" y="8475"/>
                    <a:pt x="31286" y="6578"/>
                    <a:pt x="31286" y="4246"/>
                  </a:cubicBezTo>
                  <a:cubicBezTo>
                    <a:pt x="31286" y="1898"/>
                    <a:pt x="24288" y="1"/>
                    <a:pt x="15643" y="1"/>
                  </a:cubicBezTo>
                  <a:close/>
                </a:path>
              </a:pathLst>
            </a:custGeom>
            <a:solidFill>
              <a:srgbClr val="DFAA96">
                <a:alpha val="4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4"/>
            <p:cNvSpPr/>
            <p:nvPr/>
          </p:nvSpPr>
          <p:spPr>
            <a:xfrm>
              <a:off x="5103892" y="1049902"/>
              <a:ext cx="469639" cy="834621"/>
            </a:xfrm>
            <a:custGeom>
              <a:avLst/>
              <a:gdLst/>
              <a:ahLst/>
              <a:cxnLst/>
              <a:rect l="l" t="t" r="r" b="b"/>
              <a:pathLst>
                <a:path w="8351" h="14841" extrusionOk="0">
                  <a:moveTo>
                    <a:pt x="6318" y="1"/>
                  </a:moveTo>
                  <a:cubicBezTo>
                    <a:pt x="5881" y="1"/>
                    <a:pt x="5390" y="80"/>
                    <a:pt x="4883" y="310"/>
                  </a:cubicBezTo>
                  <a:cubicBezTo>
                    <a:pt x="3219" y="1041"/>
                    <a:pt x="2551" y="2798"/>
                    <a:pt x="2333" y="5519"/>
                  </a:cubicBezTo>
                  <a:cubicBezTo>
                    <a:pt x="2115" y="8240"/>
                    <a:pt x="2784" y="9733"/>
                    <a:pt x="2038" y="11661"/>
                  </a:cubicBezTo>
                  <a:cubicBezTo>
                    <a:pt x="1043" y="14227"/>
                    <a:pt x="1" y="14366"/>
                    <a:pt x="172" y="14693"/>
                  </a:cubicBezTo>
                  <a:cubicBezTo>
                    <a:pt x="224" y="14795"/>
                    <a:pt x="335" y="14840"/>
                    <a:pt x="486" y="14840"/>
                  </a:cubicBezTo>
                  <a:cubicBezTo>
                    <a:pt x="1194" y="14840"/>
                    <a:pt x="2792" y="13842"/>
                    <a:pt x="3484" y="12843"/>
                  </a:cubicBezTo>
                  <a:cubicBezTo>
                    <a:pt x="4308" y="11614"/>
                    <a:pt x="4510" y="9562"/>
                    <a:pt x="5163" y="7463"/>
                  </a:cubicBezTo>
                  <a:cubicBezTo>
                    <a:pt x="5459" y="6545"/>
                    <a:pt x="5941" y="5472"/>
                    <a:pt x="6625" y="4695"/>
                  </a:cubicBezTo>
                  <a:cubicBezTo>
                    <a:pt x="7651" y="3529"/>
                    <a:pt x="8351" y="2254"/>
                    <a:pt x="8351" y="2254"/>
                  </a:cubicBezTo>
                  <a:lnTo>
                    <a:pt x="8009" y="403"/>
                  </a:lnTo>
                  <a:cubicBezTo>
                    <a:pt x="8009" y="403"/>
                    <a:pt x="7301" y="1"/>
                    <a:pt x="6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4"/>
            <p:cNvSpPr/>
            <p:nvPr/>
          </p:nvSpPr>
          <p:spPr>
            <a:xfrm>
              <a:off x="5201416" y="1126784"/>
              <a:ext cx="100159" cy="291310"/>
            </a:xfrm>
            <a:custGeom>
              <a:avLst/>
              <a:gdLst/>
              <a:ahLst/>
              <a:cxnLst/>
              <a:rect l="l" t="t" r="r" b="b"/>
              <a:pathLst>
                <a:path w="1781" h="5180" extrusionOk="0">
                  <a:moveTo>
                    <a:pt x="1781" y="0"/>
                  </a:moveTo>
                  <a:cubicBezTo>
                    <a:pt x="1159" y="809"/>
                    <a:pt x="599" y="1851"/>
                    <a:pt x="381" y="2597"/>
                  </a:cubicBezTo>
                  <a:cubicBezTo>
                    <a:pt x="0" y="4000"/>
                    <a:pt x="113" y="5179"/>
                    <a:pt x="220" y="5179"/>
                  </a:cubicBezTo>
                  <a:cubicBezTo>
                    <a:pt x="222" y="5179"/>
                    <a:pt x="224" y="5179"/>
                    <a:pt x="226" y="5178"/>
                  </a:cubicBezTo>
                  <a:cubicBezTo>
                    <a:pt x="350" y="5163"/>
                    <a:pt x="599" y="3468"/>
                    <a:pt x="817" y="2939"/>
                  </a:cubicBezTo>
                  <a:cubicBezTo>
                    <a:pt x="1174" y="2022"/>
                    <a:pt x="1688" y="1431"/>
                    <a:pt x="1688" y="1431"/>
                  </a:cubicBezTo>
                  <a:lnTo>
                    <a:pt x="1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4"/>
            <p:cNvSpPr/>
            <p:nvPr/>
          </p:nvSpPr>
          <p:spPr>
            <a:xfrm>
              <a:off x="5217613" y="1049058"/>
              <a:ext cx="340181" cy="655785"/>
            </a:xfrm>
            <a:custGeom>
              <a:avLst/>
              <a:gdLst/>
              <a:ahLst/>
              <a:cxnLst/>
              <a:rect l="l" t="t" r="r" b="b"/>
              <a:pathLst>
                <a:path w="6049" h="11661" extrusionOk="0">
                  <a:moveTo>
                    <a:pt x="4275" y="0"/>
                  </a:moveTo>
                  <a:cubicBezTo>
                    <a:pt x="3836" y="0"/>
                    <a:pt x="3342" y="80"/>
                    <a:pt x="2830" y="309"/>
                  </a:cubicBezTo>
                  <a:cubicBezTo>
                    <a:pt x="1182" y="1040"/>
                    <a:pt x="529" y="2797"/>
                    <a:pt x="296" y="5518"/>
                  </a:cubicBezTo>
                  <a:cubicBezTo>
                    <a:pt x="78" y="8240"/>
                    <a:pt x="731" y="9717"/>
                    <a:pt x="0" y="11660"/>
                  </a:cubicBezTo>
                  <a:cubicBezTo>
                    <a:pt x="0" y="11660"/>
                    <a:pt x="1151" y="11272"/>
                    <a:pt x="1244" y="7260"/>
                  </a:cubicBezTo>
                  <a:cubicBezTo>
                    <a:pt x="1336" y="3614"/>
                    <a:pt x="2905" y="775"/>
                    <a:pt x="5950" y="775"/>
                  </a:cubicBezTo>
                  <a:cubicBezTo>
                    <a:pt x="5983" y="775"/>
                    <a:pt x="6016" y="775"/>
                    <a:pt x="6049" y="776"/>
                  </a:cubicBezTo>
                  <a:lnTo>
                    <a:pt x="5971" y="403"/>
                  </a:lnTo>
                  <a:cubicBezTo>
                    <a:pt x="5971" y="403"/>
                    <a:pt x="5263" y="0"/>
                    <a:pt x="4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4"/>
            <p:cNvSpPr/>
            <p:nvPr/>
          </p:nvSpPr>
          <p:spPr>
            <a:xfrm>
              <a:off x="5689822" y="956765"/>
              <a:ext cx="407497" cy="346704"/>
            </a:xfrm>
            <a:custGeom>
              <a:avLst/>
              <a:gdLst/>
              <a:ahLst/>
              <a:cxnLst/>
              <a:rect l="l" t="t" r="r" b="b"/>
              <a:pathLst>
                <a:path w="7246" h="6165" extrusionOk="0">
                  <a:moveTo>
                    <a:pt x="674" y="1"/>
                  </a:moveTo>
                  <a:cubicBezTo>
                    <a:pt x="536" y="1"/>
                    <a:pt x="398" y="29"/>
                    <a:pt x="265" y="100"/>
                  </a:cubicBezTo>
                  <a:cubicBezTo>
                    <a:pt x="1" y="255"/>
                    <a:pt x="32" y="582"/>
                    <a:pt x="79" y="753"/>
                  </a:cubicBezTo>
                  <a:cubicBezTo>
                    <a:pt x="79" y="753"/>
                    <a:pt x="343" y="1562"/>
                    <a:pt x="1167" y="1888"/>
                  </a:cubicBezTo>
                  <a:cubicBezTo>
                    <a:pt x="1976" y="2230"/>
                    <a:pt x="2862" y="2044"/>
                    <a:pt x="3453" y="2774"/>
                  </a:cubicBezTo>
                  <a:cubicBezTo>
                    <a:pt x="4059" y="3521"/>
                    <a:pt x="4432" y="5325"/>
                    <a:pt x="5148" y="5838"/>
                  </a:cubicBezTo>
                  <a:cubicBezTo>
                    <a:pt x="5474" y="6071"/>
                    <a:pt x="5832" y="6164"/>
                    <a:pt x="6143" y="6164"/>
                  </a:cubicBezTo>
                  <a:cubicBezTo>
                    <a:pt x="6162" y="6165"/>
                    <a:pt x="6181" y="6165"/>
                    <a:pt x="6200" y="6165"/>
                  </a:cubicBezTo>
                  <a:cubicBezTo>
                    <a:pt x="6780" y="6165"/>
                    <a:pt x="7246" y="5942"/>
                    <a:pt x="7216" y="5791"/>
                  </a:cubicBezTo>
                  <a:cubicBezTo>
                    <a:pt x="7169" y="5636"/>
                    <a:pt x="6143" y="5962"/>
                    <a:pt x="5459" y="4982"/>
                  </a:cubicBezTo>
                  <a:cubicBezTo>
                    <a:pt x="4930" y="4205"/>
                    <a:pt x="4510" y="2930"/>
                    <a:pt x="3717" y="1904"/>
                  </a:cubicBezTo>
                  <a:cubicBezTo>
                    <a:pt x="3204" y="1251"/>
                    <a:pt x="2271" y="520"/>
                    <a:pt x="1556" y="240"/>
                  </a:cubicBezTo>
                  <a:cubicBezTo>
                    <a:pt x="1297" y="143"/>
                    <a:pt x="986"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4"/>
            <p:cNvSpPr/>
            <p:nvPr/>
          </p:nvSpPr>
          <p:spPr>
            <a:xfrm>
              <a:off x="5519296" y="881175"/>
              <a:ext cx="390963" cy="472114"/>
            </a:xfrm>
            <a:custGeom>
              <a:avLst/>
              <a:gdLst/>
              <a:ahLst/>
              <a:cxnLst/>
              <a:rect l="l" t="t" r="r" b="b"/>
              <a:pathLst>
                <a:path w="6952" h="8395" extrusionOk="0">
                  <a:moveTo>
                    <a:pt x="5114" y="0"/>
                  </a:moveTo>
                  <a:cubicBezTo>
                    <a:pt x="4999" y="0"/>
                    <a:pt x="4880" y="9"/>
                    <a:pt x="4759" y="29"/>
                  </a:cubicBezTo>
                  <a:cubicBezTo>
                    <a:pt x="3981" y="138"/>
                    <a:pt x="3841" y="573"/>
                    <a:pt x="3841" y="573"/>
                  </a:cubicBezTo>
                  <a:cubicBezTo>
                    <a:pt x="3841" y="573"/>
                    <a:pt x="3624" y="504"/>
                    <a:pt x="3277" y="504"/>
                  </a:cubicBezTo>
                  <a:cubicBezTo>
                    <a:pt x="2989" y="504"/>
                    <a:pt x="2610" y="552"/>
                    <a:pt x="2193" y="729"/>
                  </a:cubicBezTo>
                  <a:cubicBezTo>
                    <a:pt x="1229" y="1149"/>
                    <a:pt x="1" y="2284"/>
                    <a:pt x="63" y="4507"/>
                  </a:cubicBezTo>
                  <a:cubicBezTo>
                    <a:pt x="141" y="8395"/>
                    <a:pt x="3826" y="8395"/>
                    <a:pt x="3826" y="8395"/>
                  </a:cubicBezTo>
                  <a:lnTo>
                    <a:pt x="6951" y="760"/>
                  </a:lnTo>
                  <a:cubicBezTo>
                    <a:pt x="6951" y="760"/>
                    <a:pt x="6179" y="0"/>
                    <a:pt x="5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4"/>
            <p:cNvSpPr/>
            <p:nvPr/>
          </p:nvSpPr>
          <p:spPr>
            <a:xfrm>
              <a:off x="5590161" y="1293823"/>
              <a:ext cx="327977" cy="326684"/>
            </a:xfrm>
            <a:custGeom>
              <a:avLst/>
              <a:gdLst/>
              <a:ahLst/>
              <a:cxnLst/>
              <a:rect l="l" t="t" r="r" b="b"/>
              <a:pathLst>
                <a:path w="5832" h="5809" extrusionOk="0">
                  <a:moveTo>
                    <a:pt x="1633" y="0"/>
                  </a:moveTo>
                  <a:cubicBezTo>
                    <a:pt x="1633" y="0"/>
                    <a:pt x="1400" y="1913"/>
                    <a:pt x="1244" y="2830"/>
                  </a:cubicBezTo>
                  <a:cubicBezTo>
                    <a:pt x="1104" y="3685"/>
                    <a:pt x="467" y="4401"/>
                    <a:pt x="0" y="4587"/>
                  </a:cubicBezTo>
                  <a:cubicBezTo>
                    <a:pt x="0" y="4587"/>
                    <a:pt x="1213" y="5225"/>
                    <a:pt x="2768" y="5629"/>
                  </a:cubicBezTo>
                  <a:cubicBezTo>
                    <a:pt x="3286" y="5764"/>
                    <a:pt x="3799" y="5809"/>
                    <a:pt x="4253" y="5809"/>
                  </a:cubicBezTo>
                  <a:cubicBezTo>
                    <a:pt x="5161" y="5809"/>
                    <a:pt x="5831" y="5629"/>
                    <a:pt x="5831" y="5629"/>
                  </a:cubicBezTo>
                  <a:cubicBezTo>
                    <a:pt x="5054" y="5442"/>
                    <a:pt x="4634" y="4992"/>
                    <a:pt x="4587" y="4074"/>
                  </a:cubicBezTo>
                  <a:cubicBezTo>
                    <a:pt x="4525" y="3032"/>
                    <a:pt x="4945" y="1602"/>
                    <a:pt x="4945" y="1602"/>
                  </a:cubicBezTo>
                  <a:lnTo>
                    <a:pt x="1633" y="0"/>
                  </a:ln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4"/>
            <p:cNvSpPr/>
            <p:nvPr/>
          </p:nvSpPr>
          <p:spPr>
            <a:xfrm>
              <a:off x="5681104" y="1294667"/>
              <a:ext cx="187158" cy="171468"/>
            </a:xfrm>
            <a:custGeom>
              <a:avLst/>
              <a:gdLst/>
              <a:ahLst/>
              <a:cxnLst/>
              <a:rect l="l" t="t" r="r" b="b"/>
              <a:pathLst>
                <a:path w="3328" h="3049" extrusionOk="0">
                  <a:moveTo>
                    <a:pt x="0" y="1"/>
                  </a:moveTo>
                  <a:lnTo>
                    <a:pt x="0" y="1"/>
                  </a:lnTo>
                  <a:cubicBezTo>
                    <a:pt x="545" y="2100"/>
                    <a:pt x="2348" y="2831"/>
                    <a:pt x="3032" y="3048"/>
                  </a:cubicBezTo>
                  <a:cubicBezTo>
                    <a:pt x="3126" y="2349"/>
                    <a:pt x="3281" y="1727"/>
                    <a:pt x="3328" y="1587"/>
                  </a:cubicBezTo>
                  <a:lnTo>
                    <a:pt x="0" y="1"/>
                  </a:ln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4"/>
            <p:cNvSpPr/>
            <p:nvPr/>
          </p:nvSpPr>
          <p:spPr>
            <a:xfrm>
              <a:off x="5595391" y="928700"/>
              <a:ext cx="396193" cy="456142"/>
            </a:xfrm>
            <a:custGeom>
              <a:avLst/>
              <a:gdLst/>
              <a:ahLst/>
              <a:cxnLst/>
              <a:rect l="l" t="t" r="r" b="b"/>
              <a:pathLst>
                <a:path w="7045" h="8111" extrusionOk="0">
                  <a:moveTo>
                    <a:pt x="3350" y="0"/>
                  </a:moveTo>
                  <a:cubicBezTo>
                    <a:pt x="3184" y="0"/>
                    <a:pt x="3016" y="23"/>
                    <a:pt x="2846" y="70"/>
                  </a:cubicBezTo>
                  <a:cubicBezTo>
                    <a:pt x="1213" y="521"/>
                    <a:pt x="0" y="3009"/>
                    <a:pt x="591" y="5139"/>
                  </a:cubicBezTo>
                  <a:cubicBezTo>
                    <a:pt x="1113" y="7085"/>
                    <a:pt x="3003" y="8111"/>
                    <a:pt x="4661" y="8111"/>
                  </a:cubicBezTo>
                  <a:cubicBezTo>
                    <a:pt x="4832" y="8111"/>
                    <a:pt x="4999" y="8100"/>
                    <a:pt x="5163" y="8078"/>
                  </a:cubicBezTo>
                  <a:cubicBezTo>
                    <a:pt x="6904" y="7845"/>
                    <a:pt x="7044" y="5684"/>
                    <a:pt x="6453" y="3553"/>
                  </a:cubicBezTo>
                  <a:cubicBezTo>
                    <a:pt x="5939" y="1634"/>
                    <a:pt x="4752" y="0"/>
                    <a:pt x="3350"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4"/>
            <p:cNvSpPr/>
            <p:nvPr/>
          </p:nvSpPr>
          <p:spPr>
            <a:xfrm>
              <a:off x="5724805" y="1080104"/>
              <a:ext cx="65629" cy="72096"/>
            </a:xfrm>
            <a:custGeom>
              <a:avLst/>
              <a:gdLst/>
              <a:ahLst/>
              <a:cxnLst/>
              <a:rect l="l" t="t" r="r" b="b"/>
              <a:pathLst>
                <a:path w="1167" h="1282" extrusionOk="0">
                  <a:moveTo>
                    <a:pt x="1077" y="0"/>
                  </a:moveTo>
                  <a:cubicBezTo>
                    <a:pt x="1066" y="0"/>
                    <a:pt x="1055" y="2"/>
                    <a:pt x="1043" y="6"/>
                  </a:cubicBezTo>
                  <a:cubicBezTo>
                    <a:pt x="529" y="193"/>
                    <a:pt x="141" y="644"/>
                    <a:pt x="1" y="1188"/>
                  </a:cubicBezTo>
                  <a:cubicBezTo>
                    <a:pt x="1" y="1235"/>
                    <a:pt x="16" y="1266"/>
                    <a:pt x="78" y="1281"/>
                  </a:cubicBezTo>
                  <a:cubicBezTo>
                    <a:pt x="110" y="1281"/>
                    <a:pt x="156" y="1266"/>
                    <a:pt x="156" y="1235"/>
                  </a:cubicBezTo>
                  <a:cubicBezTo>
                    <a:pt x="265" y="721"/>
                    <a:pt x="638" y="317"/>
                    <a:pt x="1105" y="146"/>
                  </a:cubicBezTo>
                  <a:cubicBezTo>
                    <a:pt x="1151" y="115"/>
                    <a:pt x="1167" y="84"/>
                    <a:pt x="1151" y="37"/>
                  </a:cubicBezTo>
                  <a:cubicBezTo>
                    <a:pt x="1129" y="14"/>
                    <a:pt x="1106" y="0"/>
                    <a:pt x="1077" y="0"/>
                  </a:cubicBezTo>
                  <a:close/>
                </a:path>
              </a:pathLst>
            </a:custGeom>
            <a:solidFill>
              <a:srgbClr val="315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4"/>
            <p:cNvSpPr/>
            <p:nvPr/>
          </p:nvSpPr>
          <p:spPr>
            <a:xfrm>
              <a:off x="5857761" y="1054120"/>
              <a:ext cx="80476" cy="26375"/>
            </a:xfrm>
            <a:custGeom>
              <a:avLst/>
              <a:gdLst/>
              <a:ahLst/>
              <a:cxnLst/>
              <a:rect l="l" t="t" r="r" b="b"/>
              <a:pathLst>
                <a:path w="1431" h="469" extrusionOk="0">
                  <a:moveTo>
                    <a:pt x="565" y="0"/>
                  </a:moveTo>
                  <a:cubicBezTo>
                    <a:pt x="401" y="0"/>
                    <a:pt x="233" y="37"/>
                    <a:pt x="62" y="111"/>
                  </a:cubicBezTo>
                  <a:cubicBezTo>
                    <a:pt x="16" y="142"/>
                    <a:pt x="0" y="173"/>
                    <a:pt x="16" y="219"/>
                  </a:cubicBezTo>
                  <a:cubicBezTo>
                    <a:pt x="39" y="242"/>
                    <a:pt x="61" y="257"/>
                    <a:pt x="90" y="257"/>
                  </a:cubicBezTo>
                  <a:cubicBezTo>
                    <a:pt x="101" y="257"/>
                    <a:pt x="112" y="255"/>
                    <a:pt x="125" y="250"/>
                  </a:cubicBezTo>
                  <a:cubicBezTo>
                    <a:pt x="271" y="188"/>
                    <a:pt x="416" y="157"/>
                    <a:pt x="558" y="157"/>
                  </a:cubicBezTo>
                  <a:cubicBezTo>
                    <a:pt x="809" y="157"/>
                    <a:pt x="1053" y="254"/>
                    <a:pt x="1291" y="453"/>
                  </a:cubicBezTo>
                  <a:cubicBezTo>
                    <a:pt x="1291" y="468"/>
                    <a:pt x="1306" y="468"/>
                    <a:pt x="1322" y="468"/>
                  </a:cubicBezTo>
                  <a:cubicBezTo>
                    <a:pt x="1353" y="468"/>
                    <a:pt x="1369" y="468"/>
                    <a:pt x="1384" y="421"/>
                  </a:cubicBezTo>
                  <a:cubicBezTo>
                    <a:pt x="1431" y="406"/>
                    <a:pt x="1431" y="344"/>
                    <a:pt x="1384" y="328"/>
                  </a:cubicBezTo>
                  <a:cubicBezTo>
                    <a:pt x="1127" y="111"/>
                    <a:pt x="852" y="0"/>
                    <a:pt x="565" y="0"/>
                  </a:cubicBezTo>
                  <a:close/>
                </a:path>
              </a:pathLst>
            </a:custGeom>
            <a:solidFill>
              <a:srgbClr val="315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4"/>
            <p:cNvSpPr/>
            <p:nvPr/>
          </p:nvSpPr>
          <p:spPr>
            <a:xfrm>
              <a:off x="5838526" y="1126222"/>
              <a:ext cx="58599" cy="102015"/>
            </a:xfrm>
            <a:custGeom>
              <a:avLst/>
              <a:gdLst/>
              <a:ahLst/>
              <a:cxnLst/>
              <a:rect l="l" t="t" r="r" b="b"/>
              <a:pathLst>
                <a:path w="1042" h="1814" extrusionOk="0">
                  <a:moveTo>
                    <a:pt x="77" y="1"/>
                  </a:moveTo>
                  <a:cubicBezTo>
                    <a:pt x="63" y="1"/>
                    <a:pt x="48" y="5"/>
                    <a:pt x="31" y="10"/>
                  </a:cubicBezTo>
                  <a:cubicBezTo>
                    <a:pt x="0" y="41"/>
                    <a:pt x="0" y="72"/>
                    <a:pt x="16" y="119"/>
                  </a:cubicBezTo>
                  <a:cubicBezTo>
                    <a:pt x="482" y="772"/>
                    <a:pt x="840" y="1441"/>
                    <a:pt x="778" y="1534"/>
                  </a:cubicBezTo>
                  <a:cubicBezTo>
                    <a:pt x="715" y="1596"/>
                    <a:pt x="560" y="1643"/>
                    <a:pt x="467" y="1674"/>
                  </a:cubicBezTo>
                  <a:cubicBezTo>
                    <a:pt x="420" y="1674"/>
                    <a:pt x="404" y="1705"/>
                    <a:pt x="404" y="1752"/>
                  </a:cubicBezTo>
                  <a:cubicBezTo>
                    <a:pt x="420" y="1783"/>
                    <a:pt x="451" y="1814"/>
                    <a:pt x="482" y="1814"/>
                  </a:cubicBezTo>
                  <a:cubicBezTo>
                    <a:pt x="544" y="1814"/>
                    <a:pt x="793" y="1752"/>
                    <a:pt x="886" y="1627"/>
                  </a:cubicBezTo>
                  <a:cubicBezTo>
                    <a:pt x="1042" y="1410"/>
                    <a:pt x="420" y="446"/>
                    <a:pt x="140" y="41"/>
                  </a:cubicBezTo>
                  <a:cubicBezTo>
                    <a:pt x="120" y="12"/>
                    <a:pt x="101" y="1"/>
                    <a:pt x="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4"/>
            <p:cNvSpPr/>
            <p:nvPr/>
          </p:nvSpPr>
          <p:spPr>
            <a:xfrm>
              <a:off x="5800000" y="1246243"/>
              <a:ext cx="99765" cy="48477"/>
            </a:xfrm>
            <a:custGeom>
              <a:avLst/>
              <a:gdLst/>
              <a:ahLst/>
              <a:cxnLst/>
              <a:rect l="l" t="t" r="r" b="b"/>
              <a:pathLst>
                <a:path w="1774" h="862" extrusionOk="0">
                  <a:moveTo>
                    <a:pt x="91" y="0"/>
                  </a:moveTo>
                  <a:cubicBezTo>
                    <a:pt x="81" y="0"/>
                    <a:pt x="72" y="2"/>
                    <a:pt x="63" y="7"/>
                  </a:cubicBezTo>
                  <a:cubicBezTo>
                    <a:pt x="17" y="22"/>
                    <a:pt x="1" y="69"/>
                    <a:pt x="17" y="100"/>
                  </a:cubicBezTo>
                  <a:cubicBezTo>
                    <a:pt x="234" y="582"/>
                    <a:pt x="701" y="862"/>
                    <a:pt x="1183" y="862"/>
                  </a:cubicBezTo>
                  <a:cubicBezTo>
                    <a:pt x="1338" y="862"/>
                    <a:pt x="1525" y="846"/>
                    <a:pt x="1711" y="768"/>
                  </a:cubicBezTo>
                  <a:cubicBezTo>
                    <a:pt x="1758" y="737"/>
                    <a:pt x="1774" y="706"/>
                    <a:pt x="1758" y="660"/>
                  </a:cubicBezTo>
                  <a:cubicBezTo>
                    <a:pt x="1735" y="637"/>
                    <a:pt x="1713" y="622"/>
                    <a:pt x="1684" y="622"/>
                  </a:cubicBezTo>
                  <a:cubicBezTo>
                    <a:pt x="1673" y="622"/>
                    <a:pt x="1662" y="624"/>
                    <a:pt x="1649" y="628"/>
                  </a:cubicBezTo>
                  <a:cubicBezTo>
                    <a:pt x="1500" y="687"/>
                    <a:pt x="1347" y="715"/>
                    <a:pt x="1198" y="715"/>
                  </a:cubicBezTo>
                  <a:cubicBezTo>
                    <a:pt x="755" y="715"/>
                    <a:pt x="343" y="468"/>
                    <a:pt x="156" y="38"/>
                  </a:cubicBezTo>
                  <a:cubicBezTo>
                    <a:pt x="145" y="15"/>
                    <a:pt x="117" y="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4"/>
            <p:cNvSpPr/>
            <p:nvPr/>
          </p:nvSpPr>
          <p:spPr>
            <a:xfrm>
              <a:off x="5772892" y="1120204"/>
              <a:ext cx="34192" cy="44709"/>
            </a:xfrm>
            <a:custGeom>
              <a:avLst/>
              <a:gdLst/>
              <a:ahLst/>
              <a:cxnLst/>
              <a:rect l="l" t="t" r="r" b="b"/>
              <a:pathLst>
                <a:path w="608" h="795" extrusionOk="0">
                  <a:moveTo>
                    <a:pt x="265" y="0"/>
                  </a:moveTo>
                  <a:cubicBezTo>
                    <a:pt x="249" y="0"/>
                    <a:pt x="234" y="3"/>
                    <a:pt x="219" y="8"/>
                  </a:cubicBezTo>
                  <a:cubicBezTo>
                    <a:pt x="79" y="55"/>
                    <a:pt x="1" y="242"/>
                    <a:pt x="63" y="459"/>
                  </a:cubicBezTo>
                  <a:cubicBezTo>
                    <a:pt x="91" y="651"/>
                    <a:pt x="214" y="794"/>
                    <a:pt x="339" y="794"/>
                  </a:cubicBezTo>
                  <a:cubicBezTo>
                    <a:pt x="356" y="794"/>
                    <a:pt x="373" y="791"/>
                    <a:pt x="390" y="786"/>
                  </a:cubicBezTo>
                  <a:cubicBezTo>
                    <a:pt x="530" y="755"/>
                    <a:pt x="607" y="553"/>
                    <a:pt x="545" y="335"/>
                  </a:cubicBezTo>
                  <a:cubicBezTo>
                    <a:pt x="504" y="143"/>
                    <a:pt x="379" y="0"/>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4"/>
            <p:cNvSpPr/>
            <p:nvPr/>
          </p:nvSpPr>
          <p:spPr>
            <a:xfrm>
              <a:off x="5770304" y="1116492"/>
              <a:ext cx="33293" cy="25194"/>
            </a:xfrm>
            <a:custGeom>
              <a:avLst/>
              <a:gdLst/>
              <a:ahLst/>
              <a:cxnLst/>
              <a:rect l="l" t="t" r="r" b="b"/>
              <a:pathLst>
                <a:path w="592" h="448" extrusionOk="0">
                  <a:moveTo>
                    <a:pt x="136" y="1"/>
                  </a:moveTo>
                  <a:cubicBezTo>
                    <a:pt x="66" y="1"/>
                    <a:pt x="16" y="12"/>
                    <a:pt x="16" y="12"/>
                  </a:cubicBezTo>
                  <a:cubicBezTo>
                    <a:pt x="0" y="43"/>
                    <a:pt x="0" y="43"/>
                    <a:pt x="0" y="59"/>
                  </a:cubicBezTo>
                  <a:cubicBezTo>
                    <a:pt x="16" y="74"/>
                    <a:pt x="16" y="74"/>
                    <a:pt x="47" y="74"/>
                  </a:cubicBezTo>
                  <a:cubicBezTo>
                    <a:pt x="47" y="74"/>
                    <a:pt x="81" y="68"/>
                    <a:pt x="131" y="68"/>
                  </a:cubicBezTo>
                  <a:cubicBezTo>
                    <a:pt x="193" y="68"/>
                    <a:pt x="280" y="78"/>
                    <a:pt x="358" y="121"/>
                  </a:cubicBezTo>
                  <a:cubicBezTo>
                    <a:pt x="451" y="168"/>
                    <a:pt x="513" y="277"/>
                    <a:pt x="545" y="432"/>
                  </a:cubicBezTo>
                  <a:cubicBezTo>
                    <a:pt x="545" y="448"/>
                    <a:pt x="545" y="448"/>
                    <a:pt x="576" y="448"/>
                  </a:cubicBezTo>
                  <a:cubicBezTo>
                    <a:pt x="591" y="448"/>
                    <a:pt x="591" y="432"/>
                    <a:pt x="591" y="401"/>
                  </a:cubicBezTo>
                  <a:cubicBezTo>
                    <a:pt x="560" y="230"/>
                    <a:pt x="482" y="121"/>
                    <a:pt x="373" y="59"/>
                  </a:cubicBezTo>
                  <a:cubicBezTo>
                    <a:pt x="296" y="12"/>
                    <a:pt x="206"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4"/>
            <p:cNvSpPr/>
            <p:nvPr/>
          </p:nvSpPr>
          <p:spPr>
            <a:xfrm>
              <a:off x="5885713" y="1096582"/>
              <a:ext cx="33293" cy="44428"/>
            </a:xfrm>
            <a:custGeom>
              <a:avLst/>
              <a:gdLst/>
              <a:ahLst/>
              <a:cxnLst/>
              <a:rect l="l" t="t" r="r" b="b"/>
              <a:pathLst>
                <a:path w="592" h="790" extrusionOk="0">
                  <a:moveTo>
                    <a:pt x="254" y="0"/>
                  </a:moveTo>
                  <a:cubicBezTo>
                    <a:pt x="237" y="0"/>
                    <a:pt x="220" y="3"/>
                    <a:pt x="203" y="9"/>
                  </a:cubicBezTo>
                  <a:cubicBezTo>
                    <a:pt x="79" y="40"/>
                    <a:pt x="1" y="242"/>
                    <a:pt x="47" y="444"/>
                  </a:cubicBezTo>
                  <a:cubicBezTo>
                    <a:pt x="90" y="643"/>
                    <a:pt x="224" y="790"/>
                    <a:pt x="353" y="790"/>
                  </a:cubicBezTo>
                  <a:cubicBezTo>
                    <a:pt x="365" y="790"/>
                    <a:pt x="378" y="789"/>
                    <a:pt x="390" y="786"/>
                  </a:cubicBezTo>
                  <a:cubicBezTo>
                    <a:pt x="514" y="739"/>
                    <a:pt x="592" y="553"/>
                    <a:pt x="545" y="335"/>
                  </a:cubicBezTo>
                  <a:cubicBezTo>
                    <a:pt x="504" y="144"/>
                    <a:pt x="379"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4"/>
            <p:cNvSpPr/>
            <p:nvPr/>
          </p:nvSpPr>
          <p:spPr>
            <a:xfrm>
              <a:off x="5882226" y="1090283"/>
              <a:ext cx="34192" cy="25194"/>
            </a:xfrm>
            <a:custGeom>
              <a:avLst/>
              <a:gdLst/>
              <a:ahLst/>
              <a:cxnLst/>
              <a:rect l="l" t="t" r="r" b="b"/>
              <a:pathLst>
                <a:path w="608" h="448" extrusionOk="0">
                  <a:moveTo>
                    <a:pt x="135" y="0"/>
                  </a:moveTo>
                  <a:cubicBezTo>
                    <a:pt x="67" y="0"/>
                    <a:pt x="16" y="12"/>
                    <a:pt x="16" y="12"/>
                  </a:cubicBezTo>
                  <a:cubicBezTo>
                    <a:pt x="1" y="43"/>
                    <a:pt x="1" y="43"/>
                    <a:pt x="1" y="58"/>
                  </a:cubicBezTo>
                  <a:cubicBezTo>
                    <a:pt x="16" y="74"/>
                    <a:pt x="16" y="74"/>
                    <a:pt x="32" y="74"/>
                  </a:cubicBezTo>
                  <a:cubicBezTo>
                    <a:pt x="32" y="74"/>
                    <a:pt x="69" y="68"/>
                    <a:pt x="120" y="68"/>
                  </a:cubicBezTo>
                  <a:cubicBezTo>
                    <a:pt x="185" y="68"/>
                    <a:pt x="274" y="77"/>
                    <a:pt x="343" y="121"/>
                  </a:cubicBezTo>
                  <a:cubicBezTo>
                    <a:pt x="452" y="167"/>
                    <a:pt x="498" y="276"/>
                    <a:pt x="545" y="432"/>
                  </a:cubicBezTo>
                  <a:cubicBezTo>
                    <a:pt x="545" y="447"/>
                    <a:pt x="545" y="447"/>
                    <a:pt x="560" y="447"/>
                  </a:cubicBezTo>
                  <a:cubicBezTo>
                    <a:pt x="576" y="447"/>
                    <a:pt x="607" y="447"/>
                    <a:pt x="576" y="400"/>
                  </a:cubicBezTo>
                  <a:cubicBezTo>
                    <a:pt x="560" y="229"/>
                    <a:pt x="483" y="121"/>
                    <a:pt x="358" y="58"/>
                  </a:cubicBezTo>
                  <a:cubicBezTo>
                    <a:pt x="288" y="12"/>
                    <a:pt x="203"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4"/>
            <p:cNvSpPr/>
            <p:nvPr/>
          </p:nvSpPr>
          <p:spPr>
            <a:xfrm>
              <a:off x="5759787" y="896642"/>
              <a:ext cx="214321" cy="190814"/>
            </a:xfrm>
            <a:custGeom>
              <a:avLst/>
              <a:gdLst/>
              <a:ahLst/>
              <a:cxnLst/>
              <a:rect l="l" t="t" r="r" b="b"/>
              <a:pathLst>
                <a:path w="3811" h="3393" extrusionOk="0">
                  <a:moveTo>
                    <a:pt x="1498" y="0"/>
                  </a:moveTo>
                  <a:cubicBezTo>
                    <a:pt x="682" y="0"/>
                    <a:pt x="1" y="578"/>
                    <a:pt x="1" y="578"/>
                  </a:cubicBezTo>
                  <a:lnTo>
                    <a:pt x="623" y="1029"/>
                  </a:lnTo>
                  <a:cubicBezTo>
                    <a:pt x="623" y="1029"/>
                    <a:pt x="2551" y="1449"/>
                    <a:pt x="3282" y="3393"/>
                  </a:cubicBezTo>
                  <a:cubicBezTo>
                    <a:pt x="3282" y="3393"/>
                    <a:pt x="3810" y="1542"/>
                    <a:pt x="2629" y="454"/>
                  </a:cubicBezTo>
                  <a:cubicBezTo>
                    <a:pt x="2258" y="117"/>
                    <a:pt x="1864" y="0"/>
                    <a:pt x="1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4"/>
            <p:cNvSpPr/>
            <p:nvPr/>
          </p:nvSpPr>
          <p:spPr>
            <a:xfrm>
              <a:off x="5569126" y="915989"/>
              <a:ext cx="230068" cy="231811"/>
            </a:xfrm>
            <a:custGeom>
              <a:avLst/>
              <a:gdLst/>
              <a:ahLst/>
              <a:cxnLst/>
              <a:rect l="l" t="t" r="r" b="b"/>
              <a:pathLst>
                <a:path w="4091" h="4122" extrusionOk="0">
                  <a:moveTo>
                    <a:pt x="3344" y="1"/>
                  </a:moveTo>
                  <a:lnTo>
                    <a:pt x="1214" y="825"/>
                  </a:lnTo>
                  <a:lnTo>
                    <a:pt x="1" y="4013"/>
                  </a:lnTo>
                  <a:lnTo>
                    <a:pt x="903" y="4121"/>
                  </a:lnTo>
                  <a:cubicBezTo>
                    <a:pt x="4090" y="2706"/>
                    <a:pt x="4013" y="685"/>
                    <a:pt x="4013" y="685"/>
                  </a:cubicBezTo>
                  <a:lnTo>
                    <a:pt x="3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4"/>
            <p:cNvSpPr/>
            <p:nvPr/>
          </p:nvSpPr>
          <p:spPr>
            <a:xfrm>
              <a:off x="5760912" y="933481"/>
              <a:ext cx="73277" cy="140819"/>
            </a:xfrm>
            <a:custGeom>
              <a:avLst/>
              <a:gdLst/>
              <a:ahLst/>
              <a:cxnLst/>
              <a:rect l="l" t="t" r="r" b="b"/>
              <a:pathLst>
                <a:path w="1303" h="2504" extrusionOk="0">
                  <a:moveTo>
                    <a:pt x="447" y="1"/>
                  </a:moveTo>
                  <a:lnTo>
                    <a:pt x="261" y="281"/>
                  </a:lnTo>
                  <a:cubicBezTo>
                    <a:pt x="261" y="281"/>
                    <a:pt x="603" y="1058"/>
                    <a:pt x="214" y="1913"/>
                  </a:cubicBezTo>
                  <a:cubicBezTo>
                    <a:pt x="0" y="2376"/>
                    <a:pt x="58" y="2504"/>
                    <a:pt x="188" y="2504"/>
                  </a:cubicBezTo>
                  <a:cubicBezTo>
                    <a:pt x="228" y="2504"/>
                    <a:pt x="275" y="2492"/>
                    <a:pt x="323" y="2473"/>
                  </a:cubicBezTo>
                  <a:cubicBezTo>
                    <a:pt x="634" y="2380"/>
                    <a:pt x="1007" y="1991"/>
                    <a:pt x="1147" y="1400"/>
                  </a:cubicBezTo>
                  <a:cubicBezTo>
                    <a:pt x="1302" y="732"/>
                    <a:pt x="929" y="234"/>
                    <a:pt x="929" y="234"/>
                  </a:cubicBezTo>
                  <a:lnTo>
                    <a:pt x="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4"/>
            <p:cNvSpPr/>
            <p:nvPr/>
          </p:nvSpPr>
          <p:spPr>
            <a:xfrm>
              <a:off x="5562152" y="1141914"/>
              <a:ext cx="109382" cy="118830"/>
            </a:xfrm>
            <a:custGeom>
              <a:avLst/>
              <a:gdLst/>
              <a:ahLst/>
              <a:cxnLst/>
              <a:rect l="l" t="t" r="r" b="b"/>
              <a:pathLst>
                <a:path w="1945" h="2113" extrusionOk="0">
                  <a:moveTo>
                    <a:pt x="781" y="0"/>
                  </a:moveTo>
                  <a:cubicBezTo>
                    <a:pt x="714" y="0"/>
                    <a:pt x="646" y="9"/>
                    <a:pt x="576" y="27"/>
                  </a:cubicBezTo>
                  <a:cubicBezTo>
                    <a:pt x="109" y="167"/>
                    <a:pt x="1" y="726"/>
                    <a:pt x="234" y="1240"/>
                  </a:cubicBezTo>
                  <a:cubicBezTo>
                    <a:pt x="409" y="1670"/>
                    <a:pt x="934" y="2113"/>
                    <a:pt x="1313" y="2113"/>
                  </a:cubicBezTo>
                  <a:cubicBezTo>
                    <a:pt x="1372" y="2113"/>
                    <a:pt x="1428" y="2102"/>
                    <a:pt x="1478" y="2079"/>
                  </a:cubicBezTo>
                  <a:cubicBezTo>
                    <a:pt x="1866" y="1893"/>
                    <a:pt x="1944" y="1255"/>
                    <a:pt x="1711" y="726"/>
                  </a:cubicBezTo>
                  <a:cubicBezTo>
                    <a:pt x="1525" y="301"/>
                    <a:pt x="1179" y="0"/>
                    <a:pt x="781"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4"/>
            <p:cNvSpPr/>
            <p:nvPr/>
          </p:nvSpPr>
          <p:spPr>
            <a:xfrm>
              <a:off x="5582287" y="1170428"/>
              <a:ext cx="58599" cy="60736"/>
            </a:xfrm>
            <a:custGeom>
              <a:avLst/>
              <a:gdLst/>
              <a:ahLst/>
              <a:cxnLst/>
              <a:rect l="l" t="t" r="r" b="b"/>
              <a:pathLst>
                <a:path w="1042" h="1080" extrusionOk="0">
                  <a:moveTo>
                    <a:pt x="255" y="1"/>
                  </a:moveTo>
                  <a:cubicBezTo>
                    <a:pt x="184" y="1"/>
                    <a:pt x="123" y="27"/>
                    <a:pt x="78" y="95"/>
                  </a:cubicBezTo>
                  <a:cubicBezTo>
                    <a:pt x="0" y="204"/>
                    <a:pt x="78" y="484"/>
                    <a:pt x="202" y="655"/>
                  </a:cubicBezTo>
                  <a:cubicBezTo>
                    <a:pt x="332" y="827"/>
                    <a:pt x="554" y="1080"/>
                    <a:pt x="772" y="1080"/>
                  </a:cubicBezTo>
                  <a:cubicBezTo>
                    <a:pt x="789" y="1080"/>
                    <a:pt x="807" y="1078"/>
                    <a:pt x="824" y="1075"/>
                  </a:cubicBezTo>
                  <a:cubicBezTo>
                    <a:pt x="1042" y="1028"/>
                    <a:pt x="1011" y="375"/>
                    <a:pt x="669" y="173"/>
                  </a:cubicBezTo>
                  <a:cubicBezTo>
                    <a:pt x="530" y="84"/>
                    <a:pt x="379" y="1"/>
                    <a:pt x="25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4"/>
            <p:cNvSpPr/>
            <p:nvPr/>
          </p:nvSpPr>
          <p:spPr>
            <a:xfrm>
              <a:off x="5593648" y="1166885"/>
              <a:ext cx="44653" cy="37792"/>
            </a:xfrm>
            <a:custGeom>
              <a:avLst/>
              <a:gdLst/>
              <a:ahLst/>
              <a:cxnLst/>
              <a:rect l="l" t="t" r="r" b="b"/>
              <a:pathLst>
                <a:path w="794" h="672" extrusionOk="0">
                  <a:moveTo>
                    <a:pt x="84" y="0"/>
                  </a:moveTo>
                  <a:cubicBezTo>
                    <a:pt x="67" y="0"/>
                    <a:pt x="49" y="1"/>
                    <a:pt x="31" y="3"/>
                  </a:cubicBezTo>
                  <a:cubicBezTo>
                    <a:pt x="16" y="3"/>
                    <a:pt x="0" y="34"/>
                    <a:pt x="0" y="49"/>
                  </a:cubicBezTo>
                  <a:cubicBezTo>
                    <a:pt x="0" y="80"/>
                    <a:pt x="31" y="96"/>
                    <a:pt x="63" y="96"/>
                  </a:cubicBezTo>
                  <a:cubicBezTo>
                    <a:pt x="78" y="94"/>
                    <a:pt x="93" y="93"/>
                    <a:pt x="108" y="93"/>
                  </a:cubicBezTo>
                  <a:cubicBezTo>
                    <a:pt x="484" y="93"/>
                    <a:pt x="700" y="640"/>
                    <a:pt x="700" y="640"/>
                  </a:cubicBezTo>
                  <a:cubicBezTo>
                    <a:pt x="700" y="656"/>
                    <a:pt x="716" y="671"/>
                    <a:pt x="731" y="671"/>
                  </a:cubicBezTo>
                  <a:cubicBezTo>
                    <a:pt x="778" y="671"/>
                    <a:pt x="793" y="640"/>
                    <a:pt x="778" y="593"/>
                  </a:cubicBezTo>
                  <a:cubicBezTo>
                    <a:pt x="778" y="578"/>
                    <a:pt x="547"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4"/>
            <p:cNvSpPr/>
            <p:nvPr/>
          </p:nvSpPr>
          <p:spPr>
            <a:xfrm>
              <a:off x="4950013" y="1601917"/>
              <a:ext cx="592012" cy="1079704"/>
            </a:xfrm>
            <a:custGeom>
              <a:avLst/>
              <a:gdLst/>
              <a:ahLst/>
              <a:cxnLst/>
              <a:rect l="l" t="t" r="r" b="b"/>
              <a:pathLst>
                <a:path w="10527" h="19199" extrusionOk="0">
                  <a:moveTo>
                    <a:pt x="8356" y="1"/>
                  </a:moveTo>
                  <a:cubicBezTo>
                    <a:pt x="7660" y="1"/>
                    <a:pt x="6676" y="551"/>
                    <a:pt x="5707" y="2794"/>
                  </a:cubicBezTo>
                  <a:cubicBezTo>
                    <a:pt x="5707" y="2794"/>
                    <a:pt x="2503" y="8905"/>
                    <a:pt x="2146" y="9885"/>
                  </a:cubicBezTo>
                  <a:cubicBezTo>
                    <a:pt x="1804" y="10880"/>
                    <a:pt x="0" y="19199"/>
                    <a:pt x="0" y="19199"/>
                  </a:cubicBezTo>
                  <a:lnTo>
                    <a:pt x="2410" y="19121"/>
                  </a:lnTo>
                  <a:cubicBezTo>
                    <a:pt x="3545" y="16011"/>
                    <a:pt x="4851" y="11875"/>
                    <a:pt x="5069" y="11486"/>
                  </a:cubicBezTo>
                  <a:cubicBezTo>
                    <a:pt x="5333" y="11004"/>
                    <a:pt x="7075" y="8610"/>
                    <a:pt x="8086" y="7055"/>
                  </a:cubicBezTo>
                  <a:cubicBezTo>
                    <a:pt x="9718" y="4489"/>
                    <a:pt x="10045" y="4443"/>
                    <a:pt x="10387" y="3168"/>
                  </a:cubicBezTo>
                  <a:cubicBezTo>
                    <a:pt x="10527" y="2546"/>
                    <a:pt x="10154" y="928"/>
                    <a:pt x="9065" y="213"/>
                  </a:cubicBezTo>
                  <a:cubicBezTo>
                    <a:pt x="8898" y="101"/>
                    <a:pt x="8653" y="1"/>
                    <a:pt x="8356" y="1"/>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4"/>
            <p:cNvSpPr/>
            <p:nvPr/>
          </p:nvSpPr>
          <p:spPr>
            <a:xfrm>
              <a:off x="5059292" y="2132899"/>
              <a:ext cx="24576" cy="74852"/>
            </a:xfrm>
            <a:custGeom>
              <a:avLst/>
              <a:gdLst/>
              <a:ahLst/>
              <a:cxnLst/>
              <a:rect l="l" t="t" r="r" b="b"/>
              <a:pathLst>
                <a:path w="437" h="1331" extrusionOk="0">
                  <a:moveTo>
                    <a:pt x="399" y="1"/>
                  </a:moveTo>
                  <a:cubicBezTo>
                    <a:pt x="393" y="1"/>
                    <a:pt x="389" y="9"/>
                    <a:pt x="389" y="24"/>
                  </a:cubicBezTo>
                  <a:cubicBezTo>
                    <a:pt x="1" y="677"/>
                    <a:pt x="47" y="1299"/>
                    <a:pt x="47" y="1299"/>
                  </a:cubicBezTo>
                  <a:cubicBezTo>
                    <a:pt x="47" y="1330"/>
                    <a:pt x="47" y="1330"/>
                    <a:pt x="78" y="1330"/>
                  </a:cubicBezTo>
                  <a:cubicBezTo>
                    <a:pt x="90" y="1330"/>
                    <a:pt x="93" y="1313"/>
                    <a:pt x="94" y="1311"/>
                  </a:cubicBezTo>
                  <a:lnTo>
                    <a:pt x="94" y="1311"/>
                  </a:lnTo>
                  <a:cubicBezTo>
                    <a:pt x="94" y="1313"/>
                    <a:pt x="94" y="1314"/>
                    <a:pt x="94" y="1315"/>
                  </a:cubicBezTo>
                  <a:cubicBezTo>
                    <a:pt x="94" y="1312"/>
                    <a:pt x="94" y="1310"/>
                    <a:pt x="94" y="1310"/>
                  </a:cubicBezTo>
                  <a:cubicBezTo>
                    <a:pt x="94" y="1310"/>
                    <a:pt x="94" y="1310"/>
                    <a:pt x="94" y="1311"/>
                  </a:cubicBezTo>
                  <a:lnTo>
                    <a:pt x="94" y="1311"/>
                  </a:lnTo>
                  <a:cubicBezTo>
                    <a:pt x="90" y="1255"/>
                    <a:pt x="47" y="699"/>
                    <a:pt x="421" y="55"/>
                  </a:cubicBezTo>
                  <a:cubicBezTo>
                    <a:pt x="436" y="40"/>
                    <a:pt x="436" y="24"/>
                    <a:pt x="421" y="24"/>
                  </a:cubicBezTo>
                  <a:cubicBezTo>
                    <a:pt x="413" y="9"/>
                    <a:pt x="405"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4"/>
            <p:cNvSpPr/>
            <p:nvPr/>
          </p:nvSpPr>
          <p:spPr>
            <a:xfrm>
              <a:off x="5076783" y="1772162"/>
              <a:ext cx="372573" cy="905986"/>
            </a:xfrm>
            <a:custGeom>
              <a:avLst/>
              <a:gdLst/>
              <a:ahLst/>
              <a:cxnLst/>
              <a:rect l="l" t="t" r="r" b="b"/>
              <a:pathLst>
                <a:path w="6625" h="16110" extrusionOk="0">
                  <a:moveTo>
                    <a:pt x="6625" y="1"/>
                  </a:moveTo>
                  <a:cubicBezTo>
                    <a:pt x="6624" y="1"/>
                    <a:pt x="2660" y="6391"/>
                    <a:pt x="2115" y="7822"/>
                  </a:cubicBezTo>
                  <a:cubicBezTo>
                    <a:pt x="1571" y="9237"/>
                    <a:pt x="1" y="15783"/>
                    <a:pt x="1" y="15783"/>
                  </a:cubicBezTo>
                  <a:lnTo>
                    <a:pt x="172" y="16110"/>
                  </a:lnTo>
                  <a:lnTo>
                    <a:pt x="281" y="15830"/>
                  </a:lnTo>
                  <a:cubicBezTo>
                    <a:pt x="343" y="15628"/>
                    <a:pt x="421" y="15410"/>
                    <a:pt x="498" y="15223"/>
                  </a:cubicBezTo>
                  <a:cubicBezTo>
                    <a:pt x="545" y="15130"/>
                    <a:pt x="576" y="15006"/>
                    <a:pt x="623" y="14912"/>
                  </a:cubicBezTo>
                  <a:cubicBezTo>
                    <a:pt x="1633" y="12020"/>
                    <a:pt x="2644" y="8802"/>
                    <a:pt x="2831" y="8475"/>
                  </a:cubicBezTo>
                  <a:cubicBezTo>
                    <a:pt x="3079" y="8009"/>
                    <a:pt x="4603" y="5894"/>
                    <a:pt x="5630" y="4339"/>
                  </a:cubicBezTo>
                  <a:cubicBezTo>
                    <a:pt x="5692" y="4215"/>
                    <a:pt x="5769" y="4121"/>
                    <a:pt x="5832" y="4028"/>
                  </a:cubicBezTo>
                  <a:cubicBezTo>
                    <a:pt x="6080" y="3608"/>
                    <a:pt x="6298" y="3282"/>
                    <a:pt x="6485" y="2986"/>
                  </a:cubicBezTo>
                  <a:cubicBezTo>
                    <a:pt x="6391" y="2551"/>
                    <a:pt x="6345" y="2038"/>
                    <a:pt x="6391" y="1524"/>
                  </a:cubicBezTo>
                  <a:cubicBezTo>
                    <a:pt x="6423" y="1089"/>
                    <a:pt x="6500" y="545"/>
                    <a:pt x="662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4"/>
            <p:cNvSpPr/>
            <p:nvPr/>
          </p:nvSpPr>
          <p:spPr>
            <a:xfrm>
              <a:off x="4915874" y="2675579"/>
              <a:ext cx="198575" cy="297834"/>
            </a:xfrm>
            <a:custGeom>
              <a:avLst/>
              <a:gdLst/>
              <a:ahLst/>
              <a:cxnLst/>
              <a:rect l="l" t="t" r="r" b="b"/>
              <a:pathLst>
                <a:path w="3531" h="5296" extrusionOk="0">
                  <a:moveTo>
                    <a:pt x="3048" y="0"/>
                  </a:moveTo>
                  <a:lnTo>
                    <a:pt x="607" y="31"/>
                  </a:lnTo>
                  <a:cubicBezTo>
                    <a:pt x="607" y="31"/>
                    <a:pt x="187" y="1400"/>
                    <a:pt x="78" y="2675"/>
                  </a:cubicBezTo>
                  <a:cubicBezTo>
                    <a:pt x="1" y="3514"/>
                    <a:pt x="312" y="4634"/>
                    <a:pt x="498" y="4867"/>
                  </a:cubicBezTo>
                  <a:cubicBezTo>
                    <a:pt x="573" y="4947"/>
                    <a:pt x="649" y="4973"/>
                    <a:pt x="716" y="4973"/>
                  </a:cubicBezTo>
                  <a:cubicBezTo>
                    <a:pt x="831" y="4973"/>
                    <a:pt x="918" y="4898"/>
                    <a:pt x="918" y="4898"/>
                  </a:cubicBezTo>
                  <a:cubicBezTo>
                    <a:pt x="918" y="4898"/>
                    <a:pt x="996" y="5178"/>
                    <a:pt x="1198" y="5209"/>
                  </a:cubicBezTo>
                  <a:cubicBezTo>
                    <a:pt x="1353" y="5209"/>
                    <a:pt x="1462" y="4898"/>
                    <a:pt x="1462" y="4898"/>
                  </a:cubicBezTo>
                  <a:cubicBezTo>
                    <a:pt x="1462" y="4898"/>
                    <a:pt x="1555" y="5296"/>
                    <a:pt x="1765" y="5296"/>
                  </a:cubicBezTo>
                  <a:cubicBezTo>
                    <a:pt x="1782" y="5296"/>
                    <a:pt x="1801" y="5293"/>
                    <a:pt x="1820" y="5287"/>
                  </a:cubicBezTo>
                  <a:cubicBezTo>
                    <a:pt x="1934" y="5252"/>
                    <a:pt x="2004" y="5061"/>
                    <a:pt x="2046" y="4816"/>
                  </a:cubicBezTo>
                  <a:lnTo>
                    <a:pt x="2046" y="4816"/>
                  </a:lnTo>
                  <a:cubicBezTo>
                    <a:pt x="2080" y="4959"/>
                    <a:pt x="2142" y="5054"/>
                    <a:pt x="2249" y="5054"/>
                  </a:cubicBezTo>
                  <a:cubicBezTo>
                    <a:pt x="2251" y="5054"/>
                    <a:pt x="2253" y="5054"/>
                    <a:pt x="2255" y="5054"/>
                  </a:cubicBezTo>
                  <a:cubicBezTo>
                    <a:pt x="2597" y="5023"/>
                    <a:pt x="2768" y="3343"/>
                    <a:pt x="2768" y="3343"/>
                  </a:cubicBezTo>
                  <a:cubicBezTo>
                    <a:pt x="3064" y="3157"/>
                    <a:pt x="3375" y="2504"/>
                    <a:pt x="3453" y="1602"/>
                  </a:cubicBezTo>
                  <a:cubicBezTo>
                    <a:pt x="3530" y="731"/>
                    <a:pt x="3048" y="0"/>
                    <a:pt x="3048"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4"/>
            <p:cNvSpPr/>
            <p:nvPr/>
          </p:nvSpPr>
          <p:spPr>
            <a:xfrm>
              <a:off x="4947370" y="2856565"/>
              <a:ext cx="21933" cy="95379"/>
            </a:xfrm>
            <a:custGeom>
              <a:avLst/>
              <a:gdLst/>
              <a:ahLst/>
              <a:cxnLst/>
              <a:rect l="l" t="t" r="r" b="b"/>
              <a:pathLst>
                <a:path w="390" h="1696" extrusionOk="0">
                  <a:moveTo>
                    <a:pt x="78" y="1"/>
                  </a:moveTo>
                  <a:cubicBezTo>
                    <a:pt x="78" y="1"/>
                    <a:pt x="63" y="1"/>
                    <a:pt x="63" y="16"/>
                  </a:cubicBezTo>
                  <a:cubicBezTo>
                    <a:pt x="0" y="561"/>
                    <a:pt x="94" y="1089"/>
                    <a:pt x="327" y="1665"/>
                  </a:cubicBezTo>
                  <a:cubicBezTo>
                    <a:pt x="327" y="1696"/>
                    <a:pt x="358" y="1696"/>
                    <a:pt x="358" y="1696"/>
                  </a:cubicBezTo>
                  <a:cubicBezTo>
                    <a:pt x="374" y="1680"/>
                    <a:pt x="389" y="1680"/>
                    <a:pt x="374" y="1649"/>
                  </a:cubicBezTo>
                  <a:cubicBezTo>
                    <a:pt x="156" y="1089"/>
                    <a:pt x="63" y="545"/>
                    <a:pt x="94" y="16"/>
                  </a:cubicBezTo>
                  <a:cubicBezTo>
                    <a:pt x="94" y="16"/>
                    <a:pt x="94" y="1"/>
                    <a:pt x="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4"/>
            <p:cNvSpPr/>
            <p:nvPr/>
          </p:nvSpPr>
          <p:spPr>
            <a:xfrm>
              <a:off x="4985840" y="2839974"/>
              <a:ext cx="13160" cy="111125"/>
            </a:xfrm>
            <a:custGeom>
              <a:avLst/>
              <a:gdLst/>
              <a:ahLst/>
              <a:cxnLst/>
              <a:rect l="l" t="t" r="r" b="b"/>
              <a:pathLst>
                <a:path w="234" h="1976" extrusionOk="0">
                  <a:moveTo>
                    <a:pt x="63" y="0"/>
                  </a:moveTo>
                  <a:cubicBezTo>
                    <a:pt x="63" y="0"/>
                    <a:pt x="32" y="0"/>
                    <a:pt x="32" y="31"/>
                  </a:cubicBezTo>
                  <a:cubicBezTo>
                    <a:pt x="1" y="653"/>
                    <a:pt x="47" y="1307"/>
                    <a:pt x="187" y="1944"/>
                  </a:cubicBezTo>
                  <a:cubicBezTo>
                    <a:pt x="187" y="1975"/>
                    <a:pt x="187" y="1975"/>
                    <a:pt x="218" y="1975"/>
                  </a:cubicBezTo>
                  <a:cubicBezTo>
                    <a:pt x="234" y="1975"/>
                    <a:pt x="234" y="1944"/>
                    <a:pt x="234" y="1944"/>
                  </a:cubicBezTo>
                  <a:cubicBezTo>
                    <a:pt x="94" y="1307"/>
                    <a:pt x="32" y="669"/>
                    <a:pt x="78" y="31"/>
                  </a:cubicBezTo>
                  <a:cubicBezTo>
                    <a:pt x="78" y="31"/>
                    <a:pt x="78"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4"/>
            <p:cNvSpPr/>
            <p:nvPr/>
          </p:nvSpPr>
          <p:spPr>
            <a:xfrm>
              <a:off x="5030440" y="2843461"/>
              <a:ext cx="3543" cy="101509"/>
            </a:xfrm>
            <a:custGeom>
              <a:avLst/>
              <a:gdLst/>
              <a:ahLst/>
              <a:cxnLst/>
              <a:rect l="l" t="t" r="r" b="b"/>
              <a:pathLst>
                <a:path w="63" h="1805" extrusionOk="0">
                  <a:moveTo>
                    <a:pt x="47" y="1"/>
                  </a:moveTo>
                  <a:cubicBezTo>
                    <a:pt x="47" y="1"/>
                    <a:pt x="16" y="1"/>
                    <a:pt x="16" y="16"/>
                  </a:cubicBezTo>
                  <a:lnTo>
                    <a:pt x="1" y="1789"/>
                  </a:lnTo>
                  <a:cubicBezTo>
                    <a:pt x="1" y="1789"/>
                    <a:pt x="1" y="1804"/>
                    <a:pt x="16" y="1804"/>
                  </a:cubicBezTo>
                  <a:cubicBezTo>
                    <a:pt x="47" y="1804"/>
                    <a:pt x="47" y="1789"/>
                    <a:pt x="47" y="1789"/>
                  </a:cubicBezTo>
                  <a:lnTo>
                    <a:pt x="63" y="16"/>
                  </a:lnTo>
                  <a:cubicBezTo>
                    <a:pt x="63" y="16"/>
                    <a:pt x="63" y="1"/>
                    <a:pt x="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4"/>
            <p:cNvSpPr/>
            <p:nvPr/>
          </p:nvSpPr>
          <p:spPr>
            <a:xfrm>
              <a:off x="5068909" y="2747287"/>
              <a:ext cx="4443" cy="125072"/>
            </a:xfrm>
            <a:custGeom>
              <a:avLst/>
              <a:gdLst/>
              <a:ahLst/>
              <a:cxnLst/>
              <a:rect l="l" t="t" r="r" b="b"/>
              <a:pathLst>
                <a:path w="79" h="2224" extrusionOk="0">
                  <a:moveTo>
                    <a:pt x="63" y="0"/>
                  </a:moveTo>
                  <a:cubicBezTo>
                    <a:pt x="63" y="0"/>
                    <a:pt x="32" y="0"/>
                    <a:pt x="32" y="16"/>
                  </a:cubicBezTo>
                  <a:lnTo>
                    <a:pt x="1" y="2193"/>
                  </a:lnTo>
                  <a:cubicBezTo>
                    <a:pt x="1" y="2193"/>
                    <a:pt x="1" y="2224"/>
                    <a:pt x="16" y="2224"/>
                  </a:cubicBezTo>
                  <a:cubicBezTo>
                    <a:pt x="32" y="2224"/>
                    <a:pt x="32" y="2193"/>
                    <a:pt x="32" y="2193"/>
                  </a:cubicBezTo>
                  <a:lnTo>
                    <a:pt x="78" y="16"/>
                  </a:lnTo>
                  <a:cubicBezTo>
                    <a:pt x="78" y="16"/>
                    <a:pt x="78"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4"/>
            <p:cNvSpPr/>
            <p:nvPr/>
          </p:nvSpPr>
          <p:spPr>
            <a:xfrm>
              <a:off x="5069809" y="2653700"/>
              <a:ext cx="33293" cy="55113"/>
            </a:xfrm>
            <a:custGeom>
              <a:avLst/>
              <a:gdLst/>
              <a:ahLst/>
              <a:cxnLst/>
              <a:rect l="l" t="t" r="r" b="b"/>
              <a:pathLst>
                <a:path w="592" h="980" extrusionOk="0">
                  <a:moveTo>
                    <a:pt x="0" y="0"/>
                  </a:moveTo>
                  <a:lnTo>
                    <a:pt x="0" y="31"/>
                  </a:lnTo>
                  <a:cubicBezTo>
                    <a:pt x="234" y="265"/>
                    <a:pt x="405" y="576"/>
                    <a:pt x="545" y="964"/>
                  </a:cubicBezTo>
                  <a:cubicBezTo>
                    <a:pt x="545" y="980"/>
                    <a:pt x="545" y="980"/>
                    <a:pt x="560" y="980"/>
                  </a:cubicBezTo>
                  <a:cubicBezTo>
                    <a:pt x="591" y="980"/>
                    <a:pt x="591" y="964"/>
                    <a:pt x="591" y="949"/>
                  </a:cubicBezTo>
                  <a:cubicBezTo>
                    <a:pt x="451" y="545"/>
                    <a:pt x="280" y="218"/>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4"/>
            <p:cNvSpPr/>
            <p:nvPr/>
          </p:nvSpPr>
          <p:spPr>
            <a:xfrm>
              <a:off x="5873509" y="1627789"/>
              <a:ext cx="983819" cy="523065"/>
            </a:xfrm>
            <a:custGeom>
              <a:avLst/>
              <a:gdLst/>
              <a:ahLst/>
              <a:cxnLst/>
              <a:rect l="l" t="t" r="r" b="b"/>
              <a:pathLst>
                <a:path w="17494" h="9301" extrusionOk="0">
                  <a:moveTo>
                    <a:pt x="1772" y="0"/>
                  </a:moveTo>
                  <a:cubicBezTo>
                    <a:pt x="471" y="0"/>
                    <a:pt x="233" y="1650"/>
                    <a:pt x="233" y="1650"/>
                  </a:cubicBezTo>
                  <a:lnTo>
                    <a:pt x="264" y="1619"/>
                  </a:lnTo>
                  <a:lnTo>
                    <a:pt x="264" y="1619"/>
                  </a:lnTo>
                  <a:cubicBezTo>
                    <a:pt x="171" y="1868"/>
                    <a:pt x="0" y="2614"/>
                    <a:pt x="1104" y="3874"/>
                  </a:cubicBezTo>
                  <a:cubicBezTo>
                    <a:pt x="2037" y="4916"/>
                    <a:pt x="3188" y="5584"/>
                    <a:pt x="5676" y="7279"/>
                  </a:cubicBezTo>
                  <a:cubicBezTo>
                    <a:pt x="7277" y="8383"/>
                    <a:pt x="8879" y="9269"/>
                    <a:pt x="9750" y="9301"/>
                  </a:cubicBezTo>
                  <a:cubicBezTo>
                    <a:pt x="9756" y="9301"/>
                    <a:pt x="9762" y="9301"/>
                    <a:pt x="9768" y="9301"/>
                  </a:cubicBezTo>
                  <a:cubicBezTo>
                    <a:pt x="10784" y="9301"/>
                    <a:pt x="15237" y="6797"/>
                    <a:pt x="17493" y="4294"/>
                  </a:cubicBezTo>
                  <a:lnTo>
                    <a:pt x="15845" y="2801"/>
                  </a:lnTo>
                  <a:lnTo>
                    <a:pt x="10278" y="5740"/>
                  </a:lnTo>
                  <a:cubicBezTo>
                    <a:pt x="10278" y="5740"/>
                    <a:pt x="5365" y="1681"/>
                    <a:pt x="2986" y="375"/>
                  </a:cubicBezTo>
                  <a:cubicBezTo>
                    <a:pt x="2503" y="107"/>
                    <a:pt x="2103" y="0"/>
                    <a:pt x="1772"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4"/>
            <p:cNvSpPr/>
            <p:nvPr/>
          </p:nvSpPr>
          <p:spPr>
            <a:xfrm>
              <a:off x="6006409" y="1697810"/>
              <a:ext cx="142618" cy="310487"/>
            </a:xfrm>
            <a:custGeom>
              <a:avLst/>
              <a:gdLst/>
              <a:ahLst/>
              <a:cxnLst/>
              <a:rect l="l" t="t" r="r" b="b"/>
              <a:pathLst>
                <a:path w="2536" h="5521" extrusionOk="0">
                  <a:moveTo>
                    <a:pt x="1" y="1"/>
                  </a:moveTo>
                  <a:lnTo>
                    <a:pt x="1" y="1"/>
                  </a:lnTo>
                  <a:cubicBezTo>
                    <a:pt x="63" y="312"/>
                    <a:pt x="125" y="670"/>
                    <a:pt x="187" y="1027"/>
                  </a:cubicBezTo>
                  <a:cubicBezTo>
                    <a:pt x="343" y="2085"/>
                    <a:pt x="498" y="3313"/>
                    <a:pt x="498" y="4168"/>
                  </a:cubicBezTo>
                  <a:lnTo>
                    <a:pt x="514" y="4168"/>
                  </a:lnTo>
                  <a:cubicBezTo>
                    <a:pt x="1058" y="4557"/>
                    <a:pt x="1711" y="4977"/>
                    <a:pt x="2535" y="5521"/>
                  </a:cubicBezTo>
                  <a:cubicBezTo>
                    <a:pt x="1835" y="4277"/>
                    <a:pt x="902" y="2427"/>
                    <a:pt x="1"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4"/>
            <p:cNvSpPr/>
            <p:nvPr/>
          </p:nvSpPr>
          <p:spPr>
            <a:xfrm>
              <a:off x="6381600" y="2107140"/>
              <a:ext cx="47239" cy="27163"/>
            </a:xfrm>
            <a:custGeom>
              <a:avLst/>
              <a:gdLst/>
              <a:ahLst/>
              <a:cxnLst/>
              <a:rect l="l" t="t" r="r" b="b"/>
              <a:pathLst>
                <a:path w="840" h="483" extrusionOk="0">
                  <a:moveTo>
                    <a:pt x="0" y="0"/>
                  </a:moveTo>
                  <a:lnTo>
                    <a:pt x="0" y="31"/>
                  </a:lnTo>
                  <a:cubicBezTo>
                    <a:pt x="16" y="47"/>
                    <a:pt x="327" y="467"/>
                    <a:pt x="824" y="482"/>
                  </a:cubicBezTo>
                  <a:cubicBezTo>
                    <a:pt x="824" y="482"/>
                    <a:pt x="840" y="467"/>
                    <a:pt x="840" y="435"/>
                  </a:cubicBezTo>
                  <a:cubicBezTo>
                    <a:pt x="840" y="435"/>
                    <a:pt x="840" y="420"/>
                    <a:pt x="824" y="420"/>
                  </a:cubicBezTo>
                  <a:cubicBezTo>
                    <a:pt x="358" y="404"/>
                    <a:pt x="47" y="0"/>
                    <a:pt x="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4"/>
            <p:cNvSpPr/>
            <p:nvPr/>
          </p:nvSpPr>
          <p:spPr>
            <a:xfrm>
              <a:off x="6408709" y="1904219"/>
              <a:ext cx="128615" cy="68272"/>
            </a:xfrm>
            <a:custGeom>
              <a:avLst/>
              <a:gdLst/>
              <a:ahLst/>
              <a:cxnLst/>
              <a:rect l="l" t="t" r="r" b="b"/>
              <a:pathLst>
                <a:path w="2287" h="1214" extrusionOk="0">
                  <a:moveTo>
                    <a:pt x="2239" y="1"/>
                  </a:moveTo>
                  <a:lnTo>
                    <a:pt x="31" y="1151"/>
                  </a:lnTo>
                  <a:cubicBezTo>
                    <a:pt x="0" y="1167"/>
                    <a:pt x="0" y="1167"/>
                    <a:pt x="0" y="1198"/>
                  </a:cubicBezTo>
                  <a:cubicBezTo>
                    <a:pt x="0" y="1213"/>
                    <a:pt x="31" y="1213"/>
                    <a:pt x="31" y="1213"/>
                  </a:cubicBezTo>
                  <a:lnTo>
                    <a:pt x="2255" y="63"/>
                  </a:lnTo>
                  <a:cubicBezTo>
                    <a:pt x="2286" y="47"/>
                    <a:pt x="2286" y="47"/>
                    <a:pt x="2286" y="32"/>
                  </a:cubicBezTo>
                  <a:cubicBezTo>
                    <a:pt x="2255" y="1"/>
                    <a:pt x="2255" y="1"/>
                    <a:pt x="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4"/>
            <p:cNvSpPr/>
            <p:nvPr/>
          </p:nvSpPr>
          <p:spPr>
            <a:xfrm>
              <a:off x="6744530" y="1609173"/>
              <a:ext cx="88349" cy="188396"/>
            </a:xfrm>
            <a:custGeom>
              <a:avLst/>
              <a:gdLst/>
              <a:ahLst/>
              <a:cxnLst/>
              <a:rect l="l" t="t" r="r" b="b"/>
              <a:pathLst>
                <a:path w="1571" h="3350" extrusionOk="0">
                  <a:moveTo>
                    <a:pt x="1427" y="1"/>
                  </a:moveTo>
                  <a:cubicBezTo>
                    <a:pt x="1245" y="1"/>
                    <a:pt x="381" y="995"/>
                    <a:pt x="202" y="1561"/>
                  </a:cubicBezTo>
                  <a:cubicBezTo>
                    <a:pt x="0" y="2137"/>
                    <a:pt x="218" y="3350"/>
                    <a:pt x="218" y="3350"/>
                  </a:cubicBezTo>
                  <a:lnTo>
                    <a:pt x="1073" y="1810"/>
                  </a:lnTo>
                  <a:cubicBezTo>
                    <a:pt x="1073" y="1810"/>
                    <a:pt x="1135" y="1359"/>
                    <a:pt x="1182" y="1079"/>
                  </a:cubicBezTo>
                  <a:cubicBezTo>
                    <a:pt x="1244" y="784"/>
                    <a:pt x="1571" y="100"/>
                    <a:pt x="1446" y="6"/>
                  </a:cubicBezTo>
                  <a:cubicBezTo>
                    <a:pt x="1441" y="3"/>
                    <a:pt x="1435" y="1"/>
                    <a:pt x="1427" y="1"/>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4"/>
            <p:cNvSpPr/>
            <p:nvPr/>
          </p:nvSpPr>
          <p:spPr>
            <a:xfrm>
              <a:off x="6755891" y="1586057"/>
              <a:ext cx="183672" cy="291985"/>
            </a:xfrm>
            <a:custGeom>
              <a:avLst/>
              <a:gdLst/>
              <a:ahLst/>
              <a:cxnLst/>
              <a:rect l="l" t="t" r="r" b="b"/>
              <a:pathLst>
                <a:path w="3266" h="5192" extrusionOk="0">
                  <a:moveTo>
                    <a:pt x="2853" y="0"/>
                  </a:moveTo>
                  <a:cubicBezTo>
                    <a:pt x="2818" y="0"/>
                    <a:pt x="2780" y="4"/>
                    <a:pt x="2737" y="13"/>
                  </a:cubicBezTo>
                  <a:cubicBezTo>
                    <a:pt x="2442" y="60"/>
                    <a:pt x="1742" y="511"/>
                    <a:pt x="1291" y="1102"/>
                  </a:cubicBezTo>
                  <a:cubicBezTo>
                    <a:pt x="856" y="1677"/>
                    <a:pt x="0" y="3698"/>
                    <a:pt x="0" y="3698"/>
                  </a:cubicBezTo>
                  <a:lnTo>
                    <a:pt x="1680" y="5191"/>
                  </a:lnTo>
                  <a:cubicBezTo>
                    <a:pt x="2411" y="4927"/>
                    <a:pt x="2582" y="4289"/>
                    <a:pt x="2799" y="3901"/>
                  </a:cubicBezTo>
                  <a:cubicBezTo>
                    <a:pt x="3110" y="3310"/>
                    <a:pt x="3266" y="2781"/>
                    <a:pt x="3141" y="2548"/>
                  </a:cubicBezTo>
                  <a:cubicBezTo>
                    <a:pt x="3090" y="2446"/>
                    <a:pt x="2998" y="2423"/>
                    <a:pt x="2924" y="2423"/>
                  </a:cubicBezTo>
                  <a:cubicBezTo>
                    <a:pt x="2863" y="2423"/>
                    <a:pt x="2815" y="2439"/>
                    <a:pt x="2815" y="2439"/>
                  </a:cubicBezTo>
                  <a:cubicBezTo>
                    <a:pt x="2863" y="2197"/>
                    <a:pt x="2649" y="2040"/>
                    <a:pt x="2456" y="2040"/>
                  </a:cubicBezTo>
                  <a:cubicBezTo>
                    <a:pt x="2401" y="2040"/>
                    <a:pt x="2347" y="2053"/>
                    <a:pt x="2302" y="2081"/>
                  </a:cubicBezTo>
                  <a:cubicBezTo>
                    <a:pt x="2408" y="1881"/>
                    <a:pt x="2183" y="1623"/>
                    <a:pt x="1989" y="1623"/>
                  </a:cubicBezTo>
                  <a:cubicBezTo>
                    <a:pt x="1957" y="1623"/>
                    <a:pt x="1926" y="1630"/>
                    <a:pt x="1897" y="1646"/>
                  </a:cubicBezTo>
                  <a:cubicBezTo>
                    <a:pt x="1882" y="1646"/>
                    <a:pt x="2053" y="1335"/>
                    <a:pt x="2286" y="1071"/>
                  </a:cubicBezTo>
                  <a:cubicBezTo>
                    <a:pt x="2597" y="744"/>
                    <a:pt x="3001" y="433"/>
                    <a:pt x="3064" y="278"/>
                  </a:cubicBezTo>
                  <a:cubicBezTo>
                    <a:pt x="3117" y="145"/>
                    <a:pt x="3056" y="0"/>
                    <a:pt x="2853"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4"/>
            <p:cNvSpPr/>
            <p:nvPr/>
          </p:nvSpPr>
          <p:spPr>
            <a:xfrm>
              <a:off x="6081921" y="1889971"/>
              <a:ext cx="31337" cy="15011"/>
            </a:xfrm>
            <a:custGeom>
              <a:avLst/>
              <a:gdLst/>
              <a:ahLst/>
              <a:cxnLst/>
              <a:rect l="l" t="t" r="r" b="b"/>
              <a:pathLst>
                <a:path w="810" h="388" extrusionOk="0">
                  <a:moveTo>
                    <a:pt x="775" y="0"/>
                  </a:moveTo>
                  <a:cubicBezTo>
                    <a:pt x="761" y="0"/>
                    <a:pt x="747" y="14"/>
                    <a:pt x="747" y="14"/>
                  </a:cubicBezTo>
                  <a:cubicBezTo>
                    <a:pt x="526" y="264"/>
                    <a:pt x="304" y="312"/>
                    <a:pt x="168" y="312"/>
                  </a:cubicBezTo>
                  <a:cubicBezTo>
                    <a:pt x="84" y="312"/>
                    <a:pt x="32" y="294"/>
                    <a:pt x="32" y="294"/>
                  </a:cubicBezTo>
                  <a:cubicBezTo>
                    <a:pt x="16" y="294"/>
                    <a:pt x="1" y="294"/>
                    <a:pt x="1" y="325"/>
                  </a:cubicBezTo>
                  <a:cubicBezTo>
                    <a:pt x="1" y="341"/>
                    <a:pt x="1" y="356"/>
                    <a:pt x="16" y="356"/>
                  </a:cubicBezTo>
                  <a:cubicBezTo>
                    <a:pt x="16" y="356"/>
                    <a:pt x="79" y="387"/>
                    <a:pt x="156" y="387"/>
                  </a:cubicBezTo>
                  <a:cubicBezTo>
                    <a:pt x="281" y="387"/>
                    <a:pt x="545" y="341"/>
                    <a:pt x="794" y="45"/>
                  </a:cubicBezTo>
                  <a:cubicBezTo>
                    <a:pt x="809" y="30"/>
                    <a:pt x="809" y="14"/>
                    <a:pt x="794" y="14"/>
                  </a:cubicBezTo>
                  <a:cubicBezTo>
                    <a:pt x="789" y="4"/>
                    <a:pt x="782"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6808365" y="1675988"/>
              <a:ext cx="23676" cy="92736"/>
            </a:xfrm>
            <a:custGeom>
              <a:avLst/>
              <a:gdLst/>
              <a:ahLst/>
              <a:cxnLst/>
              <a:rect l="l" t="t" r="r" b="b"/>
              <a:pathLst>
                <a:path w="421" h="1649" extrusionOk="0">
                  <a:moveTo>
                    <a:pt x="31" y="0"/>
                  </a:moveTo>
                  <a:cubicBezTo>
                    <a:pt x="16" y="16"/>
                    <a:pt x="16" y="16"/>
                    <a:pt x="16" y="47"/>
                  </a:cubicBezTo>
                  <a:cubicBezTo>
                    <a:pt x="16" y="62"/>
                    <a:pt x="342" y="980"/>
                    <a:pt x="0" y="1617"/>
                  </a:cubicBezTo>
                  <a:cubicBezTo>
                    <a:pt x="0" y="1633"/>
                    <a:pt x="0" y="1648"/>
                    <a:pt x="16" y="1648"/>
                  </a:cubicBezTo>
                  <a:cubicBezTo>
                    <a:pt x="31" y="1648"/>
                    <a:pt x="31" y="1648"/>
                    <a:pt x="47" y="1633"/>
                  </a:cubicBezTo>
                  <a:cubicBezTo>
                    <a:pt x="420" y="949"/>
                    <a:pt x="78" y="16"/>
                    <a:pt x="78" y="16"/>
                  </a:cubicBezTo>
                  <a:cubicBezTo>
                    <a:pt x="47" y="0"/>
                    <a:pt x="47"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4"/>
            <p:cNvSpPr/>
            <p:nvPr/>
          </p:nvSpPr>
          <p:spPr>
            <a:xfrm>
              <a:off x="4881792" y="3807225"/>
              <a:ext cx="218651" cy="216008"/>
            </a:xfrm>
            <a:custGeom>
              <a:avLst/>
              <a:gdLst/>
              <a:ahLst/>
              <a:cxnLst/>
              <a:rect l="l" t="t" r="r" b="b"/>
              <a:pathLst>
                <a:path w="3888" h="3841" extrusionOk="0">
                  <a:moveTo>
                    <a:pt x="720" y="1"/>
                  </a:moveTo>
                  <a:cubicBezTo>
                    <a:pt x="546" y="1"/>
                    <a:pt x="419" y="45"/>
                    <a:pt x="358" y="124"/>
                  </a:cubicBezTo>
                  <a:cubicBezTo>
                    <a:pt x="93" y="451"/>
                    <a:pt x="0" y="824"/>
                    <a:pt x="0" y="824"/>
                  </a:cubicBezTo>
                  <a:lnTo>
                    <a:pt x="2612" y="3841"/>
                  </a:lnTo>
                  <a:lnTo>
                    <a:pt x="3888" y="2970"/>
                  </a:lnTo>
                  <a:cubicBezTo>
                    <a:pt x="2949" y="756"/>
                    <a:pt x="1437" y="1"/>
                    <a:pt x="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4"/>
            <p:cNvSpPr/>
            <p:nvPr/>
          </p:nvSpPr>
          <p:spPr>
            <a:xfrm>
              <a:off x="4812670" y="2459553"/>
              <a:ext cx="850930" cy="1700003"/>
            </a:xfrm>
            <a:custGeom>
              <a:avLst/>
              <a:gdLst/>
              <a:ahLst/>
              <a:cxnLst/>
              <a:rect l="l" t="t" r="r" b="b"/>
              <a:pathLst>
                <a:path w="15131" h="30229" extrusionOk="0">
                  <a:moveTo>
                    <a:pt x="10077" y="0"/>
                  </a:moveTo>
                  <a:cubicBezTo>
                    <a:pt x="10077" y="0"/>
                    <a:pt x="8522" y="3515"/>
                    <a:pt x="7698" y="7682"/>
                  </a:cubicBezTo>
                  <a:cubicBezTo>
                    <a:pt x="7138" y="10512"/>
                    <a:pt x="6143" y="15612"/>
                    <a:pt x="6143" y="15612"/>
                  </a:cubicBezTo>
                  <a:cubicBezTo>
                    <a:pt x="4401" y="17789"/>
                    <a:pt x="2644" y="23045"/>
                    <a:pt x="1" y="28160"/>
                  </a:cubicBezTo>
                  <a:lnTo>
                    <a:pt x="2691" y="30228"/>
                  </a:lnTo>
                  <a:cubicBezTo>
                    <a:pt x="2691" y="30228"/>
                    <a:pt x="10155" y="20199"/>
                    <a:pt x="11041" y="18473"/>
                  </a:cubicBezTo>
                  <a:cubicBezTo>
                    <a:pt x="13949" y="12937"/>
                    <a:pt x="14384" y="6267"/>
                    <a:pt x="15130" y="3530"/>
                  </a:cubicBezTo>
                  <a:cubicBezTo>
                    <a:pt x="13949" y="1835"/>
                    <a:pt x="10077" y="0"/>
                    <a:pt x="10077"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4"/>
            <p:cNvSpPr/>
            <p:nvPr/>
          </p:nvSpPr>
          <p:spPr>
            <a:xfrm>
              <a:off x="5299783" y="3355939"/>
              <a:ext cx="198575" cy="238784"/>
            </a:xfrm>
            <a:custGeom>
              <a:avLst/>
              <a:gdLst/>
              <a:ahLst/>
              <a:cxnLst/>
              <a:rect l="l" t="t" r="r" b="b"/>
              <a:pathLst>
                <a:path w="3531" h="4246" extrusionOk="0">
                  <a:moveTo>
                    <a:pt x="3530" y="0"/>
                  </a:moveTo>
                  <a:cubicBezTo>
                    <a:pt x="2924" y="32"/>
                    <a:pt x="1711" y="187"/>
                    <a:pt x="903" y="1042"/>
                  </a:cubicBezTo>
                  <a:cubicBezTo>
                    <a:pt x="1" y="2022"/>
                    <a:pt x="576" y="3655"/>
                    <a:pt x="1291" y="4245"/>
                  </a:cubicBezTo>
                  <a:cubicBezTo>
                    <a:pt x="1820" y="3468"/>
                    <a:pt x="2209" y="2862"/>
                    <a:pt x="2380" y="2535"/>
                  </a:cubicBezTo>
                  <a:cubicBezTo>
                    <a:pt x="2831" y="1711"/>
                    <a:pt x="3204" y="856"/>
                    <a:pt x="3530"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4"/>
            <p:cNvSpPr/>
            <p:nvPr/>
          </p:nvSpPr>
          <p:spPr>
            <a:xfrm>
              <a:off x="5243822" y="2768265"/>
              <a:ext cx="381346" cy="155384"/>
            </a:xfrm>
            <a:custGeom>
              <a:avLst/>
              <a:gdLst/>
              <a:ahLst/>
              <a:cxnLst/>
              <a:rect l="l" t="t" r="r" b="b"/>
              <a:pathLst>
                <a:path w="6781" h="2763" extrusionOk="0">
                  <a:moveTo>
                    <a:pt x="545" y="0"/>
                  </a:moveTo>
                  <a:cubicBezTo>
                    <a:pt x="374" y="700"/>
                    <a:pt x="187" y="1431"/>
                    <a:pt x="32" y="2193"/>
                  </a:cubicBezTo>
                  <a:cubicBezTo>
                    <a:pt x="16" y="2255"/>
                    <a:pt x="16" y="2333"/>
                    <a:pt x="1" y="2410"/>
                  </a:cubicBezTo>
                  <a:cubicBezTo>
                    <a:pt x="435" y="2568"/>
                    <a:pt x="1579" y="2762"/>
                    <a:pt x="2893" y="2762"/>
                  </a:cubicBezTo>
                  <a:cubicBezTo>
                    <a:pt x="4167" y="2762"/>
                    <a:pt x="5600" y="2580"/>
                    <a:pt x="6702" y="2006"/>
                  </a:cubicBezTo>
                  <a:cubicBezTo>
                    <a:pt x="6718" y="1866"/>
                    <a:pt x="6765" y="1711"/>
                    <a:pt x="6780" y="1571"/>
                  </a:cubicBezTo>
                  <a:lnTo>
                    <a:pt x="6780" y="1571"/>
                  </a:lnTo>
                  <a:cubicBezTo>
                    <a:pt x="6383" y="1673"/>
                    <a:pt x="5529" y="1866"/>
                    <a:pt x="4619" y="1866"/>
                  </a:cubicBezTo>
                  <a:cubicBezTo>
                    <a:pt x="4283" y="1866"/>
                    <a:pt x="3939" y="1840"/>
                    <a:pt x="3608" y="1773"/>
                  </a:cubicBezTo>
                  <a:cubicBezTo>
                    <a:pt x="2255" y="1493"/>
                    <a:pt x="1011" y="964"/>
                    <a:pt x="545"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4"/>
            <p:cNvSpPr/>
            <p:nvPr/>
          </p:nvSpPr>
          <p:spPr>
            <a:xfrm>
              <a:off x="4902770" y="3828203"/>
              <a:ext cx="197675" cy="152066"/>
            </a:xfrm>
            <a:custGeom>
              <a:avLst/>
              <a:gdLst/>
              <a:ahLst/>
              <a:cxnLst/>
              <a:rect l="l" t="t" r="r" b="b"/>
              <a:pathLst>
                <a:path w="3515" h="2704" extrusionOk="0">
                  <a:moveTo>
                    <a:pt x="234" y="0"/>
                  </a:moveTo>
                  <a:cubicBezTo>
                    <a:pt x="156" y="171"/>
                    <a:pt x="78" y="327"/>
                    <a:pt x="0" y="513"/>
                  </a:cubicBezTo>
                  <a:cubicBezTo>
                    <a:pt x="171" y="855"/>
                    <a:pt x="545" y="1322"/>
                    <a:pt x="1384" y="1882"/>
                  </a:cubicBezTo>
                  <a:cubicBezTo>
                    <a:pt x="2338" y="2546"/>
                    <a:pt x="2881" y="2703"/>
                    <a:pt x="3183" y="2703"/>
                  </a:cubicBezTo>
                  <a:cubicBezTo>
                    <a:pt x="3383" y="2703"/>
                    <a:pt x="3477" y="2634"/>
                    <a:pt x="3515" y="2597"/>
                  </a:cubicBezTo>
                  <a:lnTo>
                    <a:pt x="3515" y="2597"/>
                  </a:lnTo>
                  <a:cubicBezTo>
                    <a:pt x="3458" y="2609"/>
                    <a:pt x="3398" y="2615"/>
                    <a:pt x="3335" y="2615"/>
                  </a:cubicBezTo>
                  <a:cubicBezTo>
                    <a:pt x="2764" y="2615"/>
                    <a:pt x="1982" y="2136"/>
                    <a:pt x="1478" y="1757"/>
                  </a:cubicBezTo>
                  <a:cubicBezTo>
                    <a:pt x="685" y="1135"/>
                    <a:pt x="249" y="358"/>
                    <a:pt x="234"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4749735" y="4037199"/>
              <a:ext cx="309587" cy="389951"/>
            </a:xfrm>
            <a:custGeom>
              <a:avLst/>
              <a:gdLst/>
              <a:ahLst/>
              <a:cxnLst/>
              <a:rect l="l" t="t" r="r" b="b"/>
              <a:pathLst>
                <a:path w="5505" h="6934" extrusionOk="0">
                  <a:moveTo>
                    <a:pt x="1073" y="0"/>
                  </a:moveTo>
                  <a:cubicBezTo>
                    <a:pt x="949" y="280"/>
                    <a:pt x="0" y="1260"/>
                    <a:pt x="389" y="2224"/>
                  </a:cubicBezTo>
                  <a:cubicBezTo>
                    <a:pt x="1275" y="4432"/>
                    <a:pt x="2053" y="6422"/>
                    <a:pt x="2675" y="6687"/>
                  </a:cubicBezTo>
                  <a:cubicBezTo>
                    <a:pt x="3031" y="6856"/>
                    <a:pt x="3720" y="6933"/>
                    <a:pt x="4281" y="6933"/>
                  </a:cubicBezTo>
                  <a:cubicBezTo>
                    <a:pt x="4699" y="6933"/>
                    <a:pt x="5045" y="6891"/>
                    <a:pt x="5132" y="6811"/>
                  </a:cubicBezTo>
                  <a:cubicBezTo>
                    <a:pt x="5505" y="6438"/>
                    <a:pt x="4852" y="4883"/>
                    <a:pt x="4385" y="3748"/>
                  </a:cubicBezTo>
                  <a:cubicBezTo>
                    <a:pt x="3919" y="2628"/>
                    <a:pt x="3919" y="1913"/>
                    <a:pt x="3919" y="1913"/>
                  </a:cubicBez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4"/>
            <p:cNvSpPr/>
            <p:nvPr/>
          </p:nvSpPr>
          <p:spPr>
            <a:xfrm>
              <a:off x="4806540" y="3814199"/>
              <a:ext cx="293897" cy="350697"/>
            </a:xfrm>
            <a:custGeom>
              <a:avLst/>
              <a:gdLst/>
              <a:ahLst/>
              <a:cxnLst/>
              <a:rect l="l" t="t" r="r" b="b"/>
              <a:pathLst>
                <a:path w="5226" h="6236" extrusionOk="0">
                  <a:moveTo>
                    <a:pt x="1696" y="0"/>
                  </a:moveTo>
                  <a:lnTo>
                    <a:pt x="1696" y="0"/>
                  </a:lnTo>
                  <a:cubicBezTo>
                    <a:pt x="561" y="1244"/>
                    <a:pt x="965" y="2302"/>
                    <a:pt x="1" y="4059"/>
                  </a:cubicBezTo>
                  <a:lnTo>
                    <a:pt x="2738" y="6236"/>
                  </a:lnTo>
                  <a:cubicBezTo>
                    <a:pt x="4137" y="4805"/>
                    <a:pt x="5225" y="2846"/>
                    <a:pt x="5226" y="2846"/>
                  </a:cubicBezTo>
                  <a:lnTo>
                    <a:pt x="5226" y="2846"/>
                  </a:lnTo>
                  <a:cubicBezTo>
                    <a:pt x="5225" y="2846"/>
                    <a:pt x="5153" y="2954"/>
                    <a:pt x="4904" y="2954"/>
                  </a:cubicBezTo>
                  <a:cubicBezTo>
                    <a:pt x="4608" y="2954"/>
                    <a:pt x="4064" y="2803"/>
                    <a:pt x="3095" y="2146"/>
                  </a:cubicBezTo>
                  <a:cubicBezTo>
                    <a:pt x="1105" y="778"/>
                    <a:pt x="1696" y="1"/>
                    <a:pt x="1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4"/>
            <p:cNvSpPr/>
            <p:nvPr/>
          </p:nvSpPr>
          <p:spPr>
            <a:xfrm>
              <a:off x="4850296" y="3883264"/>
              <a:ext cx="222138" cy="167082"/>
            </a:xfrm>
            <a:custGeom>
              <a:avLst/>
              <a:gdLst/>
              <a:ahLst/>
              <a:cxnLst/>
              <a:rect l="l" t="t" r="r" b="b"/>
              <a:pathLst>
                <a:path w="3950" h="2971" extrusionOk="0">
                  <a:moveTo>
                    <a:pt x="171" y="1"/>
                  </a:moveTo>
                  <a:cubicBezTo>
                    <a:pt x="156" y="63"/>
                    <a:pt x="140" y="94"/>
                    <a:pt x="109" y="156"/>
                  </a:cubicBezTo>
                  <a:lnTo>
                    <a:pt x="109" y="187"/>
                  </a:lnTo>
                  <a:cubicBezTo>
                    <a:pt x="94" y="234"/>
                    <a:pt x="94" y="296"/>
                    <a:pt x="78" y="327"/>
                  </a:cubicBezTo>
                  <a:cubicBezTo>
                    <a:pt x="78" y="358"/>
                    <a:pt x="63" y="421"/>
                    <a:pt x="32" y="483"/>
                  </a:cubicBezTo>
                  <a:lnTo>
                    <a:pt x="32" y="498"/>
                  </a:lnTo>
                  <a:cubicBezTo>
                    <a:pt x="16" y="561"/>
                    <a:pt x="16" y="607"/>
                    <a:pt x="0" y="654"/>
                  </a:cubicBezTo>
                  <a:cubicBezTo>
                    <a:pt x="374" y="1043"/>
                    <a:pt x="762" y="1400"/>
                    <a:pt x="1167" y="1711"/>
                  </a:cubicBezTo>
                  <a:cubicBezTo>
                    <a:pt x="1897" y="2271"/>
                    <a:pt x="2799" y="2737"/>
                    <a:pt x="3592" y="2971"/>
                  </a:cubicBezTo>
                  <a:cubicBezTo>
                    <a:pt x="3732" y="2784"/>
                    <a:pt x="3841" y="2597"/>
                    <a:pt x="3950" y="2442"/>
                  </a:cubicBezTo>
                  <a:cubicBezTo>
                    <a:pt x="2659" y="2115"/>
                    <a:pt x="1338" y="1276"/>
                    <a:pt x="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4"/>
            <p:cNvSpPr/>
            <p:nvPr/>
          </p:nvSpPr>
          <p:spPr>
            <a:xfrm>
              <a:off x="4922005" y="4151764"/>
              <a:ext cx="121585" cy="230011"/>
            </a:xfrm>
            <a:custGeom>
              <a:avLst/>
              <a:gdLst/>
              <a:ahLst/>
              <a:cxnLst/>
              <a:rect l="l" t="t" r="r" b="b"/>
              <a:pathLst>
                <a:path w="2162" h="4090" extrusionOk="0">
                  <a:moveTo>
                    <a:pt x="902" y="0"/>
                  </a:moveTo>
                  <a:cubicBezTo>
                    <a:pt x="731" y="156"/>
                    <a:pt x="234" y="653"/>
                    <a:pt x="125" y="1120"/>
                  </a:cubicBezTo>
                  <a:cubicBezTo>
                    <a:pt x="0" y="1540"/>
                    <a:pt x="1447" y="3701"/>
                    <a:pt x="2162" y="4090"/>
                  </a:cubicBezTo>
                  <a:cubicBezTo>
                    <a:pt x="2053" y="3499"/>
                    <a:pt x="1711" y="2675"/>
                    <a:pt x="1447" y="1913"/>
                  </a:cubicBezTo>
                  <a:cubicBezTo>
                    <a:pt x="1431" y="1835"/>
                    <a:pt x="1384" y="1757"/>
                    <a:pt x="1369" y="1695"/>
                  </a:cubicBezTo>
                  <a:cubicBezTo>
                    <a:pt x="1353" y="1633"/>
                    <a:pt x="1322" y="1602"/>
                    <a:pt x="1307" y="1540"/>
                  </a:cubicBezTo>
                  <a:cubicBezTo>
                    <a:pt x="1291" y="1493"/>
                    <a:pt x="1276" y="1446"/>
                    <a:pt x="1244" y="1400"/>
                  </a:cubicBezTo>
                  <a:cubicBezTo>
                    <a:pt x="1229" y="1384"/>
                    <a:pt x="1229" y="1338"/>
                    <a:pt x="1213" y="1307"/>
                  </a:cubicBezTo>
                  <a:cubicBezTo>
                    <a:pt x="1198" y="1229"/>
                    <a:pt x="1167" y="1167"/>
                    <a:pt x="1151" y="1104"/>
                  </a:cubicBezTo>
                  <a:lnTo>
                    <a:pt x="1089" y="933"/>
                  </a:lnTo>
                  <a:cubicBezTo>
                    <a:pt x="1073" y="902"/>
                    <a:pt x="1073" y="840"/>
                    <a:pt x="1058" y="778"/>
                  </a:cubicBezTo>
                  <a:cubicBezTo>
                    <a:pt x="980" y="529"/>
                    <a:pt x="933" y="311"/>
                    <a:pt x="918" y="156"/>
                  </a:cubicBezTo>
                  <a:cubicBezTo>
                    <a:pt x="902" y="140"/>
                    <a:pt x="902" y="109"/>
                    <a:pt x="902" y="78"/>
                  </a:cubicBezTo>
                  <a:lnTo>
                    <a:pt x="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4"/>
            <p:cNvSpPr/>
            <p:nvPr/>
          </p:nvSpPr>
          <p:spPr>
            <a:xfrm>
              <a:off x="4963961" y="4101259"/>
              <a:ext cx="53426" cy="61018"/>
            </a:xfrm>
            <a:custGeom>
              <a:avLst/>
              <a:gdLst/>
              <a:ahLst/>
              <a:cxnLst/>
              <a:rect l="l" t="t" r="r" b="b"/>
              <a:pathLst>
                <a:path w="950" h="1085" extrusionOk="0">
                  <a:moveTo>
                    <a:pt x="905" y="0"/>
                  </a:moveTo>
                  <a:cubicBezTo>
                    <a:pt x="895" y="0"/>
                    <a:pt x="887" y="4"/>
                    <a:pt x="887" y="12"/>
                  </a:cubicBezTo>
                  <a:lnTo>
                    <a:pt x="1" y="1038"/>
                  </a:lnTo>
                  <a:cubicBezTo>
                    <a:pt x="1" y="1038"/>
                    <a:pt x="1" y="1054"/>
                    <a:pt x="16" y="1085"/>
                  </a:cubicBezTo>
                  <a:lnTo>
                    <a:pt x="934" y="43"/>
                  </a:lnTo>
                  <a:cubicBezTo>
                    <a:pt x="949" y="28"/>
                    <a:pt x="949" y="12"/>
                    <a:pt x="934" y="12"/>
                  </a:cubicBezTo>
                  <a:cubicBezTo>
                    <a:pt x="926" y="4"/>
                    <a:pt x="914" y="0"/>
                    <a:pt x="905" y="0"/>
                  </a:cubicBezTo>
                  <a:close/>
                </a:path>
              </a:pathLst>
            </a:custGeom>
            <a:solidFill>
              <a:srgbClr val="B0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4"/>
            <p:cNvSpPr/>
            <p:nvPr/>
          </p:nvSpPr>
          <p:spPr>
            <a:xfrm>
              <a:off x="5825365" y="3969540"/>
              <a:ext cx="254531" cy="129796"/>
            </a:xfrm>
            <a:custGeom>
              <a:avLst/>
              <a:gdLst/>
              <a:ahLst/>
              <a:cxnLst/>
              <a:rect l="l" t="t" r="r" b="b"/>
              <a:pathLst>
                <a:path w="4526" h="2308" extrusionOk="0">
                  <a:moveTo>
                    <a:pt x="1720" y="0"/>
                  </a:moveTo>
                  <a:cubicBezTo>
                    <a:pt x="660" y="0"/>
                    <a:pt x="1" y="414"/>
                    <a:pt x="1" y="721"/>
                  </a:cubicBezTo>
                  <a:cubicBezTo>
                    <a:pt x="16" y="1126"/>
                    <a:pt x="156" y="1499"/>
                    <a:pt x="156" y="1499"/>
                  </a:cubicBezTo>
                  <a:lnTo>
                    <a:pt x="4044" y="2307"/>
                  </a:lnTo>
                  <a:lnTo>
                    <a:pt x="4526" y="830"/>
                  </a:lnTo>
                  <a:cubicBezTo>
                    <a:pt x="3447" y="213"/>
                    <a:pt x="2480" y="0"/>
                    <a:pt x="1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4"/>
            <p:cNvSpPr/>
            <p:nvPr/>
          </p:nvSpPr>
          <p:spPr>
            <a:xfrm>
              <a:off x="5694209" y="2518157"/>
              <a:ext cx="390963" cy="1707877"/>
            </a:xfrm>
            <a:custGeom>
              <a:avLst/>
              <a:gdLst/>
              <a:ahLst/>
              <a:cxnLst/>
              <a:rect l="l" t="t" r="r" b="b"/>
              <a:pathLst>
                <a:path w="6952" h="30369" extrusionOk="0">
                  <a:moveTo>
                    <a:pt x="5418" y="0"/>
                  </a:moveTo>
                  <a:cubicBezTo>
                    <a:pt x="3427" y="0"/>
                    <a:pt x="1" y="4385"/>
                    <a:pt x="1" y="4385"/>
                  </a:cubicBezTo>
                  <a:cubicBezTo>
                    <a:pt x="1" y="4385"/>
                    <a:pt x="63" y="6609"/>
                    <a:pt x="296" y="9750"/>
                  </a:cubicBezTo>
                  <a:cubicBezTo>
                    <a:pt x="498" y="12626"/>
                    <a:pt x="1462" y="16716"/>
                    <a:pt x="1462" y="16716"/>
                  </a:cubicBezTo>
                  <a:cubicBezTo>
                    <a:pt x="949" y="19468"/>
                    <a:pt x="2520" y="24522"/>
                    <a:pt x="3515" y="29855"/>
                  </a:cubicBezTo>
                  <a:lnTo>
                    <a:pt x="6858" y="30368"/>
                  </a:lnTo>
                  <a:cubicBezTo>
                    <a:pt x="6858" y="30368"/>
                    <a:pt x="6951" y="16825"/>
                    <a:pt x="6920" y="14881"/>
                  </a:cubicBezTo>
                  <a:cubicBezTo>
                    <a:pt x="6827" y="8630"/>
                    <a:pt x="6562" y="2877"/>
                    <a:pt x="5909" y="109"/>
                  </a:cubicBezTo>
                  <a:cubicBezTo>
                    <a:pt x="5759" y="35"/>
                    <a:pt x="5594" y="0"/>
                    <a:pt x="5418" y="0"/>
                  </a:cubicBez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4"/>
            <p:cNvSpPr/>
            <p:nvPr/>
          </p:nvSpPr>
          <p:spPr>
            <a:xfrm>
              <a:off x="5876996" y="4194620"/>
              <a:ext cx="386464" cy="276689"/>
            </a:xfrm>
            <a:custGeom>
              <a:avLst/>
              <a:gdLst/>
              <a:ahLst/>
              <a:cxnLst/>
              <a:rect l="l" t="t" r="r" b="b"/>
              <a:pathLst>
                <a:path w="6872" h="4920" extrusionOk="0">
                  <a:moveTo>
                    <a:pt x="265" y="0"/>
                  </a:moveTo>
                  <a:cubicBezTo>
                    <a:pt x="265" y="0"/>
                    <a:pt x="0" y="1711"/>
                    <a:pt x="622" y="2239"/>
                  </a:cubicBezTo>
                  <a:cubicBezTo>
                    <a:pt x="2457" y="3748"/>
                    <a:pt x="3965" y="4883"/>
                    <a:pt x="4634" y="4914"/>
                  </a:cubicBezTo>
                  <a:cubicBezTo>
                    <a:pt x="4682" y="4918"/>
                    <a:pt x="4732" y="4919"/>
                    <a:pt x="4784" y="4919"/>
                  </a:cubicBezTo>
                  <a:cubicBezTo>
                    <a:pt x="5618" y="4919"/>
                    <a:pt x="6871" y="4457"/>
                    <a:pt x="6842" y="3857"/>
                  </a:cubicBezTo>
                  <a:cubicBezTo>
                    <a:pt x="6780" y="3172"/>
                    <a:pt x="5987" y="2239"/>
                    <a:pt x="5054" y="1477"/>
                  </a:cubicBezTo>
                  <a:cubicBezTo>
                    <a:pt x="4090" y="700"/>
                    <a:pt x="3608" y="296"/>
                    <a:pt x="3608" y="296"/>
                  </a:cubicBezTo>
                  <a:lnTo>
                    <a:pt x="2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4"/>
            <p:cNvSpPr/>
            <p:nvPr/>
          </p:nvSpPr>
          <p:spPr>
            <a:xfrm>
              <a:off x="5817492" y="4010090"/>
              <a:ext cx="275508" cy="240528"/>
            </a:xfrm>
            <a:custGeom>
              <a:avLst/>
              <a:gdLst/>
              <a:ahLst/>
              <a:cxnLst/>
              <a:rect l="l" t="t" r="r" b="b"/>
              <a:pathLst>
                <a:path w="4899" h="4277" extrusionOk="0">
                  <a:moveTo>
                    <a:pt x="141" y="0"/>
                  </a:moveTo>
                  <a:cubicBezTo>
                    <a:pt x="1" y="1664"/>
                    <a:pt x="949" y="2271"/>
                    <a:pt x="1245" y="4276"/>
                  </a:cubicBezTo>
                  <a:lnTo>
                    <a:pt x="4666" y="3903"/>
                  </a:lnTo>
                  <a:cubicBezTo>
                    <a:pt x="4899" y="1898"/>
                    <a:pt x="4666" y="110"/>
                    <a:pt x="4666" y="109"/>
                  </a:cubicBezTo>
                  <a:lnTo>
                    <a:pt x="4666" y="109"/>
                  </a:lnTo>
                  <a:cubicBezTo>
                    <a:pt x="4666" y="110"/>
                    <a:pt x="4727" y="731"/>
                    <a:pt x="2551" y="856"/>
                  </a:cubicBezTo>
                  <a:cubicBezTo>
                    <a:pt x="2423" y="861"/>
                    <a:pt x="2302" y="864"/>
                    <a:pt x="2187" y="864"/>
                  </a:cubicBezTo>
                  <a:cubicBezTo>
                    <a:pt x="155" y="864"/>
                    <a:pt x="141" y="1"/>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4"/>
            <p:cNvSpPr/>
            <p:nvPr/>
          </p:nvSpPr>
          <p:spPr>
            <a:xfrm>
              <a:off x="5834139" y="4070438"/>
              <a:ext cx="252788" cy="62142"/>
            </a:xfrm>
            <a:custGeom>
              <a:avLst/>
              <a:gdLst/>
              <a:ahLst/>
              <a:cxnLst/>
              <a:rect l="l" t="t" r="r" b="b"/>
              <a:pathLst>
                <a:path w="4495" h="1105" extrusionOk="0">
                  <a:moveTo>
                    <a:pt x="4448" y="0"/>
                  </a:moveTo>
                  <a:cubicBezTo>
                    <a:pt x="3667" y="327"/>
                    <a:pt x="2779" y="496"/>
                    <a:pt x="1792" y="496"/>
                  </a:cubicBezTo>
                  <a:cubicBezTo>
                    <a:pt x="1227" y="496"/>
                    <a:pt x="629" y="440"/>
                    <a:pt x="0" y="327"/>
                  </a:cubicBezTo>
                  <a:lnTo>
                    <a:pt x="0" y="327"/>
                  </a:lnTo>
                  <a:cubicBezTo>
                    <a:pt x="78" y="560"/>
                    <a:pt x="156" y="747"/>
                    <a:pt x="249" y="964"/>
                  </a:cubicBezTo>
                  <a:cubicBezTo>
                    <a:pt x="793" y="1058"/>
                    <a:pt x="1322" y="1104"/>
                    <a:pt x="1820" y="1104"/>
                  </a:cubicBezTo>
                  <a:cubicBezTo>
                    <a:pt x="2799" y="1104"/>
                    <a:pt x="3686" y="949"/>
                    <a:pt x="4494" y="638"/>
                  </a:cubicBezTo>
                  <a:cubicBezTo>
                    <a:pt x="4494" y="405"/>
                    <a:pt x="4463" y="187"/>
                    <a:pt x="4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4"/>
            <p:cNvSpPr/>
            <p:nvPr/>
          </p:nvSpPr>
          <p:spPr>
            <a:xfrm>
              <a:off x="6079017" y="4171899"/>
              <a:ext cx="7929" cy="78732"/>
            </a:xfrm>
            <a:custGeom>
              <a:avLst/>
              <a:gdLst/>
              <a:ahLst/>
              <a:cxnLst/>
              <a:rect l="l" t="t" r="r" b="b"/>
              <a:pathLst>
                <a:path w="141" h="1400" extrusionOk="0">
                  <a:moveTo>
                    <a:pt x="109" y="0"/>
                  </a:moveTo>
                  <a:cubicBezTo>
                    <a:pt x="109" y="0"/>
                    <a:pt x="94" y="0"/>
                    <a:pt x="94" y="16"/>
                  </a:cubicBezTo>
                  <a:lnTo>
                    <a:pt x="0" y="1384"/>
                  </a:lnTo>
                  <a:cubicBezTo>
                    <a:pt x="0" y="1384"/>
                    <a:pt x="0" y="1399"/>
                    <a:pt x="16" y="1399"/>
                  </a:cubicBezTo>
                  <a:lnTo>
                    <a:pt x="31" y="1384"/>
                  </a:lnTo>
                  <a:lnTo>
                    <a:pt x="140" y="16"/>
                  </a:lnTo>
                  <a:cubicBezTo>
                    <a:pt x="140" y="16"/>
                    <a:pt x="140" y="0"/>
                    <a:pt x="109" y="0"/>
                  </a:cubicBezTo>
                  <a:close/>
                </a:path>
              </a:pathLst>
            </a:custGeom>
            <a:solidFill>
              <a:srgbClr val="B0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4"/>
            <p:cNvSpPr/>
            <p:nvPr/>
          </p:nvSpPr>
          <p:spPr>
            <a:xfrm>
              <a:off x="5917209" y="4104521"/>
              <a:ext cx="171468" cy="28906"/>
            </a:xfrm>
            <a:custGeom>
              <a:avLst/>
              <a:gdLst/>
              <a:ahLst/>
              <a:cxnLst/>
              <a:rect l="l" t="t" r="r" b="b"/>
              <a:pathLst>
                <a:path w="3049" h="514" extrusionOk="0">
                  <a:moveTo>
                    <a:pt x="3017" y="1"/>
                  </a:moveTo>
                  <a:cubicBezTo>
                    <a:pt x="2202" y="311"/>
                    <a:pt x="1365" y="471"/>
                    <a:pt x="524" y="471"/>
                  </a:cubicBezTo>
                  <a:cubicBezTo>
                    <a:pt x="355" y="471"/>
                    <a:pt x="186" y="465"/>
                    <a:pt x="16" y="452"/>
                  </a:cubicBezTo>
                  <a:cubicBezTo>
                    <a:pt x="16" y="452"/>
                    <a:pt x="1" y="452"/>
                    <a:pt x="1" y="467"/>
                  </a:cubicBezTo>
                  <a:cubicBezTo>
                    <a:pt x="1" y="467"/>
                    <a:pt x="1" y="498"/>
                    <a:pt x="16" y="498"/>
                  </a:cubicBezTo>
                  <a:cubicBezTo>
                    <a:pt x="187" y="514"/>
                    <a:pt x="343" y="514"/>
                    <a:pt x="529" y="514"/>
                  </a:cubicBezTo>
                  <a:cubicBezTo>
                    <a:pt x="1384" y="514"/>
                    <a:pt x="2209" y="358"/>
                    <a:pt x="3033" y="63"/>
                  </a:cubicBezTo>
                  <a:cubicBezTo>
                    <a:pt x="3048" y="47"/>
                    <a:pt x="3048" y="47"/>
                    <a:pt x="3048" y="32"/>
                  </a:cubicBezTo>
                  <a:cubicBezTo>
                    <a:pt x="3033" y="1"/>
                    <a:pt x="3033" y="1"/>
                    <a:pt x="3017" y="1"/>
                  </a:cubicBezTo>
                  <a:close/>
                </a:path>
              </a:pathLst>
            </a:custGeom>
            <a:solidFill>
              <a:srgbClr val="B0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4"/>
            <p:cNvSpPr/>
            <p:nvPr/>
          </p:nvSpPr>
          <p:spPr>
            <a:xfrm>
              <a:off x="5877839" y="4199851"/>
              <a:ext cx="259817" cy="271121"/>
            </a:xfrm>
            <a:custGeom>
              <a:avLst/>
              <a:gdLst/>
              <a:ahLst/>
              <a:cxnLst/>
              <a:rect l="l" t="t" r="r" b="b"/>
              <a:pathLst>
                <a:path w="4620" h="4821" extrusionOk="0">
                  <a:moveTo>
                    <a:pt x="1" y="1"/>
                  </a:moveTo>
                  <a:lnTo>
                    <a:pt x="1" y="1"/>
                  </a:lnTo>
                  <a:cubicBezTo>
                    <a:pt x="79" y="265"/>
                    <a:pt x="141" y="576"/>
                    <a:pt x="187" y="902"/>
                  </a:cubicBezTo>
                  <a:cubicBezTo>
                    <a:pt x="219" y="1369"/>
                    <a:pt x="296" y="1882"/>
                    <a:pt x="607" y="2146"/>
                  </a:cubicBezTo>
                  <a:cubicBezTo>
                    <a:pt x="2427" y="3655"/>
                    <a:pt x="3950" y="4790"/>
                    <a:pt x="4619" y="4821"/>
                  </a:cubicBezTo>
                  <a:cubicBezTo>
                    <a:pt x="3126" y="4075"/>
                    <a:pt x="1727" y="1929"/>
                    <a:pt x="1152" y="1167"/>
                  </a:cubicBezTo>
                  <a:cubicBezTo>
                    <a:pt x="716" y="607"/>
                    <a:pt x="250" y="5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4"/>
            <p:cNvSpPr/>
            <p:nvPr/>
          </p:nvSpPr>
          <p:spPr>
            <a:xfrm>
              <a:off x="5698596" y="2808479"/>
              <a:ext cx="363800" cy="200318"/>
            </a:xfrm>
            <a:custGeom>
              <a:avLst/>
              <a:gdLst/>
              <a:ahLst/>
              <a:cxnLst/>
              <a:rect l="l" t="t" r="r" b="b"/>
              <a:pathLst>
                <a:path w="6469" h="3562" extrusionOk="0">
                  <a:moveTo>
                    <a:pt x="6469" y="1"/>
                  </a:moveTo>
                  <a:cubicBezTo>
                    <a:pt x="6352" y="118"/>
                    <a:pt x="5132" y="1141"/>
                    <a:pt x="2025" y="1141"/>
                  </a:cubicBezTo>
                  <a:cubicBezTo>
                    <a:pt x="1423" y="1141"/>
                    <a:pt x="750" y="1102"/>
                    <a:pt x="0" y="1011"/>
                  </a:cubicBezTo>
                  <a:lnTo>
                    <a:pt x="0" y="1011"/>
                  </a:lnTo>
                  <a:cubicBezTo>
                    <a:pt x="16" y="1711"/>
                    <a:pt x="78" y="2566"/>
                    <a:pt x="140" y="3561"/>
                  </a:cubicBezTo>
                  <a:cubicBezTo>
                    <a:pt x="405" y="3484"/>
                    <a:pt x="933" y="3313"/>
                    <a:pt x="1493" y="2877"/>
                  </a:cubicBezTo>
                  <a:cubicBezTo>
                    <a:pt x="2270" y="2255"/>
                    <a:pt x="3141" y="2069"/>
                    <a:pt x="4416" y="1524"/>
                  </a:cubicBezTo>
                  <a:cubicBezTo>
                    <a:pt x="5582" y="1011"/>
                    <a:pt x="6375" y="125"/>
                    <a:pt x="6469"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4"/>
            <p:cNvSpPr/>
            <p:nvPr/>
          </p:nvSpPr>
          <p:spPr>
            <a:xfrm>
              <a:off x="5754557" y="3367300"/>
              <a:ext cx="44653" cy="149592"/>
            </a:xfrm>
            <a:custGeom>
              <a:avLst/>
              <a:gdLst/>
              <a:ahLst/>
              <a:cxnLst/>
              <a:rect l="l" t="t" r="r" b="b"/>
              <a:pathLst>
                <a:path w="794" h="2660" extrusionOk="0">
                  <a:moveTo>
                    <a:pt x="16" y="1"/>
                  </a:moveTo>
                  <a:cubicBezTo>
                    <a:pt x="0" y="1"/>
                    <a:pt x="0" y="1"/>
                    <a:pt x="0" y="16"/>
                  </a:cubicBezTo>
                  <a:cubicBezTo>
                    <a:pt x="0" y="32"/>
                    <a:pt x="420" y="1944"/>
                    <a:pt x="731" y="2644"/>
                  </a:cubicBezTo>
                  <a:cubicBezTo>
                    <a:pt x="731" y="2660"/>
                    <a:pt x="747" y="2660"/>
                    <a:pt x="747" y="2660"/>
                  </a:cubicBezTo>
                  <a:cubicBezTo>
                    <a:pt x="778" y="2660"/>
                    <a:pt x="793" y="2644"/>
                    <a:pt x="778" y="2644"/>
                  </a:cubicBezTo>
                  <a:cubicBezTo>
                    <a:pt x="467" y="1944"/>
                    <a:pt x="32" y="32"/>
                    <a:pt x="32" y="16"/>
                  </a:cubicBezTo>
                  <a:cubicBezTo>
                    <a:pt x="32" y="1"/>
                    <a:pt x="32" y="1"/>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4"/>
            <p:cNvSpPr/>
            <p:nvPr/>
          </p:nvSpPr>
          <p:spPr>
            <a:xfrm>
              <a:off x="6025644" y="3513585"/>
              <a:ext cx="46396" cy="23451"/>
            </a:xfrm>
            <a:custGeom>
              <a:avLst/>
              <a:gdLst/>
              <a:ahLst/>
              <a:cxnLst/>
              <a:rect l="l" t="t" r="r" b="b"/>
              <a:pathLst>
                <a:path w="825" h="417" extrusionOk="0">
                  <a:moveTo>
                    <a:pt x="788" y="0"/>
                  </a:moveTo>
                  <a:cubicBezTo>
                    <a:pt x="782" y="0"/>
                    <a:pt x="778" y="4"/>
                    <a:pt x="778" y="12"/>
                  </a:cubicBezTo>
                  <a:cubicBezTo>
                    <a:pt x="560" y="323"/>
                    <a:pt x="16" y="370"/>
                    <a:pt x="16" y="370"/>
                  </a:cubicBezTo>
                  <a:cubicBezTo>
                    <a:pt x="1" y="370"/>
                    <a:pt x="1" y="370"/>
                    <a:pt x="1" y="385"/>
                  </a:cubicBezTo>
                  <a:cubicBezTo>
                    <a:pt x="1" y="416"/>
                    <a:pt x="1" y="416"/>
                    <a:pt x="16" y="416"/>
                  </a:cubicBezTo>
                  <a:cubicBezTo>
                    <a:pt x="32" y="416"/>
                    <a:pt x="576" y="370"/>
                    <a:pt x="809" y="59"/>
                  </a:cubicBezTo>
                  <a:cubicBezTo>
                    <a:pt x="825" y="43"/>
                    <a:pt x="825" y="12"/>
                    <a:pt x="809" y="12"/>
                  </a:cubicBezTo>
                  <a:cubicBezTo>
                    <a:pt x="802" y="4"/>
                    <a:pt x="794" y="0"/>
                    <a:pt x="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4"/>
            <p:cNvSpPr/>
            <p:nvPr/>
          </p:nvSpPr>
          <p:spPr>
            <a:xfrm>
              <a:off x="5207040" y="2249657"/>
              <a:ext cx="858803" cy="622605"/>
            </a:xfrm>
            <a:custGeom>
              <a:avLst/>
              <a:gdLst/>
              <a:ahLst/>
              <a:cxnLst/>
              <a:rect l="l" t="t" r="r" b="b"/>
              <a:pathLst>
                <a:path w="15271" h="11071" extrusionOk="0">
                  <a:moveTo>
                    <a:pt x="4946" y="1"/>
                  </a:moveTo>
                  <a:cubicBezTo>
                    <a:pt x="3951" y="918"/>
                    <a:pt x="1836" y="3484"/>
                    <a:pt x="126" y="8910"/>
                  </a:cubicBezTo>
                  <a:cubicBezTo>
                    <a:pt x="1" y="9298"/>
                    <a:pt x="143" y="9414"/>
                    <a:pt x="357" y="9414"/>
                  </a:cubicBezTo>
                  <a:cubicBezTo>
                    <a:pt x="675" y="9414"/>
                    <a:pt x="1152" y="9159"/>
                    <a:pt x="1152" y="9159"/>
                  </a:cubicBezTo>
                  <a:cubicBezTo>
                    <a:pt x="1603" y="10154"/>
                    <a:pt x="2878" y="10714"/>
                    <a:pt x="4262" y="10978"/>
                  </a:cubicBezTo>
                  <a:cubicBezTo>
                    <a:pt x="4596" y="11045"/>
                    <a:pt x="4942" y="11071"/>
                    <a:pt x="5280" y="11071"/>
                  </a:cubicBezTo>
                  <a:cubicBezTo>
                    <a:pt x="6530" y="11071"/>
                    <a:pt x="7667" y="10714"/>
                    <a:pt x="7667" y="10714"/>
                  </a:cubicBezTo>
                  <a:lnTo>
                    <a:pt x="8476" y="8242"/>
                  </a:lnTo>
                  <a:lnTo>
                    <a:pt x="8336" y="10885"/>
                  </a:lnTo>
                  <a:cubicBezTo>
                    <a:pt x="9252" y="11015"/>
                    <a:pt x="10059" y="11068"/>
                    <a:pt x="10768" y="11068"/>
                  </a:cubicBezTo>
                  <a:cubicBezTo>
                    <a:pt x="14056" y="11068"/>
                    <a:pt x="15224" y="9921"/>
                    <a:pt x="15224" y="9921"/>
                  </a:cubicBezTo>
                  <a:cubicBezTo>
                    <a:pt x="15271" y="6873"/>
                    <a:pt x="14649" y="2302"/>
                    <a:pt x="13701" y="265"/>
                  </a:cubicBezTo>
                  <a:lnTo>
                    <a:pt x="4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4"/>
            <p:cNvSpPr/>
            <p:nvPr/>
          </p:nvSpPr>
          <p:spPr>
            <a:xfrm>
              <a:off x="5675818" y="2593353"/>
              <a:ext cx="337650" cy="280063"/>
            </a:xfrm>
            <a:custGeom>
              <a:avLst/>
              <a:gdLst/>
              <a:ahLst/>
              <a:cxnLst/>
              <a:rect l="l" t="t" r="r" b="b"/>
              <a:pathLst>
                <a:path w="6004" h="4980" extrusionOk="0">
                  <a:moveTo>
                    <a:pt x="887" y="0"/>
                  </a:moveTo>
                  <a:lnTo>
                    <a:pt x="156" y="2162"/>
                  </a:lnTo>
                  <a:lnTo>
                    <a:pt x="1" y="4805"/>
                  </a:lnTo>
                  <a:cubicBezTo>
                    <a:pt x="892" y="4929"/>
                    <a:pt x="1682" y="4980"/>
                    <a:pt x="2378" y="4980"/>
                  </a:cubicBezTo>
                  <a:cubicBezTo>
                    <a:pt x="4137" y="4980"/>
                    <a:pt x="5301" y="4655"/>
                    <a:pt x="6003" y="4354"/>
                  </a:cubicBezTo>
                  <a:lnTo>
                    <a:pt x="6003" y="4354"/>
                  </a:lnTo>
                  <a:cubicBezTo>
                    <a:pt x="5685" y="4373"/>
                    <a:pt x="5278" y="4389"/>
                    <a:pt x="4838" y="4389"/>
                  </a:cubicBezTo>
                  <a:cubicBezTo>
                    <a:pt x="3813" y="4389"/>
                    <a:pt x="2613" y="4303"/>
                    <a:pt x="1960" y="3966"/>
                  </a:cubicBezTo>
                  <a:cubicBezTo>
                    <a:pt x="670" y="3235"/>
                    <a:pt x="887" y="1"/>
                    <a:pt x="887"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4"/>
            <p:cNvSpPr/>
            <p:nvPr/>
          </p:nvSpPr>
          <p:spPr>
            <a:xfrm>
              <a:off x="5270931" y="2602970"/>
              <a:ext cx="53426" cy="164438"/>
            </a:xfrm>
            <a:custGeom>
              <a:avLst/>
              <a:gdLst/>
              <a:ahLst/>
              <a:cxnLst/>
              <a:rect l="l" t="t" r="r" b="b"/>
              <a:pathLst>
                <a:path w="950" h="2924" extrusionOk="0">
                  <a:moveTo>
                    <a:pt x="934" y="1"/>
                  </a:moveTo>
                  <a:cubicBezTo>
                    <a:pt x="918" y="1"/>
                    <a:pt x="903" y="1"/>
                    <a:pt x="903" y="16"/>
                  </a:cubicBezTo>
                  <a:cubicBezTo>
                    <a:pt x="514" y="871"/>
                    <a:pt x="218" y="1804"/>
                    <a:pt x="1" y="2893"/>
                  </a:cubicBezTo>
                  <a:cubicBezTo>
                    <a:pt x="1" y="2893"/>
                    <a:pt x="1" y="2924"/>
                    <a:pt x="16" y="2924"/>
                  </a:cubicBezTo>
                  <a:cubicBezTo>
                    <a:pt x="47" y="2924"/>
                    <a:pt x="47" y="2893"/>
                    <a:pt x="78" y="2893"/>
                  </a:cubicBezTo>
                  <a:cubicBezTo>
                    <a:pt x="281" y="1804"/>
                    <a:pt x="560" y="871"/>
                    <a:pt x="949" y="32"/>
                  </a:cubicBezTo>
                  <a:cubicBezTo>
                    <a:pt x="949" y="16"/>
                    <a:pt x="949"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4"/>
            <p:cNvSpPr/>
            <p:nvPr/>
          </p:nvSpPr>
          <p:spPr>
            <a:xfrm>
              <a:off x="5637348" y="2576761"/>
              <a:ext cx="93635" cy="276351"/>
            </a:xfrm>
            <a:custGeom>
              <a:avLst/>
              <a:gdLst/>
              <a:ahLst/>
              <a:cxnLst/>
              <a:rect l="l" t="t" r="r" b="b"/>
              <a:pathLst>
                <a:path w="1665" h="4914" extrusionOk="0">
                  <a:moveTo>
                    <a:pt x="1649" y="0"/>
                  </a:moveTo>
                  <a:cubicBezTo>
                    <a:pt x="1633" y="0"/>
                    <a:pt x="1602" y="0"/>
                    <a:pt x="1602" y="16"/>
                  </a:cubicBezTo>
                  <a:lnTo>
                    <a:pt x="1" y="4883"/>
                  </a:lnTo>
                  <a:cubicBezTo>
                    <a:pt x="1" y="4898"/>
                    <a:pt x="1" y="4914"/>
                    <a:pt x="16" y="4914"/>
                  </a:cubicBezTo>
                  <a:cubicBezTo>
                    <a:pt x="32" y="4914"/>
                    <a:pt x="32" y="4914"/>
                    <a:pt x="63" y="4898"/>
                  </a:cubicBezTo>
                  <a:lnTo>
                    <a:pt x="1665" y="31"/>
                  </a:lnTo>
                  <a:cubicBezTo>
                    <a:pt x="1665" y="16"/>
                    <a:pt x="1665" y="0"/>
                    <a:pt x="1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4"/>
            <p:cNvSpPr/>
            <p:nvPr/>
          </p:nvSpPr>
          <p:spPr>
            <a:xfrm>
              <a:off x="5393370" y="1532571"/>
              <a:ext cx="615688" cy="771635"/>
            </a:xfrm>
            <a:custGeom>
              <a:avLst/>
              <a:gdLst/>
              <a:ahLst/>
              <a:cxnLst/>
              <a:rect l="l" t="t" r="r" b="b"/>
              <a:pathLst>
                <a:path w="10948" h="13721" extrusionOk="0">
                  <a:moveTo>
                    <a:pt x="4681" y="0"/>
                  </a:moveTo>
                  <a:lnTo>
                    <a:pt x="1" y="1306"/>
                  </a:lnTo>
                  <a:lnTo>
                    <a:pt x="980" y="4883"/>
                  </a:lnTo>
                  <a:lnTo>
                    <a:pt x="1524" y="7682"/>
                  </a:lnTo>
                  <a:cubicBezTo>
                    <a:pt x="1913" y="9532"/>
                    <a:pt x="1618" y="12766"/>
                    <a:pt x="1618" y="12766"/>
                  </a:cubicBezTo>
                  <a:cubicBezTo>
                    <a:pt x="1618" y="12766"/>
                    <a:pt x="2488" y="13341"/>
                    <a:pt x="5847" y="13668"/>
                  </a:cubicBezTo>
                  <a:cubicBezTo>
                    <a:pt x="6210" y="13705"/>
                    <a:pt x="6555" y="13720"/>
                    <a:pt x="6881" y="13720"/>
                  </a:cubicBezTo>
                  <a:cubicBezTo>
                    <a:pt x="9051" y="13720"/>
                    <a:pt x="10356" y="13015"/>
                    <a:pt x="10356" y="13015"/>
                  </a:cubicBezTo>
                  <a:cubicBezTo>
                    <a:pt x="9859" y="11196"/>
                    <a:pt x="10325" y="9299"/>
                    <a:pt x="10325" y="9299"/>
                  </a:cubicBezTo>
                  <a:cubicBezTo>
                    <a:pt x="10325" y="9299"/>
                    <a:pt x="10947" y="1819"/>
                    <a:pt x="10714" y="1742"/>
                  </a:cubicBezTo>
                  <a:cubicBezTo>
                    <a:pt x="10030" y="1524"/>
                    <a:pt x="9315" y="1384"/>
                    <a:pt x="9315" y="1384"/>
                  </a:cubicBezTo>
                  <a:lnTo>
                    <a:pt x="4681" y="0"/>
                  </a:lnTo>
                  <a:close/>
                </a:path>
              </a:pathLst>
            </a:custGeom>
            <a:solidFill>
              <a:srgbClr val="EDA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4"/>
            <p:cNvSpPr/>
            <p:nvPr/>
          </p:nvSpPr>
          <p:spPr>
            <a:xfrm>
              <a:off x="5488700" y="2166588"/>
              <a:ext cx="375217" cy="65348"/>
            </a:xfrm>
            <a:custGeom>
              <a:avLst/>
              <a:gdLst/>
              <a:ahLst/>
              <a:cxnLst/>
              <a:rect l="l" t="t" r="r" b="b"/>
              <a:pathLst>
                <a:path w="6672" h="1162" extrusionOk="0">
                  <a:moveTo>
                    <a:pt x="63" y="0"/>
                  </a:moveTo>
                  <a:cubicBezTo>
                    <a:pt x="32" y="389"/>
                    <a:pt x="16" y="747"/>
                    <a:pt x="0" y="996"/>
                  </a:cubicBezTo>
                  <a:cubicBezTo>
                    <a:pt x="564" y="1067"/>
                    <a:pt x="1540" y="1161"/>
                    <a:pt x="2650" y="1161"/>
                  </a:cubicBezTo>
                  <a:cubicBezTo>
                    <a:pt x="3958" y="1161"/>
                    <a:pt x="5451" y="1030"/>
                    <a:pt x="6671" y="576"/>
                  </a:cubicBezTo>
                  <a:lnTo>
                    <a:pt x="6671" y="576"/>
                  </a:lnTo>
                  <a:cubicBezTo>
                    <a:pt x="6102" y="629"/>
                    <a:pt x="5548" y="652"/>
                    <a:pt x="5016" y="652"/>
                  </a:cubicBezTo>
                  <a:cubicBezTo>
                    <a:pt x="2758" y="652"/>
                    <a:pt x="906" y="240"/>
                    <a:pt x="63" y="0"/>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4"/>
            <p:cNvSpPr/>
            <p:nvPr/>
          </p:nvSpPr>
          <p:spPr>
            <a:xfrm>
              <a:off x="5637348" y="1581108"/>
              <a:ext cx="65629" cy="51176"/>
            </a:xfrm>
            <a:custGeom>
              <a:avLst/>
              <a:gdLst/>
              <a:ahLst/>
              <a:cxnLst/>
              <a:rect l="l" t="t" r="r" b="b"/>
              <a:pathLst>
                <a:path w="1167" h="910" extrusionOk="0">
                  <a:moveTo>
                    <a:pt x="49" y="0"/>
                  </a:moveTo>
                  <a:cubicBezTo>
                    <a:pt x="36" y="0"/>
                    <a:pt x="24" y="8"/>
                    <a:pt x="16" y="23"/>
                  </a:cubicBezTo>
                  <a:cubicBezTo>
                    <a:pt x="1" y="55"/>
                    <a:pt x="1" y="70"/>
                    <a:pt x="16" y="101"/>
                  </a:cubicBezTo>
                  <a:lnTo>
                    <a:pt x="1074" y="894"/>
                  </a:lnTo>
                  <a:cubicBezTo>
                    <a:pt x="1089" y="910"/>
                    <a:pt x="1089" y="910"/>
                    <a:pt x="1105" y="910"/>
                  </a:cubicBezTo>
                  <a:cubicBezTo>
                    <a:pt x="1120" y="910"/>
                    <a:pt x="1151" y="910"/>
                    <a:pt x="1151" y="894"/>
                  </a:cubicBezTo>
                  <a:cubicBezTo>
                    <a:pt x="1167" y="848"/>
                    <a:pt x="1167" y="832"/>
                    <a:pt x="1151" y="816"/>
                  </a:cubicBezTo>
                  <a:lnTo>
                    <a:pt x="94" y="23"/>
                  </a:lnTo>
                  <a:cubicBezTo>
                    <a:pt x="79" y="8"/>
                    <a:pt x="63"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4"/>
            <p:cNvSpPr/>
            <p:nvPr/>
          </p:nvSpPr>
          <p:spPr>
            <a:xfrm>
              <a:off x="5432739" y="1553549"/>
              <a:ext cx="606015" cy="517160"/>
            </a:xfrm>
            <a:custGeom>
              <a:avLst/>
              <a:gdLst/>
              <a:ahLst/>
              <a:cxnLst/>
              <a:rect l="l" t="t" r="r" b="b"/>
              <a:pathLst>
                <a:path w="10776" h="9196" extrusionOk="0">
                  <a:moveTo>
                    <a:pt x="2644" y="0"/>
                  </a:moveTo>
                  <a:lnTo>
                    <a:pt x="1135" y="436"/>
                  </a:lnTo>
                  <a:cubicBezTo>
                    <a:pt x="980" y="1260"/>
                    <a:pt x="171" y="3857"/>
                    <a:pt x="78" y="5411"/>
                  </a:cubicBezTo>
                  <a:cubicBezTo>
                    <a:pt x="0" y="6733"/>
                    <a:pt x="296" y="7868"/>
                    <a:pt x="1104" y="8552"/>
                  </a:cubicBezTo>
                  <a:cubicBezTo>
                    <a:pt x="1104" y="8552"/>
                    <a:pt x="2395" y="8708"/>
                    <a:pt x="4587" y="8723"/>
                  </a:cubicBezTo>
                  <a:cubicBezTo>
                    <a:pt x="4985" y="8829"/>
                    <a:pt x="6748" y="9195"/>
                    <a:pt x="8531" y="9195"/>
                  </a:cubicBezTo>
                  <a:cubicBezTo>
                    <a:pt x="8841" y="9195"/>
                    <a:pt x="9151" y="9184"/>
                    <a:pt x="9454" y="9159"/>
                  </a:cubicBezTo>
                  <a:cubicBezTo>
                    <a:pt x="9454" y="9159"/>
                    <a:pt x="9501" y="9112"/>
                    <a:pt x="9625" y="9066"/>
                  </a:cubicBezTo>
                  <a:cubicBezTo>
                    <a:pt x="9952" y="8848"/>
                    <a:pt x="10620" y="8304"/>
                    <a:pt x="10714" y="7200"/>
                  </a:cubicBezTo>
                  <a:cubicBezTo>
                    <a:pt x="10776" y="6360"/>
                    <a:pt x="10589" y="4867"/>
                    <a:pt x="10418" y="3561"/>
                  </a:cubicBezTo>
                  <a:cubicBezTo>
                    <a:pt x="10263" y="2535"/>
                    <a:pt x="10107" y="1649"/>
                    <a:pt x="10045" y="1369"/>
                  </a:cubicBezTo>
                  <a:cubicBezTo>
                    <a:pt x="9796" y="1291"/>
                    <a:pt x="9548" y="1213"/>
                    <a:pt x="9314" y="1151"/>
                  </a:cubicBezTo>
                  <a:cubicBezTo>
                    <a:pt x="9268" y="1151"/>
                    <a:pt x="9237" y="1135"/>
                    <a:pt x="9190" y="1135"/>
                  </a:cubicBezTo>
                  <a:cubicBezTo>
                    <a:pt x="9159" y="1135"/>
                    <a:pt x="9112" y="1104"/>
                    <a:pt x="9097" y="1104"/>
                  </a:cubicBezTo>
                  <a:cubicBezTo>
                    <a:pt x="8863" y="1058"/>
                    <a:pt x="8708" y="1027"/>
                    <a:pt x="8646" y="1011"/>
                  </a:cubicBezTo>
                  <a:lnTo>
                    <a:pt x="8615" y="1011"/>
                  </a:lnTo>
                  <a:cubicBezTo>
                    <a:pt x="8568" y="1524"/>
                    <a:pt x="8552" y="2582"/>
                    <a:pt x="7993" y="4090"/>
                  </a:cubicBezTo>
                  <a:cubicBezTo>
                    <a:pt x="7588" y="5178"/>
                    <a:pt x="6655" y="5956"/>
                    <a:pt x="5800" y="5956"/>
                  </a:cubicBezTo>
                  <a:cubicBezTo>
                    <a:pt x="4945" y="5956"/>
                    <a:pt x="3328" y="5505"/>
                    <a:pt x="2970" y="3110"/>
                  </a:cubicBezTo>
                  <a:cubicBezTo>
                    <a:pt x="2737" y="1493"/>
                    <a:pt x="2613" y="545"/>
                    <a:pt x="2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4"/>
            <p:cNvSpPr/>
            <p:nvPr/>
          </p:nvSpPr>
          <p:spPr>
            <a:xfrm>
              <a:off x="5461592" y="1952306"/>
              <a:ext cx="521209" cy="251719"/>
            </a:xfrm>
            <a:custGeom>
              <a:avLst/>
              <a:gdLst/>
              <a:ahLst/>
              <a:cxnLst/>
              <a:rect l="l" t="t" r="r" b="b"/>
              <a:pathLst>
                <a:path w="9268" h="4476" extrusionOk="0">
                  <a:moveTo>
                    <a:pt x="265" y="1"/>
                  </a:moveTo>
                  <a:cubicBezTo>
                    <a:pt x="622" y="1602"/>
                    <a:pt x="265" y="3002"/>
                    <a:pt x="0" y="3655"/>
                  </a:cubicBezTo>
                  <a:cubicBezTo>
                    <a:pt x="0" y="3655"/>
                    <a:pt x="2352" y="4476"/>
                    <a:pt x="5440" y="4476"/>
                  </a:cubicBezTo>
                  <a:cubicBezTo>
                    <a:pt x="6538" y="4476"/>
                    <a:pt x="7730" y="4372"/>
                    <a:pt x="8941" y="4090"/>
                  </a:cubicBezTo>
                  <a:cubicBezTo>
                    <a:pt x="8879" y="2846"/>
                    <a:pt x="9128" y="1851"/>
                    <a:pt x="9128" y="1851"/>
                  </a:cubicBezTo>
                  <a:lnTo>
                    <a:pt x="9268" y="778"/>
                  </a:lnTo>
                  <a:lnTo>
                    <a:pt x="5707" y="1245"/>
                  </a:lnTo>
                  <a:lnTo>
                    <a:pt x="2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4"/>
            <p:cNvSpPr/>
            <p:nvPr/>
          </p:nvSpPr>
          <p:spPr>
            <a:xfrm>
              <a:off x="5556022" y="1632232"/>
              <a:ext cx="387476" cy="289511"/>
            </a:xfrm>
            <a:custGeom>
              <a:avLst/>
              <a:gdLst/>
              <a:ahLst/>
              <a:cxnLst/>
              <a:rect l="l" t="t" r="r" b="b"/>
              <a:pathLst>
                <a:path w="6890" h="5148" extrusionOk="0">
                  <a:moveTo>
                    <a:pt x="6874" y="1"/>
                  </a:moveTo>
                  <a:cubicBezTo>
                    <a:pt x="6874" y="1"/>
                    <a:pt x="6842" y="1"/>
                    <a:pt x="6842" y="16"/>
                  </a:cubicBezTo>
                  <a:cubicBezTo>
                    <a:pt x="6718" y="2395"/>
                    <a:pt x="6205" y="5085"/>
                    <a:pt x="3453" y="5085"/>
                  </a:cubicBezTo>
                  <a:lnTo>
                    <a:pt x="3313" y="5085"/>
                  </a:lnTo>
                  <a:cubicBezTo>
                    <a:pt x="1665" y="5054"/>
                    <a:pt x="840" y="4184"/>
                    <a:pt x="467" y="3437"/>
                  </a:cubicBezTo>
                  <a:cubicBezTo>
                    <a:pt x="63" y="2644"/>
                    <a:pt x="47" y="1851"/>
                    <a:pt x="47" y="1851"/>
                  </a:cubicBezTo>
                  <a:cubicBezTo>
                    <a:pt x="47" y="1851"/>
                    <a:pt x="47" y="1836"/>
                    <a:pt x="32" y="1836"/>
                  </a:cubicBezTo>
                  <a:cubicBezTo>
                    <a:pt x="32" y="1836"/>
                    <a:pt x="1" y="1836"/>
                    <a:pt x="1" y="1851"/>
                  </a:cubicBezTo>
                  <a:cubicBezTo>
                    <a:pt x="1" y="1851"/>
                    <a:pt x="32" y="2660"/>
                    <a:pt x="436" y="3468"/>
                  </a:cubicBezTo>
                  <a:cubicBezTo>
                    <a:pt x="825" y="4199"/>
                    <a:pt x="1633" y="5085"/>
                    <a:pt x="3313" y="5148"/>
                  </a:cubicBezTo>
                  <a:lnTo>
                    <a:pt x="3453" y="5148"/>
                  </a:lnTo>
                  <a:cubicBezTo>
                    <a:pt x="6252" y="5148"/>
                    <a:pt x="6765" y="2426"/>
                    <a:pt x="6889" y="16"/>
                  </a:cubicBezTo>
                  <a:cubicBezTo>
                    <a:pt x="6889" y="16"/>
                    <a:pt x="6889" y="1"/>
                    <a:pt x="6874"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4"/>
            <p:cNvSpPr/>
            <p:nvPr/>
          </p:nvSpPr>
          <p:spPr>
            <a:xfrm>
              <a:off x="5481726" y="2026658"/>
              <a:ext cx="146949" cy="53988"/>
            </a:xfrm>
            <a:custGeom>
              <a:avLst/>
              <a:gdLst/>
              <a:ahLst/>
              <a:cxnLst/>
              <a:rect l="l" t="t" r="r" b="b"/>
              <a:pathLst>
                <a:path w="2613" h="960" extrusionOk="0">
                  <a:moveTo>
                    <a:pt x="47" y="1"/>
                  </a:moveTo>
                  <a:cubicBezTo>
                    <a:pt x="47" y="296"/>
                    <a:pt x="47" y="545"/>
                    <a:pt x="0" y="794"/>
                  </a:cubicBezTo>
                  <a:cubicBezTo>
                    <a:pt x="444" y="915"/>
                    <a:pt x="844" y="959"/>
                    <a:pt x="1190" y="959"/>
                  </a:cubicBezTo>
                  <a:cubicBezTo>
                    <a:pt x="2080" y="959"/>
                    <a:pt x="2612" y="669"/>
                    <a:pt x="2612" y="669"/>
                  </a:cubicBezTo>
                  <a:lnTo>
                    <a:pt x="2612" y="669"/>
                  </a:lnTo>
                  <a:cubicBezTo>
                    <a:pt x="2586" y="669"/>
                    <a:pt x="2560" y="670"/>
                    <a:pt x="2534" y="670"/>
                  </a:cubicBezTo>
                  <a:cubicBezTo>
                    <a:pt x="1123" y="670"/>
                    <a:pt x="383" y="260"/>
                    <a:pt x="47"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4"/>
            <p:cNvSpPr/>
            <p:nvPr/>
          </p:nvSpPr>
          <p:spPr>
            <a:xfrm>
              <a:off x="5820135" y="2060740"/>
              <a:ext cx="157465" cy="21089"/>
            </a:xfrm>
            <a:custGeom>
              <a:avLst/>
              <a:gdLst/>
              <a:ahLst/>
              <a:cxnLst/>
              <a:rect l="l" t="t" r="r" b="b"/>
              <a:pathLst>
                <a:path w="2800" h="375" extrusionOk="0">
                  <a:moveTo>
                    <a:pt x="2753" y="1"/>
                  </a:moveTo>
                  <a:cubicBezTo>
                    <a:pt x="2352" y="205"/>
                    <a:pt x="1932" y="306"/>
                    <a:pt x="1478" y="306"/>
                  </a:cubicBezTo>
                  <a:cubicBezTo>
                    <a:pt x="1033" y="306"/>
                    <a:pt x="555" y="209"/>
                    <a:pt x="32" y="16"/>
                  </a:cubicBezTo>
                  <a:cubicBezTo>
                    <a:pt x="16" y="16"/>
                    <a:pt x="1" y="16"/>
                    <a:pt x="1" y="48"/>
                  </a:cubicBezTo>
                  <a:cubicBezTo>
                    <a:pt x="1" y="63"/>
                    <a:pt x="1" y="79"/>
                    <a:pt x="16" y="79"/>
                  </a:cubicBezTo>
                  <a:cubicBezTo>
                    <a:pt x="545" y="281"/>
                    <a:pt x="1027" y="374"/>
                    <a:pt x="1478" y="374"/>
                  </a:cubicBezTo>
                  <a:cubicBezTo>
                    <a:pt x="1913" y="374"/>
                    <a:pt x="2364" y="281"/>
                    <a:pt x="2768" y="63"/>
                  </a:cubicBezTo>
                  <a:cubicBezTo>
                    <a:pt x="2800" y="48"/>
                    <a:pt x="2800" y="48"/>
                    <a:pt x="2800" y="16"/>
                  </a:cubicBezTo>
                  <a:cubicBezTo>
                    <a:pt x="2768" y="1"/>
                    <a:pt x="2768" y="1"/>
                    <a:pt x="2753"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4"/>
            <p:cNvSpPr/>
            <p:nvPr/>
          </p:nvSpPr>
          <p:spPr>
            <a:xfrm>
              <a:off x="5483470" y="2024239"/>
              <a:ext cx="72603" cy="34811"/>
            </a:xfrm>
            <a:custGeom>
              <a:avLst/>
              <a:gdLst/>
              <a:ahLst/>
              <a:cxnLst/>
              <a:rect l="l" t="t" r="r" b="b"/>
              <a:pathLst>
                <a:path w="1291" h="619" extrusionOk="0">
                  <a:moveTo>
                    <a:pt x="25" y="1"/>
                  </a:moveTo>
                  <a:cubicBezTo>
                    <a:pt x="20" y="1"/>
                    <a:pt x="16" y="5"/>
                    <a:pt x="16" y="12"/>
                  </a:cubicBezTo>
                  <a:cubicBezTo>
                    <a:pt x="0" y="28"/>
                    <a:pt x="0" y="44"/>
                    <a:pt x="16" y="44"/>
                  </a:cubicBezTo>
                  <a:cubicBezTo>
                    <a:pt x="16" y="44"/>
                    <a:pt x="575" y="510"/>
                    <a:pt x="1275" y="619"/>
                  </a:cubicBezTo>
                  <a:cubicBezTo>
                    <a:pt x="1291" y="619"/>
                    <a:pt x="1291" y="588"/>
                    <a:pt x="1291" y="572"/>
                  </a:cubicBezTo>
                  <a:cubicBezTo>
                    <a:pt x="1291" y="572"/>
                    <a:pt x="1291" y="557"/>
                    <a:pt x="1275" y="557"/>
                  </a:cubicBezTo>
                  <a:cubicBezTo>
                    <a:pt x="591" y="463"/>
                    <a:pt x="47" y="12"/>
                    <a:pt x="47" y="12"/>
                  </a:cubicBezTo>
                  <a:cubicBezTo>
                    <a:pt x="39" y="5"/>
                    <a:pt x="31" y="1"/>
                    <a:pt x="25" y="1"/>
                  </a:cubicBezTo>
                  <a:close/>
                </a:path>
              </a:pathLst>
            </a:custGeom>
            <a:solidFill>
              <a:srgbClr val="315160">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4"/>
            <p:cNvSpPr/>
            <p:nvPr/>
          </p:nvSpPr>
          <p:spPr>
            <a:xfrm>
              <a:off x="5420479" y="1224702"/>
              <a:ext cx="125128" cy="309700"/>
            </a:xfrm>
            <a:custGeom>
              <a:avLst/>
              <a:gdLst/>
              <a:ahLst/>
              <a:cxnLst/>
              <a:rect l="l" t="t" r="r" b="b"/>
              <a:pathLst>
                <a:path w="2225" h="5507" extrusionOk="0">
                  <a:moveTo>
                    <a:pt x="2224" y="1"/>
                  </a:moveTo>
                  <a:cubicBezTo>
                    <a:pt x="2224" y="1"/>
                    <a:pt x="187" y="16"/>
                    <a:pt x="47" y="2318"/>
                  </a:cubicBezTo>
                  <a:cubicBezTo>
                    <a:pt x="1" y="2986"/>
                    <a:pt x="78" y="3608"/>
                    <a:pt x="187" y="4106"/>
                  </a:cubicBezTo>
                  <a:cubicBezTo>
                    <a:pt x="369" y="4968"/>
                    <a:pt x="712" y="5507"/>
                    <a:pt x="831" y="5507"/>
                  </a:cubicBezTo>
                  <a:cubicBezTo>
                    <a:pt x="834" y="5507"/>
                    <a:pt x="837" y="5506"/>
                    <a:pt x="840" y="5505"/>
                  </a:cubicBezTo>
                  <a:cubicBezTo>
                    <a:pt x="996" y="5443"/>
                    <a:pt x="700" y="4339"/>
                    <a:pt x="778" y="3282"/>
                  </a:cubicBezTo>
                  <a:cubicBezTo>
                    <a:pt x="918" y="1416"/>
                    <a:pt x="2053" y="763"/>
                    <a:pt x="2224" y="1"/>
                  </a:cubicBezTo>
                  <a:close/>
                </a:path>
              </a:pathLst>
            </a:custGeom>
            <a:solidFill>
              <a:srgbClr val="315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4"/>
            <p:cNvSpPr/>
            <p:nvPr/>
          </p:nvSpPr>
          <p:spPr>
            <a:xfrm>
              <a:off x="5354000" y="1373406"/>
              <a:ext cx="73502" cy="349853"/>
            </a:xfrm>
            <a:custGeom>
              <a:avLst/>
              <a:gdLst/>
              <a:ahLst/>
              <a:cxnLst/>
              <a:rect l="l" t="t" r="r" b="b"/>
              <a:pathLst>
                <a:path w="1307" h="6221" extrusionOk="0">
                  <a:moveTo>
                    <a:pt x="1307" y="0"/>
                  </a:moveTo>
                  <a:lnTo>
                    <a:pt x="1307" y="0"/>
                  </a:lnTo>
                  <a:cubicBezTo>
                    <a:pt x="716" y="529"/>
                    <a:pt x="374" y="1275"/>
                    <a:pt x="312" y="2317"/>
                  </a:cubicBezTo>
                  <a:cubicBezTo>
                    <a:pt x="358" y="2908"/>
                    <a:pt x="452" y="3421"/>
                    <a:pt x="452" y="4152"/>
                  </a:cubicBezTo>
                  <a:cubicBezTo>
                    <a:pt x="452" y="5442"/>
                    <a:pt x="1" y="6173"/>
                    <a:pt x="125" y="6220"/>
                  </a:cubicBezTo>
                  <a:cubicBezTo>
                    <a:pt x="127" y="6220"/>
                    <a:pt x="129" y="6221"/>
                    <a:pt x="132" y="6221"/>
                  </a:cubicBezTo>
                  <a:cubicBezTo>
                    <a:pt x="257" y="6221"/>
                    <a:pt x="859" y="5422"/>
                    <a:pt x="1012" y="4354"/>
                  </a:cubicBezTo>
                  <a:cubicBezTo>
                    <a:pt x="1245" y="2737"/>
                    <a:pt x="980" y="1166"/>
                    <a:pt x="1307" y="0"/>
                  </a:cubicBezTo>
                  <a:close/>
                </a:path>
              </a:pathLst>
            </a:custGeom>
            <a:solidFill>
              <a:srgbClr val="3151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7" name="Picture 136">
            <a:extLst>
              <a:ext uri="{FF2B5EF4-FFF2-40B4-BE49-F238E27FC236}">
                <a16:creationId xmlns:a16="http://schemas.microsoft.com/office/drawing/2014/main" id="{6D15D52D-8289-42C0-899E-C0216CF6F8FD}"/>
              </a:ext>
            </a:extLst>
          </p:cNvPr>
          <p:cNvPicPr/>
          <p:nvPr/>
        </p:nvPicPr>
        <p:blipFill rotWithShape="1">
          <a:blip r:embed="rId3">
            <a:extLst>
              <a:ext uri="{28A0092B-C50C-407E-A947-70E740481C1C}">
                <a14:useLocalDpi xmlns:a14="http://schemas.microsoft.com/office/drawing/2010/main" val="0"/>
              </a:ext>
            </a:extLst>
          </a:blip>
          <a:srcRect l="56113" t="33072" r="12560" b="15964"/>
          <a:stretch/>
        </p:blipFill>
        <p:spPr bwMode="auto">
          <a:xfrm>
            <a:off x="3261024" y="1604389"/>
            <a:ext cx="4121018" cy="279912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785" name="Picture 784">
            <a:extLst>
              <a:ext uri="{FF2B5EF4-FFF2-40B4-BE49-F238E27FC236}">
                <a16:creationId xmlns:a16="http://schemas.microsoft.com/office/drawing/2014/main" id="{97881E9B-C10B-40FF-8215-5EF6C9E4B9C0}"/>
              </a:ext>
            </a:extLst>
          </p:cNvPr>
          <p:cNvPicPr/>
          <p:nvPr/>
        </p:nvPicPr>
        <p:blipFill rotWithShape="1">
          <a:blip r:embed="rId3">
            <a:extLst>
              <a:ext uri="{28A0092B-C50C-407E-A947-70E740481C1C}">
                <a14:useLocalDpi xmlns:a14="http://schemas.microsoft.com/office/drawing/2010/main" val="0"/>
              </a:ext>
            </a:extLst>
          </a:blip>
          <a:srcRect l="56113" t="33072" r="12560" b="15964"/>
          <a:stretch/>
        </p:blipFill>
        <p:spPr bwMode="auto">
          <a:xfrm>
            <a:off x="926592" y="185166"/>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872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4" name="Picture 3">
            <a:extLst>
              <a:ext uri="{FF2B5EF4-FFF2-40B4-BE49-F238E27FC236}">
                <a16:creationId xmlns:a16="http://schemas.microsoft.com/office/drawing/2014/main" id="{840E7001-8F3E-4EE8-A525-D4E4C50AE613}"/>
              </a:ext>
            </a:extLst>
          </p:cNvPr>
          <p:cNvPicPr/>
          <p:nvPr/>
        </p:nvPicPr>
        <p:blipFill rotWithShape="1">
          <a:blip r:embed="rId3">
            <a:extLst>
              <a:ext uri="{28A0092B-C50C-407E-A947-70E740481C1C}">
                <a14:useLocalDpi xmlns:a14="http://schemas.microsoft.com/office/drawing/2010/main" val="0"/>
              </a:ext>
            </a:extLst>
          </a:blip>
          <a:srcRect l="64428" t="35460" r="15414" b="31211"/>
          <a:stretch/>
        </p:blipFill>
        <p:spPr bwMode="auto">
          <a:xfrm>
            <a:off x="1034901" y="185166"/>
            <a:ext cx="7135439"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7257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4" name="Picture 3">
            <a:extLst>
              <a:ext uri="{FF2B5EF4-FFF2-40B4-BE49-F238E27FC236}">
                <a16:creationId xmlns:a16="http://schemas.microsoft.com/office/drawing/2014/main" id="{9DB2A006-2631-4E0A-903F-00227A9117D8}"/>
              </a:ext>
            </a:extLst>
          </p:cNvPr>
          <p:cNvPicPr/>
          <p:nvPr/>
        </p:nvPicPr>
        <p:blipFill rotWithShape="1">
          <a:blip r:embed="rId3" cstate="print">
            <a:extLst>
              <a:ext uri="{28A0092B-C50C-407E-A947-70E740481C1C}">
                <a14:useLocalDpi xmlns:a14="http://schemas.microsoft.com/office/drawing/2010/main" val="0"/>
              </a:ext>
            </a:extLst>
          </a:blip>
          <a:srcRect l="30076" t="25973" r="28016" b="6371"/>
          <a:stretch/>
        </p:blipFill>
        <p:spPr bwMode="auto">
          <a:xfrm>
            <a:off x="992372" y="205563"/>
            <a:ext cx="7180521" cy="46925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745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5" name="Picture 4">
            <a:extLst>
              <a:ext uri="{FF2B5EF4-FFF2-40B4-BE49-F238E27FC236}">
                <a16:creationId xmlns:a16="http://schemas.microsoft.com/office/drawing/2014/main" id="{F5AFF79D-4369-4F9E-A6CA-48321A68142E}"/>
              </a:ext>
            </a:extLst>
          </p:cNvPr>
          <p:cNvPicPr/>
          <p:nvPr/>
        </p:nvPicPr>
        <p:blipFill rotWithShape="1">
          <a:blip r:embed="rId3" cstate="print">
            <a:extLst>
              <a:ext uri="{28A0092B-C50C-407E-A947-70E740481C1C}">
                <a14:useLocalDpi xmlns:a14="http://schemas.microsoft.com/office/drawing/2010/main" val="0"/>
              </a:ext>
            </a:extLst>
          </a:blip>
          <a:srcRect l="29965" t="25818" r="28000" b="6361"/>
          <a:stretch/>
        </p:blipFill>
        <p:spPr bwMode="auto">
          <a:xfrm>
            <a:off x="926592" y="185166"/>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126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4" name="Picture 3">
            <a:extLst>
              <a:ext uri="{FF2B5EF4-FFF2-40B4-BE49-F238E27FC236}">
                <a16:creationId xmlns:a16="http://schemas.microsoft.com/office/drawing/2014/main" id="{9DB2A006-2631-4E0A-903F-00227A9117D8}"/>
              </a:ext>
            </a:extLst>
          </p:cNvPr>
          <p:cNvPicPr/>
          <p:nvPr/>
        </p:nvPicPr>
        <p:blipFill rotWithShape="1">
          <a:blip r:embed="rId3" cstate="print">
            <a:extLst>
              <a:ext uri="{28A0092B-C50C-407E-A947-70E740481C1C}">
                <a14:useLocalDpi xmlns:a14="http://schemas.microsoft.com/office/drawing/2010/main" val="0"/>
              </a:ext>
            </a:extLst>
          </a:blip>
          <a:srcRect l="29692" t="25474" r="27756" b="5706"/>
          <a:stretch/>
        </p:blipFill>
        <p:spPr bwMode="auto">
          <a:xfrm>
            <a:off x="926592" y="185166"/>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750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5" name="Picture 4">
            <a:extLst>
              <a:ext uri="{FF2B5EF4-FFF2-40B4-BE49-F238E27FC236}">
                <a16:creationId xmlns:a16="http://schemas.microsoft.com/office/drawing/2014/main" id="{66B663A7-7AE9-4EF3-AECA-A1B626ECE06D}"/>
              </a:ext>
            </a:extLst>
          </p:cNvPr>
          <p:cNvPicPr/>
          <p:nvPr/>
        </p:nvPicPr>
        <p:blipFill rotWithShape="1">
          <a:blip r:embed="rId3" cstate="print">
            <a:extLst>
              <a:ext uri="{28A0092B-C50C-407E-A947-70E740481C1C}">
                <a14:useLocalDpi xmlns:a14="http://schemas.microsoft.com/office/drawing/2010/main" val="0"/>
              </a:ext>
            </a:extLst>
          </a:blip>
          <a:srcRect l="30135" t="25999" r="28030" b="6401"/>
          <a:stretch/>
        </p:blipFill>
        <p:spPr bwMode="auto">
          <a:xfrm>
            <a:off x="926592" y="185166"/>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014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7" name="Picture 6">
            <a:extLst>
              <a:ext uri="{FF2B5EF4-FFF2-40B4-BE49-F238E27FC236}">
                <a16:creationId xmlns:a16="http://schemas.microsoft.com/office/drawing/2014/main" id="{E6DB8914-83F4-4445-BB17-F191A7147544}"/>
              </a:ext>
            </a:extLst>
          </p:cNvPr>
          <p:cNvPicPr/>
          <p:nvPr/>
        </p:nvPicPr>
        <p:blipFill rotWithShape="1">
          <a:blip r:embed="rId3" cstate="print">
            <a:extLst>
              <a:ext uri="{28A0092B-C50C-407E-A947-70E740481C1C}">
                <a14:useLocalDpi xmlns:a14="http://schemas.microsoft.com/office/drawing/2010/main" val="0"/>
              </a:ext>
            </a:extLst>
          </a:blip>
          <a:srcRect l="29913" t="26394" r="27765" b="6244"/>
          <a:stretch/>
        </p:blipFill>
        <p:spPr bwMode="auto">
          <a:xfrm>
            <a:off x="926592" y="185166"/>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2264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5" name="Picture 4">
            <a:extLst>
              <a:ext uri="{FF2B5EF4-FFF2-40B4-BE49-F238E27FC236}">
                <a16:creationId xmlns:a16="http://schemas.microsoft.com/office/drawing/2014/main" id="{A57699B0-3C82-49A0-99EB-C31CA0F722A3}"/>
              </a:ext>
            </a:extLst>
          </p:cNvPr>
          <p:cNvPicPr/>
          <p:nvPr/>
        </p:nvPicPr>
        <p:blipFill rotWithShape="1">
          <a:blip r:embed="rId3" cstate="print">
            <a:extLst>
              <a:ext uri="{28A0092B-C50C-407E-A947-70E740481C1C}">
                <a14:useLocalDpi xmlns:a14="http://schemas.microsoft.com/office/drawing/2010/main" val="0"/>
              </a:ext>
            </a:extLst>
          </a:blip>
          <a:srcRect l="30135" t="26000" r="27985" b="7424"/>
          <a:stretch/>
        </p:blipFill>
        <p:spPr bwMode="auto">
          <a:xfrm>
            <a:off x="926592" y="175895"/>
            <a:ext cx="7290816" cy="4773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423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3"/>
        <p:cNvGrpSpPr/>
        <p:nvPr/>
      </p:nvGrpSpPr>
      <p:grpSpPr>
        <a:xfrm>
          <a:off x="0" y="0"/>
          <a:ext cx="0" cy="0"/>
          <a:chOff x="0" y="0"/>
          <a:chExt cx="0" cy="0"/>
        </a:xfrm>
      </p:grpSpPr>
      <p:sp>
        <p:nvSpPr>
          <p:cNvPr id="2354" name="Google Shape;2354;p41"/>
          <p:cNvSpPr/>
          <p:nvPr/>
        </p:nvSpPr>
        <p:spPr>
          <a:xfrm>
            <a:off x="4677736" y="1741880"/>
            <a:ext cx="907425" cy="88407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5" name="Google Shape;2355;p41"/>
          <p:cNvSpPr/>
          <p:nvPr/>
        </p:nvSpPr>
        <p:spPr>
          <a:xfrm rot="3248316">
            <a:off x="4677765" y="3120047"/>
            <a:ext cx="907384" cy="88403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6" name="Google Shape;2356;p41"/>
          <p:cNvSpPr/>
          <p:nvPr/>
        </p:nvSpPr>
        <p:spPr>
          <a:xfrm rot="-1461800">
            <a:off x="866444" y="3083219"/>
            <a:ext cx="907377" cy="88402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7" name="Google Shape;2357;p41"/>
          <p:cNvSpPr/>
          <p:nvPr/>
        </p:nvSpPr>
        <p:spPr>
          <a:xfrm rot="10497423">
            <a:off x="774762" y="1722066"/>
            <a:ext cx="907399" cy="88404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62" name="Google Shape;2362;p41"/>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dk2"/>
                </a:solidFill>
              </a:rPr>
              <a:t>CONTENTS</a:t>
            </a:r>
            <a:endParaRPr>
              <a:solidFill>
                <a:schemeClr val="dk2"/>
              </a:solidFill>
            </a:endParaRPr>
          </a:p>
        </p:txBody>
      </p:sp>
      <p:sp>
        <p:nvSpPr>
          <p:cNvPr id="2363" name="Google Shape;2363;p41"/>
          <p:cNvSpPr txBox="1">
            <a:spLocks noGrp="1"/>
          </p:cNvSpPr>
          <p:nvPr>
            <p:ph type="subTitle" idx="5"/>
          </p:nvPr>
        </p:nvSpPr>
        <p:spPr>
          <a:xfrm>
            <a:off x="1848998" y="1927852"/>
            <a:ext cx="2971069" cy="630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t>Problem Defin</a:t>
            </a:r>
            <a:r>
              <a:rPr lang="en-IN" dirty="0" err="1"/>
              <a:t>ition</a:t>
            </a:r>
            <a:endParaRPr dirty="0"/>
          </a:p>
        </p:txBody>
      </p:sp>
      <p:sp>
        <p:nvSpPr>
          <p:cNvPr id="2364" name="Google Shape;2364;p41"/>
          <p:cNvSpPr txBox="1">
            <a:spLocks noGrp="1"/>
          </p:cNvSpPr>
          <p:nvPr>
            <p:ph type="subTitle" idx="6"/>
          </p:nvPr>
        </p:nvSpPr>
        <p:spPr>
          <a:xfrm>
            <a:off x="5668523" y="1974606"/>
            <a:ext cx="2965894"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Design Technique Used</a:t>
            </a:r>
            <a:endParaRPr dirty="0"/>
          </a:p>
        </p:txBody>
      </p:sp>
      <p:sp>
        <p:nvSpPr>
          <p:cNvPr id="2365" name="Google Shape;2365;p41"/>
          <p:cNvSpPr txBox="1">
            <a:spLocks noGrp="1"/>
          </p:cNvSpPr>
          <p:nvPr>
            <p:ph type="subTitle" idx="7"/>
          </p:nvPr>
        </p:nvSpPr>
        <p:spPr>
          <a:xfrm>
            <a:off x="1848998" y="3279375"/>
            <a:ext cx="3667233"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Problem Explanation</a:t>
            </a:r>
            <a:endParaRPr dirty="0"/>
          </a:p>
        </p:txBody>
      </p:sp>
      <p:sp>
        <p:nvSpPr>
          <p:cNvPr id="2366" name="Google Shape;2366;p41"/>
          <p:cNvSpPr txBox="1">
            <a:spLocks noGrp="1"/>
          </p:cNvSpPr>
          <p:nvPr>
            <p:ph type="subTitle" idx="8"/>
          </p:nvPr>
        </p:nvSpPr>
        <p:spPr>
          <a:xfrm>
            <a:off x="5769893" y="3169576"/>
            <a:ext cx="2244085" cy="740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300" dirty="0"/>
              <a:t>Algorithm</a:t>
            </a:r>
            <a:r>
              <a:rPr lang="en-GB" dirty="0"/>
              <a:t> </a:t>
            </a:r>
            <a:endParaRPr dirty="0"/>
          </a:p>
        </p:txBody>
      </p:sp>
      <p:sp>
        <p:nvSpPr>
          <p:cNvPr id="2367" name="Google Shape;2367;p41"/>
          <p:cNvSpPr txBox="1">
            <a:spLocks noGrp="1"/>
          </p:cNvSpPr>
          <p:nvPr>
            <p:ph type="title" idx="9"/>
          </p:nvPr>
        </p:nvSpPr>
        <p:spPr>
          <a:xfrm>
            <a:off x="4761098" y="1813567"/>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368" name="Google Shape;2368;p41"/>
          <p:cNvSpPr txBox="1">
            <a:spLocks noGrp="1"/>
          </p:cNvSpPr>
          <p:nvPr>
            <p:ph type="title" idx="13"/>
          </p:nvPr>
        </p:nvSpPr>
        <p:spPr>
          <a:xfrm>
            <a:off x="4761107" y="3191715"/>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69" name="Google Shape;2369;p41"/>
          <p:cNvSpPr txBox="1">
            <a:spLocks noGrp="1"/>
          </p:cNvSpPr>
          <p:nvPr>
            <p:ph type="title" idx="14"/>
          </p:nvPr>
        </p:nvSpPr>
        <p:spPr>
          <a:xfrm>
            <a:off x="949783" y="3154883"/>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70" name="Google Shape;2370;p41"/>
          <p:cNvSpPr txBox="1">
            <a:spLocks noGrp="1"/>
          </p:cNvSpPr>
          <p:nvPr>
            <p:ph type="title" idx="15"/>
          </p:nvPr>
        </p:nvSpPr>
        <p:spPr>
          <a:xfrm>
            <a:off x="822007" y="1793740"/>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4" name="Picture 3">
            <a:extLst>
              <a:ext uri="{FF2B5EF4-FFF2-40B4-BE49-F238E27FC236}">
                <a16:creationId xmlns:a16="http://schemas.microsoft.com/office/drawing/2014/main" id="{E3030149-AF19-48BC-92CC-4BBDF05C8375}"/>
              </a:ext>
            </a:extLst>
          </p:cNvPr>
          <p:cNvPicPr/>
          <p:nvPr/>
        </p:nvPicPr>
        <p:blipFill rotWithShape="1">
          <a:blip r:embed="rId3" cstate="print">
            <a:extLst>
              <a:ext uri="{28A0092B-C50C-407E-A947-70E740481C1C}">
                <a14:useLocalDpi xmlns:a14="http://schemas.microsoft.com/office/drawing/2010/main" val="0"/>
              </a:ext>
            </a:extLst>
          </a:blip>
          <a:srcRect l="29913" t="25999" r="27765" b="5850"/>
          <a:stretch/>
        </p:blipFill>
        <p:spPr bwMode="auto">
          <a:xfrm>
            <a:off x="926592" y="175895"/>
            <a:ext cx="7290816" cy="47917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9561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6" name="Picture 5">
            <a:extLst>
              <a:ext uri="{FF2B5EF4-FFF2-40B4-BE49-F238E27FC236}">
                <a16:creationId xmlns:a16="http://schemas.microsoft.com/office/drawing/2014/main" id="{D370832A-3A1E-4B41-9E93-59A1B8EB61CF}"/>
              </a:ext>
            </a:extLst>
          </p:cNvPr>
          <p:cNvPicPr/>
          <p:nvPr/>
        </p:nvPicPr>
        <p:blipFill rotWithShape="1">
          <a:blip r:embed="rId3" cstate="print">
            <a:extLst>
              <a:ext uri="{28A0092B-C50C-407E-A947-70E740481C1C}">
                <a14:useLocalDpi xmlns:a14="http://schemas.microsoft.com/office/drawing/2010/main" val="0"/>
              </a:ext>
            </a:extLst>
          </a:blip>
          <a:srcRect l="29913" t="25606" r="27765" b="5850"/>
          <a:stretch/>
        </p:blipFill>
        <p:spPr bwMode="auto">
          <a:xfrm>
            <a:off x="926592" y="188595"/>
            <a:ext cx="7290816" cy="47604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117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5" name="Picture 4">
            <a:extLst>
              <a:ext uri="{FF2B5EF4-FFF2-40B4-BE49-F238E27FC236}">
                <a16:creationId xmlns:a16="http://schemas.microsoft.com/office/drawing/2014/main" id="{839C15A6-B1CF-45CF-B87A-8C1E41231815}"/>
              </a:ext>
            </a:extLst>
          </p:cNvPr>
          <p:cNvPicPr/>
          <p:nvPr/>
        </p:nvPicPr>
        <p:blipFill rotWithShape="1">
          <a:blip r:embed="rId3" cstate="print">
            <a:extLst>
              <a:ext uri="{28A0092B-C50C-407E-A947-70E740481C1C}">
                <a14:useLocalDpi xmlns:a14="http://schemas.microsoft.com/office/drawing/2010/main" val="0"/>
              </a:ext>
            </a:extLst>
          </a:blip>
          <a:srcRect l="29913" t="25606" r="27765" b="5850"/>
          <a:stretch/>
        </p:blipFill>
        <p:spPr bwMode="auto">
          <a:xfrm>
            <a:off x="926592" y="188595"/>
            <a:ext cx="7290816" cy="47604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126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7" name="Picture 6">
            <a:extLst>
              <a:ext uri="{FF2B5EF4-FFF2-40B4-BE49-F238E27FC236}">
                <a16:creationId xmlns:a16="http://schemas.microsoft.com/office/drawing/2014/main" id="{5B48BAA8-89E0-49CB-890E-3C6B756D1C12}"/>
              </a:ext>
            </a:extLst>
          </p:cNvPr>
          <p:cNvPicPr/>
          <p:nvPr/>
        </p:nvPicPr>
        <p:blipFill rotWithShape="1">
          <a:blip r:embed="rId3" cstate="print">
            <a:extLst>
              <a:ext uri="{28A0092B-C50C-407E-A947-70E740481C1C}">
                <a14:useLocalDpi xmlns:a14="http://schemas.microsoft.com/office/drawing/2010/main" val="0"/>
              </a:ext>
            </a:extLst>
          </a:blip>
          <a:srcRect l="30136" t="25605" r="28428" b="6244"/>
          <a:stretch/>
        </p:blipFill>
        <p:spPr bwMode="auto">
          <a:xfrm>
            <a:off x="926592" y="175894"/>
            <a:ext cx="7290816" cy="47731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900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5" name="Picture 4">
            <a:extLst>
              <a:ext uri="{FF2B5EF4-FFF2-40B4-BE49-F238E27FC236}">
                <a16:creationId xmlns:a16="http://schemas.microsoft.com/office/drawing/2014/main" id="{7883EB90-EC8B-4E47-942A-7ECE36D5FEE7}"/>
              </a:ext>
            </a:extLst>
          </p:cNvPr>
          <p:cNvPicPr/>
          <p:nvPr/>
        </p:nvPicPr>
        <p:blipFill rotWithShape="1">
          <a:blip r:embed="rId3">
            <a:extLst>
              <a:ext uri="{28A0092B-C50C-407E-A947-70E740481C1C}">
                <a14:useLocalDpi xmlns:a14="http://schemas.microsoft.com/office/drawing/2010/main" val="0"/>
              </a:ext>
            </a:extLst>
          </a:blip>
          <a:srcRect l="30135" t="25606" r="27985" b="5850"/>
          <a:stretch/>
        </p:blipFill>
        <p:spPr bwMode="auto">
          <a:xfrm>
            <a:off x="2109216" y="109727"/>
            <a:ext cx="4572000" cy="3596641"/>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3AF76C16-4ED1-4334-9C6B-63B5EC930EE6}"/>
              </a:ext>
            </a:extLst>
          </p:cNvPr>
          <p:cNvSpPr/>
          <p:nvPr/>
        </p:nvSpPr>
        <p:spPr>
          <a:xfrm>
            <a:off x="2286000" y="3820061"/>
            <a:ext cx="4572000" cy="1323439"/>
          </a:xfrm>
          <a:prstGeom prst="rect">
            <a:avLst/>
          </a:prstGeom>
        </p:spPr>
        <p:txBody>
          <a:bodyPr>
            <a:spAutoFit/>
          </a:bodyPr>
          <a:lstStyle/>
          <a:p>
            <a:pPr algn="ctr"/>
            <a:r>
              <a:rPr lang="en" sz="4000" dirty="0">
                <a:solidFill>
                  <a:schemeClr val="accent6">
                    <a:lumMod val="50000"/>
                  </a:schemeClr>
                </a:solidFill>
                <a:latin typeface="Rammetto One" panose="020B0604020202020204" charset="0"/>
              </a:rPr>
              <a:t>WHOA</a:t>
            </a:r>
            <a:r>
              <a:rPr lang="en-IN" sz="4000" dirty="0">
                <a:solidFill>
                  <a:schemeClr val="accent6">
                    <a:lumMod val="50000"/>
                  </a:schemeClr>
                </a:solidFill>
                <a:latin typeface="Rammetto One" panose="020B0604020202020204" charset="0"/>
              </a:rPr>
              <a:t>AA</a:t>
            </a:r>
            <a:r>
              <a:rPr lang="en" sz="4000" dirty="0">
                <a:solidFill>
                  <a:schemeClr val="accent6">
                    <a:lumMod val="50000"/>
                  </a:schemeClr>
                </a:solidFill>
                <a:latin typeface="Rammetto One" panose="020B0604020202020204" charset="0"/>
              </a:rPr>
              <a:t>!</a:t>
            </a:r>
            <a:br>
              <a:rPr lang="en" sz="4000" dirty="0">
                <a:solidFill>
                  <a:schemeClr val="accent6">
                    <a:lumMod val="50000"/>
                  </a:schemeClr>
                </a:solidFill>
                <a:latin typeface="Rammetto One" panose="020B0604020202020204" charset="0"/>
              </a:rPr>
            </a:br>
            <a:r>
              <a:rPr lang="en-IN" sz="4000" dirty="0">
                <a:solidFill>
                  <a:schemeClr val="accent6">
                    <a:lumMod val="50000"/>
                  </a:schemeClr>
                </a:solidFill>
                <a:latin typeface="Rammetto One" panose="020B0604020202020204" charset="0"/>
              </a:rPr>
              <a:t>I REACHED</a:t>
            </a:r>
          </a:p>
        </p:txBody>
      </p:sp>
    </p:spTree>
    <p:extLst>
      <p:ext uri="{BB962C8B-B14F-4D97-AF65-F5344CB8AC3E}">
        <p14:creationId xmlns:p14="http://schemas.microsoft.com/office/powerpoint/2010/main" val="252371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3" name="Picture 2">
            <a:extLst>
              <a:ext uri="{FF2B5EF4-FFF2-40B4-BE49-F238E27FC236}">
                <a16:creationId xmlns:a16="http://schemas.microsoft.com/office/drawing/2014/main" id="{81CE9684-882F-45C2-AF90-C5AA88678B74}"/>
              </a:ext>
            </a:extLst>
          </p:cNvPr>
          <p:cNvPicPr/>
          <p:nvPr/>
        </p:nvPicPr>
        <p:blipFill rotWithShape="1">
          <a:blip r:embed="rId3">
            <a:extLst>
              <a:ext uri="{28A0092B-C50C-407E-A947-70E740481C1C}">
                <a14:useLocalDpi xmlns:a14="http://schemas.microsoft.com/office/drawing/2010/main" val="0"/>
              </a:ext>
            </a:extLst>
          </a:blip>
          <a:srcRect l="20385" t="17990" r="40926" b="9515"/>
          <a:stretch/>
        </p:blipFill>
        <p:spPr bwMode="auto">
          <a:xfrm>
            <a:off x="689611" y="980377"/>
            <a:ext cx="3760470" cy="3963035"/>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C4A26ED3-AD80-4A5F-A787-2D204F544888}"/>
              </a:ext>
            </a:extLst>
          </p:cNvPr>
          <p:cNvPicPr/>
          <p:nvPr/>
        </p:nvPicPr>
        <p:blipFill rotWithShape="1">
          <a:blip r:embed="rId4">
            <a:extLst>
              <a:ext uri="{28A0092B-C50C-407E-A947-70E740481C1C}">
                <a14:useLocalDpi xmlns:a14="http://schemas.microsoft.com/office/drawing/2010/main" val="0"/>
              </a:ext>
            </a:extLst>
          </a:blip>
          <a:srcRect l="20119" t="24425" r="49456" b="7819"/>
          <a:stretch/>
        </p:blipFill>
        <p:spPr bwMode="auto">
          <a:xfrm>
            <a:off x="4693921" y="980378"/>
            <a:ext cx="3760470" cy="3963034"/>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EA5A9FD7-D05E-491F-A48A-56C0F8974C5B}"/>
              </a:ext>
            </a:extLst>
          </p:cNvPr>
          <p:cNvSpPr/>
          <p:nvPr/>
        </p:nvSpPr>
        <p:spPr>
          <a:xfrm>
            <a:off x="960121" y="200088"/>
            <a:ext cx="7467600" cy="584775"/>
          </a:xfrm>
          <a:prstGeom prst="rect">
            <a:avLst/>
          </a:prstGeom>
        </p:spPr>
        <p:txBody>
          <a:bodyPr wrap="square">
            <a:spAutoFit/>
          </a:bodyPr>
          <a:lstStyle/>
          <a:p>
            <a:pPr algn="ctr"/>
            <a:r>
              <a:rPr lang="en-GB" sz="3200" dirty="0">
                <a:solidFill>
                  <a:schemeClr val="accent2">
                    <a:lumMod val="75000"/>
                  </a:schemeClr>
                </a:solidFill>
                <a:latin typeface="Rammetto One" panose="020B0604020202020204" charset="0"/>
              </a:rPr>
              <a:t>CODE AND IMPLEMENTATION</a:t>
            </a:r>
            <a:endParaRPr lang="en-IN" sz="3200" dirty="0">
              <a:solidFill>
                <a:schemeClr val="accent2">
                  <a:lumMod val="75000"/>
                </a:schemeClr>
              </a:solidFill>
              <a:latin typeface="Rammetto One" panose="020B0604020202020204" charset="0"/>
            </a:endParaRPr>
          </a:p>
        </p:txBody>
      </p:sp>
    </p:spTree>
    <p:extLst>
      <p:ext uri="{BB962C8B-B14F-4D97-AF65-F5344CB8AC3E}">
        <p14:creationId xmlns:p14="http://schemas.microsoft.com/office/powerpoint/2010/main" val="402624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7" name="Google Shape;3247;p57"/>
          <p:cNvSpPr/>
          <p:nvPr/>
        </p:nvSpPr>
        <p:spPr>
          <a:xfrm rot="10497423">
            <a:off x="1352066" y="2350550"/>
            <a:ext cx="907399" cy="88404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48" name="Google Shape;3248;p57"/>
          <p:cNvSpPr/>
          <p:nvPr/>
        </p:nvSpPr>
        <p:spPr>
          <a:xfrm rot="-5400000">
            <a:off x="3941908" y="2324054"/>
            <a:ext cx="907425" cy="88407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49" name="Google Shape;3249;p57"/>
          <p:cNvSpPr/>
          <p:nvPr/>
        </p:nvSpPr>
        <p:spPr>
          <a:xfrm rot="-4063251">
            <a:off x="6723812" y="2312631"/>
            <a:ext cx="907378" cy="88402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50" name="Google Shape;3250;p57"/>
          <p:cNvSpPr txBox="1">
            <a:spLocks noGrp="1"/>
          </p:cNvSpPr>
          <p:nvPr>
            <p:ph type="title"/>
          </p:nvPr>
        </p:nvSpPr>
        <p:spPr>
          <a:xfrm>
            <a:off x="622464" y="266776"/>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OUTPUT</a:t>
            </a:r>
            <a:r>
              <a:rPr lang="en-IN" dirty="0"/>
              <a:t> </a:t>
            </a:r>
            <a:endParaRPr dirty="0">
              <a:solidFill>
                <a:schemeClr val="dk2"/>
              </a:solidFill>
            </a:endParaRPr>
          </a:p>
        </p:txBody>
      </p:sp>
      <p:sp>
        <p:nvSpPr>
          <p:cNvPr id="3258" name="Google Shape;3258;p57"/>
          <p:cNvSpPr txBox="1">
            <a:spLocks noGrp="1"/>
          </p:cNvSpPr>
          <p:nvPr>
            <p:ph type="subTitle" idx="4294967295"/>
          </p:nvPr>
        </p:nvSpPr>
        <p:spPr>
          <a:xfrm>
            <a:off x="923315" y="783699"/>
            <a:ext cx="1764900" cy="53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2500" dirty="0">
                <a:solidFill>
                  <a:schemeClr val="dk1"/>
                </a:solidFill>
                <a:latin typeface="Barlow Semi Condensed Black"/>
                <a:ea typeface="Barlow Semi Condensed Black"/>
                <a:cs typeface="Barlow Semi Condensed Black"/>
                <a:sym typeface="Barlow Semi Condensed Black"/>
              </a:rPr>
              <a:t>5X5</a:t>
            </a:r>
            <a:endParaRPr sz="2500" dirty="0">
              <a:solidFill>
                <a:schemeClr val="dk1"/>
              </a:solidFill>
              <a:latin typeface="Barlow Semi Condensed Black"/>
              <a:ea typeface="Barlow Semi Condensed Black"/>
              <a:cs typeface="Barlow Semi Condensed Black"/>
              <a:sym typeface="Barlow Semi Condensed Black"/>
            </a:endParaRPr>
          </a:p>
        </p:txBody>
      </p:sp>
      <p:sp>
        <p:nvSpPr>
          <p:cNvPr id="3259" name="Google Shape;3259;p57"/>
          <p:cNvSpPr txBox="1">
            <a:spLocks noGrp="1"/>
          </p:cNvSpPr>
          <p:nvPr>
            <p:ph type="subTitle" idx="4294967295"/>
          </p:nvPr>
        </p:nvSpPr>
        <p:spPr>
          <a:xfrm>
            <a:off x="3513170" y="783699"/>
            <a:ext cx="1764900" cy="53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500" dirty="0">
                <a:solidFill>
                  <a:schemeClr val="dk1"/>
                </a:solidFill>
                <a:latin typeface="Barlow Semi Condensed Black"/>
                <a:ea typeface="Barlow Semi Condensed Black"/>
                <a:cs typeface="Barlow Semi Condensed Black"/>
                <a:sym typeface="Barlow Semi Condensed Black"/>
              </a:rPr>
              <a:t>4</a:t>
            </a:r>
            <a:r>
              <a:rPr lang="en-IN" sz="2500" dirty="0">
                <a:solidFill>
                  <a:schemeClr val="dk1"/>
                </a:solidFill>
                <a:latin typeface="Barlow Semi Condensed Black"/>
                <a:ea typeface="Barlow Semi Condensed Black"/>
                <a:cs typeface="Barlow Semi Condensed Black"/>
                <a:sym typeface="Barlow Semi Condensed Black"/>
              </a:rPr>
              <a:t>X4</a:t>
            </a:r>
            <a:endParaRPr sz="2500" dirty="0">
              <a:solidFill>
                <a:schemeClr val="dk1"/>
              </a:solidFill>
              <a:latin typeface="Barlow Semi Condensed Black"/>
              <a:ea typeface="Barlow Semi Condensed Black"/>
              <a:cs typeface="Barlow Semi Condensed Black"/>
              <a:sym typeface="Barlow Semi Condensed Black"/>
            </a:endParaRPr>
          </a:p>
        </p:txBody>
      </p:sp>
      <p:sp>
        <p:nvSpPr>
          <p:cNvPr id="3260" name="Google Shape;3260;p57"/>
          <p:cNvSpPr txBox="1">
            <a:spLocks noGrp="1"/>
          </p:cNvSpPr>
          <p:nvPr>
            <p:ph type="subTitle" idx="4294967295"/>
          </p:nvPr>
        </p:nvSpPr>
        <p:spPr>
          <a:xfrm>
            <a:off x="6455785" y="747430"/>
            <a:ext cx="1764900" cy="53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500" dirty="0">
                <a:solidFill>
                  <a:schemeClr val="dk1"/>
                </a:solidFill>
                <a:latin typeface="Barlow Semi Condensed Black"/>
                <a:ea typeface="Barlow Semi Condensed Black"/>
                <a:cs typeface="Barlow Semi Condensed Black"/>
                <a:sym typeface="Barlow Semi Condensed Black"/>
              </a:rPr>
              <a:t>3</a:t>
            </a:r>
            <a:r>
              <a:rPr lang="en-IN" sz="2500" dirty="0">
                <a:solidFill>
                  <a:schemeClr val="dk1"/>
                </a:solidFill>
                <a:latin typeface="Barlow Semi Condensed Black"/>
                <a:ea typeface="Barlow Semi Condensed Black"/>
                <a:cs typeface="Barlow Semi Condensed Black"/>
                <a:sym typeface="Barlow Semi Condensed Black"/>
              </a:rPr>
              <a:t>X3</a:t>
            </a:r>
            <a:endParaRPr sz="2500" dirty="0">
              <a:solidFill>
                <a:schemeClr val="dk1"/>
              </a:solidFill>
              <a:latin typeface="Barlow Semi Condensed Black"/>
              <a:ea typeface="Barlow Semi Condensed Black"/>
              <a:cs typeface="Barlow Semi Condensed Black"/>
              <a:sym typeface="Barlow Semi Condensed Black"/>
            </a:endParaRPr>
          </a:p>
        </p:txBody>
      </p:sp>
      <p:pic>
        <p:nvPicPr>
          <p:cNvPr id="80" name="Picture 79">
            <a:extLst>
              <a:ext uri="{FF2B5EF4-FFF2-40B4-BE49-F238E27FC236}">
                <a16:creationId xmlns:a16="http://schemas.microsoft.com/office/drawing/2014/main" id="{C9D53277-B7F7-433D-B63E-35DCEEB0F459}"/>
              </a:ext>
            </a:extLst>
          </p:cNvPr>
          <p:cNvPicPr/>
          <p:nvPr/>
        </p:nvPicPr>
        <p:blipFill rotWithShape="1">
          <a:blip r:embed="rId3">
            <a:extLst>
              <a:ext uri="{28A0092B-C50C-407E-A947-70E740481C1C}">
                <a14:useLocalDpi xmlns:a14="http://schemas.microsoft.com/office/drawing/2010/main" val="0"/>
              </a:ext>
            </a:extLst>
          </a:blip>
          <a:srcRect l="19959" t="36240" r="57650" b="22382"/>
          <a:stretch/>
        </p:blipFill>
        <p:spPr bwMode="auto">
          <a:xfrm>
            <a:off x="261662" y="1404902"/>
            <a:ext cx="2728372" cy="2688433"/>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58698575-6809-4D14-918F-4C5676394BE3}"/>
              </a:ext>
            </a:extLst>
          </p:cNvPr>
          <p:cNvPicPr>
            <a:picLocks noChangeAspect="1"/>
          </p:cNvPicPr>
          <p:nvPr/>
        </p:nvPicPr>
        <p:blipFill rotWithShape="1">
          <a:blip r:embed="rId4"/>
          <a:srcRect l="20133" t="53855" r="60504" b="13008"/>
          <a:stretch/>
        </p:blipFill>
        <p:spPr>
          <a:xfrm>
            <a:off x="3169897" y="1404902"/>
            <a:ext cx="2804205" cy="2699486"/>
          </a:xfrm>
          <a:prstGeom prst="rect">
            <a:avLst/>
          </a:prstGeom>
        </p:spPr>
      </p:pic>
      <p:pic>
        <p:nvPicPr>
          <p:cNvPr id="86" name="Picture 85">
            <a:extLst>
              <a:ext uri="{FF2B5EF4-FFF2-40B4-BE49-F238E27FC236}">
                <a16:creationId xmlns:a16="http://schemas.microsoft.com/office/drawing/2014/main" id="{15B8535D-CBE0-40E1-95DA-89754E93E2FF}"/>
              </a:ext>
            </a:extLst>
          </p:cNvPr>
          <p:cNvPicPr/>
          <p:nvPr/>
        </p:nvPicPr>
        <p:blipFill rotWithShape="1">
          <a:blip r:embed="rId5">
            <a:extLst>
              <a:ext uri="{28A0092B-C50C-407E-A947-70E740481C1C}">
                <a14:useLocalDpi xmlns:a14="http://schemas.microsoft.com/office/drawing/2010/main" val="0"/>
              </a:ext>
            </a:extLst>
          </a:blip>
          <a:srcRect l="20026" t="29545" r="59233" b="41381"/>
          <a:stretch/>
        </p:blipFill>
        <p:spPr bwMode="auto">
          <a:xfrm>
            <a:off x="6142370" y="1404902"/>
            <a:ext cx="2804205" cy="2699486"/>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88" name="Google Shape;2988;p49"/>
          <p:cNvSpPr txBox="1">
            <a:spLocks noGrp="1"/>
          </p:cNvSpPr>
          <p:nvPr>
            <p:ph type="title"/>
          </p:nvPr>
        </p:nvSpPr>
        <p:spPr>
          <a:xfrm>
            <a:off x="288324" y="254583"/>
            <a:ext cx="8624028" cy="9279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TIME COMPLEXITY </a:t>
            </a:r>
            <a:r>
              <a:rPr lang="en-IN" sz="2800" dirty="0">
                <a:solidFill>
                  <a:schemeClr val="dk2"/>
                </a:solidFill>
              </a:rPr>
              <a:t>AND CONCLUSION</a:t>
            </a:r>
            <a:endParaRPr sz="2800" dirty="0">
              <a:solidFill>
                <a:schemeClr val="dk2"/>
              </a:solidFill>
            </a:endParaRPr>
          </a:p>
        </p:txBody>
      </p:sp>
      <p:sp>
        <p:nvSpPr>
          <p:cNvPr id="17" name="Subtitle 16">
            <a:extLst>
              <a:ext uri="{FF2B5EF4-FFF2-40B4-BE49-F238E27FC236}">
                <a16:creationId xmlns:a16="http://schemas.microsoft.com/office/drawing/2014/main" id="{0AFE2AE1-3A08-4E3C-89DC-382818925F67}"/>
              </a:ext>
            </a:extLst>
          </p:cNvPr>
          <p:cNvSpPr>
            <a:spLocks noGrp="1"/>
          </p:cNvSpPr>
          <p:nvPr>
            <p:ph type="subTitle" idx="5"/>
          </p:nvPr>
        </p:nvSpPr>
        <p:spPr>
          <a:xfrm>
            <a:off x="1609344" y="1011098"/>
            <a:ext cx="5535168" cy="927965"/>
          </a:xfrm>
        </p:spPr>
        <p:txBody>
          <a:bodyPr/>
          <a:lstStyle/>
          <a:p>
            <a:pPr algn="ctr"/>
            <a:r>
              <a:rPr lang="en-US" sz="2000" dirty="0">
                <a:latin typeface="Times New Roman" panose="02020603050405020304" pitchFamily="18" charset="0"/>
                <a:cs typeface="Times New Roman" panose="02020603050405020304" pitchFamily="18" charset="0"/>
              </a:rPr>
              <a:t>Space Complexity :  O(2^n)</a:t>
            </a:r>
            <a:endParaRPr lang="en-IN" sz="2000" b="1"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Time Complexity :  O(2^n)</a:t>
            </a:r>
            <a:endParaRPr lang="en-IN" sz="2000" b="1"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CF87EA89-41A3-4E7A-961A-7DBB21BD8705}"/>
              </a:ext>
            </a:extLst>
          </p:cNvPr>
          <p:cNvPicPr>
            <a:picLocks noChangeAspect="1"/>
          </p:cNvPicPr>
          <p:nvPr/>
        </p:nvPicPr>
        <p:blipFill rotWithShape="1">
          <a:blip r:embed="rId3"/>
          <a:srcRect t="50989" b="3808"/>
          <a:stretch/>
        </p:blipFill>
        <p:spPr>
          <a:xfrm>
            <a:off x="4668941" y="1796687"/>
            <a:ext cx="4097472" cy="3265509"/>
          </a:xfrm>
          <a:prstGeom prst="rect">
            <a:avLst/>
          </a:prstGeom>
        </p:spPr>
      </p:pic>
      <p:pic>
        <p:nvPicPr>
          <p:cNvPr id="10" name="Picture 9">
            <a:extLst>
              <a:ext uri="{FF2B5EF4-FFF2-40B4-BE49-F238E27FC236}">
                <a16:creationId xmlns:a16="http://schemas.microsoft.com/office/drawing/2014/main" id="{1C7CCED2-1702-449F-B21F-8C3941324490}"/>
              </a:ext>
            </a:extLst>
          </p:cNvPr>
          <p:cNvPicPr>
            <a:picLocks noChangeAspect="1"/>
          </p:cNvPicPr>
          <p:nvPr/>
        </p:nvPicPr>
        <p:blipFill rotWithShape="1">
          <a:blip r:embed="rId3"/>
          <a:srcRect t="5484" b="42257"/>
          <a:stretch/>
        </p:blipFill>
        <p:spPr>
          <a:xfrm>
            <a:off x="377589" y="1796687"/>
            <a:ext cx="4097472" cy="32655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2"/>
        <p:cNvGrpSpPr/>
        <p:nvPr/>
      </p:nvGrpSpPr>
      <p:grpSpPr>
        <a:xfrm>
          <a:off x="0" y="0"/>
          <a:ext cx="0" cy="0"/>
          <a:chOff x="0" y="0"/>
          <a:chExt cx="0" cy="0"/>
        </a:xfrm>
      </p:grpSpPr>
      <p:sp>
        <p:nvSpPr>
          <p:cNvPr id="3247" name="Google Shape;3247;p57"/>
          <p:cNvSpPr/>
          <p:nvPr/>
        </p:nvSpPr>
        <p:spPr>
          <a:xfrm rot="10497423">
            <a:off x="1352066" y="2350550"/>
            <a:ext cx="907399" cy="88404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48" name="Google Shape;3248;p57"/>
          <p:cNvSpPr/>
          <p:nvPr/>
        </p:nvSpPr>
        <p:spPr>
          <a:xfrm rot="-5400000">
            <a:off x="3941908" y="2324054"/>
            <a:ext cx="907425" cy="88407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49" name="Google Shape;3249;p57"/>
          <p:cNvSpPr/>
          <p:nvPr/>
        </p:nvSpPr>
        <p:spPr>
          <a:xfrm rot="-4063251">
            <a:off x="6723812" y="2312631"/>
            <a:ext cx="907378" cy="88402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rgbClr val="EFD6C7"/>
          </a:solidFill>
          <a:ln>
            <a:noFill/>
          </a:ln>
        </p:spPr>
      </p:sp>
      <p:sp>
        <p:nvSpPr>
          <p:cNvPr id="3250" name="Google Shape;3250;p57"/>
          <p:cNvSpPr txBox="1">
            <a:spLocks noGrp="1"/>
          </p:cNvSpPr>
          <p:nvPr>
            <p:ph type="title"/>
          </p:nvPr>
        </p:nvSpPr>
        <p:spPr>
          <a:xfrm>
            <a:off x="543620" y="386957"/>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CONCLUSION</a:t>
            </a:r>
            <a:endParaRPr dirty="0">
              <a:solidFill>
                <a:schemeClr val="dk2"/>
              </a:solidFill>
            </a:endParaRPr>
          </a:p>
        </p:txBody>
      </p:sp>
      <p:sp>
        <p:nvSpPr>
          <p:cNvPr id="12" name="Subtitle 16">
            <a:extLst>
              <a:ext uri="{FF2B5EF4-FFF2-40B4-BE49-F238E27FC236}">
                <a16:creationId xmlns:a16="http://schemas.microsoft.com/office/drawing/2014/main" id="{8BC6783C-3300-4573-B654-912CF4F57573}"/>
              </a:ext>
            </a:extLst>
          </p:cNvPr>
          <p:cNvSpPr txBox="1">
            <a:spLocks/>
          </p:cNvSpPr>
          <p:nvPr/>
        </p:nvSpPr>
        <p:spPr>
          <a:xfrm>
            <a:off x="-251446" y="1208464"/>
            <a:ext cx="9294131" cy="33164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2"/>
              </a:buClr>
              <a:buSzPts val="1400"/>
              <a:buFont typeface="Barlow Semi Condensed"/>
              <a:buNone/>
              <a:defRPr sz="1400" b="0" i="0" u="none" strike="noStrike" cap="none">
                <a:solidFill>
                  <a:schemeClr val="dk1"/>
                </a:solidFill>
                <a:latin typeface="Barlow Semi Condensed"/>
                <a:ea typeface="Barlow Semi Condensed"/>
                <a:cs typeface="Barlow Semi Condensed"/>
                <a:sym typeface="Barlow Semi Condensed"/>
              </a:defRPr>
            </a:lvl1pPr>
            <a:lvl2pPr marL="914400" marR="0" lvl="1"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0"/>
              </a:spcBef>
              <a:spcAft>
                <a:spcPts val="0"/>
              </a:spcAft>
              <a:buClr>
                <a:schemeClr val="dk2"/>
              </a:buClr>
              <a:buSzPts val="1400"/>
              <a:buFont typeface="Barlow Semi Condensed"/>
              <a:buNone/>
              <a:defRPr sz="1400" b="0" i="0" u="none" strike="noStrike" cap="none">
                <a:solidFill>
                  <a:schemeClr val="dk2"/>
                </a:solidFill>
                <a:latin typeface="Barlow Semi Condensed"/>
                <a:ea typeface="Barlow Semi Condensed"/>
                <a:cs typeface="Barlow Semi Condensed"/>
                <a:sym typeface="Barlow Semi Condensed"/>
              </a:defRPr>
            </a:lvl9pPr>
          </a:lstStyle>
          <a:p>
            <a:pPr algn="just"/>
            <a:r>
              <a:rPr lang="en-US" sz="2000" dirty="0">
                <a:latin typeface="Times New Roman" panose="02020603050405020304" pitchFamily="18" charset="0"/>
                <a:cs typeface="Times New Roman" panose="02020603050405020304" pitchFamily="18" charset="0"/>
              </a:rPr>
              <a:t>     The Rat in a maze problem is implemented using Backtracking design technique in C++. The outcome is evaluated, algorithm and code is implemented, output is obtained. The discussion is on how or what are the paths or options a rat is having to come out of a maze, to reach from source to destination. Also, space complexity and time complexity is obtained. </a:t>
            </a:r>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1464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0"/>
        <p:cNvGrpSpPr/>
        <p:nvPr/>
      </p:nvGrpSpPr>
      <p:grpSpPr>
        <a:xfrm>
          <a:off x="0" y="0"/>
          <a:ext cx="0" cy="0"/>
          <a:chOff x="0" y="0"/>
          <a:chExt cx="0" cy="0"/>
        </a:xfrm>
      </p:grpSpPr>
      <p:grpSp>
        <p:nvGrpSpPr>
          <p:cNvPr id="3699" name="Google Shape;3699;p71"/>
          <p:cNvGrpSpPr/>
          <p:nvPr/>
        </p:nvGrpSpPr>
        <p:grpSpPr>
          <a:xfrm>
            <a:off x="755102" y="4320134"/>
            <a:ext cx="1070285" cy="1049602"/>
            <a:chOff x="-2890486" y="4864327"/>
            <a:chExt cx="649839" cy="637243"/>
          </a:xfrm>
        </p:grpSpPr>
        <p:sp>
          <p:nvSpPr>
            <p:cNvPr id="3700" name="Google Shape;3700;p71"/>
            <p:cNvSpPr/>
            <p:nvPr/>
          </p:nvSpPr>
          <p:spPr>
            <a:xfrm>
              <a:off x="-2520809" y="4888776"/>
              <a:ext cx="136523" cy="100361"/>
            </a:xfrm>
            <a:custGeom>
              <a:avLst/>
              <a:gdLst/>
              <a:ahLst/>
              <a:cxnLst/>
              <a:rect l="l" t="t" r="r" b="b"/>
              <a:pathLst>
                <a:path w="8147" h="5989" fill="none" extrusionOk="0">
                  <a:moveTo>
                    <a:pt x="8116" y="0"/>
                  </a:moveTo>
                  <a:cubicBezTo>
                    <a:pt x="8147" y="1034"/>
                    <a:pt x="8116" y="578"/>
                    <a:pt x="7356" y="882"/>
                  </a:cubicBezTo>
                  <a:cubicBezTo>
                    <a:pt x="6141" y="1277"/>
                    <a:pt x="4894" y="456"/>
                    <a:pt x="2736" y="973"/>
                  </a:cubicBezTo>
                  <a:cubicBezTo>
                    <a:pt x="1125" y="1398"/>
                    <a:pt x="62" y="2493"/>
                    <a:pt x="1" y="4438"/>
                  </a:cubicBezTo>
                  <a:cubicBezTo>
                    <a:pt x="1" y="4985"/>
                    <a:pt x="1" y="5502"/>
                    <a:pt x="153" y="5988"/>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71"/>
            <p:cNvSpPr/>
            <p:nvPr/>
          </p:nvSpPr>
          <p:spPr>
            <a:xfrm>
              <a:off x="-2460196" y="4918823"/>
              <a:ext cx="94764" cy="92719"/>
            </a:xfrm>
            <a:custGeom>
              <a:avLst/>
              <a:gdLst/>
              <a:ahLst/>
              <a:cxnLst/>
              <a:rect l="l" t="t" r="r" b="b"/>
              <a:pathLst>
                <a:path w="5655" h="5533" fill="none" extrusionOk="0">
                  <a:moveTo>
                    <a:pt x="5168" y="0"/>
                  </a:moveTo>
                  <a:cubicBezTo>
                    <a:pt x="5654" y="1307"/>
                    <a:pt x="3375" y="4499"/>
                    <a:pt x="1" y="5532"/>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71"/>
            <p:cNvSpPr/>
            <p:nvPr/>
          </p:nvSpPr>
          <p:spPr>
            <a:xfrm>
              <a:off x="-2360353" y="4891323"/>
              <a:ext cx="32610" cy="24969"/>
            </a:xfrm>
            <a:custGeom>
              <a:avLst/>
              <a:gdLst/>
              <a:ahLst/>
              <a:cxnLst/>
              <a:rect l="l" t="t" r="r" b="b"/>
              <a:pathLst>
                <a:path w="1946" h="1490" fill="none" extrusionOk="0">
                  <a:moveTo>
                    <a:pt x="1946" y="0"/>
                  </a:moveTo>
                  <a:cubicBezTo>
                    <a:pt x="1125" y="152"/>
                    <a:pt x="517" y="790"/>
                    <a:pt x="0" y="1490"/>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1"/>
            <p:cNvSpPr/>
            <p:nvPr/>
          </p:nvSpPr>
          <p:spPr>
            <a:xfrm>
              <a:off x="-2363420" y="4864327"/>
              <a:ext cx="15819" cy="39229"/>
            </a:xfrm>
            <a:custGeom>
              <a:avLst/>
              <a:gdLst/>
              <a:ahLst/>
              <a:cxnLst/>
              <a:rect l="l" t="t" r="r" b="b"/>
              <a:pathLst>
                <a:path w="944" h="2341" fill="none" extrusionOk="0">
                  <a:moveTo>
                    <a:pt x="852" y="0"/>
                  </a:moveTo>
                  <a:cubicBezTo>
                    <a:pt x="943" y="1155"/>
                    <a:pt x="305" y="1824"/>
                    <a:pt x="1" y="234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1"/>
            <p:cNvSpPr/>
            <p:nvPr/>
          </p:nvSpPr>
          <p:spPr>
            <a:xfrm>
              <a:off x="-2407728" y="4885643"/>
              <a:ext cx="60863" cy="54663"/>
            </a:xfrm>
            <a:custGeom>
              <a:avLst/>
              <a:gdLst/>
              <a:ahLst/>
              <a:cxnLst/>
              <a:rect l="l" t="t" r="r" b="b"/>
              <a:pathLst>
                <a:path w="3632" h="3262" extrusionOk="0">
                  <a:moveTo>
                    <a:pt x="1494" y="1"/>
                  </a:moveTo>
                  <a:cubicBezTo>
                    <a:pt x="1213" y="1"/>
                    <a:pt x="970" y="84"/>
                    <a:pt x="821" y="218"/>
                  </a:cubicBezTo>
                  <a:cubicBezTo>
                    <a:pt x="1" y="1069"/>
                    <a:pt x="700" y="2497"/>
                    <a:pt x="1885" y="3105"/>
                  </a:cubicBezTo>
                  <a:cubicBezTo>
                    <a:pt x="2080" y="3211"/>
                    <a:pt x="2297" y="3262"/>
                    <a:pt x="2508" y="3262"/>
                  </a:cubicBezTo>
                  <a:cubicBezTo>
                    <a:pt x="3089" y="3262"/>
                    <a:pt x="3632" y="2876"/>
                    <a:pt x="3587" y="2163"/>
                  </a:cubicBezTo>
                  <a:cubicBezTo>
                    <a:pt x="3557" y="1525"/>
                    <a:pt x="3223" y="825"/>
                    <a:pt x="2432" y="309"/>
                  </a:cubicBezTo>
                  <a:cubicBezTo>
                    <a:pt x="2122" y="91"/>
                    <a:pt x="1787" y="1"/>
                    <a:pt x="1494" y="1"/>
                  </a:cubicBezTo>
                  <a:close/>
                </a:path>
              </a:pathLst>
            </a:custGeom>
            <a:solidFill>
              <a:srgbClr val="3D9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1"/>
            <p:cNvSpPr/>
            <p:nvPr/>
          </p:nvSpPr>
          <p:spPr>
            <a:xfrm>
              <a:off x="-2890486" y="4931995"/>
              <a:ext cx="649839" cy="568884"/>
            </a:xfrm>
            <a:custGeom>
              <a:avLst/>
              <a:gdLst/>
              <a:ahLst/>
              <a:cxnLst/>
              <a:rect l="l" t="t" r="r" b="b"/>
              <a:pathLst>
                <a:path w="38779" h="33948" extrusionOk="0">
                  <a:moveTo>
                    <a:pt x="21798" y="0"/>
                  </a:moveTo>
                  <a:cubicBezTo>
                    <a:pt x="19002" y="0"/>
                    <a:pt x="16246" y="1603"/>
                    <a:pt x="15070" y="4230"/>
                  </a:cubicBezTo>
                  <a:cubicBezTo>
                    <a:pt x="14318" y="5934"/>
                    <a:pt x="14620" y="6812"/>
                    <a:pt x="14442" y="6812"/>
                  </a:cubicBezTo>
                  <a:cubicBezTo>
                    <a:pt x="14405" y="6812"/>
                    <a:pt x="14345" y="6772"/>
                    <a:pt x="14249" y="6692"/>
                  </a:cubicBezTo>
                  <a:cubicBezTo>
                    <a:pt x="13009" y="5679"/>
                    <a:pt x="11503" y="5144"/>
                    <a:pt x="9920" y="5144"/>
                  </a:cubicBezTo>
                  <a:cubicBezTo>
                    <a:pt x="9175" y="5144"/>
                    <a:pt x="8412" y="5263"/>
                    <a:pt x="7653" y="5506"/>
                  </a:cubicBezTo>
                  <a:cubicBezTo>
                    <a:pt x="2091" y="7330"/>
                    <a:pt x="1088" y="14169"/>
                    <a:pt x="4826" y="17148"/>
                  </a:cubicBezTo>
                  <a:cubicBezTo>
                    <a:pt x="5070" y="17330"/>
                    <a:pt x="4857" y="17178"/>
                    <a:pt x="4066" y="18242"/>
                  </a:cubicBezTo>
                  <a:cubicBezTo>
                    <a:pt x="1" y="23691"/>
                    <a:pt x="3888" y="30926"/>
                    <a:pt x="10139" y="30926"/>
                  </a:cubicBezTo>
                  <a:cubicBezTo>
                    <a:pt x="10758" y="30926"/>
                    <a:pt x="11401" y="30855"/>
                    <a:pt x="12061" y="30704"/>
                  </a:cubicBezTo>
                  <a:cubicBezTo>
                    <a:pt x="12912" y="30522"/>
                    <a:pt x="12820" y="30431"/>
                    <a:pt x="13033" y="30400"/>
                  </a:cubicBezTo>
                  <a:cubicBezTo>
                    <a:pt x="13246" y="30370"/>
                    <a:pt x="13428" y="30279"/>
                    <a:pt x="13641" y="30157"/>
                  </a:cubicBezTo>
                  <a:cubicBezTo>
                    <a:pt x="14127" y="29823"/>
                    <a:pt x="13975" y="30036"/>
                    <a:pt x="15161" y="29215"/>
                  </a:cubicBezTo>
                  <a:cubicBezTo>
                    <a:pt x="15186" y="29202"/>
                    <a:pt x="15211" y="29195"/>
                    <a:pt x="15234" y="29195"/>
                  </a:cubicBezTo>
                  <a:cubicBezTo>
                    <a:pt x="15267" y="29195"/>
                    <a:pt x="15295" y="29210"/>
                    <a:pt x="15313" y="29245"/>
                  </a:cubicBezTo>
                  <a:cubicBezTo>
                    <a:pt x="16537" y="32386"/>
                    <a:pt x="19520" y="33947"/>
                    <a:pt x="22543" y="33947"/>
                  </a:cubicBezTo>
                  <a:cubicBezTo>
                    <a:pt x="24173" y="33947"/>
                    <a:pt x="25814" y="33494"/>
                    <a:pt x="27198" y="32589"/>
                  </a:cubicBezTo>
                  <a:cubicBezTo>
                    <a:pt x="30298" y="30552"/>
                    <a:pt x="31635" y="27178"/>
                    <a:pt x="30875" y="24078"/>
                  </a:cubicBezTo>
                  <a:cubicBezTo>
                    <a:pt x="30815" y="23835"/>
                    <a:pt x="30723" y="23592"/>
                    <a:pt x="30663" y="23379"/>
                  </a:cubicBezTo>
                  <a:cubicBezTo>
                    <a:pt x="30572" y="23166"/>
                    <a:pt x="30511" y="22984"/>
                    <a:pt x="30389" y="22801"/>
                  </a:cubicBezTo>
                  <a:cubicBezTo>
                    <a:pt x="30237" y="22558"/>
                    <a:pt x="30420" y="22528"/>
                    <a:pt x="30693" y="22497"/>
                  </a:cubicBezTo>
                  <a:cubicBezTo>
                    <a:pt x="31271" y="22406"/>
                    <a:pt x="31787" y="22194"/>
                    <a:pt x="32334" y="22011"/>
                  </a:cubicBezTo>
                  <a:cubicBezTo>
                    <a:pt x="32517" y="21950"/>
                    <a:pt x="32638" y="21798"/>
                    <a:pt x="32821" y="21738"/>
                  </a:cubicBezTo>
                  <a:cubicBezTo>
                    <a:pt x="34006" y="21190"/>
                    <a:pt x="35526" y="19883"/>
                    <a:pt x="36316" y="18242"/>
                  </a:cubicBezTo>
                  <a:cubicBezTo>
                    <a:pt x="38778" y="13227"/>
                    <a:pt x="35374" y="7664"/>
                    <a:pt x="30207" y="6996"/>
                  </a:cubicBezTo>
                  <a:cubicBezTo>
                    <a:pt x="29647" y="6926"/>
                    <a:pt x="29275" y="6914"/>
                    <a:pt x="29030" y="6914"/>
                  </a:cubicBezTo>
                  <a:cubicBezTo>
                    <a:pt x="28904" y="6914"/>
                    <a:pt x="28812" y="6917"/>
                    <a:pt x="28744" y="6917"/>
                  </a:cubicBezTo>
                  <a:cubicBezTo>
                    <a:pt x="28598" y="6917"/>
                    <a:pt x="28565" y="6903"/>
                    <a:pt x="28565" y="6813"/>
                  </a:cubicBezTo>
                  <a:cubicBezTo>
                    <a:pt x="28687" y="4898"/>
                    <a:pt x="27836" y="2892"/>
                    <a:pt x="26195" y="1555"/>
                  </a:cubicBezTo>
                  <a:cubicBezTo>
                    <a:pt x="24888" y="486"/>
                    <a:pt x="23337" y="0"/>
                    <a:pt x="217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1"/>
            <p:cNvSpPr/>
            <p:nvPr/>
          </p:nvSpPr>
          <p:spPr>
            <a:xfrm>
              <a:off x="-2840179" y="5126637"/>
              <a:ext cx="585272" cy="374932"/>
            </a:xfrm>
            <a:custGeom>
              <a:avLst/>
              <a:gdLst/>
              <a:ahLst/>
              <a:cxnLst/>
              <a:rect l="l" t="t" r="r" b="b"/>
              <a:pathLst>
                <a:path w="34926" h="22374" extrusionOk="0">
                  <a:moveTo>
                    <a:pt x="33436" y="1"/>
                  </a:moveTo>
                  <a:cubicBezTo>
                    <a:pt x="33193" y="153"/>
                    <a:pt x="33254" y="396"/>
                    <a:pt x="33162" y="578"/>
                  </a:cubicBezTo>
                  <a:cubicBezTo>
                    <a:pt x="31977" y="4378"/>
                    <a:pt x="29180" y="5472"/>
                    <a:pt x="28725" y="5776"/>
                  </a:cubicBezTo>
                  <a:cubicBezTo>
                    <a:pt x="28329" y="6050"/>
                    <a:pt x="28269" y="5928"/>
                    <a:pt x="27965" y="6080"/>
                  </a:cubicBezTo>
                  <a:cubicBezTo>
                    <a:pt x="27499" y="6313"/>
                    <a:pt x="26226" y="6629"/>
                    <a:pt x="24918" y="6629"/>
                  </a:cubicBezTo>
                  <a:cubicBezTo>
                    <a:pt x="24860" y="6629"/>
                    <a:pt x="24801" y="6628"/>
                    <a:pt x="24743" y="6627"/>
                  </a:cubicBezTo>
                  <a:cubicBezTo>
                    <a:pt x="24530" y="6627"/>
                    <a:pt x="24378" y="6627"/>
                    <a:pt x="24348" y="6749"/>
                  </a:cubicBezTo>
                  <a:cubicBezTo>
                    <a:pt x="24348" y="6809"/>
                    <a:pt x="24378" y="6840"/>
                    <a:pt x="24439" y="6901"/>
                  </a:cubicBezTo>
                  <a:cubicBezTo>
                    <a:pt x="24591" y="6961"/>
                    <a:pt x="24682" y="7113"/>
                    <a:pt x="24804" y="7235"/>
                  </a:cubicBezTo>
                  <a:cubicBezTo>
                    <a:pt x="25594" y="8056"/>
                    <a:pt x="26293" y="9241"/>
                    <a:pt x="26810" y="10275"/>
                  </a:cubicBezTo>
                  <a:cubicBezTo>
                    <a:pt x="26962" y="10579"/>
                    <a:pt x="27083" y="10609"/>
                    <a:pt x="26962" y="10761"/>
                  </a:cubicBezTo>
                  <a:cubicBezTo>
                    <a:pt x="26901" y="10822"/>
                    <a:pt x="26810" y="11186"/>
                    <a:pt x="26627" y="11703"/>
                  </a:cubicBezTo>
                  <a:cubicBezTo>
                    <a:pt x="26171" y="12919"/>
                    <a:pt x="24986" y="14956"/>
                    <a:pt x="23527" y="16323"/>
                  </a:cubicBezTo>
                  <a:cubicBezTo>
                    <a:pt x="22250" y="17448"/>
                    <a:pt x="19940" y="18238"/>
                    <a:pt x="19180" y="18451"/>
                  </a:cubicBezTo>
                  <a:cubicBezTo>
                    <a:pt x="18775" y="18502"/>
                    <a:pt x="18341" y="18528"/>
                    <a:pt x="17888" y="18528"/>
                  </a:cubicBezTo>
                  <a:cubicBezTo>
                    <a:pt x="16435" y="18528"/>
                    <a:pt x="14782" y="18256"/>
                    <a:pt x="13253" y="17630"/>
                  </a:cubicBezTo>
                  <a:cubicBezTo>
                    <a:pt x="12949" y="17478"/>
                    <a:pt x="12645" y="17296"/>
                    <a:pt x="12311" y="17235"/>
                  </a:cubicBezTo>
                  <a:cubicBezTo>
                    <a:pt x="12220" y="17235"/>
                    <a:pt x="12189" y="17174"/>
                    <a:pt x="12189" y="17114"/>
                  </a:cubicBezTo>
                  <a:cubicBezTo>
                    <a:pt x="12128" y="16688"/>
                    <a:pt x="11521" y="15351"/>
                    <a:pt x="11277" y="13740"/>
                  </a:cubicBezTo>
                  <a:cubicBezTo>
                    <a:pt x="11247" y="13375"/>
                    <a:pt x="11217" y="13041"/>
                    <a:pt x="11247" y="12706"/>
                  </a:cubicBezTo>
                  <a:cubicBezTo>
                    <a:pt x="11247" y="12615"/>
                    <a:pt x="11217" y="12585"/>
                    <a:pt x="11156" y="12554"/>
                  </a:cubicBezTo>
                  <a:cubicBezTo>
                    <a:pt x="11134" y="12532"/>
                    <a:pt x="11111" y="12522"/>
                    <a:pt x="11089" y="12522"/>
                  </a:cubicBezTo>
                  <a:cubicBezTo>
                    <a:pt x="11018" y="12522"/>
                    <a:pt x="10944" y="12614"/>
                    <a:pt x="10852" y="12706"/>
                  </a:cubicBezTo>
                  <a:cubicBezTo>
                    <a:pt x="8998" y="14652"/>
                    <a:pt x="8420" y="14530"/>
                    <a:pt x="7812" y="14986"/>
                  </a:cubicBezTo>
                  <a:cubicBezTo>
                    <a:pt x="7752" y="15047"/>
                    <a:pt x="7660" y="15107"/>
                    <a:pt x="7569" y="15107"/>
                  </a:cubicBezTo>
                  <a:cubicBezTo>
                    <a:pt x="7296" y="15138"/>
                    <a:pt x="7022" y="15290"/>
                    <a:pt x="6809" y="15351"/>
                  </a:cubicBezTo>
                  <a:cubicBezTo>
                    <a:pt x="5906" y="15597"/>
                    <a:pt x="5094" y="15693"/>
                    <a:pt x="4372" y="15693"/>
                  </a:cubicBezTo>
                  <a:cubicBezTo>
                    <a:pt x="1899" y="15693"/>
                    <a:pt x="492" y="14571"/>
                    <a:pt x="175" y="14571"/>
                  </a:cubicBezTo>
                  <a:cubicBezTo>
                    <a:pt x="151" y="14571"/>
                    <a:pt x="134" y="14578"/>
                    <a:pt x="122" y="14591"/>
                  </a:cubicBezTo>
                  <a:cubicBezTo>
                    <a:pt x="1" y="14743"/>
                    <a:pt x="1399" y="17843"/>
                    <a:pt x="4712" y="18937"/>
                  </a:cubicBezTo>
                  <a:cubicBezTo>
                    <a:pt x="5539" y="19213"/>
                    <a:pt x="6367" y="19364"/>
                    <a:pt x="7225" y="19364"/>
                  </a:cubicBezTo>
                  <a:cubicBezTo>
                    <a:pt x="8259" y="19364"/>
                    <a:pt x="9339" y="19145"/>
                    <a:pt x="10518" y="18664"/>
                  </a:cubicBezTo>
                  <a:cubicBezTo>
                    <a:pt x="10700" y="18603"/>
                    <a:pt x="10913" y="18481"/>
                    <a:pt x="11095" y="18360"/>
                  </a:cubicBezTo>
                  <a:cubicBezTo>
                    <a:pt x="11852" y="17956"/>
                    <a:pt x="12169" y="17615"/>
                    <a:pt x="12290" y="17615"/>
                  </a:cubicBezTo>
                  <a:cubicBezTo>
                    <a:pt x="12314" y="17615"/>
                    <a:pt x="12331" y="17630"/>
                    <a:pt x="12341" y="17661"/>
                  </a:cubicBezTo>
                  <a:cubicBezTo>
                    <a:pt x="13549" y="20818"/>
                    <a:pt x="16491" y="22374"/>
                    <a:pt x="19524" y="22374"/>
                  </a:cubicBezTo>
                  <a:cubicBezTo>
                    <a:pt x="22826" y="22374"/>
                    <a:pt x="26236" y="20529"/>
                    <a:pt x="27630" y="16901"/>
                  </a:cubicBezTo>
                  <a:cubicBezTo>
                    <a:pt x="28269" y="15168"/>
                    <a:pt x="28238" y="13466"/>
                    <a:pt x="27843" y="12281"/>
                  </a:cubicBezTo>
                  <a:cubicBezTo>
                    <a:pt x="27721" y="11916"/>
                    <a:pt x="27661" y="11490"/>
                    <a:pt x="27387" y="11156"/>
                  </a:cubicBezTo>
                  <a:cubicBezTo>
                    <a:pt x="27326" y="11065"/>
                    <a:pt x="27357" y="11004"/>
                    <a:pt x="27478" y="10943"/>
                  </a:cubicBezTo>
                  <a:cubicBezTo>
                    <a:pt x="27509" y="10913"/>
                    <a:pt x="27570" y="10913"/>
                    <a:pt x="27630" y="10913"/>
                  </a:cubicBezTo>
                  <a:cubicBezTo>
                    <a:pt x="28177" y="10791"/>
                    <a:pt x="28725" y="10579"/>
                    <a:pt x="29241" y="10427"/>
                  </a:cubicBezTo>
                  <a:cubicBezTo>
                    <a:pt x="29484" y="10335"/>
                    <a:pt x="29667" y="10183"/>
                    <a:pt x="29910" y="10062"/>
                  </a:cubicBezTo>
                  <a:cubicBezTo>
                    <a:pt x="30214" y="9971"/>
                    <a:pt x="30427" y="9819"/>
                    <a:pt x="30700" y="9636"/>
                  </a:cubicBezTo>
                  <a:cubicBezTo>
                    <a:pt x="33740" y="7539"/>
                    <a:pt x="34925" y="3892"/>
                    <a:pt x="33709" y="548"/>
                  </a:cubicBezTo>
                  <a:cubicBezTo>
                    <a:pt x="33618" y="366"/>
                    <a:pt x="33588" y="153"/>
                    <a:pt x="33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1"/>
            <p:cNvSpPr/>
            <p:nvPr/>
          </p:nvSpPr>
          <p:spPr>
            <a:xfrm>
              <a:off x="-2672417" y="5116331"/>
              <a:ext cx="182188" cy="141098"/>
            </a:xfrm>
            <a:custGeom>
              <a:avLst/>
              <a:gdLst/>
              <a:ahLst/>
              <a:cxnLst/>
              <a:rect l="l" t="t" r="r" b="b"/>
              <a:pathLst>
                <a:path w="10872" h="8420" extrusionOk="0">
                  <a:moveTo>
                    <a:pt x="6057" y="0"/>
                  </a:moveTo>
                  <a:cubicBezTo>
                    <a:pt x="5679" y="0"/>
                    <a:pt x="5303" y="35"/>
                    <a:pt x="4944" y="99"/>
                  </a:cubicBezTo>
                  <a:cubicBezTo>
                    <a:pt x="1935" y="616"/>
                    <a:pt x="20" y="3139"/>
                    <a:pt x="20" y="5114"/>
                  </a:cubicBezTo>
                  <a:cubicBezTo>
                    <a:pt x="1" y="7041"/>
                    <a:pt x="1988" y="8420"/>
                    <a:pt x="4298" y="8420"/>
                  </a:cubicBezTo>
                  <a:cubicBezTo>
                    <a:pt x="5595" y="8420"/>
                    <a:pt x="6994" y="7985"/>
                    <a:pt x="8197" y="6969"/>
                  </a:cubicBezTo>
                  <a:cubicBezTo>
                    <a:pt x="9960" y="5540"/>
                    <a:pt x="10871" y="2744"/>
                    <a:pt x="9352" y="1193"/>
                  </a:cubicBezTo>
                  <a:cubicBezTo>
                    <a:pt x="8539" y="357"/>
                    <a:pt x="7283" y="0"/>
                    <a:pt x="60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1"/>
            <p:cNvSpPr/>
            <p:nvPr/>
          </p:nvSpPr>
          <p:spPr>
            <a:xfrm>
              <a:off x="-2610966" y="5329876"/>
              <a:ext cx="213440" cy="106477"/>
            </a:xfrm>
            <a:custGeom>
              <a:avLst/>
              <a:gdLst/>
              <a:ahLst/>
              <a:cxnLst/>
              <a:rect l="l" t="t" r="r" b="b"/>
              <a:pathLst>
                <a:path w="12737" h="6354" fill="none" extrusionOk="0">
                  <a:moveTo>
                    <a:pt x="1" y="5472"/>
                  </a:moveTo>
                  <a:cubicBezTo>
                    <a:pt x="396" y="5776"/>
                    <a:pt x="913" y="5897"/>
                    <a:pt x="1399" y="6019"/>
                  </a:cubicBezTo>
                  <a:cubicBezTo>
                    <a:pt x="3040" y="6353"/>
                    <a:pt x="4712" y="6353"/>
                    <a:pt x="6353" y="5928"/>
                  </a:cubicBezTo>
                  <a:cubicBezTo>
                    <a:pt x="8967" y="5290"/>
                    <a:pt x="11369" y="3010"/>
                    <a:pt x="12372" y="852"/>
                  </a:cubicBezTo>
                  <a:cubicBezTo>
                    <a:pt x="12493" y="578"/>
                    <a:pt x="12584" y="274"/>
                    <a:pt x="12736" y="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1"/>
            <p:cNvSpPr/>
            <p:nvPr/>
          </p:nvSpPr>
          <p:spPr>
            <a:xfrm>
              <a:off x="-2814708" y="5351778"/>
              <a:ext cx="143645" cy="47390"/>
            </a:xfrm>
            <a:custGeom>
              <a:avLst/>
              <a:gdLst/>
              <a:ahLst/>
              <a:cxnLst/>
              <a:rect l="l" t="t" r="r" b="b"/>
              <a:pathLst>
                <a:path w="8572" h="2828" fill="none" extrusionOk="0">
                  <a:moveTo>
                    <a:pt x="0" y="1764"/>
                  </a:moveTo>
                  <a:cubicBezTo>
                    <a:pt x="2250" y="2828"/>
                    <a:pt x="5046" y="2432"/>
                    <a:pt x="7022" y="1156"/>
                  </a:cubicBezTo>
                  <a:cubicBezTo>
                    <a:pt x="7599" y="821"/>
                    <a:pt x="8116" y="487"/>
                    <a:pt x="8572" y="1"/>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1"/>
            <p:cNvSpPr/>
            <p:nvPr/>
          </p:nvSpPr>
          <p:spPr>
            <a:xfrm>
              <a:off x="-2408750" y="5151606"/>
              <a:ext cx="119213" cy="86100"/>
            </a:xfrm>
            <a:custGeom>
              <a:avLst/>
              <a:gdLst/>
              <a:ahLst/>
              <a:cxnLst/>
              <a:rect l="l" t="t" r="r" b="b"/>
              <a:pathLst>
                <a:path w="7114" h="5138" fill="none" extrusionOk="0">
                  <a:moveTo>
                    <a:pt x="7113" y="0"/>
                  </a:moveTo>
                  <a:cubicBezTo>
                    <a:pt x="6201" y="2918"/>
                    <a:pt x="3010" y="4955"/>
                    <a:pt x="1" y="5137"/>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1"/>
            <p:cNvSpPr/>
            <p:nvPr/>
          </p:nvSpPr>
          <p:spPr>
            <a:xfrm>
              <a:off x="-2809111" y="5067046"/>
              <a:ext cx="82028" cy="110549"/>
            </a:xfrm>
            <a:custGeom>
              <a:avLst/>
              <a:gdLst/>
              <a:ahLst/>
              <a:cxnLst/>
              <a:rect l="l" t="t" r="r" b="b"/>
              <a:pathLst>
                <a:path w="4895" h="6597" fill="none" extrusionOk="0">
                  <a:moveTo>
                    <a:pt x="4894" y="1"/>
                  </a:moveTo>
                  <a:cubicBezTo>
                    <a:pt x="609" y="517"/>
                    <a:pt x="1" y="4378"/>
                    <a:pt x="882" y="6292"/>
                  </a:cubicBezTo>
                  <a:cubicBezTo>
                    <a:pt x="913" y="6384"/>
                    <a:pt x="943" y="6505"/>
                    <a:pt x="943" y="6596"/>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1"/>
            <p:cNvSpPr/>
            <p:nvPr/>
          </p:nvSpPr>
          <p:spPr>
            <a:xfrm>
              <a:off x="-2653246" y="5337015"/>
              <a:ext cx="20394" cy="82011"/>
            </a:xfrm>
            <a:custGeom>
              <a:avLst/>
              <a:gdLst/>
              <a:ahLst/>
              <a:cxnLst/>
              <a:rect l="l" t="t" r="r" b="b"/>
              <a:pathLst>
                <a:path w="1217" h="4894" fill="none" extrusionOk="0">
                  <a:moveTo>
                    <a:pt x="1" y="0"/>
                  </a:moveTo>
                  <a:cubicBezTo>
                    <a:pt x="122" y="1702"/>
                    <a:pt x="457" y="3344"/>
                    <a:pt x="1217" y="4894"/>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1"/>
            <p:cNvSpPr/>
            <p:nvPr/>
          </p:nvSpPr>
          <p:spPr>
            <a:xfrm>
              <a:off x="-2431675" y="5240238"/>
              <a:ext cx="46887" cy="70817"/>
            </a:xfrm>
            <a:custGeom>
              <a:avLst/>
              <a:gdLst/>
              <a:ahLst/>
              <a:cxnLst/>
              <a:rect l="l" t="t" r="r" b="b"/>
              <a:pathLst>
                <a:path w="2798" h="4226" fill="none" extrusionOk="0">
                  <a:moveTo>
                    <a:pt x="1" y="0"/>
                  </a:moveTo>
                  <a:cubicBezTo>
                    <a:pt x="1186" y="1216"/>
                    <a:pt x="2189" y="2584"/>
                    <a:pt x="2797" y="4225"/>
                  </a:cubicBezTo>
                </a:path>
              </a:pathLst>
            </a:custGeom>
            <a:noFill/>
            <a:ln w="4550" cap="flat" cmpd="sng">
              <a:solidFill>
                <a:srgbClr val="10506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Rectangle 15">
            <a:extLst>
              <a:ext uri="{FF2B5EF4-FFF2-40B4-BE49-F238E27FC236}">
                <a16:creationId xmlns:a16="http://schemas.microsoft.com/office/drawing/2014/main" id="{500C4BFC-73FD-4B50-8043-B3D10A62284B}"/>
              </a:ext>
            </a:extLst>
          </p:cNvPr>
          <p:cNvSpPr/>
          <p:nvPr/>
        </p:nvSpPr>
        <p:spPr>
          <a:xfrm>
            <a:off x="196288" y="1727075"/>
            <a:ext cx="8651764" cy="1200329"/>
          </a:xfrm>
          <a:prstGeom prst="rect">
            <a:avLst/>
          </a:prstGeom>
        </p:spPr>
        <p:txBody>
          <a:bodyPr wrap="square">
            <a:spAutoFit/>
          </a:bodyPr>
          <a:lstStyle/>
          <a:p>
            <a:pPr algn="ctr"/>
            <a:r>
              <a:rPr lang="en" sz="7200" dirty="0">
                <a:solidFill>
                  <a:schemeClr val="accent6">
                    <a:lumMod val="75000"/>
                  </a:schemeClr>
                </a:solidFill>
                <a:latin typeface="Rammetto One" panose="020B0604020202020204" charset="0"/>
              </a:rPr>
              <a:t>THANK</a:t>
            </a:r>
            <a:r>
              <a:rPr lang="en-IN" sz="7200" dirty="0">
                <a:solidFill>
                  <a:schemeClr val="accent6">
                    <a:lumMod val="75000"/>
                  </a:schemeClr>
                </a:solidFill>
                <a:latin typeface="Rammetto One" panose="020B0604020202020204" charset="0"/>
              </a:rPr>
              <a:t>YOUU</a:t>
            </a:r>
            <a:r>
              <a:rPr lang="en" sz="7200" dirty="0">
                <a:solidFill>
                  <a:schemeClr val="accent6">
                    <a:lumMod val="75000"/>
                  </a:schemeClr>
                </a:solidFill>
                <a:latin typeface="Rammetto One" panose="020B0604020202020204" charset="0"/>
              </a:rPr>
              <a:t>!</a:t>
            </a:r>
            <a:endParaRPr lang="en-IN" sz="7200" dirty="0">
              <a:solidFill>
                <a:schemeClr val="accent6">
                  <a:lumMod val="75000"/>
                </a:schemeClr>
              </a:solidFill>
              <a:latin typeface="Rammetto O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3"/>
        <p:cNvGrpSpPr/>
        <p:nvPr/>
      </p:nvGrpSpPr>
      <p:grpSpPr>
        <a:xfrm>
          <a:off x="0" y="0"/>
          <a:ext cx="0" cy="0"/>
          <a:chOff x="0" y="0"/>
          <a:chExt cx="0" cy="0"/>
        </a:xfrm>
      </p:grpSpPr>
      <p:sp>
        <p:nvSpPr>
          <p:cNvPr id="2354" name="Google Shape;2354;p41"/>
          <p:cNvSpPr/>
          <p:nvPr/>
        </p:nvSpPr>
        <p:spPr>
          <a:xfrm>
            <a:off x="4677736" y="1741880"/>
            <a:ext cx="907425" cy="88407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txBody>
          <a:bodyPr/>
          <a:lstStyle/>
          <a:p>
            <a:endParaRPr lang="en-IN" dirty="0"/>
          </a:p>
        </p:txBody>
      </p:sp>
      <p:sp>
        <p:nvSpPr>
          <p:cNvPr id="2355" name="Google Shape;2355;p41"/>
          <p:cNvSpPr/>
          <p:nvPr/>
        </p:nvSpPr>
        <p:spPr>
          <a:xfrm rot="3248316">
            <a:off x="4677765" y="3120047"/>
            <a:ext cx="907384" cy="884035"/>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6" name="Google Shape;2356;p41"/>
          <p:cNvSpPr/>
          <p:nvPr/>
        </p:nvSpPr>
        <p:spPr>
          <a:xfrm rot="-1461800">
            <a:off x="866444" y="3083219"/>
            <a:ext cx="907377" cy="88402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57" name="Google Shape;2357;p41"/>
          <p:cNvSpPr/>
          <p:nvPr/>
        </p:nvSpPr>
        <p:spPr>
          <a:xfrm rot="10497423">
            <a:off x="774762" y="1722066"/>
            <a:ext cx="907399" cy="884049"/>
          </a:xfrm>
          <a:custGeom>
            <a:avLst/>
            <a:gdLst/>
            <a:ahLst/>
            <a:cxnLst/>
            <a:rect l="l" t="t" r="r" b="b"/>
            <a:pathLst>
              <a:path w="36297" h="35363" extrusionOk="0">
                <a:moveTo>
                  <a:pt x="1011" y="12875"/>
                </a:moveTo>
                <a:cubicBezTo>
                  <a:pt x="2470" y="9356"/>
                  <a:pt x="6247" y="4893"/>
                  <a:pt x="10024" y="2833"/>
                </a:cubicBezTo>
                <a:cubicBezTo>
                  <a:pt x="13801" y="773"/>
                  <a:pt x="19508" y="-858"/>
                  <a:pt x="23671" y="515"/>
                </a:cubicBezTo>
                <a:cubicBezTo>
                  <a:pt x="27834" y="1888"/>
                  <a:pt x="33113" y="7038"/>
                  <a:pt x="35001" y="11072"/>
                </a:cubicBezTo>
                <a:cubicBezTo>
                  <a:pt x="36889" y="15106"/>
                  <a:pt x="36503" y="20858"/>
                  <a:pt x="35001" y="24720"/>
                </a:cubicBezTo>
                <a:cubicBezTo>
                  <a:pt x="33499" y="28583"/>
                  <a:pt x="30151" y="32702"/>
                  <a:pt x="25988" y="34247"/>
                </a:cubicBezTo>
                <a:cubicBezTo>
                  <a:pt x="21825" y="35792"/>
                  <a:pt x="14144" y="35707"/>
                  <a:pt x="10024" y="33990"/>
                </a:cubicBezTo>
                <a:cubicBezTo>
                  <a:pt x="5904" y="32273"/>
                  <a:pt x="2771" y="27466"/>
                  <a:pt x="1269" y="23947"/>
                </a:cubicBezTo>
                <a:cubicBezTo>
                  <a:pt x="-233" y="20428"/>
                  <a:pt x="-448" y="16394"/>
                  <a:pt x="1011" y="12875"/>
                </a:cubicBezTo>
                <a:close/>
              </a:path>
            </a:pathLst>
          </a:custGeom>
          <a:solidFill>
            <a:schemeClr val="accent4"/>
          </a:solidFill>
          <a:ln>
            <a:noFill/>
          </a:ln>
        </p:spPr>
      </p:sp>
      <p:sp>
        <p:nvSpPr>
          <p:cNvPr id="2362" name="Google Shape;2362;p41"/>
          <p:cNvSpPr txBox="1">
            <a:spLocks noGrp="1"/>
          </p:cNvSpPr>
          <p:nvPr>
            <p:ph type="title"/>
          </p:nvPr>
        </p:nvSpPr>
        <p:spPr>
          <a:xfrm>
            <a:off x="720000" y="535000"/>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dk2"/>
                </a:solidFill>
              </a:rPr>
              <a:t>CONTENTS</a:t>
            </a:r>
            <a:endParaRPr>
              <a:solidFill>
                <a:schemeClr val="dk2"/>
              </a:solidFill>
            </a:endParaRPr>
          </a:p>
        </p:txBody>
      </p:sp>
      <p:sp>
        <p:nvSpPr>
          <p:cNvPr id="2363" name="Google Shape;2363;p41"/>
          <p:cNvSpPr txBox="1">
            <a:spLocks noGrp="1"/>
          </p:cNvSpPr>
          <p:nvPr>
            <p:ph type="subTitle" idx="5"/>
          </p:nvPr>
        </p:nvSpPr>
        <p:spPr>
          <a:xfrm>
            <a:off x="1803604" y="1844856"/>
            <a:ext cx="2971069" cy="6300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GB" dirty="0"/>
              <a:t>Dry Run</a:t>
            </a:r>
            <a:endParaRPr dirty="0"/>
          </a:p>
        </p:txBody>
      </p:sp>
      <p:sp>
        <p:nvSpPr>
          <p:cNvPr id="2364" name="Google Shape;2364;p41"/>
          <p:cNvSpPr txBox="1">
            <a:spLocks noGrp="1"/>
          </p:cNvSpPr>
          <p:nvPr>
            <p:ph type="subTitle" idx="6"/>
          </p:nvPr>
        </p:nvSpPr>
        <p:spPr>
          <a:xfrm>
            <a:off x="5755469" y="1981683"/>
            <a:ext cx="2965894"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Time Complexity </a:t>
            </a:r>
            <a:endParaRPr dirty="0"/>
          </a:p>
        </p:txBody>
      </p:sp>
      <p:sp>
        <p:nvSpPr>
          <p:cNvPr id="2365" name="Google Shape;2365;p41"/>
          <p:cNvSpPr txBox="1">
            <a:spLocks noGrp="1"/>
          </p:cNvSpPr>
          <p:nvPr>
            <p:ph type="subTitle" idx="7"/>
          </p:nvPr>
        </p:nvSpPr>
        <p:spPr>
          <a:xfrm>
            <a:off x="1848998" y="3534007"/>
            <a:ext cx="3667233"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Code Implementation </a:t>
            </a:r>
          </a:p>
          <a:p>
            <a:pPr marL="0" lvl="0" indent="0" algn="l" rtl="0">
              <a:spcBef>
                <a:spcPts val="0"/>
              </a:spcBef>
              <a:spcAft>
                <a:spcPts val="0"/>
              </a:spcAft>
              <a:buNone/>
            </a:pPr>
            <a:r>
              <a:rPr lang="en-GB" dirty="0"/>
              <a:t>&amp; output </a:t>
            </a:r>
            <a:endParaRPr dirty="0"/>
          </a:p>
        </p:txBody>
      </p:sp>
      <p:sp>
        <p:nvSpPr>
          <p:cNvPr id="2366" name="Google Shape;2366;p41"/>
          <p:cNvSpPr txBox="1">
            <a:spLocks noGrp="1"/>
          </p:cNvSpPr>
          <p:nvPr>
            <p:ph type="subTitle" idx="8"/>
          </p:nvPr>
        </p:nvSpPr>
        <p:spPr>
          <a:xfrm>
            <a:off x="5769893" y="3169576"/>
            <a:ext cx="2244085" cy="7406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Conclusion </a:t>
            </a:r>
            <a:endParaRPr dirty="0"/>
          </a:p>
        </p:txBody>
      </p:sp>
      <p:sp>
        <p:nvSpPr>
          <p:cNvPr id="2367" name="Google Shape;2367;p41"/>
          <p:cNvSpPr txBox="1">
            <a:spLocks noGrp="1"/>
          </p:cNvSpPr>
          <p:nvPr>
            <p:ph type="title" idx="9"/>
          </p:nvPr>
        </p:nvSpPr>
        <p:spPr>
          <a:xfrm>
            <a:off x="4761098" y="1813567"/>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368" name="Google Shape;2368;p41"/>
          <p:cNvSpPr txBox="1">
            <a:spLocks noGrp="1"/>
          </p:cNvSpPr>
          <p:nvPr>
            <p:ph type="title" idx="13"/>
          </p:nvPr>
        </p:nvSpPr>
        <p:spPr>
          <a:xfrm>
            <a:off x="4761107" y="3191715"/>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369" name="Google Shape;2369;p41"/>
          <p:cNvSpPr txBox="1">
            <a:spLocks noGrp="1"/>
          </p:cNvSpPr>
          <p:nvPr>
            <p:ph type="title" idx="14"/>
          </p:nvPr>
        </p:nvSpPr>
        <p:spPr>
          <a:xfrm>
            <a:off x="949783" y="3154883"/>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370" name="Google Shape;2370;p41"/>
          <p:cNvSpPr txBox="1">
            <a:spLocks noGrp="1"/>
          </p:cNvSpPr>
          <p:nvPr>
            <p:ph type="title" idx="15"/>
          </p:nvPr>
        </p:nvSpPr>
        <p:spPr>
          <a:xfrm>
            <a:off x="822007" y="1793740"/>
            <a:ext cx="740700" cy="7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55445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4"/>
        <p:cNvGrpSpPr/>
        <p:nvPr/>
      </p:nvGrpSpPr>
      <p:grpSpPr>
        <a:xfrm>
          <a:off x="0" y="0"/>
          <a:ext cx="0" cy="0"/>
          <a:chOff x="0" y="0"/>
          <a:chExt cx="0" cy="0"/>
        </a:xfrm>
      </p:grpSpPr>
      <p:sp>
        <p:nvSpPr>
          <p:cNvPr id="2375" name="Google Shape;2375;p42"/>
          <p:cNvSpPr/>
          <p:nvPr/>
        </p:nvSpPr>
        <p:spPr>
          <a:xfrm>
            <a:off x="3619969" y="286838"/>
            <a:ext cx="2093700" cy="2009100"/>
          </a:xfrm>
          <a:prstGeom prst="ellipse">
            <a:avLst/>
          </a:prstGeom>
          <a:solidFill>
            <a:srgbClr val="EFD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txBox="1">
            <a:spLocks noGrp="1"/>
          </p:cNvSpPr>
          <p:nvPr>
            <p:ph type="title"/>
          </p:nvPr>
        </p:nvSpPr>
        <p:spPr>
          <a:xfrm>
            <a:off x="1787269" y="1479900"/>
            <a:ext cx="5759100" cy="7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DEFI</a:t>
            </a:r>
            <a:r>
              <a:rPr lang="en-IN" dirty="0"/>
              <a:t>NITION</a:t>
            </a:r>
            <a:endParaRPr dirty="0"/>
          </a:p>
        </p:txBody>
      </p:sp>
      <p:sp>
        <p:nvSpPr>
          <p:cNvPr id="2377" name="Google Shape;2377;p42"/>
          <p:cNvSpPr txBox="1">
            <a:spLocks noGrp="1"/>
          </p:cNvSpPr>
          <p:nvPr>
            <p:ph type="subTitle" idx="1"/>
          </p:nvPr>
        </p:nvSpPr>
        <p:spPr>
          <a:xfrm>
            <a:off x="615696" y="2502440"/>
            <a:ext cx="7711440" cy="2162492"/>
          </a:xfrm>
          <a:prstGeom prst="rect">
            <a:avLst/>
          </a:prstGeom>
        </p:spPr>
        <p:txBody>
          <a:bodyPr spcFirstLastPara="1" wrap="square" lIns="91425" tIns="91425" rIns="91425" bIns="91425" anchor="t" anchorCtr="0">
            <a:noAutofit/>
          </a:bodyPr>
          <a:lstStyle/>
          <a:p>
            <a:pPr algn="just"/>
            <a:r>
              <a:rPr lang="en-US" sz="1700" dirty="0">
                <a:latin typeface="Times New Roman" panose="02020603050405020304" pitchFamily="18" charset="0"/>
                <a:cs typeface="Times New Roman" panose="02020603050405020304" pitchFamily="18" charset="0"/>
              </a:rPr>
              <a:t>      A Maze is given as N*N binary matrix of blocks where source block is the upper left most block i.e. maze[0][0] and destination block is lower rightmost block i.e. maze[N-1][N-1]. A rat starts from a source where its stuck and has to reach the destination. So, we need to find all paths or directions from where a rat can move.</a:t>
            </a:r>
          </a:p>
          <a:p>
            <a:pPr algn="just"/>
            <a:r>
              <a:rPr lang="en-US" sz="1700" dirty="0">
                <a:latin typeface="Times New Roman" panose="02020603050405020304" pitchFamily="18" charset="0"/>
                <a:cs typeface="Times New Roman" panose="02020603050405020304" pitchFamily="18" charset="0"/>
              </a:rPr>
              <a:t>      In the maze matrix, 0 denotes that the road or path which is blocked or dead and 1 means that the block can be used to go from source to destination. </a:t>
            </a:r>
            <a:endParaRPr lang="en-IN" sz="1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3"/>
        <p:cNvGrpSpPr/>
        <p:nvPr/>
      </p:nvGrpSpPr>
      <p:grpSpPr>
        <a:xfrm>
          <a:off x="0" y="0"/>
          <a:ext cx="0" cy="0"/>
          <a:chOff x="0" y="0"/>
          <a:chExt cx="0" cy="0"/>
        </a:xfrm>
      </p:grpSpPr>
      <p:sp>
        <p:nvSpPr>
          <p:cNvPr id="3685" name="Google Shape;3685;p70"/>
          <p:cNvSpPr txBox="1">
            <a:spLocks noGrp="1"/>
          </p:cNvSpPr>
          <p:nvPr>
            <p:ph type="title"/>
          </p:nvPr>
        </p:nvSpPr>
        <p:spPr>
          <a:xfrm>
            <a:off x="904785" y="423111"/>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PROBLEM EXPLANATION</a:t>
            </a:r>
            <a:endParaRPr dirty="0"/>
          </a:p>
        </p:txBody>
      </p:sp>
      <p:sp>
        <p:nvSpPr>
          <p:cNvPr id="3686" name="Google Shape;3686;p70"/>
          <p:cNvSpPr txBox="1">
            <a:spLocks noGrp="1"/>
          </p:cNvSpPr>
          <p:nvPr>
            <p:ph type="body" idx="1"/>
          </p:nvPr>
        </p:nvSpPr>
        <p:spPr>
          <a:xfrm>
            <a:off x="1089570" y="1042084"/>
            <a:ext cx="7334430" cy="3590800"/>
          </a:xfrm>
          <a:prstGeom prst="rect">
            <a:avLst/>
          </a:prstGeom>
        </p:spPr>
        <p:txBody>
          <a:bodyPr spcFirstLastPara="1" wrap="square" lIns="91425" tIns="91425" rIns="91425" bIns="91425" anchor="t" anchorCtr="0">
            <a:noAutofit/>
          </a:bodyPr>
          <a:lstStyle/>
          <a:p>
            <a:pPr marL="152400" indent="0" algn="just">
              <a:buNone/>
            </a:pPr>
            <a:r>
              <a:rPr lang="en-US" sz="1600" dirty="0">
                <a:latin typeface="Times New Roman" panose="02020603050405020304" pitchFamily="18" charset="0"/>
                <a:cs typeface="Times New Roman" panose="02020603050405020304" pitchFamily="18" charset="0"/>
              </a:rPr>
              <a:t>So, basically we are given a maze(2D matrix) with obstacles, starting from (0,0) you have to reach (n-1, n-1). If you are currently on (x, y), you can </a:t>
            </a:r>
            <a:r>
              <a:rPr lang="en-US" sz="1600" b="1" dirty="0">
                <a:latin typeface="Times New Roman" panose="02020603050405020304" pitchFamily="18" charset="0"/>
                <a:cs typeface="Times New Roman" panose="02020603050405020304" pitchFamily="18" charset="0"/>
              </a:rPr>
              <a:t>move to (x+1,y) or (x,y+1)</a:t>
            </a:r>
            <a:r>
              <a:rPr lang="en-US" sz="1600" dirty="0">
                <a:latin typeface="Times New Roman" panose="02020603050405020304" pitchFamily="18" charset="0"/>
                <a:cs typeface="Times New Roman" panose="02020603050405020304" pitchFamily="18" charset="0"/>
              </a:rPr>
              <a:t> only two directions are possible. You can not move towards block. </a:t>
            </a:r>
            <a:endParaRPr lang="en-IN" sz="1600" b="1" dirty="0">
              <a:latin typeface="Times New Roman" panose="02020603050405020304" pitchFamily="18" charset="0"/>
              <a:cs typeface="Times New Roman" panose="02020603050405020304" pitchFamily="18" charset="0"/>
            </a:endParaRPr>
          </a:p>
          <a:p>
            <a:pPr marL="152400" indent="0" algn="just">
              <a:buNone/>
            </a:pPr>
            <a:endParaRPr lang="en-IN" sz="1600" b="1" dirty="0">
              <a:latin typeface="Times New Roman" panose="02020603050405020304" pitchFamily="18" charset="0"/>
              <a:cs typeface="Times New Roman" panose="02020603050405020304" pitchFamily="18" charset="0"/>
            </a:endParaRPr>
          </a:p>
          <a:p>
            <a:pPr marL="152400" indent="0" algn="just">
              <a:buNone/>
            </a:pPr>
            <a:r>
              <a:rPr lang="en-US" sz="1600" dirty="0">
                <a:latin typeface="Times New Roman" panose="02020603050405020304" pitchFamily="18" charset="0"/>
                <a:cs typeface="Times New Roman" panose="02020603050405020304" pitchFamily="18" charset="0"/>
              </a:rPr>
              <a:t>Idea: Try all the possible paths to see if you can reach (n-1,n-1). </a:t>
            </a:r>
            <a:endParaRPr lang="en-IN" sz="1600" b="1" dirty="0">
              <a:latin typeface="Times New Roman" panose="02020603050405020304" pitchFamily="18" charset="0"/>
              <a:cs typeface="Times New Roman" panose="02020603050405020304" pitchFamily="18" charset="0"/>
            </a:endParaRPr>
          </a:p>
          <a:p>
            <a:pPr marL="152400" indent="0" algn="just">
              <a:buNone/>
            </a:pPr>
            <a:endParaRPr lang="en-US" sz="1600" b="1" dirty="0">
              <a:latin typeface="Times New Roman" panose="02020603050405020304" pitchFamily="18" charset="0"/>
              <a:cs typeface="Times New Roman" panose="02020603050405020304" pitchFamily="18" charset="0"/>
            </a:endParaRPr>
          </a:p>
          <a:p>
            <a:pPr marL="152400" indent="0" algn="just">
              <a:buNone/>
            </a:pPr>
            <a:r>
              <a:rPr lang="en-US" sz="1600" b="1" dirty="0">
                <a:latin typeface="Times New Roman" panose="02020603050405020304" pitchFamily="18" charset="0"/>
                <a:cs typeface="Times New Roman" panose="02020603050405020304" pitchFamily="18" charset="0"/>
              </a:rPr>
              <a:t>GIVEN INPUT:</a:t>
            </a:r>
            <a:endParaRPr lang="en-IN" sz="1600" b="1" dirty="0">
              <a:latin typeface="Times New Roman" panose="02020603050405020304" pitchFamily="18" charset="0"/>
              <a:cs typeface="Times New Roman" panose="02020603050405020304" pitchFamily="18" charset="0"/>
            </a:endParaRPr>
          </a:p>
          <a:p>
            <a:pPr marL="152400" indent="0" algn="just">
              <a:buNone/>
            </a:pPr>
            <a:r>
              <a:rPr lang="en-US" sz="1600" b="1" dirty="0">
                <a:latin typeface="Times New Roman" panose="02020603050405020304" pitchFamily="18" charset="0"/>
                <a:cs typeface="Times New Roman" panose="02020603050405020304" pitchFamily="18" charset="0"/>
              </a:rPr>
              <a:t>0 denotes path is blocked</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1 denotes free path</a:t>
            </a:r>
            <a:r>
              <a:rPr lang="en-US" sz="1600" dirty="0">
                <a:latin typeface="Times New Roman" panose="02020603050405020304" pitchFamily="18" charset="0"/>
                <a:cs typeface="Times New Roman" panose="02020603050405020304" pitchFamily="18" charset="0"/>
              </a:rPr>
              <a:t>. Next n lines contain m numbers (0 or 1). </a:t>
            </a:r>
            <a:endParaRPr lang="en-IN" sz="1600" b="1" dirty="0">
              <a:latin typeface="Times New Roman" panose="02020603050405020304" pitchFamily="18" charset="0"/>
              <a:cs typeface="Times New Roman" panose="02020603050405020304" pitchFamily="18" charset="0"/>
            </a:endParaRPr>
          </a:p>
          <a:p>
            <a:pPr marL="152400" indent="0" algn="just">
              <a:buNone/>
            </a:pPr>
            <a:endParaRPr lang="en-IN" sz="1600" b="1" dirty="0">
              <a:latin typeface="Times New Roman" panose="02020603050405020304" pitchFamily="18" charset="0"/>
              <a:cs typeface="Times New Roman" panose="02020603050405020304" pitchFamily="18" charset="0"/>
            </a:endParaRPr>
          </a:p>
          <a:p>
            <a:pPr marL="152400" indent="0" algn="just">
              <a:buNone/>
            </a:pPr>
            <a:r>
              <a:rPr lang="en-US" sz="1600" b="1" dirty="0">
                <a:latin typeface="Times New Roman" panose="02020603050405020304" pitchFamily="18" charset="0"/>
                <a:cs typeface="Times New Roman" panose="02020603050405020304" pitchFamily="18" charset="0"/>
              </a:rPr>
              <a:t>REQUIRED OUTPUT: </a:t>
            </a:r>
            <a:endParaRPr lang="en-IN" sz="1600" b="1" dirty="0">
              <a:latin typeface="Times New Roman" panose="02020603050405020304" pitchFamily="18" charset="0"/>
              <a:cs typeface="Times New Roman" panose="02020603050405020304" pitchFamily="18" charset="0"/>
            </a:endParaRPr>
          </a:p>
          <a:p>
            <a:pPr marL="152400" indent="0" algn="just">
              <a:buNone/>
            </a:pPr>
            <a:r>
              <a:rPr lang="en-IN" sz="1600" dirty="0">
                <a:latin typeface="Times New Roman" panose="02020603050405020304" pitchFamily="18" charset="0"/>
                <a:cs typeface="Times New Roman" panose="02020603050405020304" pitchFamily="18" charset="0"/>
              </a:rPr>
              <a:t>Print 1 if rat can reach (n-1,m-1) Print 0 if it can not reach (n-1,m-1). </a:t>
            </a:r>
            <a:endParaRPr sz="16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pic>
        <p:nvPicPr>
          <p:cNvPr id="785" name="Picture 784">
            <a:extLst>
              <a:ext uri="{FF2B5EF4-FFF2-40B4-BE49-F238E27FC236}">
                <a16:creationId xmlns:a16="http://schemas.microsoft.com/office/drawing/2014/main" id="{97881E9B-C10B-40FF-8215-5EF6C9E4B9C0}"/>
              </a:ext>
            </a:extLst>
          </p:cNvPr>
          <p:cNvPicPr/>
          <p:nvPr/>
        </p:nvPicPr>
        <p:blipFill rotWithShape="1">
          <a:blip r:embed="rId3">
            <a:extLst>
              <a:ext uri="{28A0092B-C50C-407E-A947-70E740481C1C}">
                <a14:useLocalDpi xmlns:a14="http://schemas.microsoft.com/office/drawing/2010/main" val="0"/>
              </a:ext>
            </a:extLst>
          </a:blip>
          <a:srcRect l="56113" t="33072" r="12560" b="15964"/>
          <a:stretch/>
        </p:blipFill>
        <p:spPr bwMode="auto">
          <a:xfrm>
            <a:off x="1365504" y="264033"/>
            <a:ext cx="6181344" cy="461543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45"/>
          <p:cNvSpPr txBox="1">
            <a:spLocks noGrp="1"/>
          </p:cNvSpPr>
          <p:nvPr>
            <p:ph type="title"/>
          </p:nvPr>
        </p:nvSpPr>
        <p:spPr>
          <a:xfrm>
            <a:off x="412509" y="179605"/>
            <a:ext cx="8318982" cy="17838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a:t>DESIGN </a:t>
            </a:r>
            <a:br>
              <a:rPr lang="en-IN" sz="5400" dirty="0"/>
            </a:br>
            <a:r>
              <a:rPr lang="en-IN" sz="5400" dirty="0">
                <a:solidFill>
                  <a:schemeClr val="dk2"/>
                </a:solidFill>
              </a:rPr>
              <a:t>TECHNIQUE USED? </a:t>
            </a:r>
            <a:endParaRPr sz="5400" dirty="0">
              <a:solidFill>
                <a:schemeClr val="dk2"/>
              </a:solidFill>
            </a:endParaRPr>
          </a:p>
        </p:txBody>
      </p:sp>
      <p:pic>
        <p:nvPicPr>
          <p:cNvPr id="3" name="Picture 2">
            <a:extLst>
              <a:ext uri="{FF2B5EF4-FFF2-40B4-BE49-F238E27FC236}">
                <a16:creationId xmlns:a16="http://schemas.microsoft.com/office/drawing/2014/main" id="{B1E07D36-185F-4DE2-BA2E-857414EBD7D9}"/>
              </a:ext>
            </a:extLst>
          </p:cNvPr>
          <p:cNvPicPr>
            <a:picLocks noChangeAspect="1"/>
          </p:cNvPicPr>
          <p:nvPr/>
        </p:nvPicPr>
        <p:blipFill rotWithShape="1">
          <a:blip r:embed="rId3"/>
          <a:srcRect t="22354"/>
          <a:stretch/>
        </p:blipFill>
        <p:spPr>
          <a:xfrm>
            <a:off x="2053573" y="1963479"/>
            <a:ext cx="4847644" cy="28783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43"/>
          <p:cNvSpPr txBox="1">
            <a:spLocks noGrp="1"/>
          </p:cNvSpPr>
          <p:nvPr>
            <p:ph type="title"/>
          </p:nvPr>
        </p:nvSpPr>
        <p:spPr>
          <a:xfrm>
            <a:off x="452475" y="1332303"/>
            <a:ext cx="4862368" cy="17027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400" dirty="0">
                <a:solidFill>
                  <a:schemeClr val="dk2"/>
                </a:solidFill>
              </a:rPr>
              <a:t>BACKTRACKING</a:t>
            </a:r>
            <a:endParaRPr sz="3400" dirty="0">
              <a:solidFill>
                <a:schemeClr val="dk2"/>
              </a:solidFill>
            </a:endParaRPr>
          </a:p>
        </p:txBody>
      </p:sp>
      <p:sp>
        <p:nvSpPr>
          <p:cNvPr id="2416" name="Google Shape;2416;p43"/>
          <p:cNvSpPr txBox="1">
            <a:spLocks noGrp="1"/>
          </p:cNvSpPr>
          <p:nvPr>
            <p:ph type="body" idx="1"/>
          </p:nvPr>
        </p:nvSpPr>
        <p:spPr>
          <a:xfrm>
            <a:off x="792983" y="2571750"/>
            <a:ext cx="4181353" cy="1415034"/>
          </a:xfrm>
          <a:prstGeom prst="rect">
            <a:avLst/>
          </a:prstGeom>
        </p:spPr>
        <p:txBody>
          <a:bodyPr spcFirstLastPara="1" wrap="square" lIns="91425" tIns="91425" rIns="91425" bIns="91425" anchor="t" anchorCtr="0">
            <a:noAutofit/>
          </a:bodyPr>
          <a:lstStyle/>
          <a:p>
            <a:pPr marL="0" indent="0">
              <a:buNone/>
            </a:pPr>
            <a:r>
              <a:rPr lang="en-US" sz="2000" dirty="0">
                <a:latin typeface="Times New Roman" panose="02020603050405020304" pitchFamily="18" charset="0"/>
                <a:cs typeface="Times New Roman" panose="02020603050405020304" pitchFamily="18" charset="0"/>
              </a:rPr>
              <a:t>The rat in a maze problem is solved using </a:t>
            </a:r>
            <a:r>
              <a:rPr lang="en-US" sz="2000" b="1" dirty="0">
                <a:latin typeface="Times New Roman" panose="02020603050405020304" pitchFamily="18" charset="0"/>
                <a:cs typeface="Times New Roman" panose="02020603050405020304" pitchFamily="18" charset="0"/>
              </a:rPr>
              <a:t>BACKTRACKING</a:t>
            </a:r>
            <a:r>
              <a:rPr lang="en-US" sz="2000" dirty="0">
                <a:latin typeface="Times New Roman" panose="02020603050405020304" pitchFamily="18" charset="0"/>
                <a:cs typeface="Times New Roman" panose="02020603050405020304" pitchFamily="18" charset="0"/>
              </a:rPr>
              <a:t> design technique.</a:t>
            </a:r>
            <a:endParaRPr lang="en-IN" sz="2000"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B0D7978E-D67C-4E06-8AC6-BF792FCA9B2F}"/>
              </a:ext>
            </a:extLst>
          </p:cNvPr>
          <p:cNvPicPr>
            <a:picLocks noChangeAspect="1"/>
          </p:cNvPicPr>
          <p:nvPr/>
        </p:nvPicPr>
        <p:blipFill rotWithShape="1">
          <a:blip r:embed="rId3"/>
          <a:srcRect t="18182" b="5818"/>
          <a:stretch/>
        </p:blipFill>
        <p:spPr>
          <a:xfrm>
            <a:off x="5218463" y="1166791"/>
            <a:ext cx="3702341" cy="3477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1"/>
        <p:cNvGrpSpPr/>
        <p:nvPr/>
      </p:nvGrpSpPr>
      <p:grpSpPr>
        <a:xfrm>
          <a:off x="0" y="0"/>
          <a:ext cx="0" cy="0"/>
          <a:chOff x="0" y="0"/>
          <a:chExt cx="0" cy="0"/>
        </a:xfrm>
      </p:grpSpPr>
      <p:sp>
        <p:nvSpPr>
          <p:cNvPr id="2786" name="Google Shape;2786;p46"/>
          <p:cNvSpPr txBox="1">
            <a:spLocks noGrp="1"/>
          </p:cNvSpPr>
          <p:nvPr>
            <p:ph type="subTitle" idx="3"/>
          </p:nvPr>
        </p:nvSpPr>
        <p:spPr>
          <a:xfrm>
            <a:off x="367104" y="1192086"/>
            <a:ext cx="7704000" cy="3599370"/>
          </a:xfrm>
          <a:prstGeom prst="rect">
            <a:avLst/>
          </a:prstGeom>
        </p:spPr>
        <p:txBody>
          <a:bodyPr spcFirstLastPara="1" wrap="square" lIns="91425" tIns="91425" rIns="91425" bIns="91425" anchor="t" anchorCtr="0">
            <a:noAutofit/>
          </a:bodyPr>
          <a:lstStyle/>
          <a:p>
            <a:pPr algn="just"/>
            <a:r>
              <a:rPr lang="en-US" sz="1800" dirty="0">
                <a:latin typeface="Times New Roman" panose="02020603050405020304" pitchFamily="18" charset="0"/>
                <a:cs typeface="Times New Roman" panose="02020603050405020304" pitchFamily="18" charset="0"/>
              </a:rPr>
              <a:t>     Backtracking is a design technique or algorithm technique for </a:t>
            </a:r>
            <a:r>
              <a:rPr lang="en-US" sz="1800" b="1" dirty="0">
                <a:latin typeface="Times New Roman" panose="02020603050405020304" pitchFamily="18" charset="0"/>
                <a:cs typeface="Times New Roman" panose="02020603050405020304" pitchFamily="18" charset="0"/>
              </a:rPr>
              <a:t>solving recursive problems</a:t>
            </a:r>
            <a:r>
              <a:rPr lang="en-US" sz="1800" dirty="0">
                <a:latin typeface="Times New Roman" panose="02020603050405020304" pitchFamily="18" charset="0"/>
                <a:cs typeface="Times New Roman" panose="02020603050405020304" pitchFamily="18" charset="0"/>
              </a:rPr>
              <a:t> or finding a solution by trying to build every possible solution incrementally and removing those solutions or steps that fail to satisfy the condition or constraints of the problem at any point of time. </a:t>
            </a:r>
          </a:p>
          <a:p>
            <a:pPr algn="just"/>
            <a:r>
              <a:rPr lang="en-US" sz="1800" dirty="0">
                <a:latin typeface="Times New Roman" panose="02020603050405020304" pitchFamily="18" charset="0"/>
                <a:cs typeface="Times New Roman" panose="02020603050405020304" pitchFamily="18" charset="0"/>
              </a:rPr>
              <a:t>     So, it tries to find a bunch of solution which has some small checkpoints from where the problem can </a:t>
            </a:r>
            <a:r>
              <a:rPr lang="en-US" sz="1800" b="1" dirty="0">
                <a:latin typeface="Times New Roman" panose="02020603050405020304" pitchFamily="18" charset="0"/>
                <a:cs typeface="Times New Roman" panose="02020603050405020304" pitchFamily="18" charset="0"/>
              </a:rPr>
              <a:t>backtrack if no feasible solution is found</a:t>
            </a:r>
            <a:r>
              <a:rPr lang="en-US" sz="1800" dirty="0">
                <a:latin typeface="Times New Roman" panose="02020603050405020304" pitchFamily="18" charset="0"/>
                <a:cs typeface="Times New Roman" panose="02020603050405020304" pitchFamily="18" charset="0"/>
              </a:rPr>
              <a:t> for the problem. </a:t>
            </a:r>
            <a:endParaRPr lang="en-IN" sz="1800" b="1"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a:r>
          </a:p>
          <a:p>
            <a:pPr algn="just"/>
            <a:r>
              <a:rPr lang="en-IN" sz="1800" dirty="0">
                <a:latin typeface="Times New Roman" panose="02020603050405020304" pitchFamily="18" charset="0"/>
                <a:cs typeface="Times New Roman" panose="02020603050405020304" pitchFamily="18" charset="0"/>
              </a:rPr>
              <a:t>      In backtracking, we use recursion to explore all the possibilities until we get the best result for the problem </a:t>
            </a:r>
            <a:endParaRPr lang="en-US" sz="1800" dirty="0">
              <a:latin typeface="Times New Roman" panose="02020603050405020304" pitchFamily="18" charset="0"/>
              <a:cs typeface="Times New Roman" panose="02020603050405020304" pitchFamily="18" charset="0"/>
            </a:endParaRPr>
          </a:p>
          <a:p>
            <a:endParaRPr lang="en-IN" b="1" dirty="0"/>
          </a:p>
        </p:txBody>
      </p:sp>
      <p:sp>
        <p:nvSpPr>
          <p:cNvPr id="2788" name="Google Shape;2788;p46"/>
          <p:cNvSpPr txBox="1">
            <a:spLocks noGrp="1"/>
          </p:cNvSpPr>
          <p:nvPr>
            <p:ph type="title"/>
          </p:nvPr>
        </p:nvSpPr>
        <p:spPr>
          <a:xfrm>
            <a:off x="720000" y="535000"/>
            <a:ext cx="77040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ABOUT </a:t>
            </a:r>
            <a:r>
              <a:rPr lang="en" dirty="0">
                <a:solidFill>
                  <a:schemeClr val="dk2"/>
                </a:solidFill>
              </a:rPr>
              <a:t>BACKTRACKI</a:t>
            </a:r>
            <a:r>
              <a:rPr lang="en-IN" dirty="0">
                <a:solidFill>
                  <a:schemeClr val="dk2"/>
                </a:solidFill>
              </a:rPr>
              <a:t>NG?</a:t>
            </a:r>
            <a:endParaRPr dirty="0">
              <a:solidFill>
                <a:schemeClr val="dk2"/>
              </a:solidFill>
            </a:endParaRPr>
          </a:p>
        </p:txBody>
      </p:sp>
    </p:spTree>
  </p:cSld>
  <p:clrMapOvr>
    <a:masterClrMapping/>
  </p:clrMapOvr>
</p:sld>
</file>

<file path=ppt/theme/theme1.xml><?xml version="1.0" encoding="utf-8"?>
<a:theme xmlns:a="http://schemas.openxmlformats.org/drawingml/2006/main" name="Menstrual Hygiene Day by Slidesgo">
  <a:themeElements>
    <a:clrScheme name="Simple Light">
      <a:dk1>
        <a:srgbClr val="315160"/>
      </a:dk1>
      <a:lt1>
        <a:srgbClr val="FCF0E3"/>
      </a:lt1>
      <a:dk2>
        <a:srgbClr val="B0442F"/>
      </a:dk2>
      <a:lt2>
        <a:srgbClr val="DFAA96"/>
      </a:lt2>
      <a:accent1>
        <a:srgbClr val="A76947"/>
      </a:accent1>
      <a:accent2>
        <a:srgbClr val="DF6C4D"/>
      </a:accent2>
      <a:accent3>
        <a:srgbClr val="F9AC46"/>
      </a:accent3>
      <a:accent4>
        <a:srgbClr val="B9BEA1"/>
      </a:accent4>
      <a:accent5>
        <a:srgbClr val="8A8D75"/>
      </a:accent5>
      <a:accent6>
        <a:srgbClr val="6092A5"/>
      </a:accent6>
      <a:hlink>
        <a:srgbClr val="315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538</Words>
  <Application>Microsoft Office PowerPoint</Application>
  <PresentationFormat>On-screen Show (16:9)</PresentationFormat>
  <Paragraphs>55</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Rammetto One</vt:lpstr>
      <vt:lpstr>Arial</vt:lpstr>
      <vt:lpstr>Times New Roman</vt:lpstr>
      <vt:lpstr>Bebas Neue</vt:lpstr>
      <vt:lpstr>Barlow Semi Condensed Black</vt:lpstr>
      <vt:lpstr>Barlow Semi Condensed</vt:lpstr>
      <vt:lpstr>Menstrual Hygiene Day by Slidesgo</vt:lpstr>
      <vt:lpstr>RAT  IN A  MAZE</vt:lpstr>
      <vt:lpstr>TABLE OF CONTENTS</vt:lpstr>
      <vt:lpstr>TABLE OF CONTENTS</vt:lpstr>
      <vt:lpstr>PROBLEM DEFINITION</vt:lpstr>
      <vt:lpstr>PROBLEM EXPLANATION</vt:lpstr>
      <vt:lpstr>PowerPoint Presentation</vt:lpstr>
      <vt:lpstr>DESIGN  TECHNIQUE USED? </vt:lpstr>
      <vt:lpstr>BACKTRACKING</vt:lpstr>
      <vt:lpstr>ABOUT BACKTRACKING?</vt:lpstr>
      <vt:lpstr>ALGORITHM</vt:lpstr>
      <vt:lpstr>  DRY RUN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TIME COMPLEXITY AND 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  IN A  MAZE</dc:title>
  <dc:creator>sanskritisinha</dc:creator>
  <cp:lastModifiedBy>Sanskriti Sinha</cp:lastModifiedBy>
  <cp:revision>19</cp:revision>
  <dcterms:modified xsi:type="dcterms:W3CDTF">2022-06-27T14:36:05Z</dcterms:modified>
</cp:coreProperties>
</file>