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9" r:id="rId3"/>
    <p:sldId id="260" r:id="rId4"/>
    <p:sldId id="328" r:id="rId5"/>
    <p:sldId id="264" r:id="rId6"/>
    <p:sldId id="329" r:id="rId7"/>
    <p:sldId id="275" r:id="rId8"/>
    <p:sldId id="330" r:id="rId9"/>
    <p:sldId id="327" r:id="rId10"/>
    <p:sldId id="289" r:id="rId11"/>
  </p:sldIdLst>
  <p:sldSz cx="9144000" cy="5143500" type="screen16x9"/>
  <p:notesSz cx="6858000" cy="9144000"/>
  <p:embeddedFontLst>
    <p:embeddedFont>
      <p:font typeface="Barlow Semi Condensed" panose="020B0604020202020204" charset="0"/>
      <p:regular r:id="rId13"/>
      <p:bold r:id="rId14"/>
      <p:italic r:id="rId15"/>
      <p:boldItalic r:id="rId16"/>
    </p:embeddedFont>
    <p:embeddedFont>
      <p:font typeface="Barlow Semi Condensed Black" panose="020B0604020202020204" charset="0"/>
      <p:bold r:id="rId17"/>
      <p:boldItalic r:id="rId18"/>
    </p:embeddedFont>
    <p:embeddedFont>
      <p:font typeface="Bebas Neue" panose="020B0604020202020204" charset="0"/>
      <p:regular r:id="rId19"/>
    </p:embeddedFont>
    <p:embeddedFont>
      <p:font typeface="Rammetto On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5116EA-B4CA-4680-8549-D188F7EFA137}">
  <a:tblStyle styleId="{265116EA-B4CA-4680-8549-D188F7EFA1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80" autoAdjust="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119adff7b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119adff7b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7"/>
        <p:cNvGrpSpPr/>
        <p:nvPr/>
      </p:nvGrpSpPr>
      <p:grpSpPr>
        <a:xfrm>
          <a:off x="0" y="0"/>
          <a:ext cx="0" cy="0"/>
          <a:chOff x="0" y="0"/>
          <a:chExt cx="0" cy="0"/>
        </a:xfrm>
      </p:grpSpPr>
      <p:sp>
        <p:nvSpPr>
          <p:cNvPr id="3688" name="Google Shape;3688;g119e5da635d_0_38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9" name="Google Shape;3689;g119e5da635d_0_38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0"/>
        <p:cNvGrpSpPr/>
        <p:nvPr/>
      </p:nvGrpSpPr>
      <p:grpSpPr>
        <a:xfrm>
          <a:off x="0" y="0"/>
          <a:ext cx="0" cy="0"/>
          <a:chOff x="0" y="0"/>
          <a:chExt cx="0" cy="0"/>
        </a:xfrm>
      </p:grpSpPr>
      <p:sp>
        <p:nvSpPr>
          <p:cNvPr id="2351" name="Google Shape;2351;g119027dedd9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2" name="Google Shape;2352;g119027dedd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1"/>
        <p:cNvGrpSpPr/>
        <p:nvPr/>
      </p:nvGrpSpPr>
      <p:grpSpPr>
        <a:xfrm>
          <a:off x="0" y="0"/>
          <a:ext cx="0" cy="0"/>
          <a:chOff x="0" y="0"/>
          <a:chExt cx="0" cy="0"/>
        </a:xfrm>
      </p:grpSpPr>
      <p:sp>
        <p:nvSpPr>
          <p:cNvPr id="2372" name="Google Shape;2372;g119e5da63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3" name="Google Shape;2373;g119e5da63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0"/>
        <p:cNvGrpSpPr/>
        <p:nvPr/>
      </p:nvGrpSpPr>
      <p:grpSpPr>
        <a:xfrm>
          <a:off x="0" y="0"/>
          <a:ext cx="0" cy="0"/>
          <a:chOff x="0" y="0"/>
          <a:chExt cx="0" cy="0"/>
        </a:xfrm>
      </p:grpSpPr>
      <p:sp>
        <p:nvSpPr>
          <p:cNvPr id="3651" name="Google Shape;3651;g119e5da635d_0_38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2" name="Google Shape;3652;g119e5da635d_0_38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614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8"/>
        <p:cNvGrpSpPr/>
        <p:nvPr/>
      </p:nvGrpSpPr>
      <p:grpSpPr>
        <a:xfrm>
          <a:off x="0" y="0"/>
          <a:ext cx="0" cy="0"/>
          <a:chOff x="0" y="0"/>
          <a:chExt cx="0" cy="0"/>
        </a:xfrm>
      </p:grpSpPr>
      <p:sp>
        <p:nvSpPr>
          <p:cNvPr id="2779" name="Google Shape;2779;g119e5da635d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0" name="Google Shape;2780;g119e5da635d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0"/>
        <p:cNvGrpSpPr/>
        <p:nvPr/>
      </p:nvGrpSpPr>
      <p:grpSpPr>
        <a:xfrm>
          <a:off x="0" y="0"/>
          <a:ext cx="0" cy="0"/>
          <a:chOff x="0" y="0"/>
          <a:chExt cx="0" cy="0"/>
        </a:xfrm>
      </p:grpSpPr>
      <p:sp>
        <p:nvSpPr>
          <p:cNvPr id="3651" name="Google Shape;3651;g119e5da635d_0_38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2" name="Google Shape;3652;g119e5da635d_0_38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88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19e5da635d_0_38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19e5da635d_0_38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19e5da635d_0_38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19e5da635d_0_38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82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19e5da635d_0_38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19e5da635d_0_38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36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625421" y="3778635"/>
            <a:ext cx="1536833" cy="1364964"/>
            <a:chOff x="5742225" y="3729350"/>
            <a:chExt cx="935325" cy="830725"/>
          </a:xfrm>
        </p:grpSpPr>
        <p:sp>
          <p:nvSpPr>
            <p:cNvPr id="10" name="Google Shape;10;p2"/>
            <p:cNvSpPr/>
            <p:nvPr/>
          </p:nvSpPr>
          <p:spPr>
            <a:xfrm>
              <a:off x="6201525" y="4456775"/>
              <a:ext cx="101175" cy="102975"/>
            </a:xfrm>
            <a:custGeom>
              <a:avLst/>
              <a:gdLst/>
              <a:ahLst/>
              <a:cxnLst/>
              <a:rect l="l" t="t" r="r" b="b"/>
              <a:pathLst>
                <a:path w="4047" h="4119" extrusionOk="0">
                  <a:moveTo>
                    <a:pt x="68" y="1"/>
                  </a:moveTo>
                  <a:cubicBezTo>
                    <a:pt x="48" y="1"/>
                    <a:pt x="29" y="11"/>
                    <a:pt x="14" y="33"/>
                  </a:cubicBezTo>
                  <a:cubicBezTo>
                    <a:pt x="1" y="59"/>
                    <a:pt x="1" y="113"/>
                    <a:pt x="41" y="126"/>
                  </a:cubicBezTo>
                  <a:cubicBezTo>
                    <a:pt x="1710" y="1261"/>
                    <a:pt x="2938" y="2690"/>
                    <a:pt x="3873" y="4118"/>
                  </a:cubicBezTo>
                  <a:lnTo>
                    <a:pt x="4046" y="4118"/>
                  </a:lnTo>
                  <a:cubicBezTo>
                    <a:pt x="3085" y="2650"/>
                    <a:pt x="1817" y="1181"/>
                    <a:pt x="121" y="19"/>
                  </a:cubicBezTo>
                  <a:cubicBezTo>
                    <a:pt x="103" y="7"/>
                    <a:pt x="85" y="1"/>
                    <a:pt x="68" y="1"/>
                  </a:cubicBezTo>
                  <a:close/>
                </a:path>
              </a:pathLst>
            </a:custGeom>
            <a:solidFill>
              <a:srgbClr val="B9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79600" y="4306075"/>
              <a:ext cx="438300" cy="254000"/>
            </a:xfrm>
            <a:custGeom>
              <a:avLst/>
              <a:gdLst/>
              <a:ahLst/>
              <a:cxnLst/>
              <a:rect l="l" t="t" r="r" b="b"/>
              <a:pathLst>
                <a:path w="17532" h="10160" extrusionOk="0">
                  <a:moveTo>
                    <a:pt x="1744" y="1"/>
                  </a:moveTo>
                  <a:cubicBezTo>
                    <a:pt x="1134" y="1"/>
                    <a:pt x="751" y="133"/>
                    <a:pt x="628" y="346"/>
                  </a:cubicBezTo>
                  <a:cubicBezTo>
                    <a:pt x="1" y="1401"/>
                    <a:pt x="3766" y="3404"/>
                    <a:pt x="7518" y="5153"/>
                  </a:cubicBezTo>
                  <a:cubicBezTo>
                    <a:pt x="11270" y="6915"/>
                    <a:pt x="14207" y="10160"/>
                    <a:pt x="14207" y="10160"/>
                  </a:cubicBezTo>
                  <a:lnTo>
                    <a:pt x="17532" y="10160"/>
                  </a:lnTo>
                  <a:cubicBezTo>
                    <a:pt x="17532" y="10160"/>
                    <a:pt x="15209" y="6661"/>
                    <a:pt x="10455" y="3537"/>
                  </a:cubicBezTo>
                  <a:cubicBezTo>
                    <a:pt x="6405" y="881"/>
                    <a:pt x="3318" y="1"/>
                    <a:pt x="17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42225" y="4432900"/>
              <a:ext cx="303450" cy="127175"/>
            </a:xfrm>
            <a:custGeom>
              <a:avLst/>
              <a:gdLst/>
              <a:ahLst/>
              <a:cxnLst/>
              <a:rect l="l" t="t" r="r" b="b"/>
              <a:pathLst>
                <a:path w="12138" h="5087" extrusionOk="0">
                  <a:moveTo>
                    <a:pt x="2088" y="0"/>
                  </a:moveTo>
                  <a:cubicBezTo>
                    <a:pt x="1202" y="0"/>
                    <a:pt x="647" y="198"/>
                    <a:pt x="494" y="400"/>
                  </a:cubicBezTo>
                  <a:cubicBezTo>
                    <a:pt x="0" y="1081"/>
                    <a:pt x="2363" y="2336"/>
                    <a:pt x="3552" y="2910"/>
                  </a:cubicBezTo>
                  <a:cubicBezTo>
                    <a:pt x="4753" y="3471"/>
                    <a:pt x="7130" y="5087"/>
                    <a:pt x="7130" y="5087"/>
                  </a:cubicBezTo>
                  <a:lnTo>
                    <a:pt x="12137" y="5087"/>
                  </a:lnTo>
                  <a:cubicBezTo>
                    <a:pt x="7683" y="983"/>
                    <a:pt x="4064" y="0"/>
                    <a:pt x="2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077700" y="3876575"/>
              <a:ext cx="382875" cy="683175"/>
            </a:xfrm>
            <a:custGeom>
              <a:avLst/>
              <a:gdLst/>
              <a:ahLst/>
              <a:cxnLst/>
              <a:rect l="l" t="t" r="r" b="b"/>
              <a:pathLst>
                <a:path w="15315" h="27327" extrusionOk="0">
                  <a:moveTo>
                    <a:pt x="1574" y="0"/>
                  </a:moveTo>
                  <a:cubicBezTo>
                    <a:pt x="1548" y="0"/>
                    <a:pt x="1522" y="3"/>
                    <a:pt x="1495" y="8"/>
                  </a:cubicBezTo>
                  <a:cubicBezTo>
                    <a:pt x="748" y="155"/>
                    <a:pt x="0" y="4614"/>
                    <a:pt x="2630" y="13053"/>
                  </a:cubicBezTo>
                  <a:cubicBezTo>
                    <a:pt x="5288" y="21505"/>
                    <a:pt x="9961" y="27326"/>
                    <a:pt x="9961" y="27326"/>
                  </a:cubicBezTo>
                  <a:lnTo>
                    <a:pt x="15315" y="27326"/>
                  </a:lnTo>
                  <a:cubicBezTo>
                    <a:pt x="12378" y="25137"/>
                    <a:pt x="7224" y="15430"/>
                    <a:pt x="5661" y="11023"/>
                  </a:cubicBezTo>
                  <a:cubicBezTo>
                    <a:pt x="4103" y="6649"/>
                    <a:pt x="2917" y="0"/>
                    <a:pt x="1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35500" y="3729350"/>
              <a:ext cx="142050" cy="408475"/>
            </a:xfrm>
            <a:custGeom>
              <a:avLst/>
              <a:gdLst/>
              <a:ahLst/>
              <a:cxnLst/>
              <a:rect l="l" t="t" r="r" b="b"/>
              <a:pathLst>
                <a:path w="5682" h="16339" extrusionOk="0">
                  <a:moveTo>
                    <a:pt x="2988" y="1"/>
                  </a:moveTo>
                  <a:cubicBezTo>
                    <a:pt x="1800" y="1"/>
                    <a:pt x="0" y="4658"/>
                    <a:pt x="942" y="8247"/>
                  </a:cubicBezTo>
                  <a:cubicBezTo>
                    <a:pt x="1917" y="12025"/>
                    <a:pt x="5682" y="16338"/>
                    <a:pt x="5682" y="16338"/>
                  </a:cubicBezTo>
                  <a:lnTo>
                    <a:pt x="5682" y="12573"/>
                  </a:lnTo>
                  <a:cubicBezTo>
                    <a:pt x="5682" y="12573"/>
                    <a:pt x="4280" y="10450"/>
                    <a:pt x="3799" y="7900"/>
                  </a:cubicBezTo>
                  <a:cubicBezTo>
                    <a:pt x="3238" y="4895"/>
                    <a:pt x="3906" y="329"/>
                    <a:pt x="3158" y="35"/>
                  </a:cubicBezTo>
                  <a:cubicBezTo>
                    <a:pt x="3103" y="12"/>
                    <a:pt x="3047" y="1"/>
                    <a:pt x="2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77400" y="3730225"/>
              <a:ext cx="100150" cy="337500"/>
            </a:xfrm>
            <a:custGeom>
              <a:avLst/>
              <a:gdLst/>
              <a:ahLst/>
              <a:cxnLst/>
              <a:rect l="l" t="t" r="r" b="b"/>
              <a:pathLst>
                <a:path w="4006" h="13500" extrusionOk="0">
                  <a:moveTo>
                    <a:pt x="1496" y="0"/>
                  </a:moveTo>
                  <a:lnTo>
                    <a:pt x="1496" y="0"/>
                  </a:lnTo>
                  <a:cubicBezTo>
                    <a:pt x="1723" y="614"/>
                    <a:pt x="0" y="4820"/>
                    <a:pt x="1322" y="8599"/>
                  </a:cubicBezTo>
                  <a:cubicBezTo>
                    <a:pt x="2163" y="11002"/>
                    <a:pt x="3258" y="12618"/>
                    <a:pt x="4006" y="13499"/>
                  </a:cubicBezTo>
                  <a:lnTo>
                    <a:pt x="4006" y="12538"/>
                  </a:lnTo>
                  <a:cubicBezTo>
                    <a:pt x="4006" y="12538"/>
                    <a:pt x="2604" y="10402"/>
                    <a:pt x="2123" y="7865"/>
                  </a:cubicBezTo>
                  <a:cubicBezTo>
                    <a:pt x="1562" y="4860"/>
                    <a:pt x="2230" y="294"/>
                    <a:pt x="1496"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51600" y="3895450"/>
              <a:ext cx="425625" cy="664625"/>
            </a:xfrm>
            <a:custGeom>
              <a:avLst/>
              <a:gdLst/>
              <a:ahLst/>
              <a:cxnLst/>
              <a:rect l="l" t="t" r="r" b="b"/>
              <a:pathLst>
                <a:path w="17025" h="26585" extrusionOk="0">
                  <a:moveTo>
                    <a:pt x="2003" y="1"/>
                  </a:moveTo>
                  <a:cubicBezTo>
                    <a:pt x="2003" y="1"/>
                    <a:pt x="2257" y="2324"/>
                    <a:pt x="1937" y="4821"/>
                  </a:cubicBezTo>
                  <a:cubicBezTo>
                    <a:pt x="1616" y="7331"/>
                    <a:pt x="441" y="10762"/>
                    <a:pt x="441" y="10762"/>
                  </a:cubicBezTo>
                  <a:cubicBezTo>
                    <a:pt x="1563" y="10216"/>
                    <a:pt x="2700" y="9065"/>
                    <a:pt x="3549" y="9065"/>
                  </a:cubicBezTo>
                  <a:cubicBezTo>
                    <a:pt x="3842" y="9065"/>
                    <a:pt x="4101" y="9202"/>
                    <a:pt x="4313" y="9547"/>
                  </a:cubicBezTo>
                  <a:cubicBezTo>
                    <a:pt x="5448" y="11417"/>
                    <a:pt x="334" y="15089"/>
                    <a:pt x="334" y="15089"/>
                  </a:cubicBezTo>
                  <a:cubicBezTo>
                    <a:pt x="334" y="15089"/>
                    <a:pt x="1" y="18800"/>
                    <a:pt x="1149" y="21564"/>
                  </a:cubicBezTo>
                  <a:cubicBezTo>
                    <a:pt x="2724" y="25303"/>
                    <a:pt x="7117" y="26585"/>
                    <a:pt x="7117" y="26585"/>
                  </a:cubicBezTo>
                  <a:lnTo>
                    <a:pt x="17025" y="26585"/>
                  </a:lnTo>
                  <a:lnTo>
                    <a:pt x="17025" y="13152"/>
                  </a:lnTo>
                  <a:cubicBezTo>
                    <a:pt x="14287" y="13086"/>
                    <a:pt x="9454" y="13019"/>
                    <a:pt x="10202" y="10829"/>
                  </a:cubicBezTo>
                  <a:cubicBezTo>
                    <a:pt x="10572" y="9751"/>
                    <a:pt x="11804" y="9479"/>
                    <a:pt x="12954" y="9479"/>
                  </a:cubicBezTo>
                  <a:cubicBezTo>
                    <a:pt x="14124" y="9479"/>
                    <a:pt x="15209" y="9761"/>
                    <a:pt x="15209" y="9761"/>
                  </a:cubicBezTo>
                  <a:cubicBezTo>
                    <a:pt x="13700" y="7144"/>
                    <a:pt x="11390" y="6516"/>
                    <a:pt x="7691" y="4821"/>
                  </a:cubicBezTo>
                  <a:cubicBezTo>
                    <a:pt x="4006" y="3138"/>
                    <a:pt x="2004"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343400" y="4000800"/>
              <a:ext cx="334150" cy="549925"/>
            </a:xfrm>
            <a:custGeom>
              <a:avLst/>
              <a:gdLst/>
              <a:ahLst/>
              <a:cxnLst/>
              <a:rect l="l" t="t" r="r" b="b"/>
              <a:pathLst>
                <a:path w="13366" h="21997" extrusionOk="0">
                  <a:moveTo>
                    <a:pt x="64" y="1"/>
                  </a:moveTo>
                  <a:cubicBezTo>
                    <a:pt x="56" y="1"/>
                    <a:pt x="48" y="2"/>
                    <a:pt x="40" y="6"/>
                  </a:cubicBezTo>
                  <a:cubicBezTo>
                    <a:pt x="0" y="33"/>
                    <a:pt x="0" y="59"/>
                    <a:pt x="14" y="99"/>
                  </a:cubicBezTo>
                  <a:cubicBezTo>
                    <a:pt x="40" y="113"/>
                    <a:pt x="1643" y="2716"/>
                    <a:pt x="2604" y="6228"/>
                  </a:cubicBezTo>
                  <a:cubicBezTo>
                    <a:pt x="2738" y="6735"/>
                    <a:pt x="2871" y="7256"/>
                    <a:pt x="3005" y="7737"/>
                  </a:cubicBezTo>
                  <a:cubicBezTo>
                    <a:pt x="3819" y="10821"/>
                    <a:pt x="4660" y="14012"/>
                    <a:pt x="7357" y="17537"/>
                  </a:cubicBezTo>
                  <a:cubicBezTo>
                    <a:pt x="9480" y="20301"/>
                    <a:pt x="12164" y="21543"/>
                    <a:pt x="13366" y="21997"/>
                  </a:cubicBezTo>
                  <a:lnTo>
                    <a:pt x="13366" y="21863"/>
                  </a:lnTo>
                  <a:cubicBezTo>
                    <a:pt x="12164" y="21396"/>
                    <a:pt x="9534" y="20154"/>
                    <a:pt x="7451" y="17457"/>
                  </a:cubicBezTo>
                  <a:cubicBezTo>
                    <a:pt x="4754" y="13959"/>
                    <a:pt x="3926" y="10781"/>
                    <a:pt x="3125" y="7710"/>
                  </a:cubicBezTo>
                  <a:lnTo>
                    <a:pt x="2724" y="6201"/>
                  </a:lnTo>
                  <a:cubicBezTo>
                    <a:pt x="1736" y="2663"/>
                    <a:pt x="134" y="59"/>
                    <a:pt x="121" y="33"/>
                  </a:cubicBezTo>
                  <a:cubicBezTo>
                    <a:pt x="111" y="13"/>
                    <a:pt x="87" y="1"/>
                    <a:pt x="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437875" y="4086725"/>
              <a:ext cx="61775" cy="175275"/>
            </a:xfrm>
            <a:custGeom>
              <a:avLst/>
              <a:gdLst/>
              <a:ahLst/>
              <a:cxnLst/>
              <a:rect l="l" t="t" r="r" b="b"/>
              <a:pathLst>
                <a:path w="2471" h="7011" extrusionOk="0">
                  <a:moveTo>
                    <a:pt x="2403" y="0"/>
                  </a:moveTo>
                  <a:cubicBezTo>
                    <a:pt x="2363" y="0"/>
                    <a:pt x="2337" y="27"/>
                    <a:pt x="2337" y="67"/>
                  </a:cubicBezTo>
                  <a:cubicBezTo>
                    <a:pt x="2203" y="2884"/>
                    <a:pt x="1415" y="5181"/>
                    <a:pt x="13" y="6903"/>
                  </a:cubicBezTo>
                  <a:cubicBezTo>
                    <a:pt x="0" y="6917"/>
                    <a:pt x="0" y="6970"/>
                    <a:pt x="27" y="6984"/>
                  </a:cubicBezTo>
                  <a:cubicBezTo>
                    <a:pt x="27" y="7010"/>
                    <a:pt x="40" y="7010"/>
                    <a:pt x="67" y="7010"/>
                  </a:cubicBezTo>
                  <a:cubicBezTo>
                    <a:pt x="80" y="7010"/>
                    <a:pt x="107" y="6984"/>
                    <a:pt x="107" y="6984"/>
                  </a:cubicBezTo>
                  <a:cubicBezTo>
                    <a:pt x="1536" y="5234"/>
                    <a:pt x="2310" y="2911"/>
                    <a:pt x="2470" y="67"/>
                  </a:cubicBezTo>
                  <a:cubicBezTo>
                    <a:pt x="2470" y="27"/>
                    <a:pt x="2430" y="0"/>
                    <a:pt x="24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290325" y="4267175"/>
              <a:ext cx="161925" cy="32200"/>
            </a:xfrm>
            <a:custGeom>
              <a:avLst/>
              <a:gdLst/>
              <a:ahLst/>
              <a:cxnLst/>
              <a:rect l="l" t="t" r="r" b="b"/>
              <a:pathLst>
                <a:path w="6477" h="1288" extrusionOk="0">
                  <a:moveTo>
                    <a:pt x="78" y="1"/>
                  </a:moveTo>
                  <a:cubicBezTo>
                    <a:pt x="54" y="1"/>
                    <a:pt x="37" y="13"/>
                    <a:pt x="27" y="33"/>
                  </a:cubicBezTo>
                  <a:cubicBezTo>
                    <a:pt x="0" y="73"/>
                    <a:pt x="27" y="99"/>
                    <a:pt x="54" y="126"/>
                  </a:cubicBezTo>
                  <a:cubicBezTo>
                    <a:pt x="1790" y="767"/>
                    <a:pt x="3859" y="1154"/>
                    <a:pt x="6396" y="1288"/>
                  </a:cubicBezTo>
                  <a:cubicBezTo>
                    <a:pt x="6436" y="1288"/>
                    <a:pt x="6449" y="1261"/>
                    <a:pt x="6476" y="1234"/>
                  </a:cubicBezTo>
                  <a:cubicBezTo>
                    <a:pt x="6476" y="1208"/>
                    <a:pt x="6449" y="1168"/>
                    <a:pt x="6409" y="1168"/>
                  </a:cubicBezTo>
                  <a:cubicBezTo>
                    <a:pt x="3899" y="1034"/>
                    <a:pt x="1830" y="660"/>
                    <a:pt x="107" y="6"/>
                  </a:cubicBezTo>
                  <a:cubicBezTo>
                    <a:pt x="96" y="2"/>
                    <a:pt x="87" y="1"/>
                    <a:pt x="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261275" y="4336800"/>
              <a:ext cx="232350" cy="49025"/>
            </a:xfrm>
            <a:custGeom>
              <a:avLst/>
              <a:gdLst/>
              <a:ahLst/>
              <a:cxnLst/>
              <a:rect l="l" t="t" r="r" b="b"/>
              <a:pathLst>
                <a:path w="9294" h="1961" extrusionOk="0">
                  <a:moveTo>
                    <a:pt x="68" y="0"/>
                  </a:moveTo>
                  <a:cubicBezTo>
                    <a:pt x="46" y="0"/>
                    <a:pt x="24" y="19"/>
                    <a:pt x="14" y="38"/>
                  </a:cubicBezTo>
                  <a:cubicBezTo>
                    <a:pt x="1" y="78"/>
                    <a:pt x="14" y="105"/>
                    <a:pt x="54" y="118"/>
                  </a:cubicBezTo>
                  <a:cubicBezTo>
                    <a:pt x="3058" y="1053"/>
                    <a:pt x="6036" y="1654"/>
                    <a:pt x="9200" y="1961"/>
                  </a:cubicBezTo>
                  <a:cubicBezTo>
                    <a:pt x="9227" y="1961"/>
                    <a:pt x="9240" y="1948"/>
                    <a:pt x="9281" y="1894"/>
                  </a:cubicBezTo>
                  <a:cubicBezTo>
                    <a:pt x="9294" y="1854"/>
                    <a:pt x="9267" y="1827"/>
                    <a:pt x="9227" y="1827"/>
                  </a:cubicBezTo>
                  <a:cubicBezTo>
                    <a:pt x="6076" y="1520"/>
                    <a:pt x="3085" y="919"/>
                    <a:pt x="94" y="11"/>
                  </a:cubicBezTo>
                  <a:cubicBezTo>
                    <a:pt x="86" y="4"/>
                    <a:pt x="77"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79300" y="4432750"/>
              <a:ext cx="288100" cy="48225"/>
            </a:xfrm>
            <a:custGeom>
              <a:avLst/>
              <a:gdLst/>
              <a:ahLst/>
              <a:cxnLst/>
              <a:rect l="l" t="t" r="r" b="b"/>
              <a:pathLst>
                <a:path w="11524" h="1929" extrusionOk="0">
                  <a:moveTo>
                    <a:pt x="72" y="1"/>
                  </a:moveTo>
                  <a:cubicBezTo>
                    <a:pt x="49" y="1"/>
                    <a:pt x="24" y="16"/>
                    <a:pt x="14" y="46"/>
                  </a:cubicBezTo>
                  <a:cubicBezTo>
                    <a:pt x="1" y="72"/>
                    <a:pt x="14" y="112"/>
                    <a:pt x="41" y="126"/>
                  </a:cubicBezTo>
                  <a:cubicBezTo>
                    <a:pt x="3352" y="1327"/>
                    <a:pt x="7024" y="1928"/>
                    <a:pt x="10990" y="1928"/>
                  </a:cubicBezTo>
                  <a:lnTo>
                    <a:pt x="11457" y="1928"/>
                  </a:lnTo>
                  <a:cubicBezTo>
                    <a:pt x="11497" y="1928"/>
                    <a:pt x="11524" y="1888"/>
                    <a:pt x="11524" y="1862"/>
                  </a:cubicBezTo>
                  <a:cubicBezTo>
                    <a:pt x="11524" y="1821"/>
                    <a:pt x="11497" y="1795"/>
                    <a:pt x="11457" y="1795"/>
                  </a:cubicBezTo>
                  <a:cubicBezTo>
                    <a:pt x="11288" y="1797"/>
                    <a:pt x="11119" y="1798"/>
                    <a:pt x="10951" y="1798"/>
                  </a:cubicBezTo>
                  <a:cubicBezTo>
                    <a:pt x="7007" y="1798"/>
                    <a:pt x="3360" y="1197"/>
                    <a:pt x="94" y="6"/>
                  </a:cubicBezTo>
                  <a:cubicBezTo>
                    <a:pt x="88" y="2"/>
                    <a:pt x="80" y="1"/>
                    <a:pt x="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302000" y="3895450"/>
              <a:ext cx="330150" cy="244025"/>
            </a:xfrm>
            <a:custGeom>
              <a:avLst/>
              <a:gdLst/>
              <a:ahLst/>
              <a:cxnLst/>
              <a:rect l="l" t="t" r="r" b="b"/>
              <a:pathLst>
                <a:path w="13206" h="9761" extrusionOk="0">
                  <a:moveTo>
                    <a:pt x="1" y="1"/>
                  </a:moveTo>
                  <a:lnTo>
                    <a:pt x="1" y="14"/>
                  </a:lnTo>
                  <a:cubicBezTo>
                    <a:pt x="67" y="281"/>
                    <a:pt x="962" y="4554"/>
                    <a:pt x="4914" y="6476"/>
                  </a:cubicBezTo>
                  <a:cubicBezTo>
                    <a:pt x="7451" y="7718"/>
                    <a:pt x="9147" y="8853"/>
                    <a:pt x="10082" y="9534"/>
                  </a:cubicBezTo>
                  <a:cubicBezTo>
                    <a:pt x="10363" y="9492"/>
                    <a:pt x="10654" y="9476"/>
                    <a:pt x="10939" y="9476"/>
                  </a:cubicBezTo>
                  <a:cubicBezTo>
                    <a:pt x="12116" y="9476"/>
                    <a:pt x="13206" y="9761"/>
                    <a:pt x="13206" y="9761"/>
                  </a:cubicBezTo>
                  <a:cubicBezTo>
                    <a:pt x="11711" y="7144"/>
                    <a:pt x="9387" y="6530"/>
                    <a:pt x="5702" y="4821"/>
                  </a:cubicBezTo>
                  <a:cubicBezTo>
                    <a:pt x="2057" y="3152"/>
                    <a:pt x="67" y="107"/>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861050" y="4230600"/>
              <a:ext cx="293775" cy="227675"/>
            </a:xfrm>
            <a:custGeom>
              <a:avLst/>
              <a:gdLst/>
              <a:ahLst/>
              <a:cxnLst/>
              <a:rect l="l" t="t" r="r" b="b"/>
              <a:pathLst>
                <a:path w="11751" h="9107" extrusionOk="0">
                  <a:moveTo>
                    <a:pt x="4972" y="1"/>
                  </a:moveTo>
                  <a:cubicBezTo>
                    <a:pt x="3721" y="1"/>
                    <a:pt x="2629" y="524"/>
                    <a:pt x="2043" y="1869"/>
                  </a:cubicBezTo>
                  <a:cubicBezTo>
                    <a:pt x="0" y="6529"/>
                    <a:pt x="8399" y="9106"/>
                    <a:pt x="8399" y="9106"/>
                  </a:cubicBezTo>
                  <a:lnTo>
                    <a:pt x="11750" y="4206"/>
                  </a:lnTo>
                  <a:cubicBezTo>
                    <a:pt x="11006" y="2363"/>
                    <a:pt x="7631" y="1"/>
                    <a:pt x="49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91575" y="4293500"/>
              <a:ext cx="33400" cy="29575"/>
            </a:xfrm>
            <a:custGeom>
              <a:avLst/>
              <a:gdLst/>
              <a:ahLst/>
              <a:cxnLst/>
              <a:rect l="l" t="t" r="r" b="b"/>
              <a:pathLst>
                <a:path w="1336" h="1183" extrusionOk="0">
                  <a:moveTo>
                    <a:pt x="534" y="115"/>
                  </a:moveTo>
                  <a:cubicBezTo>
                    <a:pt x="654" y="115"/>
                    <a:pt x="788" y="168"/>
                    <a:pt x="908" y="235"/>
                  </a:cubicBezTo>
                  <a:cubicBezTo>
                    <a:pt x="1042" y="315"/>
                    <a:pt x="1122" y="435"/>
                    <a:pt x="1175" y="568"/>
                  </a:cubicBezTo>
                  <a:cubicBezTo>
                    <a:pt x="1202" y="689"/>
                    <a:pt x="1202" y="822"/>
                    <a:pt x="1135" y="902"/>
                  </a:cubicBezTo>
                  <a:cubicBezTo>
                    <a:pt x="1068" y="982"/>
                    <a:pt x="975" y="1036"/>
                    <a:pt x="841" y="1049"/>
                  </a:cubicBezTo>
                  <a:cubicBezTo>
                    <a:pt x="818" y="1054"/>
                    <a:pt x="794" y="1056"/>
                    <a:pt x="770" y="1056"/>
                  </a:cubicBezTo>
                  <a:cubicBezTo>
                    <a:pt x="661" y="1056"/>
                    <a:pt x="551" y="1008"/>
                    <a:pt x="441" y="942"/>
                  </a:cubicBezTo>
                  <a:cubicBezTo>
                    <a:pt x="307" y="849"/>
                    <a:pt x="214" y="742"/>
                    <a:pt x="174" y="609"/>
                  </a:cubicBezTo>
                  <a:cubicBezTo>
                    <a:pt x="134" y="488"/>
                    <a:pt x="134" y="355"/>
                    <a:pt x="200" y="275"/>
                  </a:cubicBezTo>
                  <a:cubicBezTo>
                    <a:pt x="267" y="181"/>
                    <a:pt x="374" y="141"/>
                    <a:pt x="508" y="115"/>
                  </a:cubicBezTo>
                  <a:close/>
                  <a:moveTo>
                    <a:pt x="578" y="1"/>
                  </a:moveTo>
                  <a:cubicBezTo>
                    <a:pt x="550" y="1"/>
                    <a:pt x="522" y="3"/>
                    <a:pt x="494" y="8"/>
                  </a:cubicBezTo>
                  <a:cubicBezTo>
                    <a:pt x="321" y="21"/>
                    <a:pt x="187" y="101"/>
                    <a:pt x="107" y="221"/>
                  </a:cubicBezTo>
                  <a:cubicBezTo>
                    <a:pt x="27" y="342"/>
                    <a:pt x="0" y="488"/>
                    <a:pt x="54" y="649"/>
                  </a:cubicBezTo>
                  <a:cubicBezTo>
                    <a:pt x="107" y="809"/>
                    <a:pt x="227" y="956"/>
                    <a:pt x="374" y="1049"/>
                  </a:cubicBezTo>
                  <a:cubicBezTo>
                    <a:pt x="508" y="1143"/>
                    <a:pt x="654" y="1183"/>
                    <a:pt x="801" y="1183"/>
                  </a:cubicBezTo>
                  <a:lnTo>
                    <a:pt x="855" y="1183"/>
                  </a:lnTo>
                  <a:cubicBezTo>
                    <a:pt x="1028" y="1169"/>
                    <a:pt x="1162" y="1089"/>
                    <a:pt x="1242" y="969"/>
                  </a:cubicBezTo>
                  <a:cubicBezTo>
                    <a:pt x="1322" y="849"/>
                    <a:pt x="1335" y="702"/>
                    <a:pt x="1295" y="542"/>
                  </a:cubicBezTo>
                  <a:cubicBezTo>
                    <a:pt x="1242" y="382"/>
                    <a:pt x="1122" y="235"/>
                    <a:pt x="975" y="141"/>
                  </a:cubicBezTo>
                  <a:cubicBezTo>
                    <a:pt x="853" y="53"/>
                    <a:pt x="713" y="1"/>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33300" y="4288750"/>
              <a:ext cx="37400" cy="29325"/>
            </a:xfrm>
            <a:custGeom>
              <a:avLst/>
              <a:gdLst/>
              <a:ahLst/>
              <a:cxnLst/>
              <a:rect l="l" t="t" r="r" b="b"/>
              <a:pathLst>
                <a:path w="1496" h="1173" extrusionOk="0">
                  <a:moveTo>
                    <a:pt x="601" y="104"/>
                  </a:moveTo>
                  <a:cubicBezTo>
                    <a:pt x="721" y="104"/>
                    <a:pt x="855" y="158"/>
                    <a:pt x="975" y="224"/>
                  </a:cubicBezTo>
                  <a:cubicBezTo>
                    <a:pt x="1242" y="411"/>
                    <a:pt x="1335" y="692"/>
                    <a:pt x="1202" y="892"/>
                  </a:cubicBezTo>
                  <a:cubicBezTo>
                    <a:pt x="1130" y="993"/>
                    <a:pt x="1008" y="1043"/>
                    <a:pt x="871" y="1043"/>
                  </a:cubicBezTo>
                  <a:cubicBezTo>
                    <a:pt x="753" y="1043"/>
                    <a:pt x="625" y="1006"/>
                    <a:pt x="508" y="932"/>
                  </a:cubicBezTo>
                  <a:cubicBezTo>
                    <a:pt x="241" y="745"/>
                    <a:pt x="134" y="465"/>
                    <a:pt x="267" y="264"/>
                  </a:cubicBezTo>
                  <a:cubicBezTo>
                    <a:pt x="334" y="158"/>
                    <a:pt x="468" y="104"/>
                    <a:pt x="601" y="104"/>
                  </a:cubicBezTo>
                  <a:close/>
                  <a:moveTo>
                    <a:pt x="603" y="1"/>
                  </a:moveTo>
                  <a:cubicBezTo>
                    <a:pt x="423" y="1"/>
                    <a:pt x="262" y="72"/>
                    <a:pt x="174" y="211"/>
                  </a:cubicBezTo>
                  <a:cubicBezTo>
                    <a:pt x="0" y="465"/>
                    <a:pt x="120" y="825"/>
                    <a:pt x="441" y="1039"/>
                  </a:cubicBezTo>
                  <a:cubicBezTo>
                    <a:pt x="574" y="1132"/>
                    <a:pt x="721" y="1172"/>
                    <a:pt x="868" y="1172"/>
                  </a:cubicBezTo>
                  <a:cubicBezTo>
                    <a:pt x="1055" y="1172"/>
                    <a:pt x="1229" y="1106"/>
                    <a:pt x="1322" y="972"/>
                  </a:cubicBezTo>
                  <a:cubicBezTo>
                    <a:pt x="1496" y="732"/>
                    <a:pt x="1375" y="358"/>
                    <a:pt x="1055" y="144"/>
                  </a:cubicBezTo>
                  <a:cubicBezTo>
                    <a:pt x="911" y="48"/>
                    <a:pt x="750" y="1"/>
                    <a:pt x="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08925" y="4342350"/>
              <a:ext cx="33400" cy="29800"/>
            </a:xfrm>
            <a:custGeom>
              <a:avLst/>
              <a:gdLst/>
              <a:ahLst/>
              <a:cxnLst/>
              <a:rect l="l" t="t" r="r" b="b"/>
              <a:pathLst>
                <a:path w="1336" h="1192" extrusionOk="0">
                  <a:moveTo>
                    <a:pt x="535" y="123"/>
                  </a:moveTo>
                  <a:cubicBezTo>
                    <a:pt x="668" y="123"/>
                    <a:pt x="775" y="150"/>
                    <a:pt x="895" y="230"/>
                  </a:cubicBezTo>
                  <a:cubicBezTo>
                    <a:pt x="1029" y="324"/>
                    <a:pt x="1109" y="430"/>
                    <a:pt x="1162" y="564"/>
                  </a:cubicBezTo>
                  <a:cubicBezTo>
                    <a:pt x="1202" y="684"/>
                    <a:pt x="1202" y="818"/>
                    <a:pt x="1135" y="898"/>
                  </a:cubicBezTo>
                  <a:cubicBezTo>
                    <a:pt x="1069" y="991"/>
                    <a:pt x="962" y="1031"/>
                    <a:pt x="828" y="1058"/>
                  </a:cubicBezTo>
                  <a:cubicBezTo>
                    <a:pt x="815" y="1059"/>
                    <a:pt x="801" y="1060"/>
                    <a:pt x="787" y="1060"/>
                  </a:cubicBezTo>
                  <a:cubicBezTo>
                    <a:pt x="667" y="1060"/>
                    <a:pt x="548" y="1010"/>
                    <a:pt x="428" y="938"/>
                  </a:cubicBezTo>
                  <a:cubicBezTo>
                    <a:pt x="294" y="858"/>
                    <a:pt x="214" y="737"/>
                    <a:pt x="161" y="604"/>
                  </a:cubicBezTo>
                  <a:cubicBezTo>
                    <a:pt x="134" y="484"/>
                    <a:pt x="134" y="350"/>
                    <a:pt x="201" y="270"/>
                  </a:cubicBezTo>
                  <a:cubicBezTo>
                    <a:pt x="268" y="190"/>
                    <a:pt x="361" y="137"/>
                    <a:pt x="495" y="123"/>
                  </a:cubicBezTo>
                  <a:close/>
                  <a:moveTo>
                    <a:pt x="541" y="1"/>
                  </a:moveTo>
                  <a:cubicBezTo>
                    <a:pt x="521" y="1"/>
                    <a:pt x="501" y="1"/>
                    <a:pt x="481" y="3"/>
                  </a:cubicBezTo>
                  <a:cubicBezTo>
                    <a:pt x="308" y="16"/>
                    <a:pt x="174" y="97"/>
                    <a:pt x="94" y="217"/>
                  </a:cubicBezTo>
                  <a:cubicBezTo>
                    <a:pt x="14" y="337"/>
                    <a:pt x="0" y="484"/>
                    <a:pt x="41" y="657"/>
                  </a:cubicBezTo>
                  <a:cubicBezTo>
                    <a:pt x="94" y="804"/>
                    <a:pt x="214" y="951"/>
                    <a:pt x="361" y="1058"/>
                  </a:cubicBezTo>
                  <a:cubicBezTo>
                    <a:pt x="495" y="1138"/>
                    <a:pt x="641" y="1191"/>
                    <a:pt x="802" y="1191"/>
                  </a:cubicBezTo>
                  <a:lnTo>
                    <a:pt x="842" y="1191"/>
                  </a:lnTo>
                  <a:cubicBezTo>
                    <a:pt x="1015" y="1165"/>
                    <a:pt x="1149" y="1085"/>
                    <a:pt x="1229" y="964"/>
                  </a:cubicBezTo>
                  <a:cubicBezTo>
                    <a:pt x="1309" y="858"/>
                    <a:pt x="1336" y="697"/>
                    <a:pt x="1282" y="537"/>
                  </a:cubicBezTo>
                  <a:cubicBezTo>
                    <a:pt x="1229" y="390"/>
                    <a:pt x="1109" y="230"/>
                    <a:pt x="962" y="137"/>
                  </a:cubicBezTo>
                  <a:cubicBezTo>
                    <a:pt x="833" y="43"/>
                    <a:pt x="684"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011250" y="4252300"/>
              <a:ext cx="26750" cy="23375"/>
            </a:xfrm>
            <a:custGeom>
              <a:avLst/>
              <a:gdLst/>
              <a:ahLst/>
              <a:cxnLst/>
              <a:rect l="l" t="t" r="r" b="b"/>
              <a:pathLst>
                <a:path w="1070" h="935" extrusionOk="0">
                  <a:moveTo>
                    <a:pt x="402" y="134"/>
                  </a:moveTo>
                  <a:cubicBezTo>
                    <a:pt x="482" y="134"/>
                    <a:pt x="588" y="160"/>
                    <a:pt x="682" y="200"/>
                  </a:cubicBezTo>
                  <a:cubicBezTo>
                    <a:pt x="869" y="334"/>
                    <a:pt x="949" y="547"/>
                    <a:pt x="855" y="681"/>
                  </a:cubicBezTo>
                  <a:cubicBezTo>
                    <a:pt x="802" y="748"/>
                    <a:pt x="735" y="801"/>
                    <a:pt x="642" y="801"/>
                  </a:cubicBezTo>
                  <a:cubicBezTo>
                    <a:pt x="624" y="803"/>
                    <a:pt x="607" y="805"/>
                    <a:pt x="589" y="805"/>
                  </a:cubicBezTo>
                  <a:cubicBezTo>
                    <a:pt x="504" y="805"/>
                    <a:pt x="424" y="777"/>
                    <a:pt x="335" y="721"/>
                  </a:cubicBezTo>
                  <a:cubicBezTo>
                    <a:pt x="241" y="668"/>
                    <a:pt x="175" y="588"/>
                    <a:pt x="134" y="481"/>
                  </a:cubicBezTo>
                  <a:cubicBezTo>
                    <a:pt x="108" y="401"/>
                    <a:pt x="108" y="320"/>
                    <a:pt x="148" y="254"/>
                  </a:cubicBezTo>
                  <a:cubicBezTo>
                    <a:pt x="201" y="187"/>
                    <a:pt x="268" y="134"/>
                    <a:pt x="375" y="134"/>
                  </a:cubicBezTo>
                  <a:close/>
                  <a:moveTo>
                    <a:pt x="375" y="0"/>
                  </a:moveTo>
                  <a:cubicBezTo>
                    <a:pt x="241" y="13"/>
                    <a:pt x="134" y="67"/>
                    <a:pt x="68" y="160"/>
                  </a:cubicBezTo>
                  <a:cubicBezTo>
                    <a:pt x="1" y="267"/>
                    <a:pt x="1" y="387"/>
                    <a:pt x="41" y="521"/>
                  </a:cubicBezTo>
                  <a:cubicBezTo>
                    <a:pt x="68" y="628"/>
                    <a:pt x="148" y="734"/>
                    <a:pt x="268" y="815"/>
                  </a:cubicBezTo>
                  <a:cubicBezTo>
                    <a:pt x="375" y="895"/>
                    <a:pt x="482" y="935"/>
                    <a:pt x="602" y="935"/>
                  </a:cubicBezTo>
                  <a:cubicBezTo>
                    <a:pt x="615" y="935"/>
                    <a:pt x="642" y="935"/>
                    <a:pt x="642" y="921"/>
                  </a:cubicBezTo>
                  <a:cubicBezTo>
                    <a:pt x="775" y="895"/>
                    <a:pt x="869" y="855"/>
                    <a:pt x="936" y="748"/>
                  </a:cubicBezTo>
                  <a:cubicBezTo>
                    <a:pt x="1069" y="547"/>
                    <a:pt x="989" y="267"/>
                    <a:pt x="735" y="94"/>
                  </a:cubicBezTo>
                  <a:cubicBezTo>
                    <a:pt x="642" y="27"/>
                    <a:pt x="482"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29825" y="4340750"/>
              <a:ext cx="27375" cy="23375"/>
            </a:xfrm>
            <a:custGeom>
              <a:avLst/>
              <a:gdLst/>
              <a:ahLst/>
              <a:cxnLst/>
              <a:rect l="l" t="t" r="r" b="b"/>
              <a:pathLst>
                <a:path w="1095" h="935" extrusionOk="0">
                  <a:moveTo>
                    <a:pt x="467" y="134"/>
                  </a:moveTo>
                  <a:cubicBezTo>
                    <a:pt x="574" y="134"/>
                    <a:pt x="654" y="161"/>
                    <a:pt x="721" y="214"/>
                  </a:cubicBezTo>
                  <a:cubicBezTo>
                    <a:pt x="828" y="281"/>
                    <a:pt x="895" y="361"/>
                    <a:pt x="921" y="468"/>
                  </a:cubicBezTo>
                  <a:cubicBezTo>
                    <a:pt x="961" y="548"/>
                    <a:pt x="961" y="628"/>
                    <a:pt x="908" y="695"/>
                  </a:cubicBezTo>
                  <a:cubicBezTo>
                    <a:pt x="855" y="761"/>
                    <a:pt x="788" y="815"/>
                    <a:pt x="694" y="815"/>
                  </a:cubicBezTo>
                  <a:cubicBezTo>
                    <a:pt x="677" y="817"/>
                    <a:pt x="659" y="818"/>
                    <a:pt x="642" y="818"/>
                  </a:cubicBezTo>
                  <a:cubicBezTo>
                    <a:pt x="556" y="818"/>
                    <a:pt x="476" y="790"/>
                    <a:pt x="387" y="735"/>
                  </a:cubicBezTo>
                  <a:cubicBezTo>
                    <a:pt x="200" y="601"/>
                    <a:pt x="120" y="388"/>
                    <a:pt x="227" y="254"/>
                  </a:cubicBezTo>
                  <a:cubicBezTo>
                    <a:pt x="267" y="187"/>
                    <a:pt x="334" y="134"/>
                    <a:pt x="441" y="134"/>
                  </a:cubicBezTo>
                  <a:close/>
                  <a:moveTo>
                    <a:pt x="441" y="0"/>
                  </a:moveTo>
                  <a:cubicBezTo>
                    <a:pt x="307" y="14"/>
                    <a:pt x="200" y="67"/>
                    <a:pt x="134" y="161"/>
                  </a:cubicBezTo>
                  <a:cubicBezTo>
                    <a:pt x="0" y="361"/>
                    <a:pt x="93" y="655"/>
                    <a:pt x="334" y="815"/>
                  </a:cubicBezTo>
                  <a:cubicBezTo>
                    <a:pt x="441" y="895"/>
                    <a:pt x="561" y="935"/>
                    <a:pt x="668" y="935"/>
                  </a:cubicBezTo>
                  <a:cubicBezTo>
                    <a:pt x="694" y="935"/>
                    <a:pt x="708" y="935"/>
                    <a:pt x="708" y="922"/>
                  </a:cubicBezTo>
                  <a:cubicBezTo>
                    <a:pt x="841" y="895"/>
                    <a:pt x="935" y="855"/>
                    <a:pt x="1001" y="748"/>
                  </a:cubicBezTo>
                  <a:cubicBezTo>
                    <a:pt x="1068" y="655"/>
                    <a:pt x="1095" y="534"/>
                    <a:pt x="1041" y="401"/>
                  </a:cubicBezTo>
                  <a:cubicBezTo>
                    <a:pt x="1001" y="281"/>
                    <a:pt x="921" y="187"/>
                    <a:pt x="801" y="94"/>
                  </a:cubicBezTo>
                  <a:cubicBezTo>
                    <a:pt x="708" y="27"/>
                    <a:pt x="561" y="0"/>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36825" y="4254525"/>
              <a:ext cx="26050" cy="21825"/>
            </a:xfrm>
            <a:custGeom>
              <a:avLst/>
              <a:gdLst/>
              <a:ahLst/>
              <a:cxnLst/>
              <a:rect l="l" t="t" r="r" b="b"/>
              <a:pathLst>
                <a:path w="1042" h="873" extrusionOk="0">
                  <a:moveTo>
                    <a:pt x="454" y="125"/>
                  </a:moveTo>
                  <a:cubicBezTo>
                    <a:pt x="548" y="125"/>
                    <a:pt x="628" y="165"/>
                    <a:pt x="695" y="205"/>
                  </a:cubicBezTo>
                  <a:cubicBezTo>
                    <a:pt x="775" y="272"/>
                    <a:pt x="842" y="365"/>
                    <a:pt x="882" y="445"/>
                  </a:cubicBezTo>
                  <a:cubicBezTo>
                    <a:pt x="908" y="525"/>
                    <a:pt x="895" y="592"/>
                    <a:pt x="855" y="659"/>
                  </a:cubicBezTo>
                  <a:cubicBezTo>
                    <a:pt x="813" y="722"/>
                    <a:pt x="733" y="756"/>
                    <a:pt x="642" y="756"/>
                  </a:cubicBezTo>
                  <a:cubicBezTo>
                    <a:pt x="561" y="756"/>
                    <a:pt x="470" y="729"/>
                    <a:pt x="388" y="672"/>
                  </a:cubicBezTo>
                  <a:cubicBezTo>
                    <a:pt x="227" y="565"/>
                    <a:pt x="161" y="365"/>
                    <a:pt x="241" y="231"/>
                  </a:cubicBezTo>
                  <a:cubicBezTo>
                    <a:pt x="294" y="165"/>
                    <a:pt x="361" y="125"/>
                    <a:pt x="454" y="125"/>
                  </a:cubicBezTo>
                  <a:close/>
                  <a:moveTo>
                    <a:pt x="449" y="1"/>
                  </a:moveTo>
                  <a:cubicBezTo>
                    <a:pt x="311" y="1"/>
                    <a:pt x="188" y="59"/>
                    <a:pt x="121" y="165"/>
                  </a:cubicBezTo>
                  <a:cubicBezTo>
                    <a:pt x="0" y="338"/>
                    <a:pt x="94" y="632"/>
                    <a:pt x="321" y="779"/>
                  </a:cubicBezTo>
                  <a:cubicBezTo>
                    <a:pt x="428" y="846"/>
                    <a:pt x="548" y="872"/>
                    <a:pt x="641" y="872"/>
                  </a:cubicBezTo>
                  <a:cubicBezTo>
                    <a:pt x="775" y="872"/>
                    <a:pt x="895" y="832"/>
                    <a:pt x="975" y="726"/>
                  </a:cubicBezTo>
                  <a:cubicBezTo>
                    <a:pt x="1042" y="632"/>
                    <a:pt x="1042" y="512"/>
                    <a:pt x="1015" y="392"/>
                  </a:cubicBezTo>
                  <a:cubicBezTo>
                    <a:pt x="962" y="298"/>
                    <a:pt x="895" y="178"/>
                    <a:pt x="775" y="111"/>
                  </a:cubicBezTo>
                  <a:cubicBezTo>
                    <a:pt x="670" y="36"/>
                    <a:pt x="555" y="1"/>
                    <a:pt x="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69200" y="4332675"/>
              <a:ext cx="25400" cy="21775"/>
            </a:xfrm>
            <a:custGeom>
              <a:avLst/>
              <a:gdLst/>
              <a:ahLst/>
              <a:cxnLst/>
              <a:rect l="l" t="t" r="r" b="b"/>
              <a:pathLst>
                <a:path w="1016" h="871" extrusionOk="0">
                  <a:moveTo>
                    <a:pt x="388" y="123"/>
                  </a:moveTo>
                  <a:cubicBezTo>
                    <a:pt x="468" y="123"/>
                    <a:pt x="561" y="136"/>
                    <a:pt x="655" y="203"/>
                  </a:cubicBezTo>
                  <a:cubicBezTo>
                    <a:pt x="815" y="323"/>
                    <a:pt x="882" y="524"/>
                    <a:pt x="802" y="657"/>
                  </a:cubicBezTo>
                  <a:cubicBezTo>
                    <a:pt x="759" y="721"/>
                    <a:pt x="676" y="754"/>
                    <a:pt x="584" y="754"/>
                  </a:cubicBezTo>
                  <a:cubicBezTo>
                    <a:pt x="501" y="754"/>
                    <a:pt x="410" y="727"/>
                    <a:pt x="334" y="671"/>
                  </a:cubicBezTo>
                  <a:cubicBezTo>
                    <a:pt x="254" y="604"/>
                    <a:pt x="188" y="524"/>
                    <a:pt x="147" y="444"/>
                  </a:cubicBezTo>
                  <a:cubicBezTo>
                    <a:pt x="121" y="350"/>
                    <a:pt x="134" y="283"/>
                    <a:pt x="161" y="217"/>
                  </a:cubicBezTo>
                  <a:cubicBezTo>
                    <a:pt x="214" y="176"/>
                    <a:pt x="281" y="123"/>
                    <a:pt x="361" y="123"/>
                  </a:cubicBezTo>
                  <a:close/>
                  <a:moveTo>
                    <a:pt x="386" y="1"/>
                  </a:moveTo>
                  <a:cubicBezTo>
                    <a:pt x="373" y="1"/>
                    <a:pt x="360" y="2"/>
                    <a:pt x="348" y="3"/>
                  </a:cubicBezTo>
                  <a:cubicBezTo>
                    <a:pt x="228" y="3"/>
                    <a:pt x="134" y="56"/>
                    <a:pt x="67" y="150"/>
                  </a:cubicBezTo>
                  <a:cubicBezTo>
                    <a:pt x="1" y="257"/>
                    <a:pt x="1" y="363"/>
                    <a:pt x="27" y="484"/>
                  </a:cubicBezTo>
                  <a:cubicBezTo>
                    <a:pt x="81" y="590"/>
                    <a:pt x="147" y="711"/>
                    <a:pt x="268" y="777"/>
                  </a:cubicBezTo>
                  <a:cubicBezTo>
                    <a:pt x="361" y="844"/>
                    <a:pt x="481" y="871"/>
                    <a:pt x="588" y="871"/>
                  </a:cubicBezTo>
                  <a:cubicBezTo>
                    <a:pt x="722" y="871"/>
                    <a:pt x="828" y="817"/>
                    <a:pt x="895" y="724"/>
                  </a:cubicBezTo>
                  <a:cubicBezTo>
                    <a:pt x="1015" y="537"/>
                    <a:pt x="935" y="257"/>
                    <a:pt x="695" y="110"/>
                  </a:cubicBezTo>
                  <a:cubicBezTo>
                    <a:pt x="611" y="50"/>
                    <a:pt x="495"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2875" y="4257625"/>
              <a:ext cx="30075" cy="26075"/>
            </a:xfrm>
            <a:custGeom>
              <a:avLst/>
              <a:gdLst/>
              <a:ahLst/>
              <a:cxnLst/>
              <a:rect l="l" t="t" r="r" b="b"/>
              <a:pathLst>
                <a:path w="1203" h="1043" extrusionOk="0">
                  <a:moveTo>
                    <a:pt x="468" y="121"/>
                  </a:moveTo>
                  <a:cubicBezTo>
                    <a:pt x="575" y="121"/>
                    <a:pt x="681" y="148"/>
                    <a:pt x="788" y="214"/>
                  </a:cubicBezTo>
                  <a:cubicBezTo>
                    <a:pt x="882" y="281"/>
                    <a:pt x="962" y="388"/>
                    <a:pt x="1002" y="508"/>
                  </a:cubicBezTo>
                  <a:cubicBezTo>
                    <a:pt x="1042" y="602"/>
                    <a:pt x="1015" y="708"/>
                    <a:pt x="962" y="788"/>
                  </a:cubicBezTo>
                  <a:cubicBezTo>
                    <a:pt x="922" y="869"/>
                    <a:pt x="842" y="922"/>
                    <a:pt x="721" y="922"/>
                  </a:cubicBezTo>
                  <a:cubicBezTo>
                    <a:pt x="709" y="923"/>
                    <a:pt x="696" y="924"/>
                    <a:pt x="684" y="924"/>
                  </a:cubicBezTo>
                  <a:cubicBezTo>
                    <a:pt x="576" y="924"/>
                    <a:pt x="470" y="875"/>
                    <a:pt x="374" y="815"/>
                  </a:cubicBezTo>
                  <a:cubicBezTo>
                    <a:pt x="268" y="748"/>
                    <a:pt x="187" y="655"/>
                    <a:pt x="147" y="535"/>
                  </a:cubicBezTo>
                  <a:cubicBezTo>
                    <a:pt x="121" y="441"/>
                    <a:pt x="134" y="334"/>
                    <a:pt x="187" y="254"/>
                  </a:cubicBezTo>
                  <a:cubicBezTo>
                    <a:pt x="241" y="174"/>
                    <a:pt x="321" y="121"/>
                    <a:pt x="441" y="121"/>
                  </a:cubicBezTo>
                  <a:close/>
                  <a:moveTo>
                    <a:pt x="454" y="1"/>
                  </a:moveTo>
                  <a:cubicBezTo>
                    <a:pt x="308" y="1"/>
                    <a:pt x="174" y="67"/>
                    <a:pt x="107" y="188"/>
                  </a:cubicBezTo>
                  <a:cubicBezTo>
                    <a:pt x="14" y="281"/>
                    <a:pt x="0" y="415"/>
                    <a:pt x="54" y="561"/>
                  </a:cubicBezTo>
                  <a:cubicBezTo>
                    <a:pt x="81" y="708"/>
                    <a:pt x="187" y="842"/>
                    <a:pt x="321" y="922"/>
                  </a:cubicBezTo>
                  <a:cubicBezTo>
                    <a:pt x="441" y="989"/>
                    <a:pt x="575" y="1042"/>
                    <a:pt x="708" y="1042"/>
                  </a:cubicBezTo>
                  <a:lnTo>
                    <a:pt x="748" y="1042"/>
                  </a:lnTo>
                  <a:cubicBezTo>
                    <a:pt x="895" y="1042"/>
                    <a:pt x="1029" y="975"/>
                    <a:pt x="1095" y="855"/>
                  </a:cubicBezTo>
                  <a:cubicBezTo>
                    <a:pt x="1189" y="748"/>
                    <a:pt x="1202" y="615"/>
                    <a:pt x="1149" y="468"/>
                  </a:cubicBezTo>
                  <a:cubicBezTo>
                    <a:pt x="1122" y="334"/>
                    <a:pt x="1015" y="201"/>
                    <a:pt x="882" y="121"/>
                  </a:cubicBezTo>
                  <a:cubicBezTo>
                    <a:pt x="748" y="41"/>
                    <a:pt x="601"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69200" y="4367400"/>
              <a:ext cx="30075" cy="25775"/>
            </a:xfrm>
            <a:custGeom>
              <a:avLst/>
              <a:gdLst/>
              <a:ahLst/>
              <a:cxnLst/>
              <a:rect l="l" t="t" r="r" b="b"/>
              <a:pathLst>
                <a:path w="1203" h="1031" extrusionOk="0">
                  <a:moveTo>
                    <a:pt x="468" y="123"/>
                  </a:moveTo>
                  <a:cubicBezTo>
                    <a:pt x="561" y="123"/>
                    <a:pt x="682" y="149"/>
                    <a:pt x="775" y="216"/>
                  </a:cubicBezTo>
                  <a:cubicBezTo>
                    <a:pt x="882" y="283"/>
                    <a:pt x="962" y="390"/>
                    <a:pt x="1002" y="497"/>
                  </a:cubicBezTo>
                  <a:cubicBezTo>
                    <a:pt x="1029" y="603"/>
                    <a:pt x="1015" y="697"/>
                    <a:pt x="962" y="790"/>
                  </a:cubicBezTo>
                  <a:cubicBezTo>
                    <a:pt x="909" y="870"/>
                    <a:pt x="828" y="924"/>
                    <a:pt x="708" y="924"/>
                  </a:cubicBezTo>
                  <a:cubicBezTo>
                    <a:pt x="697" y="925"/>
                    <a:pt x="686" y="926"/>
                    <a:pt x="674" y="926"/>
                  </a:cubicBezTo>
                  <a:cubicBezTo>
                    <a:pt x="576" y="926"/>
                    <a:pt x="469" y="877"/>
                    <a:pt x="361" y="817"/>
                  </a:cubicBezTo>
                  <a:cubicBezTo>
                    <a:pt x="268" y="750"/>
                    <a:pt x="188" y="657"/>
                    <a:pt x="147" y="537"/>
                  </a:cubicBezTo>
                  <a:cubicBezTo>
                    <a:pt x="107" y="430"/>
                    <a:pt x="134" y="336"/>
                    <a:pt x="188" y="256"/>
                  </a:cubicBezTo>
                  <a:cubicBezTo>
                    <a:pt x="228" y="163"/>
                    <a:pt x="321" y="123"/>
                    <a:pt x="428" y="123"/>
                  </a:cubicBezTo>
                  <a:close/>
                  <a:moveTo>
                    <a:pt x="510" y="0"/>
                  </a:moveTo>
                  <a:cubicBezTo>
                    <a:pt x="491" y="0"/>
                    <a:pt x="473" y="1"/>
                    <a:pt x="455" y="3"/>
                  </a:cubicBezTo>
                  <a:cubicBezTo>
                    <a:pt x="294" y="3"/>
                    <a:pt x="161" y="69"/>
                    <a:pt x="94" y="189"/>
                  </a:cubicBezTo>
                  <a:cubicBezTo>
                    <a:pt x="14" y="283"/>
                    <a:pt x="1" y="430"/>
                    <a:pt x="54" y="563"/>
                  </a:cubicBezTo>
                  <a:cubicBezTo>
                    <a:pt x="81" y="697"/>
                    <a:pt x="188" y="830"/>
                    <a:pt x="321" y="924"/>
                  </a:cubicBezTo>
                  <a:cubicBezTo>
                    <a:pt x="428" y="991"/>
                    <a:pt x="561" y="1031"/>
                    <a:pt x="695" y="1031"/>
                  </a:cubicBezTo>
                  <a:lnTo>
                    <a:pt x="748" y="1031"/>
                  </a:lnTo>
                  <a:cubicBezTo>
                    <a:pt x="895" y="1031"/>
                    <a:pt x="1029" y="964"/>
                    <a:pt x="1095" y="857"/>
                  </a:cubicBezTo>
                  <a:cubicBezTo>
                    <a:pt x="1189" y="750"/>
                    <a:pt x="1202" y="603"/>
                    <a:pt x="1149" y="470"/>
                  </a:cubicBezTo>
                  <a:cubicBezTo>
                    <a:pt x="1122" y="336"/>
                    <a:pt x="1015" y="203"/>
                    <a:pt x="882" y="123"/>
                  </a:cubicBezTo>
                  <a:cubicBezTo>
                    <a:pt x="765" y="41"/>
                    <a:pt x="638"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16125" y="4287061"/>
              <a:ext cx="238700" cy="171275"/>
            </a:xfrm>
            <a:custGeom>
              <a:avLst/>
              <a:gdLst/>
              <a:ahLst/>
              <a:cxnLst/>
              <a:rect l="l" t="t" r="r" b="b"/>
              <a:pathLst>
                <a:path w="9548" h="6851" extrusionOk="0">
                  <a:moveTo>
                    <a:pt x="7985" y="1"/>
                  </a:moveTo>
                  <a:cubicBezTo>
                    <a:pt x="5903" y="2287"/>
                    <a:pt x="3110" y="2808"/>
                    <a:pt x="1039" y="2808"/>
                  </a:cubicBezTo>
                  <a:cubicBezTo>
                    <a:pt x="667" y="2808"/>
                    <a:pt x="318" y="2791"/>
                    <a:pt x="1" y="2765"/>
                  </a:cubicBezTo>
                  <a:lnTo>
                    <a:pt x="1" y="2765"/>
                  </a:lnTo>
                  <a:cubicBezTo>
                    <a:pt x="1523" y="5422"/>
                    <a:pt x="6196" y="6850"/>
                    <a:pt x="6196" y="6850"/>
                  </a:cubicBezTo>
                  <a:lnTo>
                    <a:pt x="9547" y="1950"/>
                  </a:lnTo>
                  <a:cubicBezTo>
                    <a:pt x="9280" y="1309"/>
                    <a:pt x="8720" y="628"/>
                    <a:pt x="7985"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93750" y="4234450"/>
              <a:ext cx="178950" cy="225500"/>
            </a:xfrm>
            <a:custGeom>
              <a:avLst/>
              <a:gdLst/>
              <a:ahLst/>
              <a:cxnLst/>
              <a:rect l="l" t="t" r="r" b="b"/>
              <a:pathLst>
                <a:path w="7158" h="9020" extrusionOk="0">
                  <a:moveTo>
                    <a:pt x="1214" y="1981"/>
                  </a:moveTo>
                  <a:cubicBezTo>
                    <a:pt x="1774" y="1981"/>
                    <a:pt x="2541" y="2300"/>
                    <a:pt x="2885" y="2704"/>
                  </a:cubicBezTo>
                  <a:cubicBezTo>
                    <a:pt x="3045" y="2904"/>
                    <a:pt x="3099" y="3104"/>
                    <a:pt x="3032" y="3278"/>
                  </a:cubicBezTo>
                  <a:cubicBezTo>
                    <a:pt x="2950" y="3506"/>
                    <a:pt x="2749" y="3590"/>
                    <a:pt x="2513" y="3590"/>
                  </a:cubicBezTo>
                  <a:cubicBezTo>
                    <a:pt x="2363" y="3590"/>
                    <a:pt x="2199" y="3556"/>
                    <a:pt x="2044" y="3505"/>
                  </a:cubicBezTo>
                  <a:cubicBezTo>
                    <a:pt x="1483" y="3304"/>
                    <a:pt x="775" y="2770"/>
                    <a:pt x="749" y="2103"/>
                  </a:cubicBezTo>
                  <a:cubicBezTo>
                    <a:pt x="815" y="2036"/>
                    <a:pt x="896" y="1996"/>
                    <a:pt x="1016" y="1996"/>
                  </a:cubicBezTo>
                  <a:cubicBezTo>
                    <a:pt x="1078" y="1985"/>
                    <a:pt x="1144" y="1981"/>
                    <a:pt x="1214" y="1981"/>
                  </a:cubicBezTo>
                  <a:close/>
                  <a:moveTo>
                    <a:pt x="2815" y="1"/>
                  </a:moveTo>
                  <a:cubicBezTo>
                    <a:pt x="2528" y="1"/>
                    <a:pt x="2255" y="52"/>
                    <a:pt x="2004" y="153"/>
                  </a:cubicBezTo>
                  <a:cubicBezTo>
                    <a:pt x="1363" y="407"/>
                    <a:pt x="896" y="968"/>
                    <a:pt x="669" y="1702"/>
                  </a:cubicBezTo>
                  <a:cubicBezTo>
                    <a:pt x="629" y="1809"/>
                    <a:pt x="615" y="1929"/>
                    <a:pt x="615" y="2049"/>
                  </a:cubicBezTo>
                  <a:cubicBezTo>
                    <a:pt x="562" y="2103"/>
                    <a:pt x="535" y="2143"/>
                    <a:pt x="508" y="2209"/>
                  </a:cubicBezTo>
                  <a:cubicBezTo>
                    <a:pt x="1" y="3678"/>
                    <a:pt x="896" y="5521"/>
                    <a:pt x="2885" y="7003"/>
                  </a:cubicBezTo>
                  <a:cubicBezTo>
                    <a:pt x="4955" y="8538"/>
                    <a:pt x="7051" y="9019"/>
                    <a:pt x="7091" y="9019"/>
                  </a:cubicBezTo>
                  <a:cubicBezTo>
                    <a:pt x="7102" y="9019"/>
                    <a:pt x="7129" y="9002"/>
                    <a:pt x="7147" y="9002"/>
                  </a:cubicBezTo>
                  <a:cubicBezTo>
                    <a:pt x="7151" y="9002"/>
                    <a:pt x="7155" y="9003"/>
                    <a:pt x="7158" y="9006"/>
                  </a:cubicBezTo>
                  <a:cubicBezTo>
                    <a:pt x="7158" y="8966"/>
                    <a:pt x="7144" y="8939"/>
                    <a:pt x="7104" y="8939"/>
                  </a:cubicBezTo>
                  <a:cubicBezTo>
                    <a:pt x="7091" y="8939"/>
                    <a:pt x="5008" y="8472"/>
                    <a:pt x="2965" y="6949"/>
                  </a:cubicBezTo>
                  <a:cubicBezTo>
                    <a:pt x="1029" y="5494"/>
                    <a:pt x="148" y="3718"/>
                    <a:pt x="642" y="2290"/>
                  </a:cubicBezTo>
                  <a:lnTo>
                    <a:pt x="642" y="2276"/>
                  </a:lnTo>
                  <a:cubicBezTo>
                    <a:pt x="762" y="2890"/>
                    <a:pt x="1363" y="3438"/>
                    <a:pt x="2017" y="3652"/>
                  </a:cubicBezTo>
                  <a:cubicBezTo>
                    <a:pt x="2206" y="3716"/>
                    <a:pt x="2378" y="3747"/>
                    <a:pt x="2529" y="3747"/>
                  </a:cubicBezTo>
                  <a:cubicBezTo>
                    <a:pt x="2849" y="3747"/>
                    <a:pt x="3075" y="3607"/>
                    <a:pt x="3165" y="3344"/>
                  </a:cubicBezTo>
                  <a:cubicBezTo>
                    <a:pt x="3246" y="3117"/>
                    <a:pt x="3179" y="2864"/>
                    <a:pt x="2979" y="2637"/>
                  </a:cubicBezTo>
                  <a:cubicBezTo>
                    <a:pt x="2614" y="2190"/>
                    <a:pt x="1825" y="1857"/>
                    <a:pt x="1231" y="1857"/>
                  </a:cubicBezTo>
                  <a:cubicBezTo>
                    <a:pt x="1151" y="1857"/>
                    <a:pt x="1074" y="1863"/>
                    <a:pt x="1002" y="1876"/>
                  </a:cubicBezTo>
                  <a:cubicBezTo>
                    <a:pt x="896" y="1902"/>
                    <a:pt x="815" y="1929"/>
                    <a:pt x="749" y="1969"/>
                  </a:cubicBezTo>
                  <a:cubicBezTo>
                    <a:pt x="762" y="1876"/>
                    <a:pt x="775" y="1809"/>
                    <a:pt x="802" y="1742"/>
                  </a:cubicBezTo>
                  <a:cubicBezTo>
                    <a:pt x="1016" y="1048"/>
                    <a:pt x="1470" y="527"/>
                    <a:pt x="2044" y="300"/>
                  </a:cubicBezTo>
                  <a:cubicBezTo>
                    <a:pt x="2288" y="193"/>
                    <a:pt x="2553" y="141"/>
                    <a:pt x="2835" y="141"/>
                  </a:cubicBezTo>
                  <a:cubicBezTo>
                    <a:pt x="3322" y="141"/>
                    <a:pt x="3857" y="297"/>
                    <a:pt x="4407" y="594"/>
                  </a:cubicBezTo>
                  <a:cubicBezTo>
                    <a:pt x="4434" y="594"/>
                    <a:pt x="4474" y="594"/>
                    <a:pt x="4487" y="554"/>
                  </a:cubicBezTo>
                  <a:cubicBezTo>
                    <a:pt x="4501" y="527"/>
                    <a:pt x="4487" y="487"/>
                    <a:pt x="4447" y="474"/>
                  </a:cubicBezTo>
                  <a:cubicBezTo>
                    <a:pt x="3877" y="159"/>
                    <a:pt x="3322" y="1"/>
                    <a:pt x="2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066000" y="4335400"/>
              <a:ext cx="152775" cy="141500"/>
            </a:xfrm>
            <a:custGeom>
              <a:avLst/>
              <a:gdLst/>
              <a:ahLst/>
              <a:cxnLst/>
              <a:rect l="l" t="t" r="r" b="b"/>
              <a:pathLst>
                <a:path w="6111" h="5660" extrusionOk="0">
                  <a:moveTo>
                    <a:pt x="3626" y="1"/>
                  </a:moveTo>
                  <a:cubicBezTo>
                    <a:pt x="3596" y="1"/>
                    <a:pt x="3567" y="5"/>
                    <a:pt x="3539" y="14"/>
                  </a:cubicBezTo>
                  <a:cubicBezTo>
                    <a:pt x="1122" y="842"/>
                    <a:pt x="1" y="4407"/>
                    <a:pt x="188" y="4914"/>
                  </a:cubicBezTo>
                  <a:cubicBezTo>
                    <a:pt x="347" y="5394"/>
                    <a:pt x="1643" y="5660"/>
                    <a:pt x="2928" y="5660"/>
                  </a:cubicBezTo>
                  <a:cubicBezTo>
                    <a:pt x="4112" y="5660"/>
                    <a:pt x="5286" y="5434"/>
                    <a:pt x="5555" y="4941"/>
                  </a:cubicBezTo>
                  <a:cubicBezTo>
                    <a:pt x="6111" y="3933"/>
                    <a:pt x="4516" y="1"/>
                    <a:pt x="3626" y="1"/>
                  </a:cubicBezTo>
                  <a:close/>
                </a:path>
              </a:pathLst>
            </a:custGeom>
            <a:solidFill>
              <a:srgbClr val="609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069675" y="4380125"/>
              <a:ext cx="142900" cy="96675"/>
            </a:xfrm>
            <a:custGeom>
              <a:avLst/>
              <a:gdLst/>
              <a:ahLst/>
              <a:cxnLst/>
              <a:rect l="l" t="t" r="r" b="b"/>
              <a:pathLst>
                <a:path w="5716" h="3867" extrusionOk="0">
                  <a:moveTo>
                    <a:pt x="4847" y="1"/>
                  </a:moveTo>
                  <a:cubicBezTo>
                    <a:pt x="3753" y="1643"/>
                    <a:pt x="1136" y="2324"/>
                    <a:pt x="67" y="2551"/>
                  </a:cubicBezTo>
                  <a:cubicBezTo>
                    <a:pt x="14" y="2832"/>
                    <a:pt x="1" y="3032"/>
                    <a:pt x="41" y="3125"/>
                  </a:cubicBezTo>
                  <a:cubicBezTo>
                    <a:pt x="201" y="3600"/>
                    <a:pt x="1505" y="3866"/>
                    <a:pt x="2794" y="3866"/>
                  </a:cubicBezTo>
                  <a:cubicBezTo>
                    <a:pt x="3974" y="3866"/>
                    <a:pt x="5140" y="3643"/>
                    <a:pt x="5408" y="3152"/>
                  </a:cubicBezTo>
                  <a:cubicBezTo>
                    <a:pt x="5715" y="2618"/>
                    <a:pt x="5382" y="1176"/>
                    <a:pt x="4847"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a:spLocks noGrp="1"/>
          </p:cNvSpPr>
          <p:nvPr>
            <p:ph type="ctrTitle"/>
          </p:nvPr>
        </p:nvSpPr>
        <p:spPr>
          <a:xfrm>
            <a:off x="715100" y="1134368"/>
            <a:ext cx="4169400" cy="2271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8" name="Google Shape;38;p2"/>
          <p:cNvSpPr txBox="1">
            <a:spLocks noGrp="1"/>
          </p:cNvSpPr>
          <p:nvPr>
            <p:ph type="subTitle" idx="1"/>
          </p:nvPr>
        </p:nvSpPr>
        <p:spPr>
          <a:xfrm>
            <a:off x="715100" y="3911175"/>
            <a:ext cx="40662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9" name="Google Shape;39;p2"/>
          <p:cNvGrpSpPr/>
          <p:nvPr/>
        </p:nvGrpSpPr>
        <p:grpSpPr>
          <a:xfrm>
            <a:off x="159275" y="115300"/>
            <a:ext cx="8904675" cy="4880000"/>
            <a:chOff x="159275" y="115300"/>
            <a:chExt cx="8904675" cy="4880000"/>
          </a:xfrm>
        </p:grpSpPr>
        <p:sp>
          <p:nvSpPr>
            <p:cNvPr id="40" name="Google Shape;40;p2"/>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10" y="106"/>
            <a:ext cx="1905611" cy="1391036"/>
            <a:chOff x="831275" y="1657300"/>
            <a:chExt cx="840550" cy="613575"/>
          </a:xfrm>
        </p:grpSpPr>
        <p:sp>
          <p:nvSpPr>
            <p:cNvPr id="61" name="Google Shape;61;p2"/>
            <p:cNvSpPr/>
            <p:nvPr/>
          </p:nvSpPr>
          <p:spPr>
            <a:xfrm>
              <a:off x="1183125" y="1865250"/>
              <a:ext cx="166925" cy="126600"/>
            </a:xfrm>
            <a:custGeom>
              <a:avLst/>
              <a:gdLst/>
              <a:ahLst/>
              <a:cxnLst/>
              <a:rect l="l" t="t" r="r" b="b"/>
              <a:pathLst>
                <a:path w="6677" h="5064" extrusionOk="0">
                  <a:moveTo>
                    <a:pt x="1589" y="1"/>
                  </a:moveTo>
                  <a:lnTo>
                    <a:pt x="0" y="3112"/>
                  </a:lnTo>
                  <a:cubicBezTo>
                    <a:pt x="536" y="4041"/>
                    <a:pt x="2403" y="5064"/>
                    <a:pt x="3907" y="5064"/>
                  </a:cubicBezTo>
                  <a:cubicBezTo>
                    <a:pt x="4803" y="5064"/>
                    <a:pt x="5569" y="4701"/>
                    <a:pt x="5848" y="3739"/>
                  </a:cubicBezTo>
                  <a:cubicBezTo>
                    <a:pt x="6676" y="869"/>
                    <a:pt x="1589"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183775" y="1865250"/>
              <a:ext cx="127200" cy="126775"/>
            </a:xfrm>
            <a:custGeom>
              <a:avLst/>
              <a:gdLst/>
              <a:ahLst/>
              <a:cxnLst/>
              <a:rect l="l" t="t" r="r" b="b"/>
              <a:pathLst>
                <a:path w="5088" h="5071" extrusionOk="0">
                  <a:moveTo>
                    <a:pt x="1576" y="1"/>
                  </a:moveTo>
                  <a:lnTo>
                    <a:pt x="1" y="3112"/>
                  </a:lnTo>
                  <a:cubicBezTo>
                    <a:pt x="525" y="4047"/>
                    <a:pt x="2380" y="5070"/>
                    <a:pt x="3882" y="5070"/>
                  </a:cubicBezTo>
                  <a:cubicBezTo>
                    <a:pt x="4330" y="5070"/>
                    <a:pt x="4747" y="4979"/>
                    <a:pt x="5088" y="4767"/>
                  </a:cubicBezTo>
                  <a:cubicBezTo>
                    <a:pt x="2618" y="3739"/>
                    <a:pt x="2311" y="1282"/>
                    <a:pt x="2337" y="161"/>
                  </a:cubicBezTo>
                  <a:cubicBezTo>
                    <a:pt x="1883" y="41"/>
                    <a:pt x="1576" y="1"/>
                    <a:pt x="157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220825" y="1864525"/>
              <a:ext cx="115875" cy="123600"/>
            </a:xfrm>
            <a:custGeom>
              <a:avLst/>
              <a:gdLst/>
              <a:ahLst/>
              <a:cxnLst/>
              <a:rect l="l" t="t" r="r" b="b"/>
              <a:pathLst>
                <a:path w="4635" h="4944" extrusionOk="0">
                  <a:moveTo>
                    <a:pt x="3259" y="2834"/>
                  </a:moveTo>
                  <a:cubicBezTo>
                    <a:pt x="3326" y="2834"/>
                    <a:pt x="3392" y="2847"/>
                    <a:pt x="3432" y="2847"/>
                  </a:cubicBezTo>
                  <a:cubicBezTo>
                    <a:pt x="3766" y="2914"/>
                    <a:pt x="4207" y="3167"/>
                    <a:pt x="4287" y="3528"/>
                  </a:cubicBezTo>
                  <a:cubicBezTo>
                    <a:pt x="4260" y="3541"/>
                    <a:pt x="4207" y="3581"/>
                    <a:pt x="4153" y="3595"/>
                  </a:cubicBezTo>
                  <a:cubicBezTo>
                    <a:pt x="4077" y="3620"/>
                    <a:pt x="3988" y="3632"/>
                    <a:pt x="3893" y="3632"/>
                  </a:cubicBezTo>
                  <a:cubicBezTo>
                    <a:pt x="3589" y="3632"/>
                    <a:pt x="3225" y="3511"/>
                    <a:pt x="3032" y="3328"/>
                  </a:cubicBezTo>
                  <a:cubicBezTo>
                    <a:pt x="2925" y="3234"/>
                    <a:pt x="2885" y="3127"/>
                    <a:pt x="2898" y="3034"/>
                  </a:cubicBezTo>
                  <a:cubicBezTo>
                    <a:pt x="2938" y="2874"/>
                    <a:pt x="3085" y="2834"/>
                    <a:pt x="3259" y="2834"/>
                  </a:cubicBezTo>
                  <a:close/>
                  <a:moveTo>
                    <a:pt x="69" y="0"/>
                  </a:moveTo>
                  <a:cubicBezTo>
                    <a:pt x="44" y="0"/>
                    <a:pt x="14" y="33"/>
                    <a:pt x="14" y="56"/>
                  </a:cubicBezTo>
                  <a:cubicBezTo>
                    <a:pt x="1" y="96"/>
                    <a:pt x="28" y="123"/>
                    <a:pt x="68" y="123"/>
                  </a:cubicBezTo>
                  <a:cubicBezTo>
                    <a:pt x="81" y="123"/>
                    <a:pt x="1323" y="243"/>
                    <a:pt x="2618" y="964"/>
                  </a:cubicBezTo>
                  <a:cubicBezTo>
                    <a:pt x="3820" y="1632"/>
                    <a:pt x="4474" y="2540"/>
                    <a:pt x="4340" y="3381"/>
                  </a:cubicBezTo>
                  <a:cubicBezTo>
                    <a:pt x="4193" y="3061"/>
                    <a:pt x="3820" y="2807"/>
                    <a:pt x="3459" y="2740"/>
                  </a:cubicBezTo>
                  <a:cubicBezTo>
                    <a:pt x="3389" y="2727"/>
                    <a:pt x="3322" y="2721"/>
                    <a:pt x="3260" y="2721"/>
                  </a:cubicBezTo>
                  <a:cubicBezTo>
                    <a:pt x="3003" y="2721"/>
                    <a:pt x="2824" y="2830"/>
                    <a:pt x="2791" y="3034"/>
                  </a:cubicBezTo>
                  <a:cubicBezTo>
                    <a:pt x="2751" y="3181"/>
                    <a:pt x="2818" y="3314"/>
                    <a:pt x="2952" y="3448"/>
                  </a:cubicBezTo>
                  <a:cubicBezTo>
                    <a:pt x="3164" y="3640"/>
                    <a:pt x="3560" y="3771"/>
                    <a:pt x="3897" y="3771"/>
                  </a:cubicBezTo>
                  <a:cubicBezTo>
                    <a:pt x="4004" y="3771"/>
                    <a:pt x="4106" y="3757"/>
                    <a:pt x="4193" y="3728"/>
                  </a:cubicBezTo>
                  <a:lnTo>
                    <a:pt x="4287" y="3675"/>
                  </a:lnTo>
                  <a:lnTo>
                    <a:pt x="4287" y="3675"/>
                  </a:lnTo>
                  <a:cubicBezTo>
                    <a:pt x="4274" y="3702"/>
                    <a:pt x="4274" y="3728"/>
                    <a:pt x="4274" y="3742"/>
                  </a:cubicBezTo>
                  <a:cubicBezTo>
                    <a:pt x="4207" y="4169"/>
                    <a:pt x="3980" y="4476"/>
                    <a:pt x="3673" y="4663"/>
                  </a:cubicBezTo>
                  <a:cubicBezTo>
                    <a:pt x="3486" y="4763"/>
                    <a:pt x="3275" y="4813"/>
                    <a:pt x="3045" y="4813"/>
                  </a:cubicBezTo>
                  <a:cubicBezTo>
                    <a:pt x="2815" y="4813"/>
                    <a:pt x="2564" y="4763"/>
                    <a:pt x="2297" y="4663"/>
                  </a:cubicBezTo>
                  <a:cubicBezTo>
                    <a:pt x="2291" y="4660"/>
                    <a:pt x="2283" y="4658"/>
                    <a:pt x="2275" y="4658"/>
                  </a:cubicBezTo>
                  <a:cubicBezTo>
                    <a:pt x="2252" y="4658"/>
                    <a:pt x="2227" y="4673"/>
                    <a:pt x="2217" y="4703"/>
                  </a:cubicBezTo>
                  <a:cubicBezTo>
                    <a:pt x="2204" y="4730"/>
                    <a:pt x="2217" y="4770"/>
                    <a:pt x="2257" y="4783"/>
                  </a:cubicBezTo>
                  <a:cubicBezTo>
                    <a:pt x="2538" y="4903"/>
                    <a:pt x="2805" y="4943"/>
                    <a:pt x="3058" y="4943"/>
                  </a:cubicBezTo>
                  <a:cubicBezTo>
                    <a:pt x="3299" y="4943"/>
                    <a:pt x="3539" y="4903"/>
                    <a:pt x="3726" y="4810"/>
                  </a:cubicBezTo>
                  <a:cubicBezTo>
                    <a:pt x="4073" y="4609"/>
                    <a:pt x="4300" y="4249"/>
                    <a:pt x="4394" y="3795"/>
                  </a:cubicBezTo>
                  <a:cubicBezTo>
                    <a:pt x="4394" y="3728"/>
                    <a:pt x="4407" y="3661"/>
                    <a:pt x="4394" y="3595"/>
                  </a:cubicBezTo>
                  <a:cubicBezTo>
                    <a:pt x="4420" y="3568"/>
                    <a:pt x="4434" y="3528"/>
                    <a:pt x="4434" y="3501"/>
                  </a:cubicBezTo>
                  <a:cubicBezTo>
                    <a:pt x="4634" y="2580"/>
                    <a:pt x="3966" y="1579"/>
                    <a:pt x="2685" y="858"/>
                  </a:cubicBezTo>
                  <a:cubicBezTo>
                    <a:pt x="1363" y="123"/>
                    <a:pt x="94" y="3"/>
                    <a:pt x="81" y="3"/>
                  </a:cubicBezTo>
                  <a:cubicBezTo>
                    <a:pt x="77" y="1"/>
                    <a:pt x="73"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75475" y="1657625"/>
              <a:ext cx="180950" cy="221675"/>
            </a:xfrm>
            <a:custGeom>
              <a:avLst/>
              <a:gdLst/>
              <a:ahLst/>
              <a:cxnLst/>
              <a:rect l="l" t="t" r="r" b="b"/>
              <a:pathLst>
                <a:path w="7238" h="8867" extrusionOk="0">
                  <a:moveTo>
                    <a:pt x="1" y="1"/>
                  </a:moveTo>
                  <a:cubicBezTo>
                    <a:pt x="548" y="1710"/>
                    <a:pt x="2458" y="6516"/>
                    <a:pt x="7144" y="8866"/>
                  </a:cubicBezTo>
                  <a:lnTo>
                    <a:pt x="7171" y="8866"/>
                  </a:lnTo>
                  <a:cubicBezTo>
                    <a:pt x="7198" y="8866"/>
                    <a:pt x="7211" y="8853"/>
                    <a:pt x="7224" y="8840"/>
                  </a:cubicBezTo>
                  <a:cubicBezTo>
                    <a:pt x="7238" y="8800"/>
                    <a:pt x="7238" y="8773"/>
                    <a:pt x="7198" y="8773"/>
                  </a:cubicBezTo>
                  <a:cubicBezTo>
                    <a:pt x="2591" y="6450"/>
                    <a:pt x="682" y="1736"/>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39025" y="1858525"/>
              <a:ext cx="87500" cy="84675"/>
            </a:xfrm>
            <a:custGeom>
              <a:avLst/>
              <a:gdLst/>
              <a:ahLst/>
              <a:cxnLst/>
              <a:rect l="l" t="t" r="r" b="b"/>
              <a:pathLst>
                <a:path w="3500" h="3387" extrusionOk="0">
                  <a:moveTo>
                    <a:pt x="2361" y="1"/>
                  </a:moveTo>
                  <a:cubicBezTo>
                    <a:pt x="1504" y="1"/>
                    <a:pt x="390" y="255"/>
                    <a:pt x="229" y="670"/>
                  </a:cubicBezTo>
                  <a:cubicBezTo>
                    <a:pt x="1" y="1278"/>
                    <a:pt x="1190" y="3387"/>
                    <a:pt x="1689" y="3387"/>
                  </a:cubicBezTo>
                  <a:cubicBezTo>
                    <a:pt x="1716" y="3387"/>
                    <a:pt x="1741" y="3381"/>
                    <a:pt x="1764" y="3367"/>
                  </a:cubicBezTo>
                  <a:cubicBezTo>
                    <a:pt x="3126" y="2713"/>
                    <a:pt x="3500" y="550"/>
                    <a:pt x="3353" y="270"/>
                  </a:cubicBezTo>
                  <a:cubicBezTo>
                    <a:pt x="3260" y="85"/>
                    <a:pt x="2853" y="1"/>
                    <a:pt x="2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139000" y="1865250"/>
              <a:ext cx="87525" cy="78250"/>
            </a:xfrm>
            <a:custGeom>
              <a:avLst/>
              <a:gdLst/>
              <a:ahLst/>
              <a:cxnLst/>
              <a:rect l="l" t="t" r="r" b="b"/>
              <a:pathLst>
                <a:path w="3501" h="3130" extrusionOk="0">
                  <a:moveTo>
                    <a:pt x="3354" y="1"/>
                  </a:moveTo>
                  <a:cubicBezTo>
                    <a:pt x="2669" y="508"/>
                    <a:pt x="1993" y="652"/>
                    <a:pt x="1446" y="652"/>
                  </a:cubicBezTo>
                  <a:cubicBezTo>
                    <a:pt x="726" y="652"/>
                    <a:pt x="230" y="401"/>
                    <a:pt x="230" y="401"/>
                  </a:cubicBezTo>
                  <a:lnTo>
                    <a:pt x="230" y="401"/>
                  </a:lnTo>
                  <a:cubicBezTo>
                    <a:pt x="1" y="1011"/>
                    <a:pt x="1197" y="3129"/>
                    <a:pt x="1717" y="3129"/>
                  </a:cubicBezTo>
                  <a:cubicBezTo>
                    <a:pt x="1744" y="3129"/>
                    <a:pt x="1769" y="3124"/>
                    <a:pt x="1792" y="3112"/>
                  </a:cubicBezTo>
                  <a:cubicBezTo>
                    <a:pt x="3127" y="2444"/>
                    <a:pt x="3501" y="294"/>
                    <a:pt x="3354"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234850" y="1657300"/>
              <a:ext cx="435650" cy="230000"/>
            </a:xfrm>
            <a:custGeom>
              <a:avLst/>
              <a:gdLst/>
              <a:ahLst/>
              <a:cxnLst/>
              <a:rect l="l" t="t" r="r" b="b"/>
              <a:pathLst>
                <a:path w="17426" h="9200" extrusionOk="0">
                  <a:moveTo>
                    <a:pt x="1" y="0"/>
                  </a:moveTo>
                  <a:lnTo>
                    <a:pt x="1" y="14"/>
                  </a:lnTo>
                  <a:lnTo>
                    <a:pt x="3" y="14"/>
                  </a:lnTo>
                  <a:cubicBezTo>
                    <a:pt x="1" y="5"/>
                    <a:pt x="1" y="0"/>
                    <a:pt x="1" y="0"/>
                  </a:cubicBezTo>
                  <a:close/>
                  <a:moveTo>
                    <a:pt x="3" y="14"/>
                  </a:moveTo>
                  <a:cubicBezTo>
                    <a:pt x="55" y="300"/>
                    <a:pt x="983" y="5106"/>
                    <a:pt x="4701" y="6142"/>
                  </a:cubicBezTo>
                  <a:cubicBezTo>
                    <a:pt x="5668" y="6413"/>
                    <a:pt x="6511" y="6500"/>
                    <a:pt x="7277" y="6500"/>
                  </a:cubicBezTo>
                  <a:cubicBezTo>
                    <a:pt x="8638" y="6500"/>
                    <a:pt x="9752" y="6225"/>
                    <a:pt x="10883" y="6225"/>
                  </a:cubicBezTo>
                  <a:cubicBezTo>
                    <a:pt x="11248" y="6225"/>
                    <a:pt x="11614" y="6254"/>
                    <a:pt x="11991" y="6329"/>
                  </a:cubicBezTo>
                  <a:cubicBezTo>
                    <a:pt x="13967" y="6716"/>
                    <a:pt x="17412" y="9200"/>
                    <a:pt x="17412" y="9200"/>
                  </a:cubicBezTo>
                  <a:cubicBezTo>
                    <a:pt x="17412" y="9200"/>
                    <a:pt x="16464" y="6650"/>
                    <a:pt x="17025" y="4460"/>
                  </a:cubicBezTo>
                  <a:cubicBezTo>
                    <a:pt x="17252" y="3619"/>
                    <a:pt x="17425" y="2604"/>
                    <a:pt x="17345" y="1776"/>
                  </a:cubicBezTo>
                  <a:cubicBezTo>
                    <a:pt x="17278" y="1042"/>
                    <a:pt x="16985" y="441"/>
                    <a:pt x="16677" y="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502900" y="1688700"/>
              <a:ext cx="167600" cy="27375"/>
            </a:xfrm>
            <a:custGeom>
              <a:avLst/>
              <a:gdLst/>
              <a:ahLst/>
              <a:cxnLst/>
              <a:rect l="l" t="t" r="r" b="b"/>
              <a:pathLst>
                <a:path w="6704" h="1095" extrusionOk="0">
                  <a:moveTo>
                    <a:pt x="3013" y="0"/>
                  </a:moveTo>
                  <a:cubicBezTo>
                    <a:pt x="1375" y="0"/>
                    <a:pt x="64" y="438"/>
                    <a:pt x="40" y="453"/>
                  </a:cubicBezTo>
                  <a:cubicBezTo>
                    <a:pt x="14" y="467"/>
                    <a:pt x="0" y="493"/>
                    <a:pt x="14" y="533"/>
                  </a:cubicBezTo>
                  <a:cubicBezTo>
                    <a:pt x="23" y="552"/>
                    <a:pt x="46" y="571"/>
                    <a:pt x="68" y="571"/>
                  </a:cubicBezTo>
                  <a:cubicBezTo>
                    <a:pt x="77" y="571"/>
                    <a:pt x="86" y="568"/>
                    <a:pt x="94" y="560"/>
                  </a:cubicBezTo>
                  <a:cubicBezTo>
                    <a:pt x="117" y="552"/>
                    <a:pt x="1419" y="120"/>
                    <a:pt x="3036" y="120"/>
                  </a:cubicBezTo>
                  <a:cubicBezTo>
                    <a:pt x="4183" y="120"/>
                    <a:pt x="5490" y="338"/>
                    <a:pt x="6610" y="1081"/>
                  </a:cubicBezTo>
                  <a:cubicBezTo>
                    <a:pt x="6623" y="1094"/>
                    <a:pt x="6623" y="1094"/>
                    <a:pt x="6636" y="1094"/>
                  </a:cubicBezTo>
                  <a:cubicBezTo>
                    <a:pt x="6663" y="1094"/>
                    <a:pt x="6690" y="1081"/>
                    <a:pt x="6690" y="1068"/>
                  </a:cubicBezTo>
                  <a:cubicBezTo>
                    <a:pt x="6703" y="1028"/>
                    <a:pt x="6703" y="1001"/>
                    <a:pt x="6677" y="987"/>
                  </a:cubicBezTo>
                  <a:cubicBezTo>
                    <a:pt x="5524" y="224"/>
                    <a:pt x="4185" y="0"/>
                    <a:pt x="3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431475" y="1657300"/>
              <a:ext cx="240350" cy="231000"/>
            </a:xfrm>
            <a:custGeom>
              <a:avLst/>
              <a:gdLst/>
              <a:ahLst/>
              <a:cxnLst/>
              <a:rect l="l" t="t" r="r" b="b"/>
              <a:pathLst>
                <a:path w="9614" h="9240" extrusionOk="0">
                  <a:moveTo>
                    <a:pt x="0" y="0"/>
                  </a:moveTo>
                  <a:cubicBezTo>
                    <a:pt x="1562" y="841"/>
                    <a:pt x="6876" y="3979"/>
                    <a:pt x="9493" y="9213"/>
                  </a:cubicBezTo>
                  <a:cubicBezTo>
                    <a:pt x="9493" y="9227"/>
                    <a:pt x="9534" y="9240"/>
                    <a:pt x="9547" y="9240"/>
                  </a:cubicBezTo>
                  <a:lnTo>
                    <a:pt x="9587" y="9240"/>
                  </a:lnTo>
                  <a:cubicBezTo>
                    <a:pt x="9614" y="9227"/>
                    <a:pt x="9614" y="9200"/>
                    <a:pt x="9614" y="9160"/>
                  </a:cubicBezTo>
                  <a:cubicBezTo>
                    <a:pt x="7090" y="4086"/>
                    <a:pt x="2070" y="988"/>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431475" y="1671850"/>
              <a:ext cx="32725" cy="148700"/>
            </a:xfrm>
            <a:custGeom>
              <a:avLst/>
              <a:gdLst/>
              <a:ahLst/>
              <a:cxnLst/>
              <a:rect l="l" t="t" r="r" b="b"/>
              <a:pathLst>
                <a:path w="1309" h="5948" extrusionOk="0">
                  <a:moveTo>
                    <a:pt x="1226" y="1"/>
                  </a:moveTo>
                  <a:cubicBezTo>
                    <a:pt x="1202" y="1"/>
                    <a:pt x="1185" y="13"/>
                    <a:pt x="1175" y="32"/>
                  </a:cubicBezTo>
                  <a:cubicBezTo>
                    <a:pt x="1175" y="73"/>
                    <a:pt x="0" y="2770"/>
                    <a:pt x="347" y="5894"/>
                  </a:cubicBezTo>
                  <a:cubicBezTo>
                    <a:pt x="347" y="5934"/>
                    <a:pt x="387" y="5947"/>
                    <a:pt x="414" y="5947"/>
                  </a:cubicBezTo>
                  <a:cubicBezTo>
                    <a:pt x="467" y="5947"/>
                    <a:pt x="481" y="5907"/>
                    <a:pt x="467" y="5881"/>
                  </a:cubicBezTo>
                  <a:cubicBezTo>
                    <a:pt x="120" y="2796"/>
                    <a:pt x="1269" y="126"/>
                    <a:pt x="1282" y="86"/>
                  </a:cubicBezTo>
                  <a:cubicBezTo>
                    <a:pt x="1309" y="59"/>
                    <a:pt x="1282" y="19"/>
                    <a:pt x="1255" y="6"/>
                  </a:cubicBezTo>
                  <a:cubicBezTo>
                    <a:pt x="1244" y="2"/>
                    <a:pt x="1235" y="1"/>
                    <a:pt x="1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333000" y="1657300"/>
              <a:ext cx="30050" cy="117850"/>
            </a:xfrm>
            <a:custGeom>
              <a:avLst/>
              <a:gdLst/>
              <a:ahLst/>
              <a:cxnLst/>
              <a:rect l="l" t="t" r="r" b="b"/>
              <a:pathLst>
                <a:path w="1202" h="4714" extrusionOk="0">
                  <a:moveTo>
                    <a:pt x="1055" y="0"/>
                  </a:moveTo>
                  <a:cubicBezTo>
                    <a:pt x="748" y="708"/>
                    <a:pt x="0" y="2657"/>
                    <a:pt x="0" y="4647"/>
                  </a:cubicBezTo>
                  <a:cubicBezTo>
                    <a:pt x="0" y="4674"/>
                    <a:pt x="40" y="4714"/>
                    <a:pt x="67" y="4714"/>
                  </a:cubicBezTo>
                  <a:cubicBezTo>
                    <a:pt x="107" y="4714"/>
                    <a:pt x="134" y="4674"/>
                    <a:pt x="134" y="4647"/>
                  </a:cubicBezTo>
                  <a:cubicBezTo>
                    <a:pt x="134" y="2617"/>
                    <a:pt x="921" y="655"/>
                    <a:pt x="1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564975" y="1748525"/>
              <a:ext cx="97850" cy="13275"/>
            </a:xfrm>
            <a:custGeom>
              <a:avLst/>
              <a:gdLst/>
              <a:ahLst/>
              <a:cxnLst/>
              <a:rect l="l" t="t" r="r" b="b"/>
              <a:pathLst>
                <a:path w="3914" h="531" extrusionOk="0">
                  <a:moveTo>
                    <a:pt x="1318" y="0"/>
                  </a:moveTo>
                  <a:cubicBezTo>
                    <a:pt x="642" y="0"/>
                    <a:pt x="108" y="51"/>
                    <a:pt x="54" y="63"/>
                  </a:cubicBezTo>
                  <a:cubicBezTo>
                    <a:pt x="14" y="63"/>
                    <a:pt x="1" y="90"/>
                    <a:pt x="1" y="130"/>
                  </a:cubicBezTo>
                  <a:cubicBezTo>
                    <a:pt x="1" y="157"/>
                    <a:pt x="41" y="170"/>
                    <a:pt x="68" y="170"/>
                  </a:cubicBezTo>
                  <a:cubicBezTo>
                    <a:pt x="85" y="170"/>
                    <a:pt x="595" y="127"/>
                    <a:pt x="1254" y="127"/>
                  </a:cubicBezTo>
                  <a:cubicBezTo>
                    <a:pt x="2107" y="127"/>
                    <a:pt x="3210" y="199"/>
                    <a:pt x="3820" y="531"/>
                  </a:cubicBezTo>
                  <a:lnTo>
                    <a:pt x="3860" y="531"/>
                  </a:lnTo>
                  <a:cubicBezTo>
                    <a:pt x="3886" y="531"/>
                    <a:pt x="3913" y="504"/>
                    <a:pt x="3886" y="504"/>
                  </a:cubicBezTo>
                  <a:cubicBezTo>
                    <a:pt x="3913" y="477"/>
                    <a:pt x="3913" y="437"/>
                    <a:pt x="3873" y="424"/>
                  </a:cubicBezTo>
                  <a:cubicBezTo>
                    <a:pt x="3248" y="81"/>
                    <a:pt x="2170" y="0"/>
                    <a:pt x="1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31275" y="1819200"/>
              <a:ext cx="118125" cy="451675"/>
            </a:xfrm>
            <a:custGeom>
              <a:avLst/>
              <a:gdLst/>
              <a:ahLst/>
              <a:cxnLst/>
              <a:rect l="l" t="t" r="r" b="b"/>
              <a:pathLst>
                <a:path w="4725" h="18067" extrusionOk="0">
                  <a:moveTo>
                    <a:pt x="1" y="0"/>
                  </a:moveTo>
                  <a:lnTo>
                    <a:pt x="1" y="4126"/>
                  </a:lnTo>
                  <a:cubicBezTo>
                    <a:pt x="1" y="4126"/>
                    <a:pt x="1082" y="6262"/>
                    <a:pt x="1376" y="9293"/>
                  </a:cubicBezTo>
                  <a:cubicBezTo>
                    <a:pt x="1670" y="12351"/>
                    <a:pt x="1456" y="17972"/>
                    <a:pt x="1990" y="18066"/>
                  </a:cubicBezTo>
                  <a:cubicBezTo>
                    <a:pt x="1992" y="18066"/>
                    <a:pt x="1994" y="18066"/>
                    <a:pt x="1996" y="18066"/>
                  </a:cubicBezTo>
                  <a:cubicBezTo>
                    <a:pt x="2541" y="18066"/>
                    <a:pt x="4724" y="7617"/>
                    <a:pt x="3900" y="5648"/>
                  </a:cubicBezTo>
                  <a:cubicBezTo>
                    <a:pt x="3058" y="3659"/>
                    <a:pt x="1069" y="121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020875" y="1657300"/>
              <a:ext cx="228350" cy="143200"/>
            </a:xfrm>
            <a:custGeom>
              <a:avLst/>
              <a:gdLst/>
              <a:ahLst/>
              <a:cxnLst/>
              <a:rect l="l" t="t" r="r" b="b"/>
              <a:pathLst>
                <a:path w="9134" h="5728" extrusionOk="0">
                  <a:moveTo>
                    <a:pt x="1" y="0"/>
                  </a:moveTo>
                  <a:lnTo>
                    <a:pt x="1" y="14"/>
                  </a:lnTo>
                  <a:lnTo>
                    <a:pt x="13" y="14"/>
                  </a:lnTo>
                  <a:cubicBezTo>
                    <a:pt x="5" y="5"/>
                    <a:pt x="1" y="0"/>
                    <a:pt x="1" y="0"/>
                  </a:cubicBezTo>
                  <a:close/>
                  <a:moveTo>
                    <a:pt x="13" y="14"/>
                  </a:moveTo>
                  <a:cubicBezTo>
                    <a:pt x="171" y="193"/>
                    <a:pt x="1908" y="2147"/>
                    <a:pt x="4047" y="3726"/>
                  </a:cubicBezTo>
                  <a:cubicBezTo>
                    <a:pt x="5862" y="5079"/>
                    <a:pt x="8001" y="5727"/>
                    <a:pt x="8719" y="5727"/>
                  </a:cubicBezTo>
                  <a:cubicBezTo>
                    <a:pt x="8851" y="5727"/>
                    <a:pt x="8935" y="5705"/>
                    <a:pt x="8960" y="5662"/>
                  </a:cubicBezTo>
                  <a:cubicBezTo>
                    <a:pt x="9134" y="5381"/>
                    <a:pt x="6423" y="4006"/>
                    <a:pt x="4754" y="2243"/>
                  </a:cubicBezTo>
                  <a:cubicBezTo>
                    <a:pt x="3112" y="468"/>
                    <a:pt x="2938" y="14"/>
                    <a:pt x="2938" y="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31275" y="1657300"/>
              <a:ext cx="238025" cy="390675"/>
            </a:xfrm>
            <a:custGeom>
              <a:avLst/>
              <a:gdLst/>
              <a:ahLst/>
              <a:cxnLst/>
              <a:rect l="l" t="t" r="r" b="b"/>
              <a:pathLst>
                <a:path w="9521" h="15627" extrusionOk="0">
                  <a:moveTo>
                    <a:pt x="2578" y="0"/>
                  </a:moveTo>
                  <a:lnTo>
                    <a:pt x="1" y="14"/>
                  </a:lnTo>
                  <a:lnTo>
                    <a:pt x="1" y="1843"/>
                  </a:lnTo>
                  <a:cubicBezTo>
                    <a:pt x="1" y="1843"/>
                    <a:pt x="7991" y="15627"/>
                    <a:pt x="8816" y="15627"/>
                  </a:cubicBezTo>
                  <a:cubicBezTo>
                    <a:pt x="8825" y="15627"/>
                    <a:pt x="8833" y="15625"/>
                    <a:pt x="8840" y="15622"/>
                  </a:cubicBezTo>
                  <a:cubicBezTo>
                    <a:pt x="9521" y="15329"/>
                    <a:pt x="9000" y="10121"/>
                    <a:pt x="5769" y="4580"/>
                  </a:cubicBezTo>
                  <a:cubicBezTo>
                    <a:pt x="4020" y="1576"/>
                    <a:pt x="2578" y="0"/>
                    <a:pt x="2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31275" y="1657625"/>
              <a:ext cx="145900" cy="288100"/>
            </a:xfrm>
            <a:custGeom>
              <a:avLst/>
              <a:gdLst/>
              <a:ahLst/>
              <a:cxnLst/>
              <a:rect l="l" t="t" r="r" b="b"/>
              <a:pathLst>
                <a:path w="5836" h="11524" extrusionOk="0">
                  <a:moveTo>
                    <a:pt x="1" y="1"/>
                  </a:moveTo>
                  <a:lnTo>
                    <a:pt x="1" y="1830"/>
                  </a:lnTo>
                  <a:cubicBezTo>
                    <a:pt x="1" y="1830"/>
                    <a:pt x="3259" y="7451"/>
                    <a:pt x="5836" y="11524"/>
                  </a:cubicBezTo>
                  <a:cubicBezTo>
                    <a:pt x="4861" y="4914"/>
                    <a:pt x="1" y="1"/>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4"/>
        </a:solidFill>
        <a:effectLst/>
      </p:bgPr>
    </p:bg>
    <p:spTree>
      <p:nvGrpSpPr>
        <p:cNvPr id="1" name="Shape 2054"/>
        <p:cNvGrpSpPr/>
        <p:nvPr/>
      </p:nvGrpSpPr>
      <p:grpSpPr>
        <a:xfrm>
          <a:off x="0" y="0"/>
          <a:ext cx="0" cy="0"/>
          <a:chOff x="0" y="0"/>
          <a:chExt cx="0" cy="0"/>
        </a:xfrm>
      </p:grpSpPr>
      <p:grpSp>
        <p:nvGrpSpPr>
          <p:cNvPr id="2055" name="Google Shape;2055;p34"/>
          <p:cNvGrpSpPr/>
          <p:nvPr/>
        </p:nvGrpSpPr>
        <p:grpSpPr>
          <a:xfrm flipH="1">
            <a:off x="150363" y="148875"/>
            <a:ext cx="8843275" cy="4845750"/>
            <a:chOff x="159275" y="297750"/>
            <a:chExt cx="8843275" cy="4845750"/>
          </a:xfrm>
        </p:grpSpPr>
        <p:sp>
          <p:nvSpPr>
            <p:cNvPr id="2056" name="Google Shape;2056;p34"/>
            <p:cNvSpPr/>
            <p:nvPr/>
          </p:nvSpPr>
          <p:spPr>
            <a:xfrm rot="10800000" flipH="1">
              <a:off x="342225" y="18479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rot="10800000" flipH="1">
              <a:off x="192575" y="32747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rot="10800000" flipH="1">
              <a:off x="159275" y="632838"/>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rot="10800000" flipH="1">
              <a:off x="1514975" y="29775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rot="10800000" flipH="1">
              <a:off x="2391925" y="4688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rot="10800000" flipH="1">
              <a:off x="2906975" y="36435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rot="10800000" flipH="1">
              <a:off x="6414875" y="29775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rot="10800000" flipH="1">
              <a:off x="7535450" y="33105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rot="10800000" flipH="1">
              <a:off x="8621225" y="1234375"/>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rot="10800000" flipH="1">
              <a:off x="8969250" y="17435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rot="10800000" flipH="1">
              <a:off x="8654525" y="222415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rot="10800000" flipH="1">
              <a:off x="8828825" y="3759525"/>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rot="10800000" flipH="1">
              <a:off x="8654525" y="40605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rot="10800000" flipH="1">
              <a:off x="6657250" y="50058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rot="10800000" flipH="1">
              <a:off x="7686125" y="47169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rot="10800000" flipH="1">
              <a:off x="5528500" y="51102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rot="10800000" flipH="1">
              <a:off x="475450" y="47502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rot="10800000" flipH="1">
              <a:off x="1380250" y="47502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rot="10800000" flipH="1">
              <a:off x="2591300" y="50391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rot="10800000" flipH="1">
              <a:off x="3228650" y="46503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34"/>
          <p:cNvGrpSpPr/>
          <p:nvPr/>
        </p:nvGrpSpPr>
        <p:grpSpPr>
          <a:xfrm rot="1347418" flipH="1">
            <a:off x="-699556" y="3395303"/>
            <a:ext cx="1752516" cy="1924152"/>
            <a:chOff x="148710" y="1989329"/>
            <a:chExt cx="738573" cy="810894"/>
          </a:xfrm>
        </p:grpSpPr>
        <p:sp>
          <p:nvSpPr>
            <p:cNvPr id="2077" name="Google Shape;2077;p3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34"/>
          <p:cNvGrpSpPr/>
          <p:nvPr/>
        </p:nvGrpSpPr>
        <p:grpSpPr>
          <a:xfrm rot="2535030" flipH="1">
            <a:off x="-359732" y="3923264"/>
            <a:ext cx="1436013" cy="1576855"/>
            <a:chOff x="148710" y="1989329"/>
            <a:chExt cx="738573" cy="810894"/>
          </a:xfrm>
        </p:grpSpPr>
        <p:sp>
          <p:nvSpPr>
            <p:cNvPr id="2084" name="Google Shape;2084;p3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34"/>
          <p:cNvGrpSpPr/>
          <p:nvPr/>
        </p:nvGrpSpPr>
        <p:grpSpPr>
          <a:xfrm rot="-2464153">
            <a:off x="8244141" y="3923171"/>
            <a:ext cx="1436067" cy="1576800"/>
            <a:chOff x="148710" y="1989329"/>
            <a:chExt cx="738573" cy="810894"/>
          </a:xfrm>
        </p:grpSpPr>
        <p:sp>
          <p:nvSpPr>
            <p:cNvPr id="2091" name="Google Shape;2091;p3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34"/>
          <p:cNvGrpSpPr/>
          <p:nvPr/>
        </p:nvGrpSpPr>
        <p:grpSpPr>
          <a:xfrm rot="-2990138">
            <a:off x="7996540" y="4056459"/>
            <a:ext cx="1436077" cy="1576811"/>
            <a:chOff x="148710" y="1989329"/>
            <a:chExt cx="738573" cy="810894"/>
          </a:xfrm>
        </p:grpSpPr>
        <p:sp>
          <p:nvSpPr>
            <p:cNvPr id="2098" name="Google Shape;2098;p3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4" name="Google Shape;2104;p34"/>
          <p:cNvGrpSpPr/>
          <p:nvPr/>
        </p:nvGrpSpPr>
        <p:grpSpPr>
          <a:xfrm rot="923876">
            <a:off x="-539130" y="4371518"/>
            <a:ext cx="1641203" cy="946694"/>
            <a:chOff x="7332404" y="3711597"/>
            <a:chExt cx="870156" cy="501906"/>
          </a:xfrm>
        </p:grpSpPr>
        <p:sp>
          <p:nvSpPr>
            <p:cNvPr id="2105" name="Google Shape;2105;p34"/>
            <p:cNvSpPr/>
            <p:nvPr/>
          </p:nvSpPr>
          <p:spPr>
            <a:xfrm>
              <a:off x="7332404" y="3711597"/>
              <a:ext cx="339786" cy="482703"/>
            </a:xfrm>
            <a:custGeom>
              <a:avLst/>
              <a:gdLst/>
              <a:ahLst/>
              <a:cxnLst/>
              <a:rect l="l" t="t" r="r" b="b"/>
              <a:pathLst>
                <a:path w="19888" h="28253" extrusionOk="0">
                  <a:moveTo>
                    <a:pt x="7991" y="0"/>
                  </a:moveTo>
                  <a:cubicBezTo>
                    <a:pt x="7765" y="0"/>
                    <a:pt x="7536" y="11"/>
                    <a:pt x="7305" y="34"/>
                  </a:cubicBezTo>
                  <a:cubicBezTo>
                    <a:pt x="2226" y="491"/>
                    <a:pt x="1" y="6169"/>
                    <a:pt x="1" y="10591"/>
                  </a:cubicBezTo>
                  <a:cubicBezTo>
                    <a:pt x="29" y="18038"/>
                    <a:pt x="4366" y="25314"/>
                    <a:pt x="11328" y="28252"/>
                  </a:cubicBezTo>
                  <a:lnTo>
                    <a:pt x="16321" y="27339"/>
                  </a:lnTo>
                  <a:cubicBezTo>
                    <a:pt x="18261" y="23459"/>
                    <a:pt x="19888" y="18494"/>
                    <a:pt x="19289" y="14158"/>
                  </a:cubicBezTo>
                  <a:cubicBezTo>
                    <a:pt x="18689" y="9735"/>
                    <a:pt x="16721" y="5398"/>
                    <a:pt x="13411" y="2317"/>
                  </a:cubicBezTo>
                  <a:cubicBezTo>
                    <a:pt x="11896" y="904"/>
                    <a:pt x="10034" y="0"/>
                    <a:pt x="7991" y="0"/>
                  </a:cubicBezTo>
                  <a:close/>
                </a:path>
              </a:pathLst>
            </a:custGeom>
            <a:solidFill>
              <a:srgbClr val="3D9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7335821" y="3745801"/>
              <a:ext cx="328579" cy="440690"/>
            </a:xfrm>
            <a:custGeom>
              <a:avLst/>
              <a:gdLst/>
              <a:ahLst/>
              <a:cxnLst/>
              <a:rect l="l" t="t" r="r" b="b"/>
              <a:pathLst>
                <a:path w="19232" h="25794" extrusionOk="0">
                  <a:moveTo>
                    <a:pt x="5992" y="1"/>
                  </a:moveTo>
                  <a:cubicBezTo>
                    <a:pt x="5964" y="1"/>
                    <a:pt x="6106" y="343"/>
                    <a:pt x="6306" y="1028"/>
                  </a:cubicBezTo>
                  <a:cubicBezTo>
                    <a:pt x="6648" y="1913"/>
                    <a:pt x="6991" y="2854"/>
                    <a:pt x="7305" y="3767"/>
                  </a:cubicBezTo>
                  <a:cubicBezTo>
                    <a:pt x="7704" y="4851"/>
                    <a:pt x="8161" y="6135"/>
                    <a:pt x="8646" y="7562"/>
                  </a:cubicBezTo>
                  <a:cubicBezTo>
                    <a:pt x="8360" y="7419"/>
                    <a:pt x="7790" y="7162"/>
                    <a:pt x="6934" y="6877"/>
                  </a:cubicBezTo>
                  <a:cubicBezTo>
                    <a:pt x="5735" y="6449"/>
                    <a:pt x="4109" y="5850"/>
                    <a:pt x="2283" y="5279"/>
                  </a:cubicBezTo>
                  <a:cubicBezTo>
                    <a:pt x="1570" y="5051"/>
                    <a:pt x="885" y="4851"/>
                    <a:pt x="286" y="4623"/>
                  </a:cubicBezTo>
                  <a:cubicBezTo>
                    <a:pt x="257" y="4737"/>
                    <a:pt x="200" y="4851"/>
                    <a:pt x="172" y="4994"/>
                  </a:cubicBezTo>
                  <a:cubicBezTo>
                    <a:pt x="856" y="5194"/>
                    <a:pt x="1541" y="5422"/>
                    <a:pt x="2169" y="5622"/>
                  </a:cubicBezTo>
                  <a:cubicBezTo>
                    <a:pt x="3567" y="6107"/>
                    <a:pt x="4965" y="6535"/>
                    <a:pt x="6848" y="7134"/>
                  </a:cubicBezTo>
                  <a:cubicBezTo>
                    <a:pt x="7790" y="7419"/>
                    <a:pt x="8417" y="7619"/>
                    <a:pt x="8674" y="7676"/>
                  </a:cubicBezTo>
                  <a:cubicBezTo>
                    <a:pt x="9216" y="9274"/>
                    <a:pt x="9787" y="11014"/>
                    <a:pt x="10358" y="12897"/>
                  </a:cubicBezTo>
                  <a:cubicBezTo>
                    <a:pt x="10500" y="13382"/>
                    <a:pt x="10643" y="13839"/>
                    <a:pt x="10729" y="14296"/>
                  </a:cubicBezTo>
                  <a:cubicBezTo>
                    <a:pt x="10358" y="14181"/>
                    <a:pt x="9587" y="13982"/>
                    <a:pt x="8674" y="13753"/>
                  </a:cubicBezTo>
                  <a:cubicBezTo>
                    <a:pt x="7134" y="13382"/>
                    <a:pt x="5022" y="12897"/>
                    <a:pt x="2711" y="12384"/>
                  </a:cubicBezTo>
                  <a:cubicBezTo>
                    <a:pt x="1741" y="12156"/>
                    <a:pt x="856" y="11956"/>
                    <a:pt x="0" y="11756"/>
                  </a:cubicBezTo>
                  <a:lnTo>
                    <a:pt x="0" y="11756"/>
                  </a:lnTo>
                  <a:cubicBezTo>
                    <a:pt x="29" y="11899"/>
                    <a:pt x="29" y="12013"/>
                    <a:pt x="86" y="12156"/>
                  </a:cubicBezTo>
                  <a:cubicBezTo>
                    <a:pt x="885" y="12327"/>
                    <a:pt x="1741" y="12555"/>
                    <a:pt x="2654" y="12726"/>
                  </a:cubicBezTo>
                  <a:cubicBezTo>
                    <a:pt x="4965" y="13268"/>
                    <a:pt x="7105" y="13696"/>
                    <a:pt x="8646" y="14010"/>
                  </a:cubicBezTo>
                  <a:cubicBezTo>
                    <a:pt x="9644" y="14238"/>
                    <a:pt x="10386" y="14381"/>
                    <a:pt x="10814" y="14410"/>
                  </a:cubicBezTo>
                  <a:cubicBezTo>
                    <a:pt x="11642" y="17234"/>
                    <a:pt x="12269" y="19745"/>
                    <a:pt x="12726" y="21742"/>
                  </a:cubicBezTo>
                  <a:cubicBezTo>
                    <a:pt x="11727" y="21543"/>
                    <a:pt x="8532" y="21001"/>
                    <a:pt x="4680" y="20430"/>
                  </a:cubicBezTo>
                  <a:cubicBezTo>
                    <a:pt x="4309" y="20401"/>
                    <a:pt x="3995" y="20316"/>
                    <a:pt x="3681" y="20287"/>
                  </a:cubicBezTo>
                  <a:lnTo>
                    <a:pt x="3681" y="20287"/>
                  </a:lnTo>
                  <a:cubicBezTo>
                    <a:pt x="3795" y="20430"/>
                    <a:pt x="3881" y="20573"/>
                    <a:pt x="4024" y="20715"/>
                  </a:cubicBezTo>
                  <a:cubicBezTo>
                    <a:pt x="4252" y="20744"/>
                    <a:pt x="4423" y="20801"/>
                    <a:pt x="4651" y="20829"/>
                  </a:cubicBezTo>
                  <a:cubicBezTo>
                    <a:pt x="8560" y="21400"/>
                    <a:pt x="11841" y="21828"/>
                    <a:pt x="12811" y="21885"/>
                  </a:cubicBezTo>
                  <a:cubicBezTo>
                    <a:pt x="12840" y="21999"/>
                    <a:pt x="12869" y="22142"/>
                    <a:pt x="12869" y="22256"/>
                  </a:cubicBezTo>
                  <a:cubicBezTo>
                    <a:pt x="13097" y="23226"/>
                    <a:pt x="13296" y="24139"/>
                    <a:pt x="13553" y="25109"/>
                  </a:cubicBezTo>
                  <a:cubicBezTo>
                    <a:pt x="13639" y="25395"/>
                    <a:pt x="13667" y="25594"/>
                    <a:pt x="13724" y="25794"/>
                  </a:cubicBezTo>
                  <a:lnTo>
                    <a:pt x="13810" y="25794"/>
                  </a:lnTo>
                  <a:cubicBezTo>
                    <a:pt x="13782" y="25594"/>
                    <a:pt x="13724" y="25395"/>
                    <a:pt x="13696" y="25109"/>
                  </a:cubicBezTo>
                  <a:cubicBezTo>
                    <a:pt x="13582" y="24424"/>
                    <a:pt x="13411" y="23426"/>
                    <a:pt x="13154" y="22227"/>
                  </a:cubicBezTo>
                  <a:cubicBezTo>
                    <a:pt x="13154" y="22142"/>
                    <a:pt x="13125" y="22028"/>
                    <a:pt x="13125" y="21971"/>
                  </a:cubicBezTo>
                  <a:cubicBezTo>
                    <a:pt x="13354" y="21742"/>
                    <a:pt x="13810" y="21143"/>
                    <a:pt x="14495" y="20259"/>
                  </a:cubicBezTo>
                  <a:cubicBezTo>
                    <a:pt x="15351" y="19117"/>
                    <a:pt x="16492" y="17463"/>
                    <a:pt x="17690" y="15608"/>
                  </a:cubicBezTo>
                  <a:cubicBezTo>
                    <a:pt x="18261" y="14752"/>
                    <a:pt x="18775" y="13982"/>
                    <a:pt x="19231" y="13240"/>
                  </a:cubicBezTo>
                  <a:cubicBezTo>
                    <a:pt x="19231" y="13040"/>
                    <a:pt x="19203" y="12840"/>
                    <a:pt x="19203" y="12669"/>
                  </a:cubicBezTo>
                  <a:cubicBezTo>
                    <a:pt x="18546" y="13582"/>
                    <a:pt x="17947" y="14524"/>
                    <a:pt x="17377" y="15408"/>
                  </a:cubicBezTo>
                  <a:cubicBezTo>
                    <a:pt x="16378" y="16863"/>
                    <a:pt x="15436" y="18290"/>
                    <a:pt x="14238" y="20088"/>
                  </a:cubicBezTo>
                  <a:cubicBezTo>
                    <a:pt x="13667" y="20943"/>
                    <a:pt x="13268" y="21543"/>
                    <a:pt x="13097" y="21857"/>
                  </a:cubicBezTo>
                  <a:cubicBezTo>
                    <a:pt x="12669" y="19859"/>
                    <a:pt x="12070" y="17291"/>
                    <a:pt x="11242" y="14438"/>
                  </a:cubicBezTo>
                  <a:cubicBezTo>
                    <a:pt x="11499" y="14181"/>
                    <a:pt x="12013" y="13582"/>
                    <a:pt x="12726" y="12698"/>
                  </a:cubicBezTo>
                  <a:cubicBezTo>
                    <a:pt x="13696" y="11528"/>
                    <a:pt x="15008" y="9873"/>
                    <a:pt x="16407" y="7990"/>
                  </a:cubicBezTo>
                  <a:cubicBezTo>
                    <a:pt x="16806" y="7448"/>
                    <a:pt x="17148" y="6963"/>
                    <a:pt x="17519" y="6449"/>
                  </a:cubicBezTo>
                  <a:cubicBezTo>
                    <a:pt x="17434" y="6306"/>
                    <a:pt x="17405" y="6192"/>
                    <a:pt x="17348" y="6050"/>
                  </a:cubicBezTo>
                  <a:cubicBezTo>
                    <a:pt x="16892" y="6620"/>
                    <a:pt x="16521" y="7162"/>
                    <a:pt x="16093" y="7733"/>
                  </a:cubicBezTo>
                  <a:cubicBezTo>
                    <a:pt x="14951" y="9274"/>
                    <a:pt x="13839" y="10729"/>
                    <a:pt x="12526" y="12469"/>
                  </a:cubicBezTo>
                  <a:cubicBezTo>
                    <a:pt x="11870" y="13382"/>
                    <a:pt x="11385" y="14010"/>
                    <a:pt x="11185" y="14296"/>
                  </a:cubicBezTo>
                  <a:lnTo>
                    <a:pt x="10757" y="12812"/>
                  </a:lnTo>
                  <a:cubicBezTo>
                    <a:pt x="10186" y="10900"/>
                    <a:pt x="9587" y="9131"/>
                    <a:pt x="9045" y="7533"/>
                  </a:cubicBezTo>
                  <a:cubicBezTo>
                    <a:pt x="9758" y="6849"/>
                    <a:pt x="11756" y="4680"/>
                    <a:pt x="14038" y="2055"/>
                  </a:cubicBezTo>
                  <a:cubicBezTo>
                    <a:pt x="14181" y="1884"/>
                    <a:pt x="14324" y="1741"/>
                    <a:pt x="14495" y="1570"/>
                  </a:cubicBezTo>
                  <a:cubicBezTo>
                    <a:pt x="14409" y="1456"/>
                    <a:pt x="14295" y="1399"/>
                    <a:pt x="14238" y="1285"/>
                  </a:cubicBezTo>
                  <a:cubicBezTo>
                    <a:pt x="14095" y="1456"/>
                    <a:pt x="13896" y="1627"/>
                    <a:pt x="13782" y="1827"/>
                  </a:cubicBezTo>
                  <a:cubicBezTo>
                    <a:pt x="11527" y="4395"/>
                    <a:pt x="9616" y="6563"/>
                    <a:pt x="8988" y="7391"/>
                  </a:cubicBezTo>
                  <a:cubicBezTo>
                    <a:pt x="8503" y="5993"/>
                    <a:pt x="8018" y="4737"/>
                    <a:pt x="7590" y="3682"/>
                  </a:cubicBezTo>
                  <a:cubicBezTo>
                    <a:pt x="7134" y="2540"/>
                    <a:pt x="6734" y="1599"/>
                    <a:pt x="6449" y="971"/>
                  </a:cubicBezTo>
                  <a:cubicBezTo>
                    <a:pt x="6163" y="315"/>
                    <a:pt x="5992" y="1"/>
                    <a:pt x="5992" y="1"/>
                  </a:cubicBezTo>
                  <a:close/>
                </a:path>
              </a:pathLst>
            </a:custGeom>
            <a:solidFill>
              <a:srgbClr val="105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7877398" y="3851096"/>
              <a:ext cx="325162" cy="260187"/>
            </a:xfrm>
            <a:custGeom>
              <a:avLst/>
              <a:gdLst/>
              <a:ahLst/>
              <a:cxnLst/>
              <a:rect l="l" t="t" r="r" b="b"/>
              <a:pathLst>
                <a:path w="19032" h="15229" extrusionOk="0">
                  <a:moveTo>
                    <a:pt x="12588" y="1"/>
                  </a:moveTo>
                  <a:cubicBezTo>
                    <a:pt x="11614" y="1"/>
                    <a:pt x="10647" y="147"/>
                    <a:pt x="9787" y="400"/>
                  </a:cubicBezTo>
                  <a:cubicBezTo>
                    <a:pt x="4709" y="1884"/>
                    <a:pt x="657" y="6278"/>
                    <a:pt x="1" y="11585"/>
                  </a:cubicBezTo>
                  <a:lnTo>
                    <a:pt x="1542" y="14809"/>
                  </a:lnTo>
                  <a:cubicBezTo>
                    <a:pt x="2873" y="15060"/>
                    <a:pt x="4338" y="15229"/>
                    <a:pt x="5804" y="15229"/>
                  </a:cubicBezTo>
                  <a:cubicBezTo>
                    <a:pt x="7667" y="15229"/>
                    <a:pt x="9532" y="14957"/>
                    <a:pt x="11128" y="14238"/>
                  </a:cubicBezTo>
                  <a:cubicBezTo>
                    <a:pt x="14067" y="12954"/>
                    <a:pt x="16635" y="10729"/>
                    <a:pt x="18062" y="7876"/>
                  </a:cubicBezTo>
                  <a:cubicBezTo>
                    <a:pt x="18803" y="6421"/>
                    <a:pt x="19032" y="4823"/>
                    <a:pt x="18404" y="3282"/>
                  </a:cubicBezTo>
                  <a:cubicBezTo>
                    <a:pt x="17468" y="901"/>
                    <a:pt x="15009" y="1"/>
                    <a:pt x="12588" y="1"/>
                  </a:cubicBezTo>
                  <a:close/>
                </a:path>
              </a:pathLst>
            </a:custGeom>
            <a:solidFill>
              <a:srgbClr val="3D9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7891049" y="3852565"/>
              <a:ext cx="287148" cy="248621"/>
            </a:xfrm>
            <a:custGeom>
              <a:avLst/>
              <a:gdLst/>
              <a:ahLst/>
              <a:cxnLst/>
              <a:rect l="l" t="t" r="r" b="b"/>
              <a:pathLst>
                <a:path w="16807" h="14552" extrusionOk="0">
                  <a:moveTo>
                    <a:pt x="11471" y="0"/>
                  </a:moveTo>
                  <a:cubicBezTo>
                    <a:pt x="11471" y="485"/>
                    <a:pt x="11442" y="999"/>
                    <a:pt x="11442" y="1484"/>
                  </a:cubicBezTo>
                  <a:cubicBezTo>
                    <a:pt x="11414" y="2511"/>
                    <a:pt x="11385" y="3567"/>
                    <a:pt x="11328" y="4936"/>
                  </a:cubicBezTo>
                  <a:cubicBezTo>
                    <a:pt x="11328" y="5621"/>
                    <a:pt x="11299" y="6078"/>
                    <a:pt x="11328" y="6306"/>
                  </a:cubicBezTo>
                  <a:cubicBezTo>
                    <a:pt x="10329" y="6991"/>
                    <a:pt x="9274" y="7733"/>
                    <a:pt x="8104" y="8474"/>
                  </a:cubicBezTo>
                  <a:lnTo>
                    <a:pt x="7248" y="9017"/>
                  </a:lnTo>
                  <a:cubicBezTo>
                    <a:pt x="7248" y="8731"/>
                    <a:pt x="7248" y="8189"/>
                    <a:pt x="7191" y="7476"/>
                  </a:cubicBezTo>
                  <a:cubicBezTo>
                    <a:pt x="7162" y="6363"/>
                    <a:pt x="7105" y="4851"/>
                    <a:pt x="6991" y="3168"/>
                  </a:cubicBezTo>
                  <a:cubicBezTo>
                    <a:pt x="6963" y="2483"/>
                    <a:pt x="6905" y="1798"/>
                    <a:pt x="6848" y="1199"/>
                  </a:cubicBezTo>
                  <a:cubicBezTo>
                    <a:pt x="6763" y="1227"/>
                    <a:pt x="6677" y="1284"/>
                    <a:pt x="6592" y="1313"/>
                  </a:cubicBezTo>
                  <a:cubicBezTo>
                    <a:pt x="6620" y="1884"/>
                    <a:pt x="6677" y="2511"/>
                    <a:pt x="6706" y="3168"/>
                  </a:cubicBezTo>
                  <a:cubicBezTo>
                    <a:pt x="6820" y="4851"/>
                    <a:pt x="6905" y="6363"/>
                    <a:pt x="6991" y="7476"/>
                  </a:cubicBezTo>
                  <a:cubicBezTo>
                    <a:pt x="7048" y="8189"/>
                    <a:pt x="7105" y="8760"/>
                    <a:pt x="7134" y="9045"/>
                  </a:cubicBezTo>
                  <a:cubicBezTo>
                    <a:pt x="5393" y="10158"/>
                    <a:pt x="3767" y="11071"/>
                    <a:pt x="2483" y="11841"/>
                  </a:cubicBezTo>
                  <a:cubicBezTo>
                    <a:pt x="2454" y="11128"/>
                    <a:pt x="2169" y="8788"/>
                    <a:pt x="1827" y="6049"/>
                  </a:cubicBezTo>
                  <a:cubicBezTo>
                    <a:pt x="1770" y="5792"/>
                    <a:pt x="1741" y="5593"/>
                    <a:pt x="1713" y="5336"/>
                  </a:cubicBezTo>
                  <a:lnTo>
                    <a:pt x="1484" y="5650"/>
                  </a:lnTo>
                  <a:cubicBezTo>
                    <a:pt x="1541" y="5792"/>
                    <a:pt x="1541" y="5935"/>
                    <a:pt x="1570" y="6078"/>
                  </a:cubicBezTo>
                  <a:cubicBezTo>
                    <a:pt x="1969" y="8874"/>
                    <a:pt x="2312" y="11185"/>
                    <a:pt x="2454" y="11870"/>
                  </a:cubicBezTo>
                  <a:cubicBezTo>
                    <a:pt x="2397" y="11898"/>
                    <a:pt x="2312" y="11927"/>
                    <a:pt x="2255" y="12012"/>
                  </a:cubicBezTo>
                  <a:cubicBezTo>
                    <a:pt x="1627" y="12355"/>
                    <a:pt x="1028" y="12669"/>
                    <a:pt x="429" y="13011"/>
                  </a:cubicBezTo>
                  <a:cubicBezTo>
                    <a:pt x="257" y="13125"/>
                    <a:pt x="115" y="13182"/>
                    <a:pt x="1" y="13239"/>
                  </a:cubicBezTo>
                  <a:lnTo>
                    <a:pt x="29" y="13325"/>
                  </a:lnTo>
                  <a:cubicBezTo>
                    <a:pt x="143" y="13296"/>
                    <a:pt x="286" y="13211"/>
                    <a:pt x="486" y="13097"/>
                  </a:cubicBezTo>
                  <a:lnTo>
                    <a:pt x="2340" y="12184"/>
                  </a:lnTo>
                  <a:cubicBezTo>
                    <a:pt x="2397" y="12155"/>
                    <a:pt x="2454" y="12098"/>
                    <a:pt x="2483" y="12098"/>
                  </a:cubicBezTo>
                  <a:cubicBezTo>
                    <a:pt x="2683" y="12212"/>
                    <a:pt x="3196" y="12440"/>
                    <a:pt x="3910" y="12669"/>
                  </a:cubicBezTo>
                  <a:cubicBezTo>
                    <a:pt x="4880" y="13040"/>
                    <a:pt x="6192" y="13496"/>
                    <a:pt x="7704" y="13953"/>
                  </a:cubicBezTo>
                  <a:cubicBezTo>
                    <a:pt x="8389" y="14181"/>
                    <a:pt x="9017" y="14352"/>
                    <a:pt x="9616" y="14552"/>
                  </a:cubicBezTo>
                  <a:cubicBezTo>
                    <a:pt x="9759" y="14495"/>
                    <a:pt x="9873" y="14438"/>
                    <a:pt x="10015" y="14409"/>
                  </a:cubicBezTo>
                  <a:cubicBezTo>
                    <a:pt x="9302" y="14038"/>
                    <a:pt x="8560" y="13839"/>
                    <a:pt x="7847" y="13610"/>
                  </a:cubicBezTo>
                  <a:cubicBezTo>
                    <a:pt x="6620" y="13211"/>
                    <a:pt x="5479" y="12868"/>
                    <a:pt x="4024" y="12412"/>
                  </a:cubicBezTo>
                  <a:cubicBezTo>
                    <a:pt x="3339" y="12184"/>
                    <a:pt x="2825" y="12012"/>
                    <a:pt x="2597" y="11984"/>
                  </a:cubicBezTo>
                  <a:cubicBezTo>
                    <a:pt x="3881" y="11299"/>
                    <a:pt x="5536" y="10358"/>
                    <a:pt x="7276" y="9273"/>
                  </a:cubicBezTo>
                  <a:cubicBezTo>
                    <a:pt x="7476" y="9359"/>
                    <a:pt x="8018" y="9616"/>
                    <a:pt x="8760" y="9930"/>
                  </a:cubicBezTo>
                  <a:cubicBezTo>
                    <a:pt x="9759" y="10358"/>
                    <a:pt x="11157" y="10928"/>
                    <a:pt x="12698" y="11499"/>
                  </a:cubicBezTo>
                  <a:cubicBezTo>
                    <a:pt x="13125" y="11699"/>
                    <a:pt x="13553" y="11813"/>
                    <a:pt x="13953" y="11984"/>
                  </a:cubicBezTo>
                  <a:cubicBezTo>
                    <a:pt x="14010" y="11898"/>
                    <a:pt x="14096" y="11841"/>
                    <a:pt x="14153" y="11784"/>
                  </a:cubicBezTo>
                  <a:cubicBezTo>
                    <a:pt x="13696" y="11613"/>
                    <a:pt x="13240" y="11442"/>
                    <a:pt x="12755" y="11299"/>
                  </a:cubicBezTo>
                  <a:cubicBezTo>
                    <a:pt x="11471" y="10843"/>
                    <a:pt x="10301" y="10358"/>
                    <a:pt x="8817" y="9787"/>
                  </a:cubicBezTo>
                  <a:cubicBezTo>
                    <a:pt x="8104" y="9502"/>
                    <a:pt x="7562" y="9330"/>
                    <a:pt x="7305" y="9273"/>
                  </a:cubicBezTo>
                  <a:cubicBezTo>
                    <a:pt x="7619" y="9074"/>
                    <a:pt x="7904" y="8874"/>
                    <a:pt x="8246" y="8646"/>
                  </a:cubicBezTo>
                  <a:cubicBezTo>
                    <a:pt x="9416" y="7904"/>
                    <a:pt x="10529" y="7133"/>
                    <a:pt x="11528" y="6449"/>
                  </a:cubicBezTo>
                  <a:cubicBezTo>
                    <a:pt x="12127" y="6791"/>
                    <a:pt x="13981" y="7733"/>
                    <a:pt x="16235" y="8760"/>
                  </a:cubicBezTo>
                  <a:lnTo>
                    <a:pt x="16663" y="8988"/>
                  </a:lnTo>
                  <a:cubicBezTo>
                    <a:pt x="16692" y="8902"/>
                    <a:pt x="16749" y="8845"/>
                    <a:pt x="16806" y="8760"/>
                  </a:cubicBezTo>
                  <a:cubicBezTo>
                    <a:pt x="16663" y="8703"/>
                    <a:pt x="16521" y="8617"/>
                    <a:pt x="16321" y="8560"/>
                  </a:cubicBezTo>
                  <a:cubicBezTo>
                    <a:pt x="14153" y="7504"/>
                    <a:pt x="12270" y="6648"/>
                    <a:pt x="11585" y="6420"/>
                  </a:cubicBezTo>
                  <a:cubicBezTo>
                    <a:pt x="12441" y="5792"/>
                    <a:pt x="13183" y="5222"/>
                    <a:pt x="13839" y="4737"/>
                  </a:cubicBezTo>
                  <a:cubicBezTo>
                    <a:pt x="14524" y="4195"/>
                    <a:pt x="15094" y="3738"/>
                    <a:pt x="15437" y="3453"/>
                  </a:cubicBezTo>
                  <a:cubicBezTo>
                    <a:pt x="15807" y="3139"/>
                    <a:pt x="16007" y="2939"/>
                    <a:pt x="16007" y="2939"/>
                  </a:cubicBezTo>
                  <a:lnTo>
                    <a:pt x="16007" y="2939"/>
                  </a:lnTo>
                  <a:cubicBezTo>
                    <a:pt x="16007" y="2939"/>
                    <a:pt x="15750" y="3082"/>
                    <a:pt x="15380" y="3367"/>
                  </a:cubicBezTo>
                  <a:cubicBezTo>
                    <a:pt x="14837" y="3767"/>
                    <a:pt x="14267" y="4195"/>
                    <a:pt x="13696" y="4594"/>
                  </a:cubicBezTo>
                  <a:cubicBezTo>
                    <a:pt x="13040" y="5079"/>
                    <a:pt x="12270" y="5621"/>
                    <a:pt x="11385" y="6220"/>
                  </a:cubicBezTo>
                  <a:cubicBezTo>
                    <a:pt x="11414" y="6021"/>
                    <a:pt x="11442" y="5564"/>
                    <a:pt x="11528" y="4936"/>
                  </a:cubicBezTo>
                  <a:cubicBezTo>
                    <a:pt x="11585" y="4052"/>
                    <a:pt x="11670" y="2854"/>
                    <a:pt x="11699" y="1484"/>
                  </a:cubicBezTo>
                  <a:cubicBezTo>
                    <a:pt x="11699" y="942"/>
                    <a:pt x="11727" y="457"/>
                    <a:pt x="11727" y="0"/>
                  </a:cubicBezTo>
                  <a:close/>
                </a:path>
              </a:pathLst>
            </a:custGeom>
            <a:solidFill>
              <a:srgbClr val="105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7786728" y="3774436"/>
              <a:ext cx="164785" cy="222925"/>
            </a:xfrm>
            <a:custGeom>
              <a:avLst/>
              <a:gdLst/>
              <a:ahLst/>
              <a:cxnLst/>
              <a:rect l="l" t="t" r="r" b="b"/>
              <a:pathLst>
                <a:path w="9645" h="13048" extrusionOk="0">
                  <a:moveTo>
                    <a:pt x="5946" y="1"/>
                  </a:moveTo>
                  <a:cubicBezTo>
                    <a:pt x="4317" y="1"/>
                    <a:pt x="2760" y="1277"/>
                    <a:pt x="1941" y="2605"/>
                  </a:cubicBezTo>
                  <a:cubicBezTo>
                    <a:pt x="115" y="5458"/>
                    <a:pt x="1" y="9310"/>
                    <a:pt x="1941" y="12163"/>
                  </a:cubicBezTo>
                  <a:lnTo>
                    <a:pt x="4081" y="13047"/>
                  </a:lnTo>
                  <a:cubicBezTo>
                    <a:pt x="5736" y="12049"/>
                    <a:pt x="7590" y="10565"/>
                    <a:pt x="8446" y="8739"/>
                  </a:cubicBezTo>
                  <a:cubicBezTo>
                    <a:pt x="9302" y="6885"/>
                    <a:pt x="9645" y="4745"/>
                    <a:pt x="9131" y="2747"/>
                  </a:cubicBezTo>
                  <a:cubicBezTo>
                    <a:pt x="8846" y="1720"/>
                    <a:pt x="8275" y="836"/>
                    <a:pt x="7362" y="351"/>
                  </a:cubicBezTo>
                  <a:cubicBezTo>
                    <a:pt x="6895" y="107"/>
                    <a:pt x="6417" y="1"/>
                    <a:pt x="5946" y="1"/>
                  </a:cubicBezTo>
                  <a:close/>
                </a:path>
              </a:pathLst>
            </a:custGeom>
            <a:solidFill>
              <a:srgbClr val="58A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7795988" y="3789197"/>
              <a:ext cx="149186" cy="199877"/>
            </a:xfrm>
            <a:custGeom>
              <a:avLst/>
              <a:gdLst/>
              <a:ahLst/>
              <a:cxnLst/>
              <a:rect l="l" t="t" r="r" b="b"/>
              <a:pathLst>
                <a:path w="8732" h="11699" extrusionOk="0">
                  <a:moveTo>
                    <a:pt x="7762" y="7989"/>
                  </a:moveTo>
                  <a:lnTo>
                    <a:pt x="7762" y="7989"/>
                  </a:lnTo>
                  <a:cubicBezTo>
                    <a:pt x="7334" y="8303"/>
                    <a:pt x="6877" y="8474"/>
                    <a:pt x="6449" y="8703"/>
                  </a:cubicBezTo>
                  <a:cubicBezTo>
                    <a:pt x="5707" y="9016"/>
                    <a:pt x="4994" y="9330"/>
                    <a:pt x="4110" y="9730"/>
                  </a:cubicBezTo>
                  <a:cubicBezTo>
                    <a:pt x="4709" y="9473"/>
                    <a:pt x="5565" y="9159"/>
                    <a:pt x="6478" y="8760"/>
                  </a:cubicBezTo>
                  <a:cubicBezTo>
                    <a:pt x="6906" y="8588"/>
                    <a:pt x="7305" y="8417"/>
                    <a:pt x="7676" y="8218"/>
                  </a:cubicBezTo>
                  <a:cubicBezTo>
                    <a:pt x="7705" y="8160"/>
                    <a:pt x="7733" y="8075"/>
                    <a:pt x="7762" y="7989"/>
                  </a:cubicBezTo>
                  <a:close/>
                  <a:moveTo>
                    <a:pt x="5879" y="0"/>
                  </a:moveTo>
                  <a:lnTo>
                    <a:pt x="5879" y="0"/>
                  </a:lnTo>
                  <a:cubicBezTo>
                    <a:pt x="5878" y="0"/>
                    <a:pt x="5821" y="172"/>
                    <a:pt x="5764" y="457"/>
                  </a:cubicBezTo>
                  <a:cubicBezTo>
                    <a:pt x="5679" y="885"/>
                    <a:pt x="5593" y="1313"/>
                    <a:pt x="5479" y="1741"/>
                  </a:cubicBezTo>
                  <a:cubicBezTo>
                    <a:pt x="5393" y="2226"/>
                    <a:pt x="5251" y="2853"/>
                    <a:pt x="5051" y="3510"/>
                  </a:cubicBezTo>
                  <a:cubicBezTo>
                    <a:pt x="4994" y="3424"/>
                    <a:pt x="4823" y="3167"/>
                    <a:pt x="4595" y="2853"/>
                  </a:cubicBezTo>
                  <a:cubicBezTo>
                    <a:pt x="4252" y="2368"/>
                    <a:pt x="3767" y="1769"/>
                    <a:pt x="3196" y="1084"/>
                  </a:cubicBezTo>
                  <a:cubicBezTo>
                    <a:pt x="2997" y="856"/>
                    <a:pt x="2769" y="599"/>
                    <a:pt x="2597" y="343"/>
                  </a:cubicBezTo>
                  <a:lnTo>
                    <a:pt x="2483" y="457"/>
                  </a:lnTo>
                  <a:cubicBezTo>
                    <a:pt x="2711" y="714"/>
                    <a:pt x="2883" y="942"/>
                    <a:pt x="3111" y="1199"/>
                  </a:cubicBezTo>
                  <a:cubicBezTo>
                    <a:pt x="3539" y="1741"/>
                    <a:pt x="3967" y="2226"/>
                    <a:pt x="4538" y="2911"/>
                  </a:cubicBezTo>
                  <a:cubicBezTo>
                    <a:pt x="4823" y="3224"/>
                    <a:pt x="4994" y="3481"/>
                    <a:pt x="5108" y="3567"/>
                  </a:cubicBezTo>
                  <a:cubicBezTo>
                    <a:pt x="4908" y="4309"/>
                    <a:pt x="4709" y="5136"/>
                    <a:pt x="4452" y="5992"/>
                  </a:cubicBezTo>
                  <a:cubicBezTo>
                    <a:pt x="4395" y="6192"/>
                    <a:pt x="4338" y="6420"/>
                    <a:pt x="4281" y="6620"/>
                  </a:cubicBezTo>
                  <a:cubicBezTo>
                    <a:pt x="4138" y="6477"/>
                    <a:pt x="3910" y="6220"/>
                    <a:pt x="3596" y="5906"/>
                  </a:cubicBezTo>
                  <a:cubicBezTo>
                    <a:pt x="3111" y="5364"/>
                    <a:pt x="2426" y="4708"/>
                    <a:pt x="1684" y="3909"/>
                  </a:cubicBezTo>
                  <a:lnTo>
                    <a:pt x="771" y="3025"/>
                  </a:lnTo>
                  <a:cubicBezTo>
                    <a:pt x="743" y="3082"/>
                    <a:pt x="743" y="3139"/>
                    <a:pt x="714" y="3196"/>
                  </a:cubicBezTo>
                  <a:cubicBezTo>
                    <a:pt x="971" y="3481"/>
                    <a:pt x="1256" y="3766"/>
                    <a:pt x="1542" y="4052"/>
                  </a:cubicBezTo>
                  <a:cubicBezTo>
                    <a:pt x="2283" y="4851"/>
                    <a:pt x="2997" y="5507"/>
                    <a:pt x="3482" y="6021"/>
                  </a:cubicBezTo>
                  <a:cubicBezTo>
                    <a:pt x="3824" y="6334"/>
                    <a:pt x="4110" y="6591"/>
                    <a:pt x="4195" y="6705"/>
                  </a:cubicBezTo>
                  <a:cubicBezTo>
                    <a:pt x="3824" y="7989"/>
                    <a:pt x="3453" y="9131"/>
                    <a:pt x="3139" y="9987"/>
                  </a:cubicBezTo>
                  <a:cubicBezTo>
                    <a:pt x="2826" y="9644"/>
                    <a:pt x="1713" y="8645"/>
                    <a:pt x="343" y="7476"/>
                  </a:cubicBezTo>
                  <a:cubicBezTo>
                    <a:pt x="258" y="7362"/>
                    <a:pt x="115" y="7276"/>
                    <a:pt x="1" y="7162"/>
                  </a:cubicBezTo>
                  <a:lnTo>
                    <a:pt x="1" y="7162"/>
                  </a:lnTo>
                  <a:cubicBezTo>
                    <a:pt x="1" y="7219"/>
                    <a:pt x="1" y="7333"/>
                    <a:pt x="29" y="7419"/>
                  </a:cubicBezTo>
                  <a:cubicBezTo>
                    <a:pt x="115" y="7476"/>
                    <a:pt x="172" y="7504"/>
                    <a:pt x="258" y="7590"/>
                  </a:cubicBezTo>
                  <a:cubicBezTo>
                    <a:pt x="1599" y="8760"/>
                    <a:pt x="2740" y="9758"/>
                    <a:pt x="3111" y="10015"/>
                  </a:cubicBezTo>
                  <a:cubicBezTo>
                    <a:pt x="3111" y="10044"/>
                    <a:pt x="3054" y="10129"/>
                    <a:pt x="3025" y="10158"/>
                  </a:cubicBezTo>
                  <a:cubicBezTo>
                    <a:pt x="2883" y="10586"/>
                    <a:pt x="2740" y="11014"/>
                    <a:pt x="2569" y="11413"/>
                  </a:cubicBezTo>
                  <a:cubicBezTo>
                    <a:pt x="2540" y="11556"/>
                    <a:pt x="2483" y="11613"/>
                    <a:pt x="2455" y="11698"/>
                  </a:cubicBezTo>
                  <a:lnTo>
                    <a:pt x="2483" y="11698"/>
                  </a:lnTo>
                  <a:cubicBezTo>
                    <a:pt x="2540" y="11613"/>
                    <a:pt x="2569" y="11499"/>
                    <a:pt x="2626" y="11413"/>
                  </a:cubicBezTo>
                  <a:cubicBezTo>
                    <a:pt x="2769" y="11128"/>
                    <a:pt x="2911" y="10700"/>
                    <a:pt x="3139" y="10158"/>
                  </a:cubicBezTo>
                  <a:cubicBezTo>
                    <a:pt x="3139" y="10129"/>
                    <a:pt x="3168" y="10072"/>
                    <a:pt x="3168" y="10044"/>
                  </a:cubicBezTo>
                  <a:cubicBezTo>
                    <a:pt x="3187" y="10040"/>
                    <a:pt x="3209" y="10034"/>
                    <a:pt x="3235" y="10028"/>
                  </a:cubicBezTo>
                  <a:lnTo>
                    <a:pt x="3235" y="10028"/>
                  </a:lnTo>
                  <a:cubicBezTo>
                    <a:pt x="3222" y="10062"/>
                    <a:pt x="3209" y="10096"/>
                    <a:pt x="3196" y="10129"/>
                  </a:cubicBezTo>
                  <a:cubicBezTo>
                    <a:pt x="3339" y="10044"/>
                    <a:pt x="3682" y="9901"/>
                    <a:pt x="4110" y="9730"/>
                  </a:cubicBezTo>
                  <a:lnTo>
                    <a:pt x="4110" y="9730"/>
                  </a:lnTo>
                  <a:cubicBezTo>
                    <a:pt x="3690" y="9878"/>
                    <a:pt x="3398" y="9983"/>
                    <a:pt x="3235" y="10028"/>
                  </a:cubicBezTo>
                  <a:lnTo>
                    <a:pt x="3235" y="10028"/>
                  </a:lnTo>
                  <a:cubicBezTo>
                    <a:pt x="3570" y="9136"/>
                    <a:pt x="3979" y="8085"/>
                    <a:pt x="4309" y="6848"/>
                  </a:cubicBezTo>
                  <a:cubicBezTo>
                    <a:pt x="4452" y="6791"/>
                    <a:pt x="4823" y="6705"/>
                    <a:pt x="5308" y="6563"/>
                  </a:cubicBezTo>
                  <a:cubicBezTo>
                    <a:pt x="5993" y="6334"/>
                    <a:pt x="6877" y="6021"/>
                    <a:pt x="7876" y="5650"/>
                  </a:cubicBezTo>
                  <a:cubicBezTo>
                    <a:pt x="8161" y="5564"/>
                    <a:pt x="8418" y="5450"/>
                    <a:pt x="8703" y="5336"/>
                  </a:cubicBezTo>
                  <a:cubicBezTo>
                    <a:pt x="8703" y="5279"/>
                    <a:pt x="8732" y="5193"/>
                    <a:pt x="8732" y="5165"/>
                  </a:cubicBezTo>
                  <a:lnTo>
                    <a:pt x="8732" y="5165"/>
                  </a:lnTo>
                  <a:cubicBezTo>
                    <a:pt x="8446" y="5279"/>
                    <a:pt x="8133" y="5364"/>
                    <a:pt x="7847" y="5478"/>
                  </a:cubicBezTo>
                  <a:cubicBezTo>
                    <a:pt x="7020" y="5764"/>
                    <a:pt x="6249" y="6078"/>
                    <a:pt x="5308" y="6420"/>
                  </a:cubicBezTo>
                  <a:cubicBezTo>
                    <a:pt x="4851" y="6591"/>
                    <a:pt x="4480" y="6705"/>
                    <a:pt x="4338" y="6762"/>
                  </a:cubicBezTo>
                  <a:cubicBezTo>
                    <a:pt x="4423" y="6563"/>
                    <a:pt x="4480" y="6306"/>
                    <a:pt x="4566" y="6078"/>
                  </a:cubicBezTo>
                  <a:cubicBezTo>
                    <a:pt x="4823" y="5222"/>
                    <a:pt x="5023" y="4366"/>
                    <a:pt x="5194" y="3624"/>
                  </a:cubicBezTo>
                  <a:cubicBezTo>
                    <a:pt x="5622" y="3567"/>
                    <a:pt x="6934" y="3196"/>
                    <a:pt x="8446" y="2768"/>
                  </a:cubicBezTo>
                  <a:cubicBezTo>
                    <a:pt x="8561" y="2739"/>
                    <a:pt x="8618" y="2711"/>
                    <a:pt x="8732" y="2711"/>
                  </a:cubicBezTo>
                  <a:cubicBezTo>
                    <a:pt x="8732" y="2625"/>
                    <a:pt x="8732" y="2597"/>
                    <a:pt x="8703" y="2511"/>
                  </a:cubicBezTo>
                  <a:cubicBezTo>
                    <a:pt x="8589" y="2568"/>
                    <a:pt x="8475" y="2597"/>
                    <a:pt x="8361" y="2597"/>
                  </a:cubicBezTo>
                  <a:cubicBezTo>
                    <a:pt x="6877" y="3025"/>
                    <a:pt x="5622" y="3367"/>
                    <a:pt x="5165" y="3567"/>
                  </a:cubicBezTo>
                  <a:cubicBezTo>
                    <a:pt x="5308" y="2911"/>
                    <a:pt x="5451" y="2311"/>
                    <a:pt x="5565" y="1798"/>
                  </a:cubicBezTo>
                  <a:cubicBezTo>
                    <a:pt x="5650" y="1284"/>
                    <a:pt x="5736" y="799"/>
                    <a:pt x="5821" y="485"/>
                  </a:cubicBezTo>
                  <a:cubicBezTo>
                    <a:pt x="5850" y="172"/>
                    <a:pt x="5878" y="0"/>
                    <a:pt x="5879" y="0"/>
                  </a:cubicBezTo>
                  <a:close/>
                </a:path>
              </a:pathLst>
            </a:custGeom>
            <a:solidFill>
              <a:srgbClr val="105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7483521" y="4040432"/>
              <a:ext cx="220362" cy="141327"/>
            </a:xfrm>
            <a:custGeom>
              <a:avLst/>
              <a:gdLst/>
              <a:ahLst/>
              <a:cxnLst/>
              <a:rect l="l" t="t" r="r" b="b"/>
              <a:pathLst>
                <a:path w="12898" h="8272" extrusionOk="0">
                  <a:moveTo>
                    <a:pt x="6979" y="1"/>
                  </a:moveTo>
                  <a:cubicBezTo>
                    <a:pt x="5494" y="1"/>
                    <a:pt x="4030" y="261"/>
                    <a:pt x="2740" y="931"/>
                  </a:cubicBezTo>
                  <a:cubicBezTo>
                    <a:pt x="1456" y="1616"/>
                    <a:pt x="1" y="3185"/>
                    <a:pt x="172" y="4640"/>
                  </a:cubicBezTo>
                  <a:cubicBezTo>
                    <a:pt x="229" y="6124"/>
                    <a:pt x="1912" y="7465"/>
                    <a:pt x="3310" y="7893"/>
                  </a:cubicBezTo>
                  <a:cubicBezTo>
                    <a:pt x="4136" y="8158"/>
                    <a:pt x="4992" y="8271"/>
                    <a:pt x="5851" y="8271"/>
                  </a:cubicBezTo>
                  <a:cubicBezTo>
                    <a:pt x="6655" y="8271"/>
                    <a:pt x="7461" y="8172"/>
                    <a:pt x="8247" y="8007"/>
                  </a:cubicBezTo>
                  <a:cubicBezTo>
                    <a:pt x="9930" y="7636"/>
                    <a:pt x="11585" y="6866"/>
                    <a:pt x="12755" y="5610"/>
                  </a:cubicBezTo>
                  <a:lnTo>
                    <a:pt x="12783" y="4126"/>
                  </a:lnTo>
                  <a:lnTo>
                    <a:pt x="12897" y="4126"/>
                  </a:lnTo>
                  <a:lnTo>
                    <a:pt x="12812" y="3613"/>
                  </a:lnTo>
                  <a:lnTo>
                    <a:pt x="12812" y="3128"/>
                  </a:lnTo>
                  <a:lnTo>
                    <a:pt x="12726" y="3128"/>
                  </a:lnTo>
                  <a:lnTo>
                    <a:pt x="12469" y="1644"/>
                  </a:lnTo>
                  <a:cubicBezTo>
                    <a:pt x="11100" y="588"/>
                    <a:pt x="9359" y="75"/>
                    <a:pt x="7647" y="18"/>
                  </a:cubicBezTo>
                  <a:cubicBezTo>
                    <a:pt x="7424" y="7"/>
                    <a:pt x="7202" y="1"/>
                    <a:pt x="6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7574191" y="4057466"/>
              <a:ext cx="122858" cy="32564"/>
            </a:xfrm>
            <a:custGeom>
              <a:avLst/>
              <a:gdLst/>
              <a:ahLst/>
              <a:cxnLst/>
              <a:rect l="l" t="t" r="r" b="b"/>
              <a:pathLst>
                <a:path w="7191" h="1906" extrusionOk="0">
                  <a:moveTo>
                    <a:pt x="205" y="1"/>
                  </a:moveTo>
                  <a:cubicBezTo>
                    <a:pt x="74" y="1"/>
                    <a:pt x="1" y="8"/>
                    <a:pt x="1" y="19"/>
                  </a:cubicBezTo>
                  <a:cubicBezTo>
                    <a:pt x="1" y="48"/>
                    <a:pt x="429" y="77"/>
                    <a:pt x="1056" y="191"/>
                  </a:cubicBezTo>
                  <a:cubicBezTo>
                    <a:pt x="1741" y="305"/>
                    <a:pt x="2683" y="447"/>
                    <a:pt x="3681" y="704"/>
                  </a:cubicBezTo>
                  <a:cubicBezTo>
                    <a:pt x="4680" y="933"/>
                    <a:pt x="5565" y="1275"/>
                    <a:pt x="6164" y="1503"/>
                  </a:cubicBezTo>
                  <a:cubicBezTo>
                    <a:pt x="6772" y="1741"/>
                    <a:pt x="7135" y="1906"/>
                    <a:pt x="7185" y="1906"/>
                  </a:cubicBezTo>
                  <a:cubicBezTo>
                    <a:pt x="7189" y="1906"/>
                    <a:pt x="7191" y="1905"/>
                    <a:pt x="7191" y="1903"/>
                  </a:cubicBezTo>
                  <a:cubicBezTo>
                    <a:pt x="7191" y="1874"/>
                    <a:pt x="6848" y="1646"/>
                    <a:pt x="6249" y="1360"/>
                  </a:cubicBezTo>
                  <a:cubicBezTo>
                    <a:pt x="5622" y="1075"/>
                    <a:pt x="4737" y="733"/>
                    <a:pt x="3710" y="476"/>
                  </a:cubicBezTo>
                  <a:cubicBezTo>
                    <a:pt x="2711" y="219"/>
                    <a:pt x="1741" y="77"/>
                    <a:pt x="1056" y="48"/>
                  </a:cubicBezTo>
                  <a:cubicBezTo>
                    <a:pt x="689" y="15"/>
                    <a:pt x="390" y="1"/>
                    <a:pt x="205"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7832550" y="4057004"/>
              <a:ext cx="220362" cy="141139"/>
            </a:xfrm>
            <a:custGeom>
              <a:avLst/>
              <a:gdLst/>
              <a:ahLst/>
              <a:cxnLst/>
              <a:rect l="l" t="t" r="r" b="b"/>
              <a:pathLst>
                <a:path w="12898" h="8261" extrusionOk="0">
                  <a:moveTo>
                    <a:pt x="5919" y="1"/>
                  </a:moveTo>
                  <a:cubicBezTo>
                    <a:pt x="5697" y="1"/>
                    <a:pt x="5474" y="7"/>
                    <a:pt x="5251" y="18"/>
                  </a:cubicBezTo>
                  <a:cubicBezTo>
                    <a:pt x="3539" y="75"/>
                    <a:pt x="1770" y="589"/>
                    <a:pt x="429" y="1644"/>
                  </a:cubicBezTo>
                  <a:lnTo>
                    <a:pt x="172" y="3099"/>
                  </a:lnTo>
                  <a:lnTo>
                    <a:pt x="58" y="3099"/>
                  </a:lnTo>
                  <a:lnTo>
                    <a:pt x="58" y="3613"/>
                  </a:lnTo>
                  <a:lnTo>
                    <a:pt x="1" y="4098"/>
                  </a:lnTo>
                  <a:lnTo>
                    <a:pt x="115" y="4098"/>
                  </a:lnTo>
                  <a:lnTo>
                    <a:pt x="143" y="5610"/>
                  </a:lnTo>
                  <a:cubicBezTo>
                    <a:pt x="1313" y="6866"/>
                    <a:pt x="2968" y="7636"/>
                    <a:pt x="4623" y="8007"/>
                  </a:cubicBezTo>
                  <a:cubicBezTo>
                    <a:pt x="5407" y="8169"/>
                    <a:pt x="6205" y="8261"/>
                    <a:pt x="6996" y="8261"/>
                  </a:cubicBezTo>
                  <a:cubicBezTo>
                    <a:pt x="7875" y="8261"/>
                    <a:pt x="8747" y="8148"/>
                    <a:pt x="9588" y="7893"/>
                  </a:cubicBezTo>
                  <a:cubicBezTo>
                    <a:pt x="10986" y="7465"/>
                    <a:pt x="12669" y="6095"/>
                    <a:pt x="12726" y="4640"/>
                  </a:cubicBezTo>
                  <a:cubicBezTo>
                    <a:pt x="12897" y="3185"/>
                    <a:pt x="11442" y="1616"/>
                    <a:pt x="10158" y="931"/>
                  </a:cubicBezTo>
                  <a:cubicBezTo>
                    <a:pt x="8868" y="261"/>
                    <a:pt x="7405" y="1"/>
                    <a:pt x="5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7532760" y="3886206"/>
              <a:ext cx="203773" cy="179290"/>
            </a:xfrm>
            <a:custGeom>
              <a:avLst/>
              <a:gdLst/>
              <a:ahLst/>
              <a:cxnLst/>
              <a:rect l="l" t="t" r="r" b="b"/>
              <a:pathLst>
                <a:path w="11927" h="10494" extrusionOk="0">
                  <a:moveTo>
                    <a:pt x="3899" y="1"/>
                  </a:moveTo>
                  <a:cubicBezTo>
                    <a:pt x="2761" y="1"/>
                    <a:pt x="1574" y="333"/>
                    <a:pt x="971" y="1170"/>
                  </a:cubicBezTo>
                  <a:cubicBezTo>
                    <a:pt x="0" y="2254"/>
                    <a:pt x="314" y="4394"/>
                    <a:pt x="999" y="5678"/>
                  </a:cubicBezTo>
                  <a:cubicBezTo>
                    <a:pt x="1827" y="7162"/>
                    <a:pt x="3111" y="8303"/>
                    <a:pt x="4537" y="9130"/>
                  </a:cubicBezTo>
                  <a:cubicBezTo>
                    <a:pt x="5843" y="9950"/>
                    <a:pt x="7355" y="10493"/>
                    <a:pt x="8909" y="10493"/>
                  </a:cubicBezTo>
                  <a:cubicBezTo>
                    <a:pt x="9087" y="10493"/>
                    <a:pt x="9266" y="10486"/>
                    <a:pt x="9445" y="10471"/>
                  </a:cubicBezTo>
                  <a:lnTo>
                    <a:pt x="10472" y="9387"/>
                  </a:lnTo>
                  <a:lnTo>
                    <a:pt x="10557" y="9473"/>
                  </a:lnTo>
                  <a:lnTo>
                    <a:pt x="10843" y="9045"/>
                  </a:lnTo>
                  <a:lnTo>
                    <a:pt x="11185" y="8674"/>
                  </a:lnTo>
                  <a:lnTo>
                    <a:pt x="11128" y="8617"/>
                  </a:lnTo>
                  <a:lnTo>
                    <a:pt x="11927" y="7361"/>
                  </a:lnTo>
                  <a:cubicBezTo>
                    <a:pt x="11699" y="5650"/>
                    <a:pt x="10757" y="4109"/>
                    <a:pt x="9559" y="2853"/>
                  </a:cubicBezTo>
                  <a:cubicBezTo>
                    <a:pt x="8389" y="1684"/>
                    <a:pt x="6991" y="656"/>
                    <a:pt x="5393" y="200"/>
                  </a:cubicBezTo>
                  <a:cubicBezTo>
                    <a:pt x="4949" y="73"/>
                    <a:pt x="4429" y="1"/>
                    <a:pt x="3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7581503" y="3929089"/>
              <a:ext cx="142369" cy="112658"/>
            </a:xfrm>
            <a:custGeom>
              <a:avLst/>
              <a:gdLst/>
              <a:ahLst/>
              <a:cxnLst/>
              <a:rect l="l" t="t" r="r" b="b"/>
              <a:pathLst>
                <a:path w="8333" h="6594" extrusionOk="0">
                  <a:moveTo>
                    <a:pt x="31" y="1"/>
                  </a:moveTo>
                  <a:cubicBezTo>
                    <a:pt x="30" y="1"/>
                    <a:pt x="30" y="1"/>
                    <a:pt x="29" y="1"/>
                  </a:cubicBezTo>
                  <a:cubicBezTo>
                    <a:pt x="1" y="30"/>
                    <a:pt x="1827" y="1570"/>
                    <a:pt x="4109" y="3396"/>
                  </a:cubicBezTo>
                  <a:cubicBezTo>
                    <a:pt x="6348" y="5187"/>
                    <a:pt x="8202" y="6594"/>
                    <a:pt x="8300" y="6594"/>
                  </a:cubicBezTo>
                  <a:cubicBezTo>
                    <a:pt x="8302" y="6594"/>
                    <a:pt x="8303" y="6593"/>
                    <a:pt x="8304" y="6592"/>
                  </a:cubicBezTo>
                  <a:cubicBezTo>
                    <a:pt x="8332" y="6563"/>
                    <a:pt x="6535" y="5023"/>
                    <a:pt x="4252" y="3225"/>
                  </a:cubicBezTo>
                  <a:cubicBezTo>
                    <a:pt x="1992" y="1417"/>
                    <a:pt x="95" y="1"/>
                    <a:pt x="31"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7601014" y="4001649"/>
              <a:ext cx="105295" cy="46403"/>
            </a:xfrm>
            <a:custGeom>
              <a:avLst/>
              <a:gdLst/>
              <a:ahLst/>
              <a:cxnLst/>
              <a:rect l="l" t="t" r="r" b="b"/>
              <a:pathLst>
                <a:path w="6163" h="2716" extrusionOk="0">
                  <a:moveTo>
                    <a:pt x="38" y="0"/>
                  </a:moveTo>
                  <a:cubicBezTo>
                    <a:pt x="33" y="0"/>
                    <a:pt x="30" y="2"/>
                    <a:pt x="29" y="5"/>
                  </a:cubicBezTo>
                  <a:cubicBezTo>
                    <a:pt x="0" y="34"/>
                    <a:pt x="285" y="291"/>
                    <a:pt x="770" y="690"/>
                  </a:cubicBezTo>
                  <a:cubicBezTo>
                    <a:pt x="1284" y="1061"/>
                    <a:pt x="1997" y="1489"/>
                    <a:pt x="2882" y="1888"/>
                  </a:cubicBezTo>
                  <a:cubicBezTo>
                    <a:pt x="3738" y="2288"/>
                    <a:pt x="4594" y="2488"/>
                    <a:pt x="5193" y="2602"/>
                  </a:cubicBezTo>
                  <a:cubicBezTo>
                    <a:pt x="5764" y="2716"/>
                    <a:pt x="6163" y="2716"/>
                    <a:pt x="6163" y="2716"/>
                  </a:cubicBezTo>
                  <a:cubicBezTo>
                    <a:pt x="6163" y="2630"/>
                    <a:pt x="4679" y="2431"/>
                    <a:pt x="2967" y="1689"/>
                  </a:cubicBezTo>
                  <a:cubicBezTo>
                    <a:pt x="1325" y="949"/>
                    <a:pt x="155" y="0"/>
                    <a:pt x="38"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7655123" y="3920803"/>
              <a:ext cx="69724" cy="107755"/>
            </a:xfrm>
            <a:custGeom>
              <a:avLst/>
              <a:gdLst/>
              <a:ahLst/>
              <a:cxnLst/>
              <a:rect l="l" t="t" r="r" b="b"/>
              <a:pathLst>
                <a:path w="4081" h="6307" extrusionOk="0">
                  <a:moveTo>
                    <a:pt x="29" y="1"/>
                  </a:moveTo>
                  <a:cubicBezTo>
                    <a:pt x="0" y="29"/>
                    <a:pt x="285" y="343"/>
                    <a:pt x="713" y="857"/>
                  </a:cubicBezTo>
                  <a:cubicBezTo>
                    <a:pt x="1141" y="1370"/>
                    <a:pt x="1712" y="2141"/>
                    <a:pt x="2254" y="2997"/>
                  </a:cubicBezTo>
                  <a:cubicBezTo>
                    <a:pt x="2796" y="3853"/>
                    <a:pt x="3224" y="4709"/>
                    <a:pt x="3538" y="5308"/>
                  </a:cubicBezTo>
                  <a:cubicBezTo>
                    <a:pt x="3823" y="5907"/>
                    <a:pt x="3995" y="6307"/>
                    <a:pt x="4023" y="6307"/>
                  </a:cubicBezTo>
                  <a:cubicBezTo>
                    <a:pt x="4080" y="6307"/>
                    <a:pt x="3966" y="5879"/>
                    <a:pt x="3681" y="5279"/>
                  </a:cubicBezTo>
                  <a:cubicBezTo>
                    <a:pt x="3424" y="4623"/>
                    <a:pt x="2996" y="3767"/>
                    <a:pt x="2454" y="2911"/>
                  </a:cubicBezTo>
                  <a:cubicBezTo>
                    <a:pt x="1883" y="2027"/>
                    <a:pt x="1313" y="1313"/>
                    <a:pt x="856" y="771"/>
                  </a:cubicBezTo>
                  <a:cubicBezTo>
                    <a:pt x="371" y="229"/>
                    <a:pt x="86" y="1"/>
                    <a:pt x="29"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7799405" y="3902761"/>
              <a:ext cx="204268" cy="178948"/>
            </a:xfrm>
            <a:custGeom>
              <a:avLst/>
              <a:gdLst/>
              <a:ahLst/>
              <a:cxnLst/>
              <a:rect l="l" t="t" r="r" b="b"/>
              <a:pathLst>
                <a:path w="11956" h="10474" extrusionOk="0">
                  <a:moveTo>
                    <a:pt x="8067" y="1"/>
                  </a:moveTo>
                  <a:cubicBezTo>
                    <a:pt x="7534" y="1"/>
                    <a:pt x="7010" y="73"/>
                    <a:pt x="6563" y="201"/>
                  </a:cubicBezTo>
                  <a:cubicBezTo>
                    <a:pt x="4965" y="657"/>
                    <a:pt x="3539" y="1685"/>
                    <a:pt x="2397" y="2854"/>
                  </a:cubicBezTo>
                  <a:cubicBezTo>
                    <a:pt x="1199" y="4110"/>
                    <a:pt x="257" y="5651"/>
                    <a:pt x="1" y="7363"/>
                  </a:cubicBezTo>
                  <a:lnTo>
                    <a:pt x="828" y="8589"/>
                  </a:lnTo>
                  <a:lnTo>
                    <a:pt x="771" y="8675"/>
                  </a:lnTo>
                  <a:lnTo>
                    <a:pt x="1113" y="9017"/>
                  </a:lnTo>
                  <a:lnTo>
                    <a:pt x="1399" y="9445"/>
                  </a:lnTo>
                  <a:lnTo>
                    <a:pt x="1484" y="9388"/>
                  </a:lnTo>
                  <a:lnTo>
                    <a:pt x="2511" y="10444"/>
                  </a:lnTo>
                  <a:cubicBezTo>
                    <a:pt x="2712" y="10464"/>
                    <a:pt x="2912" y="10473"/>
                    <a:pt x="3112" y="10473"/>
                  </a:cubicBezTo>
                  <a:cubicBezTo>
                    <a:pt x="4643" y="10473"/>
                    <a:pt x="6132" y="9914"/>
                    <a:pt x="7419" y="9132"/>
                  </a:cubicBezTo>
                  <a:cubicBezTo>
                    <a:pt x="8846" y="8276"/>
                    <a:pt x="10130" y="7134"/>
                    <a:pt x="10957" y="5679"/>
                  </a:cubicBezTo>
                  <a:cubicBezTo>
                    <a:pt x="11642" y="4395"/>
                    <a:pt x="11956" y="2255"/>
                    <a:pt x="10986" y="1143"/>
                  </a:cubicBezTo>
                  <a:cubicBezTo>
                    <a:pt x="10384" y="328"/>
                    <a:pt x="9202" y="1"/>
                    <a:pt x="8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7812561" y="3945644"/>
              <a:ext cx="142369" cy="112658"/>
            </a:xfrm>
            <a:custGeom>
              <a:avLst/>
              <a:gdLst/>
              <a:ahLst/>
              <a:cxnLst/>
              <a:rect l="l" t="t" r="r" b="b"/>
              <a:pathLst>
                <a:path w="8333" h="6594" extrusionOk="0">
                  <a:moveTo>
                    <a:pt x="8298" y="0"/>
                  </a:moveTo>
                  <a:cubicBezTo>
                    <a:pt x="8174" y="0"/>
                    <a:pt x="6319" y="1407"/>
                    <a:pt x="4081" y="3198"/>
                  </a:cubicBezTo>
                  <a:cubicBezTo>
                    <a:pt x="1799" y="5024"/>
                    <a:pt x="1" y="6536"/>
                    <a:pt x="30" y="6593"/>
                  </a:cubicBezTo>
                  <a:cubicBezTo>
                    <a:pt x="30" y="6593"/>
                    <a:pt x="30" y="6593"/>
                    <a:pt x="31" y="6593"/>
                  </a:cubicBezTo>
                  <a:cubicBezTo>
                    <a:pt x="95" y="6593"/>
                    <a:pt x="1964" y="5177"/>
                    <a:pt x="4224" y="3397"/>
                  </a:cubicBezTo>
                  <a:cubicBezTo>
                    <a:pt x="6506" y="1571"/>
                    <a:pt x="8332" y="31"/>
                    <a:pt x="8304" y="2"/>
                  </a:cubicBezTo>
                  <a:cubicBezTo>
                    <a:pt x="8303" y="1"/>
                    <a:pt x="8301" y="0"/>
                    <a:pt x="8298"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7830124" y="4018221"/>
              <a:ext cx="105312" cy="46591"/>
            </a:xfrm>
            <a:custGeom>
              <a:avLst/>
              <a:gdLst/>
              <a:ahLst/>
              <a:cxnLst/>
              <a:rect l="l" t="t" r="r" b="b"/>
              <a:pathLst>
                <a:path w="6164" h="2727" extrusionOk="0">
                  <a:moveTo>
                    <a:pt x="6154" y="0"/>
                  </a:moveTo>
                  <a:cubicBezTo>
                    <a:pt x="6039" y="0"/>
                    <a:pt x="4895" y="948"/>
                    <a:pt x="3253" y="1660"/>
                  </a:cubicBezTo>
                  <a:cubicBezTo>
                    <a:pt x="1484" y="2431"/>
                    <a:pt x="0" y="2630"/>
                    <a:pt x="0" y="2716"/>
                  </a:cubicBezTo>
                  <a:cubicBezTo>
                    <a:pt x="0" y="2723"/>
                    <a:pt x="22" y="2726"/>
                    <a:pt x="64" y="2726"/>
                  </a:cubicBezTo>
                  <a:cubicBezTo>
                    <a:pt x="200" y="2726"/>
                    <a:pt x="541" y="2689"/>
                    <a:pt x="999" y="2602"/>
                  </a:cubicBezTo>
                  <a:cubicBezTo>
                    <a:pt x="1598" y="2488"/>
                    <a:pt x="2425" y="2231"/>
                    <a:pt x="3310" y="1888"/>
                  </a:cubicBezTo>
                  <a:cubicBezTo>
                    <a:pt x="4166" y="1489"/>
                    <a:pt x="4908" y="1033"/>
                    <a:pt x="5421" y="662"/>
                  </a:cubicBezTo>
                  <a:cubicBezTo>
                    <a:pt x="5906" y="291"/>
                    <a:pt x="6163" y="34"/>
                    <a:pt x="6163" y="5"/>
                  </a:cubicBezTo>
                  <a:cubicBezTo>
                    <a:pt x="6162" y="2"/>
                    <a:pt x="6159" y="0"/>
                    <a:pt x="6154"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4"/>
            <p:cNvSpPr/>
            <p:nvPr/>
          </p:nvSpPr>
          <p:spPr>
            <a:xfrm>
              <a:off x="7812561" y="3936863"/>
              <a:ext cx="68750" cy="107294"/>
            </a:xfrm>
            <a:custGeom>
              <a:avLst/>
              <a:gdLst/>
              <a:ahLst/>
              <a:cxnLst/>
              <a:rect l="l" t="t" r="r" b="b"/>
              <a:pathLst>
                <a:path w="4024" h="6280" extrusionOk="0">
                  <a:moveTo>
                    <a:pt x="3986" y="1"/>
                  </a:moveTo>
                  <a:cubicBezTo>
                    <a:pt x="3909" y="1"/>
                    <a:pt x="3604" y="283"/>
                    <a:pt x="3168" y="773"/>
                  </a:cubicBezTo>
                  <a:cubicBezTo>
                    <a:pt x="2712" y="1258"/>
                    <a:pt x="2084" y="2000"/>
                    <a:pt x="1570" y="2913"/>
                  </a:cubicBezTo>
                  <a:cubicBezTo>
                    <a:pt x="1000" y="3797"/>
                    <a:pt x="600" y="4653"/>
                    <a:pt x="343" y="5252"/>
                  </a:cubicBezTo>
                  <a:cubicBezTo>
                    <a:pt x="87" y="5909"/>
                    <a:pt x="1" y="6280"/>
                    <a:pt x="1" y="6280"/>
                  </a:cubicBezTo>
                  <a:cubicBezTo>
                    <a:pt x="30" y="6280"/>
                    <a:pt x="201" y="5937"/>
                    <a:pt x="486" y="5281"/>
                  </a:cubicBezTo>
                  <a:cubicBezTo>
                    <a:pt x="771" y="4682"/>
                    <a:pt x="1199" y="3854"/>
                    <a:pt x="1770" y="2970"/>
                  </a:cubicBezTo>
                  <a:cubicBezTo>
                    <a:pt x="2312" y="2114"/>
                    <a:pt x="2883" y="1372"/>
                    <a:pt x="3311" y="830"/>
                  </a:cubicBezTo>
                  <a:cubicBezTo>
                    <a:pt x="3739" y="373"/>
                    <a:pt x="4024" y="60"/>
                    <a:pt x="3995" y="2"/>
                  </a:cubicBezTo>
                  <a:cubicBezTo>
                    <a:pt x="3993" y="1"/>
                    <a:pt x="3990" y="1"/>
                    <a:pt x="3986"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4"/>
            <p:cNvSpPr/>
            <p:nvPr/>
          </p:nvSpPr>
          <p:spPr>
            <a:xfrm>
              <a:off x="7698501" y="3810126"/>
              <a:ext cx="143822" cy="216962"/>
            </a:xfrm>
            <a:custGeom>
              <a:avLst/>
              <a:gdLst/>
              <a:ahLst/>
              <a:cxnLst/>
              <a:rect l="l" t="t" r="r" b="b"/>
              <a:pathLst>
                <a:path w="8418" h="12699" extrusionOk="0">
                  <a:moveTo>
                    <a:pt x="4117" y="1"/>
                  </a:moveTo>
                  <a:cubicBezTo>
                    <a:pt x="2688" y="1"/>
                    <a:pt x="1274" y="1538"/>
                    <a:pt x="714" y="2855"/>
                  </a:cubicBezTo>
                  <a:cubicBezTo>
                    <a:pt x="58" y="4396"/>
                    <a:pt x="0" y="6137"/>
                    <a:pt x="200" y="7791"/>
                  </a:cubicBezTo>
                  <a:cubicBezTo>
                    <a:pt x="428" y="9503"/>
                    <a:pt x="1056" y="11187"/>
                    <a:pt x="2254" y="12471"/>
                  </a:cubicBezTo>
                  <a:lnTo>
                    <a:pt x="3738" y="12613"/>
                  </a:lnTo>
                  <a:lnTo>
                    <a:pt x="3738" y="12699"/>
                  </a:lnTo>
                  <a:lnTo>
                    <a:pt x="4252" y="12670"/>
                  </a:lnTo>
                  <a:lnTo>
                    <a:pt x="4737" y="12699"/>
                  </a:lnTo>
                  <a:lnTo>
                    <a:pt x="4737" y="12613"/>
                  </a:lnTo>
                  <a:lnTo>
                    <a:pt x="6249" y="12471"/>
                  </a:lnTo>
                  <a:cubicBezTo>
                    <a:pt x="7419" y="11187"/>
                    <a:pt x="8047" y="9503"/>
                    <a:pt x="8275" y="7791"/>
                  </a:cubicBezTo>
                  <a:cubicBezTo>
                    <a:pt x="8417" y="6137"/>
                    <a:pt x="8332" y="4425"/>
                    <a:pt x="7704" y="2855"/>
                  </a:cubicBezTo>
                  <a:cubicBezTo>
                    <a:pt x="7144" y="1538"/>
                    <a:pt x="5730" y="1"/>
                    <a:pt x="4274" y="1"/>
                  </a:cubicBezTo>
                  <a:cubicBezTo>
                    <a:pt x="4247" y="1"/>
                    <a:pt x="4221" y="1"/>
                    <a:pt x="4195" y="2"/>
                  </a:cubicBezTo>
                  <a:cubicBezTo>
                    <a:pt x="4169" y="1"/>
                    <a:pt x="4143" y="1"/>
                    <a:pt x="4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7770651" y="3850618"/>
              <a:ext cx="3912" cy="180383"/>
            </a:xfrm>
            <a:custGeom>
              <a:avLst/>
              <a:gdLst/>
              <a:ahLst/>
              <a:cxnLst/>
              <a:rect l="l" t="t" r="r" b="b"/>
              <a:pathLst>
                <a:path w="229" h="10558" extrusionOk="0">
                  <a:moveTo>
                    <a:pt x="114" y="0"/>
                  </a:moveTo>
                  <a:cubicBezTo>
                    <a:pt x="57" y="0"/>
                    <a:pt x="0" y="2368"/>
                    <a:pt x="0" y="5279"/>
                  </a:cubicBezTo>
                  <a:cubicBezTo>
                    <a:pt x="0" y="8189"/>
                    <a:pt x="57" y="10557"/>
                    <a:pt x="114" y="10557"/>
                  </a:cubicBezTo>
                  <a:cubicBezTo>
                    <a:pt x="171" y="10557"/>
                    <a:pt x="228" y="8189"/>
                    <a:pt x="228" y="5279"/>
                  </a:cubicBezTo>
                  <a:cubicBezTo>
                    <a:pt x="228" y="2368"/>
                    <a:pt x="171" y="0"/>
                    <a:pt x="114"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7726282" y="3910091"/>
              <a:ext cx="31710" cy="111650"/>
            </a:xfrm>
            <a:custGeom>
              <a:avLst/>
              <a:gdLst/>
              <a:ahLst/>
              <a:cxnLst/>
              <a:rect l="l" t="t" r="r" b="b"/>
              <a:pathLst>
                <a:path w="1856" h="6535" extrusionOk="0">
                  <a:moveTo>
                    <a:pt x="86" y="0"/>
                  </a:moveTo>
                  <a:cubicBezTo>
                    <a:pt x="58" y="0"/>
                    <a:pt x="1" y="400"/>
                    <a:pt x="1" y="999"/>
                  </a:cubicBezTo>
                  <a:cubicBezTo>
                    <a:pt x="1" y="1627"/>
                    <a:pt x="115" y="2483"/>
                    <a:pt x="372" y="3396"/>
                  </a:cubicBezTo>
                  <a:cubicBezTo>
                    <a:pt x="628" y="4337"/>
                    <a:pt x="942" y="5107"/>
                    <a:pt x="1228" y="5650"/>
                  </a:cubicBezTo>
                  <a:cubicBezTo>
                    <a:pt x="1542" y="6220"/>
                    <a:pt x="1798" y="6534"/>
                    <a:pt x="1798" y="6534"/>
                  </a:cubicBezTo>
                  <a:cubicBezTo>
                    <a:pt x="1855" y="6506"/>
                    <a:pt x="1085" y="5193"/>
                    <a:pt x="628" y="3367"/>
                  </a:cubicBezTo>
                  <a:cubicBezTo>
                    <a:pt x="143" y="1541"/>
                    <a:pt x="201" y="0"/>
                    <a:pt x="86"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4"/>
            <p:cNvSpPr/>
            <p:nvPr/>
          </p:nvSpPr>
          <p:spPr>
            <a:xfrm>
              <a:off x="7783328" y="3902778"/>
              <a:ext cx="41927" cy="120415"/>
            </a:xfrm>
            <a:custGeom>
              <a:avLst/>
              <a:gdLst/>
              <a:ahLst/>
              <a:cxnLst/>
              <a:rect l="l" t="t" r="r" b="b"/>
              <a:pathLst>
                <a:path w="2454" h="7048" extrusionOk="0">
                  <a:moveTo>
                    <a:pt x="2454" y="0"/>
                  </a:moveTo>
                  <a:cubicBezTo>
                    <a:pt x="2425" y="0"/>
                    <a:pt x="2340" y="400"/>
                    <a:pt x="2197" y="1084"/>
                  </a:cubicBezTo>
                  <a:cubicBezTo>
                    <a:pt x="2054" y="1741"/>
                    <a:pt x="1798" y="2654"/>
                    <a:pt x="1484" y="3624"/>
                  </a:cubicBezTo>
                  <a:cubicBezTo>
                    <a:pt x="1170" y="4565"/>
                    <a:pt x="770" y="5421"/>
                    <a:pt x="485" y="6049"/>
                  </a:cubicBezTo>
                  <a:cubicBezTo>
                    <a:pt x="200" y="6648"/>
                    <a:pt x="0" y="7048"/>
                    <a:pt x="29" y="7048"/>
                  </a:cubicBezTo>
                  <a:cubicBezTo>
                    <a:pt x="57" y="7048"/>
                    <a:pt x="314" y="6705"/>
                    <a:pt x="628" y="6106"/>
                  </a:cubicBezTo>
                  <a:cubicBezTo>
                    <a:pt x="942" y="5507"/>
                    <a:pt x="1370" y="4651"/>
                    <a:pt x="1712" y="3681"/>
                  </a:cubicBezTo>
                  <a:cubicBezTo>
                    <a:pt x="2054" y="2682"/>
                    <a:pt x="2226" y="1769"/>
                    <a:pt x="2340" y="1084"/>
                  </a:cubicBezTo>
                  <a:cubicBezTo>
                    <a:pt x="2454" y="428"/>
                    <a:pt x="2454" y="0"/>
                    <a:pt x="2454"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4"/>
            <p:cNvSpPr/>
            <p:nvPr/>
          </p:nvSpPr>
          <p:spPr>
            <a:xfrm>
              <a:off x="7718491" y="3889042"/>
              <a:ext cx="101399" cy="121970"/>
            </a:xfrm>
            <a:custGeom>
              <a:avLst/>
              <a:gdLst/>
              <a:ahLst/>
              <a:cxnLst/>
              <a:rect l="l" t="t" r="r" b="b"/>
              <a:pathLst>
                <a:path w="5935" h="7139" extrusionOk="0">
                  <a:moveTo>
                    <a:pt x="1846" y="1"/>
                  </a:moveTo>
                  <a:cubicBezTo>
                    <a:pt x="386" y="1"/>
                    <a:pt x="141" y="1976"/>
                    <a:pt x="86" y="3087"/>
                  </a:cubicBezTo>
                  <a:cubicBezTo>
                    <a:pt x="0" y="4513"/>
                    <a:pt x="400" y="5940"/>
                    <a:pt x="1170" y="7138"/>
                  </a:cubicBezTo>
                  <a:lnTo>
                    <a:pt x="3966" y="7024"/>
                  </a:lnTo>
                  <a:cubicBezTo>
                    <a:pt x="5222" y="6311"/>
                    <a:pt x="5935" y="4856"/>
                    <a:pt x="5935" y="3372"/>
                  </a:cubicBezTo>
                  <a:cubicBezTo>
                    <a:pt x="5935" y="3001"/>
                    <a:pt x="5878" y="2573"/>
                    <a:pt x="5678" y="2231"/>
                  </a:cubicBezTo>
                  <a:cubicBezTo>
                    <a:pt x="5479" y="1988"/>
                    <a:pt x="5178" y="1813"/>
                    <a:pt x="4892" y="1813"/>
                  </a:cubicBezTo>
                  <a:cubicBezTo>
                    <a:pt x="4810" y="1813"/>
                    <a:pt x="4728" y="1828"/>
                    <a:pt x="4651" y="1860"/>
                  </a:cubicBezTo>
                  <a:cubicBezTo>
                    <a:pt x="4403" y="1934"/>
                    <a:pt x="4155" y="2224"/>
                    <a:pt x="3870" y="2224"/>
                  </a:cubicBezTo>
                  <a:cubicBezTo>
                    <a:pt x="3827" y="2224"/>
                    <a:pt x="3783" y="2217"/>
                    <a:pt x="3738" y="2202"/>
                  </a:cubicBezTo>
                  <a:cubicBezTo>
                    <a:pt x="3424" y="2088"/>
                    <a:pt x="3281" y="1460"/>
                    <a:pt x="3167" y="1175"/>
                  </a:cubicBezTo>
                  <a:cubicBezTo>
                    <a:pt x="2968" y="605"/>
                    <a:pt x="2654" y="34"/>
                    <a:pt x="1969" y="5"/>
                  </a:cubicBezTo>
                  <a:cubicBezTo>
                    <a:pt x="1927" y="2"/>
                    <a:pt x="1886" y="1"/>
                    <a:pt x="184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4"/>
            <p:cNvSpPr/>
            <p:nvPr/>
          </p:nvSpPr>
          <p:spPr>
            <a:xfrm>
              <a:off x="7825238" y="3950975"/>
              <a:ext cx="144317" cy="113854"/>
            </a:xfrm>
            <a:custGeom>
              <a:avLst/>
              <a:gdLst/>
              <a:ahLst/>
              <a:cxnLst/>
              <a:rect l="l" t="t" r="r" b="b"/>
              <a:pathLst>
                <a:path w="8447" h="6664" extrusionOk="0">
                  <a:moveTo>
                    <a:pt x="3616" y="1"/>
                  </a:moveTo>
                  <a:cubicBezTo>
                    <a:pt x="3223" y="1"/>
                    <a:pt x="2853" y="163"/>
                    <a:pt x="2483" y="375"/>
                  </a:cubicBezTo>
                  <a:cubicBezTo>
                    <a:pt x="1142" y="1117"/>
                    <a:pt x="29" y="2543"/>
                    <a:pt x="1" y="4027"/>
                  </a:cubicBezTo>
                  <a:lnTo>
                    <a:pt x="1171" y="6652"/>
                  </a:lnTo>
                  <a:cubicBezTo>
                    <a:pt x="1313" y="6660"/>
                    <a:pt x="1456" y="6664"/>
                    <a:pt x="1598" y="6664"/>
                  </a:cubicBezTo>
                  <a:cubicBezTo>
                    <a:pt x="2976" y="6664"/>
                    <a:pt x="4376" y="6291"/>
                    <a:pt x="5565" y="5568"/>
                  </a:cubicBezTo>
                  <a:cubicBezTo>
                    <a:pt x="6592" y="4940"/>
                    <a:pt x="8446" y="3599"/>
                    <a:pt x="7590" y="2229"/>
                  </a:cubicBezTo>
                  <a:cubicBezTo>
                    <a:pt x="7306" y="1783"/>
                    <a:pt x="6907" y="1683"/>
                    <a:pt x="6453" y="1683"/>
                  </a:cubicBezTo>
                  <a:cubicBezTo>
                    <a:pt x="6269" y="1683"/>
                    <a:pt x="6076" y="1699"/>
                    <a:pt x="5878" y="1716"/>
                  </a:cubicBezTo>
                  <a:cubicBezTo>
                    <a:pt x="5675" y="1734"/>
                    <a:pt x="5316" y="1837"/>
                    <a:pt x="5019" y="1837"/>
                  </a:cubicBezTo>
                  <a:cubicBezTo>
                    <a:pt x="4857" y="1837"/>
                    <a:pt x="4714" y="1806"/>
                    <a:pt x="4623" y="1716"/>
                  </a:cubicBezTo>
                  <a:cubicBezTo>
                    <a:pt x="4395" y="1459"/>
                    <a:pt x="4595" y="1031"/>
                    <a:pt x="4566" y="717"/>
                  </a:cubicBezTo>
                  <a:cubicBezTo>
                    <a:pt x="4537" y="318"/>
                    <a:pt x="4109" y="4"/>
                    <a:pt x="3710" y="4"/>
                  </a:cubicBezTo>
                  <a:cubicBezTo>
                    <a:pt x="3679" y="2"/>
                    <a:pt x="3647" y="1"/>
                    <a:pt x="361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4"/>
            <p:cNvSpPr/>
            <p:nvPr/>
          </p:nvSpPr>
          <p:spPr>
            <a:xfrm>
              <a:off x="7571269" y="3935274"/>
              <a:ext cx="144317" cy="113598"/>
            </a:xfrm>
            <a:custGeom>
              <a:avLst/>
              <a:gdLst/>
              <a:ahLst/>
              <a:cxnLst/>
              <a:rect l="l" t="t" r="r" b="b"/>
              <a:pathLst>
                <a:path w="8447" h="6649" extrusionOk="0">
                  <a:moveTo>
                    <a:pt x="4887" y="0"/>
                  </a:moveTo>
                  <a:cubicBezTo>
                    <a:pt x="4838" y="0"/>
                    <a:pt x="4787" y="3"/>
                    <a:pt x="4737" y="10"/>
                  </a:cubicBezTo>
                  <a:cubicBezTo>
                    <a:pt x="4337" y="10"/>
                    <a:pt x="3909" y="324"/>
                    <a:pt x="3881" y="723"/>
                  </a:cubicBezTo>
                  <a:cubicBezTo>
                    <a:pt x="3852" y="1037"/>
                    <a:pt x="4052" y="1465"/>
                    <a:pt x="3795" y="1722"/>
                  </a:cubicBezTo>
                  <a:cubicBezTo>
                    <a:pt x="3714" y="1803"/>
                    <a:pt x="3576" y="1830"/>
                    <a:pt x="3417" y="1830"/>
                  </a:cubicBezTo>
                  <a:cubicBezTo>
                    <a:pt x="3128" y="1830"/>
                    <a:pt x="2771" y="1740"/>
                    <a:pt x="2568" y="1722"/>
                  </a:cubicBezTo>
                  <a:cubicBezTo>
                    <a:pt x="2363" y="1696"/>
                    <a:pt x="2160" y="1676"/>
                    <a:pt x="1967" y="1676"/>
                  </a:cubicBezTo>
                  <a:cubicBezTo>
                    <a:pt x="1516" y="1676"/>
                    <a:pt x="1116" y="1787"/>
                    <a:pt x="857" y="2207"/>
                  </a:cubicBezTo>
                  <a:cubicBezTo>
                    <a:pt x="1" y="3605"/>
                    <a:pt x="1855" y="4917"/>
                    <a:pt x="2882" y="5574"/>
                  </a:cubicBezTo>
                  <a:cubicBezTo>
                    <a:pt x="4047" y="6257"/>
                    <a:pt x="5413" y="6649"/>
                    <a:pt x="6762" y="6649"/>
                  </a:cubicBezTo>
                  <a:cubicBezTo>
                    <a:pt x="6934" y="6649"/>
                    <a:pt x="7106" y="6642"/>
                    <a:pt x="7276" y="6629"/>
                  </a:cubicBezTo>
                  <a:lnTo>
                    <a:pt x="8446" y="4033"/>
                  </a:lnTo>
                  <a:cubicBezTo>
                    <a:pt x="8418" y="2521"/>
                    <a:pt x="7305" y="1094"/>
                    <a:pt x="5935" y="352"/>
                  </a:cubicBezTo>
                  <a:cubicBezTo>
                    <a:pt x="5608" y="176"/>
                    <a:pt x="5259" y="0"/>
                    <a:pt x="4887"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4"/>
            <p:cNvSpPr/>
            <p:nvPr/>
          </p:nvSpPr>
          <p:spPr>
            <a:xfrm>
              <a:off x="7548358" y="4060097"/>
              <a:ext cx="133588" cy="107601"/>
            </a:xfrm>
            <a:custGeom>
              <a:avLst/>
              <a:gdLst/>
              <a:ahLst/>
              <a:cxnLst/>
              <a:rect l="l" t="t" r="r" b="b"/>
              <a:pathLst>
                <a:path w="7819" h="6298" extrusionOk="0">
                  <a:moveTo>
                    <a:pt x="3924" y="0"/>
                  </a:moveTo>
                  <a:cubicBezTo>
                    <a:pt x="3457" y="0"/>
                    <a:pt x="2989" y="61"/>
                    <a:pt x="2540" y="179"/>
                  </a:cubicBezTo>
                  <a:cubicBezTo>
                    <a:pt x="2140" y="293"/>
                    <a:pt x="1712" y="436"/>
                    <a:pt x="1427" y="750"/>
                  </a:cubicBezTo>
                  <a:cubicBezTo>
                    <a:pt x="1199" y="1064"/>
                    <a:pt x="1085" y="1577"/>
                    <a:pt x="1342" y="1891"/>
                  </a:cubicBezTo>
                  <a:cubicBezTo>
                    <a:pt x="1541" y="2148"/>
                    <a:pt x="1969" y="2319"/>
                    <a:pt x="1969" y="2690"/>
                  </a:cubicBezTo>
                  <a:cubicBezTo>
                    <a:pt x="1941" y="3033"/>
                    <a:pt x="1284" y="3346"/>
                    <a:pt x="1056" y="3546"/>
                  </a:cubicBezTo>
                  <a:cubicBezTo>
                    <a:pt x="514" y="3917"/>
                    <a:pt x="1" y="4345"/>
                    <a:pt x="143" y="5058"/>
                  </a:cubicBezTo>
                  <a:cubicBezTo>
                    <a:pt x="364" y="6027"/>
                    <a:pt x="1253" y="6297"/>
                    <a:pt x="2182" y="6297"/>
                  </a:cubicBezTo>
                  <a:cubicBezTo>
                    <a:pt x="2814" y="6297"/>
                    <a:pt x="3465" y="6172"/>
                    <a:pt x="3938" y="6057"/>
                  </a:cubicBezTo>
                  <a:cubicBezTo>
                    <a:pt x="5422" y="5743"/>
                    <a:pt x="6820" y="4916"/>
                    <a:pt x="7818" y="3831"/>
                  </a:cubicBezTo>
                  <a:lnTo>
                    <a:pt x="6905" y="1064"/>
                  </a:lnTo>
                  <a:cubicBezTo>
                    <a:pt x="6123" y="341"/>
                    <a:pt x="5030" y="0"/>
                    <a:pt x="3924"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4"/>
            <p:cNvSpPr/>
            <p:nvPr/>
          </p:nvSpPr>
          <p:spPr>
            <a:xfrm>
              <a:off x="7654149" y="3998984"/>
              <a:ext cx="232048" cy="214519"/>
            </a:xfrm>
            <a:custGeom>
              <a:avLst/>
              <a:gdLst/>
              <a:ahLst/>
              <a:cxnLst/>
              <a:rect l="l" t="t" r="r" b="b"/>
              <a:pathLst>
                <a:path w="13582" h="12556" extrusionOk="0">
                  <a:moveTo>
                    <a:pt x="6815" y="0"/>
                  </a:moveTo>
                  <a:cubicBezTo>
                    <a:pt x="6441" y="0"/>
                    <a:pt x="6060" y="34"/>
                    <a:pt x="5678" y="104"/>
                  </a:cubicBezTo>
                  <a:cubicBezTo>
                    <a:pt x="2254" y="703"/>
                    <a:pt x="0" y="3985"/>
                    <a:pt x="628" y="7380"/>
                  </a:cubicBezTo>
                  <a:cubicBezTo>
                    <a:pt x="1162" y="10432"/>
                    <a:pt x="3828" y="12555"/>
                    <a:pt x="6806" y="12555"/>
                  </a:cubicBezTo>
                  <a:cubicBezTo>
                    <a:pt x="7168" y="12555"/>
                    <a:pt x="7535" y="12524"/>
                    <a:pt x="7903" y="12459"/>
                  </a:cubicBezTo>
                  <a:cubicBezTo>
                    <a:pt x="11327" y="11831"/>
                    <a:pt x="13581" y="8578"/>
                    <a:pt x="12982" y="5154"/>
                  </a:cubicBezTo>
                  <a:cubicBezTo>
                    <a:pt x="12425" y="2138"/>
                    <a:pt x="9796" y="0"/>
                    <a:pt x="6815" y="0"/>
                  </a:cubicBezTo>
                  <a:close/>
                </a:path>
              </a:pathLst>
            </a:custGeom>
            <a:solidFill>
              <a:srgbClr val="FFF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4"/>
            <p:cNvSpPr/>
            <p:nvPr/>
          </p:nvSpPr>
          <p:spPr>
            <a:xfrm>
              <a:off x="7696058" y="4031958"/>
              <a:ext cx="148708" cy="148691"/>
            </a:xfrm>
            <a:custGeom>
              <a:avLst/>
              <a:gdLst/>
              <a:ahLst/>
              <a:cxnLst/>
              <a:rect l="l" t="t" r="r" b="b"/>
              <a:pathLst>
                <a:path w="8704" h="8703" extrusionOk="0">
                  <a:moveTo>
                    <a:pt x="4338" y="0"/>
                  </a:moveTo>
                  <a:cubicBezTo>
                    <a:pt x="1941" y="0"/>
                    <a:pt x="1" y="1969"/>
                    <a:pt x="1" y="4366"/>
                  </a:cubicBezTo>
                  <a:cubicBezTo>
                    <a:pt x="1" y="6762"/>
                    <a:pt x="1941" y="8703"/>
                    <a:pt x="4338" y="8703"/>
                  </a:cubicBezTo>
                  <a:cubicBezTo>
                    <a:pt x="6734" y="8703"/>
                    <a:pt x="8703" y="6762"/>
                    <a:pt x="8703" y="4366"/>
                  </a:cubicBezTo>
                  <a:cubicBezTo>
                    <a:pt x="8703" y="1969"/>
                    <a:pt x="6734" y="0"/>
                    <a:pt x="4338" y="0"/>
                  </a:cubicBezTo>
                  <a:close/>
                </a:path>
              </a:pathLst>
            </a:custGeom>
            <a:solidFill>
              <a:srgbClr val="BB6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8"/>
        <p:cNvGrpSpPr/>
        <p:nvPr/>
      </p:nvGrpSpPr>
      <p:grpSpPr>
        <a:xfrm>
          <a:off x="0" y="0"/>
          <a:ext cx="0" cy="0"/>
          <a:chOff x="0" y="0"/>
          <a:chExt cx="0" cy="0"/>
        </a:xfrm>
      </p:grpSpPr>
      <p:sp>
        <p:nvSpPr>
          <p:cNvPr id="139" name="Google Shape;139;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4"/>
          <p:cNvSpPr txBox="1">
            <a:spLocks noGrp="1"/>
          </p:cNvSpPr>
          <p:nvPr>
            <p:ph type="body" idx="1"/>
          </p:nvPr>
        </p:nvSpPr>
        <p:spPr>
          <a:xfrm>
            <a:off x="1272450" y="1502050"/>
            <a:ext cx="4147200" cy="2349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grpSp>
        <p:nvGrpSpPr>
          <p:cNvPr id="141" name="Google Shape;141;p4"/>
          <p:cNvGrpSpPr/>
          <p:nvPr/>
        </p:nvGrpSpPr>
        <p:grpSpPr>
          <a:xfrm rot="10800000">
            <a:off x="159275" y="115300"/>
            <a:ext cx="8904675" cy="4880000"/>
            <a:chOff x="159275" y="115300"/>
            <a:chExt cx="8904675" cy="4880000"/>
          </a:xfrm>
        </p:grpSpPr>
        <p:sp>
          <p:nvSpPr>
            <p:cNvPr id="142" name="Google Shape;142;p4"/>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4"/>
          <p:cNvGrpSpPr/>
          <p:nvPr/>
        </p:nvGrpSpPr>
        <p:grpSpPr>
          <a:xfrm rot="-451790">
            <a:off x="348013" y="3973401"/>
            <a:ext cx="1279182" cy="1534843"/>
            <a:chOff x="1102399" y="2209785"/>
            <a:chExt cx="920017" cy="1103894"/>
          </a:xfrm>
        </p:grpSpPr>
        <p:sp>
          <p:nvSpPr>
            <p:cNvPr id="163" name="Google Shape;163;p4"/>
            <p:cNvSpPr/>
            <p:nvPr/>
          </p:nvSpPr>
          <p:spPr>
            <a:xfrm rot="-6881398">
              <a:off x="1125051" y="2519759"/>
              <a:ext cx="471103" cy="351784"/>
            </a:xfrm>
            <a:custGeom>
              <a:avLst/>
              <a:gdLst/>
              <a:ahLst/>
              <a:cxnLst/>
              <a:rect l="l" t="t" r="r" b="b"/>
              <a:pathLst>
                <a:path w="9689" h="7235" extrusionOk="0">
                  <a:moveTo>
                    <a:pt x="4847" y="1"/>
                  </a:moveTo>
                  <a:cubicBezTo>
                    <a:pt x="4367" y="1"/>
                    <a:pt x="3884" y="57"/>
                    <a:pt x="3422" y="171"/>
                  </a:cubicBezTo>
                  <a:cubicBezTo>
                    <a:pt x="1089" y="777"/>
                    <a:pt x="1" y="2861"/>
                    <a:pt x="545" y="4976"/>
                  </a:cubicBezTo>
                  <a:cubicBezTo>
                    <a:pt x="952" y="6557"/>
                    <a:pt x="2403" y="7234"/>
                    <a:pt x="4085" y="7234"/>
                  </a:cubicBezTo>
                  <a:cubicBezTo>
                    <a:pt x="4651" y="7234"/>
                    <a:pt x="5244" y="7157"/>
                    <a:pt x="5832" y="7012"/>
                  </a:cubicBezTo>
                  <a:cubicBezTo>
                    <a:pt x="8164" y="6406"/>
                    <a:pt x="9688" y="4742"/>
                    <a:pt x="9144" y="2612"/>
                  </a:cubicBezTo>
                  <a:cubicBezTo>
                    <a:pt x="8707" y="917"/>
                    <a:pt x="6792" y="1"/>
                    <a:pt x="48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6881398">
              <a:off x="1310635" y="2884687"/>
              <a:ext cx="319839" cy="48428"/>
            </a:xfrm>
            <a:custGeom>
              <a:avLst/>
              <a:gdLst/>
              <a:ahLst/>
              <a:cxnLst/>
              <a:rect l="l" t="t" r="r" b="b"/>
              <a:pathLst>
                <a:path w="6578" h="996" extrusionOk="0">
                  <a:moveTo>
                    <a:pt x="6454" y="1"/>
                  </a:moveTo>
                  <a:lnTo>
                    <a:pt x="78" y="794"/>
                  </a:lnTo>
                  <a:cubicBezTo>
                    <a:pt x="47" y="809"/>
                    <a:pt x="1" y="856"/>
                    <a:pt x="1" y="918"/>
                  </a:cubicBezTo>
                  <a:cubicBezTo>
                    <a:pt x="1" y="949"/>
                    <a:pt x="63" y="996"/>
                    <a:pt x="109" y="996"/>
                  </a:cubicBezTo>
                  <a:lnTo>
                    <a:pt x="6500" y="187"/>
                  </a:lnTo>
                  <a:cubicBezTo>
                    <a:pt x="6531" y="172"/>
                    <a:pt x="6578" y="141"/>
                    <a:pt x="6578" y="79"/>
                  </a:cubicBezTo>
                  <a:cubicBezTo>
                    <a:pt x="6562" y="32"/>
                    <a:pt x="6516" y="1"/>
                    <a:pt x="6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6881398">
              <a:off x="1427293" y="2321624"/>
              <a:ext cx="542870" cy="462935"/>
            </a:xfrm>
            <a:custGeom>
              <a:avLst/>
              <a:gdLst/>
              <a:ahLst/>
              <a:cxnLst/>
              <a:rect l="l" t="t" r="r" b="b"/>
              <a:pathLst>
                <a:path w="11165" h="9521" extrusionOk="0">
                  <a:moveTo>
                    <a:pt x="4512" y="0"/>
                  </a:moveTo>
                  <a:cubicBezTo>
                    <a:pt x="3499" y="0"/>
                    <a:pt x="2534" y="362"/>
                    <a:pt x="1773" y="1157"/>
                  </a:cubicBezTo>
                  <a:cubicBezTo>
                    <a:pt x="0" y="3007"/>
                    <a:pt x="218" y="6055"/>
                    <a:pt x="2239" y="7998"/>
                  </a:cubicBezTo>
                  <a:cubicBezTo>
                    <a:pt x="3292" y="9010"/>
                    <a:pt x="4711" y="9521"/>
                    <a:pt x="6078" y="9521"/>
                  </a:cubicBezTo>
                  <a:cubicBezTo>
                    <a:pt x="7336" y="9521"/>
                    <a:pt x="8550" y="9088"/>
                    <a:pt x="9392" y="8216"/>
                  </a:cubicBezTo>
                  <a:cubicBezTo>
                    <a:pt x="11165" y="6366"/>
                    <a:pt x="10465" y="3691"/>
                    <a:pt x="8443" y="1748"/>
                  </a:cubicBezTo>
                  <a:cubicBezTo>
                    <a:pt x="7290" y="639"/>
                    <a:pt x="5859" y="0"/>
                    <a:pt x="4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6881398">
              <a:off x="1303200" y="2647351"/>
              <a:ext cx="583713" cy="565917"/>
            </a:xfrm>
            <a:custGeom>
              <a:avLst/>
              <a:gdLst/>
              <a:ahLst/>
              <a:cxnLst/>
              <a:rect l="l" t="t" r="r" b="b"/>
              <a:pathLst>
                <a:path w="12005" h="11639" extrusionOk="0">
                  <a:moveTo>
                    <a:pt x="112" y="0"/>
                  </a:moveTo>
                  <a:cubicBezTo>
                    <a:pt x="86" y="0"/>
                    <a:pt x="63" y="8"/>
                    <a:pt x="47" y="23"/>
                  </a:cubicBezTo>
                  <a:cubicBezTo>
                    <a:pt x="1" y="70"/>
                    <a:pt x="1" y="132"/>
                    <a:pt x="47" y="163"/>
                  </a:cubicBezTo>
                  <a:lnTo>
                    <a:pt x="11818" y="11608"/>
                  </a:lnTo>
                  <a:cubicBezTo>
                    <a:pt x="11818" y="11639"/>
                    <a:pt x="11865" y="11639"/>
                    <a:pt x="11881" y="11639"/>
                  </a:cubicBezTo>
                  <a:cubicBezTo>
                    <a:pt x="11912" y="11639"/>
                    <a:pt x="11943" y="11639"/>
                    <a:pt x="11958" y="11608"/>
                  </a:cubicBezTo>
                  <a:cubicBezTo>
                    <a:pt x="12005" y="11576"/>
                    <a:pt x="12005" y="11514"/>
                    <a:pt x="11958" y="11483"/>
                  </a:cubicBezTo>
                  <a:lnTo>
                    <a:pt x="187" y="23"/>
                  </a:lnTo>
                  <a:cubicBezTo>
                    <a:pt x="164" y="8"/>
                    <a:pt x="137" y="0"/>
                    <a:pt x="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4"/>
          <p:cNvGrpSpPr/>
          <p:nvPr/>
        </p:nvGrpSpPr>
        <p:grpSpPr>
          <a:xfrm>
            <a:off x="-177646" y="3516320"/>
            <a:ext cx="1317907" cy="1704453"/>
            <a:chOff x="532850" y="1986229"/>
            <a:chExt cx="809774" cy="1047283"/>
          </a:xfrm>
        </p:grpSpPr>
        <p:sp>
          <p:nvSpPr>
            <p:cNvPr id="168" name="Google Shape;168;p4"/>
            <p:cNvSpPr/>
            <p:nvPr/>
          </p:nvSpPr>
          <p:spPr>
            <a:xfrm rot="-6881398">
              <a:off x="772180" y="2086668"/>
              <a:ext cx="491039" cy="421217"/>
            </a:xfrm>
            <a:custGeom>
              <a:avLst/>
              <a:gdLst/>
              <a:ahLst/>
              <a:cxnLst/>
              <a:rect l="l" t="t" r="r" b="b"/>
              <a:pathLst>
                <a:path w="10099" h="8663" extrusionOk="0">
                  <a:moveTo>
                    <a:pt x="2602" y="1"/>
                  </a:moveTo>
                  <a:cubicBezTo>
                    <a:pt x="2100" y="1"/>
                    <a:pt x="1695" y="108"/>
                    <a:pt x="1447" y="356"/>
                  </a:cubicBezTo>
                  <a:cubicBezTo>
                    <a:pt x="1" y="1817"/>
                    <a:pt x="2411" y="8224"/>
                    <a:pt x="4090" y="8628"/>
                  </a:cubicBezTo>
                  <a:cubicBezTo>
                    <a:pt x="4186" y="8652"/>
                    <a:pt x="4290" y="8663"/>
                    <a:pt x="4401" y="8663"/>
                  </a:cubicBezTo>
                  <a:cubicBezTo>
                    <a:pt x="6259" y="8663"/>
                    <a:pt x="10099" y="5490"/>
                    <a:pt x="9952" y="3730"/>
                  </a:cubicBezTo>
                  <a:cubicBezTo>
                    <a:pt x="9862" y="2568"/>
                    <a:pt x="5064" y="1"/>
                    <a:pt x="2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6881398">
              <a:off x="762615" y="2126049"/>
              <a:ext cx="325917" cy="224441"/>
            </a:xfrm>
            <a:custGeom>
              <a:avLst/>
              <a:gdLst/>
              <a:ahLst/>
              <a:cxnLst/>
              <a:rect l="l" t="t" r="r" b="b"/>
              <a:pathLst>
                <a:path w="6703" h="4616" extrusionOk="0">
                  <a:moveTo>
                    <a:pt x="99" y="1"/>
                  </a:moveTo>
                  <a:cubicBezTo>
                    <a:pt x="63" y="1"/>
                    <a:pt x="27" y="26"/>
                    <a:pt x="16" y="60"/>
                  </a:cubicBezTo>
                  <a:cubicBezTo>
                    <a:pt x="1" y="106"/>
                    <a:pt x="16" y="169"/>
                    <a:pt x="78" y="184"/>
                  </a:cubicBezTo>
                  <a:cubicBezTo>
                    <a:pt x="3950" y="1413"/>
                    <a:pt x="6485" y="4538"/>
                    <a:pt x="6516" y="4585"/>
                  </a:cubicBezTo>
                  <a:cubicBezTo>
                    <a:pt x="6531" y="4600"/>
                    <a:pt x="6562" y="4616"/>
                    <a:pt x="6593" y="4616"/>
                  </a:cubicBezTo>
                  <a:lnTo>
                    <a:pt x="6640" y="4616"/>
                  </a:lnTo>
                  <a:cubicBezTo>
                    <a:pt x="6687" y="4585"/>
                    <a:pt x="6702" y="4522"/>
                    <a:pt x="6671" y="4476"/>
                  </a:cubicBezTo>
                  <a:cubicBezTo>
                    <a:pt x="6625" y="4445"/>
                    <a:pt x="4059" y="1257"/>
                    <a:pt x="140" y="13"/>
                  </a:cubicBezTo>
                  <a:cubicBezTo>
                    <a:pt x="127" y="4"/>
                    <a:pt x="113" y="1"/>
                    <a:pt x="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6881398">
              <a:off x="821211" y="2094390"/>
              <a:ext cx="320617" cy="277148"/>
            </a:xfrm>
            <a:custGeom>
              <a:avLst/>
              <a:gdLst/>
              <a:ahLst/>
              <a:cxnLst/>
              <a:rect l="l" t="t" r="r" b="b"/>
              <a:pathLst>
                <a:path w="6594" h="5700" extrusionOk="0">
                  <a:moveTo>
                    <a:pt x="109" y="1"/>
                  </a:moveTo>
                  <a:cubicBezTo>
                    <a:pt x="72" y="1"/>
                    <a:pt x="42" y="25"/>
                    <a:pt x="32" y="55"/>
                  </a:cubicBezTo>
                  <a:cubicBezTo>
                    <a:pt x="1" y="117"/>
                    <a:pt x="17" y="179"/>
                    <a:pt x="79" y="195"/>
                  </a:cubicBezTo>
                  <a:cubicBezTo>
                    <a:pt x="3686" y="1905"/>
                    <a:pt x="6361" y="5622"/>
                    <a:pt x="6392" y="5668"/>
                  </a:cubicBezTo>
                  <a:cubicBezTo>
                    <a:pt x="6407" y="5684"/>
                    <a:pt x="6423" y="5699"/>
                    <a:pt x="6470" y="5699"/>
                  </a:cubicBezTo>
                  <a:cubicBezTo>
                    <a:pt x="6485" y="5699"/>
                    <a:pt x="6501" y="5684"/>
                    <a:pt x="6547" y="5684"/>
                  </a:cubicBezTo>
                  <a:cubicBezTo>
                    <a:pt x="6578" y="5637"/>
                    <a:pt x="6594" y="5591"/>
                    <a:pt x="6563" y="5544"/>
                  </a:cubicBezTo>
                  <a:cubicBezTo>
                    <a:pt x="6532" y="5497"/>
                    <a:pt x="3826" y="1750"/>
                    <a:pt x="172" y="24"/>
                  </a:cubicBezTo>
                  <a:cubicBezTo>
                    <a:pt x="150" y="8"/>
                    <a:pt x="129" y="1"/>
                    <a:pt x="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6881398">
              <a:off x="890068" y="2121477"/>
              <a:ext cx="268445" cy="294263"/>
            </a:xfrm>
            <a:custGeom>
              <a:avLst/>
              <a:gdLst/>
              <a:ahLst/>
              <a:cxnLst/>
              <a:rect l="l" t="t" r="r" b="b"/>
              <a:pathLst>
                <a:path w="5521" h="6052" extrusionOk="0">
                  <a:moveTo>
                    <a:pt x="129" y="1"/>
                  </a:moveTo>
                  <a:cubicBezTo>
                    <a:pt x="97" y="1"/>
                    <a:pt x="66" y="14"/>
                    <a:pt x="47" y="33"/>
                  </a:cubicBezTo>
                  <a:cubicBezTo>
                    <a:pt x="0" y="80"/>
                    <a:pt x="32" y="142"/>
                    <a:pt x="63" y="173"/>
                  </a:cubicBezTo>
                  <a:cubicBezTo>
                    <a:pt x="2722" y="2257"/>
                    <a:pt x="5318" y="5973"/>
                    <a:pt x="5334" y="6004"/>
                  </a:cubicBezTo>
                  <a:cubicBezTo>
                    <a:pt x="5349" y="6020"/>
                    <a:pt x="5365" y="6051"/>
                    <a:pt x="5412" y="6051"/>
                  </a:cubicBezTo>
                  <a:cubicBezTo>
                    <a:pt x="5427" y="6051"/>
                    <a:pt x="5443" y="6020"/>
                    <a:pt x="5474" y="6020"/>
                  </a:cubicBezTo>
                  <a:cubicBezTo>
                    <a:pt x="5505" y="5989"/>
                    <a:pt x="5520" y="5927"/>
                    <a:pt x="5489" y="5896"/>
                  </a:cubicBezTo>
                  <a:cubicBezTo>
                    <a:pt x="5474" y="5849"/>
                    <a:pt x="2861" y="2117"/>
                    <a:pt x="187" y="18"/>
                  </a:cubicBezTo>
                  <a:cubicBezTo>
                    <a:pt x="169" y="6"/>
                    <a:pt x="149" y="1"/>
                    <a:pt x="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6881398">
              <a:off x="954253" y="2147083"/>
              <a:ext cx="220065" cy="317748"/>
            </a:xfrm>
            <a:custGeom>
              <a:avLst/>
              <a:gdLst/>
              <a:ahLst/>
              <a:cxnLst/>
              <a:rect l="l" t="t" r="r" b="b"/>
              <a:pathLst>
                <a:path w="4526" h="6535" extrusionOk="0">
                  <a:moveTo>
                    <a:pt x="103" y="1"/>
                  </a:moveTo>
                  <a:cubicBezTo>
                    <a:pt x="95" y="1"/>
                    <a:pt x="86" y="2"/>
                    <a:pt x="78" y="4"/>
                  </a:cubicBezTo>
                  <a:cubicBezTo>
                    <a:pt x="47" y="35"/>
                    <a:pt x="0" y="66"/>
                    <a:pt x="16" y="128"/>
                  </a:cubicBezTo>
                  <a:cubicBezTo>
                    <a:pt x="669" y="2088"/>
                    <a:pt x="4198" y="6332"/>
                    <a:pt x="4354" y="6504"/>
                  </a:cubicBezTo>
                  <a:cubicBezTo>
                    <a:pt x="4385" y="6519"/>
                    <a:pt x="4416" y="6535"/>
                    <a:pt x="4432" y="6535"/>
                  </a:cubicBezTo>
                  <a:cubicBezTo>
                    <a:pt x="4463" y="6535"/>
                    <a:pt x="4478" y="6535"/>
                    <a:pt x="4478" y="6519"/>
                  </a:cubicBezTo>
                  <a:cubicBezTo>
                    <a:pt x="4509" y="6488"/>
                    <a:pt x="4525" y="6426"/>
                    <a:pt x="4494" y="6379"/>
                  </a:cubicBezTo>
                  <a:cubicBezTo>
                    <a:pt x="4463" y="6348"/>
                    <a:pt x="840" y="1994"/>
                    <a:pt x="202" y="66"/>
                  </a:cubicBezTo>
                  <a:cubicBezTo>
                    <a:pt x="189" y="39"/>
                    <a:pt x="152" y="1"/>
                    <a:pt x="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6881398">
              <a:off x="1023041" y="2123450"/>
              <a:ext cx="202707" cy="387181"/>
            </a:xfrm>
            <a:custGeom>
              <a:avLst/>
              <a:gdLst/>
              <a:ahLst/>
              <a:cxnLst/>
              <a:rect l="l" t="t" r="r" b="b"/>
              <a:pathLst>
                <a:path w="4169" h="7963" extrusionOk="0">
                  <a:moveTo>
                    <a:pt x="79" y="1"/>
                  </a:moveTo>
                  <a:cubicBezTo>
                    <a:pt x="48" y="32"/>
                    <a:pt x="1" y="63"/>
                    <a:pt x="1" y="125"/>
                  </a:cubicBezTo>
                  <a:cubicBezTo>
                    <a:pt x="436" y="3686"/>
                    <a:pt x="3950" y="7884"/>
                    <a:pt x="3997" y="7916"/>
                  </a:cubicBezTo>
                  <a:cubicBezTo>
                    <a:pt x="4013" y="7931"/>
                    <a:pt x="4044" y="7962"/>
                    <a:pt x="4075" y="7962"/>
                  </a:cubicBezTo>
                  <a:cubicBezTo>
                    <a:pt x="4106" y="7962"/>
                    <a:pt x="4122" y="7931"/>
                    <a:pt x="4106" y="7916"/>
                  </a:cubicBezTo>
                  <a:cubicBezTo>
                    <a:pt x="4168" y="7884"/>
                    <a:pt x="4168" y="7822"/>
                    <a:pt x="4122" y="7776"/>
                  </a:cubicBezTo>
                  <a:cubicBezTo>
                    <a:pt x="4106" y="7744"/>
                    <a:pt x="607" y="3608"/>
                    <a:pt x="203" y="79"/>
                  </a:cubicBezTo>
                  <a:cubicBezTo>
                    <a:pt x="188" y="48"/>
                    <a:pt x="141" y="1"/>
                    <a:pt x="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6881398">
              <a:off x="618095" y="2546683"/>
              <a:ext cx="389418" cy="437214"/>
            </a:xfrm>
            <a:custGeom>
              <a:avLst/>
              <a:gdLst/>
              <a:ahLst/>
              <a:cxnLst/>
              <a:rect l="l" t="t" r="r" b="b"/>
              <a:pathLst>
                <a:path w="8009" h="8992" extrusionOk="0">
                  <a:moveTo>
                    <a:pt x="112" y="0"/>
                  </a:moveTo>
                  <a:cubicBezTo>
                    <a:pt x="86" y="0"/>
                    <a:pt x="63" y="12"/>
                    <a:pt x="47" y="35"/>
                  </a:cubicBezTo>
                  <a:cubicBezTo>
                    <a:pt x="1" y="66"/>
                    <a:pt x="1" y="128"/>
                    <a:pt x="47" y="160"/>
                  </a:cubicBezTo>
                  <a:cubicBezTo>
                    <a:pt x="2442" y="2461"/>
                    <a:pt x="4899" y="5244"/>
                    <a:pt x="7822" y="8945"/>
                  </a:cubicBezTo>
                  <a:cubicBezTo>
                    <a:pt x="7838" y="8976"/>
                    <a:pt x="7884" y="8992"/>
                    <a:pt x="7900" y="8992"/>
                  </a:cubicBezTo>
                  <a:cubicBezTo>
                    <a:pt x="7915" y="8992"/>
                    <a:pt x="7931" y="8992"/>
                    <a:pt x="7962" y="8961"/>
                  </a:cubicBezTo>
                  <a:cubicBezTo>
                    <a:pt x="7993" y="8929"/>
                    <a:pt x="8009" y="8867"/>
                    <a:pt x="7978" y="8836"/>
                  </a:cubicBezTo>
                  <a:cubicBezTo>
                    <a:pt x="5039" y="5120"/>
                    <a:pt x="2566" y="2321"/>
                    <a:pt x="187" y="35"/>
                  </a:cubicBezTo>
                  <a:cubicBezTo>
                    <a:pt x="164" y="12"/>
                    <a:pt x="137" y="0"/>
                    <a:pt x="1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6881398">
              <a:off x="932342" y="2007500"/>
              <a:ext cx="64328" cy="56256"/>
            </a:xfrm>
            <a:custGeom>
              <a:avLst/>
              <a:gdLst/>
              <a:ahLst/>
              <a:cxnLst/>
              <a:rect l="l" t="t" r="r" b="b"/>
              <a:pathLst>
                <a:path w="1323" h="1157" extrusionOk="0">
                  <a:moveTo>
                    <a:pt x="659" y="0"/>
                  </a:moveTo>
                  <a:cubicBezTo>
                    <a:pt x="552" y="0"/>
                    <a:pt x="443" y="30"/>
                    <a:pt x="343" y="91"/>
                  </a:cubicBezTo>
                  <a:cubicBezTo>
                    <a:pt x="78" y="262"/>
                    <a:pt x="1" y="620"/>
                    <a:pt x="172" y="884"/>
                  </a:cubicBezTo>
                  <a:cubicBezTo>
                    <a:pt x="279" y="1061"/>
                    <a:pt x="468" y="1157"/>
                    <a:pt x="655" y="1157"/>
                  </a:cubicBezTo>
                  <a:cubicBezTo>
                    <a:pt x="764" y="1157"/>
                    <a:pt x="873" y="1124"/>
                    <a:pt x="965" y="1055"/>
                  </a:cubicBezTo>
                  <a:cubicBezTo>
                    <a:pt x="1244" y="884"/>
                    <a:pt x="1322" y="542"/>
                    <a:pt x="1151" y="262"/>
                  </a:cubicBezTo>
                  <a:cubicBezTo>
                    <a:pt x="1032" y="93"/>
                    <a:pt x="849" y="0"/>
                    <a:pt x="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6881398">
              <a:off x="1075241" y="2047755"/>
              <a:ext cx="63550" cy="55235"/>
            </a:xfrm>
            <a:custGeom>
              <a:avLst/>
              <a:gdLst/>
              <a:ahLst/>
              <a:cxnLst/>
              <a:rect l="l" t="t" r="r" b="b"/>
              <a:pathLst>
                <a:path w="1307" h="1136" extrusionOk="0">
                  <a:moveTo>
                    <a:pt x="658" y="1"/>
                  </a:moveTo>
                  <a:cubicBezTo>
                    <a:pt x="552" y="1"/>
                    <a:pt x="443" y="30"/>
                    <a:pt x="342" y="92"/>
                  </a:cubicBezTo>
                  <a:cubicBezTo>
                    <a:pt x="78" y="263"/>
                    <a:pt x="0" y="620"/>
                    <a:pt x="171" y="885"/>
                  </a:cubicBezTo>
                  <a:cubicBezTo>
                    <a:pt x="283" y="1046"/>
                    <a:pt x="473" y="1136"/>
                    <a:pt x="665" y="1136"/>
                  </a:cubicBezTo>
                  <a:cubicBezTo>
                    <a:pt x="768" y="1136"/>
                    <a:pt x="872" y="1110"/>
                    <a:pt x="964" y="1056"/>
                  </a:cubicBezTo>
                  <a:cubicBezTo>
                    <a:pt x="1244" y="885"/>
                    <a:pt x="1306" y="543"/>
                    <a:pt x="1135" y="263"/>
                  </a:cubicBezTo>
                  <a:cubicBezTo>
                    <a:pt x="1026" y="93"/>
                    <a:pt x="846" y="1"/>
                    <a:pt x="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6881398">
              <a:off x="1016721" y="2007084"/>
              <a:ext cx="49984" cy="43517"/>
            </a:xfrm>
            <a:custGeom>
              <a:avLst/>
              <a:gdLst/>
              <a:ahLst/>
              <a:cxnLst/>
              <a:rect l="l" t="t" r="r" b="b"/>
              <a:pathLst>
                <a:path w="1028" h="895" extrusionOk="0">
                  <a:moveTo>
                    <a:pt x="519" y="1"/>
                  </a:moveTo>
                  <a:cubicBezTo>
                    <a:pt x="433" y="1"/>
                    <a:pt x="345" y="25"/>
                    <a:pt x="265" y="76"/>
                  </a:cubicBezTo>
                  <a:cubicBezTo>
                    <a:pt x="63" y="201"/>
                    <a:pt x="1" y="481"/>
                    <a:pt x="141" y="698"/>
                  </a:cubicBezTo>
                  <a:cubicBezTo>
                    <a:pt x="221" y="819"/>
                    <a:pt x="367" y="894"/>
                    <a:pt x="519" y="894"/>
                  </a:cubicBezTo>
                  <a:cubicBezTo>
                    <a:pt x="601" y="894"/>
                    <a:pt x="686" y="872"/>
                    <a:pt x="763" y="823"/>
                  </a:cubicBezTo>
                  <a:cubicBezTo>
                    <a:pt x="965" y="698"/>
                    <a:pt x="1027" y="418"/>
                    <a:pt x="887" y="201"/>
                  </a:cubicBezTo>
                  <a:cubicBezTo>
                    <a:pt x="808" y="73"/>
                    <a:pt x="667"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6881398">
              <a:off x="1141579" y="2112001"/>
              <a:ext cx="49935" cy="43469"/>
            </a:xfrm>
            <a:custGeom>
              <a:avLst/>
              <a:gdLst/>
              <a:ahLst/>
              <a:cxnLst/>
              <a:rect l="l" t="t" r="r" b="b"/>
              <a:pathLst>
                <a:path w="1027" h="894" extrusionOk="0">
                  <a:moveTo>
                    <a:pt x="515" y="0"/>
                  </a:moveTo>
                  <a:cubicBezTo>
                    <a:pt x="430" y="0"/>
                    <a:pt x="344" y="24"/>
                    <a:pt x="265" y="75"/>
                  </a:cubicBezTo>
                  <a:cubicBezTo>
                    <a:pt x="63" y="215"/>
                    <a:pt x="1" y="479"/>
                    <a:pt x="141" y="697"/>
                  </a:cubicBezTo>
                  <a:cubicBezTo>
                    <a:pt x="221" y="828"/>
                    <a:pt x="368" y="894"/>
                    <a:pt x="520" y="894"/>
                  </a:cubicBezTo>
                  <a:cubicBezTo>
                    <a:pt x="603" y="894"/>
                    <a:pt x="686" y="875"/>
                    <a:pt x="763" y="837"/>
                  </a:cubicBezTo>
                  <a:cubicBezTo>
                    <a:pt x="965" y="697"/>
                    <a:pt x="1027" y="432"/>
                    <a:pt x="887" y="215"/>
                  </a:cubicBezTo>
                  <a:cubicBezTo>
                    <a:pt x="807" y="76"/>
                    <a:pt x="665" y="0"/>
                    <a:pt x="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6881398">
              <a:off x="1235589" y="2121301"/>
              <a:ext cx="41621" cy="36272"/>
            </a:xfrm>
            <a:custGeom>
              <a:avLst/>
              <a:gdLst/>
              <a:ahLst/>
              <a:cxnLst/>
              <a:rect l="l" t="t" r="r" b="b"/>
              <a:pathLst>
                <a:path w="856" h="746" extrusionOk="0">
                  <a:moveTo>
                    <a:pt x="430" y="0"/>
                  </a:moveTo>
                  <a:cubicBezTo>
                    <a:pt x="363" y="0"/>
                    <a:pt x="296" y="21"/>
                    <a:pt x="234" y="66"/>
                  </a:cubicBezTo>
                  <a:cubicBezTo>
                    <a:pt x="47" y="175"/>
                    <a:pt x="1" y="392"/>
                    <a:pt x="109" y="563"/>
                  </a:cubicBezTo>
                  <a:cubicBezTo>
                    <a:pt x="190" y="683"/>
                    <a:pt x="302" y="746"/>
                    <a:pt x="421" y="746"/>
                  </a:cubicBezTo>
                  <a:cubicBezTo>
                    <a:pt x="488" y="746"/>
                    <a:pt x="556" y="726"/>
                    <a:pt x="623" y="688"/>
                  </a:cubicBezTo>
                  <a:cubicBezTo>
                    <a:pt x="794" y="563"/>
                    <a:pt x="856" y="361"/>
                    <a:pt x="731" y="175"/>
                  </a:cubicBezTo>
                  <a:cubicBezTo>
                    <a:pt x="662" y="65"/>
                    <a:pt x="548" y="0"/>
                    <a:pt x="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6881398">
              <a:off x="850084" y="2376114"/>
              <a:ext cx="182237" cy="152675"/>
            </a:xfrm>
            <a:custGeom>
              <a:avLst/>
              <a:gdLst/>
              <a:ahLst/>
              <a:cxnLst/>
              <a:rect l="l" t="t" r="r" b="b"/>
              <a:pathLst>
                <a:path w="3748" h="3140" extrusionOk="0">
                  <a:moveTo>
                    <a:pt x="1693" y="1"/>
                  </a:moveTo>
                  <a:cubicBezTo>
                    <a:pt x="1193" y="1"/>
                    <a:pt x="787" y="106"/>
                    <a:pt x="529" y="357"/>
                  </a:cubicBezTo>
                  <a:cubicBezTo>
                    <a:pt x="32" y="854"/>
                    <a:pt x="1" y="1927"/>
                    <a:pt x="203" y="3140"/>
                  </a:cubicBezTo>
                  <a:cubicBezTo>
                    <a:pt x="2209" y="3016"/>
                    <a:pt x="3281" y="1367"/>
                    <a:pt x="3748" y="372"/>
                  </a:cubicBezTo>
                  <a:cubicBezTo>
                    <a:pt x="2993" y="146"/>
                    <a:pt x="2278" y="1"/>
                    <a:pt x="16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4"/>
          <p:cNvGrpSpPr/>
          <p:nvPr/>
        </p:nvGrpSpPr>
        <p:grpSpPr>
          <a:xfrm rot="1592410" flipH="1">
            <a:off x="-536765" y="3743588"/>
            <a:ext cx="1368631" cy="1489881"/>
            <a:chOff x="148710" y="1989329"/>
            <a:chExt cx="738573" cy="810894"/>
          </a:xfrm>
        </p:grpSpPr>
        <p:sp>
          <p:nvSpPr>
            <p:cNvPr id="182" name="Google Shape;182;p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8"/>
        <p:cNvGrpSpPr/>
        <p:nvPr/>
      </p:nvGrpSpPr>
      <p:grpSpPr>
        <a:xfrm>
          <a:off x="0" y="0"/>
          <a:ext cx="0" cy="0"/>
          <a:chOff x="0" y="0"/>
          <a:chExt cx="0" cy="0"/>
        </a:xfrm>
      </p:grpSpPr>
      <p:sp>
        <p:nvSpPr>
          <p:cNvPr id="189" name="Google Shape;189;p5"/>
          <p:cNvSpPr txBox="1">
            <a:spLocks noGrp="1"/>
          </p:cNvSpPr>
          <p:nvPr>
            <p:ph type="subTitle" idx="1"/>
          </p:nvPr>
        </p:nvSpPr>
        <p:spPr>
          <a:xfrm>
            <a:off x="3711124" y="1259325"/>
            <a:ext cx="3615600" cy="713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5"/>
          <p:cNvSpPr txBox="1">
            <a:spLocks noGrp="1"/>
          </p:cNvSpPr>
          <p:nvPr>
            <p:ph type="subTitle" idx="2"/>
          </p:nvPr>
        </p:nvSpPr>
        <p:spPr>
          <a:xfrm>
            <a:off x="3711124" y="2933050"/>
            <a:ext cx="3615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5"/>
          <p:cNvSpPr txBox="1">
            <a:spLocks noGrp="1"/>
          </p:cNvSpPr>
          <p:nvPr>
            <p:ph type="subTitle" idx="3"/>
          </p:nvPr>
        </p:nvSpPr>
        <p:spPr>
          <a:xfrm>
            <a:off x="3711125" y="2008950"/>
            <a:ext cx="3292800" cy="81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 name="Google Shape;192;p5"/>
          <p:cNvSpPr txBox="1">
            <a:spLocks noGrp="1"/>
          </p:cNvSpPr>
          <p:nvPr>
            <p:ph type="subTitle" idx="4"/>
          </p:nvPr>
        </p:nvSpPr>
        <p:spPr>
          <a:xfrm>
            <a:off x="3711125" y="3682675"/>
            <a:ext cx="3292800" cy="81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5"/>
          <p:cNvSpPr txBox="1">
            <a:spLocks noGrp="1"/>
          </p:cNvSpPr>
          <p:nvPr>
            <p:ph type="title"/>
          </p:nvPr>
        </p:nvSpPr>
        <p:spPr>
          <a:xfrm>
            <a:off x="720000" y="535000"/>
            <a:ext cx="77040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4" name="Google Shape;194;p5"/>
          <p:cNvGrpSpPr/>
          <p:nvPr/>
        </p:nvGrpSpPr>
        <p:grpSpPr>
          <a:xfrm flipH="1">
            <a:off x="159275" y="115300"/>
            <a:ext cx="8904675" cy="4880000"/>
            <a:chOff x="159275" y="115300"/>
            <a:chExt cx="8904675" cy="4880000"/>
          </a:xfrm>
        </p:grpSpPr>
        <p:sp>
          <p:nvSpPr>
            <p:cNvPr id="195" name="Google Shape;195;p5"/>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5"/>
          <p:cNvSpPr/>
          <p:nvPr/>
        </p:nvSpPr>
        <p:spPr>
          <a:xfrm rot="878184">
            <a:off x="-211991" y="3787257"/>
            <a:ext cx="504221" cy="504221"/>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5"/>
          <p:cNvGrpSpPr/>
          <p:nvPr/>
        </p:nvGrpSpPr>
        <p:grpSpPr>
          <a:xfrm rot="-271196" flipH="1">
            <a:off x="7272291" y="3821256"/>
            <a:ext cx="1510674" cy="1812602"/>
            <a:chOff x="1102399" y="2209785"/>
            <a:chExt cx="920017" cy="1103894"/>
          </a:xfrm>
        </p:grpSpPr>
        <p:sp>
          <p:nvSpPr>
            <p:cNvPr id="217" name="Google Shape;217;p5"/>
            <p:cNvSpPr/>
            <p:nvPr/>
          </p:nvSpPr>
          <p:spPr>
            <a:xfrm rot="-6881398">
              <a:off x="1125051" y="2519759"/>
              <a:ext cx="471103" cy="351784"/>
            </a:xfrm>
            <a:custGeom>
              <a:avLst/>
              <a:gdLst/>
              <a:ahLst/>
              <a:cxnLst/>
              <a:rect l="l" t="t" r="r" b="b"/>
              <a:pathLst>
                <a:path w="9689" h="7235" extrusionOk="0">
                  <a:moveTo>
                    <a:pt x="4847" y="1"/>
                  </a:moveTo>
                  <a:cubicBezTo>
                    <a:pt x="4367" y="1"/>
                    <a:pt x="3884" y="57"/>
                    <a:pt x="3422" y="171"/>
                  </a:cubicBezTo>
                  <a:cubicBezTo>
                    <a:pt x="1089" y="777"/>
                    <a:pt x="1" y="2861"/>
                    <a:pt x="545" y="4976"/>
                  </a:cubicBezTo>
                  <a:cubicBezTo>
                    <a:pt x="952" y="6557"/>
                    <a:pt x="2403" y="7234"/>
                    <a:pt x="4085" y="7234"/>
                  </a:cubicBezTo>
                  <a:cubicBezTo>
                    <a:pt x="4651" y="7234"/>
                    <a:pt x="5244" y="7157"/>
                    <a:pt x="5832" y="7012"/>
                  </a:cubicBezTo>
                  <a:cubicBezTo>
                    <a:pt x="8164" y="6406"/>
                    <a:pt x="9688" y="4742"/>
                    <a:pt x="9144" y="2612"/>
                  </a:cubicBezTo>
                  <a:cubicBezTo>
                    <a:pt x="8707" y="917"/>
                    <a:pt x="6792" y="1"/>
                    <a:pt x="48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rot="-6881398">
              <a:off x="1310635" y="2884687"/>
              <a:ext cx="319839" cy="48428"/>
            </a:xfrm>
            <a:custGeom>
              <a:avLst/>
              <a:gdLst/>
              <a:ahLst/>
              <a:cxnLst/>
              <a:rect l="l" t="t" r="r" b="b"/>
              <a:pathLst>
                <a:path w="6578" h="996" extrusionOk="0">
                  <a:moveTo>
                    <a:pt x="6454" y="1"/>
                  </a:moveTo>
                  <a:lnTo>
                    <a:pt x="78" y="794"/>
                  </a:lnTo>
                  <a:cubicBezTo>
                    <a:pt x="47" y="809"/>
                    <a:pt x="1" y="856"/>
                    <a:pt x="1" y="918"/>
                  </a:cubicBezTo>
                  <a:cubicBezTo>
                    <a:pt x="1" y="949"/>
                    <a:pt x="63" y="996"/>
                    <a:pt x="109" y="996"/>
                  </a:cubicBezTo>
                  <a:lnTo>
                    <a:pt x="6500" y="187"/>
                  </a:lnTo>
                  <a:cubicBezTo>
                    <a:pt x="6531" y="172"/>
                    <a:pt x="6578" y="141"/>
                    <a:pt x="6578" y="79"/>
                  </a:cubicBezTo>
                  <a:cubicBezTo>
                    <a:pt x="6562" y="32"/>
                    <a:pt x="6516" y="1"/>
                    <a:pt x="6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rot="-6881398">
              <a:off x="1427293" y="2321624"/>
              <a:ext cx="542870" cy="462935"/>
            </a:xfrm>
            <a:custGeom>
              <a:avLst/>
              <a:gdLst/>
              <a:ahLst/>
              <a:cxnLst/>
              <a:rect l="l" t="t" r="r" b="b"/>
              <a:pathLst>
                <a:path w="11165" h="9521" extrusionOk="0">
                  <a:moveTo>
                    <a:pt x="4512" y="0"/>
                  </a:moveTo>
                  <a:cubicBezTo>
                    <a:pt x="3499" y="0"/>
                    <a:pt x="2534" y="362"/>
                    <a:pt x="1773" y="1157"/>
                  </a:cubicBezTo>
                  <a:cubicBezTo>
                    <a:pt x="0" y="3007"/>
                    <a:pt x="218" y="6055"/>
                    <a:pt x="2239" y="7998"/>
                  </a:cubicBezTo>
                  <a:cubicBezTo>
                    <a:pt x="3292" y="9010"/>
                    <a:pt x="4711" y="9521"/>
                    <a:pt x="6078" y="9521"/>
                  </a:cubicBezTo>
                  <a:cubicBezTo>
                    <a:pt x="7336" y="9521"/>
                    <a:pt x="8550" y="9088"/>
                    <a:pt x="9392" y="8216"/>
                  </a:cubicBezTo>
                  <a:cubicBezTo>
                    <a:pt x="11165" y="6366"/>
                    <a:pt x="10465" y="3691"/>
                    <a:pt x="8443" y="1748"/>
                  </a:cubicBezTo>
                  <a:cubicBezTo>
                    <a:pt x="7290" y="639"/>
                    <a:pt x="5859" y="0"/>
                    <a:pt x="4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rot="-6881398">
              <a:off x="1303200" y="2647351"/>
              <a:ext cx="583713" cy="565917"/>
            </a:xfrm>
            <a:custGeom>
              <a:avLst/>
              <a:gdLst/>
              <a:ahLst/>
              <a:cxnLst/>
              <a:rect l="l" t="t" r="r" b="b"/>
              <a:pathLst>
                <a:path w="12005" h="11639" extrusionOk="0">
                  <a:moveTo>
                    <a:pt x="112" y="0"/>
                  </a:moveTo>
                  <a:cubicBezTo>
                    <a:pt x="86" y="0"/>
                    <a:pt x="63" y="8"/>
                    <a:pt x="47" y="23"/>
                  </a:cubicBezTo>
                  <a:cubicBezTo>
                    <a:pt x="1" y="70"/>
                    <a:pt x="1" y="132"/>
                    <a:pt x="47" y="163"/>
                  </a:cubicBezTo>
                  <a:lnTo>
                    <a:pt x="11818" y="11608"/>
                  </a:lnTo>
                  <a:cubicBezTo>
                    <a:pt x="11818" y="11639"/>
                    <a:pt x="11865" y="11639"/>
                    <a:pt x="11881" y="11639"/>
                  </a:cubicBezTo>
                  <a:cubicBezTo>
                    <a:pt x="11912" y="11639"/>
                    <a:pt x="11943" y="11639"/>
                    <a:pt x="11958" y="11608"/>
                  </a:cubicBezTo>
                  <a:cubicBezTo>
                    <a:pt x="12005" y="11576"/>
                    <a:pt x="12005" y="11514"/>
                    <a:pt x="11958" y="11483"/>
                  </a:cubicBezTo>
                  <a:lnTo>
                    <a:pt x="187" y="23"/>
                  </a:lnTo>
                  <a:cubicBezTo>
                    <a:pt x="164" y="8"/>
                    <a:pt x="137"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rot="-1677355">
            <a:off x="8378514" y="3368158"/>
            <a:ext cx="1142073" cy="1976857"/>
            <a:chOff x="8645010" y="3707893"/>
            <a:chExt cx="739700" cy="1280375"/>
          </a:xfrm>
        </p:grpSpPr>
        <p:sp>
          <p:nvSpPr>
            <p:cNvPr id="222" name="Google Shape;222;p5"/>
            <p:cNvSpPr/>
            <p:nvPr/>
          </p:nvSpPr>
          <p:spPr>
            <a:xfrm>
              <a:off x="8708357" y="4486554"/>
              <a:ext cx="198496" cy="501714"/>
            </a:xfrm>
            <a:custGeom>
              <a:avLst/>
              <a:gdLst/>
              <a:ahLst/>
              <a:cxnLst/>
              <a:rect l="l" t="t" r="r" b="b"/>
              <a:pathLst>
                <a:path w="2629" h="6645" extrusionOk="0">
                  <a:moveTo>
                    <a:pt x="2495" y="1"/>
                  </a:moveTo>
                  <a:cubicBezTo>
                    <a:pt x="2455" y="1"/>
                    <a:pt x="2422" y="30"/>
                    <a:pt x="2411" y="52"/>
                  </a:cubicBezTo>
                  <a:cubicBezTo>
                    <a:pt x="1462" y="2120"/>
                    <a:pt x="638" y="4297"/>
                    <a:pt x="16" y="6520"/>
                  </a:cubicBezTo>
                  <a:cubicBezTo>
                    <a:pt x="1" y="6582"/>
                    <a:pt x="16" y="6629"/>
                    <a:pt x="78" y="6645"/>
                  </a:cubicBezTo>
                  <a:lnTo>
                    <a:pt x="94" y="6645"/>
                  </a:lnTo>
                  <a:cubicBezTo>
                    <a:pt x="141" y="6645"/>
                    <a:pt x="172" y="6614"/>
                    <a:pt x="187" y="6614"/>
                  </a:cubicBezTo>
                  <a:cubicBezTo>
                    <a:pt x="809" y="4374"/>
                    <a:pt x="1618" y="2213"/>
                    <a:pt x="2582" y="161"/>
                  </a:cubicBezTo>
                  <a:cubicBezTo>
                    <a:pt x="2629" y="98"/>
                    <a:pt x="2597" y="36"/>
                    <a:pt x="2551" y="21"/>
                  </a:cubicBezTo>
                  <a:cubicBezTo>
                    <a:pt x="2532" y="6"/>
                    <a:pt x="2513" y="1"/>
                    <a:pt x="2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8785822" y="3863655"/>
              <a:ext cx="576537" cy="650681"/>
            </a:xfrm>
            <a:custGeom>
              <a:avLst/>
              <a:gdLst/>
              <a:ahLst/>
              <a:cxnLst/>
              <a:rect l="l" t="t" r="r" b="b"/>
              <a:pathLst>
                <a:path w="7636" h="8618" extrusionOk="0">
                  <a:moveTo>
                    <a:pt x="4757" y="0"/>
                  </a:moveTo>
                  <a:cubicBezTo>
                    <a:pt x="3523" y="0"/>
                    <a:pt x="2177" y="1121"/>
                    <a:pt x="1229" y="2688"/>
                  </a:cubicBezTo>
                  <a:cubicBezTo>
                    <a:pt x="1" y="4679"/>
                    <a:pt x="16" y="7478"/>
                    <a:pt x="1463" y="8348"/>
                  </a:cubicBezTo>
                  <a:cubicBezTo>
                    <a:pt x="1765" y="8533"/>
                    <a:pt x="2107" y="8617"/>
                    <a:pt x="2469" y="8617"/>
                  </a:cubicBezTo>
                  <a:cubicBezTo>
                    <a:pt x="3818" y="8617"/>
                    <a:pt x="5451" y="7442"/>
                    <a:pt x="6407" y="5860"/>
                  </a:cubicBezTo>
                  <a:cubicBezTo>
                    <a:pt x="7636" y="3855"/>
                    <a:pt x="7169" y="1133"/>
                    <a:pt x="5754" y="278"/>
                  </a:cubicBezTo>
                  <a:cubicBezTo>
                    <a:pt x="5438" y="88"/>
                    <a:pt x="5102" y="0"/>
                    <a:pt x="4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9057029" y="3707893"/>
              <a:ext cx="327681" cy="235492"/>
            </a:xfrm>
            <a:custGeom>
              <a:avLst/>
              <a:gdLst/>
              <a:ahLst/>
              <a:cxnLst/>
              <a:rect l="l" t="t" r="r" b="b"/>
              <a:pathLst>
                <a:path w="4340" h="3119" extrusionOk="0">
                  <a:moveTo>
                    <a:pt x="2322" y="0"/>
                  </a:moveTo>
                  <a:cubicBezTo>
                    <a:pt x="1679" y="0"/>
                    <a:pt x="1665" y="1455"/>
                    <a:pt x="1665" y="1455"/>
                  </a:cubicBezTo>
                  <a:cubicBezTo>
                    <a:pt x="1665" y="1455"/>
                    <a:pt x="1249" y="502"/>
                    <a:pt x="765" y="502"/>
                  </a:cubicBezTo>
                  <a:cubicBezTo>
                    <a:pt x="703" y="502"/>
                    <a:pt x="640" y="518"/>
                    <a:pt x="576" y="553"/>
                  </a:cubicBezTo>
                  <a:cubicBezTo>
                    <a:pt x="1" y="864"/>
                    <a:pt x="1214" y="2263"/>
                    <a:pt x="1214" y="2263"/>
                  </a:cubicBezTo>
                  <a:cubicBezTo>
                    <a:pt x="1509" y="2668"/>
                    <a:pt x="2224" y="3088"/>
                    <a:pt x="2598" y="3119"/>
                  </a:cubicBezTo>
                  <a:cubicBezTo>
                    <a:pt x="2598" y="3119"/>
                    <a:pt x="4339" y="3056"/>
                    <a:pt x="4199" y="2574"/>
                  </a:cubicBezTo>
                  <a:cubicBezTo>
                    <a:pt x="4146" y="2370"/>
                    <a:pt x="3934" y="2311"/>
                    <a:pt x="3706" y="2311"/>
                  </a:cubicBezTo>
                  <a:cubicBezTo>
                    <a:pt x="3399" y="2311"/>
                    <a:pt x="3064" y="2419"/>
                    <a:pt x="3064" y="2419"/>
                  </a:cubicBezTo>
                  <a:cubicBezTo>
                    <a:pt x="3064" y="2419"/>
                    <a:pt x="4013" y="1781"/>
                    <a:pt x="3702" y="1346"/>
                  </a:cubicBezTo>
                  <a:cubicBezTo>
                    <a:pt x="3646" y="1274"/>
                    <a:pt x="3574" y="1244"/>
                    <a:pt x="3492" y="1244"/>
                  </a:cubicBezTo>
                  <a:cubicBezTo>
                    <a:pt x="3113" y="1244"/>
                    <a:pt x="2535" y="1875"/>
                    <a:pt x="2535" y="1875"/>
                  </a:cubicBezTo>
                  <a:cubicBezTo>
                    <a:pt x="2535" y="1875"/>
                    <a:pt x="3157" y="149"/>
                    <a:pt x="2411" y="9"/>
                  </a:cubicBezTo>
                  <a:cubicBezTo>
                    <a:pt x="2380" y="3"/>
                    <a:pt x="2350" y="0"/>
                    <a:pt x="2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8815193" y="3877246"/>
              <a:ext cx="359316" cy="541655"/>
            </a:xfrm>
            <a:custGeom>
              <a:avLst/>
              <a:gdLst/>
              <a:ahLst/>
              <a:cxnLst/>
              <a:rect l="l" t="t" r="r" b="b"/>
              <a:pathLst>
                <a:path w="4759" h="7174" extrusionOk="0">
                  <a:moveTo>
                    <a:pt x="4668" y="1"/>
                  </a:moveTo>
                  <a:cubicBezTo>
                    <a:pt x="4661" y="1"/>
                    <a:pt x="4655" y="2"/>
                    <a:pt x="4650" y="5"/>
                  </a:cubicBezTo>
                  <a:cubicBezTo>
                    <a:pt x="4634" y="5"/>
                    <a:pt x="2318" y="627"/>
                    <a:pt x="1229" y="2913"/>
                  </a:cubicBezTo>
                  <a:cubicBezTo>
                    <a:pt x="1" y="5509"/>
                    <a:pt x="405" y="7064"/>
                    <a:pt x="436" y="7111"/>
                  </a:cubicBezTo>
                  <a:cubicBezTo>
                    <a:pt x="452" y="7158"/>
                    <a:pt x="467" y="7173"/>
                    <a:pt x="514" y="7173"/>
                  </a:cubicBezTo>
                  <a:cubicBezTo>
                    <a:pt x="560" y="7158"/>
                    <a:pt x="607" y="7111"/>
                    <a:pt x="560" y="7095"/>
                  </a:cubicBezTo>
                  <a:cubicBezTo>
                    <a:pt x="560" y="7080"/>
                    <a:pt x="156" y="5525"/>
                    <a:pt x="1369" y="2990"/>
                  </a:cubicBezTo>
                  <a:cubicBezTo>
                    <a:pt x="2411" y="782"/>
                    <a:pt x="4665" y="160"/>
                    <a:pt x="4681" y="160"/>
                  </a:cubicBezTo>
                  <a:cubicBezTo>
                    <a:pt x="4728" y="145"/>
                    <a:pt x="4759" y="98"/>
                    <a:pt x="4743" y="67"/>
                  </a:cubicBezTo>
                  <a:cubicBezTo>
                    <a:pt x="4730" y="29"/>
                    <a:pt x="4697" y="1"/>
                    <a:pt x="4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9014822" y="3920584"/>
              <a:ext cx="280643" cy="574574"/>
            </a:xfrm>
            <a:custGeom>
              <a:avLst/>
              <a:gdLst/>
              <a:ahLst/>
              <a:cxnLst/>
              <a:rect l="l" t="t" r="r" b="b"/>
              <a:pathLst>
                <a:path w="3717" h="7610" extrusionOk="0">
                  <a:moveTo>
                    <a:pt x="2986" y="0"/>
                  </a:moveTo>
                  <a:cubicBezTo>
                    <a:pt x="2977" y="0"/>
                    <a:pt x="2966" y="2"/>
                    <a:pt x="2954" y="6"/>
                  </a:cubicBezTo>
                  <a:cubicBezTo>
                    <a:pt x="2923" y="37"/>
                    <a:pt x="2892" y="68"/>
                    <a:pt x="2923" y="115"/>
                  </a:cubicBezTo>
                  <a:cubicBezTo>
                    <a:pt x="2923" y="131"/>
                    <a:pt x="3561" y="2152"/>
                    <a:pt x="2861" y="4002"/>
                  </a:cubicBezTo>
                  <a:cubicBezTo>
                    <a:pt x="2177" y="5868"/>
                    <a:pt x="62" y="7470"/>
                    <a:pt x="47" y="7501"/>
                  </a:cubicBezTo>
                  <a:cubicBezTo>
                    <a:pt x="0" y="7517"/>
                    <a:pt x="0" y="7548"/>
                    <a:pt x="16" y="7594"/>
                  </a:cubicBezTo>
                  <a:cubicBezTo>
                    <a:pt x="31" y="7594"/>
                    <a:pt x="62" y="7610"/>
                    <a:pt x="78" y="7610"/>
                  </a:cubicBezTo>
                  <a:cubicBezTo>
                    <a:pt x="93" y="7610"/>
                    <a:pt x="124" y="7610"/>
                    <a:pt x="124" y="7594"/>
                  </a:cubicBezTo>
                  <a:cubicBezTo>
                    <a:pt x="140" y="7579"/>
                    <a:pt x="2270" y="5915"/>
                    <a:pt x="3001" y="4034"/>
                  </a:cubicBezTo>
                  <a:cubicBezTo>
                    <a:pt x="3716" y="2137"/>
                    <a:pt x="3048" y="68"/>
                    <a:pt x="3048" y="53"/>
                  </a:cubicBezTo>
                  <a:cubicBezTo>
                    <a:pt x="3036" y="18"/>
                    <a:pt x="3016" y="0"/>
                    <a:pt x="2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8873934" y="3895895"/>
              <a:ext cx="334627" cy="567628"/>
            </a:xfrm>
            <a:custGeom>
              <a:avLst/>
              <a:gdLst/>
              <a:ahLst/>
              <a:cxnLst/>
              <a:rect l="l" t="t" r="r" b="b"/>
              <a:pathLst>
                <a:path w="4432" h="7518" extrusionOk="0">
                  <a:moveTo>
                    <a:pt x="4353" y="0"/>
                  </a:moveTo>
                  <a:cubicBezTo>
                    <a:pt x="4342" y="0"/>
                    <a:pt x="4332" y="2"/>
                    <a:pt x="4323" y="7"/>
                  </a:cubicBezTo>
                  <a:cubicBezTo>
                    <a:pt x="4292" y="22"/>
                    <a:pt x="2426" y="1111"/>
                    <a:pt x="1368" y="2930"/>
                  </a:cubicBezTo>
                  <a:cubicBezTo>
                    <a:pt x="467" y="4423"/>
                    <a:pt x="296" y="5511"/>
                    <a:pt x="140" y="6553"/>
                  </a:cubicBezTo>
                  <a:cubicBezTo>
                    <a:pt x="93" y="6848"/>
                    <a:pt x="62" y="7144"/>
                    <a:pt x="0" y="7408"/>
                  </a:cubicBezTo>
                  <a:cubicBezTo>
                    <a:pt x="0" y="7470"/>
                    <a:pt x="16" y="7517"/>
                    <a:pt x="78" y="7517"/>
                  </a:cubicBezTo>
                  <a:cubicBezTo>
                    <a:pt x="93" y="7517"/>
                    <a:pt x="140" y="7486"/>
                    <a:pt x="140" y="7439"/>
                  </a:cubicBezTo>
                  <a:cubicBezTo>
                    <a:pt x="202" y="7144"/>
                    <a:pt x="233" y="6864"/>
                    <a:pt x="280" y="6584"/>
                  </a:cubicBezTo>
                  <a:cubicBezTo>
                    <a:pt x="436" y="5527"/>
                    <a:pt x="607" y="4454"/>
                    <a:pt x="1477" y="2977"/>
                  </a:cubicBezTo>
                  <a:cubicBezTo>
                    <a:pt x="2550" y="1235"/>
                    <a:pt x="4369" y="147"/>
                    <a:pt x="4401" y="131"/>
                  </a:cubicBezTo>
                  <a:cubicBezTo>
                    <a:pt x="4416" y="100"/>
                    <a:pt x="4432" y="69"/>
                    <a:pt x="4416" y="22"/>
                  </a:cubicBezTo>
                  <a:cubicBezTo>
                    <a:pt x="4405" y="11"/>
                    <a:pt x="4379" y="0"/>
                    <a:pt x="4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8956081" y="3908127"/>
              <a:ext cx="265391" cy="580010"/>
            </a:xfrm>
            <a:custGeom>
              <a:avLst/>
              <a:gdLst/>
              <a:ahLst/>
              <a:cxnLst/>
              <a:rect l="l" t="t" r="r" b="b"/>
              <a:pathLst>
                <a:path w="3515" h="7682" extrusionOk="0">
                  <a:moveTo>
                    <a:pt x="3453" y="0"/>
                  </a:moveTo>
                  <a:cubicBezTo>
                    <a:pt x="3421" y="0"/>
                    <a:pt x="3375" y="16"/>
                    <a:pt x="3375" y="62"/>
                  </a:cubicBezTo>
                  <a:cubicBezTo>
                    <a:pt x="3375" y="78"/>
                    <a:pt x="3064" y="2068"/>
                    <a:pt x="2162" y="3965"/>
                  </a:cubicBezTo>
                  <a:cubicBezTo>
                    <a:pt x="965" y="6453"/>
                    <a:pt x="32" y="7542"/>
                    <a:pt x="32" y="7557"/>
                  </a:cubicBezTo>
                  <a:cubicBezTo>
                    <a:pt x="1" y="7588"/>
                    <a:pt x="1" y="7635"/>
                    <a:pt x="32" y="7666"/>
                  </a:cubicBezTo>
                  <a:cubicBezTo>
                    <a:pt x="32" y="7682"/>
                    <a:pt x="63" y="7682"/>
                    <a:pt x="78" y="7682"/>
                  </a:cubicBezTo>
                  <a:cubicBezTo>
                    <a:pt x="94" y="7682"/>
                    <a:pt x="125" y="7666"/>
                    <a:pt x="141" y="7666"/>
                  </a:cubicBezTo>
                  <a:cubicBezTo>
                    <a:pt x="141" y="7635"/>
                    <a:pt x="1073" y="6546"/>
                    <a:pt x="2271" y="4027"/>
                  </a:cubicBezTo>
                  <a:cubicBezTo>
                    <a:pt x="3188" y="2099"/>
                    <a:pt x="3515" y="94"/>
                    <a:pt x="3515" y="78"/>
                  </a:cubicBezTo>
                  <a:cubicBezTo>
                    <a:pt x="3515" y="47"/>
                    <a:pt x="3499" y="0"/>
                    <a:pt x="3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8931467" y="3878001"/>
              <a:ext cx="293554" cy="621914"/>
            </a:xfrm>
            <a:custGeom>
              <a:avLst/>
              <a:gdLst/>
              <a:ahLst/>
              <a:cxnLst/>
              <a:rect l="l" t="t" r="r" b="b"/>
              <a:pathLst>
                <a:path w="3888" h="8237" extrusionOk="0">
                  <a:moveTo>
                    <a:pt x="3797" y="0"/>
                  </a:moveTo>
                  <a:cubicBezTo>
                    <a:pt x="3776" y="0"/>
                    <a:pt x="3757" y="8"/>
                    <a:pt x="3747" y="26"/>
                  </a:cubicBezTo>
                  <a:cubicBezTo>
                    <a:pt x="3732" y="57"/>
                    <a:pt x="1866" y="2872"/>
                    <a:pt x="1104" y="4566"/>
                  </a:cubicBezTo>
                  <a:cubicBezTo>
                    <a:pt x="109" y="6759"/>
                    <a:pt x="0" y="8143"/>
                    <a:pt x="0" y="8158"/>
                  </a:cubicBezTo>
                  <a:cubicBezTo>
                    <a:pt x="0" y="8189"/>
                    <a:pt x="31" y="8236"/>
                    <a:pt x="78" y="8236"/>
                  </a:cubicBezTo>
                  <a:cubicBezTo>
                    <a:pt x="109" y="8236"/>
                    <a:pt x="140" y="8221"/>
                    <a:pt x="140" y="8158"/>
                  </a:cubicBezTo>
                  <a:cubicBezTo>
                    <a:pt x="140" y="8143"/>
                    <a:pt x="249" y="6774"/>
                    <a:pt x="1228" y="4613"/>
                  </a:cubicBezTo>
                  <a:cubicBezTo>
                    <a:pt x="2006" y="2949"/>
                    <a:pt x="3841" y="135"/>
                    <a:pt x="3872" y="104"/>
                  </a:cubicBezTo>
                  <a:cubicBezTo>
                    <a:pt x="3887" y="73"/>
                    <a:pt x="3887" y="26"/>
                    <a:pt x="3841" y="10"/>
                  </a:cubicBezTo>
                  <a:cubicBezTo>
                    <a:pt x="3828" y="4"/>
                    <a:pt x="3812" y="0"/>
                    <a:pt x="3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722476" y="4325657"/>
              <a:ext cx="173807" cy="167163"/>
            </a:xfrm>
            <a:custGeom>
              <a:avLst/>
              <a:gdLst/>
              <a:ahLst/>
              <a:cxnLst/>
              <a:rect l="l" t="t" r="r" b="b"/>
              <a:pathLst>
                <a:path w="2302" h="2214" extrusionOk="0">
                  <a:moveTo>
                    <a:pt x="1053" y="1"/>
                  </a:moveTo>
                  <a:cubicBezTo>
                    <a:pt x="1029" y="1"/>
                    <a:pt x="1005" y="3"/>
                    <a:pt x="980" y="6"/>
                  </a:cubicBezTo>
                  <a:cubicBezTo>
                    <a:pt x="0" y="161"/>
                    <a:pt x="1135" y="1918"/>
                    <a:pt x="2302" y="2214"/>
                  </a:cubicBezTo>
                  <a:cubicBezTo>
                    <a:pt x="2302" y="2214"/>
                    <a:pt x="1948" y="1"/>
                    <a:pt x="1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8896208" y="4458467"/>
              <a:ext cx="199478" cy="83732"/>
            </a:xfrm>
            <a:custGeom>
              <a:avLst/>
              <a:gdLst/>
              <a:ahLst/>
              <a:cxnLst/>
              <a:rect l="l" t="t" r="r" b="b"/>
              <a:pathLst>
                <a:path w="2642" h="1109" extrusionOk="0">
                  <a:moveTo>
                    <a:pt x="1617" y="0"/>
                  </a:moveTo>
                  <a:cubicBezTo>
                    <a:pt x="873" y="0"/>
                    <a:pt x="1" y="455"/>
                    <a:pt x="1" y="455"/>
                  </a:cubicBezTo>
                  <a:cubicBezTo>
                    <a:pt x="389" y="859"/>
                    <a:pt x="1042" y="1077"/>
                    <a:pt x="1618" y="1108"/>
                  </a:cubicBezTo>
                  <a:cubicBezTo>
                    <a:pt x="1628" y="1108"/>
                    <a:pt x="1638" y="1108"/>
                    <a:pt x="1648" y="1108"/>
                  </a:cubicBezTo>
                  <a:cubicBezTo>
                    <a:pt x="2282" y="1108"/>
                    <a:pt x="2641" y="637"/>
                    <a:pt x="2473" y="393"/>
                  </a:cubicBezTo>
                  <a:cubicBezTo>
                    <a:pt x="2284" y="100"/>
                    <a:pt x="1965" y="0"/>
                    <a:pt x="1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8645010" y="4535932"/>
              <a:ext cx="153346" cy="238663"/>
            </a:xfrm>
            <a:custGeom>
              <a:avLst/>
              <a:gdLst/>
              <a:ahLst/>
              <a:cxnLst/>
              <a:rect l="l" t="t" r="r" b="b"/>
              <a:pathLst>
                <a:path w="2031" h="3161" extrusionOk="0">
                  <a:moveTo>
                    <a:pt x="792" y="1"/>
                  </a:moveTo>
                  <a:cubicBezTo>
                    <a:pt x="776" y="1"/>
                    <a:pt x="761" y="2"/>
                    <a:pt x="746" y="4"/>
                  </a:cubicBezTo>
                  <a:cubicBezTo>
                    <a:pt x="0" y="129"/>
                    <a:pt x="109" y="1077"/>
                    <a:pt x="529" y="1839"/>
                  </a:cubicBezTo>
                  <a:cubicBezTo>
                    <a:pt x="933" y="2616"/>
                    <a:pt x="1773" y="3161"/>
                    <a:pt x="1773" y="3161"/>
                  </a:cubicBezTo>
                  <a:cubicBezTo>
                    <a:pt x="2031" y="1810"/>
                    <a:pt x="1400" y="1"/>
                    <a:pt x="7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8810512" y="4585311"/>
              <a:ext cx="180904" cy="100871"/>
            </a:xfrm>
            <a:custGeom>
              <a:avLst/>
              <a:gdLst/>
              <a:ahLst/>
              <a:cxnLst/>
              <a:rect l="l" t="t" r="r" b="b"/>
              <a:pathLst>
                <a:path w="2396" h="1336" extrusionOk="0">
                  <a:moveTo>
                    <a:pt x="1812" y="1"/>
                  </a:moveTo>
                  <a:cubicBezTo>
                    <a:pt x="1530" y="1"/>
                    <a:pt x="1176" y="149"/>
                    <a:pt x="918" y="345"/>
                  </a:cubicBezTo>
                  <a:cubicBezTo>
                    <a:pt x="420" y="734"/>
                    <a:pt x="0" y="1294"/>
                    <a:pt x="0" y="1294"/>
                  </a:cubicBezTo>
                  <a:cubicBezTo>
                    <a:pt x="106" y="1320"/>
                    <a:pt x="258" y="1336"/>
                    <a:pt x="431" y="1336"/>
                  </a:cubicBezTo>
                  <a:cubicBezTo>
                    <a:pt x="767" y="1336"/>
                    <a:pt x="1180" y="1277"/>
                    <a:pt x="1478" y="1123"/>
                  </a:cubicBezTo>
                  <a:cubicBezTo>
                    <a:pt x="2084" y="812"/>
                    <a:pt x="2395" y="376"/>
                    <a:pt x="2162" y="128"/>
                  </a:cubicBezTo>
                  <a:cubicBezTo>
                    <a:pt x="2078" y="39"/>
                    <a:pt x="1954" y="1"/>
                    <a:pt x="1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5"/>
          <p:cNvSpPr/>
          <p:nvPr/>
        </p:nvSpPr>
        <p:spPr>
          <a:xfrm rot="-2050574" flipH="1">
            <a:off x="8090305" y="3694932"/>
            <a:ext cx="261874" cy="214809"/>
          </a:xfrm>
          <a:custGeom>
            <a:avLst/>
            <a:gdLst/>
            <a:ahLst/>
            <a:cxnLst/>
            <a:rect l="l" t="t" r="r" b="b"/>
            <a:pathLst>
              <a:path w="5386" h="4418" extrusionOk="0">
                <a:moveTo>
                  <a:pt x="4101" y="1"/>
                </a:moveTo>
                <a:cubicBezTo>
                  <a:pt x="4042" y="1"/>
                  <a:pt x="3981" y="10"/>
                  <a:pt x="3916" y="29"/>
                </a:cubicBezTo>
                <a:cubicBezTo>
                  <a:pt x="2688" y="371"/>
                  <a:pt x="3217" y="2050"/>
                  <a:pt x="3217" y="2050"/>
                </a:cubicBezTo>
                <a:cubicBezTo>
                  <a:pt x="3027" y="1951"/>
                  <a:pt x="2116" y="1658"/>
                  <a:pt x="1318" y="1658"/>
                </a:cubicBezTo>
                <a:cubicBezTo>
                  <a:pt x="616" y="1658"/>
                  <a:pt x="1" y="1885"/>
                  <a:pt x="45" y="2672"/>
                </a:cubicBezTo>
                <a:cubicBezTo>
                  <a:pt x="163" y="4294"/>
                  <a:pt x="3616" y="4417"/>
                  <a:pt x="4661" y="4417"/>
                </a:cubicBezTo>
                <a:cubicBezTo>
                  <a:pt x="4848" y="4417"/>
                  <a:pt x="4958" y="4413"/>
                  <a:pt x="4958" y="4413"/>
                </a:cubicBezTo>
                <a:cubicBezTo>
                  <a:pt x="5385" y="2911"/>
                  <a:pt x="5157" y="1"/>
                  <a:pt x="4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rot="-3057361" flipH="1">
            <a:off x="7737333" y="3689842"/>
            <a:ext cx="261875" cy="214810"/>
          </a:xfrm>
          <a:custGeom>
            <a:avLst/>
            <a:gdLst/>
            <a:ahLst/>
            <a:cxnLst/>
            <a:rect l="l" t="t" r="r" b="b"/>
            <a:pathLst>
              <a:path w="5386" h="4418" extrusionOk="0">
                <a:moveTo>
                  <a:pt x="4101" y="1"/>
                </a:moveTo>
                <a:cubicBezTo>
                  <a:pt x="4042" y="1"/>
                  <a:pt x="3981" y="10"/>
                  <a:pt x="3916" y="29"/>
                </a:cubicBezTo>
                <a:cubicBezTo>
                  <a:pt x="2688" y="371"/>
                  <a:pt x="3217" y="2050"/>
                  <a:pt x="3217" y="2050"/>
                </a:cubicBezTo>
                <a:cubicBezTo>
                  <a:pt x="3027" y="1951"/>
                  <a:pt x="2116" y="1658"/>
                  <a:pt x="1318" y="1658"/>
                </a:cubicBezTo>
                <a:cubicBezTo>
                  <a:pt x="616" y="1658"/>
                  <a:pt x="1" y="1885"/>
                  <a:pt x="45" y="2672"/>
                </a:cubicBezTo>
                <a:cubicBezTo>
                  <a:pt x="163" y="4294"/>
                  <a:pt x="3616" y="4417"/>
                  <a:pt x="4661" y="4417"/>
                </a:cubicBezTo>
                <a:cubicBezTo>
                  <a:pt x="4848" y="4417"/>
                  <a:pt x="4958" y="4413"/>
                  <a:pt x="4958" y="4413"/>
                </a:cubicBezTo>
                <a:cubicBezTo>
                  <a:pt x="5385" y="2911"/>
                  <a:pt x="5157" y="1"/>
                  <a:pt x="4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5"/>
          <p:cNvGrpSpPr/>
          <p:nvPr/>
        </p:nvGrpSpPr>
        <p:grpSpPr>
          <a:xfrm rot="9005219">
            <a:off x="-604927" y="-455838"/>
            <a:ext cx="1436019" cy="1576743"/>
            <a:chOff x="148710" y="1989329"/>
            <a:chExt cx="738573" cy="810894"/>
          </a:xfrm>
        </p:grpSpPr>
        <p:sp>
          <p:nvSpPr>
            <p:cNvPr id="237" name="Google Shape;237;p5"/>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5"/>
          <p:cNvGrpSpPr/>
          <p:nvPr/>
        </p:nvGrpSpPr>
        <p:grpSpPr>
          <a:xfrm rot="7837681">
            <a:off x="-503578" y="-571717"/>
            <a:ext cx="1752444" cy="1924103"/>
            <a:chOff x="148710" y="1989329"/>
            <a:chExt cx="738573" cy="810894"/>
          </a:xfrm>
        </p:grpSpPr>
        <p:sp>
          <p:nvSpPr>
            <p:cNvPr id="244" name="Google Shape;244;p5"/>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5"/>
          <p:cNvGrpSpPr/>
          <p:nvPr/>
        </p:nvGrpSpPr>
        <p:grpSpPr>
          <a:xfrm rot="6934597">
            <a:off x="-419982" y="-907509"/>
            <a:ext cx="1436028" cy="1576862"/>
            <a:chOff x="148710" y="1989329"/>
            <a:chExt cx="738573" cy="810894"/>
          </a:xfrm>
        </p:grpSpPr>
        <p:sp>
          <p:nvSpPr>
            <p:cNvPr id="251" name="Google Shape;251;p5"/>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7"/>
        <p:cNvGrpSpPr/>
        <p:nvPr/>
      </p:nvGrpSpPr>
      <p:grpSpPr>
        <a:xfrm>
          <a:off x="0" y="0"/>
          <a:ext cx="0" cy="0"/>
          <a:chOff x="0" y="0"/>
          <a:chExt cx="0" cy="0"/>
        </a:xfrm>
      </p:grpSpPr>
      <p:sp>
        <p:nvSpPr>
          <p:cNvPr id="258" name="Google Shape;258;p6"/>
          <p:cNvSpPr txBox="1">
            <a:spLocks noGrp="1"/>
          </p:cNvSpPr>
          <p:nvPr>
            <p:ph type="title"/>
          </p:nvPr>
        </p:nvSpPr>
        <p:spPr>
          <a:xfrm>
            <a:off x="720000" y="535000"/>
            <a:ext cx="77040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9" name="Google Shape;259;p6"/>
          <p:cNvGrpSpPr/>
          <p:nvPr/>
        </p:nvGrpSpPr>
        <p:grpSpPr>
          <a:xfrm>
            <a:off x="159275" y="297750"/>
            <a:ext cx="8843275" cy="4845750"/>
            <a:chOff x="159275" y="297750"/>
            <a:chExt cx="8843275" cy="4845750"/>
          </a:xfrm>
        </p:grpSpPr>
        <p:sp>
          <p:nvSpPr>
            <p:cNvPr id="260" name="Google Shape;260;p6"/>
            <p:cNvSpPr/>
            <p:nvPr/>
          </p:nvSpPr>
          <p:spPr>
            <a:xfrm rot="10800000" flipH="1">
              <a:off x="342225" y="18479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rot="10800000" flipH="1">
              <a:off x="192575" y="3274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rot="10800000" flipH="1">
              <a:off x="159275" y="632838"/>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rot="10800000" flipH="1">
              <a:off x="1514975" y="2977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rot="10800000" flipH="1">
              <a:off x="2391925" y="468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rot="10800000" flipH="1">
              <a:off x="2906975" y="3643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rot="10800000" flipH="1">
              <a:off x="6414875" y="2977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rot="10800000" flipH="1">
              <a:off x="7535450" y="3310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rot="10800000" flipH="1">
              <a:off x="8621225" y="1234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rot="10800000" flipH="1">
              <a:off x="8969250" y="1743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rot="10800000" flipH="1">
              <a:off x="8654525" y="22241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rot="10800000" flipH="1">
              <a:off x="8828825" y="3759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10800000" flipH="1">
              <a:off x="8654525" y="4060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10800000" flipH="1">
              <a:off x="6657250" y="5005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10800000" flipH="1">
              <a:off x="7686125" y="47169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rot="10800000" flipH="1">
              <a:off x="5528500" y="511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rot="10800000" flipH="1">
              <a:off x="475450" y="475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rot="10800000" flipH="1">
              <a:off x="1380250" y="475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rot="10800000" flipH="1">
              <a:off x="2591300" y="50391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rot="10800000" flipH="1">
              <a:off x="3228650" y="4650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6"/>
          <p:cNvGrpSpPr/>
          <p:nvPr/>
        </p:nvGrpSpPr>
        <p:grpSpPr>
          <a:xfrm rot="1162271" flipH="1">
            <a:off x="-601124" y="3802088"/>
            <a:ext cx="1752428" cy="1924128"/>
            <a:chOff x="148710" y="1989329"/>
            <a:chExt cx="738573" cy="810894"/>
          </a:xfrm>
        </p:grpSpPr>
        <p:sp>
          <p:nvSpPr>
            <p:cNvPr id="281" name="Google Shape;281;p6"/>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6"/>
          <p:cNvGrpSpPr/>
          <p:nvPr/>
        </p:nvGrpSpPr>
        <p:grpSpPr>
          <a:xfrm rot="2065394" flipH="1">
            <a:off x="-335168" y="4282658"/>
            <a:ext cx="1435988" cy="1576870"/>
            <a:chOff x="148710" y="1989329"/>
            <a:chExt cx="738573" cy="810894"/>
          </a:xfrm>
        </p:grpSpPr>
        <p:sp>
          <p:nvSpPr>
            <p:cNvPr id="288" name="Google Shape;288;p6"/>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6"/>
          <p:cNvGrpSpPr/>
          <p:nvPr/>
        </p:nvGrpSpPr>
        <p:grpSpPr>
          <a:xfrm rot="10592735">
            <a:off x="7887074" y="-352871"/>
            <a:ext cx="1700175" cy="1775746"/>
            <a:chOff x="-758395" y="3378621"/>
            <a:chExt cx="1907696" cy="1992490"/>
          </a:xfrm>
        </p:grpSpPr>
        <p:sp>
          <p:nvSpPr>
            <p:cNvPr id="295" name="Google Shape;295;p6"/>
            <p:cNvSpPr/>
            <p:nvPr/>
          </p:nvSpPr>
          <p:spPr>
            <a:xfrm rot="-3562775" flipH="1">
              <a:off x="-654079" y="3728902"/>
              <a:ext cx="1410967" cy="1046910"/>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2129609" flipH="1">
              <a:off x="-274830" y="4268239"/>
              <a:ext cx="676410" cy="824155"/>
            </a:xfrm>
            <a:custGeom>
              <a:avLst/>
              <a:gdLst/>
              <a:ahLst/>
              <a:cxnLst/>
              <a:rect l="l" t="t" r="r" b="b"/>
              <a:pathLst>
                <a:path w="19517" h="23780" extrusionOk="0">
                  <a:moveTo>
                    <a:pt x="2102" y="1"/>
                  </a:moveTo>
                  <a:cubicBezTo>
                    <a:pt x="1343" y="1"/>
                    <a:pt x="765" y="362"/>
                    <a:pt x="486" y="1239"/>
                  </a:cubicBezTo>
                  <a:cubicBezTo>
                    <a:pt x="1" y="2723"/>
                    <a:pt x="372" y="4777"/>
                    <a:pt x="828" y="6233"/>
                  </a:cubicBezTo>
                  <a:cubicBezTo>
                    <a:pt x="3425" y="14421"/>
                    <a:pt x="11242" y="20955"/>
                    <a:pt x="19203" y="23780"/>
                  </a:cubicBezTo>
                  <a:lnTo>
                    <a:pt x="19517" y="21982"/>
                  </a:lnTo>
                  <a:cubicBezTo>
                    <a:pt x="18632" y="16818"/>
                    <a:pt x="16264" y="11910"/>
                    <a:pt x="12954" y="7830"/>
                  </a:cubicBezTo>
                  <a:cubicBezTo>
                    <a:pt x="12028" y="6696"/>
                    <a:pt x="5372" y="1"/>
                    <a:pt x="2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2129609" flipH="1">
              <a:off x="-212155" y="4497213"/>
              <a:ext cx="527106" cy="657938"/>
            </a:xfrm>
            <a:custGeom>
              <a:avLst/>
              <a:gdLst/>
              <a:ahLst/>
              <a:cxnLst/>
              <a:rect l="l" t="t" r="r" b="b"/>
              <a:pathLst>
                <a:path w="15209" h="18984" extrusionOk="0">
                  <a:moveTo>
                    <a:pt x="23" y="1"/>
                  </a:moveTo>
                  <a:cubicBezTo>
                    <a:pt x="14" y="1"/>
                    <a:pt x="6" y="4"/>
                    <a:pt x="1" y="9"/>
                  </a:cubicBezTo>
                  <a:cubicBezTo>
                    <a:pt x="1" y="38"/>
                    <a:pt x="229" y="295"/>
                    <a:pt x="657" y="723"/>
                  </a:cubicBezTo>
                  <a:cubicBezTo>
                    <a:pt x="1085" y="1151"/>
                    <a:pt x="1713" y="1778"/>
                    <a:pt x="2483" y="2606"/>
                  </a:cubicBezTo>
                  <a:cubicBezTo>
                    <a:pt x="3995" y="4204"/>
                    <a:pt x="6049" y="6458"/>
                    <a:pt x="8132" y="9083"/>
                  </a:cubicBezTo>
                  <a:cubicBezTo>
                    <a:pt x="10244" y="11736"/>
                    <a:pt x="11984" y="14218"/>
                    <a:pt x="13211" y="16044"/>
                  </a:cubicBezTo>
                  <a:cubicBezTo>
                    <a:pt x="13810" y="16986"/>
                    <a:pt x="14324" y="17728"/>
                    <a:pt x="14638" y="18213"/>
                  </a:cubicBezTo>
                  <a:cubicBezTo>
                    <a:pt x="14923" y="18726"/>
                    <a:pt x="15151" y="18983"/>
                    <a:pt x="15180" y="18983"/>
                  </a:cubicBezTo>
                  <a:cubicBezTo>
                    <a:pt x="15208" y="18983"/>
                    <a:pt x="15037" y="18641"/>
                    <a:pt x="14752" y="18127"/>
                  </a:cubicBezTo>
                  <a:cubicBezTo>
                    <a:pt x="14466" y="17585"/>
                    <a:pt x="14010" y="16786"/>
                    <a:pt x="13411" y="15873"/>
                  </a:cubicBezTo>
                  <a:cubicBezTo>
                    <a:pt x="12241" y="13990"/>
                    <a:pt x="10529" y="11451"/>
                    <a:pt x="8418" y="8797"/>
                  </a:cubicBezTo>
                  <a:cubicBezTo>
                    <a:pt x="6335" y="6172"/>
                    <a:pt x="4223" y="3918"/>
                    <a:pt x="2654" y="2377"/>
                  </a:cubicBezTo>
                  <a:cubicBezTo>
                    <a:pt x="1855" y="1607"/>
                    <a:pt x="1228" y="1008"/>
                    <a:pt x="771" y="609"/>
                  </a:cubicBezTo>
                  <a:cubicBezTo>
                    <a:pt x="335" y="224"/>
                    <a:pt x="107" y="1"/>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2129609" flipH="1">
              <a:off x="-160749" y="4283399"/>
              <a:ext cx="1209685" cy="732867"/>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2129609" flipH="1">
              <a:off x="23037" y="4798784"/>
              <a:ext cx="970098" cy="320478"/>
            </a:xfrm>
            <a:custGeom>
              <a:avLst/>
              <a:gdLst/>
              <a:ahLst/>
              <a:cxnLst/>
              <a:rect l="l" t="t" r="r" b="b"/>
              <a:pathLst>
                <a:path w="27991" h="9247" extrusionOk="0">
                  <a:moveTo>
                    <a:pt x="17825" y="1"/>
                  </a:moveTo>
                  <a:cubicBezTo>
                    <a:pt x="16293" y="1"/>
                    <a:pt x="14758" y="128"/>
                    <a:pt x="13240" y="376"/>
                  </a:cubicBezTo>
                  <a:cubicBezTo>
                    <a:pt x="11699" y="633"/>
                    <a:pt x="1" y="3800"/>
                    <a:pt x="2854" y="6938"/>
                  </a:cubicBezTo>
                  <a:cubicBezTo>
                    <a:pt x="3767" y="7937"/>
                    <a:pt x="5450" y="8536"/>
                    <a:pt x="6763" y="8821"/>
                  </a:cubicBezTo>
                  <a:cubicBezTo>
                    <a:pt x="8091" y="9111"/>
                    <a:pt x="9452" y="9247"/>
                    <a:pt x="10824" y="9247"/>
                  </a:cubicBezTo>
                  <a:cubicBezTo>
                    <a:pt x="17023" y="9247"/>
                    <a:pt x="23435" y="6469"/>
                    <a:pt x="27991" y="2544"/>
                  </a:cubicBezTo>
                  <a:lnTo>
                    <a:pt x="26793" y="1546"/>
                  </a:lnTo>
                  <a:cubicBezTo>
                    <a:pt x="23907" y="502"/>
                    <a:pt x="20871" y="1"/>
                    <a:pt x="17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2129609" flipH="1">
              <a:off x="3045" y="4971715"/>
              <a:ext cx="724896" cy="112949"/>
            </a:xfrm>
            <a:custGeom>
              <a:avLst/>
              <a:gdLst/>
              <a:ahLst/>
              <a:cxnLst/>
              <a:rect l="l" t="t" r="r" b="b"/>
              <a:pathLst>
                <a:path w="20916" h="3259" extrusionOk="0">
                  <a:moveTo>
                    <a:pt x="20088" y="0"/>
                  </a:moveTo>
                  <a:cubicBezTo>
                    <a:pt x="19574" y="0"/>
                    <a:pt x="18775" y="0"/>
                    <a:pt x="17805" y="29"/>
                  </a:cubicBezTo>
                  <a:cubicBezTo>
                    <a:pt x="15893" y="115"/>
                    <a:pt x="13211" y="286"/>
                    <a:pt x="10330" y="742"/>
                  </a:cubicBezTo>
                  <a:cubicBezTo>
                    <a:pt x="7391" y="1170"/>
                    <a:pt x="4823" y="1769"/>
                    <a:pt x="2968" y="2312"/>
                  </a:cubicBezTo>
                  <a:cubicBezTo>
                    <a:pt x="2055" y="2568"/>
                    <a:pt x="1313" y="2797"/>
                    <a:pt x="800" y="2968"/>
                  </a:cubicBezTo>
                  <a:cubicBezTo>
                    <a:pt x="315" y="3139"/>
                    <a:pt x="1" y="3253"/>
                    <a:pt x="1" y="3253"/>
                  </a:cubicBezTo>
                  <a:cubicBezTo>
                    <a:pt x="1" y="3257"/>
                    <a:pt x="6" y="3259"/>
                    <a:pt x="15" y="3259"/>
                  </a:cubicBezTo>
                  <a:cubicBezTo>
                    <a:pt x="79" y="3259"/>
                    <a:pt x="356" y="3178"/>
                    <a:pt x="828" y="3053"/>
                  </a:cubicBezTo>
                  <a:cubicBezTo>
                    <a:pt x="1370" y="2911"/>
                    <a:pt x="2112" y="2740"/>
                    <a:pt x="3054" y="2483"/>
                  </a:cubicBezTo>
                  <a:cubicBezTo>
                    <a:pt x="4908" y="2026"/>
                    <a:pt x="7505" y="1456"/>
                    <a:pt x="10387" y="1028"/>
                  </a:cubicBezTo>
                  <a:cubicBezTo>
                    <a:pt x="13297" y="600"/>
                    <a:pt x="15922" y="343"/>
                    <a:pt x="17834" y="257"/>
                  </a:cubicBezTo>
                  <a:cubicBezTo>
                    <a:pt x="18804" y="172"/>
                    <a:pt x="19603" y="143"/>
                    <a:pt x="20145" y="115"/>
                  </a:cubicBezTo>
                  <a:cubicBezTo>
                    <a:pt x="20630" y="58"/>
                    <a:pt x="20915" y="58"/>
                    <a:pt x="20915" y="29"/>
                  </a:cubicBezTo>
                  <a:cubicBezTo>
                    <a:pt x="20915" y="0"/>
                    <a:pt x="20630" y="0"/>
                    <a:pt x="200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5"/>
        <p:cNvGrpSpPr/>
        <p:nvPr/>
      </p:nvGrpSpPr>
      <p:grpSpPr>
        <a:xfrm>
          <a:off x="0" y="0"/>
          <a:ext cx="0" cy="0"/>
          <a:chOff x="0" y="0"/>
          <a:chExt cx="0" cy="0"/>
        </a:xfrm>
      </p:grpSpPr>
      <p:sp>
        <p:nvSpPr>
          <p:cNvPr id="406" name="Google Shape;406;p9"/>
          <p:cNvSpPr txBox="1">
            <a:spLocks noGrp="1"/>
          </p:cNvSpPr>
          <p:nvPr>
            <p:ph type="title"/>
          </p:nvPr>
        </p:nvSpPr>
        <p:spPr>
          <a:xfrm>
            <a:off x="1692475" y="2834000"/>
            <a:ext cx="5759100" cy="7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7" name="Google Shape;407;p9"/>
          <p:cNvSpPr txBox="1">
            <a:spLocks noGrp="1"/>
          </p:cNvSpPr>
          <p:nvPr>
            <p:ph type="subTitle" idx="1"/>
          </p:nvPr>
        </p:nvSpPr>
        <p:spPr>
          <a:xfrm>
            <a:off x="2241475" y="3663600"/>
            <a:ext cx="4661100" cy="6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08" name="Google Shape;408;p9"/>
          <p:cNvGrpSpPr/>
          <p:nvPr/>
        </p:nvGrpSpPr>
        <p:grpSpPr>
          <a:xfrm rot="10800000" flipH="1">
            <a:off x="159275" y="115300"/>
            <a:ext cx="8904675" cy="4880000"/>
            <a:chOff x="159275" y="115300"/>
            <a:chExt cx="8904675" cy="4880000"/>
          </a:xfrm>
        </p:grpSpPr>
        <p:sp>
          <p:nvSpPr>
            <p:cNvPr id="409" name="Google Shape;409;p9"/>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rot="10800000">
            <a:off x="7238385" y="3752456"/>
            <a:ext cx="1905611" cy="1391036"/>
            <a:chOff x="831275" y="1657300"/>
            <a:chExt cx="840550" cy="613575"/>
          </a:xfrm>
        </p:grpSpPr>
        <p:sp>
          <p:nvSpPr>
            <p:cNvPr id="430" name="Google Shape;430;p9"/>
            <p:cNvSpPr/>
            <p:nvPr/>
          </p:nvSpPr>
          <p:spPr>
            <a:xfrm>
              <a:off x="1183125" y="1865250"/>
              <a:ext cx="166925" cy="126600"/>
            </a:xfrm>
            <a:custGeom>
              <a:avLst/>
              <a:gdLst/>
              <a:ahLst/>
              <a:cxnLst/>
              <a:rect l="l" t="t" r="r" b="b"/>
              <a:pathLst>
                <a:path w="6677" h="5064" extrusionOk="0">
                  <a:moveTo>
                    <a:pt x="1589" y="1"/>
                  </a:moveTo>
                  <a:lnTo>
                    <a:pt x="0" y="3112"/>
                  </a:lnTo>
                  <a:cubicBezTo>
                    <a:pt x="536" y="4041"/>
                    <a:pt x="2403" y="5064"/>
                    <a:pt x="3907" y="5064"/>
                  </a:cubicBezTo>
                  <a:cubicBezTo>
                    <a:pt x="4803" y="5064"/>
                    <a:pt x="5569" y="4701"/>
                    <a:pt x="5848" y="3739"/>
                  </a:cubicBezTo>
                  <a:cubicBezTo>
                    <a:pt x="6676" y="869"/>
                    <a:pt x="1589"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1183775" y="1865250"/>
              <a:ext cx="127200" cy="126775"/>
            </a:xfrm>
            <a:custGeom>
              <a:avLst/>
              <a:gdLst/>
              <a:ahLst/>
              <a:cxnLst/>
              <a:rect l="l" t="t" r="r" b="b"/>
              <a:pathLst>
                <a:path w="5088" h="5071" extrusionOk="0">
                  <a:moveTo>
                    <a:pt x="1576" y="1"/>
                  </a:moveTo>
                  <a:lnTo>
                    <a:pt x="1" y="3112"/>
                  </a:lnTo>
                  <a:cubicBezTo>
                    <a:pt x="525" y="4047"/>
                    <a:pt x="2380" y="5070"/>
                    <a:pt x="3882" y="5070"/>
                  </a:cubicBezTo>
                  <a:cubicBezTo>
                    <a:pt x="4330" y="5070"/>
                    <a:pt x="4747" y="4979"/>
                    <a:pt x="5088" y="4767"/>
                  </a:cubicBezTo>
                  <a:cubicBezTo>
                    <a:pt x="2618" y="3739"/>
                    <a:pt x="2311" y="1282"/>
                    <a:pt x="2337" y="161"/>
                  </a:cubicBezTo>
                  <a:cubicBezTo>
                    <a:pt x="1883" y="41"/>
                    <a:pt x="1576" y="1"/>
                    <a:pt x="157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1220825" y="1864525"/>
              <a:ext cx="115875" cy="123600"/>
            </a:xfrm>
            <a:custGeom>
              <a:avLst/>
              <a:gdLst/>
              <a:ahLst/>
              <a:cxnLst/>
              <a:rect l="l" t="t" r="r" b="b"/>
              <a:pathLst>
                <a:path w="4635" h="4944" extrusionOk="0">
                  <a:moveTo>
                    <a:pt x="3259" y="2834"/>
                  </a:moveTo>
                  <a:cubicBezTo>
                    <a:pt x="3326" y="2834"/>
                    <a:pt x="3392" y="2847"/>
                    <a:pt x="3432" y="2847"/>
                  </a:cubicBezTo>
                  <a:cubicBezTo>
                    <a:pt x="3766" y="2914"/>
                    <a:pt x="4207" y="3167"/>
                    <a:pt x="4287" y="3528"/>
                  </a:cubicBezTo>
                  <a:cubicBezTo>
                    <a:pt x="4260" y="3541"/>
                    <a:pt x="4207" y="3581"/>
                    <a:pt x="4153" y="3595"/>
                  </a:cubicBezTo>
                  <a:cubicBezTo>
                    <a:pt x="4077" y="3620"/>
                    <a:pt x="3988" y="3632"/>
                    <a:pt x="3893" y="3632"/>
                  </a:cubicBezTo>
                  <a:cubicBezTo>
                    <a:pt x="3589" y="3632"/>
                    <a:pt x="3225" y="3511"/>
                    <a:pt x="3032" y="3328"/>
                  </a:cubicBezTo>
                  <a:cubicBezTo>
                    <a:pt x="2925" y="3234"/>
                    <a:pt x="2885" y="3127"/>
                    <a:pt x="2898" y="3034"/>
                  </a:cubicBezTo>
                  <a:cubicBezTo>
                    <a:pt x="2938" y="2874"/>
                    <a:pt x="3085" y="2834"/>
                    <a:pt x="3259" y="2834"/>
                  </a:cubicBezTo>
                  <a:close/>
                  <a:moveTo>
                    <a:pt x="69" y="0"/>
                  </a:moveTo>
                  <a:cubicBezTo>
                    <a:pt x="44" y="0"/>
                    <a:pt x="14" y="33"/>
                    <a:pt x="14" y="56"/>
                  </a:cubicBezTo>
                  <a:cubicBezTo>
                    <a:pt x="1" y="96"/>
                    <a:pt x="28" y="123"/>
                    <a:pt x="68" y="123"/>
                  </a:cubicBezTo>
                  <a:cubicBezTo>
                    <a:pt x="81" y="123"/>
                    <a:pt x="1323" y="243"/>
                    <a:pt x="2618" y="964"/>
                  </a:cubicBezTo>
                  <a:cubicBezTo>
                    <a:pt x="3820" y="1632"/>
                    <a:pt x="4474" y="2540"/>
                    <a:pt x="4340" y="3381"/>
                  </a:cubicBezTo>
                  <a:cubicBezTo>
                    <a:pt x="4193" y="3061"/>
                    <a:pt x="3820" y="2807"/>
                    <a:pt x="3459" y="2740"/>
                  </a:cubicBezTo>
                  <a:cubicBezTo>
                    <a:pt x="3389" y="2727"/>
                    <a:pt x="3322" y="2721"/>
                    <a:pt x="3260" y="2721"/>
                  </a:cubicBezTo>
                  <a:cubicBezTo>
                    <a:pt x="3003" y="2721"/>
                    <a:pt x="2824" y="2830"/>
                    <a:pt x="2791" y="3034"/>
                  </a:cubicBezTo>
                  <a:cubicBezTo>
                    <a:pt x="2751" y="3181"/>
                    <a:pt x="2818" y="3314"/>
                    <a:pt x="2952" y="3448"/>
                  </a:cubicBezTo>
                  <a:cubicBezTo>
                    <a:pt x="3164" y="3640"/>
                    <a:pt x="3560" y="3771"/>
                    <a:pt x="3897" y="3771"/>
                  </a:cubicBezTo>
                  <a:cubicBezTo>
                    <a:pt x="4004" y="3771"/>
                    <a:pt x="4106" y="3757"/>
                    <a:pt x="4193" y="3728"/>
                  </a:cubicBezTo>
                  <a:lnTo>
                    <a:pt x="4287" y="3675"/>
                  </a:lnTo>
                  <a:lnTo>
                    <a:pt x="4287" y="3675"/>
                  </a:lnTo>
                  <a:cubicBezTo>
                    <a:pt x="4274" y="3702"/>
                    <a:pt x="4274" y="3728"/>
                    <a:pt x="4274" y="3742"/>
                  </a:cubicBezTo>
                  <a:cubicBezTo>
                    <a:pt x="4207" y="4169"/>
                    <a:pt x="3980" y="4476"/>
                    <a:pt x="3673" y="4663"/>
                  </a:cubicBezTo>
                  <a:cubicBezTo>
                    <a:pt x="3486" y="4763"/>
                    <a:pt x="3275" y="4813"/>
                    <a:pt x="3045" y="4813"/>
                  </a:cubicBezTo>
                  <a:cubicBezTo>
                    <a:pt x="2815" y="4813"/>
                    <a:pt x="2564" y="4763"/>
                    <a:pt x="2297" y="4663"/>
                  </a:cubicBezTo>
                  <a:cubicBezTo>
                    <a:pt x="2291" y="4660"/>
                    <a:pt x="2283" y="4658"/>
                    <a:pt x="2275" y="4658"/>
                  </a:cubicBezTo>
                  <a:cubicBezTo>
                    <a:pt x="2252" y="4658"/>
                    <a:pt x="2227" y="4673"/>
                    <a:pt x="2217" y="4703"/>
                  </a:cubicBezTo>
                  <a:cubicBezTo>
                    <a:pt x="2204" y="4730"/>
                    <a:pt x="2217" y="4770"/>
                    <a:pt x="2257" y="4783"/>
                  </a:cubicBezTo>
                  <a:cubicBezTo>
                    <a:pt x="2538" y="4903"/>
                    <a:pt x="2805" y="4943"/>
                    <a:pt x="3058" y="4943"/>
                  </a:cubicBezTo>
                  <a:cubicBezTo>
                    <a:pt x="3299" y="4943"/>
                    <a:pt x="3539" y="4903"/>
                    <a:pt x="3726" y="4810"/>
                  </a:cubicBezTo>
                  <a:cubicBezTo>
                    <a:pt x="4073" y="4609"/>
                    <a:pt x="4300" y="4249"/>
                    <a:pt x="4394" y="3795"/>
                  </a:cubicBezTo>
                  <a:cubicBezTo>
                    <a:pt x="4394" y="3728"/>
                    <a:pt x="4407" y="3661"/>
                    <a:pt x="4394" y="3595"/>
                  </a:cubicBezTo>
                  <a:cubicBezTo>
                    <a:pt x="4420" y="3568"/>
                    <a:pt x="4434" y="3528"/>
                    <a:pt x="4434" y="3501"/>
                  </a:cubicBezTo>
                  <a:cubicBezTo>
                    <a:pt x="4634" y="2580"/>
                    <a:pt x="3966" y="1579"/>
                    <a:pt x="2685" y="858"/>
                  </a:cubicBezTo>
                  <a:cubicBezTo>
                    <a:pt x="1363" y="123"/>
                    <a:pt x="94" y="3"/>
                    <a:pt x="81" y="3"/>
                  </a:cubicBezTo>
                  <a:cubicBezTo>
                    <a:pt x="77" y="1"/>
                    <a:pt x="73"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975475" y="1657625"/>
              <a:ext cx="180950" cy="221675"/>
            </a:xfrm>
            <a:custGeom>
              <a:avLst/>
              <a:gdLst/>
              <a:ahLst/>
              <a:cxnLst/>
              <a:rect l="l" t="t" r="r" b="b"/>
              <a:pathLst>
                <a:path w="7238" h="8867" extrusionOk="0">
                  <a:moveTo>
                    <a:pt x="1" y="1"/>
                  </a:moveTo>
                  <a:cubicBezTo>
                    <a:pt x="548" y="1710"/>
                    <a:pt x="2458" y="6516"/>
                    <a:pt x="7144" y="8866"/>
                  </a:cubicBezTo>
                  <a:lnTo>
                    <a:pt x="7171" y="8866"/>
                  </a:lnTo>
                  <a:cubicBezTo>
                    <a:pt x="7198" y="8866"/>
                    <a:pt x="7211" y="8853"/>
                    <a:pt x="7224" y="8840"/>
                  </a:cubicBezTo>
                  <a:cubicBezTo>
                    <a:pt x="7238" y="8800"/>
                    <a:pt x="7238" y="8773"/>
                    <a:pt x="7198" y="8773"/>
                  </a:cubicBezTo>
                  <a:cubicBezTo>
                    <a:pt x="2591" y="6450"/>
                    <a:pt x="682" y="1736"/>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1139025" y="1858525"/>
              <a:ext cx="87500" cy="84675"/>
            </a:xfrm>
            <a:custGeom>
              <a:avLst/>
              <a:gdLst/>
              <a:ahLst/>
              <a:cxnLst/>
              <a:rect l="l" t="t" r="r" b="b"/>
              <a:pathLst>
                <a:path w="3500" h="3387" extrusionOk="0">
                  <a:moveTo>
                    <a:pt x="2361" y="1"/>
                  </a:moveTo>
                  <a:cubicBezTo>
                    <a:pt x="1504" y="1"/>
                    <a:pt x="390" y="255"/>
                    <a:pt x="229" y="670"/>
                  </a:cubicBezTo>
                  <a:cubicBezTo>
                    <a:pt x="1" y="1278"/>
                    <a:pt x="1190" y="3387"/>
                    <a:pt x="1689" y="3387"/>
                  </a:cubicBezTo>
                  <a:cubicBezTo>
                    <a:pt x="1716" y="3387"/>
                    <a:pt x="1741" y="3381"/>
                    <a:pt x="1764" y="3367"/>
                  </a:cubicBezTo>
                  <a:cubicBezTo>
                    <a:pt x="3126" y="2713"/>
                    <a:pt x="3500" y="550"/>
                    <a:pt x="3353" y="270"/>
                  </a:cubicBezTo>
                  <a:cubicBezTo>
                    <a:pt x="3260" y="85"/>
                    <a:pt x="2853" y="1"/>
                    <a:pt x="2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1139000" y="1865250"/>
              <a:ext cx="87525" cy="78250"/>
            </a:xfrm>
            <a:custGeom>
              <a:avLst/>
              <a:gdLst/>
              <a:ahLst/>
              <a:cxnLst/>
              <a:rect l="l" t="t" r="r" b="b"/>
              <a:pathLst>
                <a:path w="3501" h="3130" extrusionOk="0">
                  <a:moveTo>
                    <a:pt x="3354" y="1"/>
                  </a:moveTo>
                  <a:cubicBezTo>
                    <a:pt x="2669" y="508"/>
                    <a:pt x="1993" y="652"/>
                    <a:pt x="1446" y="652"/>
                  </a:cubicBezTo>
                  <a:cubicBezTo>
                    <a:pt x="726" y="652"/>
                    <a:pt x="230" y="401"/>
                    <a:pt x="230" y="401"/>
                  </a:cubicBezTo>
                  <a:lnTo>
                    <a:pt x="230" y="401"/>
                  </a:lnTo>
                  <a:cubicBezTo>
                    <a:pt x="1" y="1011"/>
                    <a:pt x="1197" y="3129"/>
                    <a:pt x="1717" y="3129"/>
                  </a:cubicBezTo>
                  <a:cubicBezTo>
                    <a:pt x="1744" y="3129"/>
                    <a:pt x="1769" y="3124"/>
                    <a:pt x="1792" y="3112"/>
                  </a:cubicBezTo>
                  <a:cubicBezTo>
                    <a:pt x="3127" y="2444"/>
                    <a:pt x="3501" y="294"/>
                    <a:pt x="3354"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1234850" y="1657300"/>
              <a:ext cx="435650" cy="230000"/>
            </a:xfrm>
            <a:custGeom>
              <a:avLst/>
              <a:gdLst/>
              <a:ahLst/>
              <a:cxnLst/>
              <a:rect l="l" t="t" r="r" b="b"/>
              <a:pathLst>
                <a:path w="17426" h="9200" extrusionOk="0">
                  <a:moveTo>
                    <a:pt x="1" y="0"/>
                  </a:moveTo>
                  <a:lnTo>
                    <a:pt x="1" y="14"/>
                  </a:lnTo>
                  <a:lnTo>
                    <a:pt x="3" y="14"/>
                  </a:lnTo>
                  <a:cubicBezTo>
                    <a:pt x="1" y="5"/>
                    <a:pt x="1" y="0"/>
                    <a:pt x="1" y="0"/>
                  </a:cubicBezTo>
                  <a:close/>
                  <a:moveTo>
                    <a:pt x="3" y="14"/>
                  </a:moveTo>
                  <a:cubicBezTo>
                    <a:pt x="55" y="300"/>
                    <a:pt x="983" y="5106"/>
                    <a:pt x="4701" y="6142"/>
                  </a:cubicBezTo>
                  <a:cubicBezTo>
                    <a:pt x="5668" y="6413"/>
                    <a:pt x="6511" y="6500"/>
                    <a:pt x="7277" y="6500"/>
                  </a:cubicBezTo>
                  <a:cubicBezTo>
                    <a:pt x="8638" y="6500"/>
                    <a:pt x="9752" y="6225"/>
                    <a:pt x="10883" y="6225"/>
                  </a:cubicBezTo>
                  <a:cubicBezTo>
                    <a:pt x="11248" y="6225"/>
                    <a:pt x="11614" y="6254"/>
                    <a:pt x="11991" y="6329"/>
                  </a:cubicBezTo>
                  <a:cubicBezTo>
                    <a:pt x="13967" y="6716"/>
                    <a:pt x="17412" y="9200"/>
                    <a:pt x="17412" y="9200"/>
                  </a:cubicBezTo>
                  <a:cubicBezTo>
                    <a:pt x="17412" y="9200"/>
                    <a:pt x="16464" y="6650"/>
                    <a:pt x="17025" y="4460"/>
                  </a:cubicBezTo>
                  <a:cubicBezTo>
                    <a:pt x="17252" y="3619"/>
                    <a:pt x="17425" y="2604"/>
                    <a:pt x="17345" y="1776"/>
                  </a:cubicBezTo>
                  <a:cubicBezTo>
                    <a:pt x="17278" y="1042"/>
                    <a:pt x="16985" y="441"/>
                    <a:pt x="16677" y="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1502900" y="1688700"/>
              <a:ext cx="167600" cy="27375"/>
            </a:xfrm>
            <a:custGeom>
              <a:avLst/>
              <a:gdLst/>
              <a:ahLst/>
              <a:cxnLst/>
              <a:rect l="l" t="t" r="r" b="b"/>
              <a:pathLst>
                <a:path w="6704" h="1095" extrusionOk="0">
                  <a:moveTo>
                    <a:pt x="3013" y="0"/>
                  </a:moveTo>
                  <a:cubicBezTo>
                    <a:pt x="1375" y="0"/>
                    <a:pt x="64" y="438"/>
                    <a:pt x="40" y="453"/>
                  </a:cubicBezTo>
                  <a:cubicBezTo>
                    <a:pt x="14" y="467"/>
                    <a:pt x="0" y="493"/>
                    <a:pt x="14" y="533"/>
                  </a:cubicBezTo>
                  <a:cubicBezTo>
                    <a:pt x="23" y="552"/>
                    <a:pt x="46" y="571"/>
                    <a:pt x="68" y="571"/>
                  </a:cubicBezTo>
                  <a:cubicBezTo>
                    <a:pt x="77" y="571"/>
                    <a:pt x="86" y="568"/>
                    <a:pt x="94" y="560"/>
                  </a:cubicBezTo>
                  <a:cubicBezTo>
                    <a:pt x="117" y="552"/>
                    <a:pt x="1419" y="120"/>
                    <a:pt x="3036" y="120"/>
                  </a:cubicBezTo>
                  <a:cubicBezTo>
                    <a:pt x="4183" y="120"/>
                    <a:pt x="5490" y="338"/>
                    <a:pt x="6610" y="1081"/>
                  </a:cubicBezTo>
                  <a:cubicBezTo>
                    <a:pt x="6623" y="1094"/>
                    <a:pt x="6623" y="1094"/>
                    <a:pt x="6636" y="1094"/>
                  </a:cubicBezTo>
                  <a:cubicBezTo>
                    <a:pt x="6663" y="1094"/>
                    <a:pt x="6690" y="1081"/>
                    <a:pt x="6690" y="1068"/>
                  </a:cubicBezTo>
                  <a:cubicBezTo>
                    <a:pt x="6703" y="1028"/>
                    <a:pt x="6703" y="1001"/>
                    <a:pt x="6677" y="987"/>
                  </a:cubicBezTo>
                  <a:cubicBezTo>
                    <a:pt x="5524" y="224"/>
                    <a:pt x="4185" y="0"/>
                    <a:pt x="3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1431475" y="1657300"/>
              <a:ext cx="240350" cy="231000"/>
            </a:xfrm>
            <a:custGeom>
              <a:avLst/>
              <a:gdLst/>
              <a:ahLst/>
              <a:cxnLst/>
              <a:rect l="l" t="t" r="r" b="b"/>
              <a:pathLst>
                <a:path w="9614" h="9240" extrusionOk="0">
                  <a:moveTo>
                    <a:pt x="0" y="0"/>
                  </a:moveTo>
                  <a:cubicBezTo>
                    <a:pt x="1562" y="841"/>
                    <a:pt x="6876" y="3979"/>
                    <a:pt x="9493" y="9213"/>
                  </a:cubicBezTo>
                  <a:cubicBezTo>
                    <a:pt x="9493" y="9227"/>
                    <a:pt x="9534" y="9240"/>
                    <a:pt x="9547" y="9240"/>
                  </a:cubicBezTo>
                  <a:lnTo>
                    <a:pt x="9587" y="9240"/>
                  </a:lnTo>
                  <a:cubicBezTo>
                    <a:pt x="9614" y="9227"/>
                    <a:pt x="9614" y="9200"/>
                    <a:pt x="9614" y="9160"/>
                  </a:cubicBezTo>
                  <a:cubicBezTo>
                    <a:pt x="7090" y="4086"/>
                    <a:pt x="2070" y="988"/>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1431475" y="1671850"/>
              <a:ext cx="32725" cy="148700"/>
            </a:xfrm>
            <a:custGeom>
              <a:avLst/>
              <a:gdLst/>
              <a:ahLst/>
              <a:cxnLst/>
              <a:rect l="l" t="t" r="r" b="b"/>
              <a:pathLst>
                <a:path w="1309" h="5948" extrusionOk="0">
                  <a:moveTo>
                    <a:pt x="1226" y="1"/>
                  </a:moveTo>
                  <a:cubicBezTo>
                    <a:pt x="1202" y="1"/>
                    <a:pt x="1185" y="13"/>
                    <a:pt x="1175" y="32"/>
                  </a:cubicBezTo>
                  <a:cubicBezTo>
                    <a:pt x="1175" y="73"/>
                    <a:pt x="0" y="2770"/>
                    <a:pt x="347" y="5894"/>
                  </a:cubicBezTo>
                  <a:cubicBezTo>
                    <a:pt x="347" y="5934"/>
                    <a:pt x="387" y="5947"/>
                    <a:pt x="414" y="5947"/>
                  </a:cubicBezTo>
                  <a:cubicBezTo>
                    <a:pt x="467" y="5947"/>
                    <a:pt x="481" y="5907"/>
                    <a:pt x="467" y="5881"/>
                  </a:cubicBezTo>
                  <a:cubicBezTo>
                    <a:pt x="120" y="2796"/>
                    <a:pt x="1269" y="126"/>
                    <a:pt x="1282" y="86"/>
                  </a:cubicBezTo>
                  <a:cubicBezTo>
                    <a:pt x="1309" y="59"/>
                    <a:pt x="1282" y="19"/>
                    <a:pt x="1255" y="6"/>
                  </a:cubicBezTo>
                  <a:cubicBezTo>
                    <a:pt x="1244" y="2"/>
                    <a:pt x="1235" y="1"/>
                    <a:pt x="1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1333000" y="1657300"/>
              <a:ext cx="30050" cy="117850"/>
            </a:xfrm>
            <a:custGeom>
              <a:avLst/>
              <a:gdLst/>
              <a:ahLst/>
              <a:cxnLst/>
              <a:rect l="l" t="t" r="r" b="b"/>
              <a:pathLst>
                <a:path w="1202" h="4714" extrusionOk="0">
                  <a:moveTo>
                    <a:pt x="1055" y="0"/>
                  </a:moveTo>
                  <a:cubicBezTo>
                    <a:pt x="748" y="708"/>
                    <a:pt x="0" y="2657"/>
                    <a:pt x="0" y="4647"/>
                  </a:cubicBezTo>
                  <a:cubicBezTo>
                    <a:pt x="0" y="4674"/>
                    <a:pt x="40" y="4714"/>
                    <a:pt x="67" y="4714"/>
                  </a:cubicBezTo>
                  <a:cubicBezTo>
                    <a:pt x="107" y="4714"/>
                    <a:pt x="134" y="4674"/>
                    <a:pt x="134" y="4647"/>
                  </a:cubicBezTo>
                  <a:cubicBezTo>
                    <a:pt x="134" y="2617"/>
                    <a:pt x="921" y="655"/>
                    <a:pt x="1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1564975" y="1748525"/>
              <a:ext cx="97850" cy="13275"/>
            </a:xfrm>
            <a:custGeom>
              <a:avLst/>
              <a:gdLst/>
              <a:ahLst/>
              <a:cxnLst/>
              <a:rect l="l" t="t" r="r" b="b"/>
              <a:pathLst>
                <a:path w="3914" h="531" extrusionOk="0">
                  <a:moveTo>
                    <a:pt x="1318" y="0"/>
                  </a:moveTo>
                  <a:cubicBezTo>
                    <a:pt x="642" y="0"/>
                    <a:pt x="108" y="51"/>
                    <a:pt x="54" y="63"/>
                  </a:cubicBezTo>
                  <a:cubicBezTo>
                    <a:pt x="14" y="63"/>
                    <a:pt x="1" y="90"/>
                    <a:pt x="1" y="130"/>
                  </a:cubicBezTo>
                  <a:cubicBezTo>
                    <a:pt x="1" y="157"/>
                    <a:pt x="41" y="170"/>
                    <a:pt x="68" y="170"/>
                  </a:cubicBezTo>
                  <a:cubicBezTo>
                    <a:pt x="85" y="170"/>
                    <a:pt x="595" y="127"/>
                    <a:pt x="1254" y="127"/>
                  </a:cubicBezTo>
                  <a:cubicBezTo>
                    <a:pt x="2107" y="127"/>
                    <a:pt x="3210" y="199"/>
                    <a:pt x="3820" y="531"/>
                  </a:cubicBezTo>
                  <a:lnTo>
                    <a:pt x="3860" y="531"/>
                  </a:lnTo>
                  <a:cubicBezTo>
                    <a:pt x="3886" y="531"/>
                    <a:pt x="3913" y="504"/>
                    <a:pt x="3886" y="504"/>
                  </a:cubicBezTo>
                  <a:cubicBezTo>
                    <a:pt x="3913" y="477"/>
                    <a:pt x="3913" y="437"/>
                    <a:pt x="3873" y="424"/>
                  </a:cubicBezTo>
                  <a:cubicBezTo>
                    <a:pt x="3248" y="81"/>
                    <a:pt x="2170" y="0"/>
                    <a:pt x="1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831275" y="1819200"/>
              <a:ext cx="118125" cy="451675"/>
            </a:xfrm>
            <a:custGeom>
              <a:avLst/>
              <a:gdLst/>
              <a:ahLst/>
              <a:cxnLst/>
              <a:rect l="l" t="t" r="r" b="b"/>
              <a:pathLst>
                <a:path w="4725" h="18067" extrusionOk="0">
                  <a:moveTo>
                    <a:pt x="1" y="0"/>
                  </a:moveTo>
                  <a:lnTo>
                    <a:pt x="1" y="4126"/>
                  </a:lnTo>
                  <a:cubicBezTo>
                    <a:pt x="1" y="4126"/>
                    <a:pt x="1082" y="6262"/>
                    <a:pt x="1376" y="9293"/>
                  </a:cubicBezTo>
                  <a:cubicBezTo>
                    <a:pt x="1670" y="12351"/>
                    <a:pt x="1456" y="17972"/>
                    <a:pt x="1990" y="18066"/>
                  </a:cubicBezTo>
                  <a:cubicBezTo>
                    <a:pt x="1992" y="18066"/>
                    <a:pt x="1994" y="18066"/>
                    <a:pt x="1996" y="18066"/>
                  </a:cubicBezTo>
                  <a:cubicBezTo>
                    <a:pt x="2541" y="18066"/>
                    <a:pt x="4724" y="7617"/>
                    <a:pt x="3900" y="5648"/>
                  </a:cubicBezTo>
                  <a:cubicBezTo>
                    <a:pt x="3058" y="3659"/>
                    <a:pt x="1069" y="121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1020875" y="1657300"/>
              <a:ext cx="228350" cy="143200"/>
            </a:xfrm>
            <a:custGeom>
              <a:avLst/>
              <a:gdLst/>
              <a:ahLst/>
              <a:cxnLst/>
              <a:rect l="l" t="t" r="r" b="b"/>
              <a:pathLst>
                <a:path w="9134" h="5728" extrusionOk="0">
                  <a:moveTo>
                    <a:pt x="1" y="0"/>
                  </a:moveTo>
                  <a:lnTo>
                    <a:pt x="1" y="14"/>
                  </a:lnTo>
                  <a:lnTo>
                    <a:pt x="13" y="14"/>
                  </a:lnTo>
                  <a:cubicBezTo>
                    <a:pt x="5" y="5"/>
                    <a:pt x="1" y="0"/>
                    <a:pt x="1" y="0"/>
                  </a:cubicBezTo>
                  <a:close/>
                  <a:moveTo>
                    <a:pt x="13" y="14"/>
                  </a:moveTo>
                  <a:cubicBezTo>
                    <a:pt x="171" y="193"/>
                    <a:pt x="1908" y="2147"/>
                    <a:pt x="4047" y="3726"/>
                  </a:cubicBezTo>
                  <a:cubicBezTo>
                    <a:pt x="5862" y="5079"/>
                    <a:pt x="8001" y="5727"/>
                    <a:pt x="8719" y="5727"/>
                  </a:cubicBezTo>
                  <a:cubicBezTo>
                    <a:pt x="8851" y="5727"/>
                    <a:pt x="8935" y="5705"/>
                    <a:pt x="8960" y="5662"/>
                  </a:cubicBezTo>
                  <a:cubicBezTo>
                    <a:pt x="9134" y="5381"/>
                    <a:pt x="6423" y="4006"/>
                    <a:pt x="4754" y="2243"/>
                  </a:cubicBezTo>
                  <a:cubicBezTo>
                    <a:pt x="3112" y="468"/>
                    <a:pt x="2938" y="14"/>
                    <a:pt x="2938" y="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831275" y="1657300"/>
              <a:ext cx="238025" cy="390675"/>
            </a:xfrm>
            <a:custGeom>
              <a:avLst/>
              <a:gdLst/>
              <a:ahLst/>
              <a:cxnLst/>
              <a:rect l="l" t="t" r="r" b="b"/>
              <a:pathLst>
                <a:path w="9521" h="15627" extrusionOk="0">
                  <a:moveTo>
                    <a:pt x="2578" y="0"/>
                  </a:moveTo>
                  <a:lnTo>
                    <a:pt x="1" y="14"/>
                  </a:lnTo>
                  <a:lnTo>
                    <a:pt x="1" y="1843"/>
                  </a:lnTo>
                  <a:cubicBezTo>
                    <a:pt x="1" y="1843"/>
                    <a:pt x="7991" y="15627"/>
                    <a:pt x="8816" y="15627"/>
                  </a:cubicBezTo>
                  <a:cubicBezTo>
                    <a:pt x="8825" y="15627"/>
                    <a:pt x="8833" y="15625"/>
                    <a:pt x="8840" y="15622"/>
                  </a:cubicBezTo>
                  <a:cubicBezTo>
                    <a:pt x="9521" y="15329"/>
                    <a:pt x="9000" y="10121"/>
                    <a:pt x="5769" y="4580"/>
                  </a:cubicBezTo>
                  <a:cubicBezTo>
                    <a:pt x="4020" y="1576"/>
                    <a:pt x="2578" y="0"/>
                    <a:pt x="2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31275" y="1657625"/>
              <a:ext cx="145900" cy="288100"/>
            </a:xfrm>
            <a:custGeom>
              <a:avLst/>
              <a:gdLst/>
              <a:ahLst/>
              <a:cxnLst/>
              <a:rect l="l" t="t" r="r" b="b"/>
              <a:pathLst>
                <a:path w="5836" h="11524" extrusionOk="0">
                  <a:moveTo>
                    <a:pt x="1" y="1"/>
                  </a:moveTo>
                  <a:lnTo>
                    <a:pt x="1" y="1830"/>
                  </a:lnTo>
                  <a:cubicBezTo>
                    <a:pt x="1" y="1830"/>
                    <a:pt x="3259" y="7451"/>
                    <a:pt x="5836" y="11524"/>
                  </a:cubicBezTo>
                  <a:cubicBezTo>
                    <a:pt x="4861" y="4914"/>
                    <a:pt x="1" y="1"/>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rot="-10142168">
            <a:off x="7909407" y="-722806"/>
            <a:ext cx="994501" cy="2005156"/>
            <a:chOff x="8114256" y="2736600"/>
            <a:chExt cx="994447" cy="2005048"/>
          </a:xfrm>
        </p:grpSpPr>
        <p:sp>
          <p:nvSpPr>
            <p:cNvPr id="447" name="Google Shape;447;p9"/>
            <p:cNvSpPr/>
            <p:nvPr/>
          </p:nvSpPr>
          <p:spPr>
            <a:xfrm>
              <a:off x="8255144" y="2896439"/>
              <a:ext cx="813841" cy="874772"/>
            </a:xfrm>
            <a:custGeom>
              <a:avLst/>
              <a:gdLst/>
              <a:ahLst/>
              <a:cxnLst/>
              <a:rect l="l" t="t" r="r" b="b"/>
              <a:pathLst>
                <a:path w="10779" h="11586" extrusionOk="0">
                  <a:moveTo>
                    <a:pt x="2899" y="1"/>
                  </a:moveTo>
                  <a:cubicBezTo>
                    <a:pt x="2315" y="1"/>
                    <a:pt x="1815" y="104"/>
                    <a:pt x="1462" y="337"/>
                  </a:cubicBezTo>
                  <a:cubicBezTo>
                    <a:pt x="0" y="1286"/>
                    <a:pt x="389" y="10833"/>
                    <a:pt x="2861" y="11533"/>
                  </a:cubicBezTo>
                  <a:cubicBezTo>
                    <a:pt x="2987" y="11569"/>
                    <a:pt x="3121" y="11586"/>
                    <a:pt x="3262" y="11586"/>
                  </a:cubicBezTo>
                  <a:cubicBezTo>
                    <a:pt x="5865" y="11586"/>
                    <a:pt x="10778" y="5704"/>
                    <a:pt x="10247" y="3727"/>
                  </a:cubicBezTo>
                  <a:cubicBezTo>
                    <a:pt x="9790" y="2051"/>
                    <a:pt x="5505"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326721" y="3502727"/>
              <a:ext cx="385138" cy="269544"/>
            </a:xfrm>
            <a:custGeom>
              <a:avLst/>
              <a:gdLst/>
              <a:ahLst/>
              <a:cxnLst/>
              <a:rect l="l" t="t" r="r" b="b"/>
              <a:pathLst>
                <a:path w="5101" h="3570" extrusionOk="0">
                  <a:moveTo>
                    <a:pt x="563" y="0"/>
                  </a:moveTo>
                  <a:cubicBezTo>
                    <a:pt x="362" y="0"/>
                    <a:pt x="173" y="8"/>
                    <a:pt x="1" y="20"/>
                  </a:cubicBezTo>
                  <a:cubicBezTo>
                    <a:pt x="374" y="1808"/>
                    <a:pt x="996" y="3254"/>
                    <a:pt x="1898" y="3518"/>
                  </a:cubicBezTo>
                  <a:cubicBezTo>
                    <a:pt x="2019" y="3553"/>
                    <a:pt x="2149" y="3569"/>
                    <a:pt x="2286" y="3569"/>
                  </a:cubicBezTo>
                  <a:cubicBezTo>
                    <a:pt x="3075" y="3569"/>
                    <a:pt x="4094" y="3021"/>
                    <a:pt x="5101" y="2212"/>
                  </a:cubicBezTo>
                  <a:cubicBezTo>
                    <a:pt x="3946" y="364"/>
                    <a:pt x="1959"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332610" y="2824032"/>
              <a:ext cx="163236" cy="743624"/>
            </a:xfrm>
            <a:custGeom>
              <a:avLst/>
              <a:gdLst/>
              <a:ahLst/>
              <a:cxnLst/>
              <a:rect l="l" t="t" r="r" b="b"/>
              <a:pathLst>
                <a:path w="2162" h="9849" extrusionOk="0">
                  <a:moveTo>
                    <a:pt x="2043" y="0"/>
                  </a:moveTo>
                  <a:cubicBezTo>
                    <a:pt x="2001" y="0"/>
                    <a:pt x="1968" y="20"/>
                    <a:pt x="1944" y="68"/>
                  </a:cubicBezTo>
                  <a:cubicBezTo>
                    <a:pt x="1929" y="99"/>
                    <a:pt x="0" y="4795"/>
                    <a:pt x="996" y="9771"/>
                  </a:cubicBezTo>
                  <a:cubicBezTo>
                    <a:pt x="1027" y="9802"/>
                    <a:pt x="1058" y="9848"/>
                    <a:pt x="1089" y="9848"/>
                  </a:cubicBezTo>
                  <a:cubicBezTo>
                    <a:pt x="1151" y="9848"/>
                    <a:pt x="1198" y="9786"/>
                    <a:pt x="1213" y="9740"/>
                  </a:cubicBezTo>
                  <a:cubicBezTo>
                    <a:pt x="249" y="4810"/>
                    <a:pt x="2131" y="177"/>
                    <a:pt x="2146" y="146"/>
                  </a:cubicBezTo>
                  <a:cubicBezTo>
                    <a:pt x="2162" y="83"/>
                    <a:pt x="2146" y="21"/>
                    <a:pt x="2084" y="6"/>
                  </a:cubicBezTo>
                  <a:cubicBezTo>
                    <a:pt x="2069" y="2"/>
                    <a:pt x="2056" y="0"/>
                    <a:pt x="2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444128" y="2786507"/>
              <a:ext cx="204385" cy="782281"/>
            </a:xfrm>
            <a:custGeom>
              <a:avLst/>
              <a:gdLst/>
              <a:ahLst/>
              <a:cxnLst/>
              <a:rect l="l" t="t" r="r" b="b"/>
              <a:pathLst>
                <a:path w="2707" h="10361" extrusionOk="0">
                  <a:moveTo>
                    <a:pt x="2583" y="1"/>
                  </a:moveTo>
                  <a:cubicBezTo>
                    <a:pt x="2548" y="1"/>
                    <a:pt x="2515" y="30"/>
                    <a:pt x="2504" y="52"/>
                  </a:cubicBezTo>
                  <a:cubicBezTo>
                    <a:pt x="2457" y="114"/>
                    <a:pt x="1" y="5292"/>
                    <a:pt x="327" y="10268"/>
                  </a:cubicBezTo>
                  <a:cubicBezTo>
                    <a:pt x="327" y="10314"/>
                    <a:pt x="358" y="10361"/>
                    <a:pt x="420" y="10361"/>
                  </a:cubicBezTo>
                  <a:cubicBezTo>
                    <a:pt x="483" y="10361"/>
                    <a:pt x="514" y="10314"/>
                    <a:pt x="514" y="10268"/>
                  </a:cubicBezTo>
                  <a:cubicBezTo>
                    <a:pt x="203" y="5323"/>
                    <a:pt x="2660" y="207"/>
                    <a:pt x="2675" y="161"/>
                  </a:cubicBezTo>
                  <a:cubicBezTo>
                    <a:pt x="2706" y="98"/>
                    <a:pt x="2675" y="36"/>
                    <a:pt x="2628" y="21"/>
                  </a:cubicBezTo>
                  <a:cubicBezTo>
                    <a:pt x="2614" y="6"/>
                    <a:pt x="2599" y="1"/>
                    <a:pt x="2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8513364" y="2883830"/>
              <a:ext cx="256029" cy="709648"/>
            </a:xfrm>
            <a:custGeom>
              <a:avLst/>
              <a:gdLst/>
              <a:ahLst/>
              <a:cxnLst/>
              <a:rect l="l" t="t" r="r" b="b"/>
              <a:pathLst>
                <a:path w="3391" h="9399" extrusionOk="0">
                  <a:moveTo>
                    <a:pt x="3285" y="1"/>
                  </a:moveTo>
                  <a:cubicBezTo>
                    <a:pt x="3244" y="1"/>
                    <a:pt x="3212" y="18"/>
                    <a:pt x="3189" y="53"/>
                  </a:cubicBezTo>
                  <a:cubicBezTo>
                    <a:pt x="3173" y="116"/>
                    <a:pt x="670" y="5138"/>
                    <a:pt x="1" y="9290"/>
                  </a:cubicBezTo>
                  <a:cubicBezTo>
                    <a:pt x="1" y="9336"/>
                    <a:pt x="32" y="9383"/>
                    <a:pt x="110" y="9398"/>
                  </a:cubicBezTo>
                  <a:cubicBezTo>
                    <a:pt x="156" y="9398"/>
                    <a:pt x="203" y="9367"/>
                    <a:pt x="203" y="9321"/>
                  </a:cubicBezTo>
                  <a:cubicBezTo>
                    <a:pt x="856" y="5200"/>
                    <a:pt x="3344" y="209"/>
                    <a:pt x="3375" y="147"/>
                  </a:cubicBezTo>
                  <a:cubicBezTo>
                    <a:pt x="3391" y="84"/>
                    <a:pt x="3375" y="38"/>
                    <a:pt x="3329" y="7"/>
                  </a:cubicBezTo>
                  <a:cubicBezTo>
                    <a:pt x="3313" y="3"/>
                    <a:pt x="3298" y="1"/>
                    <a:pt x="3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8553305" y="2977831"/>
              <a:ext cx="341724" cy="652040"/>
            </a:xfrm>
            <a:custGeom>
              <a:avLst/>
              <a:gdLst/>
              <a:ahLst/>
              <a:cxnLst/>
              <a:rect l="l" t="t" r="r" b="b"/>
              <a:pathLst>
                <a:path w="4526" h="8636" extrusionOk="0">
                  <a:moveTo>
                    <a:pt x="4422" y="0"/>
                  </a:moveTo>
                  <a:cubicBezTo>
                    <a:pt x="4390" y="0"/>
                    <a:pt x="4351" y="20"/>
                    <a:pt x="4339" y="68"/>
                  </a:cubicBezTo>
                  <a:cubicBezTo>
                    <a:pt x="4292" y="130"/>
                    <a:pt x="1758" y="6645"/>
                    <a:pt x="47" y="8480"/>
                  </a:cubicBezTo>
                  <a:cubicBezTo>
                    <a:pt x="1" y="8527"/>
                    <a:pt x="1" y="8589"/>
                    <a:pt x="47" y="8620"/>
                  </a:cubicBezTo>
                  <a:cubicBezTo>
                    <a:pt x="63" y="8636"/>
                    <a:pt x="78" y="8636"/>
                    <a:pt x="94" y="8636"/>
                  </a:cubicBezTo>
                  <a:cubicBezTo>
                    <a:pt x="141" y="8636"/>
                    <a:pt x="156" y="8620"/>
                    <a:pt x="172" y="8604"/>
                  </a:cubicBezTo>
                  <a:cubicBezTo>
                    <a:pt x="1929" y="6738"/>
                    <a:pt x="4417" y="394"/>
                    <a:pt x="4510" y="130"/>
                  </a:cubicBezTo>
                  <a:cubicBezTo>
                    <a:pt x="4526" y="83"/>
                    <a:pt x="4510" y="37"/>
                    <a:pt x="4448" y="6"/>
                  </a:cubicBezTo>
                  <a:cubicBezTo>
                    <a:pt x="4440" y="2"/>
                    <a:pt x="4431" y="0"/>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8603816" y="2973754"/>
              <a:ext cx="472042" cy="687828"/>
            </a:xfrm>
            <a:custGeom>
              <a:avLst/>
              <a:gdLst/>
              <a:ahLst/>
              <a:cxnLst/>
              <a:rect l="l" t="t" r="r" b="b"/>
              <a:pathLst>
                <a:path w="6252" h="9110" extrusionOk="0">
                  <a:moveTo>
                    <a:pt x="6142" y="0"/>
                  </a:moveTo>
                  <a:cubicBezTo>
                    <a:pt x="6111" y="0"/>
                    <a:pt x="6076" y="26"/>
                    <a:pt x="6065" y="60"/>
                  </a:cubicBezTo>
                  <a:cubicBezTo>
                    <a:pt x="6018" y="137"/>
                    <a:pt x="3608" y="6404"/>
                    <a:pt x="47" y="8923"/>
                  </a:cubicBezTo>
                  <a:cubicBezTo>
                    <a:pt x="16" y="8969"/>
                    <a:pt x="0" y="9032"/>
                    <a:pt x="31" y="9063"/>
                  </a:cubicBezTo>
                  <a:cubicBezTo>
                    <a:pt x="47" y="9078"/>
                    <a:pt x="78" y="9109"/>
                    <a:pt x="109" y="9109"/>
                  </a:cubicBezTo>
                  <a:cubicBezTo>
                    <a:pt x="125" y="9109"/>
                    <a:pt x="156" y="9109"/>
                    <a:pt x="171" y="9063"/>
                  </a:cubicBezTo>
                  <a:cubicBezTo>
                    <a:pt x="3763" y="6497"/>
                    <a:pt x="6220" y="184"/>
                    <a:pt x="6236" y="122"/>
                  </a:cubicBezTo>
                  <a:cubicBezTo>
                    <a:pt x="6251" y="91"/>
                    <a:pt x="6236" y="29"/>
                    <a:pt x="6173" y="13"/>
                  </a:cubicBezTo>
                  <a:cubicBezTo>
                    <a:pt x="6165" y="4"/>
                    <a:pt x="6154"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8114256" y="3695108"/>
              <a:ext cx="386271" cy="1046540"/>
            </a:xfrm>
            <a:custGeom>
              <a:avLst/>
              <a:gdLst/>
              <a:ahLst/>
              <a:cxnLst/>
              <a:rect l="l" t="t" r="r" b="b"/>
              <a:pathLst>
                <a:path w="5116" h="13861" extrusionOk="0">
                  <a:moveTo>
                    <a:pt x="4997" y="1"/>
                  </a:moveTo>
                  <a:cubicBezTo>
                    <a:pt x="4955" y="1"/>
                    <a:pt x="4922" y="21"/>
                    <a:pt x="4898" y="68"/>
                  </a:cubicBezTo>
                  <a:cubicBezTo>
                    <a:pt x="2613" y="5433"/>
                    <a:pt x="1058" y="9787"/>
                    <a:pt x="0" y="13736"/>
                  </a:cubicBezTo>
                  <a:cubicBezTo>
                    <a:pt x="0" y="13799"/>
                    <a:pt x="31" y="13830"/>
                    <a:pt x="78" y="13861"/>
                  </a:cubicBezTo>
                  <a:lnTo>
                    <a:pt x="94" y="13861"/>
                  </a:lnTo>
                  <a:cubicBezTo>
                    <a:pt x="140" y="13861"/>
                    <a:pt x="187" y="13830"/>
                    <a:pt x="218" y="13799"/>
                  </a:cubicBezTo>
                  <a:cubicBezTo>
                    <a:pt x="1260" y="9849"/>
                    <a:pt x="2815" y="5511"/>
                    <a:pt x="5100" y="146"/>
                  </a:cubicBezTo>
                  <a:cubicBezTo>
                    <a:pt x="5116" y="84"/>
                    <a:pt x="5100" y="37"/>
                    <a:pt x="5038" y="6"/>
                  </a:cubicBezTo>
                  <a:cubicBezTo>
                    <a:pt x="5024" y="3"/>
                    <a:pt x="5010" y="1"/>
                    <a:pt x="4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8434765" y="2748001"/>
              <a:ext cx="122163" cy="107667"/>
            </a:xfrm>
            <a:custGeom>
              <a:avLst/>
              <a:gdLst/>
              <a:ahLst/>
              <a:cxnLst/>
              <a:rect l="l" t="t" r="r" b="b"/>
              <a:pathLst>
                <a:path w="1618" h="1426" extrusionOk="0">
                  <a:moveTo>
                    <a:pt x="808" y="0"/>
                  </a:moveTo>
                  <a:cubicBezTo>
                    <a:pt x="553" y="0"/>
                    <a:pt x="311" y="129"/>
                    <a:pt x="171" y="375"/>
                  </a:cubicBezTo>
                  <a:cubicBezTo>
                    <a:pt x="0" y="717"/>
                    <a:pt x="109" y="1153"/>
                    <a:pt x="467" y="1339"/>
                  </a:cubicBezTo>
                  <a:cubicBezTo>
                    <a:pt x="574" y="1398"/>
                    <a:pt x="691" y="1426"/>
                    <a:pt x="807" y="1426"/>
                  </a:cubicBezTo>
                  <a:cubicBezTo>
                    <a:pt x="1058" y="1426"/>
                    <a:pt x="1303" y="1294"/>
                    <a:pt x="1431" y="1059"/>
                  </a:cubicBezTo>
                  <a:cubicBezTo>
                    <a:pt x="1617" y="717"/>
                    <a:pt x="1493" y="282"/>
                    <a:pt x="1151" y="80"/>
                  </a:cubicBezTo>
                  <a:cubicBezTo>
                    <a:pt x="1040" y="27"/>
                    <a:pt x="922"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8712993" y="2805534"/>
              <a:ext cx="122163" cy="107138"/>
            </a:xfrm>
            <a:custGeom>
              <a:avLst/>
              <a:gdLst/>
              <a:ahLst/>
              <a:cxnLst/>
              <a:rect l="l" t="t" r="r" b="b"/>
              <a:pathLst>
                <a:path w="1618" h="1419" extrusionOk="0">
                  <a:moveTo>
                    <a:pt x="815" y="0"/>
                  </a:moveTo>
                  <a:cubicBezTo>
                    <a:pt x="562" y="0"/>
                    <a:pt x="316" y="129"/>
                    <a:pt x="187" y="375"/>
                  </a:cubicBezTo>
                  <a:cubicBezTo>
                    <a:pt x="0" y="717"/>
                    <a:pt x="125" y="1153"/>
                    <a:pt x="467" y="1339"/>
                  </a:cubicBezTo>
                  <a:cubicBezTo>
                    <a:pt x="578" y="1392"/>
                    <a:pt x="695" y="1418"/>
                    <a:pt x="810" y="1418"/>
                  </a:cubicBezTo>
                  <a:cubicBezTo>
                    <a:pt x="1065" y="1418"/>
                    <a:pt x="1307" y="1290"/>
                    <a:pt x="1446" y="1044"/>
                  </a:cubicBezTo>
                  <a:cubicBezTo>
                    <a:pt x="1618" y="702"/>
                    <a:pt x="1493" y="266"/>
                    <a:pt x="1151" y="80"/>
                  </a:cubicBezTo>
                  <a:cubicBezTo>
                    <a:pt x="1045" y="26"/>
                    <a:pt x="929" y="0"/>
                    <a:pt x="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8595586" y="2736600"/>
              <a:ext cx="94001" cy="83053"/>
            </a:xfrm>
            <a:custGeom>
              <a:avLst/>
              <a:gdLst/>
              <a:ahLst/>
              <a:cxnLst/>
              <a:rect l="l" t="t" r="r" b="b"/>
              <a:pathLst>
                <a:path w="1245" h="1100" extrusionOk="0">
                  <a:moveTo>
                    <a:pt x="636" y="0"/>
                  </a:moveTo>
                  <a:cubicBezTo>
                    <a:pt x="444" y="0"/>
                    <a:pt x="250" y="104"/>
                    <a:pt x="156" y="293"/>
                  </a:cubicBezTo>
                  <a:cubicBezTo>
                    <a:pt x="0" y="542"/>
                    <a:pt x="109" y="899"/>
                    <a:pt x="374" y="1024"/>
                  </a:cubicBezTo>
                  <a:cubicBezTo>
                    <a:pt x="456" y="1075"/>
                    <a:pt x="549" y="1099"/>
                    <a:pt x="643" y="1099"/>
                  </a:cubicBezTo>
                  <a:cubicBezTo>
                    <a:pt x="833" y="1099"/>
                    <a:pt x="1021" y="999"/>
                    <a:pt x="1104" y="822"/>
                  </a:cubicBezTo>
                  <a:cubicBezTo>
                    <a:pt x="1244" y="542"/>
                    <a:pt x="1151" y="215"/>
                    <a:pt x="902" y="75"/>
                  </a:cubicBezTo>
                  <a:cubicBezTo>
                    <a:pt x="821" y="25"/>
                    <a:pt x="729" y="0"/>
                    <a:pt x="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8850333" y="2919996"/>
              <a:ext cx="92868" cy="83657"/>
            </a:xfrm>
            <a:custGeom>
              <a:avLst/>
              <a:gdLst/>
              <a:ahLst/>
              <a:cxnLst/>
              <a:rect l="l" t="t" r="r" b="b"/>
              <a:pathLst>
                <a:path w="1230" h="1108" extrusionOk="0">
                  <a:moveTo>
                    <a:pt x="631" y="0"/>
                  </a:moveTo>
                  <a:cubicBezTo>
                    <a:pt x="436" y="0"/>
                    <a:pt x="241" y="108"/>
                    <a:pt x="156" y="290"/>
                  </a:cubicBezTo>
                  <a:cubicBezTo>
                    <a:pt x="1" y="538"/>
                    <a:pt x="94" y="896"/>
                    <a:pt x="358" y="1036"/>
                  </a:cubicBezTo>
                  <a:cubicBezTo>
                    <a:pt x="441" y="1085"/>
                    <a:pt x="532" y="1108"/>
                    <a:pt x="622" y="1108"/>
                  </a:cubicBezTo>
                  <a:cubicBezTo>
                    <a:pt x="818" y="1108"/>
                    <a:pt x="1009" y="999"/>
                    <a:pt x="1105" y="818"/>
                  </a:cubicBezTo>
                  <a:cubicBezTo>
                    <a:pt x="1229" y="569"/>
                    <a:pt x="1136" y="212"/>
                    <a:pt x="887" y="72"/>
                  </a:cubicBezTo>
                  <a:cubicBezTo>
                    <a:pt x="809" y="23"/>
                    <a:pt x="720"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9031162" y="2927547"/>
              <a:ext cx="77541" cy="66971"/>
            </a:xfrm>
            <a:custGeom>
              <a:avLst/>
              <a:gdLst/>
              <a:ahLst/>
              <a:cxnLst/>
              <a:rect l="l" t="t" r="r" b="b"/>
              <a:pathLst>
                <a:path w="1027" h="887" extrusionOk="0">
                  <a:moveTo>
                    <a:pt x="522" y="0"/>
                  </a:moveTo>
                  <a:cubicBezTo>
                    <a:pt x="364" y="0"/>
                    <a:pt x="211" y="81"/>
                    <a:pt x="125" y="221"/>
                  </a:cubicBezTo>
                  <a:cubicBezTo>
                    <a:pt x="0" y="438"/>
                    <a:pt x="78" y="718"/>
                    <a:pt x="296" y="827"/>
                  </a:cubicBezTo>
                  <a:cubicBezTo>
                    <a:pt x="366" y="867"/>
                    <a:pt x="442" y="886"/>
                    <a:pt x="516" y="886"/>
                  </a:cubicBezTo>
                  <a:cubicBezTo>
                    <a:pt x="670" y="886"/>
                    <a:pt x="818" y="803"/>
                    <a:pt x="902" y="656"/>
                  </a:cubicBezTo>
                  <a:cubicBezTo>
                    <a:pt x="1027" y="438"/>
                    <a:pt x="949" y="174"/>
                    <a:pt x="731" y="50"/>
                  </a:cubicBezTo>
                  <a:cubicBezTo>
                    <a:pt x="664" y="16"/>
                    <a:pt x="593"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9"/>
          <p:cNvGrpSpPr/>
          <p:nvPr/>
        </p:nvGrpSpPr>
        <p:grpSpPr>
          <a:xfrm rot="7226521" flipH="1">
            <a:off x="72820" y="-267561"/>
            <a:ext cx="714462" cy="1163201"/>
            <a:chOff x="7248350" y="4155862"/>
            <a:chExt cx="714414" cy="1163123"/>
          </a:xfrm>
        </p:grpSpPr>
        <p:sp>
          <p:nvSpPr>
            <p:cNvPr id="461" name="Google Shape;461;p9"/>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9"/>
          <p:cNvGrpSpPr/>
          <p:nvPr/>
        </p:nvGrpSpPr>
        <p:grpSpPr>
          <a:xfrm flipH="1">
            <a:off x="-4" y="3778635"/>
            <a:ext cx="1536833" cy="1364964"/>
            <a:chOff x="5742225" y="3729350"/>
            <a:chExt cx="935325" cy="830725"/>
          </a:xfrm>
        </p:grpSpPr>
        <p:sp>
          <p:nvSpPr>
            <p:cNvPr id="464" name="Google Shape;464;p9"/>
            <p:cNvSpPr/>
            <p:nvPr/>
          </p:nvSpPr>
          <p:spPr>
            <a:xfrm>
              <a:off x="6201525" y="4456775"/>
              <a:ext cx="101175" cy="102975"/>
            </a:xfrm>
            <a:custGeom>
              <a:avLst/>
              <a:gdLst/>
              <a:ahLst/>
              <a:cxnLst/>
              <a:rect l="l" t="t" r="r" b="b"/>
              <a:pathLst>
                <a:path w="4047" h="4119" extrusionOk="0">
                  <a:moveTo>
                    <a:pt x="68" y="1"/>
                  </a:moveTo>
                  <a:cubicBezTo>
                    <a:pt x="48" y="1"/>
                    <a:pt x="29" y="11"/>
                    <a:pt x="14" y="33"/>
                  </a:cubicBezTo>
                  <a:cubicBezTo>
                    <a:pt x="1" y="59"/>
                    <a:pt x="1" y="113"/>
                    <a:pt x="41" y="126"/>
                  </a:cubicBezTo>
                  <a:cubicBezTo>
                    <a:pt x="1710" y="1261"/>
                    <a:pt x="2938" y="2690"/>
                    <a:pt x="3873" y="4118"/>
                  </a:cubicBezTo>
                  <a:lnTo>
                    <a:pt x="4046" y="4118"/>
                  </a:lnTo>
                  <a:cubicBezTo>
                    <a:pt x="3085" y="2650"/>
                    <a:pt x="1817" y="1181"/>
                    <a:pt x="121" y="19"/>
                  </a:cubicBezTo>
                  <a:cubicBezTo>
                    <a:pt x="103" y="7"/>
                    <a:pt x="85" y="1"/>
                    <a:pt x="68" y="1"/>
                  </a:cubicBezTo>
                  <a:close/>
                </a:path>
              </a:pathLst>
            </a:custGeom>
            <a:solidFill>
              <a:srgbClr val="B9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779600" y="4306075"/>
              <a:ext cx="438300" cy="254000"/>
            </a:xfrm>
            <a:custGeom>
              <a:avLst/>
              <a:gdLst/>
              <a:ahLst/>
              <a:cxnLst/>
              <a:rect l="l" t="t" r="r" b="b"/>
              <a:pathLst>
                <a:path w="17532" h="10160" extrusionOk="0">
                  <a:moveTo>
                    <a:pt x="1744" y="1"/>
                  </a:moveTo>
                  <a:cubicBezTo>
                    <a:pt x="1134" y="1"/>
                    <a:pt x="751" y="133"/>
                    <a:pt x="628" y="346"/>
                  </a:cubicBezTo>
                  <a:cubicBezTo>
                    <a:pt x="1" y="1401"/>
                    <a:pt x="3766" y="3404"/>
                    <a:pt x="7518" y="5153"/>
                  </a:cubicBezTo>
                  <a:cubicBezTo>
                    <a:pt x="11270" y="6915"/>
                    <a:pt x="14207" y="10160"/>
                    <a:pt x="14207" y="10160"/>
                  </a:cubicBezTo>
                  <a:lnTo>
                    <a:pt x="17532" y="10160"/>
                  </a:lnTo>
                  <a:cubicBezTo>
                    <a:pt x="17532" y="10160"/>
                    <a:pt x="15209" y="6661"/>
                    <a:pt x="10455" y="3537"/>
                  </a:cubicBezTo>
                  <a:cubicBezTo>
                    <a:pt x="6405" y="881"/>
                    <a:pt x="3318" y="1"/>
                    <a:pt x="17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5742225" y="4432900"/>
              <a:ext cx="303450" cy="127175"/>
            </a:xfrm>
            <a:custGeom>
              <a:avLst/>
              <a:gdLst/>
              <a:ahLst/>
              <a:cxnLst/>
              <a:rect l="l" t="t" r="r" b="b"/>
              <a:pathLst>
                <a:path w="12138" h="5087" extrusionOk="0">
                  <a:moveTo>
                    <a:pt x="2088" y="0"/>
                  </a:moveTo>
                  <a:cubicBezTo>
                    <a:pt x="1202" y="0"/>
                    <a:pt x="647" y="198"/>
                    <a:pt x="494" y="400"/>
                  </a:cubicBezTo>
                  <a:cubicBezTo>
                    <a:pt x="0" y="1081"/>
                    <a:pt x="2363" y="2336"/>
                    <a:pt x="3552" y="2910"/>
                  </a:cubicBezTo>
                  <a:cubicBezTo>
                    <a:pt x="4753" y="3471"/>
                    <a:pt x="7130" y="5087"/>
                    <a:pt x="7130" y="5087"/>
                  </a:cubicBezTo>
                  <a:lnTo>
                    <a:pt x="12137" y="5087"/>
                  </a:lnTo>
                  <a:cubicBezTo>
                    <a:pt x="7683" y="983"/>
                    <a:pt x="4064" y="0"/>
                    <a:pt x="2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6077700" y="3876575"/>
              <a:ext cx="382875" cy="683175"/>
            </a:xfrm>
            <a:custGeom>
              <a:avLst/>
              <a:gdLst/>
              <a:ahLst/>
              <a:cxnLst/>
              <a:rect l="l" t="t" r="r" b="b"/>
              <a:pathLst>
                <a:path w="15315" h="27327" extrusionOk="0">
                  <a:moveTo>
                    <a:pt x="1574" y="0"/>
                  </a:moveTo>
                  <a:cubicBezTo>
                    <a:pt x="1548" y="0"/>
                    <a:pt x="1522" y="3"/>
                    <a:pt x="1495" y="8"/>
                  </a:cubicBezTo>
                  <a:cubicBezTo>
                    <a:pt x="748" y="155"/>
                    <a:pt x="0" y="4614"/>
                    <a:pt x="2630" y="13053"/>
                  </a:cubicBezTo>
                  <a:cubicBezTo>
                    <a:pt x="5288" y="21505"/>
                    <a:pt x="9961" y="27326"/>
                    <a:pt x="9961" y="27326"/>
                  </a:cubicBezTo>
                  <a:lnTo>
                    <a:pt x="15315" y="27326"/>
                  </a:lnTo>
                  <a:cubicBezTo>
                    <a:pt x="12378" y="25137"/>
                    <a:pt x="7224" y="15430"/>
                    <a:pt x="5661" y="11023"/>
                  </a:cubicBezTo>
                  <a:cubicBezTo>
                    <a:pt x="4103" y="6649"/>
                    <a:pt x="2917" y="0"/>
                    <a:pt x="1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6535500" y="3729350"/>
              <a:ext cx="142050" cy="408475"/>
            </a:xfrm>
            <a:custGeom>
              <a:avLst/>
              <a:gdLst/>
              <a:ahLst/>
              <a:cxnLst/>
              <a:rect l="l" t="t" r="r" b="b"/>
              <a:pathLst>
                <a:path w="5682" h="16339" extrusionOk="0">
                  <a:moveTo>
                    <a:pt x="2988" y="1"/>
                  </a:moveTo>
                  <a:cubicBezTo>
                    <a:pt x="1800" y="1"/>
                    <a:pt x="0" y="4658"/>
                    <a:pt x="942" y="8247"/>
                  </a:cubicBezTo>
                  <a:cubicBezTo>
                    <a:pt x="1917" y="12025"/>
                    <a:pt x="5682" y="16338"/>
                    <a:pt x="5682" y="16338"/>
                  </a:cubicBezTo>
                  <a:lnTo>
                    <a:pt x="5682" y="12573"/>
                  </a:lnTo>
                  <a:cubicBezTo>
                    <a:pt x="5682" y="12573"/>
                    <a:pt x="4280" y="10450"/>
                    <a:pt x="3799" y="7900"/>
                  </a:cubicBezTo>
                  <a:cubicBezTo>
                    <a:pt x="3238" y="4895"/>
                    <a:pt x="3906" y="329"/>
                    <a:pt x="3158" y="35"/>
                  </a:cubicBezTo>
                  <a:cubicBezTo>
                    <a:pt x="3103" y="12"/>
                    <a:pt x="3047" y="1"/>
                    <a:pt x="2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6577400" y="3730225"/>
              <a:ext cx="100150" cy="337500"/>
            </a:xfrm>
            <a:custGeom>
              <a:avLst/>
              <a:gdLst/>
              <a:ahLst/>
              <a:cxnLst/>
              <a:rect l="l" t="t" r="r" b="b"/>
              <a:pathLst>
                <a:path w="4006" h="13500" extrusionOk="0">
                  <a:moveTo>
                    <a:pt x="1496" y="0"/>
                  </a:moveTo>
                  <a:lnTo>
                    <a:pt x="1496" y="0"/>
                  </a:lnTo>
                  <a:cubicBezTo>
                    <a:pt x="1723" y="614"/>
                    <a:pt x="0" y="4820"/>
                    <a:pt x="1322" y="8599"/>
                  </a:cubicBezTo>
                  <a:cubicBezTo>
                    <a:pt x="2163" y="11002"/>
                    <a:pt x="3258" y="12618"/>
                    <a:pt x="4006" y="13499"/>
                  </a:cubicBezTo>
                  <a:lnTo>
                    <a:pt x="4006" y="12538"/>
                  </a:lnTo>
                  <a:cubicBezTo>
                    <a:pt x="4006" y="12538"/>
                    <a:pt x="2604" y="10402"/>
                    <a:pt x="2123" y="7865"/>
                  </a:cubicBezTo>
                  <a:cubicBezTo>
                    <a:pt x="1562" y="4860"/>
                    <a:pt x="2230" y="294"/>
                    <a:pt x="1496"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6251600" y="3895450"/>
              <a:ext cx="425625" cy="664625"/>
            </a:xfrm>
            <a:custGeom>
              <a:avLst/>
              <a:gdLst/>
              <a:ahLst/>
              <a:cxnLst/>
              <a:rect l="l" t="t" r="r" b="b"/>
              <a:pathLst>
                <a:path w="17025" h="26585" extrusionOk="0">
                  <a:moveTo>
                    <a:pt x="2003" y="1"/>
                  </a:moveTo>
                  <a:cubicBezTo>
                    <a:pt x="2003" y="1"/>
                    <a:pt x="2257" y="2324"/>
                    <a:pt x="1937" y="4821"/>
                  </a:cubicBezTo>
                  <a:cubicBezTo>
                    <a:pt x="1616" y="7331"/>
                    <a:pt x="441" y="10762"/>
                    <a:pt x="441" y="10762"/>
                  </a:cubicBezTo>
                  <a:cubicBezTo>
                    <a:pt x="1563" y="10216"/>
                    <a:pt x="2700" y="9065"/>
                    <a:pt x="3549" y="9065"/>
                  </a:cubicBezTo>
                  <a:cubicBezTo>
                    <a:pt x="3842" y="9065"/>
                    <a:pt x="4101" y="9202"/>
                    <a:pt x="4313" y="9547"/>
                  </a:cubicBezTo>
                  <a:cubicBezTo>
                    <a:pt x="5448" y="11417"/>
                    <a:pt x="334" y="15089"/>
                    <a:pt x="334" y="15089"/>
                  </a:cubicBezTo>
                  <a:cubicBezTo>
                    <a:pt x="334" y="15089"/>
                    <a:pt x="1" y="18800"/>
                    <a:pt x="1149" y="21564"/>
                  </a:cubicBezTo>
                  <a:cubicBezTo>
                    <a:pt x="2724" y="25303"/>
                    <a:pt x="7117" y="26585"/>
                    <a:pt x="7117" y="26585"/>
                  </a:cubicBezTo>
                  <a:lnTo>
                    <a:pt x="17025" y="26585"/>
                  </a:lnTo>
                  <a:lnTo>
                    <a:pt x="17025" y="13152"/>
                  </a:lnTo>
                  <a:cubicBezTo>
                    <a:pt x="14287" y="13086"/>
                    <a:pt x="9454" y="13019"/>
                    <a:pt x="10202" y="10829"/>
                  </a:cubicBezTo>
                  <a:cubicBezTo>
                    <a:pt x="10572" y="9751"/>
                    <a:pt x="11804" y="9479"/>
                    <a:pt x="12954" y="9479"/>
                  </a:cubicBezTo>
                  <a:cubicBezTo>
                    <a:pt x="14124" y="9479"/>
                    <a:pt x="15209" y="9761"/>
                    <a:pt x="15209" y="9761"/>
                  </a:cubicBezTo>
                  <a:cubicBezTo>
                    <a:pt x="13700" y="7144"/>
                    <a:pt x="11390" y="6516"/>
                    <a:pt x="7691" y="4821"/>
                  </a:cubicBezTo>
                  <a:cubicBezTo>
                    <a:pt x="4006" y="3138"/>
                    <a:pt x="2004"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6343400" y="4000800"/>
              <a:ext cx="334150" cy="549925"/>
            </a:xfrm>
            <a:custGeom>
              <a:avLst/>
              <a:gdLst/>
              <a:ahLst/>
              <a:cxnLst/>
              <a:rect l="l" t="t" r="r" b="b"/>
              <a:pathLst>
                <a:path w="13366" h="21997" extrusionOk="0">
                  <a:moveTo>
                    <a:pt x="64" y="1"/>
                  </a:moveTo>
                  <a:cubicBezTo>
                    <a:pt x="56" y="1"/>
                    <a:pt x="48" y="2"/>
                    <a:pt x="40" y="6"/>
                  </a:cubicBezTo>
                  <a:cubicBezTo>
                    <a:pt x="0" y="33"/>
                    <a:pt x="0" y="59"/>
                    <a:pt x="14" y="99"/>
                  </a:cubicBezTo>
                  <a:cubicBezTo>
                    <a:pt x="40" y="113"/>
                    <a:pt x="1643" y="2716"/>
                    <a:pt x="2604" y="6228"/>
                  </a:cubicBezTo>
                  <a:cubicBezTo>
                    <a:pt x="2738" y="6735"/>
                    <a:pt x="2871" y="7256"/>
                    <a:pt x="3005" y="7737"/>
                  </a:cubicBezTo>
                  <a:cubicBezTo>
                    <a:pt x="3819" y="10821"/>
                    <a:pt x="4660" y="14012"/>
                    <a:pt x="7357" y="17537"/>
                  </a:cubicBezTo>
                  <a:cubicBezTo>
                    <a:pt x="9480" y="20301"/>
                    <a:pt x="12164" y="21543"/>
                    <a:pt x="13366" y="21997"/>
                  </a:cubicBezTo>
                  <a:lnTo>
                    <a:pt x="13366" y="21863"/>
                  </a:lnTo>
                  <a:cubicBezTo>
                    <a:pt x="12164" y="21396"/>
                    <a:pt x="9534" y="20154"/>
                    <a:pt x="7451" y="17457"/>
                  </a:cubicBezTo>
                  <a:cubicBezTo>
                    <a:pt x="4754" y="13959"/>
                    <a:pt x="3926" y="10781"/>
                    <a:pt x="3125" y="7710"/>
                  </a:cubicBezTo>
                  <a:lnTo>
                    <a:pt x="2724" y="6201"/>
                  </a:lnTo>
                  <a:cubicBezTo>
                    <a:pt x="1736" y="2663"/>
                    <a:pt x="134" y="59"/>
                    <a:pt x="121" y="33"/>
                  </a:cubicBezTo>
                  <a:cubicBezTo>
                    <a:pt x="111" y="13"/>
                    <a:pt x="87" y="1"/>
                    <a:pt x="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6437875" y="4086725"/>
              <a:ext cx="61775" cy="175275"/>
            </a:xfrm>
            <a:custGeom>
              <a:avLst/>
              <a:gdLst/>
              <a:ahLst/>
              <a:cxnLst/>
              <a:rect l="l" t="t" r="r" b="b"/>
              <a:pathLst>
                <a:path w="2471" h="7011" extrusionOk="0">
                  <a:moveTo>
                    <a:pt x="2403" y="0"/>
                  </a:moveTo>
                  <a:cubicBezTo>
                    <a:pt x="2363" y="0"/>
                    <a:pt x="2337" y="27"/>
                    <a:pt x="2337" y="67"/>
                  </a:cubicBezTo>
                  <a:cubicBezTo>
                    <a:pt x="2203" y="2884"/>
                    <a:pt x="1415" y="5181"/>
                    <a:pt x="13" y="6903"/>
                  </a:cubicBezTo>
                  <a:cubicBezTo>
                    <a:pt x="0" y="6917"/>
                    <a:pt x="0" y="6970"/>
                    <a:pt x="27" y="6984"/>
                  </a:cubicBezTo>
                  <a:cubicBezTo>
                    <a:pt x="27" y="7010"/>
                    <a:pt x="40" y="7010"/>
                    <a:pt x="67" y="7010"/>
                  </a:cubicBezTo>
                  <a:cubicBezTo>
                    <a:pt x="80" y="7010"/>
                    <a:pt x="107" y="6984"/>
                    <a:pt x="107" y="6984"/>
                  </a:cubicBezTo>
                  <a:cubicBezTo>
                    <a:pt x="1536" y="5234"/>
                    <a:pt x="2310" y="2911"/>
                    <a:pt x="2470" y="67"/>
                  </a:cubicBezTo>
                  <a:cubicBezTo>
                    <a:pt x="2470" y="27"/>
                    <a:pt x="2430" y="0"/>
                    <a:pt x="24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6290325" y="4267175"/>
              <a:ext cx="161925" cy="32200"/>
            </a:xfrm>
            <a:custGeom>
              <a:avLst/>
              <a:gdLst/>
              <a:ahLst/>
              <a:cxnLst/>
              <a:rect l="l" t="t" r="r" b="b"/>
              <a:pathLst>
                <a:path w="6477" h="1288" extrusionOk="0">
                  <a:moveTo>
                    <a:pt x="78" y="1"/>
                  </a:moveTo>
                  <a:cubicBezTo>
                    <a:pt x="54" y="1"/>
                    <a:pt x="37" y="13"/>
                    <a:pt x="27" y="33"/>
                  </a:cubicBezTo>
                  <a:cubicBezTo>
                    <a:pt x="0" y="73"/>
                    <a:pt x="27" y="99"/>
                    <a:pt x="54" y="126"/>
                  </a:cubicBezTo>
                  <a:cubicBezTo>
                    <a:pt x="1790" y="767"/>
                    <a:pt x="3859" y="1154"/>
                    <a:pt x="6396" y="1288"/>
                  </a:cubicBezTo>
                  <a:cubicBezTo>
                    <a:pt x="6436" y="1288"/>
                    <a:pt x="6449" y="1261"/>
                    <a:pt x="6476" y="1234"/>
                  </a:cubicBezTo>
                  <a:cubicBezTo>
                    <a:pt x="6476" y="1208"/>
                    <a:pt x="6449" y="1168"/>
                    <a:pt x="6409" y="1168"/>
                  </a:cubicBezTo>
                  <a:cubicBezTo>
                    <a:pt x="3899" y="1034"/>
                    <a:pt x="1830" y="660"/>
                    <a:pt x="107" y="6"/>
                  </a:cubicBezTo>
                  <a:cubicBezTo>
                    <a:pt x="96" y="2"/>
                    <a:pt x="87" y="1"/>
                    <a:pt x="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6261275" y="4336800"/>
              <a:ext cx="232350" cy="49025"/>
            </a:xfrm>
            <a:custGeom>
              <a:avLst/>
              <a:gdLst/>
              <a:ahLst/>
              <a:cxnLst/>
              <a:rect l="l" t="t" r="r" b="b"/>
              <a:pathLst>
                <a:path w="9294" h="1961" extrusionOk="0">
                  <a:moveTo>
                    <a:pt x="68" y="0"/>
                  </a:moveTo>
                  <a:cubicBezTo>
                    <a:pt x="46" y="0"/>
                    <a:pt x="24" y="19"/>
                    <a:pt x="14" y="38"/>
                  </a:cubicBezTo>
                  <a:cubicBezTo>
                    <a:pt x="1" y="78"/>
                    <a:pt x="14" y="105"/>
                    <a:pt x="54" y="118"/>
                  </a:cubicBezTo>
                  <a:cubicBezTo>
                    <a:pt x="3058" y="1053"/>
                    <a:pt x="6036" y="1654"/>
                    <a:pt x="9200" y="1961"/>
                  </a:cubicBezTo>
                  <a:cubicBezTo>
                    <a:pt x="9227" y="1961"/>
                    <a:pt x="9240" y="1948"/>
                    <a:pt x="9281" y="1894"/>
                  </a:cubicBezTo>
                  <a:cubicBezTo>
                    <a:pt x="9294" y="1854"/>
                    <a:pt x="9267" y="1827"/>
                    <a:pt x="9227" y="1827"/>
                  </a:cubicBezTo>
                  <a:cubicBezTo>
                    <a:pt x="6076" y="1520"/>
                    <a:pt x="3085" y="919"/>
                    <a:pt x="94" y="11"/>
                  </a:cubicBezTo>
                  <a:cubicBezTo>
                    <a:pt x="86" y="4"/>
                    <a:pt x="77"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6279300" y="4432750"/>
              <a:ext cx="288100" cy="48225"/>
            </a:xfrm>
            <a:custGeom>
              <a:avLst/>
              <a:gdLst/>
              <a:ahLst/>
              <a:cxnLst/>
              <a:rect l="l" t="t" r="r" b="b"/>
              <a:pathLst>
                <a:path w="11524" h="1929" extrusionOk="0">
                  <a:moveTo>
                    <a:pt x="72" y="1"/>
                  </a:moveTo>
                  <a:cubicBezTo>
                    <a:pt x="49" y="1"/>
                    <a:pt x="24" y="16"/>
                    <a:pt x="14" y="46"/>
                  </a:cubicBezTo>
                  <a:cubicBezTo>
                    <a:pt x="1" y="72"/>
                    <a:pt x="14" y="112"/>
                    <a:pt x="41" y="126"/>
                  </a:cubicBezTo>
                  <a:cubicBezTo>
                    <a:pt x="3352" y="1327"/>
                    <a:pt x="7024" y="1928"/>
                    <a:pt x="10990" y="1928"/>
                  </a:cubicBezTo>
                  <a:lnTo>
                    <a:pt x="11457" y="1928"/>
                  </a:lnTo>
                  <a:cubicBezTo>
                    <a:pt x="11497" y="1928"/>
                    <a:pt x="11524" y="1888"/>
                    <a:pt x="11524" y="1862"/>
                  </a:cubicBezTo>
                  <a:cubicBezTo>
                    <a:pt x="11524" y="1821"/>
                    <a:pt x="11497" y="1795"/>
                    <a:pt x="11457" y="1795"/>
                  </a:cubicBezTo>
                  <a:cubicBezTo>
                    <a:pt x="11288" y="1797"/>
                    <a:pt x="11119" y="1798"/>
                    <a:pt x="10951" y="1798"/>
                  </a:cubicBezTo>
                  <a:cubicBezTo>
                    <a:pt x="7007" y="1798"/>
                    <a:pt x="3360" y="1197"/>
                    <a:pt x="94" y="6"/>
                  </a:cubicBezTo>
                  <a:cubicBezTo>
                    <a:pt x="88" y="2"/>
                    <a:pt x="80" y="1"/>
                    <a:pt x="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6302000" y="3895450"/>
              <a:ext cx="330150" cy="244025"/>
            </a:xfrm>
            <a:custGeom>
              <a:avLst/>
              <a:gdLst/>
              <a:ahLst/>
              <a:cxnLst/>
              <a:rect l="l" t="t" r="r" b="b"/>
              <a:pathLst>
                <a:path w="13206" h="9761" extrusionOk="0">
                  <a:moveTo>
                    <a:pt x="1" y="1"/>
                  </a:moveTo>
                  <a:lnTo>
                    <a:pt x="1" y="14"/>
                  </a:lnTo>
                  <a:cubicBezTo>
                    <a:pt x="67" y="281"/>
                    <a:pt x="962" y="4554"/>
                    <a:pt x="4914" y="6476"/>
                  </a:cubicBezTo>
                  <a:cubicBezTo>
                    <a:pt x="7451" y="7718"/>
                    <a:pt x="9147" y="8853"/>
                    <a:pt x="10082" y="9534"/>
                  </a:cubicBezTo>
                  <a:cubicBezTo>
                    <a:pt x="10363" y="9492"/>
                    <a:pt x="10654" y="9476"/>
                    <a:pt x="10939" y="9476"/>
                  </a:cubicBezTo>
                  <a:cubicBezTo>
                    <a:pt x="12116" y="9476"/>
                    <a:pt x="13206" y="9761"/>
                    <a:pt x="13206" y="9761"/>
                  </a:cubicBezTo>
                  <a:cubicBezTo>
                    <a:pt x="11711" y="7144"/>
                    <a:pt x="9387" y="6530"/>
                    <a:pt x="5702" y="4821"/>
                  </a:cubicBezTo>
                  <a:cubicBezTo>
                    <a:pt x="2057" y="3152"/>
                    <a:pt x="67" y="107"/>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5861050" y="4230600"/>
              <a:ext cx="293775" cy="227675"/>
            </a:xfrm>
            <a:custGeom>
              <a:avLst/>
              <a:gdLst/>
              <a:ahLst/>
              <a:cxnLst/>
              <a:rect l="l" t="t" r="r" b="b"/>
              <a:pathLst>
                <a:path w="11751" h="9107" extrusionOk="0">
                  <a:moveTo>
                    <a:pt x="4972" y="1"/>
                  </a:moveTo>
                  <a:cubicBezTo>
                    <a:pt x="3721" y="1"/>
                    <a:pt x="2629" y="524"/>
                    <a:pt x="2043" y="1869"/>
                  </a:cubicBezTo>
                  <a:cubicBezTo>
                    <a:pt x="0" y="6529"/>
                    <a:pt x="8399" y="9106"/>
                    <a:pt x="8399" y="9106"/>
                  </a:cubicBezTo>
                  <a:lnTo>
                    <a:pt x="11750" y="4206"/>
                  </a:lnTo>
                  <a:cubicBezTo>
                    <a:pt x="11006" y="2363"/>
                    <a:pt x="7631" y="1"/>
                    <a:pt x="49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5991575" y="4293500"/>
              <a:ext cx="33400" cy="29575"/>
            </a:xfrm>
            <a:custGeom>
              <a:avLst/>
              <a:gdLst/>
              <a:ahLst/>
              <a:cxnLst/>
              <a:rect l="l" t="t" r="r" b="b"/>
              <a:pathLst>
                <a:path w="1336" h="1183" extrusionOk="0">
                  <a:moveTo>
                    <a:pt x="534" y="115"/>
                  </a:moveTo>
                  <a:cubicBezTo>
                    <a:pt x="654" y="115"/>
                    <a:pt x="788" y="168"/>
                    <a:pt x="908" y="235"/>
                  </a:cubicBezTo>
                  <a:cubicBezTo>
                    <a:pt x="1042" y="315"/>
                    <a:pt x="1122" y="435"/>
                    <a:pt x="1175" y="568"/>
                  </a:cubicBezTo>
                  <a:cubicBezTo>
                    <a:pt x="1202" y="689"/>
                    <a:pt x="1202" y="822"/>
                    <a:pt x="1135" y="902"/>
                  </a:cubicBezTo>
                  <a:cubicBezTo>
                    <a:pt x="1068" y="982"/>
                    <a:pt x="975" y="1036"/>
                    <a:pt x="841" y="1049"/>
                  </a:cubicBezTo>
                  <a:cubicBezTo>
                    <a:pt x="818" y="1054"/>
                    <a:pt x="794" y="1056"/>
                    <a:pt x="770" y="1056"/>
                  </a:cubicBezTo>
                  <a:cubicBezTo>
                    <a:pt x="661" y="1056"/>
                    <a:pt x="551" y="1008"/>
                    <a:pt x="441" y="942"/>
                  </a:cubicBezTo>
                  <a:cubicBezTo>
                    <a:pt x="307" y="849"/>
                    <a:pt x="214" y="742"/>
                    <a:pt x="174" y="609"/>
                  </a:cubicBezTo>
                  <a:cubicBezTo>
                    <a:pt x="134" y="488"/>
                    <a:pt x="134" y="355"/>
                    <a:pt x="200" y="275"/>
                  </a:cubicBezTo>
                  <a:cubicBezTo>
                    <a:pt x="267" y="181"/>
                    <a:pt x="374" y="141"/>
                    <a:pt x="508" y="115"/>
                  </a:cubicBezTo>
                  <a:close/>
                  <a:moveTo>
                    <a:pt x="578" y="1"/>
                  </a:moveTo>
                  <a:cubicBezTo>
                    <a:pt x="550" y="1"/>
                    <a:pt x="522" y="3"/>
                    <a:pt x="494" y="8"/>
                  </a:cubicBezTo>
                  <a:cubicBezTo>
                    <a:pt x="321" y="21"/>
                    <a:pt x="187" y="101"/>
                    <a:pt x="107" y="221"/>
                  </a:cubicBezTo>
                  <a:cubicBezTo>
                    <a:pt x="27" y="342"/>
                    <a:pt x="0" y="488"/>
                    <a:pt x="54" y="649"/>
                  </a:cubicBezTo>
                  <a:cubicBezTo>
                    <a:pt x="107" y="809"/>
                    <a:pt x="227" y="956"/>
                    <a:pt x="374" y="1049"/>
                  </a:cubicBezTo>
                  <a:cubicBezTo>
                    <a:pt x="508" y="1143"/>
                    <a:pt x="654" y="1183"/>
                    <a:pt x="801" y="1183"/>
                  </a:cubicBezTo>
                  <a:lnTo>
                    <a:pt x="855" y="1183"/>
                  </a:lnTo>
                  <a:cubicBezTo>
                    <a:pt x="1028" y="1169"/>
                    <a:pt x="1162" y="1089"/>
                    <a:pt x="1242" y="969"/>
                  </a:cubicBezTo>
                  <a:cubicBezTo>
                    <a:pt x="1322" y="849"/>
                    <a:pt x="1335" y="702"/>
                    <a:pt x="1295" y="542"/>
                  </a:cubicBezTo>
                  <a:cubicBezTo>
                    <a:pt x="1242" y="382"/>
                    <a:pt x="1122" y="235"/>
                    <a:pt x="975" y="141"/>
                  </a:cubicBezTo>
                  <a:cubicBezTo>
                    <a:pt x="853" y="53"/>
                    <a:pt x="713" y="1"/>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6033300" y="4288750"/>
              <a:ext cx="37400" cy="29325"/>
            </a:xfrm>
            <a:custGeom>
              <a:avLst/>
              <a:gdLst/>
              <a:ahLst/>
              <a:cxnLst/>
              <a:rect l="l" t="t" r="r" b="b"/>
              <a:pathLst>
                <a:path w="1496" h="1173" extrusionOk="0">
                  <a:moveTo>
                    <a:pt x="601" y="104"/>
                  </a:moveTo>
                  <a:cubicBezTo>
                    <a:pt x="721" y="104"/>
                    <a:pt x="855" y="158"/>
                    <a:pt x="975" y="224"/>
                  </a:cubicBezTo>
                  <a:cubicBezTo>
                    <a:pt x="1242" y="411"/>
                    <a:pt x="1335" y="692"/>
                    <a:pt x="1202" y="892"/>
                  </a:cubicBezTo>
                  <a:cubicBezTo>
                    <a:pt x="1130" y="993"/>
                    <a:pt x="1008" y="1043"/>
                    <a:pt x="871" y="1043"/>
                  </a:cubicBezTo>
                  <a:cubicBezTo>
                    <a:pt x="753" y="1043"/>
                    <a:pt x="625" y="1006"/>
                    <a:pt x="508" y="932"/>
                  </a:cubicBezTo>
                  <a:cubicBezTo>
                    <a:pt x="241" y="745"/>
                    <a:pt x="134" y="465"/>
                    <a:pt x="267" y="264"/>
                  </a:cubicBezTo>
                  <a:cubicBezTo>
                    <a:pt x="334" y="158"/>
                    <a:pt x="468" y="104"/>
                    <a:pt x="601" y="104"/>
                  </a:cubicBezTo>
                  <a:close/>
                  <a:moveTo>
                    <a:pt x="603" y="1"/>
                  </a:moveTo>
                  <a:cubicBezTo>
                    <a:pt x="423" y="1"/>
                    <a:pt x="262" y="72"/>
                    <a:pt x="174" y="211"/>
                  </a:cubicBezTo>
                  <a:cubicBezTo>
                    <a:pt x="0" y="465"/>
                    <a:pt x="120" y="825"/>
                    <a:pt x="441" y="1039"/>
                  </a:cubicBezTo>
                  <a:cubicBezTo>
                    <a:pt x="574" y="1132"/>
                    <a:pt x="721" y="1172"/>
                    <a:pt x="868" y="1172"/>
                  </a:cubicBezTo>
                  <a:cubicBezTo>
                    <a:pt x="1055" y="1172"/>
                    <a:pt x="1229" y="1106"/>
                    <a:pt x="1322" y="972"/>
                  </a:cubicBezTo>
                  <a:cubicBezTo>
                    <a:pt x="1496" y="732"/>
                    <a:pt x="1375" y="358"/>
                    <a:pt x="1055" y="144"/>
                  </a:cubicBezTo>
                  <a:cubicBezTo>
                    <a:pt x="911" y="48"/>
                    <a:pt x="750" y="1"/>
                    <a:pt x="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6008925" y="4342350"/>
              <a:ext cx="33400" cy="29800"/>
            </a:xfrm>
            <a:custGeom>
              <a:avLst/>
              <a:gdLst/>
              <a:ahLst/>
              <a:cxnLst/>
              <a:rect l="l" t="t" r="r" b="b"/>
              <a:pathLst>
                <a:path w="1336" h="1192" extrusionOk="0">
                  <a:moveTo>
                    <a:pt x="535" y="123"/>
                  </a:moveTo>
                  <a:cubicBezTo>
                    <a:pt x="668" y="123"/>
                    <a:pt x="775" y="150"/>
                    <a:pt x="895" y="230"/>
                  </a:cubicBezTo>
                  <a:cubicBezTo>
                    <a:pt x="1029" y="324"/>
                    <a:pt x="1109" y="430"/>
                    <a:pt x="1162" y="564"/>
                  </a:cubicBezTo>
                  <a:cubicBezTo>
                    <a:pt x="1202" y="684"/>
                    <a:pt x="1202" y="818"/>
                    <a:pt x="1135" y="898"/>
                  </a:cubicBezTo>
                  <a:cubicBezTo>
                    <a:pt x="1069" y="991"/>
                    <a:pt x="962" y="1031"/>
                    <a:pt x="828" y="1058"/>
                  </a:cubicBezTo>
                  <a:cubicBezTo>
                    <a:pt x="815" y="1059"/>
                    <a:pt x="801" y="1060"/>
                    <a:pt x="787" y="1060"/>
                  </a:cubicBezTo>
                  <a:cubicBezTo>
                    <a:pt x="667" y="1060"/>
                    <a:pt x="548" y="1010"/>
                    <a:pt x="428" y="938"/>
                  </a:cubicBezTo>
                  <a:cubicBezTo>
                    <a:pt x="294" y="858"/>
                    <a:pt x="214" y="737"/>
                    <a:pt x="161" y="604"/>
                  </a:cubicBezTo>
                  <a:cubicBezTo>
                    <a:pt x="134" y="484"/>
                    <a:pt x="134" y="350"/>
                    <a:pt x="201" y="270"/>
                  </a:cubicBezTo>
                  <a:cubicBezTo>
                    <a:pt x="268" y="190"/>
                    <a:pt x="361" y="137"/>
                    <a:pt x="495" y="123"/>
                  </a:cubicBezTo>
                  <a:close/>
                  <a:moveTo>
                    <a:pt x="541" y="1"/>
                  </a:moveTo>
                  <a:cubicBezTo>
                    <a:pt x="521" y="1"/>
                    <a:pt x="501" y="1"/>
                    <a:pt x="481" y="3"/>
                  </a:cubicBezTo>
                  <a:cubicBezTo>
                    <a:pt x="308" y="16"/>
                    <a:pt x="174" y="97"/>
                    <a:pt x="94" y="217"/>
                  </a:cubicBezTo>
                  <a:cubicBezTo>
                    <a:pt x="14" y="337"/>
                    <a:pt x="0" y="484"/>
                    <a:pt x="41" y="657"/>
                  </a:cubicBezTo>
                  <a:cubicBezTo>
                    <a:pt x="94" y="804"/>
                    <a:pt x="214" y="951"/>
                    <a:pt x="361" y="1058"/>
                  </a:cubicBezTo>
                  <a:cubicBezTo>
                    <a:pt x="495" y="1138"/>
                    <a:pt x="641" y="1191"/>
                    <a:pt x="802" y="1191"/>
                  </a:cubicBezTo>
                  <a:lnTo>
                    <a:pt x="842" y="1191"/>
                  </a:lnTo>
                  <a:cubicBezTo>
                    <a:pt x="1015" y="1165"/>
                    <a:pt x="1149" y="1085"/>
                    <a:pt x="1229" y="964"/>
                  </a:cubicBezTo>
                  <a:cubicBezTo>
                    <a:pt x="1309" y="858"/>
                    <a:pt x="1336" y="697"/>
                    <a:pt x="1282" y="537"/>
                  </a:cubicBezTo>
                  <a:cubicBezTo>
                    <a:pt x="1229" y="390"/>
                    <a:pt x="1109" y="230"/>
                    <a:pt x="962" y="137"/>
                  </a:cubicBezTo>
                  <a:cubicBezTo>
                    <a:pt x="833" y="43"/>
                    <a:pt x="684"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6011250" y="4252300"/>
              <a:ext cx="26750" cy="23375"/>
            </a:xfrm>
            <a:custGeom>
              <a:avLst/>
              <a:gdLst/>
              <a:ahLst/>
              <a:cxnLst/>
              <a:rect l="l" t="t" r="r" b="b"/>
              <a:pathLst>
                <a:path w="1070" h="935" extrusionOk="0">
                  <a:moveTo>
                    <a:pt x="402" y="134"/>
                  </a:moveTo>
                  <a:cubicBezTo>
                    <a:pt x="482" y="134"/>
                    <a:pt x="588" y="160"/>
                    <a:pt x="682" y="200"/>
                  </a:cubicBezTo>
                  <a:cubicBezTo>
                    <a:pt x="869" y="334"/>
                    <a:pt x="949" y="547"/>
                    <a:pt x="855" y="681"/>
                  </a:cubicBezTo>
                  <a:cubicBezTo>
                    <a:pt x="802" y="748"/>
                    <a:pt x="735" y="801"/>
                    <a:pt x="642" y="801"/>
                  </a:cubicBezTo>
                  <a:cubicBezTo>
                    <a:pt x="624" y="803"/>
                    <a:pt x="607" y="805"/>
                    <a:pt x="589" y="805"/>
                  </a:cubicBezTo>
                  <a:cubicBezTo>
                    <a:pt x="504" y="805"/>
                    <a:pt x="424" y="777"/>
                    <a:pt x="335" y="721"/>
                  </a:cubicBezTo>
                  <a:cubicBezTo>
                    <a:pt x="241" y="668"/>
                    <a:pt x="175" y="588"/>
                    <a:pt x="134" y="481"/>
                  </a:cubicBezTo>
                  <a:cubicBezTo>
                    <a:pt x="108" y="401"/>
                    <a:pt x="108" y="320"/>
                    <a:pt x="148" y="254"/>
                  </a:cubicBezTo>
                  <a:cubicBezTo>
                    <a:pt x="201" y="187"/>
                    <a:pt x="268" y="134"/>
                    <a:pt x="375" y="134"/>
                  </a:cubicBezTo>
                  <a:close/>
                  <a:moveTo>
                    <a:pt x="375" y="0"/>
                  </a:moveTo>
                  <a:cubicBezTo>
                    <a:pt x="241" y="13"/>
                    <a:pt x="134" y="67"/>
                    <a:pt x="68" y="160"/>
                  </a:cubicBezTo>
                  <a:cubicBezTo>
                    <a:pt x="1" y="267"/>
                    <a:pt x="1" y="387"/>
                    <a:pt x="41" y="521"/>
                  </a:cubicBezTo>
                  <a:cubicBezTo>
                    <a:pt x="68" y="628"/>
                    <a:pt x="148" y="734"/>
                    <a:pt x="268" y="815"/>
                  </a:cubicBezTo>
                  <a:cubicBezTo>
                    <a:pt x="375" y="895"/>
                    <a:pt x="482" y="935"/>
                    <a:pt x="602" y="935"/>
                  </a:cubicBezTo>
                  <a:cubicBezTo>
                    <a:pt x="615" y="935"/>
                    <a:pt x="642" y="935"/>
                    <a:pt x="642" y="921"/>
                  </a:cubicBezTo>
                  <a:cubicBezTo>
                    <a:pt x="775" y="895"/>
                    <a:pt x="869" y="855"/>
                    <a:pt x="936" y="748"/>
                  </a:cubicBezTo>
                  <a:cubicBezTo>
                    <a:pt x="1069" y="547"/>
                    <a:pt x="989" y="267"/>
                    <a:pt x="735" y="94"/>
                  </a:cubicBezTo>
                  <a:cubicBezTo>
                    <a:pt x="642" y="27"/>
                    <a:pt x="482"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5929825" y="4340750"/>
              <a:ext cx="27375" cy="23375"/>
            </a:xfrm>
            <a:custGeom>
              <a:avLst/>
              <a:gdLst/>
              <a:ahLst/>
              <a:cxnLst/>
              <a:rect l="l" t="t" r="r" b="b"/>
              <a:pathLst>
                <a:path w="1095" h="935" extrusionOk="0">
                  <a:moveTo>
                    <a:pt x="467" y="134"/>
                  </a:moveTo>
                  <a:cubicBezTo>
                    <a:pt x="574" y="134"/>
                    <a:pt x="654" y="161"/>
                    <a:pt x="721" y="214"/>
                  </a:cubicBezTo>
                  <a:cubicBezTo>
                    <a:pt x="828" y="281"/>
                    <a:pt x="895" y="361"/>
                    <a:pt x="921" y="468"/>
                  </a:cubicBezTo>
                  <a:cubicBezTo>
                    <a:pt x="961" y="548"/>
                    <a:pt x="961" y="628"/>
                    <a:pt x="908" y="695"/>
                  </a:cubicBezTo>
                  <a:cubicBezTo>
                    <a:pt x="855" y="761"/>
                    <a:pt x="788" y="815"/>
                    <a:pt x="694" y="815"/>
                  </a:cubicBezTo>
                  <a:cubicBezTo>
                    <a:pt x="677" y="817"/>
                    <a:pt x="659" y="818"/>
                    <a:pt x="642" y="818"/>
                  </a:cubicBezTo>
                  <a:cubicBezTo>
                    <a:pt x="556" y="818"/>
                    <a:pt x="476" y="790"/>
                    <a:pt x="387" y="735"/>
                  </a:cubicBezTo>
                  <a:cubicBezTo>
                    <a:pt x="200" y="601"/>
                    <a:pt x="120" y="388"/>
                    <a:pt x="227" y="254"/>
                  </a:cubicBezTo>
                  <a:cubicBezTo>
                    <a:pt x="267" y="187"/>
                    <a:pt x="334" y="134"/>
                    <a:pt x="441" y="134"/>
                  </a:cubicBezTo>
                  <a:close/>
                  <a:moveTo>
                    <a:pt x="441" y="0"/>
                  </a:moveTo>
                  <a:cubicBezTo>
                    <a:pt x="307" y="14"/>
                    <a:pt x="200" y="67"/>
                    <a:pt x="134" y="161"/>
                  </a:cubicBezTo>
                  <a:cubicBezTo>
                    <a:pt x="0" y="361"/>
                    <a:pt x="93" y="655"/>
                    <a:pt x="334" y="815"/>
                  </a:cubicBezTo>
                  <a:cubicBezTo>
                    <a:pt x="441" y="895"/>
                    <a:pt x="561" y="935"/>
                    <a:pt x="668" y="935"/>
                  </a:cubicBezTo>
                  <a:cubicBezTo>
                    <a:pt x="694" y="935"/>
                    <a:pt x="708" y="935"/>
                    <a:pt x="708" y="922"/>
                  </a:cubicBezTo>
                  <a:cubicBezTo>
                    <a:pt x="841" y="895"/>
                    <a:pt x="935" y="855"/>
                    <a:pt x="1001" y="748"/>
                  </a:cubicBezTo>
                  <a:cubicBezTo>
                    <a:pt x="1068" y="655"/>
                    <a:pt x="1095" y="534"/>
                    <a:pt x="1041" y="401"/>
                  </a:cubicBezTo>
                  <a:cubicBezTo>
                    <a:pt x="1001" y="281"/>
                    <a:pt x="921" y="187"/>
                    <a:pt x="801" y="94"/>
                  </a:cubicBezTo>
                  <a:cubicBezTo>
                    <a:pt x="708" y="27"/>
                    <a:pt x="561" y="0"/>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5936825" y="4254525"/>
              <a:ext cx="26050" cy="21825"/>
            </a:xfrm>
            <a:custGeom>
              <a:avLst/>
              <a:gdLst/>
              <a:ahLst/>
              <a:cxnLst/>
              <a:rect l="l" t="t" r="r" b="b"/>
              <a:pathLst>
                <a:path w="1042" h="873" extrusionOk="0">
                  <a:moveTo>
                    <a:pt x="454" y="125"/>
                  </a:moveTo>
                  <a:cubicBezTo>
                    <a:pt x="548" y="125"/>
                    <a:pt x="628" y="165"/>
                    <a:pt x="695" y="205"/>
                  </a:cubicBezTo>
                  <a:cubicBezTo>
                    <a:pt x="775" y="272"/>
                    <a:pt x="842" y="365"/>
                    <a:pt x="882" y="445"/>
                  </a:cubicBezTo>
                  <a:cubicBezTo>
                    <a:pt x="908" y="525"/>
                    <a:pt x="895" y="592"/>
                    <a:pt x="855" y="659"/>
                  </a:cubicBezTo>
                  <a:cubicBezTo>
                    <a:pt x="813" y="722"/>
                    <a:pt x="733" y="756"/>
                    <a:pt x="642" y="756"/>
                  </a:cubicBezTo>
                  <a:cubicBezTo>
                    <a:pt x="561" y="756"/>
                    <a:pt x="470" y="729"/>
                    <a:pt x="388" y="672"/>
                  </a:cubicBezTo>
                  <a:cubicBezTo>
                    <a:pt x="227" y="565"/>
                    <a:pt x="161" y="365"/>
                    <a:pt x="241" y="231"/>
                  </a:cubicBezTo>
                  <a:cubicBezTo>
                    <a:pt x="294" y="165"/>
                    <a:pt x="361" y="125"/>
                    <a:pt x="454" y="125"/>
                  </a:cubicBezTo>
                  <a:close/>
                  <a:moveTo>
                    <a:pt x="449" y="1"/>
                  </a:moveTo>
                  <a:cubicBezTo>
                    <a:pt x="311" y="1"/>
                    <a:pt x="188" y="59"/>
                    <a:pt x="121" y="165"/>
                  </a:cubicBezTo>
                  <a:cubicBezTo>
                    <a:pt x="0" y="338"/>
                    <a:pt x="94" y="632"/>
                    <a:pt x="321" y="779"/>
                  </a:cubicBezTo>
                  <a:cubicBezTo>
                    <a:pt x="428" y="846"/>
                    <a:pt x="548" y="872"/>
                    <a:pt x="641" y="872"/>
                  </a:cubicBezTo>
                  <a:cubicBezTo>
                    <a:pt x="775" y="872"/>
                    <a:pt x="895" y="832"/>
                    <a:pt x="975" y="726"/>
                  </a:cubicBezTo>
                  <a:cubicBezTo>
                    <a:pt x="1042" y="632"/>
                    <a:pt x="1042" y="512"/>
                    <a:pt x="1015" y="392"/>
                  </a:cubicBezTo>
                  <a:cubicBezTo>
                    <a:pt x="962" y="298"/>
                    <a:pt x="895" y="178"/>
                    <a:pt x="775" y="111"/>
                  </a:cubicBezTo>
                  <a:cubicBezTo>
                    <a:pt x="670" y="36"/>
                    <a:pt x="555" y="1"/>
                    <a:pt x="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5969200" y="4332675"/>
              <a:ext cx="25400" cy="21775"/>
            </a:xfrm>
            <a:custGeom>
              <a:avLst/>
              <a:gdLst/>
              <a:ahLst/>
              <a:cxnLst/>
              <a:rect l="l" t="t" r="r" b="b"/>
              <a:pathLst>
                <a:path w="1016" h="871" extrusionOk="0">
                  <a:moveTo>
                    <a:pt x="388" y="123"/>
                  </a:moveTo>
                  <a:cubicBezTo>
                    <a:pt x="468" y="123"/>
                    <a:pt x="561" y="136"/>
                    <a:pt x="655" y="203"/>
                  </a:cubicBezTo>
                  <a:cubicBezTo>
                    <a:pt x="815" y="323"/>
                    <a:pt x="882" y="524"/>
                    <a:pt x="802" y="657"/>
                  </a:cubicBezTo>
                  <a:cubicBezTo>
                    <a:pt x="759" y="721"/>
                    <a:pt x="676" y="754"/>
                    <a:pt x="584" y="754"/>
                  </a:cubicBezTo>
                  <a:cubicBezTo>
                    <a:pt x="501" y="754"/>
                    <a:pt x="410" y="727"/>
                    <a:pt x="334" y="671"/>
                  </a:cubicBezTo>
                  <a:cubicBezTo>
                    <a:pt x="254" y="604"/>
                    <a:pt x="188" y="524"/>
                    <a:pt x="147" y="444"/>
                  </a:cubicBezTo>
                  <a:cubicBezTo>
                    <a:pt x="121" y="350"/>
                    <a:pt x="134" y="283"/>
                    <a:pt x="161" y="217"/>
                  </a:cubicBezTo>
                  <a:cubicBezTo>
                    <a:pt x="214" y="176"/>
                    <a:pt x="281" y="123"/>
                    <a:pt x="361" y="123"/>
                  </a:cubicBezTo>
                  <a:close/>
                  <a:moveTo>
                    <a:pt x="386" y="1"/>
                  </a:moveTo>
                  <a:cubicBezTo>
                    <a:pt x="373" y="1"/>
                    <a:pt x="360" y="2"/>
                    <a:pt x="348" y="3"/>
                  </a:cubicBezTo>
                  <a:cubicBezTo>
                    <a:pt x="228" y="3"/>
                    <a:pt x="134" y="56"/>
                    <a:pt x="67" y="150"/>
                  </a:cubicBezTo>
                  <a:cubicBezTo>
                    <a:pt x="1" y="257"/>
                    <a:pt x="1" y="363"/>
                    <a:pt x="27" y="484"/>
                  </a:cubicBezTo>
                  <a:cubicBezTo>
                    <a:pt x="81" y="590"/>
                    <a:pt x="147" y="711"/>
                    <a:pt x="268" y="777"/>
                  </a:cubicBezTo>
                  <a:cubicBezTo>
                    <a:pt x="361" y="844"/>
                    <a:pt x="481" y="871"/>
                    <a:pt x="588" y="871"/>
                  </a:cubicBezTo>
                  <a:cubicBezTo>
                    <a:pt x="722" y="871"/>
                    <a:pt x="828" y="817"/>
                    <a:pt x="895" y="724"/>
                  </a:cubicBezTo>
                  <a:cubicBezTo>
                    <a:pt x="1015" y="537"/>
                    <a:pt x="935" y="257"/>
                    <a:pt x="695" y="110"/>
                  </a:cubicBezTo>
                  <a:cubicBezTo>
                    <a:pt x="611" y="50"/>
                    <a:pt x="495"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5972875" y="4257625"/>
              <a:ext cx="30075" cy="26075"/>
            </a:xfrm>
            <a:custGeom>
              <a:avLst/>
              <a:gdLst/>
              <a:ahLst/>
              <a:cxnLst/>
              <a:rect l="l" t="t" r="r" b="b"/>
              <a:pathLst>
                <a:path w="1203" h="1043" extrusionOk="0">
                  <a:moveTo>
                    <a:pt x="468" y="121"/>
                  </a:moveTo>
                  <a:cubicBezTo>
                    <a:pt x="575" y="121"/>
                    <a:pt x="681" y="148"/>
                    <a:pt x="788" y="214"/>
                  </a:cubicBezTo>
                  <a:cubicBezTo>
                    <a:pt x="882" y="281"/>
                    <a:pt x="962" y="388"/>
                    <a:pt x="1002" y="508"/>
                  </a:cubicBezTo>
                  <a:cubicBezTo>
                    <a:pt x="1042" y="602"/>
                    <a:pt x="1015" y="708"/>
                    <a:pt x="962" y="788"/>
                  </a:cubicBezTo>
                  <a:cubicBezTo>
                    <a:pt x="922" y="869"/>
                    <a:pt x="842" y="922"/>
                    <a:pt x="721" y="922"/>
                  </a:cubicBezTo>
                  <a:cubicBezTo>
                    <a:pt x="709" y="923"/>
                    <a:pt x="696" y="924"/>
                    <a:pt x="684" y="924"/>
                  </a:cubicBezTo>
                  <a:cubicBezTo>
                    <a:pt x="576" y="924"/>
                    <a:pt x="470" y="875"/>
                    <a:pt x="374" y="815"/>
                  </a:cubicBezTo>
                  <a:cubicBezTo>
                    <a:pt x="268" y="748"/>
                    <a:pt x="187" y="655"/>
                    <a:pt x="147" y="535"/>
                  </a:cubicBezTo>
                  <a:cubicBezTo>
                    <a:pt x="121" y="441"/>
                    <a:pt x="134" y="334"/>
                    <a:pt x="187" y="254"/>
                  </a:cubicBezTo>
                  <a:cubicBezTo>
                    <a:pt x="241" y="174"/>
                    <a:pt x="321" y="121"/>
                    <a:pt x="441" y="121"/>
                  </a:cubicBezTo>
                  <a:close/>
                  <a:moveTo>
                    <a:pt x="454" y="1"/>
                  </a:moveTo>
                  <a:cubicBezTo>
                    <a:pt x="308" y="1"/>
                    <a:pt x="174" y="67"/>
                    <a:pt x="107" y="188"/>
                  </a:cubicBezTo>
                  <a:cubicBezTo>
                    <a:pt x="14" y="281"/>
                    <a:pt x="0" y="415"/>
                    <a:pt x="54" y="561"/>
                  </a:cubicBezTo>
                  <a:cubicBezTo>
                    <a:pt x="81" y="708"/>
                    <a:pt x="187" y="842"/>
                    <a:pt x="321" y="922"/>
                  </a:cubicBezTo>
                  <a:cubicBezTo>
                    <a:pt x="441" y="989"/>
                    <a:pt x="575" y="1042"/>
                    <a:pt x="708" y="1042"/>
                  </a:cubicBezTo>
                  <a:lnTo>
                    <a:pt x="748" y="1042"/>
                  </a:lnTo>
                  <a:cubicBezTo>
                    <a:pt x="895" y="1042"/>
                    <a:pt x="1029" y="975"/>
                    <a:pt x="1095" y="855"/>
                  </a:cubicBezTo>
                  <a:cubicBezTo>
                    <a:pt x="1189" y="748"/>
                    <a:pt x="1202" y="615"/>
                    <a:pt x="1149" y="468"/>
                  </a:cubicBezTo>
                  <a:cubicBezTo>
                    <a:pt x="1122" y="334"/>
                    <a:pt x="1015" y="201"/>
                    <a:pt x="882" y="121"/>
                  </a:cubicBezTo>
                  <a:cubicBezTo>
                    <a:pt x="748" y="41"/>
                    <a:pt x="601"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5969200" y="4367400"/>
              <a:ext cx="30075" cy="25775"/>
            </a:xfrm>
            <a:custGeom>
              <a:avLst/>
              <a:gdLst/>
              <a:ahLst/>
              <a:cxnLst/>
              <a:rect l="l" t="t" r="r" b="b"/>
              <a:pathLst>
                <a:path w="1203" h="1031" extrusionOk="0">
                  <a:moveTo>
                    <a:pt x="468" y="123"/>
                  </a:moveTo>
                  <a:cubicBezTo>
                    <a:pt x="561" y="123"/>
                    <a:pt x="682" y="149"/>
                    <a:pt x="775" y="216"/>
                  </a:cubicBezTo>
                  <a:cubicBezTo>
                    <a:pt x="882" y="283"/>
                    <a:pt x="962" y="390"/>
                    <a:pt x="1002" y="497"/>
                  </a:cubicBezTo>
                  <a:cubicBezTo>
                    <a:pt x="1029" y="603"/>
                    <a:pt x="1015" y="697"/>
                    <a:pt x="962" y="790"/>
                  </a:cubicBezTo>
                  <a:cubicBezTo>
                    <a:pt x="909" y="870"/>
                    <a:pt x="828" y="924"/>
                    <a:pt x="708" y="924"/>
                  </a:cubicBezTo>
                  <a:cubicBezTo>
                    <a:pt x="697" y="925"/>
                    <a:pt x="686" y="926"/>
                    <a:pt x="674" y="926"/>
                  </a:cubicBezTo>
                  <a:cubicBezTo>
                    <a:pt x="576" y="926"/>
                    <a:pt x="469" y="877"/>
                    <a:pt x="361" y="817"/>
                  </a:cubicBezTo>
                  <a:cubicBezTo>
                    <a:pt x="268" y="750"/>
                    <a:pt x="188" y="657"/>
                    <a:pt x="147" y="537"/>
                  </a:cubicBezTo>
                  <a:cubicBezTo>
                    <a:pt x="107" y="430"/>
                    <a:pt x="134" y="336"/>
                    <a:pt x="188" y="256"/>
                  </a:cubicBezTo>
                  <a:cubicBezTo>
                    <a:pt x="228" y="163"/>
                    <a:pt x="321" y="123"/>
                    <a:pt x="428" y="123"/>
                  </a:cubicBezTo>
                  <a:close/>
                  <a:moveTo>
                    <a:pt x="510" y="0"/>
                  </a:moveTo>
                  <a:cubicBezTo>
                    <a:pt x="491" y="0"/>
                    <a:pt x="473" y="1"/>
                    <a:pt x="455" y="3"/>
                  </a:cubicBezTo>
                  <a:cubicBezTo>
                    <a:pt x="294" y="3"/>
                    <a:pt x="161" y="69"/>
                    <a:pt x="94" y="189"/>
                  </a:cubicBezTo>
                  <a:cubicBezTo>
                    <a:pt x="14" y="283"/>
                    <a:pt x="1" y="430"/>
                    <a:pt x="54" y="563"/>
                  </a:cubicBezTo>
                  <a:cubicBezTo>
                    <a:pt x="81" y="697"/>
                    <a:pt x="188" y="830"/>
                    <a:pt x="321" y="924"/>
                  </a:cubicBezTo>
                  <a:cubicBezTo>
                    <a:pt x="428" y="991"/>
                    <a:pt x="561" y="1031"/>
                    <a:pt x="695" y="1031"/>
                  </a:cubicBezTo>
                  <a:lnTo>
                    <a:pt x="748" y="1031"/>
                  </a:lnTo>
                  <a:cubicBezTo>
                    <a:pt x="895" y="1031"/>
                    <a:pt x="1029" y="964"/>
                    <a:pt x="1095" y="857"/>
                  </a:cubicBezTo>
                  <a:cubicBezTo>
                    <a:pt x="1189" y="750"/>
                    <a:pt x="1202" y="603"/>
                    <a:pt x="1149" y="470"/>
                  </a:cubicBezTo>
                  <a:cubicBezTo>
                    <a:pt x="1122" y="336"/>
                    <a:pt x="1015" y="203"/>
                    <a:pt x="882" y="123"/>
                  </a:cubicBezTo>
                  <a:cubicBezTo>
                    <a:pt x="765" y="41"/>
                    <a:pt x="638"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5916125" y="4287061"/>
              <a:ext cx="238700" cy="171275"/>
            </a:xfrm>
            <a:custGeom>
              <a:avLst/>
              <a:gdLst/>
              <a:ahLst/>
              <a:cxnLst/>
              <a:rect l="l" t="t" r="r" b="b"/>
              <a:pathLst>
                <a:path w="9548" h="6851" extrusionOk="0">
                  <a:moveTo>
                    <a:pt x="7985" y="1"/>
                  </a:moveTo>
                  <a:cubicBezTo>
                    <a:pt x="5903" y="2287"/>
                    <a:pt x="3110" y="2808"/>
                    <a:pt x="1039" y="2808"/>
                  </a:cubicBezTo>
                  <a:cubicBezTo>
                    <a:pt x="667" y="2808"/>
                    <a:pt x="318" y="2791"/>
                    <a:pt x="1" y="2765"/>
                  </a:cubicBezTo>
                  <a:lnTo>
                    <a:pt x="1" y="2765"/>
                  </a:lnTo>
                  <a:cubicBezTo>
                    <a:pt x="1523" y="5422"/>
                    <a:pt x="6196" y="6850"/>
                    <a:pt x="6196" y="6850"/>
                  </a:cubicBezTo>
                  <a:lnTo>
                    <a:pt x="9547" y="1950"/>
                  </a:lnTo>
                  <a:cubicBezTo>
                    <a:pt x="9280" y="1309"/>
                    <a:pt x="8720" y="628"/>
                    <a:pt x="7985"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5893750" y="4234450"/>
              <a:ext cx="178950" cy="225500"/>
            </a:xfrm>
            <a:custGeom>
              <a:avLst/>
              <a:gdLst/>
              <a:ahLst/>
              <a:cxnLst/>
              <a:rect l="l" t="t" r="r" b="b"/>
              <a:pathLst>
                <a:path w="7158" h="9020" extrusionOk="0">
                  <a:moveTo>
                    <a:pt x="1214" y="1981"/>
                  </a:moveTo>
                  <a:cubicBezTo>
                    <a:pt x="1774" y="1981"/>
                    <a:pt x="2541" y="2300"/>
                    <a:pt x="2885" y="2704"/>
                  </a:cubicBezTo>
                  <a:cubicBezTo>
                    <a:pt x="3045" y="2904"/>
                    <a:pt x="3099" y="3104"/>
                    <a:pt x="3032" y="3278"/>
                  </a:cubicBezTo>
                  <a:cubicBezTo>
                    <a:pt x="2950" y="3506"/>
                    <a:pt x="2749" y="3590"/>
                    <a:pt x="2513" y="3590"/>
                  </a:cubicBezTo>
                  <a:cubicBezTo>
                    <a:pt x="2363" y="3590"/>
                    <a:pt x="2199" y="3556"/>
                    <a:pt x="2044" y="3505"/>
                  </a:cubicBezTo>
                  <a:cubicBezTo>
                    <a:pt x="1483" y="3304"/>
                    <a:pt x="775" y="2770"/>
                    <a:pt x="749" y="2103"/>
                  </a:cubicBezTo>
                  <a:cubicBezTo>
                    <a:pt x="815" y="2036"/>
                    <a:pt x="896" y="1996"/>
                    <a:pt x="1016" y="1996"/>
                  </a:cubicBezTo>
                  <a:cubicBezTo>
                    <a:pt x="1078" y="1985"/>
                    <a:pt x="1144" y="1981"/>
                    <a:pt x="1214" y="1981"/>
                  </a:cubicBezTo>
                  <a:close/>
                  <a:moveTo>
                    <a:pt x="2815" y="1"/>
                  </a:moveTo>
                  <a:cubicBezTo>
                    <a:pt x="2528" y="1"/>
                    <a:pt x="2255" y="52"/>
                    <a:pt x="2004" y="153"/>
                  </a:cubicBezTo>
                  <a:cubicBezTo>
                    <a:pt x="1363" y="407"/>
                    <a:pt x="896" y="968"/>
                    <a:pt x="669" y="1702"/>
                  </a:cubicBezTo>
                  <a:cubicBezTo>
                    <a:pt x="629" y="1809"/>
                    <a:pt x="615" y="1929"/>
                    <a:pt x="615" y="2049"/>
                  </a:cubicBezTo>
                  <a:cubicBezTo>
                    <a:pt x="562" y="2103"/>
                    <a:pt x="535" y="2143"/>
                    <a:pt x="508" y="2209"/>
                  </a:cubicBezTo>
                  <a:cubicBezTo>
                    <a:pt x="1" y="3678"/>
                    <a:pt x="896" y="5521"/>
                    <a:pt x="2885" y="7003"/>
                  </a:cubicBezTo>
                  <a:cubicBezTo>
                    <a:pt x="4955" y="8538"/>
                    <a:pt x="7051" y="9019"/>
                    <a:pt x="7091" y="9019"/>
                  </a:cubicBezTo>
                  <a:cubicBezTo>
                    <a:pt x="7102" y="9019"/>
                    <a:pt x="7129" y="9002"/>
                    <a:pt x="7147" y="9002"/>
                  </a:cubicBezTo>
                  <a:cubicBezTo>
                    <a:pt x="7151" y="9002"/>
                    <a:pt x="7155" y="9003"/>
                    <a:pt x="7158" y="9006"/>
                  </a:cubicBezTo>
                  <a:cubicBezTo>
                    <a:pt x="7158" y="8966"/>
                    <a:pt x="7144" y="8939"/>
                    <a:pt x="7104" y="8939"/>
                  </a:cubicBezTo>
                  <a:cubicBezTo>
                    <a:pt x="7091" y="8939"/>
                    <a:pt x="5008" y="8472"/>
                    <a:pt x="2965" y="6949"/>
                  </a:cubicBezTo>
                  <a:cubicBezTo>
                    <a:pt x="1029" y="5494"/>
                    <a:pt x="148" y="3718"/>
                    <a:pt x="642" y="2290"/>
                  </a:cubicBezTo>
                  <a:lnTo>
                    <a:pt x="642" y="2276"/>
                  </a:lnTo>
                  <a:cubicBezTo>
                    <a:pt x="762" y="2890"/>
                    <a:pt x="1363" y="3438"/>
                    <a:pt x="2017" y="3652"/>
                  </a:cubicBezTo>
                  <a:cubicBezTo>
                    <a:pt x="2206" y="3716"/>
                    <a:pt x="2378" y="3747"/>
                    <a:pt x="2529" y="3747"/>
                  </a:cubicBezTo>
                  <a:cubicBezTo>
                    <a:pt x="2849" y="3747"/>
                    <a:pt x="3075" y="3607"/>
                    <a:pt x="3165" y="3344"/>
                  </a:cubicBezTo>
                  <a:cubicBezTo>
                    <a:pt x="3246" y="3117"/>
                    <a:pt x="3179" y="2864"/>
                    <a:pt x="2979" y="2637"/>
                  </a:cubicBezTo>
                  <a:cubicBezTo>
                    <a:pt x="2614" y="2190"/>
                    <a:pt x="1825" y="1857"/>
                    <a:pt x="1231" y="1857"/>
                  </a:cubicBezTo>
                  <a:cubicBezTo>
                    <a:pt x="1151" y="1857"/>
                    <a:pt x="1074" y="1863"/>
                    <a:pt x="1002" y="1876"/>
                  </a:cubicBezTo>
                  <a:cubicBezTo>
                    <a:pt x="896" y="1902"/>
                    <a:pt x="815" y="1929"/>
                    <a:pt x="749" y="1969"/>
                  </a:cubicBezTo>
                  <a:cubicBezTo>
                    <a:pt x="762" y="1876"/>
                    <a:pt x="775" y="1809"/>
                    <a:pt x="802" y="1742"/>
                  </a:cubicBezTo>
                  <a:cubicBezTo>
                    <a:pt x="1016" y="1048"/>
                    <a:pt x="1470" y="527"/>
                    <a:pt x="2044" y="300"/>
                  </a:cubicBezTo>
                  <a:cubicBezTo>
                    <a:pt x="2288" y="193"/>
                    <a:pt x="2553" y="141"/>
                    <a:pt x="2835" y="141"/>
                  </a:cubicBezTo>
                  <a:cubicBezTo>
                    <a:pt x="3322" y="141"/>
                    <a:pt x="3857" y="297"/>
                    <a:pt x="4407" y="594"/>
                  </a:cubicBezTo>
                  <a:cubicBezTo>
                    <a:pt x="4434" y="594"/>
                    <a:pt x="4474" y="594"/>
                    <a:pt x="4487" y="554"/>
                  </a:cubicBezTo>
                  <a:cubicBezTo>
                    <a:pt x="4501" y="527"/>
                    <a:pt x="4487" y="487"/>
                    <a:pt x="4447" y="474"/>
                  </a:cubicBezTo>
                  <a:cubicBezTo>
                    <a:pt x="3877" y="159"/>
                    <a:pt x="3322" y="1"/>
                    <a:pt x="2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6066000" y="4335400"/>
              <a:ext cx="152775" cy="141500"/>
            </a:xfrm>
            <a:custGeom>
              <a:avLst/>
              <a:gdLst/>
              <a:ahLst/>
              <a:cxnLst/>
              <a:rect l="l" t="t" r="r" b="b"/>
              <a:pathLst>
                <a:path w="6111" h="5660" extrusionOk="0">
                  <a:moveTo>
                    <a:pt x="3626" y="1"/>
                  </a:moveTo>
                  <a:cubicBezTo>
                    <a:pt x="3596" y="1"/>
                    <a:pt x="3567" y="5"/>
                    <a:pt x="3539" y="14"/>
                  </a:cubicBezTo>
                  <a:cubicBezTo>
                    <a:pt x="1122" y="842"/>
                    <a:pt x="1" y="4407"/>
                    <a:pt x="188" y="4914"/>
                  </a:cubicBezTo>
                  <a:cubicBezTo>
                    <a:pt x="347" y="5394"/>
                    <a:pt x="1643" y="5660"/>
                    <a:pt x="2928" y="5660"/>
                  </a:cubicBezTo>
                  <a:cubicBezTo>
                    <a:pt x="4112" y="5660"/>
                    <a:pt x="5286" y="5434"/>
                    <a:pt x="5555" y="4941"/>
                  </a:cubicBezTo>
                  <a:cubicBezTo>
                    <a:pt x="6111" y="3933"/>
                    <a:pt x="4516" y="1"/>
                    <a:pt x="3626" y="1"/>
                  </a:cubicBezTo>
                  <a:close/>
                </a:path>
              </a:pathLst>
            </a:custGeom>
            <a:solidFill>
              <a:srgbClr val="609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6069675" y="4380125"/>
              <a:ext cx="142900" cy="96675"/>
            </a:xfrm>
            <a:custGeom>
              <a:avLst/>
              <a:gdLst/>
              <a:ahLst/>
              <a:cxnLst/>
              <a:rect l="l" t="t" r="r" b="b"/>
              <a:pathLst>
                <a:path w="5716" h="3867" extrusionOk="0">
                  <a:moveTo>
                    <a:pt x="4847" y="1"/>
                  </a:moveTo>
                  <a:cubicBezTo>
                    <a:pt x="3753" y="1643"/>
                    <a:pt x="1136" y="2324"/>
                    <a:pt x="67" y="2551"/>
                  </a:cubicBezTo>
                  <a:cubicBezTo>
                    <a:pt x="14" y="2832"/>
                    <a:pt x="1" y="3032"/>
                    <a:pt x="41" y="3125"/>
                  </a:cubicBezTo>
                  <a:cubicBezTo>
                    <a:pt x="201" y="3600"/>
                    <a:pt x="1505" y="3866"/>
                    <a:pt x="2794" y="3866"/>
                  </a:cubicBezTo>
                  <a:cubicBezTo>
                    <a:pt x="3974" y="3866"/>
                    <a:pt x="5140" y="3643"/>
                    <a:pt x="5408" y="3152"/>
                  </a:cubicBezTo>
                  <a:cubicBezTo>
                    <a:pt x="5715" y="2618"/>
                    <a:pt x="5382" y="1176"/>
                    <a:pt x="4847"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9"/>
          <p:cNvGrpSpPr/>
          <p:nvPr/>
        </p:nvGrpSpPr>
        <p:grpSpPr>
          <a:xfrm rot="8648719" flipH="1">
            <a:off x="-204235" y="96327"/>
            <a:ext cx="714498" cy="1163259"/>
            <a:chOff x="7248350" y="4155862"/>
            <a:chExt cx="714414" cy="1163123"/>
          </a:xfrm>
        </p:grpSpPr>
        <p:sp>
          <p:nvSpPr>
            <p:cNvPr id="492" name="Google Shape;492;p9"/>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9"/>
          <p:cNvGrpSpPr/>
          <p:nvPr/>
        </p:nvGrpSpPr>
        <p:grpSpPr>
          <a:xfrm rot="-9315282" flipH="1">
            <a:off x="8325615" y="-371154"/>
            <a:ext cx="1248173" cy="1370393"/>
            <a:chOff x="148710" y="1989329"/>
            <a:chExt cx="738573" cy="810894"/>
          </a:xfrm>
        </p:grpSpPr>
        <p:sp>
          <p:nvSpPr>
            <p:cNvPr id="495" name="Google Shape;495;p9"/>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8"/>
        <p:cNvGrpSpPr/>
        <p:nvPr/>
      </p:nvGrpSpPr>
      <p:grpSpPr>
        <a:xfrm>
          <a:off x="0" y="0"/>
          <a:ext cx="0" cy="0"/>
          <a:chOff x="0" y="0"/>
          <a:chExt cx="0" cy="0"/>
        </a:xfrm>
      </p:grpSpPr>
      <p:grpSp>
        <p:nvGrpSpPr>
          <p:cNvPr id="589" name="Google Shape;589;p13"/>
          <p:cNvGrpSpPr/>
          <p:nvPr/>
        </p:nvGrpSpPr>
        <p:grpSpPr>
          <a:xfrm rot="10800000">
            <a:off x="159275" y="115300"/>
            <a:ext cx="8904675" cy="4880000"/>
            <a:chOff x="159275" y="115300"/>
            <a:chExt cx="8904675" cy="4880000"/>
          </a:xfrm>
        </p:grpSpPr>
        <p:sp>
          <p:nvSpPr>
            <p:cNvPr id="590" name="Google Shape;590;p13"/>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13"/>
          <p:cNvSpPr txBox="1">
            <a:spLocks noGrp="1"/>
          </p:cNvSpPr>
          <p:nvPr>
            <p:ph type="subTitle" idx="1"/>
          </p:nvPr>
        </p:nvSpPr>
        <p:spPr>
          <a:xfrm>
            <a:off x="1921925" y="2200500"/>
            <a:ext cx="2016300" cy="63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1" name="Google Shape;611;p13"/>
          <p:cNvSpPr txBox="1">
            <a:spLocks noGrp="1"/>
          </p:cNvSpPr>
          <p:nvPr>
            <p:ph type="subTitle" idx="2"/>
          </p:nvPr>
        </p:nvSpPr>
        <p:spPr>
          <a:xfrm>
            <a:off x="5726999" y="2200499"/>
            <a:ext cx="2020800" cy="63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2" name="Google Shape;612;p13"/>
          <p:cNvSpPr txBox="1">
            <a:spLocks noGrp="1"/>
          </p:cNvSpPr>
          <p:nvPr>
            <p:ph type="subTitle" idx="3"/>
          </p:nvPr>
        </p:nvSpPr>
        <p:spPr>
          <a:xfrm>
            <a:off x="1921925" y="3595275"/>
            <a:ext cx="2016300" cy="63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3" name="Google Shape;613;p13"/>
          <p:cNvSpPr txBox="1">
            <a:spLocks noGrp="1"/>
          </p:cNvSpPr>
          <p:nvPr>
            <p:ph type="subTitle" idx="4"/>
          </p:nvPr>
        </p:nvSpPr>
        <p:spPr>
          <a:xfrm>
            <a:off x="5726999" y="3595275"/>
            <a:ext cx="2020800" cy="63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4" name="Google Shape;614;p13"/>
          <p:cNvSpPr txBox="1">
            <a:spLocks noGrp="1"/>
          </p:cNvSpPr>
          <p:nvPr>
            <p:ph type="title"/>
          </p:nvPr>
        </p:nvSpPr>
        <p:spPr>
          <a:xfrm>
            <a:off x="720000" y="535000"/>
            <a:ext cx="7704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5" name="Google Shape;615;p13"/>
          <p:cNvSpPr txBox="1">
            <a:spLocks noGrp="1"/>
          </p:cNvSpPr>
          <p:nvPr>
            <p:ph type="subTitle" idx="5"/>
          </p:nvPr>
        </p:nvSpPr>
        <p:spPr>
          <a:xfrm>
            <a:off x="1917923" y="1538435"/>
            <a:ext cx="2567700" cy="63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6" name="Google Shape;616;p13"/>
          <p:cNvSpPr txBox="1">
            <a:spLocks noGrp="1"/>
          </p:cNvSpPr>
          <p:nvPr>
            <p:ph type="subTitle" idx="6"/>
          </p:nvPr>
        </p:nvSpPr>
        <p:spPr>
          <a:xfrm>
            <a:off x="5727002" y="1537985"/>
            <a:ext cx="2569500" cy="630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7" name="Google Shape;617;p13"/>
          <p:cNvSpPr txBox="1">
            <a:spLocks noGrp="1"/>
          </p:cNvSpPr>
          <p:nvPr>
            <p:ph type="subTitle" idx="7"/>
          </p:nvPr>
        </p:nvSpPr>
        <p:spPr>
          <a:xfrm>
            <a:off x="1917928" y="2935428"/>
            <a:ext cx="2569500" cy="630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8" name="Google Shape;618;p13"/>
          <p:cNvSpPr txBox="1">
            <a:spLocks noGrp="1"/>
          </p:cNvSpPr>
          <p:nvPr>
            <p:ph type="subTitle" idx="8"/>
          </p:nvPr>
        </p:nvSpPr>
        <p:spPr>
          <a:xfrm>
            <a:off x="5727001" y="2935428"/>
            <a:ext cx="2569500" cy="630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619" name="Google Shape;619;p13"/>
          <p:cNvGrpSpPr/>
          <p:nvPr/>
        </p:nvGrpSpPr>
        <p:grpSpPr>
          <a:xfrm rot="1293760">
            <a:off x="-30860" y="4088733"/>
            <a:ext cx="1279197" cy="1534861"/>
            <a:chOff x="1102399" y="2209785"/>
            <a:chExt cx="920017" cy="1103894"/>
          </a:xfrm>
        </p:grpSpPr>
        <p:sp>
          <p:nvSpPr>
            <p:cNvPr id="620" name="Google Shape;620;p13"/>
            <p:cNvSpPr/>
            <p:nvPr/>
          </p:nvSpPr>
          <p:spPr>
            <a:xfrm rot="-6881398">
              <a:off x="1125051" y="2519759"/>
              <a:ext cx="471103" cy="351784"/>
            </a:xfrm>
            <a:custGeom>
              <a:avLst/>
              <a:gdLst/>
              <a:ahLst/>
              <a:cxnLst/>
              <a:rect l="l" t="t" r="r" b="b"/>
              <a:pathLst>
                <a:path w="9689" h="7235" extrusionOk="0">
                  <a:moveTo>
                    <a:pt x="4847" y="1"/>
                  </a:moveTo>
                  <a:cubicBezTo>
                    <a:pt x="4367" y="1"/>
                    <a:pt x="3884" y="57"/>
                    <a:pt x="3422" y="171"/>
                  </a:cubicBezTo>
                  <a:cubicBezTo>
                    <a:pt x="1089" y="777"/>
                    <a:pt x="1" y="2861"/>
                    <a:pt x="545" y="4976"/>
                  </a:cubicBezTo>
                  <a:cubicBezTo>
                    <a:pt x="952" y="6557"/>
                    <a:pt x="2403" y="7234"/>
                    <a:pt x="4085" y="7234"/>
                  </a:cubicBezTo>
                  <a:cubicBezTo>
                    <a:pt x="4651" y="7234"/>
                    <a:pt x="5244" y="7157"/>
                    <a:pt x="5832" y="7012"/>
                  </a:cubicBezTo>
                  <a:cubicBezTo>
                    <a:pt x="8164" y="6406"/>
                    <a:pt x="9688" y="4742"/>
                    <a:pt x="9144" y="2612"/>
                  </a:cubicBezTo>
                  <a:cubicBezTo>
                    <a:pt x="8707" y="917"/>
                    <a:pt x="6792" y="1"/>
                    <a:pt x="4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rot="-6881398">
              <a:off x="1310635" y="2884687"/>
              <a:ext cx="319839" cy="48428"/>
            </a:xfrm>
            <a:custGeom>
              <a:avLst/>
              <a:gdLst/>
              <a:ahLst/>
              <a:cxnLst/>
              <a:rect l="l" t="t" r="r" b="b"/>
              <a:pathLst>
                <a:path w="6578" h="996" extrusionOk="0">
                  <a:moveTo>
                    <a:pt x="6454" y="1"/>
                  </a:moveTo>
                  <a:lnTo>
                    <a:pt x="78" y="794"/>
                  </a:lnTo>
                  <a:cubicBezTo>
                    <a:pt x="47" y="809"/>
                    <a:pt x="1" y="856"/>
                    <a:pt x="1" y="918"/>
                  </a:cubicBezTo>
                  <a:cubicBezTo>
                    <a:pt x="1" y="949"/>
                    <a:pt x="63" y="996"/>
                    <a:pt x="109" y="996"/>
                  </a:cubicBezTo>
                  <a:lnTo>
                    <a:pt x="6500" y="187"/>
                  </a:lnTo>
                  <a:cubicBezTo>
                    <a:pt x="6531" y="172"/>
                    <a:pt x="6578" y="141"/>
                    <a:pt x="6578" y="79"/>
                  </a:cubicBezTo>
                  <a:cubicBezTo>
                    <a:pt x="6562" y="32"/>
                    <a:pt x="6516" y="1"/>
                    <a:pt x="6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rot="-6881398">
              <a:off x="1427293" y="2321624"/>
              <a:ext cx="542870" cy="462935"/>
            </a:xfrm>
            <a:custGeom>
              <a:avLst/>
              <a:gdLst/>
              <a:ahLst/>
              <a:cxnLst/>
              <a:rect l="l" t="t" r="r" b="b"/>
              <a:pathLst>
                <a:path w="11165" h="9521" extrusionOk="0">
                  <a:moveTo>
                    <a:pt x="4512" y="0"/>
                  </a:moveTo>
                  <a:cubicBezTo>
                    <a:pt x="3499" y="0"/>
                    <a:pt x="2534" y="362"/>
                    <a:pt x="1773" y="1157"/>
                  </a:cubicBezTo>
                  <a:cubicBezTo>
                    <a:pt x="0" y="3007"/>
                    <a:pt x="218" y="6055"/>
                    <a:pt x="2239" y="7998"/>
                  </a:cubicBezTo>
                  <a:cubicBezTo>
                    <a:pt x="3292" y="9010"/>
                    <a:pt x="4711" y="9521"/>
                    <a:pt x="6078" y="9521"/>
                  </a:cubicBezTo>
                  <a:cubicBezTo>
                    <a:pt x="7336" y="9521"/>
                    <a:pt x="8550" y="9088"/>
                    <a:pt x="9392" y="8216"/>
                  </a:cubicBezTo>
                  <a:cubicBezTo>
                    <a:pt x="11165" y="6366"/>
                    <a:pt x="10465" y="3691"/>
                    <a:pt x="8443" y="1748"/>
                  </a:cubicBezTo>
                  <a:cubicBezTo>
                    <a:pt x="7290" y="639"/>
                    <a:pt x="5859" y="0"/>
                    <a:pt x="4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rot="-6881398">
              <a:off x="1303200" y="2647351"/>
              <a:ext cx="583713" cy="565917"/>
            </a:xfrm>
            <a:custGeom>
              <a:avLst/>
              <a:gdLst/>
              <a:ahLst/>
              <a:cxnLst/>
              <a:rect l="l" t="t" r="r" b="b"/>
              <a:pathLst>
                <a:path w="12005" h="11639" extrusionOk="0">
                  <a:moveTo>
                    <a:pt x="112" y="0"/>
                  </a:moveTo>
                  <a:cubicBezTo>
                    <a:pt x="86" y="0"/>
                    <a:pt x="63" y="8"/>
                    <a:pt x="47" y="23"/>
                  </a:cubicBezTo>
                  <a:cubicBezTo>
                    <a:pt x="1" y="70"/>
                    <a:pt x="1" y="132"/>
                    <a:pt x="47" y="163"/>
                  </a:cubicBezTo>
                  <a:lnTo>
                    <a:pt x="11818" y="11608"/>
                  </a:lnTo>
                  <a:cubicBezTo>
                    <a:pt x="11818" y="11639"/>
                    <a:pt x="11865" y="11639"/>
                    <a:pt x="11881" y="11639"/>
                  </a:cubicBezTo>
                  <a:cubicBezTo>
                    <a:pt x="11912" y="11639"/>
                    <a:pt x="11943" y="11639"/>
                    <a:pt x="11958" y="11608"/>
                  </a:cubicBezTo>
                  <a:cubicBezTo>
                    <a:pt x="12005" y="11576"/>
                    <a:pt x="12005" y="11514"/>
                    <a:pt x="11958" y="11483"/>
                  </a:cubicBezTo>
                  <a:lnTo>
                    <a:pt x="187" y="23"/>
                  </a:lnTo>
                  <a:cubicBezTo>
                    <a:pt x="164" y="8"/>
                    <a:pt x="137" y="0"/>
                    <a:pt x="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13"/>
          <p:cNvGrpSpPr/>
          <p:nvPr/>
        </p:nvGrpSpPr>
        <p:grpSpPr>
          <a:xfrm rot="2700000" flipH="1">
            <a:off x="-300111" y="3923297"/>
            <a:ext cx="1248178" cy="1370398"/>
            <a:chOff x="148710" y="1989329"/>
            <a:chExt cx="738573" cy="810894"/>
          </a:xfrm>
        </p:grpSpPr>
        <p:sp>
          <p:nvSpPr>
            <p:cNvPr id="625" name="Google Shape;625;p13"/>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13"/>
          <p:cNvGrpSpPr/>
          <p:nvPr/>
        </p:nvGrpSpPr>
        <p:grpSpPr>
          <a:xfrm rot="-1508719">
            <a:off x="8550048" y="3333354"/>
            <a:ext cx="994411" cy="2004975"/>
            <a:chOff x="8114256" y="2736600"/>
            <a:chExt cx="994447" cy="2005048"/>
          </a:xfrm>
        </p:grpSpPr>
        <p:sp>
          <p:nvSpPr>
            <p:cNvPr id="632" name="Google Shape;632;p13"/>
            <p:cNvSpPr/>
            <p:nvPr/>
          </p:nvSpPr>
          <p:spPr>
            <a:xfrm>
              <a:off x="8255144" y="2896439"/>
              <a:ext cx="813841" cy="874772"/>
            </a:xfrm>
            <a:custGeom>
              <a:avLst/>
              <a:gdLst/>
              <a:ahLst/>
              <a:cxnLst/>
              <a:rect l="l" t="t" r="r" b="b"/>
              <a:pathLst>
                <a:path w="10779" h="11586" extrusionOk="0">
                  <a:moveTo>
                    <a:pt x="2899" y="1"/>
                  </a:moveTo>
                  <a:cubicBezTo>
                    <a:pt x="2315" y="1"/>
                    <a:pt x="1815" y="104"/>
                    <a:pt x="1462" y="337"/>
                  </a:cubicBezTo>
                  <a:cubicBezTo>
                    <a:pt x="0" y="1286"/>
                    <a:pt x="389" y="10833"/>
                    <a:pt x="2861" y="11533"/>
                  </a:cubicBezTo>
                  <a:cubicBezTo>
                    <a:pt x="2987" y="11569"/>
                    <a:pt x="3121" y="11586"/>
                    <a:pt x="3262" y="11586"/>
                  </a:cubicBezTo>
                  <a:cubicBezTo>
                    <a:pt x="5865" y="11586"/>
                    <a:pt x="10778" y="5704"/>
                    <a:pt x="10247" y="3727"/>
                  </a:cubicBezTo>
                  <a:cubicBezTo>
                    <a:pt x="9790" y="2051"/>
                    <a:pt x="5505"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8326721" y="3502727"/>
              <a:ext cx="385138" cy="269544"/>
            </a:xfrm>
            <a:custGeom>
              <a:avLst/>
              <a:gdLst/>
              <a:ahLst/>
              <a:cxnLst/>
              <a:rect l="l" t="t" r="r" b="b"/>
              <a:pathLst>
                <a:path w="5101" h="3570" extrusionOk="0">
                  <a:moveTo>
                    <a:pt x="563" y="0"/>
                  </a:moveTo>
                  <a:cubicBezTo>
                    <a:pt x="362" y="0"/>
                    <a:pt x="173" y="8"/>
                    <a:pt x="1" y="20"/>
                  </a:cubicBezTo>
                  <a:cubicBezTo>
                    <a:pt x="374" y="1808"/>
                    <a:pt x="996" y="3254"/>
                    <a:pt x="1898" y="3518"/>
                  </a:cubicBezTo>
                  <a:cubicBezTo>
                    <a:pt x="2019" y="3553"/>
                    <a:pt x="2149" y="3569"/>
                    <a:pt x="2286" y="3569"/>
                  </a:cubicBezTo>
                  <a:cubicBezTo>
                    <a:pt x="3075" y="3569"/>
                    <a:pt x="4094" y="3021"/>
                    <a:pt x="5101" y="2212"/>
                  </a:cubicBezTo>
                  <a:cubicBezTo>
                    <a:pt x="3946" y="364"/>
                    <a:pt x="1959"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8332610" y="2824032"/>
              <a:ext cx="163236" cy="743624"/>
            </a:xfrm>
            <a:custGeom>
              <a:avLst/>
              <a:gdLst/>
              <a:ahLst/>
              <a:cxnLst/>
              <a:rect l="l" t="t" r="r" b="b"/>
              <a:pathLst>
                <a:path w="2162" h="9849" extrusionOk="0">
                  <a:moveTo>
                    <a:pt x="2043" y="0"/>
                  </a:moveTo>
                  <a:cubicBezTo>
                    <a:pt x="2001" y="0"/>
                    <a:pt x="1968" y="20"/>
                    <a:pt x="1944" y="68"/>
                  </a:cubicBezTo>
                  <a:cubicBezTo>
                    <a:pt x="1929" y="99"/>
                    <a:pt x="0" y="4795"/>
                    <a:pt x="996" y="9771"/>
                  </a:cubicBezTo>
                  <a:cubicBezTo>
                    <a:pt x="1027" y="9802"/>
                    <a:pt x="1058" y="9848"/>
                    <a:pt x="1089" y="9848"/>
                  </a:cubicBezTo>
                  <a:cubicBezTo>
                    <a:pt x="1151" y="9848"/>
                    <a:pt x="1198" y="9786"/>
                    <a:pt x="1213" y="9740"/>
                  </a:cubicBezTo>
                  <a:cubicBezTo>
                    <a:pt x="249" y="4810"/>
                    <a:pt x="2131" y="177"/>
                    <a:pt x="2146" y="146"/>
                  </a:cubicBezTo>
                  <a:cubicBezTo>
                    <a:pt x="2162" y="83"/>
                    <a:pt x="2146" y="21"/>
                    <a:pt x="2084" y="6"/>
                  </a:cubicBezTo>
                  <a:cubicBezTo>
                    <a:pt x="2069" y="2"/>
                    <a:pt x="2056" y="0"/>
                    <a:pt x="2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8444128" y="2786507"/>
              <a:ext cx="204385" cy="782281"/>
            </a:xfrm>
            <a:custGeom>
              <a:avLst/>
              <a:gdLst/>
              <a:ahLst/>
              <a:cxnLst/>
              <a:rect l="l" t="t" r="r" b="b"/>
              <a:pathLst>
                <a:path w="2707" h="10361" extrusionOk="0">
                  <a:moveTo>
                    <a:pt x="2583" y="1"/>
                  </a:moveTo>
                  <a:cubicBezTo>
                    <a:pt x="2548" y="1"/>
                    <a:pt x="2515" y="30"/>
                    <a:pt x="2504" y="52"/>
                  </a:cubicBezTo>
                  <a:cubicBezTo>
                    <a:pt x="2457" y="114"/>
                    <a:pt x="1" y="5292"/>
                    <a:pt x="327" y="10268"/>
                  </a:cubicBezTo>
                  <a:cubicBezTo>
                    <a:pt x="327" y="10314"/>
                    <a:pt x="358" y="10361"/>
                    <a:pt x="420" y="10361"/>
                  </a:cubicBezTo>
                  <a:cubicBezTo>
                    <a:pt x="483" y="10361"/>
                    <a:pt x="514" y="10314"/>
                    <a:pt x="514" y="10268"/>
                  </a:cubicBezTo>
                  <a:cubicBezTo>
                    <a:pt x="203" y="5323"/>
                    <a:pt x="2660" y="207"/>
                    <a:pt x="2675" y="161"/>
                  </a:cubicBezTo>
                  <a:cubicBezTo>
                    <a:pt x="2706" y="98"/>
                    <a:pt x="2675" y="36"/>
                    <a:pt x="2628" y="21"/>
                  </a:cubicBezTo>
                  <a:cubicBezTo>
                    <a:pt x="2614" y="6"/>
                    <a:pt x="2599" y="1"/>
                    <a:pt x="2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8513364" y="2883830"/>
              <a:ext cx="256029" cy="709648"/>
            </a:xfrm>
            <a:custGeom>
              <a:avLst/>
              <a:gdLst/>
              <a:ahLst/>
              <a:cxnLst/>
              <a:rect l="l" t="t" r="r" b="b"/>
              <a:pathLst>
                <a:path w="3391" h="9399" extrusionOk="0">
                  <a:moveTo>
                    <a:pt x="3285" y="1"/>
                  </a:moveTo>
                  <a:cubicBezTo>
                    <a:pt x="3244" y="1"/>
                    <a:pt x="3212" y="18"/>
                    <a:pt x="3189" y="53"/>
                  </a:cubicBezTo>
                  <a:cubicBezTo>
                    <a:pt x="3173" y="116"/>
                    <a:pt x="670" y="5138"/>
                    <a:pt x="1" y="9290"/>
                  </a:cubicBezTo>
                  <a:cubicBezTo>
                    <a:pt x="1" y="9336"/>
                    <a:pt x="32" y="9383"/>
                    <a:pt x="110" y="9398"/>
                  </a:cubicBezTo>
                  <a:cubicBezTo>
                    <a:pt x="156" y="9398"/>
                    <a:pt x="203" y="9367"/>
                    <a:pt x="203" y="9321"/>
                  </a:cubicBezTo>
                  <a:cubicBezTo>
                    <a:pt x="856" y="5200"/>
                    <a:pt x="3344" y="209"/>
                    <a:pt x="3375" y="147"/>
                  </a:cubicBezTo>
                  <a:cubicBezTo>
                    <a:pt x="3391" y="84"/>
                    <a:pt x="3375" y="38"/>
                    <a:pt x="3329" y="7"/>
                  </a:cubicBezTo>
                  <a:cubicBezTo>
                    <a:pt x="3313" y="3"/>
                    <a:pt x="3298" y="1"/>
                    <a:pt x="3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8553305" y="2977831"/>
              <a:ext cx="341724" cy="652040"/>
            </a:xfrm>
            <a:custGeom>
              <a:avLst/>
              <a:gdLst/>
              <a:ahLst/>
              <a:cxnLst/>
              <a:rect l="l" t="t" r="r" b="b"/>
              <a:pathLst>
                <a:path w="4526" h="8636" extrusionOk="0">
                  <a:moveTo>
                    <a:pt x="4422" y="0"/>
                  </a:moveTo>
                  <a:cubicBezTo>
                    <a:pt x="4390" y="0"/>
                    <a:pt x="4351" y="20"/>
                    <a:pt x="4339" y="68"/>
                  </a:cubicBezTo>
                  <a:cubicBezTo>
                    <a:pt x="4292" y="130"/>
                    <a:pt x="1758" y="6645"/>
                    <a:pt x="47" y="8480"/>
                  </a:cubicBezTo>
                  <a:cubicBezTo>
                    <a:pt x="1" y="8527"/>
                    <a:pt x="1" y="8589"/>
                    <a:pt x="47" y="8620"/>
                  </a:cubicBezTo>
                  <a:cubicBezTo>
                    <a:pt x="63" y="8636"/>
                    <a:pt x="78" y="8636"/>
                    <a:pt x="94" y="8636"/>
                  </a:cubicBezTo>
                  <a:cubicBezTo>
                    <a:pt x="141" y="8636"/>
                    <a:pt x="156" y="8620"/>
                    <a:pt x="172" y="8604"/>
                  </a:cubicBezTo>
                  <a:cubicBezTo>
                    <a:pt x="1929" y="6738"/>
                    <a:pt x="4417" y="394"/>
                    <a:pt x="4510" y="130"/>
                  </a:cubicBezTo>
                  <a:cubicBezTo>
                    <a:pt x="4526" y="83"/>
                    <a:pt x="4510" y="37"/>
                    <a:pt x="4448" y="6"/>
                  </a:cubicBezTo>
                  <a:cubicBezTo>
                    <a:pt x="4440" y="2"/>
                    <a:pt x="4431" y="0"/>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8603816" y="2973754"/>
              <a:ext cx="472042" cy="687828"/>
            </a:xfrm>
            <a:custGeom>
              <a:avLst/>
              <a:gdLst/>
              <a:ahLst/>
              <a:cxnLst/>
              <a:rect l="l" t="t" r="r" b="b"/>
              <a:pathLst>
                <a:path w="6252" h="9110" extrusionOk="0">
                  <a:moveTo>
                    <a:pt x="6142" y="0"/>
                  </a:moveTo>
                  <a:cubicBezTo>
                    <a:pt x="6111" y="0"/>
                    <a:pt x="6076" y="26"/>
                    <a:pt x="6065" y="60"/>
                  </a:cubicBezTo>
                  <a:cubicBezTo>
                    <a:pt x="6018" y="137"/>
                    <a:pt x="3608" y="6404"/>
                    <a:pt x="47" y="8923"/>
                  </a:cubicBezTo>
                  <a:cubicBezTo>
                    <a:pt x="16" y="8969"/>
                    <a:pt x="0" y="9032"/>
                    <a:pt x="31" y="9063"/>
                  </a:cubicBezTo>
                  <a:cubicBezTo>
                    <a:pt x="47" y="9078"/>
                    <a:pt x="78" y="9109"/>
                    <a:pt x="109" y="9109"/>
                  </a:cubicBezTo>
                  <a:cubicBezTo>
                    <a:pt x="125" y="9109"/>
                    <a:pt x="156" y="9109"/>
                    <a:pt x="171" y="9063"/>
                  </a:cubicBezTo>
                  <a:cubicBezTo>
                    <a:pt x="3763" y="6497"/>
                    <a:pt x="6220" y="184"/>
                    <a:pt x="6236" y="122"/>
                  </a:cubicBezTo>
                  <a:cubicBezTo>
                    <a:pt x="6251" y="91"/>
                    <a:pt x="6236" y="29"/>
                    <a:pt x="6173" y="13"/>
                  </a:cubicBezTo>
                  <a:cubicBezTo>
                    <a:pt x="6165" y="4"/>
                    <a:pt x="6154"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8114256" y="3695108"/>
              <a:ext cx="386271" cy="1046540"/>
            </a:xfrm>
            <a:custGeom>
              <a:avLst/>
              <a:gdLst/>
              <a:ahLst/>
              <a:cxnLst/>
              <a:rect l="l" t="t" r="r" b="b"/>
              <a:pathLst>
                <a:path w="5116" h="13861" extrusionOk="0">
                  <a:moveTo>
                    <a:pt x="4997" y="1"/>
                  </a:moveTo>
                  <a:cubicBezTo>
                    <a:pt x="4955" y="1"/>
                    <a:pt x="4922" y="21"/>
                    <a:pt x="4898" y="68"/>
                  </a:cubicBezTo>
                  <a:cubicBezTo>
                    <a:pt x="2613" y="5433"/>
                    <a:pt x="1058" y="9787"/>
                    <a:pt x="0" y="13736"/>
                  </a:cubicBezTo>
                  <a:cubicBezTo>
                    <a:pt x="0" y="13799"/>
                    <a:pt x="31" y="13830"/>
                    <a:pt x="78" y="13861"/>
                  </a:cubicBezTo>
                  <a:lnTo>
                    <a:pt x="94" y="13861"/>
                  </a:lnTo>
                  <a:cubicBezTo>
                    <a:pt x="140" y="13861"/>
                    <a:pt x="187" y="13830"/>
                    <a:pt x="218" y="13799"/>
                  </a:cubicBezTo>
                  <a:cubicBezTo>
                    <a:pt x="1260" y="9849"/>
                    <a:pt x="2815" y="5511"/>
                    <a:pt x="5100" y="146"/>
                  </a:cubicBezTo>
                  <a:cubicBezTo>
                    <a:pt x="5116" y="84"/>
                    <a:pt x="5100" y="37"/>
                    <a:pt x="5038" y="6"/>
                  </a:cubicBezTo>
                  <a:cubicBezTo>
                    <a:pt x="5024" y="3"/>
                    <a:pt x="5010" y="1"/>
                    <a:pt x="4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8434765" y="2748001"/>
              <a:ext cx="122163" cy="107667"/>
            </a:xfrm>
            <a:custGeom>
              <a:avLst/>
              <a:gdLst/>
              <a:ahLst/>
              <a:cxnLst/>
              <a:rect l="l" t="t" r="r" b="b"/>
              <a:pathLst>
                <a:path w="1618" h="1426" extrusionOk="0">
                  <a:moveTo>
                    <a:pt x="808" y="0"/>
                  </a:moveTo>
                  <a:cubicBezTo>
                    <a:pt x="553" y="0"/>
                    <a:pt x="311" y="129"/>
                    <a:pt x="171" y="375"/>
                  </a:cubicBezTo>
                  <a:cubicBezTo>
                    <a:pt x="0" y="717"/>
                    <a:pt x="109" y="1153"/>
                    <a:pt x="467" y="1339"/>
                  </a:cubicBezTo>
                  <a:cubicBezTo>
                    <a:pt x="574" y="1398"/>
                    <a:pt x="691" y="1426"/>
                    <a:pt x="807" y="1426"/>
                  </a:cubicBezTo>
                  <a:cubicBezTo>
                    <a:pt x="1058" y="1426"/>
                    <a:pt x="1303" y="1294"/>
                    <a:pt x="1431" y="1059"/>
                  </a:cubicBezTo>
                  <a:cubicBezTo>
                    <a:pt x="1617" y="717"/>
                    <a:pt x="1493" y="282"/>
                    <a:pt x="1151" y="80"/>
                  </a:cubicBezTo>
                  <a:cubicBezTo>
                    <a:pt x="1040" y="27"/>
                    <a:pt x="922"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8712993" y="2805534"/>
              <a:ext cx="122163" cy="107138"/>
            </a:xfrm>
            <a:custGeom>
              <a:avLst/>
              <a:gdLst/>
              <a:ahLst/>
              <a:cxnLst/>
              <a:rect l="l" t="t" r="r" b="b"/>
              <a:pathLst>
                <a:path w="1618" h="1419" extrusionOk="0">
                  <a:moveTo>
                    <a:pt x="815" y="0"/>
                  </a:moveTo>
                  <a:cubicBezTo>
                    <a:pt x="562" y="0"/>
                    <a:pt x="316" y="129"/>
                    <a:pt x="187" y="375"/>
                  </a:cubicBezTo>
                  <a:cubicBezTo>
                    <a:pt x="0" y="717"/>
                    <a:pt x="125" y="1153"/>
                    <a:pt x="467" y="1339"/>
                  </a:cubicBezTo>
                  <a:cubicBezTo>
                    <a:pt x="578" y="1392"/>
                    <a:pt x="695" y="1418"/>
                    <a:pt x="810" y="1418"/>
                  </a:cubicBezTo>
                  <a:cubicBezTo>
                    <a:pt x="1065" y="1418"/>
                    <a:pt x="1307" y="1290"/>
                    <a:pt x="1446" y="1044"/>
                  </a:cubicBezTo>
                  <a:cubicBezTo>
                    <a:pt x="1618" y="702"/>
                    <a:pt x="1493" y="266"/>
                    <a:pt x="1151" y="80"/>
                  </a:cubicBezTo>
                  <a:cubicBezTo>
                    <a:pt x="1045" y="26"/>
                    <a:pt x="929" y="0"/>
                    <a:pt x="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8595586" y="2736600"/>
              <a:ext cx="94001" cy="83053"/>
            </a:xfrm>
            <a:custGeom>
              <a:avLst/>
              <a:gdLst/>
              <a:ahLst/>
              <a:cxnLst/>
              <a:rect l="l" t="t" r="r" b="b"/>
              <a:pathLst>
                <a:path w="1245" h="1100" extrusionOk="0">
                  <a:moveTo>
                    <a:pt x="636" y="0"/>
                  </a:moveTo>
                  <a:cubicBezTo>
                    <a:pt x="444" y="0"/>
                    <a:pt x="250" y="104"/>
                    <a:pt x="156" y="293"/>
                  </a:cubicBezTo>
                  <a:cubicBezTo>
                    <a:pt x="0" y="542"/>
                    <a:pt x="109" y="899"/>
                    <a:pt x="374" y="1024"/>
                  </a:cubicBezTo>
                  <a:cubicBezTo>
                    <a:pt x="456" y="1075"/>
                    <a:pt x="549" y="1099"/>
                    <a:pt x="643" y="1099"/>
                  </a:cubicBezTo>
                  <a:cubicBezTo>
                    <a:pt x="833" y="1099"/>
                    <a:pt x="1021" y="999"/>
                    <a:pt x="1104" y="822"/>
                  </a:cubicBezTo>
                  <a:cubicBezTo>
                    <a:pt x="1244" y="542"/>
                    <a:pt x="1151" y="215"/>
                    <a:pt x="902" y="75"/>
                  </a:cubicBezTo>
                  <a:cubicBezTo>
                    <a:pt x="821" y="25"/>
                    <a:pt x="729" y="0"/>
                    <a:pt x="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8850333" y="2919996"/>
              <a:ext cx="92868" cy="83657"/>
            </a:xfrm>
            <a:custGeom>
              <a:avLst/>
              <a:gdLst/>
              <a:ahLst/>
              <a:cxnLst/>
              <a:rect l="l" t="t" r="r" b="b"/>
              <a:pathLst>
                <a:path w="1230" h="1108" extrusionOk="0">
                  <a:moveTo>
                    <a:pt x="631" y="0"/>
                  </a:moveTo>
                  <a:cubicBezTo>
                    <a:pt x="436" y="0"/>
                    <a:pt x="241" y="108"/>
                    <a:pt x="156" y="290"/>
                  </a:cubicBezTo>
                  <a:cubicBezTo>
                    <a:pt x="1" y="538"/>
                    <a:pt x="94" y="896"/>
                    <a:pt x="358" y="1036"/>
                  </a:cubicBezTo>
                  <a:cubicBezTo>
                    <a:pt x="441" y="1085"/>
                    <a:pt x="532" y="1108"/>
                    <a:pt x="622" y="1108"/>
                  </a:cubicBezTo>
                  <a:cubicBezTo>
                    <a:pt x="818" y="1108"/>
                    <a:pt x="1009" y="999"/>
                    <a:pt x="1105" y="818"/>
                  </a:cubicBezTo>
                  <a:cubicBezTo>
                    <a:pt x="1229" y="569"/>
                    <a:pt x="1136" y="212"/>
                    <a:pt x="887" y="72"/>
                  </a:cubicBezTo>
                  <a:cubicBezTo>
                    <a:pt x="809" y="23"/>
                    <a:pt x="720"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9031162" y="2927547"/>
              <a:ext cx="77541" cy="66971"/>
            </a:xfrm>
            <a:custGeom>
              <a:avLst/>
              <a:gdLst/>
              <a:ahLst/>
              <a:cxnLst/>
              <a:rect l="l" t="t" r="r" b="b"/>
              <a:pathLst>
                <a:path w="1027" h="887" extrusionOk="0">
                  <a:moveTo>
                    <a:pt x="522" y="0"/>
                  </a:moveTo>
                  <a:cubicBezTo>
                    <a:pt x="364" y="0"/>
                    <a:pt x="211" y="81"/>
                    <a:pt x="125" y="221"/>
                  </a:cubicBezTo>
                  <a:cubicBezTo>
                    <a:pt x="0" y="438"/>
                    <a:pt x="78" y="718"/>
                    <a:pt x="296" y="827"/>
                  </a:cubicBezTo>
                  <a:cubicBezTo>
                    <a:pt x="366" y="867"/>
                    <a:pt x="442" y="886"/>
                    <a:pt x="516" y="886"/>
                  </a:cubicBezTo>
                  <a:cubicBezTo>
                    <a:pt x="670" y="886"/>
                    <a:pt x="818" y="803"/>
                    <a:pt x="902" y="656"/>
                  </a:cubicBezTo>
                  <a:cubicBezTo>
                    <a:pt x="1027" y="438"/>
                    <a:pt x="949" y="174"/>
                    <a:pt x="731" y="50"/>
                  </a:cubicBezTo>
                  <a:cubicBezTo>
                    <a:pt x="664" y="16"/>
                    <a:pt x="593"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13"/>
          <p:cNvGrpSpPr/>
          <p:nvPr/>
        </p:nvGrpSpPr>
        <p:grpSpPr>
          <a:xfrm rot="2700000" flipH="1">
            <a:off x="-529679" y="2825556"/>
            <a:ext cx="1142125" cy="1976948"/>
            <a:chOff x="8645010" y="3707893"/>
            <a:chExt cx="739700" cy="1280375"/>
          </a:xfrm>
        </p:grpSpPr>
        <p:sp>
          <p:nvSpPr>
            <p:cNvPr id="646" name="Google Shape;646;p13"/>
            <p:cNvSpPr/>
            <p:nvPr/>
          </p:nvSpPr>
          <p:spPr>
            <a:xfrm>
              <a:off x="8708357" y="4486554"/>
              <a:ext cx="198496" cy="501714"/>
            </a:xfrm>
            <a:custGeom>
              <a:avLst/>
              <a:gdLst/>
              <a:ahLst/>
              <a:cxnLst/>
              <a:rect l="l" t="t" r="r" b="b"/>
              <a:pathLst>
                <a:path w="2629" h="6645" extrusionOk="0">
                  <a:moveTo>
                    <a:pt x="2495" y="1"/>
                  </a:moveTo>
                  <a:cubicBezTo>
                    <a:pt x="2455" y="1"/>
                    <a:pt x="2422" y="30"/>
                    <a:pt x="2411" y="52"/>
                  </a:cubicBezTo>
                  <a:cubicBezTo>
                    <a:pt x="1462" y="2120"/>
                    <a:pt x="638" y="4297"/>
                    <a:pt x="16" y="6520"/>
                  </a:cubicBezTo>
                  <a:cubicBezTo>
                    <a:pt x="1" y="6582"/>
                    <a:pt x="16" y="6629"/>
                    <a:pt x="78" y="6645"/>
                  </a:cubicBezTo>
                  <a:lnTo>
                    <a:pt x="94" y="6645"/>
                  </a:lnTo>
                  <a:cubicBezTo>
                    <a:pt x="141" y="6645"/>
                    <a:pt x="172" y="6614"/>
                    <a:pt x="187" y="6614"/>
                  </a:cubicBezTo>
                  <a:cubicBezTo>
                    <a:pt x="809" y="4374"/>
                    <a:pt x="1618" y="2213"/>
                    <a:pt x="2582" y="161"/>
                  </a:cubicBezTo>
                  <a:cubicBezTo>
                    <a:pt x="2629" y="98"/>
                    <a:pt x="2597" y="36"/>
                    <a:pt x="2551" y="21"/>
                  </a:cubicBezTo>
                  <a:cubicBezTo>
                    <a:pt x="2532" y="6"/>
                    <a:pt x="2513" y="1"/>
                    <a:pt x="2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8785822" y="3863655"/>
              <a:ext cx="576537" cy="650681"/>
            </a:xfrm>
            <a:custGeom>
              <a:avLst/>
              <a:gdLst/>
              <a:ahLst/>
              <a:cxnLst/>
              <a:rect l="l" t="t" r="r" b="b"/>
              <a:pathLst>
                <a:path w="7636" h="8618" extrusionOk="0">
                  <a:moveTo>
                    <a:pt x="4757" y="0"/>
                  </a:moveTo>
                  <a:cubicBezTo>
                    <a:pt x="3523" y="0"/>
                    <a:pt x="2177" y="1121"/>
                    <a:pt x="1229" y="2688"/>
                  </a:cubicBezTo>
                  <a:cubicBezTo>
                    <a:pt x="1" y="4679"/>
                    <a:pt x="16" y="7478"/>
                    <a:pt x="1463" y="8348"/>
                  </a:cubicBezTo>
                  <a:cubicBezTo>
                    <a:pt x="1765" y="8533"/>
                    <a:pt x="2107" y="8617"/>
                    <a:pt x="2469" y="8617"/>
                  </a:cubicBezTo>
                  <a:cubicBezTo>
                    <a:pt x="3818" y="8617"/>
                    <a:pt x="5451" y="7442"/>
                    <a:pt x="6407" y="5860"/>
                  </a:cubicBezTo>
                  <a:cubicBezTo>
                    <a:pt x="7636" y="3855"/>
                    <a:pt x="7169" y="1133"/>
                    <a:pt x="5754" y="278"/>
                  </a:cubicBezTo>
                  <a:cubicBezTo>
                    <a:pt x="5438" y="88"/>
                    <a:pt x="5102" y="0"/>
                    <a:pt x="4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9057029" y="3707893"/>
              <a:ext cx="327681" cy="235492"/>
            </a:xfrm>
            <a:custGeom>
              <a:avLst/>
              <a:gdLst/>
              <a:ahLst/>
              <a:cxnLst/>
              <a:rect l="l" t="t" r="r" b="b"/>
              <a:pathLst>
                <a:path w="4340" h="3119" extrusionOk="0">
                  <a:moveTo>
                    <a:pt x="2322" y="0"/>
                  </a:moveTo>
                  <a:cubicBezTo>
                    <a:pt x="1679" y="0"/>
                    <a:pt x="1665" y="1455"/>
                    <a:pt x="1665" y="1455"/>
                  </a:cubicBezTo>
                  <a:cubicBezTo>
                    <a:pt x="1665" y="1455"/>
                    <a:pt x="1249" y="502"/>
                    <a:pt x="765" y="502"/>
                  </a:cubicBezTo>
                  <a:cubicBezTo>
                    <a:pt x="703" y="502"/>
                    <a:pt x="640" y="518"/>
                    <a:pt x="576" y="553"/>
                  </a:cubicBezTo>
                  <a:cubicBezTo>
                    <a:pt x="1" y="864"/>
                    <a:pt x="1214" y="2263"/>
                    <a:pt x="1214" y="2263"/>
                  </a:cubicBezTo>
                  <a:cubicBezTo>
                    <a:pt x="1509" y="2668"/>
                    <a:pt x="2224" y="3088"/>
                    <a:pt x="2598" y="3119"/>
                  </a:cubicBezTo>
                  <a:cubicBezTo>
                    <a:pt x="2598" y="3119"/>
                    <a:pt x="4339" y="3056"/>
                    <a:pt x="4199" y="2574"/>
                  </a:cubicBezTo>
                  <a:cubicBezTo>
                    <a:pt x="4146" y="2370"/>
                    <a:pt x="3934" y="2311"/>
                    <a:pt x="3706" y="2311"/>
                  </a:cubicBezTo>
                  <a:cubicBezTo>
                    <a:pt x="3399" y="2311"/>
                    <a:pt x="3064" y="2419"/>
                    <a:pt x="3064" y="2419"/>
                  </a:cubicBezTo>
                  <a:cubicBezTo>
                    <a:pt x="3064" y="2419"/>
                    <a:pt x="4013" y="1781"/>
                    <a:pt x="3702" y="1346"/>
                  </a:cubicBezTo>
                  <a:cubicBezTo>
                    <a:pt x="3646" y="1274"/>
                    <a:pt x="3574" y="1244"/>
                    <a:pt x="3492" y="1244"/>
                  </a:cubicBezTo>
                  <a:cubicBezTo>
                    <a:pt x="3113" y="1244"/>
                    <a:pt x="2535" y="1875"/>
                    <a:pt x="2535" y="1875"/>
                  </a:cubicBezTo>
                  <a:cubicBezTo>
                    <a:pt x="2535" y="1875"/>
                    <a:pt x="3157" y="149"/>
                    <a:pt x="2411" y="9"/>
                  </a:cubicBezTo>
                  <a:cubicBezTo>
                    <a:pt x="2380" y="3"/>
                    <a:pt x="2350" y="0"/>
                    <a:pt x="2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8815193" y="3877246"/>
              <a:ext cx="359316" cy="541655"/>
            </a:xfrm>
            <a:custGeom>
              <a:avLst/>
              <a:gdLst/>
              <a:ahLst/>
              <a:cxnLst/>
              <a:rect l="l" t="t" r="r" b="b"/>
              <a:pathLst>
                <a:path w="4759" h="7174" extrusionOk="0">
                  <a:moveTo>
                    <a:pt x="4668" y="1"/>
                  </a:moveTo>
                  <a:cubicBezTo>
                    <a:pt x="4661" y="1"/>
                    <a:pt x="4655" y="2"/>
                    <a:pt x="4650" y="5"/>
                  </a:cubicBezTo>
                  <a:cubicBezTo>
                    <a:pt x="4634" y="5"/>
                    <a:pt x="2318" y="627"/>
                    <a:pt x="1229" y="2913"/>
                  </a:cubicBezTo>
                  <a:cubicBezTo>
                    <a:pt x="1" y="5509"/>
                    <a:pt x="405" y="7064"/>
                    <a:pt x="436" y="7111"/>
                  </a:cubicBezTo>
                  <a:cubicBezTo>
                    <a:pt x="452" y="7158"/>
                    <a:pt x="467" y="7173"/>
                    <a:pt x="514" y="7173"/>
                  </a:cubicBezTo>
                  <a:cubicBezTo>
                    <a:pt x="560" y="7158"/>
                    <a:pt x="607" y="7111"/>
                    <a:pt x="560" y="7095"/>
                  </a:cubicBezTo>
                  <a:cubicBezTo>
                    <a:pt x="560" y="7080"/>
                    <a:pt x="156" y="5525"/>
                    <a:pt x="1369" y="2990"/>
                  </a:cubicBezTo>
                  <a:cubicBezTo>
                    <a:pt x="2411" y="782"/>
                    <a:pt x="4665" y="160"/>
                    <a:pt x="4681" y="160"/>
                  </a:cubicBezTo>
                  <a:cubicBezTo>
                    <a:pt x="4728" y="145"/>
                    <a:pt x="4759" y="98"/>
                    <a:pt x="4743" y="67"/>
                  </a:cubicBezTo>
                  <a:cubicBezTo>
                    <a:pt x="4730" y="29"/>
                    <a:pt x="4697" y="1"/>
                    <a:pt x="4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9014822" y="3920584"/>
              <a:ext cx="280643" cy="574574"/>
            </a:xfrm>
            <a:custGeom>
              <a:avLst/>
              <a:gdLst/>
              <a:ahLst/>
              <a:cxnLst/>
              <a:rect l="l" t="t" r="r" b="b"/>
              <a:pathLst>
                <a:path w="3717" h="7610" extrusionOk="0">
                  <a:moveTo>
                    <a:pt x="2986" y="0"/>
                  </a:moveTo>
                  <a:cubicBezTo>
                    <a:pt x="2977" y="0"/>
                    <a:pt x="2966" y="2"/>
                    <a:pt x="2954" y="6"/>
                  </a:cubicBezTo>
                  <a:cubicBezTo>
                    <a:pt x="2923" y="37"/>
                    <a:pt x="2892" y="68"/>
                    <a:pt x="2923" y="115"/>
                  </a:cubicBezTo>
                  <a:cubicBezTo>
                    <a:pt x="2923" y="131"/>
                    <a:pt x="3561" y="2152"/>
                    <a:pt x="2861" y="4002"/>
                  </a:cubicBezTo>
                  <a:cubicBezTo>
                    <a:pt x="2177" y="5868"/>
                    <a:pt x="62" y="7470"/>
                    <a:pt x="47" y="7501"/>
                  </a:cubicBezTo>
                  <a:cubicBezTo>
                    <a:pt x="0" y="7517"/>
                    <a:pt x="0" y="7548"/>
                    <a:pt x="16" y="7594"/>
                  </a:cubicBezTo>
                  <a:cubicBezTo>
                    <a:pt x="31" y="7594"/>
                    <a:pt x="62" y="7610"/>
                    <a:pt x="78" y="7610"/>
                  </a:cubicBezTo>
                  <a:cubicBezTo>
                    <a:pt x="93" y="7610"/>
                    <a:pt x="124" y="7610"/>
                    <a:pt x="124" y="7594"/>
                  </a:cubicBezTo>
                  <a:cubicBezTo>
                    <a:pt x="140" y="7579"/>
                    <a:pt x="2270" y="5915"/>
                    <a:pt x="3001" y="4034"/>
                  </a:cubicBezTo>
                  <a:cubicBezTo>
                    <a:pt x="3716" y="2137"/>
                    <a:pt x="3048" y="68"/>
                    <a:pt x="3048" y="53"/>
                  </a:cubicBezTo>
                  <a:cubicBezTo>
                    <a:pt x="3036" y="18"/>
                    <a:pt x="3016" y="0"/>
                    <a:pt x="2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8873934" y="3895895"/>
              <a:ext cx="334627" cy="567628"/>
            </a:xfrm>
            <a:custGeom>
              <a:avLst/>
              <a:gdLst/>
              <a:ahLst/>
              <a:cxnLst/>
              <a:rect l="l" t="t" r="r" b="b"/>
              <a:pathLst>
                <a:path w="4432" h="7518" extrusionOk="0">
                  <a:moveTo>
                    <a:pt x="4353" y="0"/>
                  </a:moveTo>
                  <a:cubicBezTo>
                    <a:pt x="4342" y="0"/>
                    <a:pt x="4332" y="2"/>
                    <a:pt x="4323" y="7"/>
                  </a:cubicBezTo>
                  <a:cubicBezTo>
                    <a:pt x="4292" y="22"/>
                    <a:pt x="2426" y="1111"/>
                    <a:pt x="1368" y="2930"/>
                  </a:cubicBezTo>
                  <a:cubicBezTo>
                    <a:pt x="467" y="4423"/>
                    <a:pt x="296" y="5511"/>
                    <a:pt x="140" y="6553"/>
                  </a:cubicBezTo>
                  <a:cubicBezTo>
                    <a:pt x="93" y="6848"/>
                    <a:pt x="62" y="7144"/>
                    <a:pt x="0" y="7408"/>
                  </a:cubicBezTo>
                  <a:cubicBezTo>
                    <a:pt x="0" y="7470"/>
                    <a:pt x="16" y="7517"/>
                    <a:pt x="78" y="7517"/>
                  </a:cubicBezTo>
                  <a:cubicBezTo>
                    <a:pt x="93" y="7517"/>
                    <a:pt x="140" y="7486"/>
                    <a:pt x="140" y="7439"/>
                  </a:cubicBezTo>
                  <a:cubicBezTo>
                    <a:pt x="202" y="7144"/>
                    <a:pt x="233" y="6864"/>
                    <a:pt x="280" y="6584"/>
                  </a:cubicBezTo>
                  <a:cubicBezTo>
                    <a:pt x="436" y="5527"/>
                    <a:pt x="607" y="4454"/>
                    <a:pt x="1477" y="2977"/>
                  </a:cubicBezTo>
                  <a:cubicBezTo>
                    <a:pt x="2550" y="1235"/>
                    <a:pt x="4369" y="147"/>
                    <a:pt x="4401" y="131"/>
                  </a:cubicBezTo>
                  <a:cubicBezTo>
                    <a:pt x="4416" y="100"/>
                    <a:pt x="4432" y="69"/>
                    <a:pt x="4416" y="22"/>
                  </a:cubicBezTo>
                  <a:cubicBezTo>
                    <a:pt x="4405" y="11"/>
                    <a:pt x="4379" y="0"/>
                    <a:pt x="4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8956081" y="3908127"/>
              <a:ext cx="265391" cy="580010"/>
            </a:xfrm>
            <a:custGeom>
              <a:avLst/>
              <a:gdLst/>
              <a:ahLst/>
              <a:cxnLst/>
              <a:rect l="l" t="t" r="r" b="b"/>
              <a:pathLst>
                <a:path w="3515" h="7682" extrusionOk="0">
                  <a:moveTo>
                    <a:pt x="3453" y="0"/>
                  </a:moveTo>
                  <a:cubicBezTo>
                    <a:pt x="3421" y="0"/>
                    <a:pt x="3375" y="16"/>
                    <a:pt x="3375" y="62"/>
                  </a:cubicBezTo>
                  <a:cubicBezTo>
                    <a:pt x="3375" y="78"/>
                    <a:pt x="3064" y="2068"/>
                    <a:pt x="2162" y="3965"/>
                  </a:cubicBezTo>
                  <a:cubicBezTo>
                    <a:pt x="965" y="6453"/>
                    <a:pt x="32" y="7542"/>
                    <a:pt x="32" y="7557"/>
                  </a:cubicBezTo>
                  <a:cubicBezTo>
                    <a:pt x="1" y="7588"/>
                    <a:pt x="1" y="7635"/>
                    <a:pt x="32" y="7666"/>
                  </a:cubicBezTo>
                  <a:cubicBezTo>
                    <a:pt x="32" y="7682"/>
                    <a:pt x="63" y="7682"/>
                    <a:pt x="78" y="7682"/>
                  </a:cubicBezTo>
                  <a:cubicBezTo>
                    <a:pt x="94" y="7682"/>
                    <a:pt x="125" y="7666"/>
                    <a:pt x="141" y="7666"/>
                  </a:cubicBezTo>
                  <a:cubicBezTo>
                    <a:pt x="141" y="7635"/>
                    <a:pt x="1073" y="6546"/>
                    <a:pt x="2271" y="4027"/>
                  </a:cubicBezTo>
                  <a:cubicBezTo>
                    <a:pt x="3188" y="2099"/>
                    <a:pt x="3515" y="94"/>
                    <a:pt x="3515" y="78"/>
                  </a:cubicBezTo>
                  <a:cubicBezTo>
                    <a:pt x="3515" y="47"/>
                    <a:pt x="3499" y="0"/>
                    <a:pt x="3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8931467" y="3878001"/>
              <a:ext cx="293554" cy="621914"/>
            </a:xfrm>
            <a:custGeom>
              <a:avLst/>
              <a:gdLst/>
              <a:ahLst/>
              <a:cxnLst/>
              <a:rect l="l" t="t" r="r" b="b"/>
              <a:pathLst>
                <a:path w="3888" h="8237" extrusionOk="0">
                  <a:moveTo>
                    <a:pt x="3797" y="0"/>
                  </a:moveTo>
                  <a:cubicBezTo>
                    <a:pt x="3776" y="0"/>
                    <a:pt x="3757" y="8"/>
                    <a:pt x="3747" y="26"/>
                  </a:cubicBezTo>
                  <a:cubicBezTo>
                    <a:pt x="3732" y="57"/>
                    <a:pt x="1866" y="2872"/>
                    <a:pt x="1104" y="4566"/>
                  </a:cubicBezTo>
                  <a:cubicBezTo>
                    <a:pt x="109" y="6759"/>
                    <a:pt x="0" y="8143"/>
                    <a:pt x="0" y="8158"/>
                  </a:cubicBezTo>
                  <a:cubicBezTo>
                    <a:pt x="0" y="8189"/>
                    <a:pt x="31" y="8236"/>
                    <a:pt x="78" y="8236"/>
                  </a:cubicBezTo>
                  <a:cubicBezTo>
                    <a:pt x="109" y="8236"/>
                    <a:pt x="140" y="8221"/>
                    <a:pt x="140" y="8158"/>
                  </a:cubicBezTo>
                  <a:cubicBezTo>
                    <a:pt x="140" y="8143"/>
                    <a:pt x="249" y="6774"/>
                    <a:pt x="1228" y="4613"/>
                  </a:cubicBezTo>
                  <a:cubicBezTo>
                    <a:pt x="2006" y="2949"/>
                    <a:pt x="3841" y="135"/>
                    <a:pt x="3872" y="104"/>
                  </a:cubicBezTo>
                  <a:cubicBezTo>
                    <a:pt x="3887" y="73"/>
                    <a:pt x="3887" y="26"/>
                    <a:pt x="3841" y="10"/>
                  </a:cubicBezTo>
                  <a:cubicBezTo>
                    <a:pt x="3828" y="4"/>
                    <a:pt x="3812" y="0"/>
                    <a:pt x="3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8722476" y="4325657"/>
              <a:ext cx="173807" cy="167163"/>
            </a:xfrm>
            <a:custGeom>
              <a:avLst/>
              <a:gdLst/>
              <a:ahLst/>
              <a:cxnLst/>
              <a:rect l="l" t="t" r="r" b="b"/>
              <a:pathLst>
                <a:path w="2302" h="2214" extrusionOk="0">
                  <a:moveTo>
                    <a:pt x="1053" y="1"/>
                  </a:moveTo>
                  <a:cubicBezTo>
                    <a:pt x="1029" y="1"/>
                    <a:pt x="1005" y="3"/>
                    <a:pt x="980" y="6"/>
                  </a:cubicBezTo>
                  <a:cubicBezTo>
                    <a:pt x="0" y="161"/>
                    <a:pt x="1135" y="1918"/>
                    <a:pt x="2302" y="2214"/>
                  </a:cubicBezTo>
                  <a:cubicBezTo>
                    <a:pt x="2302" y="2214"/>
                    <a:pt x="1948" y="1"/>
                    <a:pt x="1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8896208" y="4458467"/>
              <a:ext cx="199478" cy="83732"/>
            </a:xfrm>
            <a:custGeom>
              <a:avLst/>
              <a:gdLst/>
              <a:ahLst/>
              <a:cxnLst/>
              <a:rect l="l" t="t" r="r" b="b"/>
              <a:pathLst>
                <a:path w="2642" h="1109" extrusionOk="0">
                  <a:moveTo>
                    <a:pt x="1617" y="0"/>
                  </a:moveTo>
                  <a:cubicBezTo>
                    <a:pt x="873" y="0"/>
                    <a:pt x="1" y="455"/>
                    <a:pt x="1" y="455"/>
                  </a:cubicBezTo>
                  <a:cubicBezTo>
                    <a:pt x="389" y="859"/>
                    <a:pt x="1042" y="1077"/>
                    <a:pt x="1618" y="1108"/>
                  </a:cubicBezTo>
                  <a:cubicBezTo>
                    <a:pt x="1628" y="1108"/>
                    <a:pt x="1638" y="1108"/>
                    <a:pt x="1648" y="1108"/>
                  </a:cubicBezTo>
                  <a:cubicBezTo>
                    <a:pt x="2282" y="1108"/>
                    <a:pt x="2641" y="637"/>
                    <a:pt x="2473" y="393"/>
                  </a:cubicBezTo>
                  <a:cubicBezTo>
                    <a:pt x="2284" y="100"/>
                    <a:pt x="1965" y="0"/>
                    <a:pt x="1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8645010" y="4535932"/>
              <a:ext cx="153346" cy="238663"/>
            </a:xfrm>
            <a:custGeom>
              <a:avLst/>
              <a:gdLst/>
              <a:ahLst/>
              <a:cxnLst/>
              <a:rect l="l" t="t" r="r" b="b"/>
              <a:pathLst>
                <a:path w="2031" h="3161" extrusionOk="0">
                  <a:moveTo>
                    <a:pt x="792" y="1"/>
                  </a:moveTo>
                  <a:cubicBezTo>
                    <a:pt x="776" y="1"/>
                    <a:pt x="761" y="2"/>
                    <a:pt x="746" y="4"/>
                  </a:cubicBezTo>
                  <a:cubicBezTo>
                    <a:pt x="0" y="129"/>
                    <a:pt x="109" y="1077"/>
                    <a:pt x="529" y="1839"/>
                  </a:cubicBezTo>
                  <a:cubicBezTo>
                    <a:pt x="933" y="2616"/>
                    <a:pt x="1773" y="3161"/>
                    <a:pt x="1773" y="3161"/>
                  </a:cubicBezTo>
                  <a:cubicBezTo>
                    <a:pt x="2031" y="1810"/>
                    <a:pt x="1400" y="1"/>
                    <a:pt x="7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8810512" y="4585311"/>
              <a:ext cx="180904" cy="100871"/>
            </a:xfrm>
            <a:custGeom>
              <a:avLst/>
              <a:gdLst/>
              <a:ahLst/>
              <a:cxnLst/>
              <a:rect l="l" t="t" r="r" b="b"/>
              <a:pathLst>
                <a:path w="2396" h="1336" extrusionOk="0">
                  <a:moveTo>
                    <a:pt x="1812" y="1"/>
                  </a:moveTo>
                  <a:cubicBezTo>
                    <a:pt x="1530" y="1"/>
                    <a:pt x="1176" y="149"/>
                    <a:pt x="918" y="345"/>
                  </a:cubicBezTo>
                  <a:cubicBezTo>
                    <a:pt x="420" y="734"/>
                    <a:pt x="0" y="1294"/>
                    <a:pt x="0" y="1294"/>
                  </a:cubicBezTo>
                  <a:cubicBezTo>
                    <a:pt x="106" y="1320"/>
                    <a:pt x="258" y="1336"/>
                    <a:pt x="431" y="1336"/>
                  </a:cubicBezTo>
                  <a:cubicBezTo>
                    <a:pt x="767" y="1336"/>
                    <a:pt x="1180" y="1277"/>
                    <a:pt x="1478" y="1123"/>
                  </a:cubicBezTo>
                  <a:cubicBezTo>
                    <a:pt x="2084" y="812"/>
                    <a:pt x="2395" y="376"/>
                    <a:pt x="2162" y="128"/>
                  </a:cubicBezTo>
                  <a:cubicBezTo>
                    <a:pt x="2078" y="39"/>
                    <a:pt x="1954" y="1"/>
                    <a:pt x="1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3"/>
          <p:cNvGrpSpPr/>
          <p:nvPr/>
        </p:nvGrpSpPr>
        <p:grpSpPr>
          <a:xfrm rot="-1171760">
            <a:off x="8287656" y="4356975"/>
            <a:ext cx="714437" cy="1163160"/>
            <a:chOff x="7248350" y="4155862"/>
            <a:chExt cx="714414" cy="1163123"/>
          </a:xfrm>
        </p:grpSpPr>
        <p:sp>
          <p:nvSpPr>
            <p:cNvPr id="659" name="Google Shape;659;p13"/>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13"/>
          <p:cNvSpPr/>
          <p:nvPr/>
        </p:nvSpPr>
        <p:spPr>
          <a:xfrm rot="-3073069" flipH="1">
            <a:off x="7904764" y="4482777"/>
            <a:ext cx="261879" cy="214812"/>
          </a:xfrm>
          <a:custGeom>
            <a:avLst/>
            <a:gdLst/>
            <a:ahLst/>
            <a:cxnLst/>
            <a:rect l="l" t="t" r="r" b="b"/>
            <a:pathLst>
              <a:path w="5386" h="4418" extrusionOk="0">
                <a:moveTo>
                  <a:pt x="4101" y="1"/>
                </a:moveTo>
                <a:cubicBezTo>
                  <a:pt x="4042" y="1"/>
                  <a:pt x="3981" y="10"/>
                  <a:pt x="3916" y="29"/>
                </a:cubicBezTo>
                <a:cubicBezTo>
                  <a:pt x="2688" y="371"/>
                  <a:pt x="3217" y="2050"/>
                  <a:pt x="3217" y="2050"/>
                </a:cubicBezTo>
                <a:cubicBezTo>
                  <a:pt x="3027" y="1951"/>
                  <a:pt x="2116" y="1658"/>
                  <a:pt x="1318" y="1658"/>
                </a:cubicBezTo>
                <a:cubicBezTo>
                  <a:pt x="616" y="1658"/>
                  <a:pt x="1" y="1885"/>
                  <a:pt x="45" y="2672"/>
                </a:cubicBezTo>
                <a:cubicBezTo>
                  <a:pt x="163" y="4294"/>
                  <a:pt x="3616" y="4417"/>
                  <a:pt x="4661" y="4417"/>
                </a:cubicBezTo>
                <a:cubicBezTo>
                  <a:pt x="4848" y="4417"/>
                  <a:pt x="4958" y="4413"/>
                  <a:pt x="4958" y="4413"/>
                </a:cubicBezTo>
                <a:cubicBezTo>
                  <a:pt x="5385" y="2911"/>
                  <a:pt x="5157" y="1"/>
                  <a:pt x="4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rot="-1358076" flipH="1">
            <a:off x="8847308" y="2909800"/>
            <a:ext cx="261881" cy="214814"/>
          </a:xfrm>
          <a:custGeom>
            <a:avLst/>
            <a:gdLst/>
            <a:ahLst/>
            <a:cxnLst/>
            <a:rect l="l" t="t" r="r" b="b"/>
            <a:pathLst>
              <a:path w="5386" h="4418" extrusionOk="0">
                <a:moveTo>
                  <a:pt x="4101" y="1"/>
                </a:moveTo>
                <a:cubicBezTo>
                  <a:pt x="4042" y="1"/>
                  <a:pt x="3981" y="10"/>
                  <a:pt x="3916" y="29"/>
                </a:cubicBezTo>
                <a:cubicBezTo>
                  <a:pt x="2688" y="371"/>
                  <a:pt x="3217" y="2050"/>
                  <a:pt x="3217" y="2050"/>
                </a:cubicBezTo>
                <a:cubicBezTo>
                  <a:pt x="3027" y="1951"/>
                  <a:pt x="2116" y="1658"/>
                  <a:pt x="1318" y="1658"/>
                </a:cubicBezTo>
                <a:cubicBezTo>
                  <a:pt x="616" y="1658"/>
                  <a:pt x="1" y="1885"/>
                  <a:pt x="45" y="2672"/>
                </a:cubicBezTo>
                <a:cubicBezTo>
                  <a:pt x="163" y="4294"/>
                  <a:pt x="3616" y="4417"/>
                  <a:pt x="4661" y="4417"/>
                </a:cubicBezTo>
                <a:cubicBezTo>
                  <a:pt x="4848" y="4417"/>
                  <a:pt x="4958" y="4413"/>
                  <a:pt x="4958" y="4413"/>
                </a:cubicBezTo>
                <a:cubicBezTo>
                  <a:pt x="5385" y="2911"/>
                  <a:pt x="5157" y="1"/>
                  <a:pt x="4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rot="3073069">
            <a:off x="464001" y="2464352"/>
            <a:ext cx="261879" cy="214812"/>
          </a:xfrm>
          <a:custGeom>
            <a:avLst/>
            <a:gdLst/>
            <a:ahLst/>
            <a:cxnLst/>
            <a:rect l="l" t="t" r="r" b="b"/>
            <a:pathLst>
              <a:path w="5386" h="4418" extrusionOk="0">
                <a:moveTo>
                  <a:pt x="4101" y="1"/>
                </a:moveTo>
                <a:cubicBezTo>
                  <a:pt x="4042" y="1"/>
                  <a:pt x="3981" y="10"/>
                  <a:pt x="3916" y="29"/>
                </a:cubicBezTo>
                <a:cubicBezTo>
                  <a:pt x="2688" y="371"/>
                  <a:pt x="3217" y="2050"/>
                  <a:pt x="3217" y="2050"/>
                </a:cubicBezTo>
                <a:cubicBezTo>
                  <a:pt x="3027" y="1951"/>
                  <a:pt x="2116" y="1658"/>
                  <a:pt x="1318" y="1658"/>
                </a:cubicBezTo>
                <a:cubicBezTo>
                  <a:pt x="616" y="1658"/>
                  <a:pt x="1" y="1885"/>
                  <a:pt x="45" y="2672"/>
                </a:cubicBezTo>
                <a:cubicBezTo>
                  <a:pt x="163" y="4294"/>
                  <a:pt x="3616" y="4417"/>
                  <a:pt x="4661" y="4417"/>
                </a:cubicBezTo>
                <a:cubicBezTo>
                  <a:pt x="4848" y="4417"/>
                  <a:pt x="4958" y="4413"/>
                  <a:pt x="4958" y="4413"/>
                </a:cubicBezTo>
                <a:cubicBezTo>
                  <a:pt x="5385" y="2911"/>
                  <a:pt x="5157" y="1"/>
                  <a:pt x="4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txBox="1">
            <a:spLocks noGrp="1"/>
          </p:cNvSpPr>
          <p:nvPr>
            <p:ph type="title" idx="9" hasCustomPrompt="1"/>
          </p:nvPr>
        </p:nvSpPr>
        <p:spPr>
          <a:xfrm>
            <a:off x="4761098" y="1813567"/>
            <a:ext cx="740700" cy="74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3600">
                <a:solidFill>
                  <a:schemeClr val="lt1"/>
                </a:solidFill>
                <a:latin typeface="Barlow Semi Condensed Black"/>
                <a:ea typeface="Barlow Semi Condensed Black"/>
                <a:cs typeface="Barlow Semi Condensed Black"/>
                <a:sym typeface="Barlow Semi Condensed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5" name="Google Shape;665;p13"/>
          <p:cNvSpPr txBox="1">
            <a:spLocks noGrp="1"/>
          </p:cNvSpPr>
          <p:nvPr>
            <p:ph type="title" idx="13" hasCustomPrompt="1"/>
          </p:nvPr>
        </p:nvSpPr>
        <p:spPr>
          <a:xfrm>
            <a:off x="4761107" y="3191715"/>
            <a:ext cx="740700" cy="74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3600">
                <a:solidFill>
                  <a:schemeClr val="lt1"/>
                </a:solidFill>
                <a:latin typeface="Barlow Semi Condensed Black"/>
                <a:ea typeface="Barlow Semi Condensed Black"/>
                <a:cs typeface="Barlow Semi Condensed Black"/>
                <a:sym typeface="Barlow Semi Condensed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6" name="Google Shape;666;p13"/>
          <p:cNvSpPr txBox="1">
            <a:spLocks noGrp="1"/>
          </p:cNvSpPr>
          <p:nvPr>
            <p:ph type="title" idx="14" hasCustomPrompt="1"/>
          </p:nvPr>
        </p:nvSpPr>
        <p:spPr>
          <a:xfrm>
            <a:off x="949783" y="3154883"/>
            <a:ext cx="740700" cy="74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3600">
                <a:solidFill>
                  <a:schemeClr val="lt1"/>
                </a:solidFill>
                <a:latin typeface="Barlow Semi Condensed Black"/>
                <a:ea typeface="Barlow Semi Condensed Black"/>
                <a:cs typeface="Barlow Semi Condensed Black"/>
                <a:sym typeface="Barlow Semi Condensed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7" name="Google Shape;667;p13"/>
          <p:cNvSpPr txBox="1">
            <a:spLocks noGrp="1"/>
          </p:cNvSpPr>
          <p:nvPr>
            <p:ph type="title" idx="15" hasCustomPrompt="1"/>
          </p:nvPr>
        </p:nvSpPr>
        <p:spPr>
          <a:xfrm>
            <a:off x="949766" y="1813560"/>
            <a:ext cx="740700" cy="74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3600">
                <a:solidFill>
                  <a:schemeClr val="lt1"/>
                </a:solidFill>
                <a:latin typeface="Barlow Semi Condensed Black"/>
                <a:ea typeface="Barlow Semi Condensed Black"/>
                <a:cs typeface="Barlow Semi Condensed Black"/>
                <a:sym typeface="Barlow Semi Condensed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572"/>
        <p:cNvGrpSpPr/>
        <p:nvPr/>
      </p:nvGrpSpPr>
      <p:grpSpPr>
        <a:xfrm>
          <a:off x="0" y="0"/>
          <a:ext cx="0" cy="0"/>
          <a:chOff x="0" y="0"/>
          <a:chExt cx="0" cy="0"/>
        </a:xfrm>
      </p:grpSpPr>
      <p:sp>
        <p:nvSpPr>
          <p:cNvPr id="1573" name="Google Shape;1573;p28"/>
          <p:cNvSpPr txBox="1">
            <a:spLocks noGrp="1"/>
          </p:cNvSpPr>
          <p:nvPr>
            <p:ph type="subTitle" idx="1"/>
          </p:nvPr>
        </p:nvSpPr>
        <p:spPr>
          <a:xfrm>
            <a:off x="859106" y="2454517"/>
            <a:ext cx="2058300" cy="554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2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74" name="Google Shape;1574;p28"/>
          <p:cNvSpPr txBox="1">
            <a:spLocks noGrp="1"/>
          </p:cNvSpPr>
          <p:nvPr>
            <p:ph type="subTitle" idx="2"/>
          </p:nvPr>
        </p:nvSpPr>
        <p:spPr>
          <a:xfrm>
            <a:off x="859119" y="1829475"/>
            <a:ext cx="2058300" cy="55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5" name="Google Shape;1575;p28"/>
          <p:cNvSpPr txBox="1">
            <a:spLocks noGrp="1"/>
          </p:cNvSpPr>
          <p:nvPr>
            <p:ph type="subTitle" idx="3"/>
          </p:nvPr>
        </p:nvSpPr>
        <p:spPr>
          <a:xfrm>
            <a:off x="3542881" y="2286679"/>
            <a:ext cx="2058300" cy="55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6" name="Google Shape;1576;p28"/>
          <p:cNvSpPr txBox="1">
            <a:spLocks noGrp="1"/>
          </p:cNvSpPr>
          <p:nvPr>
            <p:ph type="subTitle" idx="4"/>
          </p:nvPr>
        </p:nvSpPr>
        <p:spPr>
          <a:xfrm>
            <a:off x="6226594" y="2747214"/>
            <a:ext cx="2058300" cy="55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7" name="Google Shape;1577;p28"/>
          <p:cNvSpPr txBox="1">
            <a:spLocks noGrp="1"/>
          </p:cNvSpPr>
          <p:nvPr>
            <p:ph type="title"/>
          </p:nvPr>
        </p:nvSpPr>
        <p:spPr>
          <a:xfrm>
            <a:off x="720000" y="535000"/>
            <a:ext cx="77040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78" name="Google Shape;1578;p28"/>
          <p:cNvSpPr txBox="1">
            <a:spLocks noGrp="1"/>
          </p:cNvSpPr>
          <p:nvPr>
            <p:ph type="subTitle" idx="5"/>
          </p:nvPr>
        </p:nvSpPr>
        <p:spPr>
          <a:xfrm>
            <a:off x="3542881" y="2911721"/>
            <a:ext cx="2058300" cy="554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2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79" name="Google Shape;1579;p28"/>
          <p:cNvSpPr txBox="1">
            <a:spLocks noGrp="1"/>
          </p:cNvSpPr>
          <p:nvPr>
            <p:ph type="subTitle" idx="6"/>
          </p:nvPr>
        </p:nvSpPr>
        <p:spPr>
          <a:xfrm>
            <a:off x="6226581" y="3372256"/>
            <a:ext cx="2058300" cy="554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2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580" name="Google Shape;1580;p28"/>
          <p:cNvGrpSpPr/>
          <p:nvPr/>
        </p:nvGrpSpPr>
        <p:grpSpPr>
          <a:xfrm rot="10800000">
            <a:off x="159275" y="115300"/>
            <a:ext cx="8904675" cy="4880000"/>
            <a:chOff x="159275" y="115300"/>
            <a:chExt cx="8904675" cy="4880000"/>
          </a:xfrm>
        </p:grpSpPr>
        <p:sp>
          <p:nvSpPr>
            <p:cNvPr id="1581" name="Google Shape;1581;p28"/>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8"/>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8"/>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8"/>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8"/>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8"/>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8"/>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8"/>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8"/>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8"/>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8"/>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8"/>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8"/>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8"/>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8"/>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8"/>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8"/>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8"/>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8"/>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8"/>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28"/>
          <p:cNvGrpSpPr/>
          <p:nvPr/>
        </p:nvGrpSpPr>
        <p:grpSpPr>
          <a:xfrm rot="-2096535" flipH="1">
            <a:off x="7798985" y="4112611"/>
            <a:ext cx="2002231" cy="1154887"/>
            <a:chOff x="7332404" y="3711597"/>
            <a:chExt cx="870156" cy="501906"/>
          </a:xfrm>
        </p:grpSpPr>
        <p:sp>
          <p:nvSpPr>
            <p:cNvPr id="1602" name="Google Shape;1602;p28"/>
            <p:cNvSpPr/>
            <p:nvPr/>
          </p:nvSpPr>
          <p:spPr>
            <a:xfrm>
              <a:off x="7332404" y="3711597"/>
              <a:ext cx="339786" cy="482703"/>
            </a:xfrm>
            <a:custGeom>
              <a:avLst/>
              <a:gdLst/>
              <a:ahLst/>
              <a:cxnLst/>
              <a:rect l="l" t="t" r="r" b="b"/>
              <a:pathLst>
                <a:path w="19888" h="28253" extrusionOk="0">
                  <a:moveTo>
                    <a:pt x="7991" y="0"/>
                  </a:moveTo>
                  <a:cubicBezTo>
                    <a:pt x="7765" y="0"/>
                    <a:pt x="7536" y="11"/>
                    <a:pt x="7305" y="34"/>
                  </a:cubicBezTo>
                  <a:cubicBezTo>
                    <a:pt x="2226" y="491"/>
                    <a:pt x="1" y="6169"/>
                    <a:pt x="1" y="10591"/>
                  </a:cubicBezTo>
                  <a:cubicBezTo>
                    <a:pt x="29" y="18038"/>
                    <a:pt x="4366" y="25314"/>
                    <a:pt x="11328" y="28252"/>
                  </a:cubicBezTo>
                  <a:lnTo>
                    <a:pt x="16321" y="27339"/>
                  </a:lnTo>
                  <a:cubicBezTo>
                    <a:pt x="18261" y="23459"/>
                    <a:pt x="19888" y="18494"/>
                    <a:pt x="19289" y="14158"/>
                  </a:cubicBezTo>
                  <a:cubicBezTo>
                    <a:pt x="18689" y="9735"/>
                    <a:pt x="16721" y="5398"/>
                    <a:pt x="13411" y="2317"/>
                  </a:cubicBezTo>
                  <a:cubicBezTo>
                    <a:pt x="11896" y="904"/>
                    <a:pt x="10034" y="0"/>
                    <a:pt x="79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8"/>
            <p:cNvSpPr/>
            <p:nvPr/>
          </p:nvSpPr>
          <p:spPr>
            <a:xfrm>
              <a:off x="7335821" y="3745801"/>
              <a:ext cx="328579" cy="440690"/>
            </a:xfrm>
            <a:custGeom>
              <a:avLst/>
              <a:gdLst/>
              <a:ahLst/>
              <a:cxnLst/>
              <a:rect l="l" t="t" r="r" b="b"/>
              <a:pathLst>
                <a:path w="19232" h="25794" extrusionOk="0">
                  <a:moveTo>
                    <a:pt x="5992" y="1"/>
                  </a:moveTo>
                  <a:cubicBezTo>
                    <a:pt x="5964" y="1"/>
                    <a:pt x="6106" y="343"/>
                    <a:pt x="6306" y="1028"/>
                  </a:cubicBezTo>
                  <a:cubicBezTo>
                    <a:pt x="6648" y="1913"/>
                    <a:pt x="6991" y="2854"/>
                    <a:pt x="7305" y="3767"/>
                  </a:cubicBezTo>
                  <a:cubicBezTo>
                    <a:pt x="7704" y="4851"/>
                    <a:pt x="8161" y="6135"/>
                    <a:pt x="8646" y="7562"/>
                  </a:cubicBezTo>
                  <a:cubicBezTo>
                    <a:pt x="8360" y="7419"/>
                    <a:pt x="7790" y="7162"/>
                    <a:pt x="6934" y="6877"/>
                  </a:cubicBezTo>
                  <a:cubicBezTo>
                    <a:pt x="5735" y="6449"/>
                    <a:pt x="4109" y="5850"/>
                    <a:pt x="2283" y="5279"/>
                  </a:cubicBezTo>
                  <a:cubicBezTo>
                    <a:pt x="1570" y="5051"/>
                    <a:pt x="885" y="4851"/>
                    <a:pt x="286" y="4623"/>
                  </a:cubicBezTo>
                  <a:cubicBezTo>
                    <a:pt x="257" y="4737"/>
                    <a:pt x="200" y="4851"/>
                    <a:pt x="172" y="4994"/>
                  </a:cubicBezTo>
                  <a:cubicBezTo>
                    <a:pt x="856" y="5194"/>
                    <a:pt x="1541" y="5422"/>
                    <a:pt x="2169" y="5622"/>
                  </a:cubicBezTo>
                  <a:cubicBezTo>
                    <a:pt x="3567" y="6107"/>
                    <a:pt x="4965" y="6535"/>
                    <a:pt x="6848" y="7134"/>
                  </a:cubicBezTo>
                  <a:cubicBezTo>
                    <a:pt x="7790" y="7419"/>
                    <a:pt x="8417" y="7619"/>
                    <a:pt x="8674" y="7676"/>
                  </a:cubicBezTo>
                  <a:cubicBezTo>
                    <a:pt x="9216" y="9274"/>
                    <a:pt x="9787" y="11014"/>
                    <a:pt x="10358" y="12897"/>
                  </a:cubicBezTo>
                  <a:cubicBezTo>
                    <a:pt x="10500" y="13382"/>
                    <a:pt x="10643" y="13839"/>
                    <a:pt x="10729" y="14296"/>
                  </a:cubicBezTo>
                  <a:cubicBezTo>
                    <a:pt x="10358" y="14181"/>
                    <a:pt x="9587" y="13982"/>
                    <a:pt x="8674" y="13753"/>
                  </a:cubicBezTo>
                  <a:cubicBezTo>
                    <a:pt x="7134" y="13382"/>
                    <a:pt x="5022" y="12897"/>
                    <a:pt x="2711" y="12384"/>
                  </a:cubicBezTo>
                  <a:cubicBezTo>
                    <a:pt x="1741" y="12156"/>
                    <a:pt x="856" y="11956"/>
                    <a:pt x="0" y="11756"/>
                  </a:cubicBezTo>
                  <a:lnTo>
                    <a:pt x="0" y="11756"/>
                  </a:lnTo>
                  <a:cubicBezTo>
                    <a:pt x="29" y="11899"/>
                    <a:pt x="29" y="12013"/>
                    <a:pt x="86" y="12156"/>
                  </a:cubicBezTo>
                  <a:cubicBezTo>
                    <a:pt x="885" y="12327"/>
                    <a:pt x="1741" y="12555"/>
                    <a:pt x="2654" y="12726"/>
                  </a:cubicBezTo>
                  <a:cubicBezTo>
                    <a:pt x="4965" y="13268"/>
                    <a:pt x="7105" y="13696"/>
                    <a:pt x="8646" y="14010"/>
                  </a:cubicBezTo>
                  <a:cubicBezTo>
                    <a:pt x="9644" y="14238"/>
                    <a:pt x="10386" y="14381"/>
                    <a:pt x="10814" y="14410"/>
                  </a:cubicBezTo>
                  <a:cubicBezTo>
                    <a:pt x="11642" y="17234"/>
                    <a:pt x="12269" y="19745"/>
                    <a:pt x="12726" y="21742"/>
                  </a:cubicBezTo>
                  <a:cubicBezTo>
                    <a:pt x="11727" y="21543"/>
                    <a:pt x="8532" y="21001"/>
                    <a:pt x="4680" y="20430"/>
                  </a:cubicBezTo>
                  <a:cubicBezTo>
                    <a:pt x="4309" y="20401"/>
                    <a:pt x="3995" y="20316"/>
                    <a:pt x="3681" y="20287"/>
                  </a:cubicBezTo>
                  <a:lnTo>
                    <a:pt x="3681" y="20287"/>
                  </a:lnTo>
                  <a:cubicBezTo>
                    <a:pt x="3795" y="20430"/>
                    <a:pt x="3881" y="20573"/>
                    <a:pt x="4024" y="20715"/>
                  </a:cubicBezTo>
                  <a:cubicBezTo>
                    <a:pt x="4252" y="20744"/>
                    <a:pt x="4423" y="20801"/>
                    <a:pt x="4651" y="20829"/>
                  </a:cubicBezTo>
                  <a:cubicBezTo>
                    <a:pt x="8560" y="21400"/>
                    <a:pt x="11841" y="21828"/>
                    <a:pt x="12811" y="21885"/>
                  </a:cubicBezTo>
                  <a:cubicBezTo>
                    <a:pt x="12840" y="21999"/>
                    <a:pt x="12869" y="22142"/>
                    <a:pt x="12869" y="22256"/>
                  </a:cubicBezTo>
                  <a:cubicBezTo>
                    <a:pt x="13097" y="23226"/>
                    <a:pt x="13296" y="24139"/>
                    <a:pt x="13553" y="25109"/>
                  </a:cubicBezTo>
                  <a:cubicBezTo>
                    <a:pt x="13639" y="25395"/>
                    <a:pt x="13667" y="25594"/>
                    <a:pt x="13724" y="25794"/>
                  </a:cubicBezTo>
                  <a:lnTo>
                    <a:pt x="13810" y="25794"/>
                  </a:lnTo>
                  <a:cubicBezTo>
                    <a:pt x="13782" y="25594"/>
                    <a:pt x="13724" y="25395"/>
                    <a:pt x="13696" y="25109"/>
                  </a:cubicBezTo>
                  <a:cubicBezTo>
                    <a:pt x="13582" y="24424"/>
                    <a:pt x="13411" y="23426"/>
                    <a:pt x="13154" y="22227"/>
                  </a:cubicBezTo>
                  <a:cubicBezTo>
                    <a:pt x="13154" y="22142"/>
                    <a:pt x="13125" y="22028"/>
                    <a:pt x="13125" y="21971"/>
                  </a:cubicBezTo>
                  <a:cubicBezTo>
                    <a:pt x="13354" y="21742"/>
                    <a:pt x="13810" y="21143"/>
                    <a:pt x="14495" y="20259"/>
                  </a:cubicBezTo>
                  <a:cubicBezTo>
                    <a:pt x="15351" y="19117"/>
                    <a:pt x="16492" y="17463"/>
                    <a:pt x="17690" y="15608"/>
                  </a:cubicBezTo>
                  <a:cubicBezTo>
                    <a:pt x="18261" y="14752"/>
                    <a:pt x="18775" y="13982"/>
                    <a:pt x="19231" y="13240"/>
                  </a:cubicBezTo>
                  <a:cubicBezTo>
                    <a:pt x="19231" y="13040"/>
                    <a:pt x="19203" y="12840"/>
                    <a:pt x="19203" y="12669"/>
                  </a:cubicBezTo>
                  <a:cubicBezTo>
                    <a:pt x="18546" y="13582"/>
                    <a:pt x="17947" y="14524"/>
                    <a:pt x="17377" y="15408"/>
                  </a:cubicBezTo>
                  <a:cubicBezTo>
                    <a:pt x="16378" y="16863"/>
                    <a:pt x="15436" y="18290"/>
                    <a:pt x="14238" y="20088"/>
                  </a:cubicBezTo>
                  <a:cubicBezTo>
                    <a:pt x="13667" y="20943"/>
                    <a:pt x="13268" y="21543"/>
                    <a:pt x="13097" y="21857"/>
                  </a:cubicBezTo>
                  <a:cubicBezTo>
                    <a:pt x="12669" y="19859"/>
                    <a:pt x="12070" y="17291"/>
                    <a:pt x="11242" y="14438"/>
                  </a:cubicBezTo>
                  <a:cubicBezTo>
                    <a:pt x="11499" y="14181"/>
                    <a:pt x="12013" y="13582"/>
                    <a:pt x="12726" y="12698"/>
                  </a:cubicBezTo>
                  <a:cubicBezTo>
                    <a:pt x="13696" y="11528"/>
                    <a:pt x="15008" y="9873"/>
                    <a:pt x="16407" y="7990"/>
                  </a:cubicBezTo>
                  <a:cubicBezTo>
                    <a:pt x="16806" y="7448"/>
                    <a:pt x="17148" y="6963"/>
                    <a:pt x="17519" y="6449"/>
                  </a:cubicBezTo>
                  <a:cubicBezTo>
                    <a:pt x="17434" y="6306"/>
                    <a:pt x="17405" y="6192"/>
                    <a:pt x="17348" y="6050"/>
                  </a:cubicBezTo>
                  <a:cubicBezTo>
                    <a:pt x="16892" y="6620"/>
                    <a:pt x="16521" y="7162"/>
                    <a:pt x="16093" y="7733"/>
                  </a:cubicBezTo>
                  <a:cubicBezTo>
                    <a:pt x="14951" y="9274"/>
                    <a:pt x="13839" y="10729"/>
                    <a:pt x="12526" y="12469"/>
                  </a:cubicBezTo>
                  <a:cubicBezTo>
                    <a:pt x="11870" y="13382"/>
                    <a:pt x="11385" y="14010"/>
                    <a:pt x="11185" y="14296"/>
                  </a:cubicBezTo>
                  <a:lnTo>
                    <a:pt x="10757" y="12812"/>
                  </a:lnTo>
                  <a:cubicBezTo>
                    <a:pt x="10186" y="10900"/>
                    <a:pt x="9587" y="9131"/>
                    <a:pt x="9045" y="7533"/>
                  </a:cubicBezTo>
                  <a:cubicBezTo>
                    <a:pt x="9758" y="6849"/>
                    <a:pt x="11756" y="4680"/>
                    <a:pt x="14038" y="2055"/>
                  </a:cubicBezTo>
                  <a:cubicBezTo>
                    <a:pt x="14181" y="1884"/>
                    <a:pt x="14324" y="1741"/>
                    <a:pt x="14495" y="1570"/>
                  </a:cubicBezTo>
                  <a:cubicBezTo>
                    <a:pt x="14409" y="1456"/>
                    <a:pt x="14295" y="1399"/>
                    <a:pt x="14238" y="1285"/>
                  </a:cubicBezTo>
                  <a:cubicBezTo>
                    <a:pt x="14095" y="1456"/>
                    <a:pt x="13896" y="1627"/>
                    <a:pt x="13782" y="1827"/>
                  </a:cubicBezTo>
                  <a:cubicBezTo>
                    <a:pt x="11527" y="4395"/>
                    <a:pt x="9616" y="6563"/>
                    <a:pt x="8988" y="7391"/>
                  </a:cubicBezTo>
                  <a:cubicBezTo>
                    <a:pt x="8503" y="5993"/>
                    <a:pt x="8018" y="4737"/>
                    <a:pt x="7590" y="3682"/>
                  </a:cubicBezTo>
                  <a:cubicBezTo>
                    <a:pt x="7134" y="2540"/>
                    <a:pt x="6734" y="1599"/>
                    <a:pt x="6449" y="971"/>
                  </a:cubicBezTo>
                  <a:cubicBezTo>
                    <a:pt x="6163" y="315"/>
                    <a:pt x="5992" y="1"/>
                    <a:pt x="59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8"/>
            <p:cNvSpPr/>
            <p:nvPr/>
          </p:nvSpPr>
          <p:spPr>
            <a:xfrm>
              <a:off x="7877398" y="3851096"/>
              <a:ext cx="325162" cy="260187"/>
            </a:xfrm>
            <a:custGeom>
              <a:avLst/>
              <a:gdLst/>
              <a:ahLst/>
              <a:cxnLst/>
              <a:rect l="l" t="t" r="r" b="b"/>
              <a:pathLst>
                <a:path w="19032" h="15229" extrusionOk="0">
                  <a:moveTo>
                    <a:pt x="12588" y="1"/>
                  </a:moveTo>
                  <a:cubicBezTo>
                    <a:pt x="11614" y="1"/>
                    <a:pt x="10647" y="147"/>
                    <a:pt x="9787" y="400"/>
                  </a:cubicBezTo>
                  <a:cubicBezTo>
                    <a:pt x="4709" y="1884"/>
                    <a:pt x="657" y="6278"/>
                    <a:pt x="1" y="11585"/>
                  </a:cubicBezTo>
                  <a:lnTo>
                    <a:pt x="1542" y="14809"/>
                  </a:lnTo>
                  <a:cubicBezTo>
                    <a:pt x="2873" y="15060"/>
                    <a:pt x="4338" y="15229"/>
                    <a:pt x="5804" y="15229"/>
                  </a:cubicBezTo>
                  <a:cubicBezTo>
                    <a:pt x="7667" y="15229"/>
                    <a:pt x="9532" y="14957"/>
                    <a:pt x="11128" y="14238"/>
                  </a:cubicBezTo>
                  <a:cubicBezTo>
                    <a:pt x="14067" y="12954"/>
                    <a:pt x="16635" y="10729"/>
                    <a:pt x="18062" y="7876"/>
                  </a:cubicBezTo>
                  <a:cubicBezTo>
                    <a:pt x="18803" y="6421"/>
                    <a:pt x="19032" y="4823"/>
                    <a:pt x="18404" y="3282"/>
                  </a:cubicBezTo>
                  <a:cubicBezTo>
                    <a:pt x="17468" y="901"/>
                    <a:pt x="15009" y="1"/>
                    <a:pt x="12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8"/>
            <p:cNvSpPr/>
            <p:nvPr/>
          </p:nvSpPr>
          <p:spPr>
            <a:xfrm>
              <a:off x="7891049" y="3852565"/>
              <a:ext cx="287148" cy="248621"/>
            </a:xfrm>
            <a:custGeom>
              <a:avLst/>
              <a:gdLst/>
              <a:ahLst/>
              <a:cxnLst/>
              <a:rect l="l" t="t" r="r" b="b"/>
              <a:pathLst>
                <a:path w="16807" h="14552" extrusionOk="0">
                  <a:moveTo>
                    <a:pt x="11471" y="0"/>
                  </a:moveTo>
                  <a:cubicBezTo>
                    <a:pt x="11471" y="485"/>
                    <a:pt x="11442" y="999"/>
                    <a:pt x="11442" y="1484"/>
                  </a:cubicBezTo>
                  <a:cubicBezTo>
                    <a:pt x="11414" y="2511"/>
                    <a:pt x="11385" y="3567"/>
                    <a:pt x="11328" y="4936"/>
                  </a:cubicBezTo>
                  <a:cubicBezTo>
                    <a:pt x="11328" y="5621"/>
                    <a:pt x="11299" y="6078"/>
                    <a:pt x="11328" y="6306"/>
                  </a:cubicBezTo>
                  <a:cubicBezTo>
                    <a:pt x="10329" y="6991"/>
                    <a:pt x="9274" y="7733"/>
                    <a:pt x="8104" y="8474"/>
                  </a:cubicBezTo>
                  <a:lnTo>
                    <a:pt x="7248" y="9017"/>
                  </a:lnTo>
                  <a:cubicBezTo>
                    <a:pt x="7248" y="8731"/>
                    <a:pt x="7248" y="8189"/>
                    <a:pt x="7191" y="7476"/>
                  </a:cubicBezTo>
                  <a:cubicBezTo>
                    <a:pt x="7162" y="6363"/>
                    <a:pt x="7105" y="4851"/>
                    <a:pt x="6991" y="3168"/>
                  </a:cubicBezTo>
                  <a:cubicBezTo>
                    <a:pt x="6963" y="2483"/>
                    <a:pt x="6905" y="1798"/>
                    <a:pt x="6848" y="1199"/>
                  </a:cubicBezTo>
                  <a:cubicBezTo>
                    <a:pt x="6763" y="1227"/>
                    <a:pt x="6677" y="1284"/>
                    <a:pt x="6592" y="1313"/>
                  </a:cubicBezTo>
                  <a:cubicBezTo>
                    <a:pt x="6620" y="1884"/>
                    <a:pt x="6677" y="2511"/>
                    <a:pt x="6706" y="3168"/>
                  </a:cubicBezTo>
                  <a:cubicBezTo>
                    <a:pt x="6820" y="4851"/>
                    <a:pt x="6905" y="6363"/>
                    <a:pt x="6991" y="7476"/>
                  </a:cubicBezTo>
                  <a:cubicBezTo>
                    <a:pt x="7048" y="8189"/>
                    <a:pt x="7105" y="8760"/>
                    <a:pt x="7134" y="9045"/>
                  </a:cubicBezTo>
                  <a:cubicBezTo>
                    <a:pt x="5393" y="10158"/>
                    <a:pt x="3767" y="11071"/>
                    <a:pt x="2483" y="11841"/>
                  </a:cubicBezTo>
                  <a:cubicBezTo>
                    <a:pt x="2454" y="11128"/>
                    <a:pt x="2169" y="8788"/>
                    <a:pt x="1827" y="6049"/>
                  </a:cubicBezTo>
                  <a:cubicBezTo>
                    <a:pt x="1770" y="5792"/>
                    <a:pt x="1741" y="5593"/>
                    <a:pt x="1713" y="5336"/>
                  </a:cubicBezTo>
                  <a:lnTo>
                    <a:pt x="1484" y="5650"/>
                  </a:lnTo>
                  <a:cubicBezTo>
                    <a:pt x="1541" y="5792"/>
                    <a:pt x="1541" y="5935"/>
                    <a:pt x="1570" y="6078"/>
                  </a:cubicBezTo>
                  <a:cubicBezTo>
                    <a:pt x="1969" y="8874"/>
                    <a:pt x="2312" y="11185"/>
                    <a:pt x="2454" y="11870"/>
                  </a:cubicBezTo>
                  <a:cubicBezTo>
                    <a:pt x="2397" y="11898"/>
                    <a:pt x="2312" y="11927"/>
                    <a:pt x="2255" y="12012"/>
                  </a:cubicBezTo>
                  <a:cubicBezTo>
                    <a:pt x="1627" y="12355"/>
                    <a:pt x="1028" y="12669"/>
                    <a:pt x="429" y="13011"/>
                  </a:cubicBezTo>
                  <a:cubicBezTo>
                    <a:pt x="257" y="13125"/>
                    <a:pt x="115" y="13182"/>
                    <a:pt x="1" y="13239"/>
                  </a:cubicBezTo>
                  <a:lnTo>
                    <a:pt x="29" y="13325"/>
                  </a:lnTo>
                  <a:cubicBezTo>
                    <a:pt x="143" y="13296"/>
                    <a:pt x="286" y="13211"/>
                    <a:pt x="486" y="13097"/>
                  </a:cubicBezTo>
                  <a:lnTo>
                    <a:pt x="2340" y="12184"/>
                  </a:lnTo>
                  <a:cubicBezTo>
                    <a:pt x="2397" y="12155"/>
                    <a:pt x="2454" y="12098"/>
                    <a:pt x="2483" y="12098"/>
                  </a:cubicBezTo>
                  <a:cubicBezTo>
                    <a:pt x="2683" y="12212"/>
                    <a:pt x="3196" y="12440"/>
                    <a:pt x="3910" y="12669"/>
                  </a:cubicBezTo>
                  <a:cubicBezTo>
                    <a:pt x="4880" y="13040"/>
                    <a:pt x="6192" y="13496"/>
                    <a:pt x="7704" y="13953"/>
                  </a:cubicBezTo>
                  <a:cubicBezTo>
                    <a:pt x="8389" y="14181"/>
                    <a:pt x="9017" y="14352"/>
                    <a:pt x="9616" y="14552"/>
                  </a:cubicBezTo>
                  <a:cubicBezTo>
                    <a:pt x="9759" y="14495"/>
                    <a:pt x="9873" y="14438"/>
                    <a:pt x="10015" y="14409"/>
                  </a:cubicBezTo>
                  <a:cubicBezTo>
                    <a:pt x="9302" y="14038"/>
                    <a:pt x="8560" y="13839"/>
                    <a:pt x="7847" y="13610"/>
                  </a:cubicBezTo>
                  <a:cubicBezTo>
                    <a:pt x="6620" y="13211"/>
                    <a:pt x="5479" y="12868"/>
                    <a:pt x="4024" y="12412"/>
                  </a:cubicBezTo>
                  <a:cubicBezTo>
                    <a:pt x="3339" y="12184"/>
                    <a:pt x="2825" y="12012"/>
                    <a:pt x="2597" y="11984"/>
                  </a:cubicBezTo>
                  <a:cubicBezTo>
                    <a:pt x="3881" y="11299"/>
                    <a:pt x="5536" y="10358"/>
                    <a:pt x="7276" y="9273"/>
                  </a:cubicBezTo>
                  <a:cubicBezTo>
                    <a:pt x="7476" y="9359"/>
                    <a:pt x="8018" y="9616"/>
                    <a:pt x="8760" y="9930"/>
                  </a:cubicBezTo>
                  <a:cubicBezTo>
                    <a:pt x="9759" y="10358"/>
                    <a:pt x="11157" y="10928"/>
                    <a:pt x="12698" y="11499"/>
                  </a:cubicBezTo>
                  <a:cubicBezTo>
                    <a:pt x="13125" y="11699"/>
                    <a:pt x="13553" y="11813"/>
                    <a:pt x="13953" y="11984"/>
                  </a:cubicBezTo>
                  <a:cubicBezTo>
                    <a:pt x="14010" y="11898"/>
                    <a:pt x="14096" y="11841"/>
                    <a:pt x="14153" y="11784"/>
                  </a:cubicBezTo>
                  <a:cubicBezTo>
                    <a:pt x="13696" y="11613"/>
                    <a:pt x="13240" y="11442"/>
                    <a:pt x="12755" y="11299"/>
                  </a:cubicBezTo>
                  <a:cubicBezTo>
                    <a:pt x="11471" y="10843"/>
                    <a:pt x="10301" y="10358"/>
                    <a:pt x="8817" y="9787"/>
                  </a:cubicBezTo>
                  <a:cubicBezTo>
                    <a:pt x="8104" y="9502"/>
                    <a:pt x="7562" y="9330"/>
                    <a:pt x="7305" y="9273"/>
                  </a:cubicBezTo>
                  <a:cubicBezTo>
                    <a:pt x="7619" y="9074"/>
                    <a:pt x="7904" y="8874"/>
                    <a:pt x="8246" y="8646"/>
                  </a:cubicBezTo>
                  <a:cubicBezTo>
                    <a:pt x="9416" y="7904"/>
                    <a:pt x="10529" y="7133"/>
                    <a:pt x="11528" y="6449"/>
                  </a:cubicBezTo>
                  <a:cubicBezTo>
                    <a:pt x="12127" y="6791"/>
                    <a:pt x="13981" y="7733"/>
                    <a:pt x="16235" y="8760"/>
                  </a:cubicBezTo>
                  <a:lnTo>
                    <a:pt x="16663" y="8988"/>
                  </a:lnTo>
                  <a:cubicBezTo>
                    <a:pt x="16692" y="8902"/>
                    <a:pt x="16749" y="8845"/>
                    <a:pt x="16806" y="8760"/>
                  </a:cubicBezTo>
                  <a:cubicBezTo>
                    <a:pt x="16663" y="8703"/>
                    <a:pt x="16521" y="8617"/>
                    <a:pt x="16321" y="8560"/>
                  </a:cubicBezTo>
                  <a:cubicBezTo>
                    <a:pt x="14153" y="7504"/>
                    <a:pt x="12270" y="6648"/>
                    <a:pt x="11585" y="6420"/>
                  </a:cubicBezTo>
                  <a:cubicBezTo>
                    <a:pt x="12441" y="5792"/>
                    <a:pt x="13183" y="5222"/>
                    <a:pt x="13839" y="4737"/>
                  </a:cubicBezTo>
                  <a:cubicBezTo>
                    <a:pt x="14524" y="4195"/>
                    <a:pt x="15094" y="3738"/>
                    <a:pt x="15437" y="3453"/>
                  </a:cubicBezTo>
                  <a:cubicBezTo>
                    <a:pt x="15807" y="3139"/>
                    <a:pt x="16007" y="2939"/>
                    <a:pt x="16007" y="2939"/>
                  </a:cubicBezTo>
                  <a:lnTo>
                    <a:pt x="16007" y="2939"/>
                  </a:lnTo>
                  <a:cubicBezTo>
                    <a:pt x="16007" y="2939"/>
                    <a:pt x="15750" y="3082"/>
                    <a:pt x="15380" y="3367"/>
                  </a:cubicBezTo>
                  <a:cubicBezTo>
                    <a:pt x="14837" y="3767"/>
                    <a:pt x="14267" y="4195"/>
                    <a:pt x="13696" y="4594"/>
                  </a:cubicBezTo>
                  <a:cubicBezTo>
                    <a:pt x="13040" y="5079"/>
                    <a:pt x="12270" y="5621"/>
                    <a:pt x="11385" y="6220"/>
                  </a:cubicBezTo>
                  <a:cubicBezTo>
                    <a:pt x="11414" y="6021"/>
                    <a:pt x="11442" y="5564"/>
                    <a:pt x="11528" y="4936"/>
                  </a:cubicBezTo>
                  <a:cubicBezTo>
                    <a:pt x="11585" y="4052"/>
                    <a:pt x="11670" y="2854"/>
                    <a:pt x="11699" y="1484"/>
                  </a:cubicBezTo>
                  <a:cubicBezTo>
                    <a:pt x="11699" y="942"/>
                    <a:pt x="11727" y="457"/>
                    <a:pt x="11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8"/>
            <p:cNvSpPr/>
            <p:nvPr/>
          </p:nvSpPr>
          <p:spPr>
            <a:xfrm>
              <a:off x="7786728" y="3774436"/>
              <a:ext cx="164785" cy="222925"/>
            </a:xfrm>
            <a:custGeom>
              <a:avLst/>
              <a:gdLst/>
              <a:ahLst/>
              <a:cxnLst/>
              <a:rect l="l" t="t" r="r" b="b"/>
              <a:pathLst>
                <a:path w="9645" h="13048" extrusionOk="0">
                  <a:moveTo>
                    <a:pt x="5946" y="1"/>
                  </a:moveTo>
                  <a:cubicBezTo>
                    <a:pt x="4317" y="1"/>
                    <a:pt x="2760" y="1277"/>
                    <a:pt x="1941" y="2605"/>
                  </a:cubicBezTo>
                  <a:cubicBezTo>
                    <a:pt x="115" y="5458"/>
                    <a:pt x="1" y="9310"/>
                    <a:pt x="1941" y="12163"/>
                  </a:cubicBezTo>
                  <a:lnTo>
                    <a:pt x="4081" y="13047"/>
                  </a:lnTo>
                  <a:cubicBezTo>
                    <a:pt x="5736" y="12049"/>
                    <a:pt x="7590" y="10565"/>
                    <a:pt x="8446" y="8739"/>
                  </a:cubicBezTo>
                  <a:cubicBezTo>
                    <a:pt x="9302" y="6885"/>
                    <a:pt x="9645" y="4745"/>
                    <a:pt x="9131" y="2747"/>
                  </a:cubicBezTo>
                  <a:cubicBezTo>
                    <a:pt x="8846" y="1720"/>
                    <a:pt x="8275" y="836"/>
                    <a:pt x="7362" y="351"/>
                  </a:cubicBezTo>
                  <a:cubicBezTo>
                    <a:pt x="6895" y="107"/>
                    <a:pt x="6417" y="1"/>
                    <a:pt x="5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8"/>
            <p:cNvSpPr/>
            <p:nvPr/>
          </p:nvSpPr>
          <p:spPr>
            <a:xfrm>
              <a:off x="7795988" y="3789197"/>
              <a:ext cx="149186" cy="199877"/>
            </a:xfrm>
            <a:custGeom>
              <a:avLst/>
              <a:gdLst/>
              <a:ahLst/>
              <a:cxnLst/>
              <a:rect l="l" t="t" r="r" b="b"/>
              <a:pathLst>
                <a:path w="8732" h="11699" extrusionOk="0">
                  <a:moveTo>
                    <a:pt x="7762" y="7989"/>
                  </a:moveTo>
                  <a:lnTo>
                    <a:pt x="7762" y="7989"/>
                  </a:lnTo>
                  <a:cubicBezTo>
                    <a:pt x="7334" y="8303"/>
                    <a:pt x="6877" y="8474"/>
                    <a:pt x="6449" y="8703"/>
                  </a:cubicBezTo>
                  <a:cubicBezTo>
                    <a:pt x="5707" y="9016"/>
                    <a:pt x="4994" y="9330"/>
                    <a:pt x="4110" y="9730"/>
                  </a:cubicBezTo>
                  <a:cubicBezTo>
                    <a:pt x="4709" y="9473"/>
                    <a:pt x="5565" y="9159"/>
                    <a:pt x="6478" y="8760"/>
                  </a:cubicBezTo>
                  <a:cubicBezTo>
                    <a:pt x="6906" y="8588"/>
                    <a:pt x="7305" y="8417"/>
                    <a:pt x="7676" y="8218"/>
                  </a:cubicBezTo>
                  <a:cubicBezTo>
                    <a:pt x="7705" y="8160"/>
                    <a:pt x="7733" y="8075"/>
                    <a:pt x="7762" y="7989"/>
                  </a:cubicBezTo>
                  <a:close/>
                  <a:moveTo>
                    <a:pt x="5879" y="0"/>
                  </a:moveTo>
                  <a:lnTo>
                    <a:pt x="5879" y="0"/>
                  </a:lnTo>
                  <a:cubicBezTo>
                    <a:pt x="5878" y="0"/>
                    <a:pt x="5821" y="172"/>
                    <a:pt x="5764" y="457"/>
                  </a:cubicBezTo>
                  <a:cubicBezTo>
                    <a:pt x="5679" y="885"/>
                    <a:pt x="5593" y="1313"/>
                    <a:pt x="5479" y="1741"/>
                  </a:cubicBezTo>
                  <a:cubicBezTo>
                    <a:pt x="5393" y="2226"/>
                    <a:pt x="5251" y="2853"/>
                    <a:pt x="5051" y="3510"/>
                  </a:cubicBezTo>
                  <a:cubicBezTo>
                    <a:pt x="4994" y="3424"/>
                    <a:pt x="4823" y="3167"/>
                    <a:pt x="4595" y="2853"/>
                  </a:cubicBezTo>
                  <a:cubicBezTo>
                    <a:pt x="4252" y="2368"/>
                    <a:pt x="3767" y="1769"/>
                    <a:pt x="3196" y="1084"/>
                  </a:cubicBezTo>
                  <a:cubicBezTo>
                    <a:pt x="2997" y="856"/>
                    <a:pt x="2769" y="599"/>
                    <a:pt x="2597" y="343"/>
                  </a:cubicBezTo>
                  <a:lnTo>
                    <a:pt x="2483" y="457"/>
                  </a:lnTo>
                  <a:cubicBezTo>
                    <a:pt x="2711" y="714"/>
                    <a:pt x="2883" y="942"/>
                    <a:pt x="3111" y="1199"/>
                  </a:cubicBezTo>
                  <a:cubicBezTo>
                    <a:pt x="3539" y="1741"/>
                    <a:pt x="3967" y="2226"/>
                    <a:pt x="4538" y="2911"/>
                  </a:cubicBezTo>
                  <a:cubicBezTo>
                    <a:pt x="4823" y="3224"/>
                    <a:pt x="4994" y="3481"/>
                    <a:pt x="5108" y="3567"/>
                  </a:cubicBezTo>
                  <a:cubicBezTo>
                    <a:pt x="4908" y="4309"/>
                    <a:pt x="4709" y="5136"/>
                    <a:pt x="4452" y="5992"/>
                  </a:cubicBezTo>
                  <a:cubicBezTo>
                    <a:pt x="4395" y="6192"/>
                    <a:pt x="4338" y="6420"/>
                    <a:pt x="4281" y="6620"/>
                  </a:cubicBezTo>
                  <a:cubicBezTo>
                    <a:pt x="4138" y="6477"/>
                    <a:pt x="3910" y="6220"/>
                    <a:pt x="3596" y="5906"/>
                  </a:cubicBezTo>
                  <a:cubicBezTo>
                    <a:pt x="3111" y="5364"/>
                    <a:pt x="2426" y="4708"/>
                    <a:pt x="1684" y="3909"/>
                  </a:cubicBezTo>
                  <a:lnTo>
                    <a:pt x="771" y="3025"/>
                  </a:lnTo>
                  <a:cubicBezTo>
                    <a:pt x="743" y="3082"/>
                    <a:pt x="743" y="3139"/>
                    <a:pt x="714" y="3196"/>
                  </a:cubicBezTo>
                  <a:cubicBezTo>
                    <a:pt x="971" y="3481"/>
                    <a:pt x="1256" y="3766"/>
                    <a:pt x="1542" y="4052"/>
                  </a:cubicBezTo>
                  <a:cubicBezTo>
                    <a:pt x="2283" y="4851"/>
                    <a:pt x="2997" y="5507"/>
                    <a:pt x="3482" y="6021"/>
                  </a:cubicBezTo>
                  <a:cubicBezTo>
                    <a:pt x="3824" y="6334"/>
                    <a:pt x="4110" y="6591"/>
                    <a:pt x="4195" y="6705"/>
                  </a:cubicBezTo>
                  <a:cubicBezTo>
                    <a:pt x="3824" y="7989"/>
                    <a:pt x="3453" y="9131"/>
                    <a:pt x="3139" y="9987"/>
                  </a:cubicBezTo>
                  <a:cubicBezTo>
                    <a:pt x="2826" y="9644"/>
                    <a:pt x="1713" y="8645"/>
                    <a:pt x="343" y="7476"/>
                  </a:cubicBezTo>
                  <a:cubicBezTo>
                    <a:pt x="258" y="7362"/>
                    <a:pt x="115" y="7276"/>
                    <a:pt x="1" y="7162"/>
                  </a:cubicBezTo>
                  <a:lnTo>
                    <a:pt x="1" y="7162"/>
                  </a:lnTo>
                  <a:cubicBezTo>
                    <a:pt x="1" y="7219"/>
                    <a:pt x="1" y="7333"/>
                    <a:pt x="29" y="7419"/>
                  </a:cubicBezTo>
                  <a:cubicBezTo>
                    <a:pt x="115" y="7476"/>
                    <a:pt x="172" y="7504"/>
                    <a:pt x="258" y="7590"/>
                  </a:cubicBezTo>
                  <a:cubicBezTo>
                    <a:pt x="1599" y="8760"/>
                    <a:pt x="2740" y="9758"/>
                    <a:pt x="3111" y="10015"/>
                  </a:cubicBezTo>
                  <a:cubicBezTo>
                    <a:pt x="3111" y="10044"/>
                    <a:pt x="3054" y="10129"/>
                    <a:pt x="3025" y="10158"/>
                  </a:cubicBezTo>
                  <a:cubicBezTo>
                    <a:pt x="2883" y="10586"/>
                    <a:pt x="2740" y="11014"/>
                    <a:pt x="2569" y="11413"/>
                  </a:cubicBezTo>
                  <a:cubicBezTo>
                    <a:pt x="2540" y="11556"/>
                    <a:pt x="2483" y="11613"/>
                    <a:pt x="2455" y="11698"/>
                  </a:cubicBezTo>
                  <a:lnTo>
                    <a:pt x="2483" y="11698"/>
                  </a:lnTo>
                  <a:cubicBezTo>
                    <a:pt x="2540" y="11613"/>
                    <a:pt x="2569" y="11499"/>
                    <a:pt x="2626" y="11413"/>
                  </a:cubicBezTo>
                  <a:cubicBezTo>
                    <a:pt x="2769" y="11128"/>
                    <a:pt x="2911" y="10700"/>
                    <a:pt x="3139" y="10158"/>
                  </a:cubicBezTo>
                  <a:cubicBezTo>
                    <a:pt x="3139" y="10129"/>
                    <a:pt x="3168" y="10072"/>
                    <a:pt x="3168" y="10044"/>
                  </a:cubicBezTo>
                  <a:cubicBezTo>
                    <a:pt x="3187" y="10040"/>
                    <a:pt x="3209" y="10034"/>
                    <a:pt x="3235" y="10028"/>
                  </a:cubicBezTo>
                  <a:lnTo>
                    <a:pt x="3235" y="10028"/>
                  </a:lnTo>
                  <a:cubicBezTo>
                    <a:pt x="3222" y="10062"/>
                    <a:pt x="3209" y="10096"/>
                    <a:pt x="3196" y="10129"/>
                  </a:cubicBezTo>
                  <a:cubicBezTo>
                    <a:pt x="3339" y="10044"/>
                    <a:pt x="3682" y="9901"/>
                    <a:pt x="4110" y="9730"/>
                  </a:cubicBezTo>
                  <a:lnTo>
                    <a:pt x="4110" y="9730"/>
                  </a:lnTo>
                  <a:cubicBezTo>
                    <a:pt x="3690" y="9878"/>
                    <a:pt x="3398" y="9983"/>
                    <a:pt x="3235" y="10028"/>
                  </a:cubicBezTo>
                  <a:lnTo>
                    <a:pt x="3235" y="10028"/>
                  </a:lnTo>
                  <a:cubicBezTo>
                    <a:pt x="3570" y="9136"/>
                    <a:pt x="3979" y="8085"/>
                    <a:pt x="4309" y="6848"/>
                  </a:cubicBezTo>
                  <a:cubicBezTo>
                    <a:pt x="4452" y="6791"/>
                    <a:pt x="4823" y="6705"/>
                    <a:pt x="5308" y="6563"/>
                  </a:cubicBezTo>
                  <a:cubicBezTo>
                    <a:pt x="5993" y="6334"/>
                    <a:pt x="6877" y="6021"/>
                    <a:pt x="7876" y="5650"/>
                  </a:cubicBezTo>
                  <a:cubicBezTo>
                    <a:pt x="8161" y="5564"/>
                    <a:pt x="8418" y="5450"/>
                    <a:pt x="8703" y="5336"/>
                  </a:cubicBezTo>
                  <a:cubicBezTo>
                    <a:pt x="8703" y="5279"/>
                    <a:pt x="8732" y="5193"/>
                    <a:pt x="8732" y="5165"/>
                  </a:cubicBezTo>
                  <a:lnTo>
                    <a:pt x="8732" y="5165"/>
                  </a:lnTo>
                  <a:cubicBezTo>
                    <a:pt x="8446" y="5279"/>
                    <a:pt x="8133" y="5364"/>
                    <a:pt x="7847" y="5478"/>
                  </a:cubicBezTo>
                  <a:cubicBezTo>
                    <a:pt x="7020" y="5764"/>
                    <a:pt x="6249" y="6078"/>
                    <a:pt x="5308" y="6420"/>
                  </a:cubicBezTo>
                  <a:cubicBezTo>
                    <a:pt x="4851" y="6591"/>
                    <a:pt x="4480" y="6705"/>
                    <a:pt x="4338" y="6762"/>
                  </a:cubicBezTo>
                  <a:cubicBezTo>
                    <a:pt x="4423" y="6563"/>
                    <a:pt x="4480" y="6306"/>
                    <a:pt x="4566" y="6078"/>
                  </a:cubicBezTo>
                  <a:cubicBezTo>
                    <a:pt x="4823" y="5222"/>
                    <a:pt x="5023" y="4366"/>
                    <a:pt x="5194" y="3624"/>
                  </a:cubicBezTo>
                  <a:cubicBezTo>
                    <a:pt x="5622" y="3567"/>
                    <a:pt x="6934" y="3196"/>
                    <a:pt x="8446" y="2768"/>
                  </a:cubicBezTo>
                  <a:cubicBezTo>
                    <a:pt x="8561" y="2739"/>
                    <a:pt x="8618" y="2711"/>
                    <a:pt x="8732" y="2711"/>
                  </a:cubicBezTo>
                  <a:cubicBezTo>
                    <a:pt x="8732" y="2625"/>
                    <a:pt x="8732" y="2597"/>
                    <a:pt x="8703" y="2511"/>
                  </a:cubicBezTo>
                  <a:cubicBezTo>
                    <a:pt x="8589" y="2568"/>
                    <a:pt x="8475" y="2597"/>
                    <a:pt x="8361" y="2597"/>
                  </a:cubicBezTo>
                  <a:cubicBezTo>
                    <a:pt x="6877" y="3025"/>
                    <a:pt x="5622" y="3367"/>
                    <a:pt x="5165" y="3567"/>
                  </a:cubicBezTo>
                  <a:cubicBezTo>
                    <a:pt x="5308" y="2911"/>
                    <a:pt x="5451" y="2311"/>
                    <a:pt x="5565" y="1798"/>
                  </a:cubicBezTo>
                  <a:cubicBezTo>
                    <a:pt x="5650" y="1284"/>
                    <a:pt x="5736" y="799"/>
                    <a:pt x="5821" y="485"/>
                  </a:cubicBezTo>
                  <a:cubicBezTo>
                    <a:pt x="5850" y="172"/>
                    <a:pt x="5878" y="0"/>
                    <a:pt x="58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8"/>
            <p:cNvSpPr/>
            <p:nvPr/>
          </p:nvSpPr>
          <p:spPr>
            <a:xfrm>
              <a:off x="7483521" y="4040432"/>
              <a:ext cx="220362" cy="141327"/>
            </a:xfrm>
            <a:custGeom>
              <a:avLst/>
              <a:gdLst/>
              <a:ahLst/>
              <a:cxnLst/>
              <a:rect l="l" t="t" r="r" b="b"/>
              <a:pathLst>
                <a:path w="12898" h="8272" extrusionOk="0">
                  <a:moveTo>
                    <a:pt x="6979" y="1"/>
                  </a:moveTo>
                  <a:cubicBezTo>
                    <a:pt x="5494" y="1"/>
                    <a:pt x="4030" y="261"/>
                    <a:pt x="2740" y="931"/>
                  </a:cubicBezTo>
                  <a:cubicBezTo>
                    <a:pt x="1456" y="1616"/>
                    <a:pt x="1" y="3185"/>
                    <a:pt x="172" y="4640"/>
                  </a:cubicBezTo>
                  <a:cubicBezTo>
                    <a:pt x="229" y="6124"/>
                    <a:pt x="1912" y="7465"/>
                    <a:pt x="3310" y="7893"/>
                  </a:cubicBezTo>
                  <a:cubicBezTo>
                    <a:pt x="4136" y="8158"/>
                    <a:pt x="4992" y="8271"/>
                    <a:pt x="5851" y="8271"/>
                  </a:cubicBezTo>
                  <a:cubicBezTo>
                    <a:pt x="6655" y="8271"/>
                    <a:pt x="7461" y="8172"/>
                    <a:pt x="8247" y="8007"/>
                  </a:cubicBezTo>
                  <a:cubicBezTo>
                    <a:pt x="9930" y="7636"/>
                    <a:pt x="11585" y="6866"/>
                    <a:pt x="12755" y="5610"/>
                  </a:cubicBezTo>
                  <a:lnTo>
                    <a:pt x="12783" y="4126"/>
                  </a:lnTo>
                  <a:lnTo>
                    <a:pt x="12897" y="4126"/>
                  </a:lnTo>
                  <a:lnTo>
                    <a:pt x="12812" y="3613"/>
                  </a:lnTo>
                  <a:lnTo>
                    <a:pt x="12812" y="3128"/>
                  </a:lnTo>
                  <a:lnTo>
                    <a:pt x="12726" y="3128"/>
                  </a:lnTo>
                  <a:lnTo>
                    <a:pt x="12469" y="1644"/>
                  </a:lnTo>
                  <a:cubicBezTo>
                    <a:pt x="11100" y="588"/>
                    <a:pt x="9359" y="75"/>
                    <a:pt x="7647" y="18"/>
                  </a:cubicBezTo>
                  <a:cubicBezTo>
                    <a:pt x="7424" y="7"/>
                    <a:pt x="7202" y="1"/>
                    <a:pt x="6979" y="1"/>
                  </a:cubicBezTo>
                  <a:close/>
                </a:path>
              </a:pathLst>
            </a:custGeom>
            <a:solidFill>
              <a:srgbClr val="FFA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8"/>
            <p:cNvSpPr/>
            <p:nvPr/>
          </p:nvSpPr>
          <p:spPr>
            <a:xfrm>
              <a:off x="7574191" y="4057466"/>
              <a:ext cx="122858" cy="32564"/>
            </a:xfrm>
            <a:custGeom>
              <a:avLst/>
              <a:gdLst/>
              <a:ahLst/>
              <a:cxnLst/>
              <a:rect l="l" t="t" r="r" b="b"/>
              <a:pathLst>
                <a:path w="7191" h="1906" extrusionOk="0">
                  <a:moveTo>
                    <a:pt x="205" y="1"/>
                  </a:moveTo>
                  <a:cubicBezTo>
                    <a:pt x="74" y="1"/>
                    <a:pt x="1" y="8"/>
                    <a:pt x="1" y="19"/>
                  </a:cubicBezTo>
                  <a:cubicBezTo>
                    <a:pt x="1" y="48"/>
                    <a:pt x="429" y="77"/>
                    <a:pt x="1056" y="191"/>
                  </a:cubicBezTo>
                  <a:cubicBezTo>
                    <a:pt x="1741" y="305"/>
                    <a:pt x="2683" y="447"/>
                    <a:pt x="3681" y="704"/>
                  </a:cubicBezTo>
                  <a:cubicBezTo>
                    <a:pt x="4680" y="933"/>
                    <a:pt x="5565" y="1275"/>
                    <a:pt x="6164" y="1503"/>
                  </a:cubicBezTo>
                  <a:cubicBezTo>
                    <a:pt x="6772" y="1741"/>
                    <a:pt x="7135" y="1906"/>
                    <a:pt x="7185" y="1906"/>
                  </a:cubicBezTo>
                  <a:cubicBezTo>
                    <a:pt x="7189" y="1906"/>
                    <a:pt x="7191" y="1905"/>
                    <a:pt x="7191" y="1903"/>
                  </a:cubicBezTo>
                  <a:cubicBezTo>
                    <a:pt x="7191" y="1874"/>
                    <a:pt x="6848" y="1646"/>
                    <a:pt x="6249" y="1360"/>
                  </a:cubicBezTo>
                  <a:cubicBezTo>
                    <a:pt x="5622" y="1075"/>
                    <a:pt x="4737" y="733"/>
                    <a:pt x="3710" y="476"/>
                  </a:cubicBezTo>
                  <a:cubicBezTo>
                    <a:pt x="2711" y="219"/>
                    <a:pt x="1741" y="77"/>
                    <a:pt x="1056" y="48"/>
                  </a:cubicBezTo>
                  <a:cubicBezTo>
                    <a:pt x="689" y="15"/>
                    <a:pt x="390" y="1"/>
                    <a:pt x="205"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8"/>
            <p:cNvSpPr/>
            <p:nvPr/>
          </p:nvSpPr>
          <p:spPr>
            <a:xfrm>
              <a:off x="7832550" y="4057004"/>
              <a:ext cx="220362" cy="141139"/>
            </a:xfrm>
            <a:custGeom>
              <a:avLst/>
              <a:gdLst/>
              <a:ahLst/>
              <a:cxnLst/>
              <a:rect l="l" t="t" r="r" b="b"/>
              <a:pathLst>
                <a:path w="12898" h="8261" extrusionOk="0">
                  <a:moveTo>
                    <a:pt x="5919" y="1"/>
                  </a:moveTo>
                  <a:cubicBezTo>
                    <a:pt x="5697" y="1"/>
                    <a:pt x="5474" y="7"/>
                    <a:pt x="5251" y="18"/>
                  </a:cubicBezTo>
                  <a:cubicBezTo>
                    <a:pt x="3539" y="75"/>
                    <a:pt x="1770" y="589"/>
                    <a:pt x="429" y="1644"/>
                  </a:cubicBezTo>
                  <a:lnTo>
                    <a:pt x="172" y="3099"/>
                  </a:lnTo>
                  <a:lnTo>
                    <a:pt x="58" y="3099"/>
                  </a:lnTo>
                  <a:lnTo>
                    <a:pt x="58" y="3613"/>
                  </a:lnTo>
                  <a:lnTo>
                    <a:pt x="1" y="4098"/>
                  </a:lnTo>
                  <a:lnTo>
                    <a:pt x="115" y="4098"/>
                  </a:lnTo>
                  <a:lnTo>
                    <a:pt x="143" y="5610"/>
                  </a:lnTo>
                  <a:cubicBezTo>
                    <a:pt x="1313" y="6866"/>
                    <a:pt x="2968" y="7636"/>
                    <a:pt x="4623" y="8007"/>
                  </a:cubicBezTo>
                  <a:cubicBezTo>
                    <a:pt x="5407" y="8169"/>
                    <a:pt x="6205" y="8261"/>
                    <a:pt x="6996" y="8261"/>
                  </a:cubicBezTo>
                  <a:cubicBezTo>
                    <a:pt x="7875" y="8261"/>
                    <a:pt x="8747" y="8148"/>
                    <a:pt x="9588" y="7893"/>
                  </a:cubicBezTo>
                  <a:cubicBezTo>
                    <a:pt x="10986" y="7465"/>
                    <a:pt x="12669" y="6095"/>
                    <a:pt x="12726" y="4640"/>
                  </a:cubicBezTo>
                  <a:cubicBezTo>
                    <a:pt x="12897" y="3185"/>
                    <a:pt x="11442" y="1616"/>
                    <a:pt x="10158" y="931"/>
                  </a:cubicBezTo>
                  <a:cubicBezTo>
                    <a:pt x="8868" y="261"/>
                    <a:pt x="7405" y="1"/>
                    <a:pt x="5919" y="1"/>
                  </a:cubicBezTo>
                  <a:close/>
                </a:path>
              </a:pathLst>
            </a:custGeom>
            <a:solidFill>
              <a:srgbClr val="FFA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8"/>
            <p:cNvSpPr/>
            <p:nvPr/>
          </p:nvSpPr>
          <p:spPr>
            <a:xfrm>
              <a:off x="7532760" y="3886206"/>
              <a:ext cx="203773" cy="179290"/>
            </a:xfrm>
            <a:custGeom>
              <a:avLst/>
              <a:gdLst/>
              <a:ahLst/>
              <a:cxnLst/>
              <a:rect l="l" t="t" r="r" b="b"/>
              <a:pathLst>
                <a:path w="11927" h="10494" extrusionOk="0">
                  <a:moveTo>
                    <a:pt x="3899" y="1"/>
                  </a:moveTo>
                  <a:cubicBezTo>
                    <a:pt x="2761" y="1"/>
                    <a:pt x="1574" y="333"/>
                    <a:pt x="971" y="1170"/>
                  </a:cubicBezTo>
                  <a:cubicBezTo>
                    <a:pt x="0" y="2254"/>
                    <a:pt x="314" y="4394"/>
                    <a:pt x="999" y="5678"/>
                  </a:cubicBezTo>
                  <a:cubicBezTo>
                    <a:pt x="1827" y="7162"/>
                    <a:pt x="3111" y="8303"/>
                    <a:pt x="4537" y="9130"/>
                  </a:cubicBezTo>
                  <a:cubicBezTo>
                    <a:pt x="5843" y="9950"/>
                    <a:pt x="7355" y="10493"/>
                    <a:pt x="8909" y="10493"/>
                  </a:cubicBezTo>
                  <a:cubicBezTo>
                    <a:pt x="9087" y="10493"/>
                    <a:pt x="9266" y="10486"/>
                    <a:pt x="9445" y="10471"/>
                  </a:cubicBezTo>
                  <a:lnTo>
                    <a:pt x="10472" y="9387"/>
                  </a:lnTo>
                  <a:lnTo>
                    <a:pt x="10557" y="9473"/>
                  </a:lnTo>
                  <a:lnTo>
                    <a:pt x="10843" y="9045"/>
                  </a:lnTo>
                  <a:lnTo>
                    <a:pt x="11185" y="8674"/>
                  </a:lnTo>
                  <a:lnTo>
                    <a:pt x="11128" y="8617"/>
                  </a:lnTo>
                  <a:lnTo>
                    <a:pt x="11927" y="7361"/>
                  </a:lnTo>
                  <a:cubicBezTo>
                    <a:pt x="11699" y="5650"/>
                    <a:pt x="10757" y="4109"/>
                    <a:pt x="9559" y="2853"/>
                  </a:cubicBezTo>
                  <a:cubicBezTo>
                    <a:pt x="8389" y="1684"/>
                    <a:pt x="6991" y="656"/>
                    <a:pt x="5393" y="200"/>
                  </a:cubicBezTo>
                  <a:cubicBezTo>
                    <a:pt x="4949" y="73"/>
                    <a:pt x="4429" y="1"/>
                    <a:pt x="3899" y="1"/>
                  </a:cubicBezTo>
                  <a:close/>
                </a:path>
              </a:pathLst>
            </a:custGeom>
            <a:solidFill>
              <a:srgbClr val="FFA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8"/>
            <p:cNvSpPr/>
            <p:nvPr/>
          </p:nvSpPr>
          <p:spPr>
            <a:xfrm>
              <a:off x="7581503" y="3929089"/>
              <a:ext cx="142369" cy="112658"/>
            </a:xfrm>
            <a:custGeom>
              <a:avLst/>
              <a:gdLst/>
              <a:ahLst/>
              <a:cxnLst/>
              <a:rect l="l" t="t" r="r" b="b"/>
              <a:pathLst>
                <a:path w="8333" h="6594" extrusionOk="0">
                  <a:moveTo>
                    <a:pt x="31" y="1"/>
                  </a:moveTo>
                  <a:cubicBezTo>
                    <a:pt x="30" y="1"/>
                    <a:pt x="30" y="1"/>
                    <a:pt x="29" y="1"/>
                  </a:cubicBezTo>
                  <a:cubicBezTo>
                    <a:pt x="1" y="30"/>
                    <a:pt x="1827" y="1570"/>
                    <a:pt x="4109" y="3396"/>
                  </a:cubicBezTo>
                  <a:cubicBezTo>
                    <a:pt x="6348" y="5187"/>
                    <a:pt x="8202" y="6594"/>
                    <a:pt x="8300" y="6594"/>
                  </a:cubicBezTo>
                  <a:cubicBezTo>
                    <a:pt x="8302" y="6594"/>
                    <a:pt x="8303" y="6593"/>
                    <a:pt x="8304" y="6592"/>
                  </a:cubicBezTo>
                  <a:cubicBezTo>
                    <a:pt x="8332" y="6563"/>
                    <a:pt x="6535" y="5023"/>
                    <a:pt x="4252" y="3225"/>
                  </a:cubicBezTo>
                  <a:cubicBezTo>
                    <a:pt x="1992" y="1417"/>
                    <a:pt x="95" y="1"/>
                    <a:pt x="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8"/>
            <p:cNvSpPr/>
            <p:nvPr/>
          </p:nvSpPr>
          <p:spPr>
            <a:xfrm>
              <a:off x="7601014" y="4001649"/>
              <a:ext cx="105295" cy="46403"/>
            </a:xfrm>
            <a:custGeom>
              <a:avLst/>
              <a:gdLst/>
              <a:ahLst/>
              <a:cxnLst/>
              <a:rect l="l" t="t" r="r" b="b"/>
              <a:pathLst>
                <a:path w="6163" h="2716" extrusionOk="0">
                  <a:moveTo>
                    <a:pt x="38" y="0"/>
                  </a:moveTo>
                  <a:cubicBezTo>
                    <a:pt x="33" y="0"/>
                    <a:pt x="30" y="2"/>
                    <a:pt x="29" y="5"/>
                  </a:cubicBezTo>
                  <a:cubicBezTo>
                    <a:pt x="0" y="34"/>
                    <a:pt x="285" y="291"/>
                    <a:pt x="770" y="690"/>
                  </a:cubicBezTo>
                  <a:cubicBezTo>
                    <a:pt x="1284" y="1061"/>
                    <a:pt x="1997" y="1489"/>
                    <a:pt x="2882" y="1888"/>
                  </a:cubicBezTo>
                  <a:cubicBezTo>
                    <a:pt x="3738" y="2288"/>
                    <a:pt x="4594" y="2488"/>
                    <a:pt x="5193" y="2602"/>
                  </a:cubicBezTo>
                  <a:cubicBezTo>
                    <a:pt x="5764" y="2716"/>
                    <a:pt x="6163" y="2716"/>
                    <a:pt x="6163" y="2716"/>
                  </a:cubicBezTo>
                  <a:cubicBezTo>
                    <a:pt x="6163" y="2630"/>
                    <a:pt x="4679" y="2431"/>
                    <a:pt x="2967" y="1689"/>
                  </a:cubicBezTo>
                  <a:cubicBezTo>
                    <a:pt x="1325" y="949"/>
                    <a:pt x="155" y="0"/>
                    <a:pt x="38"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8"/>
            <p:cNvSpPr/>
            <p:nvPr/>
          </p:nvSpPr>
          <p:spPr>
            <a:xfrm>
              <a:off x="7655123" y="3920803"/>
              <a:ext cx="69724" cy="107755"/>
            </a:xfrm>
            <a:custGeom>
              <a:avLst/>
              <a:gdLst/>
              <a:ahLst/>
              <a:cxnLst/>
              <a:rect l="l" t="t" r="r" b="b"/>
              <a:pathLst>
                <a:path w="4081" h="6307" extrusionOk="0">
                  <a:moveTo>
                    <a:pt x="29" y="1"/>
                  </a:moveTo>
                  <a:cubicBezTo>
                    <a:pt x="0" y="29"/>
                    <a:pt x="285" y="343"/>
                    <a:pt x="713" y="857"/>
                  </a:cubicBezTo>
                  <a:cubicBezTo>
                    <a:pt x="1141" y="1370"/>
                    <a:pt x="1712" y="2141"/>
                    <a:pt x="2254" y="2997"/>
                  </a:cubicBezTo>
                  <a:cubicBezTo>
                    <a:pt x="2796" y="3853"/>
                    <a:pt x="3224" y="4709"/>
                    <a:pt x="3538" y="5308"/>
                  </a:cubicBezTo>
                  <a:cubicBezTo>
                    <a:pt x="3823" y="5907"/>
                    <a:pt x="3995" y="6307"/>
                    <a:pt x="4023" y="6307"/>
                  </a:cubicBezTo>
                  <a:cubicBezTo>
                    <a:pt x="4080" y="6307"/>
                    <a:pt x="3966" y="5879"/>
                    <a:pt x="3681" y="5279"/>
                  </a:cubicBezTo>
                  <a:cubicBezTo>
                    <a:pt x="3424" y="4623"/>
                    <a:pt x="2996" y="3767"/>
                    <a:pt x="2454" y="2911"/>
                  </a:cubicBezTo>
                  <a:cubicBezTo>
                    <a:pt x="1883" y="2027"/>
                    <a:pt x="1313" y="1313"/>
                    <a:pt x="856" y="771"/>
                  </a:cubicBezTo>
                  <a:cubicBezTo>
                    <a:pt x="371" y="229"/>
                    <a:pt x="86" y="1"/>
                    <a:pt x="29"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8"/>
            <p:cNvSpPr/>
            <p:nvPr/>
          </p:nvSpPr>
          <p:spPr>
            <a:xfrm>
              <a:off x="7799405" y="3902761"/>
              <a:ext cx="204268" cy="178948"/>
            </a:xfrm>
            <a:custGeom>
              <a:avLst/>
              <a:gdLst/>
              <a:ahLst/>
              <a:cxnLst/>
              <a:rect l="l" t="t" r="r" b="b"/>
              <a:pathLst>
                <a:path w="11956" h="10474" extrusionOk="0">
                  <a:moveTo>
                    <a:pt x="8067" y="1"/>
                  </a:moveTo>
                  <a:cubicBezTo>
                    <a:pt x="7534" y="1"/>
                    <a:pt x="7010" y="73"/>
                    <a:pt x="6563" y="201"/>
                  </a:cubicBezTo>
                  <a:cubicBezTo>
                    <a:pt x="4965" y="657"/>
                    <a:pt x="3539" y="1685"/>
                    <a:pt x="2397" y="2854"/>
                  </a:cubicBezTo>
                  <a:cubicBezTo>
                    <a:pt x="1199" y="4110"/>
                    <a:pt x="257" y="5651"/>
                    <a:pt x="1" y="7363"/>
                  </a:cubicBezTo>
                  <a:lnTo>
                    <a:pt x="828" y="8589"/>
                  </a:lnTo>
                  <a:lnTo>
                    <a:pt x="771" y="8675"/>
                  </a:lnTo>
                  <a:lnTo>
                    <a:pt x="1113" y="9017"/>
                  </a:lnTo>
                  <a:lnTo>
                    <a:pt x="1399" y="9445"/>
                  </a:lnTo>
                  <a:lnTo>
                    <a:pt x="1484" y="9388"/>
                  </a:lnTo>
                  <a:lnTo>
                    <a:pt x="2511" y="10444"/>
                  </a:lnTo>
                  <a:cubicBezTo>
                    <a:pt x="2712" y="10464"/>
                    <a:pt x="2912" y="10473"/>
                    <a:pt x="3112" y="10473"/>
                  </a:cubicBezTo>
                  <a:cubicBezTo>
                    <a:pt x="4643" y="10473"/>
                    <a:pt x="6132" y="9914"/>
                    <a:pt x="7419" y="9132"/>
                  </a:cubicBezTo>
                  <a:cubicBezTo>
                    <a:pt x="8846" y="8276"/>
                    <a:pt x="10130" y="7134"/>
                    <a:pt x="10957" y="5679"/>
                  </a:cubicBezTo>
                  <a:cubicBezTo>
                    <a:pt x="11642" y="4395"/>
                    <a:pt x="11956" y="2255"/>
                    <a:pt x="10986" y="1143"/>
                  </a:cubicBezTo>
                  <a:cubicBezTo>
                    <a:pt x="10384" y="328"/>
                    <a:pt x="9202" y="1"/>
                    <a:pt x="8067" y="1"/>
                  </a:cubicBezTo>
                  <a:close/>
                </a:path>
              </a:pathLst>
            </a:custGeom>
            <a:solidFill>
              <a:srgbClr val="FFA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8"/>
            <p:cNvSpPr/>
            <p:nvPr/>
          </p:nvSpPr>
          <p:spPr>
            <a:xfrm>
              <a:off x="7812561" y="3945644"/>
              <a:ext cx="142369" cy="112658"/>
            </a:xfrm>
            <a:custGeom>
              <a:avLst/>
              <a:gdLst/>
              <a:ahLst/>
              <a:cxnLst/>
              <a:rect l="l" t="t" r="r" b="b"/>
              <a:pathLst>
                <a:path w="8333" h="6594" extrusionOk="0">
                  <a:moveTo>
                    <a:pt x="8298" y="0"/>
                  </a:moveTo>
                  <a:cubicBezTo>
                    <a:pt x="8174" y="0"/>
                    <a:pt x="6319" y="1407"/>
                    <a:pt x="4081" y="3198"/>
                  </a:cubicBezTo>
                  <a:cubicBezTo>
                    <a:pt x="1799" y="5024"/>
                    <a:pt x="1" y="6536"/>
                    <a:pt x="30" y="6593"/>
                  </a:cubicBezTo>
                  <a:cubicBezTo>
                    <a:pt x="30" y="6593"/>
                    <a:pt x="30" y="6593"/>
                    <a:pt x="31" y="6593"/>
                  </a:cubicBezTo>
                  <a:cubicBezTo>
                    <a:pt x="95" y="6593"/>
                    <a:pt x="1964" y="5177"/>
                    <a:pt x="4224" y="3397"/>
                  </a:cubicBezTo>
                  <a:cubicBezTo>
                    <a:pt x="6506" y="1571"/>
                    <a:pt x="8332" y="31"/>
                    <a:pt x="8304" y="2"/>
                  </a:cubicBezTo>
                  <a:cubicBezTo>
                    <a:pt x="8303" y="1"/>
                    <a:pt x="8301" y="0"/>
                    <a:pt x="8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8"/>
            <p:cNvSpPr/>
            <p:nvPr/>
          </p:nvSpPr>
          <p:spPr>
            <a:xfrm>
              <a:off x="7830124" y="4018221"/>
              <a:ext cx="105312" cy="46591"/>
            </a:xfrm>
            <a:custGeom>
              <a:avLst/>
              <a:gdLst/>
              <a:ahLst/>
              <a:cxnLst/>
              <a:rect l="l" t="t" r="r" b="b"/>
              <a:pathLst>
                <a:path w="6164" h="2727" extrusionOk="0">
                  <a:moveTo>
                    <a:pt x="6154" y="0"/>
                  </a:moveTo>
                  <a:cubicBezTo>
                    <a:pt x="6039" y="0"/>
                    <a:pt x="4895" y="948"/>
                    <a:pt x="3253" y="1660"/>
                  </a:cubicBezTo>
                  <a:cubicBezTo>
                    <a:pt x="1484" y="2431"/>
                    <a:pt x="0" y="2630"/>
                    <a:pt x="0" y="2716"/>
                  </a:cubicBezTo>
                  <a:cubicBezTo>
                    <a:pt x="0" y="2723"/>
                    <a:pt x="22" y="2726"/>
                    <a:pt x="64" y="2726"/>
                  </a:cubicBezTo>
                  <a:cubicBezTo>
                    <a:pt x="200" y="2726"/>
                    <a:pt x="541" y="2689"/>
                    <a:pt x="999" y="2602"/>
                  </a:cubicBezTo>
                  <a:cubicBezTo>
                    <a:pt x="1598" y="2488"/>
                    <a:pt x="2425" y="2231"/>
                    <a:pt x="3310" y="1888"/>
                  </a:cubicBezTo>
                  <a:cubicBezTo>
                    <a:pt x="4166" y="1489"/>
                    <a:pt x="4908" y="1033"/>
                    <a:pt x="5421" y="662"/>
                  </a:cubicBezTo>
                  <a:cubicBezTo>
                    <a:pt x="5906" y="291"/>
                    <a:pt x="6163" y="34"/>
                    <a:pt x="6163" y="5"/>
                  </a:cubicBezTo>
                  <a:cubicBezTo>
                    <a:pt x="6162" y="2"/>
                    <a:pt x="6159" y="0"/>
                    <a:pt x="6154"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8"/>
            <p:cNvSpPr/>
            <p:nvPr/>
          </p:nvSpPr>
          <p:spPr>
            <a:xfrm>
              <a:off x="7812561" y="3936863"/>
              <a:ext cx="68750" cy="107294"/>
            </a:xfrm>
            <a:custGeom>
              <a:avLst/>
              <a:gdLst/>
              <a:ahLst/>
              <a:cxnLst/>
              <a:rect l="l" t="t" r="r" b="b"/>
              <a:pathLst>
                <a:path w="4024" h="6280" extrusionOk="0">
                  <a:moveTo>
                    <a:pt x="3986" y="1"/>
                  </a:moveTo>
                  <a:cubicBezTo>
                    <a:pt x="3909" y="1"/>
                    <a:pt x="3604" y="283"/>
                    <a:pt x="3168" y="773"/>
                  </a:cubicBezTo>
                  <a:cubicBezTo>
                    <a:pt x="2712" y="1258"/>
                    <a:pt x="2084" y="2000"/>
                    <a:pt x="1570" y="2913"/>
                  </a:cubicBezTo>
                  <a:cubicBezTo>
                    <a:pt x="1000" y="3797"/>
                    <a:pt x="600" y="4653"/>
                    <a:pt x="343" y="5252"/>
                  </a:cubicBezTo>
                  <a:cubicBezTo>
                    <a:pt x="87" y="5909"/>
                    <a:pt x="1" y="6280"/>
                    <a:pt x="1" y="6280"/>
                  </a:cubicBezTo>
                  <a:cubicBezTo>
                    <a:pt x="30" y="6280"/>
                    <a:pt x="201" y="5937"/>
                    <a:pt x="486" y="5281"/>
                  </a:cubicBezTo>
                  <a:cubicBezTo>
                    <a:pt x="771" y="4682"/>
                    <a:pt x="1199" y="3854"/>
                    <a:pt x="1770" y="2970"/>
                  </a:cubicBezTo>
                  <a:cubicBezTo>
                    <a:pt x="2312" y="2114"/>
                    <a:pt x="2883" y="1372"/>
                    <a:pt x="3311" y="830"/>
                  </a:cubicBezTo>
                  <a:cubicBezTo>
                    <a:pt x="3739" y="373"/>
                    <a:pt x="4024" y="60"/>
                    <a:pt x="3995" y="2"/>
                  </a:cubicBezTo>
                  <a:cubicBezTo>
                    <a:pt x="3993" y="1"/>
                    <a:pt x="3990" y="1"/>
                    <a:pt x="3986"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8"/>
            <p:cNvSpPr/>
            <p:nvPr/>
          </p:nvSpPr>
          <p:spPr>
            <a:xfrm>
              <a:off x="7698501" y="3810126"/>
              <a:ext cx="143822" cy="216962"/>
            </a:xfrm>
            <a:custGeom>
              <a:avLst/>
              <a:gdLst/>
              <a:ahLst/>
              <a:cxnLst/>
              <a:rect l="l" t="t" r="r" b="b"/>
              <a:pathLst>
                <a:path w="8418" h="12699" extrusionOk="0">
                  <a:moveTo>
                    <a:pt x="4117" y="1"/>
                  </a:moveTo>
                  <a:cubicBezTo>
                    <a:pt x="2688" y="1"/>
                    <a:pt x="1274" y="1538"/>
                    <a:pt x="714" y="2855"/>
                  </a:cubicBezTo>
                  <a:cubicBezTo>
                    <a:pt x="58" y="4396"/>
                    <a:pt x="0" y="6137"/>
                    <a:pt x="200" y="7791"/>
                  </a:cubicBezTo>
                  <a:cubicBezTo>
                    <a:pt x="428" y="9503"/>
                    <a:pt x="1056" y="11187"/>
                    <a:pt x="2254" y="12471"/>
                  </a:cubicBezTo>
                  <a:lnTo>
                    <a:pt x="3738" y="12613"/>
                  </a:lnTo>
                  <a:lnTo>
                    <a:pt x="3738" y="12699"/>
                  </a:lnTo>
                  <a:lnTo>
                    <a:pt x="4252" y="12670"/>
                  </a:lnTo>
                  <a:lnTo>
                    <a:pt x="4737" y="12699"/>
                  </a:lnTo>
                  <a:lnTo>
                    <a:pt x="4737" y="12613"/>
                  </a:lnTo>
                  <a:lnTo>
                    <a:pt x="6249" y="12471"/>
                  </a:lnTo>
                  <a:cubicBezTo>
                    <a:pt x="7419" y="11187"/>
                    <a:pt x="8047" y="9503"/>
                    <a:pt x="8275" y="7791"/>
                  </a:cubicBezTo>
                  <a:cubicBezTo>
                    <a:pt x="8417" y="6137"/>
                    <a:pt x="8332" y="4425"/>
                    <a:pt x="7704" y="2855"/>
                  </a:cubicBezTo>
                  <a:cubicBezTo>
                    <a:pt x="7144" y="1538"/>
                    <a:pt x="5730" y="1"/>
                    <a:pt x="4274" y="1"/>
                  </a:cubicBezTo>
                  <a:cubicBezTo>
                    <a:pt x="4247" y="1"/>
                    <a:pt x="4221" y="1"/>
                    <a:pt x="4195" y="2"/>
                  </a:cubicBezTo>
                  <a:cubicBezTo>
                    <a:pt x="4169" y="1"/>
                    <a:pt x="4143" y="1"/>
                    <a:pt x="4117" y="1"/>
                  </a:cubicBezTo>
                  <a:close/>
                </a:path>
              </a:pathLst>
            </a:custGeom>
            <a:solidFill>
              <a:srgbClr val="FFA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8"/>
            <p:cNvSpPr/>
            <p:nvPr/>
          </p:nvSpPr>
          <p:spPr>
            <a:xfrm>
              <a:off x="7770651" y="3850618"/>
              <a:ext cx="3912" cy="180383"/>
            </a:xfrm>
            <a:custGeom>
              <a:avLst/>
              <a:gdLst/>
              <a:ahLst/>
              <a:cxnLst/>
              <a:rect l="l" t="t" r="r" b="b"/>
              <a:pathLst>
                <a:path w="229" h="10558" extrusionOk="0">
                  <a:moveTo>
                    <a:pt x="114" y="0"/>
                  </a:moveTo>
                  <a:cubicBezTo>
                    <a:pt x="57" y="0"/>
                    <a:pt x="0" y="2368"/>
                    <a:pt x="0" y="5279"/>
                  </a:cubicBezTo>
                  <a:cubicBezTo>
                    <a:pt x="0" y="8189"/>
                    <a:pt x="57" y="10557"/>
                    <a:pt x="114" y="10557"/>
                  </a:cubicBezTo>
                  <a:cubicBezTo>
                    <a:pt x="171" y="10557"/>
                    <a:pt x="228" y="8189"/>
                    <a:pt x="228" y="5279"/>
                  </a:cubicBezTo>
                  <a:cubicBezTo>
                    <a:pt x="228" y="2368"/>
                    <a:pt x="171"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8"/>
            <p:cNvSpPr/>
            <p:nvPr/>
          </p:nvSpPr>
          <p:spPr>
            <a:xfrm>
              <a:off x="7726282" y="3910091"/>
              <a:ext cx="31710" cy="111650"/>
            </a:xfrm>
            <a:custGeom>
              <a:avLst/>
              <a:gdLst/>
              <a:ahLst/>
              <a:cxnLst/>
              <a:rect l="l" t="t" r="r" b="b"/>
              <a:pathLst>
                <a:path w="1856" h="6535" extrusionOk="0">
                  <a:moveTo>
                    <a:pt x="86" y="0"/>
                  </a:moveTo>
                  <a:cubicBezTo>
                    <a:pt x="58" y="0"/>
                    <a:pt x="1" y="400"/>
                    <a:pt x="1" y="999"/>
                  </a:cubicBezTo>
                  <a:cubicBezTo>
                    <a:pt x="1" y="1627"/>
                    <a:pt x="115" y="2483"/>
                    <a:pt x="372" y="3396"/>
                  </a:cubicBezTo>
                  <a:cubicBezTo>
                    <a:pt x="628" y="4337"/>
                    <a:pt x="942" y="5107"/>
                    <a:pt x="1228" y="5650"/>
                  </a:cubicBezTo>
                  <a:cubicBezTo>
                    <a:pt x="1542" y="6220"/>
                    <a:pt x="1798" y="6534"/>
                    <a:pt x="1798" y="6534"/>
                  </a:cubicBezTo>
                  <a:cubicBezTo>
                    <a:pt x="1855" y="6506"/>
                    <a:pt x="1085" y="5193"/>
                    <a:pt x="628" y="3367"/>
                  </a:cubicBezTo>
                  <a:cubicBezTo>
                    <a:pt x="143" y="1541"/>
                    <a:pt x="201" y="0"/>
                    <a:pt x="86"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8"/>
            <p:cNvSpPr/>
            <p:nvPr/>
          </p:nvSpPr>
          <p:spPr>
            <a:xfrm>
              <a:off x="7783328" y="3902778"/>
              <a:ext cx="41927" cy="120415"/>
            </a:xfrm>
            <a:custGeom>
              <a:avLst/>
              <a:gdLst/>
              <a:ahLst/>
              <a:cxnLst/>
              <a:rect l="l" t="t" r="r" b="b"/>
              <a:pathLst>
                <a:path w="2454" h="7048" extrusionOk="0">
                  <a:moveTo>
                    <a:pt x="2454" y="0"/>
                  </a:moveTo>
                  <a:cubicBezTo>
                    <a:pt x="2425" y="0"/>
                    <a:pt x="2340" y="400"/>
                    <a:pt x="2197" y="1084"/>
                  </a:cubicBezTo>
                  <a:cubicBezTo>
                    <a:pt x="2054" y="1741"/>
                    <a:pt x="1798" y="2654"/>
                    <a:pt x="1484" y="3624"/>
                  </a:cubicBezTo>
                  <a:cubicBezTo>
                    <a:pt x="1170" y="4565"/>
                    <a:pt x="770" y="5421"/>
                    <a:pt x="485" y="6049"/>
                  </a:cubicBezTo>
                  <a:cubicBezTo>
                    <a:pt x="200" y="6648"/>
                    <a:pt x="0" y="7048"/>
                    <a:pt x="29" y="7048"/>
                  </a:cubicBezTo>
                  <a:cubicBezTo>
                    <a:pt x="57" y="7048"/>
                    <a:pt x="314" y="6705"/>
                    <a:pt x="628" y="6106"/>
                  </a:cubicBezTo>
                  <a:cubicBezTo>
                    <a:pt x="942" y="5507"/>
                    <a:pt x="1370" y="4651"/>
                    <a:pt x="1712" y="3681"/>
                  </a:cubicBezTo>
                  <a:cubicBezTo>
                    <a:pt x="2054" y="2682"/>
                    <a:pt x="2226" y="1769"/>
                    <a:pt x="2340" y="1084"/>
                  </a:cubicBezTo>
                  <a:cubicBezTo>
                    <a:pt x="2454" y="428"/>
                    <a:pt x="2454" y="0"/>
                    <a:pt x="2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8"/>
            <p:cNvSpPr/>
            <p:nvPr/>
          </p:nvSpPr>
          <p:spPr>
            <a:xfrm>
              <a:off x="7718491" y="3889042"/>
              <a:ext cx="101399" cy="121970"/>
            </a:xfrm>
            <a:custGeom>
              <a:avLst/>
              <a:gdLst/>
              <a:ahLst/>
              <a:cxnLst/>
              <a:rect l="l" t="t" r="r" b="b"/>
              <a:pathLst>
                <a:path w="5935" h="7139" extrusionOk="0">
                  <a:moveTo>
                    <a:pt x="1846" y="1"/>
                  </a:moveTo>
                  <a:cubicBezTo>
                    <a:pt x="386" y="1"/>
                    <a:pt x="141" y="1976"/>
                    <a:pt x="86" y="3087"/>
                  </a:cubicBezTo>
                  <a:cubicBezTo>
                    <a:pt x="0" y="4513"/>
                    <a:pt x="400" y="5940"/>
                    <a:pt x="1170" y="7138"/>
                  </a:cubicBezTo>
                  <a:lnTo>
                    <a:pt x="3966" y="7024"/>
                  </a:lnTo>
                  <a:cubicBezTo>
                    <a:pt x="5222" y="6311"/>
                    <a:pt x="5935" y="4856"/>
                    <a:pt x="5935" y="3372"/>
                  </a:cubicBezTo>
                  <a:cubicBezTo>
                    <a:pt x="5935" y="3001"/>
                    <a:pt x="5878" y="2573"/>
                    <a:pt x="5678" y="2231"/>
                  </a:cubicBezTo>
                  <a:cubicBezTo>
                    <a:pt x="5479" y="1988"/>
                    <a:pt x="5178" y="1813"/>
                    <a:pt x="4892" y="1813"/>
                  </a:cubicBezTo>
                  <a:cubicBezTo>
                    <a:pt x="4810" y="1813"/>
                    <a:pt x="4728" y="1828"/>
                    <a:pt x="4651" y="1860"/>
                  </a:cubicBezTo>
                  <a:cubicBezTo>
                    <a:pt x="4403" y="1934"/>
                    <a:pt x="4155" y="2224"/>
                    <a:pt x="3870" y="2224"/>
                  </a:cubicBezTo>
                  <a:cubicBezTo>
                    <a:pt x="3827" y="2224"/>
                    <a:pt x="3783" y="2217"/>
                    <a:pt x="3738" y="2202"/>
                  </a:cubicBezTo>
                  <a:cubicBezTo>
                    <a:pt x="3424" y="2088"/>
                    <a:pt x="3281" y="1460"/>
                    <a:pt x="3167" y="1175"/>
                  </a:cubicBezTo>
                  <a:cubicBezTo>
                    <a:pt x="2968" y="605"/>
                    <a:pt x="2654" y="34"/>
                    <a:pt x="1969" y="5"/>
                  </a:cubicBezTo>
                  <a:cubicBezTo>
                    <a:pt x="1927" y="2"/>
                    <a:pt x="1886" y="1"/>
                    <a:pt x="184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8"/>
            <p:cNvSpPr/>
            <p:nvPr/>
          </p:nvSpPr>
          <p:spPr>
            <a:xfrm>
              <a:off x="7825238" y="3950975"/>
              <a:ext cx="144317" cy="113854"/>
            </a:xfrm>
            <a:custGeom>
              <a:avLst/>
              <a:gdLst/>
              <a:ahLst/>
              <a:cxnLst/>
              <a:rect l="l" t="t" r="r" b="b"/>
              <a:pathLst>
                <a:path w="8447" h="6664" extrusionOk="0">
                  <a:moveTo>
                    <a:pt x="3616" y="1"/>
                  </a:moveTo>
                  <a:cubicBezTo>
                    <a:pt x="3223" y="1"/>
                    <a:pt x="2853" y="163"/>
                    <a:pt x="2483" y="375"/>
                  </a:cubicBezTo>
                  <a:cubicBezTo>
                    <a:pt x="1142" y="1117"/>
                    <a:pt x="29" y="2543"/>
                    <a:pt x="1" y="4027"/>
                  </a:cubicBezTo>
                  <a:lnTo>
                    <a:pt x="1171" y="6652"/>
                  </a:lnTo>
                  <a:cubicBezTo>
                    <a:pt x="1313" y="6660"/>
                    <a:pt x="1456" y="6664"/>
                    <a:pt x="1598" y="6664"/>
                  </a:cubicBezTo>
                  <a:cubicBezTo>
                    <a:pt x="2976" y="6664"/>
                    <a:pt x="4376" y="6291"/>
                    <a:pt x="5565" y="5568"/>
                  </a:cubicBezTo>
                  <a:cubicBezTo>
                    <a:pt x="6592" y="4940"/>
                    <a:pt x="8446" y="3599"/>
                    <a:pt x="7590" y="2229"/>
                  </a:cubicBezTo>
                  <a:cubicBezTo>
                    <a:pt x="7306" y="1783"/>
                    <a:pt x="6907" y="1683"/>
                    <a:pt x="6453" y="1683"/>
                  </a:cubicBezTo>
                  <a:cubicBezTo>
                    <a:pt x="6269" y="1683"/>
                    <a:pt x="6076" y="1699"/>
                    <a:pt x="5878" y="1716"/>
                  </a:cubicBezTo>
                  <a:cubicBezTo>
                    <a:pt x="5675" y="1734"/>
                    <a:pt x="5316" y="1837"/>
                    <a:pt x="5019" y="1837"/>
                  </a:cubicBezTo>
                  <a:cubicBezTo>
                    <a:pt x="4857" y="1837"/>
                    <a:pt x="4714" y="1806"/>
                    <a:pt x="4623" y="1716"/>
                  </a:cubicBezTo>
                  <a:cubicBezTo>
                    <a:pt x="4395" y="1459"/>
                    <a:pt x="4595" y="1031"/>
                    <a:pt x="4566" y="717"/>
                  </a:cubicBezTo>
                  <a:cubicBezTo>
                    <a:pt x="4537" y="318"/>
                    <a:pt x="4109" y="4"/>
                    <a:pt x="3710" y="4"/>
                  </a:cubicBezTo>
                  <a:cubicBezTo>
                    <a:pt x="3679" y="2"/>
                    <a:pt x="3647" y="1"/>
                    <a:pt x="361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8"/>
            <p:cNvSpPr/>
            <p:nvPr/>
          </p:nvSpPr>
          <p:spPr>
            <a:xfrm>
              <a:off x="7571269" y="3935274"/>
              <a:ext cx="144317" cy="113598"/>
            </a:xfrm>
            <a:custGeom>
              <a:avLst/>
              <a:gdLst/>
              <a:ahLst/>
              <a:cxnLst/>
              <a:rect l="l" t="t" r="r" b="b"/>
              <a:pathLst>
                <a:path w="8447" h="6649" extrusionOk="0">
                  <a:moveTo>
                    <a:pt x="4887" y="0"/>
                  </a:moveTo>
                  <a:cubicBezTo>
                    <a:pt x="4838" y="0"/>
                    <a:pt x="4787" y="3"/>
                    <a:pt x="4737" y="10"/>
                  </a:cubicBezTo>
                  <a:cubicBezTo>
                    <a:pt x="4337" y="10"/>
                    <a:pt x="3909" y="324"/>
                    <a:pt x="3881" y="723"/>
                  </a:cubicBezTo>
                  <a:cubicBezTo>
                    <a:pt x="3852" y="1037"/>
                    <a:pt x="4052" y="1465"/>
                    <a:pt x="3795" y="1722"/>
                  </a:cubicBezTo>
                  <a:cubicBezTo>
                    <a:pt x="3714" y="1803"/>
                    <a:pt x="3576" y="1830"/>
                    <a:pt x="3417" y="1830"/>
                  </a:cubicBezTo>
                  <a:cubicBezTo>
                    <a:pt x="3128" y="1830"/>
                    <a:pt x="2771" y="1740"/>
                    <a:pt x="2568" y="1722"/>
                  </a:cubicBezTo>
                  <a:cubicBezTo>
                    <a:pt x="2363" y="1696"/>
                    <a:pt x="2160" y="1676"/>
                    <a:pt x="1967" y="1676"/>
                  </a:cubicBezTo>
                  <a:cubicBezTo>
                    <a:pt x="1516" y="1676"/>
                    <a:pt x="1116" y="1787"/>
                    <a:pt x="857" y="2207"/>
                  </a:cubicBezTo>
                  <a:cubicBezTo>
                    <a:pt x="1" y="3605"/>
                    <a:pt x="1855" y="4917"/>
                    <a:pt x="2882" y="5574"/>
                  </a:cubicBezTo>
                  <a:cubicBezTo>
                    <a:pt x="4047" y="6257"/>
                    <a:pt x="5413" y="6649"/>
                    <a:pt x="6762" y="6649"/>
                  </a:cubicBezTo>
                  <a:cubicBezTo>
                    <a:pt x="6934" y="6649"/>
                    <a:pt x="7106" y="6642"/>
                    <a:pt x="7276" y="6629"/>
                  </a:cubicBezTo>
                  <a:lnTo>
                    <a:pt x="8446" y="4033"/>
                  </a:lnTo>
                  <a:cubicBezTo>
                    <a:pt x="8418" y="2521"/>
                    <a:pt x="7305" y="1094"/>
                    <a:pt x="5935" y="352"/>
                  </a:cubicBezTo>
                  <a:cubicBezTo>
                    <a:pt x="5608" y="176"/>
                    <a:pt x="5259" y="0"/>
                    <a:pt x="4887"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8"/>
            <p:cNvSpPr/>
            <p:nvPr/>
          </p:nvSpPr>
          <p:spPr>
            <a:xfrm>
              <a:off x="7548358" y="4060097"/>
              <a:ext cx="133588" cy="107601"/>
            </a:xfrm>
            <a:custGeom>
              <a:avLst/>
              <a:gdLst/>
              <a:ahLst/>
              <a:cxnLst/>
              <a:rect l="l" t="t" r="r" b="b"/>
              <a:pathLst>
                <a:path w="7819" h="6298" extrusionOk="0">
                  <a:moveTo>
                    <a:pt x="3924" y="0"/>
                  </a:moveTo>
                  <a:cubicBezTo>
                    <a:pt x="3457" y="0"/>
                    <a:pt x="2989" y="61"/>
                    <a:pt x="2540" y="179"/>
                  </a:cubicBezTo>
                  <a:cubicBezTo>
                    <a:pt x="2140" y="293"/>
                    <a:pt x="1712" y="436"/>
                    <a:pt x="1427" y="750"/>
                  </a:cubicBezTo>
                  <a:cubicBezTo>
                    <a:pt x="1199" y="1064"/>
                    <a:pt x="1085" y="1577"/>
                    <a:pt x="1342" y="1891"/>
                  </a:cubicBezTo>
                  <a:cubicBezTo>
                    <a:pt x="1541" y="2148"/>
                    <a:pt x="1969" y="2319"/>
                    <a:pt x="1969" y="2690"/>
                  </a:cubicBezTo>
                  <a:cubicBezTo>
                    <a:pt x="1941" y="3033"/>
                    <a:pt x="1284" y="3346"/>
                    <a:pt x="1056" y="3546"/>
                  </a:cubicBezTo>
                  <a:cubicBezTo>
                    <a:pt x="514" y="3917"/>
                    <a:pt x="1" y="4345"/>
                    <a:pt x="143" y="5058"/>
                  </a:cubicBezTo>
                  <a:cubicBezTo>
                    <a:pt x="364" y="6027"/>
                    <a:pt x="1253" y="6297"/>
                    <a:pt x="2182" y="6297"/>
                  </a:cubicBezTo>
                  <a:cubicBezTo>
                    <a:pt x="2814" y="6297"/>
                    <a:pt x="3465" y="6172"/>
                    <a:pt x="3938" y="6057"/>
                  </a:cubicBezTo>
                  <a:cubicBezTo>
                    <a:pt x="5422" y="5743"/>
                    <a:pt x="6820" y="4916"/>
                    <a:pt x="7818" y="3831"/>
                  </a:cubicBezTo>
                  <a:lnTo>
                    <a:pt x="6905" y="1064"/>
                  </a:lnTo>
                  <a:cubicBezTo>
                    <a:pt x="6123" y="341"/>
                    <a:pt x="5030" y="0"/>
                    <a:pt x="3924"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8"/>
            <p:cNvSpPr/>
            <p:nvPr/>
          </p:nvSpPr>
          <p:spPr>
            <a:xfrm>
              <a:off x="7654149" y="3998984"/>
              <a:ext cx="232048" cy="214519"/>
            </a:xfrm>
            <a:custGeom>
              <a:avLst/>
              <a:gdLst/>
              <a:ahLst/>
              <a:cxnLst/>
              <a:rect l="l" t="t" r="r" b="b"/>
              <a:pathLst>
                <a:path w="13582" h="12556" extrusionOk="0">
                  <a:moveTo>
                    <a:pt x="6815" y="0"/>
                  </a:moveTo>
                  <a:cubicBezTo>
                    <a:pt x="6441" y="0"/>
                    <a:pt x="6060" y="34"/>
                    <a:pt x="5678" y="104"/>
                  </a:cubicBezTo>
                  <a:cubicBezTo>
                    <a:pt x="2254" y="703"/>
                    <a:pt x="0" y="3985"/>
                    <a:pt x="628" y="7380"/>
                  </a:cubicBezTo>
                  <a:cubicBezTo>
                    <a:pt x="1162" y="10432"/>
                    <a:pt x="3828" y="12555"/>
                    <a:pt x="6806" y="12555"/>
                  </a:cubicBezTo>
                  <a:cubicBezTo>
                    <a:pt x="7168" y="12555"/>
                    <a:pt x="7535" y="12524"/>
                    <a:pt x="7903" y="12459"/>
                  </a:cubicBezTo>
                  <a:cubicBezTo>
                    <a:pt x="11327" y="11831"/>
                    <a:pt x="13581" y="8578"/>
                    <a:pt x="12982" y="5154"/>
                  </a:cubicBezTo>
                  <a:cubicBezTo>
                    <a:pt x="12425" y="2138"/>
                    <a:pt x="9796" y="0"/>
                    <a:pt x="6815" y="0"/>
                  </a:cubicBezTo>
                  <a:close/>
                </a:path>
              </a:pathLst>
            </a:custGeom>
            <a:solidFill>
              <a:srgbClr val="FFF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8"/>
            <p:cNvSpPr/>
            <p:nvPr/>
          </p:nvSpPr>
          <p:spPr>
            <a:xfrm>
              <a:off x="7696058" y="4031958"/>
              <a:ext cx="148708" cy="148691"/>
            </a:xfrm>
            <a:custGeom>
              <a:avLst/>
              <a:gdLst/>
              <a:ahLst/>
              <a:cxnLst/>
              <a:rect l="l" t="t" r="r" b="b"/>
              <a:pathLst>
                <a:path w="8704" h="8703" extrusionOk="0">
                  <a:moveTo>
                    <a:pt x="4338" y="0"/>
                  </a:moveTo>
                  <a:cubicBezTo>
                    <a:pt x="1941" y="0"/>
                    <a:pt x="1" y="1969"/>
                    <a:pt x="1" y="4366"/>
                  </a:cubicBezTo>
                  <a:cubicBezTo>
                    <a:pt x="1" y="6762"/>
                    <a:pt x="1941" y="8703"/>
                    <a:pt x="4338" y="8703"/>
                  </a:cubicBezTo>
                  <a:cubicBezTo>
                    <a:pt x="6734" y="8703"/>
                    <a:pt x="8703" y="6762"/>
                    <a:pt x="8703" y="4366"/>
                  </a:cubicBezTo>
                  <a:cubicBezTo>
                    <a:pt x="8703" y="1969"/>
                    <a:pt x="6734" y="0"/>
                    <a:pt x="4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28"/>
          <p:cNvGrpSpPr/>
          <p:nvPr/>
        </p:nvGrpSpPr>
        <p:grpSpPr>
          <a:xfrm>
            <a:off x="-758395" y="3378621"/>
            <a:ext cx="1907696" cy="1992490"/>
            <a:chOff x="-758395" y="3378621"/>
            <a:chExt cx="1907696" cy="1992490"/>
          </a:xfrm>
        </p:grpSpPr>
        <p:sp>
          <p:nvSpPr>
            <p:cNvPr id="1630" name="Google Shape;1630;p28"/>
            <p:cNvSpPr/>
            <p:nvPr/>
          </p:nvSpPr>
          <p:spPr>
            <a:xfrm rot="-3562775" flipH="1">
              <a:off x="-654079" y="3728902"/>
              <a:ext cx="1410967" cy="1046910"/>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8"/>
            <p:cNvSpPr/>
            <p:nvPr/>
          </p:nvSpPr>
          <p:spPr>
            <a:xfrm rot="-2129609" flipH="1">
              <a:off x="-274830" y="4268239"/>
              <a:ext cx="676410" cy="824155"/>
            </a:xfrm>
            <a:custGeom>
              <a:avLst/>
              <a:gdLst/>
              <a:ahLst/>
              <a:cxnLst/>
              <a:rect l="l" t="t" r="r" b="b"/>
              <a:pathLst>
                <a:path w="19517" h="23780" extrusionOk="0">
                  <a:moveTo>
                    <a:pt x="2102" y="1"/>
                  </a:moveTo>
                  <a:cubicBezTo>
                    <a:pt x="1343" y="1"/>
                    <a:pt x="765" y="362"/>
                    <a:pt x="486" y="1239"/>
                  </a:cubicBezTo>
                  <a:cubicBezTo>
                    <a:pt x="1" y="2723"/>
                    <a:pt x="372" y="4777"/>
                    <a:pt x="828" y="6233"/>
                  </a:cubicBezTo>
                  <a:cubicBezTo>
                    <a:pt x="3425" y="14421"/>
                    <a:pt x="11242" y="20955"/>
                    <a:pt x="19203" y="23780"/>
                  </a:cubicBezTo>
                  <a:lnTo>
                    <a:pt x="19517" y="21982"/>
                  </a:lnTo>
                  <a:cubicBezTo>
                    <a:pt x="18632" y="16818"/>
                    <a:pt x="16264" y="11910"/>
                    <a:pt x="12954" y="7830"/>
                  </a:cubicBezTo>
                  <a:cubicBezTo>
                    <a:pt x="12028" y="6696"/>
                    <a:pt x="5372" y="1"/>
                    <a:pt x="2102" y="1"/>
                  </a:cubicBezTo>
                  <a:close/>
                </a:path>
              </a:pathLst>
            </a:custGeom>
            <a:solidFill>
              <a:srgbClr val="105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8"/>
            <p:cNvSpPr/>
            <p:nvPr/>
          </p:nvSpPr>
          <p:spPr>
            <a:xfrm rot="-2129609" flipH="1">
              <a:off x="-212155" y="4497213"/>
              <a:ext cx="527106" cy="657938"/>
            </a:xfrm>
            <a:custGeom>
              <a:avLst/>
              <a:gdLst/>
              <a:ahLst/>
              <a:cxnLst/>
              <a:rect l="l" t="t" r="r" b="b"/>
              <a:pathLst>
                <a:path w="15209" h="18984" extrusionOk="0">
                  <a:moveTo>
                    <a:pt x="23" y="1"/>
                  </a:moveTo>
                  <a:cubicBezTo>
                    <a:pt x="14" y="1"/>
                    <a:pt x="6" y="4"/>
                    <a:pt x="1" y="9"/>
                  </a:cubicBezTo>
                  <a:cubicBezTo>
                    <a:pt x="1" y="38"/>
                    <a:pt x="229" y="295"/>
                    <a:pt x="657" y="723"/>
                  </a:cubicBezTo>
                  <a:cubicBezTo>
                    <a:pt x="1085" y="1151"/>
                    <a:pt x="1713" y="1778"/>
                    <a:pt x="2483" y="2606"/>
                  </a:cubicBezTo>
                  <a:cubicBezTo>
                    <a:pt x="3995" y="4204"/>
                    <a:pt x="6049" y="6458"/>
                    <a:pt x="8132" y="9083"/>
                  </a:cubicBezTo>
                  <a:cubicBezTo>
                    <a:pt x="10244" y="11736"/>
                    <a:pt x="11984" y="14218"/>
                    <a:pt x="13211" y="16044"/>
                  </a:cubicBezTo>
                  <a:cubicBezTo>
                    <a:pt x="13810" y="16986"/>
                    <a:pt x="14324" y="17728"/>
                    <a:pt x="14638" y="18213"/>
                  </a:cubicBezTo>
                  <a:cubicBezTo>
                    <a:pt x="14923" y="18726"/>
                    <a:pt x="15151" y="18983"/>
                    <a:pt x="15180" y="18983"/>
                  </a:cubicBezTo>
                  <a:cubicBezTo>
                    <a:pt x="15208" y="18983"/>
                    <a:pt x="15037" y="18641"/>
                    <a:pt x="14752" y="18127"/>
                  </a:cubicBezTo>
                  <a:cubicBezTo>
                    <a:pt x="14466" y="17585"/>
                    <a:pt x="14010" y="16786"/>
                    <a:pt x="13411" y="15873"/>
                  </a:cubicBezTo>
                  <a:cubicBezTo>
                    <a:pt x="12241" y="13990"/>
                    <a:pt x="10529" y="11451"/>
                    <a:pt x="8418" y="8797"/>
                  </a:cubicBezTo>
                  <a:cubicBezTo>
                    <a:pt x="6335" y="6172"/>
                    <a:pt x="4223" y="3918"/>
                    <a:pt x="2654" y="2377"/>
                  </a:cubicBezTo>
                  <a:cubicBezTo>
                    <a:pt x="1855" y="1607"/>
                    <a:pt x="1228" y="1008"/>
                    <a:pt x="771" y="609"/>
                  </a:cubicBezTo>
                  <a:cubicBezTo>
                    <a:pt x="335" y="224"/>
                    <a:pt x="107" y="1"/>
                    <a:pt x="23" y="1"/>
                  </a:cubicBezTo>
                  <a:close/>
                </a:path>
              </a:pathLst>
            </a:custGeom>
            <a:solidFill>
              <a:srgbClr val="3D9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8"/>
            <p:cNvSpPr/>
            <p:nvPr/>
          </p:nvSpPr>
          <p:spPr>
            <a:xfrm rot="-2129609" flipH="1">
              <a:off x="-160749" y="4283399"/>
              <a:ext cx="1209685" cy="732867"/>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rgbClr val="F1AC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8"/>
            <p:cNvSpPr/>
            <p:nvPr/>
          </p:nvSpPr>
          <p:spPr>
            <a:xfrm rot="-2129609" flipH="1">
              <a:off x="23037" y="4798784"/>
              <a:ext cx="970098" cy="320478"/>
            </a:xfrm>
            <a:custGeom>
              <a:avLst/>
              <a:gdLst/>
              <a:ahLst/>
              <a:cxnLst/>
              <a:rect l="l" t="t" r="r" b="b"/>
              <a:pathLst>
                <a:path w="27991" h="9247" extrusionOk="0">
                  <a:moveTo>
                    <a:pt x="17825" y="1"/>
                  </a:moveTo>
                  <a:cubicBezTo>
                    <a:pt x="16293" y="1"/>
                    <a:pt x="14758" y="128"/>
                    <a:pt x="13240" y="376"/>
                  </a:cubicBezTo>
                  <a:cubicBezTo>
                    <a:pt x="11699" y="633"/>
                    <a:pt x="1" y="3800"/>
                    <a:pt x="2854" y="6938"/>
                  </a:cubicBezTo>
                  <a:cubicBezTo>
                    <a:pt x="3767" y="7937"/>
                    <a:pt x="5450" y="8536"/>
                    <a:pt x="6763" y="8821"/>
                  </a:cubicBezTo>
                  <a:cubicBezTo>
                    <a:pt x="8091" y="9111"/>
                    <a:pt x="9452" y="9247"/>
                    <a:pt x="10824" y="9247"/>
                  </a:cubicBezTo>
                  <a:cubicBezTo>
                    <a:pt x="17023" y="9247"/>
                    <a:pt x="23435" y="6469"/>
                    <a:pt x="27991" y="2544"/>
                  </a:cubicBezTo>
                  <a:lnTo>
                    <a:pt x="26793" y="1546"/>
                  </a:lnTo>
                  <a:cubicBezTo>
                    <a:pt x="23907" y="502"/>
                    <a:pt x="20871" y="1"/>
                    <a:pt x="17825" y="1"/>
                  </a:cubicBezTo>
                  <a:close/>
                </a:path>
              </a:pathLst>
            </a:custGeom>
            <a:solidFill>
              <a:srgbClr val="105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8"/>
            <p:cNvSpPr/>
            <p:nvPr/>
          </p:nvSpPr>
          <p:spPr>
            <a:xfrm rot="-2129609" flipH="1">
              <a:off x="3045" y="4971715"/>
              <a:ext cx="724896" cy="112949"/>
            </a:xfrm>
            <a:custGeom>
              <a:avLst/>
              <a:gdLst/>
              <a:ahLst/>
              <a:cxnLst/>
              <a:rect l="l" t="t" r="r" b="b"/>
              <a:pathLst>
                <a:path w="20916" h="3259" extrusionOk="0">
                  <a:moveTo>
                    <a:pt x="20088" y="0"/>
                  </a:moveTo>
                  <a:cubicBezTo>
                    <a:pt x="19574" y="0"/>
                    <a:pt x="18775" y="0"/>
                    <a:pt x="17805" y="29"/>
                  </a:cubicBezTo>
                  <a:cubicBezTo>
                    <a:pt x="15893" y="115"/>
                    <a:pt x="13211" y="286"/>
                    <a:pt x="10330" y="742"/>
                  </a:cubicBezTo>
                  <a:cubicBezTo>
                    <a:pt x="7391" y="1170"/>
                    <a:pt x="4823" y="1769"/>
                    <a:pt x="2968" y="2312"/>
                  </a:cubicBezTo>
                  <a:cubicBezTo>
                    <a:pt x="2055" y="2568"/>
                    <a:pt x="1313" y="2797"/>
                    <a:pt x="800" y="2968"/>
                  </a:cubicBezTo>
                  <a:cubicBezTo>
                    <a:pt x="315" y="3139"/>
                    <a:pt x="1" y="3253"/>
                    <a:pt x="1" y="3253"/>
                  </a:cubicBezTo>
                  <a:cubicBezTo>
                    <a:pt x="1" y="3257"/>
                    <a:pt x="6" y="3259"/>
                    <a:pt x="15" y="3259"/>
                  </a:cubicBezTo>
                  <a:cubicBezTo>
                    <a:pt x="79" y="3259"/>
                    <a:pt x="356" y="3178"/>
                    <a:pt x="828" y="3053"/>
                  </a:cubicBezTo>
                  <a:cubicBezTo>
                    <a:pt x="1370" y="2911"/>
                    <a:pt x="2112" y="2740"/>
                    <a:pt x="3054" y="2483"/>
                  </a:cubicBezTo>
                  <a:cubicBezTo>
                    <a:pt x="4908" y="2026"/>
                    <a:pt x="7505" y="1456"/>
                    <a:pt x="10387" y="1028"/>
                  </a:cubicBezTo>
                  <a:cubicBezTo>
                    <a:pt x="13297" y="600"/>
                    <a:pt x="15922" y="343"/>
                    <a:pt x="17834" y="257"/>
                  </a:cubicBezTo>
                  <a:cubicBezTo>
                    <a:pt x="18804" y="172"/>
                    <a:pt x="19603" y="143"/>
                    <a:pt x="20145" y="115"/>
                  </a:cubicBezTo>
                  <a:cubicBezTo>
                    <a:pt x="20630" y="58"/>
                    <a:pt x="20915" y="58"/>
                    <a:pt x="20915" y="29"/>
                  </a:cubicBezTo>
                  <a:cubicBezTo>
                    <a:pt x="20915" y="0"/>
                    <a:pt x="20630" y="0"/>
                    <a:pt x="20088" y="0"/>
                  </a:cubicBezTo>
                  <a:close/>
                </a:path>
              </a:pathLst>
            </a:custGeom>
            <a:solidFill>
              <a:srgbClr val="3D9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60"/>
        <p:cNvGrpSpPr/>
        <p:nvPr/>
      </p:nvGrpSpPr>
      <p:grpSpPr>
        <a:xfrm>
          <a:off x="0" y="0"/>
          <a:ext cx="0" cy="0"/>
          <a:chOff x="0" y="0"/>
          <a:chExt cx="0" cy="0"/>
        </a:xfrm>
      </p:grpSpPr>
      <p:grpSp>
        <p:nvGrpSpPr>
          <p:cNvPr id="1961" name="Google Shape;1961;p33"/>
          <p:cNvGrpSpPr/>
          <p:nvPr/>
        </p:nvGrpSpPr>
        <p:grpSpPr>
          <a:xfrm rot="10800000">
            <a:off x="90678" y="143875"/>
            <a:ext cx="8904675" cy="4880000"/>
            <a:chOff x="159275" y="115300"/>
            <a:chExt cx="8904675" cy="4880000"/>
          </a:xfrm>
        </p:grpSpPr>
        <p:sp>
          <p:nvSpPr>
            <p:cNvPr id="1962" name="Google Shape;1962;p33"/>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33"/>
          <p:cNvGrpSpPr/>
          <p:nvPr/>
        </p:nvGrpSpPr>
        <p:grpSpPr>
          <a:xfrm rot="10800000" flipH="1">
            <a:off x="6" y="3752456"/>
            <a:ext cx="1905611" cy="1391036"/>
            <a:chOff x="831275" y="1657300"/>
            <a:chExt cx="840550" cy="613575"/>
          </a:xfrm>
        </p:grpSpPr>
        <p:sp>
          <p:nvSpPr>
            <p:cNvPr id="1983" name="Google Shape;1983;p33"/>
            <p:cNvSpPr/>
            <p:nvPr/>
          </p:nvSpPr>
          <p:spPr>
            <a:xfrm>
              <a:off x="1183125" y="1865250"/>
              <a:ext cx="166925" cy="126600"/>
            </a:xfrm>
            <a:custGeom>
              <a:avLst/>
              <a:gdLst/>
              <a:ahLst/>
              <a:cxnLst/>
              <a:rect l="l" t="t" r="r" b="b"/>
              <a:pathLst>
                <a:path w="6677" h="5064" extrusionOk="0">
                  <a:moveTo>
                    <a:pt x="1589" y="1"/>
                  </a:moveTo>
                  <a:lnTo>
                    <a:pt x="0" y="3112"/>
                  </a:lnTo>
                  <a:cubicBezTo>
                    <a:pt x="536" y="4041"/>
                    <a:pt x="2403" y="5064"/>
                    <a:pt x="3907" y="5064"/>
                  </a:cubicBezTo>
                  <a:cubicBezTo>
                    <a:pt x="4803" y="5064"/>
                    <a:pt x="5569" y="4701"/>
                    <a:pt x="5848" y="3739"/>
                  </a:cubicBezTo>
                  <a:cubicBezTo>
                    <a:pt x="6676" y="869"/>
                    <a:pt x="1589"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1183775" y="1865250"/>
              <a:ext cx="127200" cy="126775"/>
            </a:xfrm>
            <a:custGeom>
              <a:avLst/>
              <a:gdLst/>
              <a:ahLst/>
              <a:cxnLst/>
              <a:rect l="l" t="t" r="r" b="b"/>
              <a:pathLst>
                <a:path w="5088" h="5071" extrusionOk="0">
                  <a:moveTo>
                    <a:pt x="1576" y="1"/>
                  </a:moveTo>
                  <a:lnTo>
                    <a:pt x="1" y="3112"/>
                  </a:lnTo>
                  <a:cubicBezTo>
                    <a:pt x="525" y="4047"/>
                    <a:pt x="2380" y="5070"/>
                    <a:pt x="3882" y="5070"/>
                  </a:cubicBezTo>
                  <a:cubicBezTo>
                    <a:pt x="4330" y="5070"/>
                    <a:pt x="4747" y="4979"/>
                    <a:pt x="5088" y="4767"/>
                  </a:cubicBezTo>
                  <a:cubicBezTo>
                    <a:pt x="2618" y="3739"/>
                    <a:pt x="2311" y="1282"/>
                    <a:pt x="2337" y="161"/>
                  </a:cubicBezTo>
                  <a:cubicBezTo>
                    <a:pt x="1883" y="41"/>
                    <a:pt x="1576" y="1"/>
                    <a:pt x="157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1220825" y="1864525"/>
              <a:ext cx="115875" cy="123600"/>
            </a:xfrm>
            <a:custGeom>
              <a:avLst/>
              <a:gdLst/>
              <a:ahLst/>
              <a:cxnLst/>
              <a:rect l="l" t="t" r="r" b="b"/>
              <a:pathLst>
                <a:path w="4635" h="4944" extrusionOk="0">
                  <a:moveTo>
                    <a:pt x="3259" y="2834"/>
                  </a:moveTo>
                  <a:cubicBezTo>
                    <a:pt x="3326" y="2834"/>
                    <a:pt x="3392" y="2847"/>
                    <a:pt x="3432" y="2847"/>
                  </a:cubicBezTo>
                  <a:cubicBezTo>
                    <a:pt x="3766" y="2914"/>
                    <a:pt x="4207" y="3167"/>
                    <a:pt x="4287" y="3528"/>
                  </a:cubicBezTo>
                  <a:cubicBezTo>
                    <a:pt x="4260" y="3541"/>
                    <a:pt x="4207" y="3581"/>
                    <a:pt x="4153" y="3595"/>
                  </a:cubicBezTo>
                  <a:cubicBezTo>
                    <a:pt x="4077" y="3620"/>
                    <a:pt x="3988" y="3632"/>
                    <a:pt x="3893" y="3632"/>
                  </a:cubicBezTo>
                  <a:cubicBezTo>
                    <a:pt x="3589" y="3632"/>
                    <a:pt x="3225" y="3511"/>
                    <a:pt x="3032" y="3328"/>
                  </a:cubicBezTo>
                  <a:cubicBezTo>
                    <a:pt x="2925" y="3234"/>
                    <a:pt x="2885" y="3127"/>
                    <a:pt x="2898" y="3034"/>
                  </a:cubicBezTo>
                  <a:cubicBezTo>
                    <a:pt x="2938" y="2874"/>
                    <a:pt x="3085" y="2834"/>
                    <a:pt x="3259" y="2834"/>
                  </a:cubicBezTo>
                  <a:close/>
                  <a:moveTo>
                    <a:pt x="69" y="0"/>
                  </a:moveTo>
                  <a:cubicBezTo>
                    <a:pt x="44" y="0"/>
                    <a:pt x="14" y="33"/>
                    <a:pt x="14" y="56"/>
                  </a:cubicBezTo>
                  <a:cubicBezTo>
                    <a:pt x="1" y="96"/>
                    <a:pt x="28" y="123"/>
                    <a:pt x="68" y="123"/>
                  </a:cubicBezTo>
                  <a:cubicBezTo>
                    <a:pt x="81" y="123"/>
                    <a:pt x="1323" y="243"/>
                    <a:pt x="2618" y="964"/>
                  </a:cubicBezTo>
                  <a:cubicBezTo>
                    <a:pt x="3820" y="1632"/>
                    <a:pt x="4474" y="2540"/>
                    <a:pt x="4340" y="3381"/>
                  </a:cubicBezTo>
                  <a:cubicBezTo>
                    <a:pt x="4193" y="3061"/>
                    <a:pt x="3820" y="2807"/>
                    <a:pt x="3459" y="2740"/>
                  </a:cubicBezTo>
                  <a:cubicBezTo>
                    <a:pt x="3389" y="2727"/>
                    <a:pt x="3322" y="2721"/>
                    <a:pt x="3260" y="2721"/>
                  </a:cubicBezTo>
                  <a:cubicBezTo>
                    <a:pt x="3003" y="2721"/>
                    <a:pt x="2824" y="2830"/>
                    <a:pt x="2791" y="3034"/>
                  </a:cubicBezTo>
                  <a:cubicBezTo>
                    <a:pt x="2751" y="3181"/>
                    <a:pt x="2818" y="3314"/>
                    <a:pt x="2952" y="3448"/>
                  </a:cubicBezTo>
                  <a:cubicBezTo>
                    <a:pt x="3164" y="3640"/>
                    <a:pt x="3560" y="3771"/>
                    <a:pt x="3897" y="3771"/>
                  </a:cubicBezTo>
                  <a:cubicBezTo>
                    <a:pt x="4004" y="3771"/>
                    <a:pt x="4106" y="3757"/>
                    <a:pt x="4193" y="3728"/>
                  </a:cubicBezTo>
                  <a:lnTo>
                    <a:pt x="4287" y="3675"/>
                  </a:lnTo>
                  <a:lnTo>
                    <a:pt x="4287" y="3675"/>
                  </a:lnTo>
                  <a:cubicBezTo>
                    <a:pt x="4274" y="3702"/>
                    <a:pt x="4274" y="3728"/>
                    <a:pt x="4274" y="3742"/>
                  </a:cubicBezTo>
                  <a:cubicBezTo>
                    <a:pt x="4207" y="4169"/>
                    <a:pt x="3980" y="4476"/>
                    <a:pt x="3673" y="4663"/>
                  </a:cubicBezTo>
                  <a:cubicBezTo>
                    <a:pt x="3486" y="4763"/>
                    <a:pt x="3275" y="4813"/>
                    <a:pt x="3045" y="4813"/>
                  </a:cubicBezTo>
                  <a:cubicBezTo>
                    <a:pt x="2815" y="4813"/>
                    <a:pt x="2564" y="4763"/>
                    <a:pt x="2297" y="4663"/>
                  </a:cubicBezTo>
                  <a:cubicBezTo>
                    <a:pt x="2291" y="4660"/>
                    <a:pt x="2283" y="4658"/>
                    <a:pt x="2275" y="4658"/>
                  </a:cubicBezTo>
                  <a:cubicBezTo>
                    <a:pt x="2252" y="4658"/>
                    <a:pt x="2227" y="4673"/>
                    <a:pt x="2217" y="4703"/>
                  </a:cubicBezTo>
                  <a:cubicBezTo>
                    <a:pt x="2204" y="4730"/>
                    <a:pt x="2217" y="4770"/>
                    <a:pt x="2257" y="4783"/>
                  </a:cubicBezTo>
                  <a:cubicBezTo>
                    <a:pt x="2538" y="4903"/>
                    <a:pt x="2805" y="4943"/>
                    <a:pt x="3058" y="4943"/>
                  </a:cubicBezTo>
                  <a:cubicBezTo>
                    <a:pt x="3299" y="4943"/>
                    <a:pt x="3539" y="4903"/>
                    <a:pt x="3726" y="4810"/>
                  </a:cubicBezTo>
                  <a:cubicBezTo>
                    <a:pt x="4073" y="4609"/>
                    <a:pt x="4300" y="4249"/>
                    <a:pt x="4394" y="3795"/>
                  </a:cubicBezTo>
                  <a:cubicBezTo>
                    <a:pt x="4394" y="3728"/>
                    <a:pt x="4407" y="3661"/>
                    <a:pt x="4394" y="3595"/>
                  </a:cubicBezTo>
                  <a:cubicBezTo>
                    <a:pt x="4420" y="3568"/>
                    <a:pt x="4434" y="3528"/>
                    <a:pt x="4434" y="3501"/>
                  </a:cubicBezTo>
                  <a:cubicBezTo>
                    <a:pt x="4634" y="2580"/>
                    <a:pt x="3966" y="1579"/>
                    <a:pt x="2685" y="858"/>
                  </a:cubicBezTo>
                  <a:cubicBezTo>
                    <a:pt x="1363" y="123"/>
                    <a:pt x="94" y="3"/>
                    <a:pt x="81" y="3"/>
                  </a:cubicBezTo>
                  <a:cubicBezTo>
                    <a:pt x="77" y="1"/>
                    <a:pt x="73"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975475" y="1657625"/>
              <a:ext cx="180950" cy="221675"/>
            </a:xfrm>
            <a:custGeom>
              <a:avLst/>
              <a:gdLst/>
              <a:ahLst/>
              <a:cxnLst/>
              <a:rect l="l" t="t" r="r" b="b"/>
              <a:pathLst>
                <a:path w="7238" h="8867" extrusionOk="0">
                  <a:moveTo>
                    <a:pt x="1" y="1"/>
                  </a:moveTo>
                  <a:cubicBezTo>
                    <a:pt x="548" y="1710"/>
                    <a:pt x="2458" y="6516"/>
                    <a:pt x="7144" y="8866"/>
                  </a:cubicBezTo>
                  <a:lnTo>
                    <a:pt x="7171" y="8866"/>
                  </a:lnTo>
                  <a:cubicBezTo>
                    <a:pt x="7198" y="8866"/>
                    <a:pt x="7211" y="8853"/>
                    <a:pt x="7224" y="8840"/>
                  </a:cubicBezTo>
                  <a:cubicBezTo>
                    <a:pt x="7238" y="8800"/>
                    <a:pt x="7238" y="8773"/>
                    <a:pt x="7198" y="8773"/>
                  </a:cubicBezTo>
                  <a:cubicBezTo>
                    <a:pt x="2591" y="6450"/>
                    <a:pt x="682" y="1736"/>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1139025" y="1858525"/>
              <a:ext cx="87500" cy="84675"/>
            </a:xfrm>
            <a:custGeom>
              <a:avLst/>
              <a:gdLst/>
              <a:ahLst/>
              <a:cxnLst/>
              <a:rect l="l" t="t" r="r" b="b"/>
              <a:pathLst>
                <a:path w="3500" h="3387" extrusionOk="0">
                  <a:moveTo>
                    <a:pt x="2361" y="1"/>
                  </a:moveTo>
                  <a:cubicBezTo>
                    <a:pt x="1504" y="1"/>
                    <a:pt x="390" y="255"/>
                    <a:pt x="229" y="670"/>
                  </a:cubicBezTo>
                  <a:cubicBezTo>
                    <a:pt x="1" y="1278"/>
                    <a:pt x="1190" y="3387"/>
                    <a:pt x="1689" y="3387"/>
                  </a:cubicBezTo>
                  <a:cubicBezTo>
                    <a:pt x="1716" y="3387"/>
                    <a:pt x="1741" y="3381"/>
                    <a:pt x="1764" y="3367"/>
                  </a:cubicBezTo>
                  <a:cubicBezTo>
                    <a:pt x="3126" y="2713"/>
                    <a:pt x="3500" y="550"/>
                    <a:pt x="3353" y="270"/>
                  </a:cubicBezTo>
                  <a:cubicBezTo>
                    <a:pt x="3260" y="85"/>
                    <a:pt x="2853" y="1"/>
                    <a:pt x="2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a:off x="1139000" y="1865250"/>
              <a:ext cx="87525" cy="78250"/>
            </a:xfrm>
            <a:custGeom>
              <a:avLst/>
              <a:gdLst/>
              <a:ahLst/>
              <a:cxnLst/>
              <a:rect l="l" t="t" r="r" b="b"/>
              <a:pathLst>
                <a:path w="3501" h="3130" extrusionOk="0">
                  <a:moveTo>
                    <a:pt x="3354" y="1"/>
                  </a:moveTo>
                  <a:cubicBezTo>
                    <a:pt x="2669" y="508"/>
                    <a:pt x="1993" y="652"/>
                    <a:pt x="1446" y="652"/>
                  </a:cubicBezTo>
                  <a:cubicBezTo>
                    <a:pt x="726" y="652"/>
                    <a:pt x="230" y="401"/>
                    <a:pt x="230" y="401"/>
                  </a:cubicBezTo>
                  <a:lnTo>
                    <a:pt x="230" y="401"/>
                  </a:lnTo>
                  <a:cubicBezTo>
                    <a:pt x="1" y="1011"/>
                    <a:pt x="1197" y="3129"/>
                    <a:pt x="1717" y="3129"/>
                  </a:cubicBezTo>
                  <a:cubicBezTo>
                    <a:pt x="1744" y="3129"/>
                    <a:pt x="1769" y="3124"/>
                    <a:pt x="1792" y="3112"/>
                  </a:cubicBezTo>
                  <a:cubicBezTo>
                    <a:pt x="3127" y="2444"/>
                    <a:pt x="3501" y="294"/>
                    <a:pt x="3354"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a:off x="1234850" y="1657300"/>
              <a:ext cx="435650" cy="230000"/>
            </a:xfrm>
            <a:custGeom>
              <a:avLst/>
              <a:gdLst/>
              <a:ahLst/>
              <a:cxnLst/>
              <a:rect l="l" t="t" r="r" b="b"/>
              <a:pathLst>
                <a:path w="17426" h="9200" extrusionOk="0">
                  <a:moveTo>
                    <a:pt x="1" y="0"/>
                  </a:moveTo>
                  <a:lnTo>
                    <a:pt x="1" y="14"/>
                  </a:lnTo>
                  <a:lnTo>
                    <a:pt x="3" y="14"/>
                  </a:lnTo>
                  <a:cubicBezTo>
                    <a:pt x="1" y="5"/>
                    <a:pt x="1" y="0"/>
                    <a:pt x="1" y="0"/>
                  </a:cubicBezTo>
                  <a:close/>
                  <a:moveTo>
                    <a:pt x="3" y="14"/>
                  </a:moveTo>
                  <a:cubicBezTo>
                    <a:pt x="55" y="300"/>
                    <a:pt x="983" y="5106"/>
                    <a:pt x="4701" y="6142"/>
                  </a:cubicBezTo>
                  <a:cubicBezTo>
                    <a:pt x="5668" y="6413"/>
                    <a:pt x="6511" y="6500"/>
                    <a:pt x="7277" y="6500"/>
                  </a:cubicBezTo>
                  <a:cubicBezTo>
                    <a:pt x="8638" y="6500"/>
                    <a:pt x="9752" y="6225"/>
                    <a:pt x="10883" y="6225"/>
                  </a:cubicBezTo>
                  <a:cubicBezTo>
                    <a:pt x="11248" y="6225"/>
                    <a:pt x="11614" y="6254"/>
                    <a:pt x="11991" y="6329"/>
                  </a:cubicBezTo>
                  <a:cubicBezTo>
                    <a:pt x="13967" y="6716"/>
                    <a:pt x="17412" y="9200"/>
                    <a:pt x="17412" y="9200"/>
                  </a:cubicBezTo>
                  <a:cubicBezTo>
                    <a:pt x="17412" y="9200"/>
                    <a:pt x="16464" y="6650"/>
                    <a:pt x="17025" y="4460"/>
                  </a:cubicBezTo>
                  <a:cubicBezTo>
                    <a:pt x="17252" y="3619"/>
                    <a:pt x="17425" y="2604"/>
                    <a:pt x="17345" y="1776"/>
                  </a:cubicBezTo>
                  <a:cubicBezTo>
                    <a:pt x="17278" y="1042"/>
                    <a:pt x="16985" y="441"/>
                    <a:pt x="16677" y="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1502900" y="1688700"/>
              <a:ext cx="167600" cy="27375"/>
            </a:xfrm>
            <a:custGeom>
              <a:avLst/>
              <a:gdLst/>
              <a:ahLst/>
              <a:cxnLst/>
              <a:rect l="l" t="t" r="r" b="b"/>
              <a:pathLst>
                <a:path w="6704" h="1095" extrusionOk="0">
                  <a:moveTo>
                    <a:pt x="3013" y="0"/>
                  </a:moveTo>
                  <a:cubicBezTo>
                    <a:pt x="1375" y="0"/>
                    <a:pt x="64" y="438"/>
                    <a:pt x="40" y="453"/>
                  </a:cubicBezTo>
                  <a:cubicBezTo>
                    <a:pt x="14" y="467"/>
                    <a:pt x="0" y="493"/>
                    <a:pt x="14" y="533"/>
                  </a:cubicBezTo>
                  <a:cubicBezTo>
                    <a:pt x="23" y="552"/>
                    <a:pt x="46" y="571"/>
                    <a:pt x="68" y="571"/>
                  </a:cubicBezTo>
                  <a:cubicBezTo>
                    <a:pt x="77" y="571"/>
                    <a:pt x="86" y="568"/>
                    <a:pt x="94" y="560"/>
                  </a:cubicBezTo>
                  <a:cubicBezTo>
                    <a:pt x="117" y="552"/>
                    <a:pt x="1419" y="120"/>
                    <a:pt x="3036" y="120"/>
                  </a:cubicBezTo>
                  <a:cubicBezTo>
                    <a:pt x="4183" y="120"/>
                    <a:pt x="5490" y="338"/>
                    <a:pt x="6610" y="1081"/>
                  </a:cubicBezTo>
                  <a:cubicBezTo>
                    <a:pt x="6623" y="1094"/>
                    <a:pt x="6623" y="1094"/>
                    <a:pt x="6636" y="1094"/>
                  </a:cubicBezTo>
                  <a:cubicBezTo>
                    <a:pt x="6663" y="1094"/>
                    <a:pt x="6690" y="1081"/>
                    <a:pt x="6690" y="1068"/>
                  </a:cubicBezTo>
                  <a:cubicBezTo>
                    <a:pt x="6703" y="1028"/>
                    <a:pt x="6703" y="1001"/>
                    <a:pt x="6677" y="987"/>
                  </a:cubicBezTo>
                  <a:cubicBezTo>
                    <a:pt x="5524" y="224"/>
                    <a:pt x="4185" y="0"/>
                    <a:pt x="3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1431475" y="1657300"/>
              <a:ext cx="240350" cy="231000"/>
            </a:xfrm>
            <a:custGeom>
              <a:avLst/>
              <a:gdLst/>
              <a:ahLst/>
              <a:cxnLst/>
              <a:rect l="l" t="t" r="r" b="b"/>
              <a:pathLst>
                <a:path w="9614" h="9240" extrusionOk="0">
                  <a:moveTo>
                    <a:pt x="0" y="0"/>
                  </a:moveTo>
                  <a:cubicBezTo>
                    <a:pt x="1562" y="841"/>
                    <a:pt x="6876" y="3979"/>
                    <a:pt x="9493" y="9213"/>
                  </a:cubicBezTo>
                  <a:cubicBezTo>
                    <a:pt x="9493" y="9227"/>
                    <a:pt x="9534" y="9240"/>
                    <a:pt x="9547" y="9240"/>
                  </a:cubicBezTo>
                  <a:lnTo>
                    <a:pt x="9587" y="9240"/>
                  </a:lnTo>
                  <a:cubicBezTo>
                    <a:pt x="9614" y="9227"/>
                    <a:pt x="9614" y="9200"/>
                    <a:pt x="9614" y="9160"/>
                  </a:cubicBezTo>
                  <a:cubicBezTo>
                    <a:pt x="7090" y="4086"/>
                    <a:pt x="2070" y="988"/>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1431475" y="1671850"/>
              <a:ext cx="32725" cy="148700"/>
            </a:xfrm>
            <a:custGeom>
              <a:avLst/>
              <a:gdLst/>
              <a:ahLst/>
              <a:cxnLst/>
              <a:rect l="l" t="t" r="r" b="b"/>
              <a:pathLst>
                <a:path w="1309" h="5948" extrusionOk="0">
                  <a:moveTo>
                    <a:pt x="1226" y="1"/>
                  </a:moveTo>
                  <a:cubicBezTo>
                    <a:pt x="1202" y="1"/>
                    <a:pt x="1185" y="13"/>
                    <a:pt x="1175" y="32"/>
                  </a:cubicBezTo>
                  <a:cubicBezTo>
                    <a:pt x="1175" y="73"/>
                    <a:pt x="0" y="2770"/>
                    <a:pt x="347" y="5894"/>
                  </a:cubicBezTo>
                  <a:cubicBezTo>
                    <a:pt x="347" y="5934"/>
                    <a:pt x="387" y="5947"/>
                    <a:pt x="414" y="5947"/>
                  </a:cubicBezTo>
                  <a:cubicBezTo>
                    <a:pt x="467" y="5947"/>
                    <a:pt x="481" y="5907"/>
                    <a:pt x="467" y="5881"/>
                  </a:cubicBezTo>
                  <a:cubicBezTo>
                    <a:pt x="120" y="2796"/>
                    <a:pt x="1269" y="126"/>
                    <a:pt x="1282" y="86"/>
                  </a:cubicBezTo>
                  <a:cubicBezTo>
                    <a:pt x="1309" y="59"/>
                    <a:pt x="1282" y="19"/>
                    <a:pt x="1255" y="6"/>
                  </a:cubicBezTo>
                  <a:cubicBezTo>
                    <a:pt x="1244" y="2"/>
                    <a:pt x="1235" y="1"/>
                    <a:pt x="1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3"/>
            <p:cNvSpPr/>
            <p:nvPr/>
          </p:nvSpPr>
          <p:spPr>
            <a:xfrm>
              <a:off x="1333000" y="1657300"/>
              <a:ext cx="30050" cy="117850"/>
            </a:xfrm>
            <a:custGeom>
              <a:avLst/>
              <a:gdLst/>
              <a:ahLst/>
              <a:cxnLst/>
              <a:rect l="l" t="t" r="r" b="b"/>
              <a:pathLst>
                <a:path w="1202" h="4714" extrusionOk="0">
                  <a:moveTo>
                    <a:pt x="1055" y="0"/>
                  </a:moveTo>
                  <a:cubicBezTo>
                    <a:pt x="748" y="708"/>
                    <a:pt x="0" y="2657"/>
                    <a:pt x="0" y="4647"/>
                  </a:cubicBezTo>
                  <a:cubicBezTo>
                    <a:pt x="0" y="4674"/>
                    <a:pt x="40" y="4714"/>
                    <a:pt x="67" y="4714"/>
                  </a:cubicBezTo>
                  <a:cubicBezTo>
                    <a:pt x="107" y="4714"/>
                    <a:pt x="134" y="4674"/>
                    <a:pt x="134" y="4647"/>
                  </a:cubicBezTo>
                  <a:cubicBezTo>
                    <a:pt x="134" y="2617"/>
                    <a:pt x="921" y="655"/>
                    <a:pt x="1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1564975" y="1748525"/>
              <a:ext cx="97850" cy="13275"/>
            </a:xfrm>
            <a:custGeom>
              <a:avLst/>
              <a:gdLst/>
              <a:ahLst/>
              <a:cxnLst/>
              <a:rect l="l" t="t" r="r" b="b"/>
              <a:pathLst>
                <a:path w="3914" h="531" extrusionOk="0">
                  <a:moveTo>
                    <a:pt x="1318" y="0"/>
                  </a:moveTo>
                  <a:cubicBezTo>
                    <a:pt x="642" y="0"/>
                    <a:pt x="108" y="51"/>
                    <a:pt x="54" y="63"/>
                  </a:cubicBezTo>
                  <a:cubicBezTo>
                    <a:pt x="14" y="63"/>
                    <a:pt x="1" y="90"/>
                    <a:pt x="1" y="130"/>
                  </a:cubicBezTo>
                  <a:cubicBezTo>
                    <a:pt x="1" y="157"/>
                    <a:pt x="41" y="170"/>
                    <a:pt x="68" y="170"/>
                  </a:cubicBezTo>
                  <a:cubicBezTo>
                    <a:pt x="85" y="170"/>
                    <a:pt x="595" y="127"/>
                    <a:pt x="1254" y="127"/>
                  </a:cubicBezTo>
                  <a:cubicBezTo>
                    <a:pt x="2107" y="127"/>
                    <a:pt x="3210" y="199"/>
                    <a:pt x="3820" y="531"/>
                  </a:cubicBezTo>
                  <a:lnTo>
                    <a:pt x="3860" y="531"/>
                  </a:lnTo>
                  <a:cubicBezTo>
                    <a:pt x="3886" y="531"/>
                    <a:pt x="3913" y="504"/>
                    <a:pt x="3886" y="504"/>
                  </a:cubicBezTo>
                  <a:cubicBezTo>
                    <a:pt x="3913" y="477"/>
                    <a:pt x="3913" y="437"/>
                    <a:pt x="3873" y="424"/>
                  </a:cubicBezTo>
                  <a:cubicBezTo>
                    <a:pt x="3248" y="81"/>
                    <a:pt x="2170" y="0"/>
                    <a:pt x="1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831275" y="1819200"/>
              <a:ext cx="118125" cy="451675"/>
            </a:xfrm>
            <a:custGeom>
              <a:avLst/>
              <a:gdLst/>
              <a:ahLst/>
              <a:cxnLst/>
              <a:rect l="l" t="t" r="r" b="b"/>
              <a:pathLst>
                <a:path w="4725" h="18067" extrusionOk="0">
                  <a:moveTo>
                    <a:pt x="1" y="0"/>
                  </a:moveTo>
                  <a:lnTo>
                    <a:pt x="1" y="4126"/>
                  </a:lnTo>
                  <a:cubicBezTo>
                    <a:pt x="1" y="4126"/>
                    <a:pt x="1082" y="6262"/>
                    <a:pt x="1376" y="9293"/>
                  </a:cubicBezTo>
                  <a:cubicBezTo>
                    <a:pt x="1670" y="12351"/>
                    <a:pt x="1456" y="17972"/>
                    <a:pt x="1990" y="18066"/>
                  </a:cubicBezTo>
                  <a:cubicBezTo>
                    <a:pt x="1992" y="18066"/>
                    <a:pt x="1994" y="18066"/>
                    <a:pt x="1996" y="18066"/>
                  </a:cubicBezTo>
                  <a:cubicBezTo>
                    <a:pt x="2541" y="18066"/>
                    <a:pt x="4724" y="7617"/>
                    <a:pt x="3900" y="5648"/>
                  </a:cubicBezTo>
                  <a:cubicBezTo>
                    <a:pt x="3058" y="3659"/>
                    <a:pt x="1069" y="121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3"/>
            <p:cNvSpPr/>
            <p:nvPr/>
          </p:nvSpPr>
          <p:spPr>
            <a:xfrm>
              <a:off x="1020875" y="1657300"/>
              <a:ext cx="228350" cy="143200"/>
            </a:xfrm>
            <a:custGeom>
              <a:avLst/>
              <a:gdLst/>
              <a:ahLst/>
              <a:cxnLst/>
              <a:rect l="l" t="t" r="r" b="b"/>
              <a:pathLst>
                <a:path w="9134" h="5728" extrusionOk="0">
                  <a:moveTo>
                    <a:pt x="1" y="0"/>
                  </a:moveTo>
                  <a:lnTo>
                    <a:pt x="1" y="14"/>
                  </a:lnTo>
                  <a:lnTo>
                    <a:pt x="13" y="14"/>
                  </a:lnTo>
                  <a:cubicBezTo>
                    <a:pt x="5" y="5"/>
                    <a:pt x="1" y="0"/>
                    <a:pt x="1" y="0"/>
                  </a:cubicBezTo>
                  <a:close/>
                  <a:moveTo>
                    <a:pt x="13" y="14"/>
                  </a:moveTo>
                  <a:cubicBezTo>
                    <a:pt x="171" y="193"/>
                    <a:pt x="1908" y="2147"/>
                    <a:pt x="4047" y="3726"/>
                  </a:cubicBezTo>
                  <a:cubicBezTo>
                    <a:pt x="5862" y="5079"/>
                    <a:pt x="8001" y="5727"/>
                    <a:pt x="8719" y="5727"/>
                  </a:cubicBezTo>
                  <a:cubicBezTo>
                    <a:pt x="8851" y="5727"/>
                    <a:pt x="8935" y="5705"/>
                    <a:pt x="8960" y="5662"/>
                  </a:cubicBezTo>
                  <a:cubicBezTo>
                    <a:pt x="9134" y="5381"/>
                    <a:pt x="6423" y="4006"/>
                    <a:pt x="4754" y="2243"/>
                  </a:cubicBezTo>
                  <a:cubicBezTo>
                    <a:pt x="3112" y="468"/>
                    <a:pt x="2938" y="14"/>
                    <a:pt x="2938" y="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3"/>
            <p:cNvSpPr/>
            <p:nvPr/>
          </p:nvSpPr>
          <p:spPr>
            <a:xfrm>
              <a:off x="831275" y="1657300"/>
              <a:ext cx="238025" cy="390675"/>
            </a:xfrm>
            <a:custGeom>
              <a:avLst/>
              <a:gdLst/>
              <a:ahLst/>
              <a:cxnLst/>
              <a:rect l="l" t="t" r="r" b="b"/>
              <a:pathLst>
                <a:path w="9521" h="15627" extrusionOk="0">
                  <a:moveTo>
                    <a:pt x="2578" y="0"/>
                  </a:moveTo>
                  <a:lnTo>
                    <a:pt x="1" y="14"/>
                  </a:lnTo>
                  <a:lnTo>
                    <a:pt x="1" y="1843"/>
                  </a:lnTo>
                  <a:cubicBezTo>
                    <a:pt x="1" y="1843"/>
                    <a:pt x="7991" y="15627"/>
                    <a:pt x="8816" y="15627"/>
                  </a:cubicBezTo>
                  <a:cubicBezTo>
                    <a:pt x="8825" y="15627"/>
                    <a:pt x="8833" y="15625"/>
                    <a:pt x="8840" y="15622"/>
                  </a:cubicBezTo>
                  <a:cubicBezTo>
                    <a:pt x="9521" y="15329"/>
                    <a:pt x="9000" y="10121"/>
                    <a:pt x="5769" y="4580"/>
                  </a:cubicBezTo>
                  <a:cubicBezTo>
                    <a:pt x="4020" y="1576"/>
                    <a:pt x="2578" y="0"/>
                    <a:pt x="2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3"/>
            <p:cNvSpPr/>
            <p:nvPr/>
          </p:nvSpPr>
          <p:spPr>
            <a:xfrm>
              <a:off x="831275" y="1657625"/>
              <a:ext cx="145900" cy="288100"/>
            </a:xfrm>
            <a:custGeom>
              <a:avLst/>
              <a:gdLst/>
              <a:ahLst/>
              <a:cxnLst/>
              <a:rect l="l" t="t" r="r" b="b"/>
              <a:pathLst>
                <a:path w="5836" h="11524" extrusionOk="0">
                  <a:moveTo>
                    <a:pt x="1" y="1"/>
                  </a:moveTo>
                  <a:lnTo>
                    <a:pt x="1" y="1830"/>
                  </a:lnTo>
                  <a:cubicBezTo>
                    <a:pt x="1" y="1830"/>
                    <a:pt x="3259" y="7451"/>
                    <a:pt x="5836" y="11524"/>
                  </a:cubicBezTo>
                  <a:cubicBezTo>
                    <a:pt x="4861" y="4914"/>
                    <a:pt x="1" y="1"/>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9" name="Google Shape;1999;p33"/>
          <p:cNvGrpSpPr/>
          <p:nvPr/>
        </p:nvGrpSpPr>
        <p:grpSpPr>
          <a:xfrm rot="10142168" flipH="1">
            <a:off x="50695" y="-618031"/>
            <a:ext cx="994501" cy="2005156"/>
            <a:chOff x="8114256" y="2736600"/>
            <a:chExt cx="994447" cy="2005048"/>
          </a:xfrm>
        </p:grpSpPr>
        <p:sp>
          <p:nvSpPr>
            <p:cNvPr id="2000" name="Google Shape;2000;p33"/>
            <p:cNvSpPr/>
            <p:nvPr/>
          </p:nvSpPr>
          <p:spPr>
            <a:xfrm>
              <a:off x="8255144" y="2896439"/>
              <a:ext cx="813841" cy="874772"/>
            </a:xfrm>
            <a:custGeom>
              <a:avLst/>
              <a:gdLst/>
              <a:ahLst/>
              <a:cxnLst/>
              <a:rect l="l" t="t" r="r" b="b"/>
              <a:pathLst>
                <a:path w="10779" h="11586" extrusionOk="0">
                  <a:moveTo>
                    <a:pt x="2899" y="1"/>
                  </a:moveTo>
                  <a:cubicBezTo>
                    <a:pt x="2315" y="1"/>
                    <a:pt x="1815" y="104"/>
                    <a:pt x="1462" y="337"/>
                  </a:cubicBezTo>
                  <a:cubicBezTo>
                    <a:pt x="0" y="1286"/>
                    <a:pt x="389" y="10833"/>
                    <a:pt x="2861" y="11533"/>
                  </a:cubicBezTo>
                  <a:cubicBezTo>
                    <a:pt x="2987" y="11569"/>
                    <a:pt x="3121" y="11586"/>
                    <a:pt x="3262" y="11586"/>
                  </a:cubicBezTo>
                  <a:cubicBezTo>
                    <a:pt x="5865" y="11586"/>
                    <a:pt x="10778" y="5704"/>
                    <a:pt x="10247" y="3727"/>
                  </a:cubicBezTo>
                  <a:cubicBezTo>
                    <a:pt x="9790" y="2051"/>
                    <a:pt x="5505"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8326721" y="3502727"/>
              <a:ext cx="385138" cy="269544"/>
            </a:xfrm>
            <a:custGeom>
              <a:avLst/>
              <a:gdLst/>
              <a:ahLst/>
              <a:cxnLst/>
              <a:rect l="l" t="t" r="r" b="b"/>
              <a:pathLst>
                <a:path w="5101" h="3570" extrusionOk="0">
                  <a:moveTo>
                    <a:pt x="563" y="0"/>
                  </a:moveTo>
                  <a:cubicBezTo>
                    <a:pt x="362" y="0"/>
                    <a:pt x="173" y="8"/>
                    <a:pt x="1" y="20"/>
                  </a:cubicBezTo>
                  <a:cubicBezTo>
                    <a:pt x="374" y="1808"/>
                    <a:pt x="996" y="3254"/>
                    <a:pt x="1898" y="3518"/>
                  </a:cubicBezTo>
                  <a:cubicBezTo>
                    <a:pt x="2019" y="3553"/>
                    <a:pt x="2149" y="3569"/>
                    <a:pt x="2286" y="3569"/>
                  </a:cubicBezTo>
                  <a:cubicBezTo>
                    <a:pt x="3075" y="3569"/>
                    <a:pt x="4094" y="3021"/>
                    <a:pt x="5101" y="2212"/>
                  </a:cubicBezTo>
                  <a:cubicBezTo>
                    <a:pt x="3946" y="364"/>
                    <a:pt x="1959"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8332610" y="2824032"/>
              <a:ext cx="163236" cy="743624"/>
            </a:xfrm>
            <a:custGeom>
              <a:avLst/>
              <a:gdLst/>
              <a:ahLst/>
              <a:cxnLst/>
              <a:rect l="l" t="t" r="r" b="b"/>
              <a:pathLst>
                <a:path w="2162" h="9849" extrusionOk="0">
                  <a:moveTo>
                    <a:pt x="2043" y="0"/>
                  </a:moveTo>
                  <a:cubicBezTo>
                    <a:pt x="2001" y="0"/>
                    <a:pt x="1968" y="20"/>
                    <a:pt x="1944" y="68"/>
                  </a:cubicBezTo>
                  <a:cubicBezTo>
                    <a:pt x="1929" y="99"/>
                    <a:pt x="0" y="4795"/>
                    <a:pt x="996" y="9771"/>
                  </a:cubicBezTo>
                  <a:cubicBezTo>
                    <a:pt x="1027" y="9802"/>
                    <a:pt x="1058" y="9848"/>
                    <a:pt x="1089" y="9848"/>
                  </a:cubicBezTo>
                  <a:cubicBezTo>
                    <a:pt x="1151" y="9848"/>
                    <a:pt x="1198" y="9786"/>
                    <a:pt x="1213" y="9740"/>
                  </a:cubicBezTo>
                  <a:cubicBezTo>
                    <a:pt x="249" y="4810"/>
                    <a:pt x="2131" y="177"/>
                    <a:pt x="2146" y="146"/>
                  </a:cubicBezTo>
                  <a:cubicBezTo>
                    <a:pt x="2162" y="83"/>
                    <a:pt x="2146" y="21"/>
                    <a:pt x="2084" y="6"/>
                  </a:cubicBezTo>
                  <a:cubicBezTo>
                    <a:pt x="2069" y="2"/>
                    <a:pt x="2056" y="0"/>
                    <a:pt x="2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8444128" y="2786507"/>
              <a:ext cx="204385" cy="782281"/>
            </a:xfrm>
            <a:custGeom>
              <a:avLst/>
              <a:gdLst/>
              <a:ahLst/>
              <a:cxnLst/>
              <a:rect l="l" t="t" r="r" b="b"/>
              <a:pathLst>
                <a:path w="2707" h="10361" extrusionOk="0">
                  <a:moveTo>
                    <a:pt x="2583" y="1"/>
                  </a:moveTo>
                  <a:cubicBezTo>
                    <a:pt x="2548" y="1"/>
                    <a:pt x="2515" y="30"/>
                    <a:pt x="2504" y="52"/>
                  </a:cubicBezTo>
                  <a:cubicBezTo>
                    <a:pt x="2457" y="114"/>
                    <a:pt x="1" y="5292"/>
                    <a:pt x="327" y="10268"/>
                  </a:cubicBezTo>
                  <a:cubicBezTo>
                    <a:pt x="327" y="10314"/>
                    <a:pt x="358" y="10361"/>
                    <a:pt x="420" y="10361"/>
                  </a:cubicBezTo>
                  <a:cubicBezTo>
                    <a:pt x="483" y="10361"/>
                    <a:pt x="514" y="10314"/>
                    <a:pt x="514" y="10268"/>
                  </a:cubicBezTo>
                  <a:cubicBezTo>
                    <a:pt x="203" y="5323"/>
                    <a:pt x="2660" y="207"/>
                    <a:pt x="2675" y="161"/>
                  </a:cubicBezTo>
                  <a:cubicBezTo>
                    <a:pt x="2706" y="98"/>
                    <a:pt x="2675" y="36"/>
                    <a:pt x="2628" y="21"/>
                  </a:cubicBezTo>
                  <a:cubicBezTo>
                    <a:pt x="2614" y="6"/>
                    <a:pt x="2599" y="1"/>
                    <a:pt x="2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8513364" y="2883830"/>
              <a:ext cx="256029" cy="709648"/>
            </a:xfrm>
            <a:custGeom>
              <a:avLst/>
              <a:gdLst/>
              <a:ahLst/>
              <a:cxnLst/>
              <a:rect l="l" t="t" r="r" b="b"/>
              <a:pathLst>
                <a:path w="3391" h="9399" extrusionOk="0">
                  <a:moveTo>
                    <a:pt x="3285" y="1"/>
                  </a:moveTo>
                  <a:cubicBezTo>
                    <a:pt x="3244" y="1"/>
                    <a:pt x="3212" y="18"/>
                    <a:pt x="3189" y="53"/>
                  </a:cubicBezTo>
                  <a:cubicBezTo>
                    <a:pt x="3173" y="116"/>
                    <a:pt x="670" y="5138"/>
                    <a:pt x="1" y="9290"/>
                  </a:cubicBezTo>
                  <a:cubicBezTo>
                    <a:pt x="1" y="9336"/>
                    <a:pt x="32" y="9383"/>
                    <a:pt x="110" y="9398"/>
                  </a:cubicBezTo>
                  <a:cubicBezTo>
                    <a:pt x="156" y="9398"/>
                    <a:pt x="203" y="9367"/>
                    <a:pt x="203" y="9321"/>
                  </a:cubicBezTo>
                  <a:cubicBezTo>
                    <a:pt x="856" y="5200"/>
                    <a:pt x="3344" y="209"/>
                    <a:pt x="3375" y="147"/>
                  </a:cubicBezTo>
                  <a:cubicBezTo>
                    <a:pt x="3391" y="84"/>
                    <a:pt x="3375" y="38"/>
                    <a:pt x="3329" y="7"/>
                  </a:cubicBezTo>
                  <a:cubicBezTo>
                    <a:pt x="3313" y="3"/>
                    <a:pt x="3298" y="1"/>
                    <a:pt x="3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8553305" y="2977831"/>
              <a:ext cx="341724" cy="652040"/>
            </a:xfrm>
            <a:custGeom>
              <a:avLst/>
              <a:gdLst/>
              <a:ahLst/>
              <a:cxnLst/>
              <a:rect l="l" t="t" r="r" b="b"/>
              <a:pathLst>
                <a:path w="4526" h="8636" extrusionOk="0">
                  <a:moveTo>
                    <a:pt x="4422" y="0"/>
                  </a:moveTo>
                  <a:cubicBezTo>
                    <a:pt x="4390" y="0"/>
                    <a:pt x="4351" y="20"/>
                    <a:pt x="4339" y="68"/>
                  </a:cubicBezTo>
                  <a:cubicBezTo>
                    <a:pt x="4292" y="130"/>
                    <a:pt x="1758" y="6645"/>
                    <a:pt x="47" y="8480"/>
                  </a:cubicBezTo>
                  <a:cubicBezTo>
                    <a:pt x="1" y="8527"/>
                    <a:pt x="1" y="8589"/>
                    <a:pt x="47" y="8620"/>
                  </a:cubicBezTo>
                  <a:cubicBezTo>
                    <a:pt x="63" y="8636"/>
                    <a:pt x="78" y="8636"/>
                    <a:pt x="94" y="8636"/>
                  </a:cubicBezTo>
                  <a:cubicBezTo>
                    <a:pt x="141" y="8636"/>
                    <a:pt x="156" y="8620"/>
                    <a:pt x="172" y="8604"/>
                  </a:cubicBezTo>
                  <a:cubicBezTo>
                    <a:pt x="1929" y="6738"/>
                    <a:pt x="4417" y="394"/>
                    <a:pt x="4510" y="130"/>
                  </a:cubicBezTo>
                  <a:cubicBezTo>
                    <a:pt x="4526" y="83"/>
                    <a:pt x="4510" y="37"/>
                    <a:pt x="4448" y="6"/>
                  </a:cubicBezTo>
                  <a:cubicBezTo>
                    <a:pt x="4440" y="2"/>
                    <a:pt x="4431" y="0"/>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8603816" y="2973754"/>
              <a:ext cx="472042" cy="687828"/>
            </a:xfrm>
            <a:custGeom>
              <a:avLst/>
              <a:gdLst/>
              <a:ahLst/>
              <a:cxnLst/>
              <a:rect l="l" t="t" r="r" b="b"/>
              <a:pathLst>
                <a:path w="6252" h="9110" extrusionOk="0">
                  <a:moveTo>
                    <a:pt x="6142" y="0"/>
                  </a:moveTo>
                  <a:cubicBezTo>
                    <a:pt x="6111" y="0"/>
                    <a:pt x="6076" y="26"/>
                    <a:pt x="6065" y="60"/>
                  </a:cubicBezTo>
                  <a:cubicBezTo>
                    <a:pt x="6018" y="137"/>
                    <a:pt x="3608" y="6404"/>
                    <a:pt x="47" y="8923"/>
                  </a:cubicBezTo>
                  <a:cubicBezTo>
                    <a:pt x="16" y="8969"/>
                    <a:pt x="0" y="9032"/>
                    <a:pt x="31" y="9063"/>
                  </a:cubicBezTo>
                  <a:cubicBezTo>
                    <a:pt x="47" y="9078"/>
                    <a:pt x="78" y="9109"/>
                    <a:pt x="109" y="9109"/>
                  </a:cubicBezTo>
                  <a:cubicBezTo>
                    <a:pt x="125" y="9109"/>
                    <a:pt x="156" y="9109"/>
                    <a:pt x="171" y="9063"/>
                  </a:cubicBezTo>
                  <a:cubicBezTo>
                    <a:pt x="3763" y="6497"/>
                    <a:pt x="6220" y="184"/>
                    <a:pt x="6236" y="122"/>
                  </a:cubicBezTo>
                  <a:cubicBezTo>
                    <a:pt x="6251" y="91"/>
                    <a:pt x="6236" y="29"/>
                    <a:pt x="6173" y="13"/>
                  </a:cubicBezTo>
                  <a:cubicBezTo>
                    <a:pt x="6165" y="4"/>
                    <a:pt x="6154"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8114256" y="3695108"/>
              <a:ext cx="386271" cy="1046540"/>
            </a:xfrm>
            <a:custGeom>
              <a:avLst/>
              <a:gdLst/>
              <a:ahLst/>
              <a:cxnLst/>
              <a:rect l="l" t="t" r="r" b="b"/>
              <a:pathLst>
                <a:path w="5116" h="13861" extrusionOk="0">
                  <a:moveTo>
                    <a:pt x="4997" y="1"/>
                  </a:moveTo>
                  <a:cubicBezTo>
                    <a:pt x="4955" y="1"/>
                    <a:pt x="4922" y="21"/>
                    <a:pt x="4898" y="68"/>
                  </a:cubicBezTo>
                  <a:cubicBezTo>
                    <a:pt x="2613" y="5433"/>
                    <a:pt x="1058" y="9787"/>
                    <a:pt x="0" y="13736"/>
                  </a:cubicBezTo>
                  <a:cubicBezTo>
                    <a:pt x="0" y="13799"/>
                    <a:pt x="31" y="13830"/>
                    <a:pt x="78" y="13861"/>
                  </a:cubicBezTo>
                  <a:lnTo>
                    <a:pt x="94" y="13861"/>
                  </a:lnTo>
                  <a:cubicBezTo>
                    <a:pt x="140" y="13861"/>
                    <a:pt x="187" y="13830"/>
                    <a:pt x="218" y="13799"/>
                  </a:cubicBezTo>
                  <a:cubicBezTo>
                    <a:pt x="1260" y="9849"/>
                    <a:pt x="2815" y="5511"/>
                    <a:pt x="5100" y="146"/>
                  </a:cubicBezTo>
                  <a:cubicBezTo>
                    <a:pt x="5116" y="84"/>
                    <a:pt x="5100" y="37"/>
                    <a:pt x="5038" y="6"/>
                  </a:cubicBezTo>
                  <a:cubicBezTo>
                    <a:pt x="5024" y="3"/>
                    <a:pt x="5010" y="1"/>
                    <a:pt x="4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8434765" y="2748001"/>
              <a:ext cx="122163" cy="107667"/>
            </a:xfrm>
            <a:custGeom>
              <a:avLst/>
              <a:gdLst/>
              <a:ahLst/>
              <a:cxnLst/>
              <a:rect l="l" t="t" r="r" b="b"/>
              <a:pathLst>
                <a:path w="1618" h="1426" extrusionOk="0">
                  <a:moveTo>
                    <a:pt x="808" y="0"/>
                  </a:moveTo>
                  <a:cubicBezTo>
                    <a:pt x="553" y="0"/>
                    <a:pt x="311" y="129"/>
                    <a:pt x="171" y="375"/>
                  </a:cubicBezTo>
                  <a:cubicBezTo>
                    <a:pt x="0" y="717"/>
                    <a:pt x="109" y="1153"/>
                    <a:pt x="467" y="1339"/>
                  </a:cubicBezTo>
                  <a:cubicBezTo>
                    <a:pt x="574" y="1398"/>
                    <a:pt x="691" y="1426"/>
                    <a:pt x="807" y="1426"/>
                  </a:cubicBezTo>
                  <a:cubicBezTo>
                    <a:pt x="1058" y="1426"/>
                    <a:pt x="1303" y="1294"/>
                    <a:pt x="1431" y="1059"/>
                  </a:cubicBezTo>
                  <a:cubicBezTo>
                    <a:pt x="1617" y="717"/>
                    <a:pt x="1493" y="282"/>
                    <a:pt x="1151" y="80"/>
                  </a:cubicBezTo>
                  <a:cubicBezTo>
                    <a:pt x="1040" y="27"/>
                    <a:pt x="922"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8712993" y="2805534"/>
              <a:ext cx="122163" cy="107138"/>
            </a:xfrm>
            <a:custGeom>
              <a:avLst/>
              <a:gdLst/>
              <a:ahLst/>
              <a:cxnLst/>
              <a:rect l="l" t="t" r="r" b="b"/>
              <a:pathLst>
                <a:path w="1618" h="1419" extrusionOk="0">
                  <a:moveTo>
                    <a:pt x="815" y="0"/>
                  </a:moveTo>
                  <a:cubicBezTo>
                    <a:pt x="562" y="0"/>
                    <a:pt x="316" y="129"/>
                    <a:pt x="187" y="375"/>
                  </a:cubicBezTo>
                  <a:cubicBezTo>
                    <a:pt x="0" y="717"/>
                    <a:pt x="125" y="1153"/>
                    <a:pt x="467" y="1339"/>
                  </a:cubicBezTo>
                  <a:cubicBezTo>
                    <a:pt x="578" y="1392"/>
                    <a:pt x="695" y="1418"/>
                    <a:pt x="810" y="1418"/>
                  </a:cubicBezTo>
                  <a:cubicBezTo>
                    <a:pt x="1065" y="1418"/>
                    <a:pt x="1307" y="1290"/>
                    <a:pt x="1446" y="1044"/>
                  </a:cubicBezTo>
                  <a:cubicBezTo>
                    <a:pt x="1618" y="702"/>
                    <a:pt x="1493" y="266"/>
                    <a:pt x="1151" y="80"/>
                  </a:cubicBezTo>
                  <a:cubicBezTo>
                    <a:pt x="1045" y="26"/>
                    <a:pt x="929" y="0"/>
                    <a:pt x="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8595586" y="2736600"/>
              <a:ext cx="94001" cy="83053"/>
            </a:xfrm>
            <a:custGeom>
              <a:avLst/>
              <a:gdLst/>
              <a:ahLst/>
              <a:cxnLst/>
              <a:rect l="l" t="t" r="r" b="b"/>
              <a:pathLst>
                <a:path w="1245" h="1100" extrusionOk="0">
                  <a:moveTo>
                    <a:pt x="636" y="0"/>
                  </a:moveTo>
                  <a:cubicBezTo>
                    <a:pt x="444" y="0"/>
                    <a:pt x="250" y="104"/>
                    <a:pt x="156" y="293"/>
                  </a:cubicBezTo>
                  <a:cubicBezTo>
                    <a:pt x="0" y="542"/>
                    <a:pt x="109" y="899"/>
                    <a:pt x="374" y="1024"/>
                  </a:cubicBezTo>
                  <a:cubicBezTo>
                    <a:pt x="456" y="1075"/>
                    <a:pt x="549" y="1099"/>
                    <a:pt x="643" y="1099"/>
                  </a:cubicBezTo>
                  <a:cubicBezTo>
                    <a:pt x="833" y="1099"/>
                    <a:pt x="1021" y="999"/>
                    <a:pt x="1104" y="822"/>
                  </a:cubicBezTo>
                  <a:cubicBezTo>
                    <a:pt x="1244" y="542"/>
                    <a:pt x="1151" y="215"/>
                    <a:pt x="902" y="75"/>
                  </a:cubicBezTo>
                  <a:cubicBezTo>
                    <a:pt x="821" y="25"/>
                    <a:pt x="729" y="0"/>
                    <a:pt x="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8850333" y="2919996"/>
              <a:ext cx="92868" cy="83657"/>
            </a:xfrm>
            <a:custGeom>
              <a:avLst/>
              <a:gdLst/>
              <a:ahLst/>
              <a:cxnLst/>
              <a:rect l="l" t="t" r="r" b="b"/>
              <a:pathLst>
                <a:path w="1230" h="1108" extrusionOk="0">
                  <a:moveTo>
                    <a:pt x="631" y="0"/>
                  </a:moveTo>
                  <a:cubicBezTo>
                    <a:pt x="436" y="0"/>
                    <a:pt x="241" y="108"/>
                    <a:pt x="156" y="290"/>
                  </a:cubicBezTo>
                  <a:cubicBezTo>
                    <a:pt x="1" y="538"/>
                    <a:pt x="94" y="896"/>
                    <a:pt x="358" y="1036"/>
                  </a:cubicBezTo>
                  <a:cubicBezTo>
                    <a:pt x="441" y="1085"/>
                    <a:pt x="532" y="1108"/>
                    <a:pt x="622" y="1108"/>
                  </a:cubicBezTo>
                  <a:cubicBezTo>
                    <a:pt x="818" y="1108"/>
                    <a:pt x="1009" y="999"/>
                    <a:pt x="1105" y="818"/>
                  </a:cubicBezTo>
                  <a:cubicBezTo>
                    <a:pt x="1229" y="569"/>
                    <a:pt x="1136" y="212"/>
                    <a:pt x="887" y="72"/>
                  </a:cubicBezTo>
                  <a:cubicBezTo>
                    <a:pt x="809" y="23"/>
                    <a:pt x="720"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9031162" y="2927547"/>
              <a:ext cx="77541" cy="66971"/>
            </a:xfrm>
            <a:custGeom>
              <a:avLst/>
              <a:gdLst/>
              <a:ahLst/>
              <a:cxnLst/>
              <a:rect l="l" t="t" r="r" b="b"/>
              <a:pathLst>
                <a:path w="1027" h="887" extrusionOk="0">
                  <a:moveTo>
                    <a:pt x="522" y="0"/>
                  </a:moveTo>
                  <a:cubicBezTo>
                    <a:pt x="364" y="0"/>
                    <a:pt x="211" y="81"/>
                    <a:pt x="125" y="221"/>
                  </a:cubicBezTo>
                  <a:cubicBezTo>
                    <a:pt x="0" y="438"/>
                    <a:pt x="78" y="718"/>
                    <a:pt x="296" y="827"/>
                  </a:cubicBezTo>
                  <a:cubicBezTo>
                    <a:pt x="366" y="867"/>
                    <a:pt x="442" y="886"/>
                    <a:pt x="516" y="886"/>
                  </a:cubicBezTo>
                  <a:cubicBezTo>
                    <a:pt x="670" y="886"/>
                    <a:pt x="818" y="803"/>
                    <a:pt x="902" y="656"/>
                  </a:cubicBezTo>
                  <a:cubicBezTo>
                    <a:pt x="1027" y="438"/>
                    <a:pt x="949" y="174"/>
                    <a:pt x="731" y="50"/>
                  </a:cubicBezTo>
                  <a:cubicBezTo>
                    <a:pt x="664" y="16"/>
                    <a:pt x="593"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33"/>
          <p:cNvGrpSpPr/>
          <p:nvPr/>
        </p:nvGrpSpPr>
        <p:grpSpPr>
          <a:xfrm rot="-7226521">
            <a:off x="8214945" y="-410436"/>
            <a:ext cx="714462" cy="1163201"/>
            <a:chOff x="7248350" y="4155862"/>
            <a:chExt cx="714414" cy="1163123"/>
          </a:xfrm>
        </p:grpSpPr>
        <p:sp>
          <p:nvSpPr>
            <p:cNvPr id="2014" name="Google Shape;2014;p33"/>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6" name="Google Shape;2016;p33"/>
          <p:cNvGrpSpPr/>
          <p:nvPr/>
        </p:nvGrpSpPr>
        <p:grpSpPr>
          <a:xfrm>
            <a:off x="7607174" y="3778535"/>
            <a:ext cx="1536833" cy="1364964"/>
            <a:chOff x="5742225" y="3729350"/>
            <a:chExt cx="935325" cy="830725"/>
          </a:xfrm>
        </p:grpSpPr>
        <p:sp>
          <p:nvSpPr>
            <p:cNvPr id="2017" name="Google Shape;2017;p33"/>
            <p:cNvSpPr/>
            <p:nvPr/>
          </p:nvSpPr>
          <p:spPr>
            <a:xfrm>
              <a:off x="6201525" y="4456775"/>
              <a:ext cx="101175" cy="102975"/>
            </a:xfrm>
            <a:custGeom>
              <a:avLst/>
              <a:gdLst/>
              <a:ahLst/>
              <a:cxnLst/>
              <a:rect l="l" t="t" r="r" b="b"/>
              <a:pathLst>
                <a:path w="4047" h="4119" extrusionOk="0">
                  <a:moveTo>
                    <a:pt x="68" y="1"/>
                  </a:moveTo>
                  <a:cubicBezTo>
                    <a:pt x="48" y="1"/>
                    <a:pt x="29" y="11"/>
                    <a:pt x="14" y="33"/>
                  </a:cubicBezTo>
                  <a:cubicBezTo>
                    <a:pt x="1" y="59"/>
                    <a:pt x="1" y="113"/>
                    <a:pt x="41" y="126"/>
                  </a:cubicBezTo>
                  <a:cubicBezTo>
                    <a:pt x="1710" y="1261"/>
                    <a:pt x="2938" y="2690"/>
                    <a:pt x="3873" y="4118"/>
                  </a:cubicBezTo>
                  <a:lnTo>
                    <a:pt x="4046" y="4118"/>
                  </a:lnTo>
                  <a:cubicBezTo>
                    <a:pt x="3085" y="2650"/>
                    <a:pt x="1817" y="1181"/>
                    <a:pt x="121" y="19"/>
                  </a:cubicBezTo>
                  <a:cubicBezTo>
                    <a:pt x="103" y="7"/>
                    <a:pt x="85" y="1"/>
                    <a:pt x="68" y="1"/>
                  </a:cubicBezTo>
                  <a:close/>
                </a:path>
              </a:pathLst>
            </a:custGeom>
            <a:solidFill>
              <a:srgbClr val="B9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5779600" y="4306075"/>
              <a:ext cx="438300" cy="254000"/>
            </a:xfrm>
            <a:custGeom>
              <a:avLst/>
              <a:gdLst/>
              <a:ahLst/>
              <a:cxnLst/>
              <a:rect l="l" t="t" r="r" b="b"/>
              <a:pathLst>
                <a:path w="17532" h="10160" extrusionOk="0">
                  <a:moveTo>
                    <a:pt x="1744" y="1"/>
                  </a:moveTo>
                  <a:cubicBezTo>
                    <a:pt x="1134" y="1"/>
                    <a:pt x="751" y="133"/>
                    <a:pt x="628" y="346"/>
                  </a:cubicBezTo>
                  <a:cubicBezTo>
                    <a:pt x="1" y="1401"/>
                    <a:pt x="3766" y="3404"/>
                    <a:pt x="7518" y="5153"/>
                  </a:cubicBezTo>
                  <a:cubicBezTo>
                    <a:pt x="11270" y="6915"/>
                    <a:pt x="14207" y="10160"/>
                    <a:pt x="14207" y="10160"/>
                  </a:cubicBezTo>
                  <a:lnTo>
                    <a:pt x="17532" y="10160"/>
                  </a:lnTo>
                  <a:cubicBezTo>
                    <a:pt x="17532" y="10160"/>
                    <a:pt x="15209" y="6661"/>
                    <a:pt x="10455" y="3537"/>
                  </a:cubicBezTo>
                  <a:cubicBezTo>
                    <a:pt x="6405" y="881"/>
                    <a:pt x="3318" y="1"/>
                    <a:pt x="17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5742225" y="4432900"/>
              <a:ext cx="303450" cy="127175"/>
            </a:xfrm>
            <a:custGeom>
              <a:avLst/>
              <a:gdLst/>
              <a:ahLst/>
              <a:cxnLst/>
              <a:rect l="l" t="t" r="r" b="b"/>
              <a:pathLst>
                <a:path w="12138" h="5087" extrusionOk="0">
                  <a:moveTo>
                    <a:pt x="2088" y="0"/>
                  </a:moveTo>
                  <a:cubicBezTo>
                    <a:pt x="1202" y="0"/>
                    <a:pt x="647" y="198"/>
                    <a:pt x="494" y="400"/>
                  </a:cubicBezTo>
                  <a:cubicBezTo>
                    <a:pt x="0" y="1081"/>
                    <a:pt x="2363" y="2336"/>
                    <a:pt x="3552" y="2910"/>
                  </a:cubicBezTo>
                  <a:cubicBezTo>
                    <a:pt x="4753" y="3471"/>
                    <a:pt x="7130" y="5087"/>
                    <a:pt x="7130" y="5087"/>
                  </a:cubicBezTo>
                  <a:lnTo>
                    <a:pt x="12137" y="5087"/>
                  </a:lnTo>
                  <a:cubicBezTo>
                    <a:pt x="7683" y="983"/>
                    <a:pt x="4064" y="0"/>
                    <a:pt x="2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6077700" y="3876575"/>
              <a:ext cx="382875" cy="683175"/>
            </a:xfrm>
            <a:custGeom>
              <a:avLst/>
              <a:gdLst/>
              <a:ahLst/>
              <a:cxnLst/>
              <a:rect l="l" t="t" r="r" b="b"/>
              <a:pathLst>
                <a:path w="15315" h="27327" extrusionOk="0">
                  <a:moveTo>
                    <a:pt x="1574" y="0"/>
                  </a:moveTo>
                  <a:cubicBezTo>
                    <a:pt x="1548" y="0"/>
                    <a:pt x="1522" y="3"/>
                    <a:pt x="1495" y="8"/>
                  </a:cubicBezTo>
                  <a:cubicBezTo>
                    <a:pt x="748" y="155"/>
                    <a:pt x="0" y="4614"/>
                    <a:pt x="2630" y="13053"/>
                  </a:cubicBezTo>
                  <a:cubicBezTo>
                    <a:pt x="5288" y="21505"/>
                    <a:pt x="9961" y="27326"/>
                    <a:pt x="9961" y="27326"/>
                  </a:cubicBezTo>
                  <a:lnTo>
                    <a:pt x="15315" y="27326"/>
                  </a:lnTo>
                  <a:cubicBezTo>
                    <a:pt x="12378" y="25137"/>
                    <a:pt x="7224" y="15430"/>
                    <a:pt x="5661" y="11023"/>
                  </a:cubicBezTo>
                  <a:cubicBezTo>
                    <a:pt x="4103" y="6649"/>
                    <a:pt x="2917" y="0"/>
                    <a:pt x="1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6535500" y="3729350"/>
              <a:ext cx="142050" cy="408475"/>
            </a:xfrm>
            <a:custGeom>
              <a:avLst/>
              <a:gdLst/>
              <a:ahLst/>
              <a:cxnLst/>
              <a:rect l="l" t="t" r="r" b="b"/>
              <a:pathLst>
                <a:path w="5682" h="16339" extrusionOk="0">
                  <a:moveTo>
                    <a:pt x="2988" y="1"/>
                  </a:moveTo>
                  <a:cubicBezTo>
                    <a:pt x="1800" y="1"/>
                    <a:pt x="0" y="4658"/>
                    <a:pt x="942" y="8247"/>
                  </a:cubicBezTo>
                  <a:cubicBezTo>
                    <a:pt x="1917" y="12025"/>
                    <a:pt x="5682" y="16338"/>
                    <a:pt x="5682" y="16338"/>
                  </a:cubicBezTo>
                  <a:lnTo>
                    <a:pt x="5682" y="12573"/>
                  </a:lnTo>
                  <a:cubicBezTo>
                    <a:pt x="5682" y="12573"/>
                    <a:pt x="4280" y="10450"/>
                    <a:pt x="3799" y="7900"/>
                  </a:cubicBezTo>
                  <a:cubicBezTo>
                    <a:pt x="3238" y="4895"/>
                    <a:pt x="3906" y="329"/>
                    <a:pt x="3158" y="35"/>
                  </a:cubicBezTo>
                  <a:cubicBezTo>
                    <a:pt x="3103" y="12"/>
                    <a:pt x="3047" y="1"/>
                    <a:pt x="2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6577400" y="3730225"/>
              <a:ext cx="100150" cy="337500"/>
            </a:xfrm>
            <a:custGeom>
              <a:avLst/>
              <a:gdLst/>
              <a:ahLst/>
              <a:cxnLst/>
              <a:rect l="l" t="t" r="r" b="b"/>
              <a:pathLst>
                <a:path w="4006" h="13500" extrusionOk="0">
                  <a:moveTo>
                    <a:pt x="1496" y="0"/>
                  </a:moveTo>
                  <a:lnTo>
                    <a:pt x="1496" y="0"/>
                  </a:lnTo>
                  <a:cubicBezTo>
                    <a:pt x="1723" y="614"/>
                    <a:pt x="0" y="4820"/>
                    <a:pt x="1322" y="8599"/>
                  </a:cubicBezTo>
                  <a:cubicBezTo>
                    <a:pt x="2163" y="11002"/>
                    <a:pt x="3258" y="12618"/>
                    <a:pt x="4006" y="13499"/>
                  </a:cubicBezTo>
                  <a:lnTo>
                    <a:pt x="4006" y="12538"/>
                  </a:lnTo>
                  <a:cubicBezTo>
                    <a:pt x="4006" y="12538"/>
                    <a:pt x="2604" y="10402"/>
                    <a:pt x="2123" y="7865"/>
                  </a:cubicBezTo>
                  <a:cubicBezTo>
                    <a:pt x="1562" y="4860"/>
                    <a:pt x="2230" y="294"/>
                    <a:pt x="1496"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6251600" y="3895450"/>
              <a:ext cx="425625" cy="664625"/>
            </a:xfrm>
            <a:custGeom>
              <a:avLst/>
              <a:gdLst/>
              <a:ahLst/>
              <a:cxnLst/>
              <a:rect l="l" t="t" r="r" b="b"/>
              <a:pathLst>
                <a:path w="17025" h="26585" extrusionOk="0">
                  <a:moveTo>
                    <a:pt x="2003" y="1"/>
                  </a:moveTo>
                  <a:cubicBezTo>
                    <a:pt x="2003" y="1"/>
                    <a:pt x="2257" y="2324"/>
                    <a:pt x="1937" y="4821"/>
                  </a:cubicBezTo>
                  <a:cubicBezTo>
                    <a:pt x="1616" y="7331"/>
                    <a:pt x="441" y="10762"/>
                    <a:pt x="441" y="10762"/>
                  </a:cubicBezTo>
                  <a:cubicBezTo>
                    <a:pt x="1563" y="10216"/>
                    <a:pt x="2700" y="9065"/>
                    <a:pt x="3549" y="9065"/>
                  </a:cubicBezTo>
                  <a:cubicBezTo>
                    <a:pt x="3842" y="9065"/>
                    <a:pt x="4101" y="9202"/>
                    <a:pt x="4313" y="9547"/>
                  </a:cubicBezTo>
                  <a:cubicBezTo>
                    <a:pt x="5448" y="11417"/>
                    <a:pt x="334" y="15089"/>
                    <a:pt x="334" y="15089"/>
                  </a:cubicBezTo>
                  <a:cubicBezTo>
                    <a:pt x="334" y="15089"/>
                    <a:pt x="1" y="18800"/>
                    <a:pt x="1149" y="21564"/>
                  </a:cubicBezTo>
                  <a:cubicBezTo>
                    <a:pt x="2724" y="25303"/>
                    <a:pt x="7117" y="26585"/>
                    <a:pt x="7117" y="26585"/>
                  </a:cubicBezTo>
                  <a:lnTo>
                    <a:pt x="17025" y="26585"/>
                  </a:lnTo>
                  <a:lnTo>
                    <a:pt x="17025" y="13152"/>
                  </a:lnTo>
                  <a:cubicBezTo>
                    <a:pt x="14287" y="13086"/>
                    <a:pt x="9454" y="13019"/>
                    <a:pt x="10202" y="10829"/>
                  </a:cubicBezTo>
                  <a:cubicBezTo>
                    <a:pt x="10572" y="9751"/>
                    <a:pt x="11804" y="9479"/>
                    <a:pt x="12954" y="9479"/>
                  </a:cubicBezTo>
                  <a:cubicBezTo>
                    <a:pt x="14124" y="9479"/>
                    <a:pt x="15209" y="9761"/>
                    <a:pt x="15209" y="9761"/>
                  </a:cubicBezTo>
                  <a:cubicBezTo>
                    <a:pt x="13700" y="7144"/>
                    <a:pt x="11390" y="6516"/>
                    <a:pt x="7691" y="4821"/>
                  </a:cubicBezTo>
                  <a:cubicBezTo>
                    <a:pt x="4006" y="3138"/>
                    <a:pt x="2004"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6343400" y="4000800"/>
              <a:ext cx="334150" cy="549925"/>
            </a:xfrm>
            <a:custGeom>
              <a:avLst/>
              <a:gdLst/>
              <a:ahLst/>
              <a:cxnLst/>
              <a:rect l="l" t="t" r="r" b="b"/>
              <a:pathLst>
                <a:path w="13366" h="21997" extrusionOk="0">
                  <a:moveTo>
                    <a:pt x="64" y="1"/>
                  </a:moveTo>
                  <a:cubicBezTo>
                    <a:pt x="56" y="1"/>
                    <a:pt x="48" y="2"/>
                    <a:pt x="40" y="6"/>
                  </a:cubicBezTo>
                  <a:cubicBezTo>
                    <a:pt x="0" y="33"/>
                    <a:pt x="0" y="59"/>
                    <a:pt x="14" y="99"/>
                  </a:cubicBezTo>
                  <a:cubicBezTo>
                    <a:pt x="40" y="113"/>
                    <a:pt x="1643" y="2716"/>
                    <a:pt x="2604" y="6228"/>
                  </a:cubicBezTo>
                  <a:cubicBezTo>
                    <a:pt x="2738" y="6735"/>
                    <a:pt x="2871" y="7256"/>
                    <a:pt x="3005" y="7737"/>
                  </a:cubicBezTo>
                  <a:cubicBezTo>
                    <a:pt x="3819" y="10821"/>
                    <a:pt x="4660" y="14012"/>
                    <a:pt x="7357" y="17537"/>
                  </a:cubicBezTo>
                  <a:cubicBezTo>
                    <a:pt x="9480" y="20301"/>
                    <a:pt x="12164" y="21543"/>
                    <a:pt x="13366" y="21997"/>
                  </a:cubicBezTo>
                  <a:lnTo>
                    <a:pt x="13366" y="21863"/>
                  </a:lnTo>
                  <a:cubicBezTo>
                    <a:pt x="12164" y="21396"/>
                    <a:pt x="9534" y="20154"/>
                    <a:pt x="7451" y="17457"/>
                  </a:cubicBezTo>
                  <a:cubicBezTo>
                    <a:pt x="4754" y="13959"/>
                    <a:pt x="3926" y="10781"/>
                    <a:pt x="3125" y="7710"/>
                  </a:cubicBezTo>
                  <a:lnTo>
                    <a:pt x="2724" y="6201"/>
                  </a:lnTo>
                  <a:cubicBezTo>
                    <a:pt x="1736" y="2663"/>
                    <a:pt x="134" y="59"/>
                    <a:pt x="121" y="33"/>
                  </a:cubicBezTo>
                  <a:cubicBezTo>
                    <a:pt x="111" y="13"/>
                    <a:pt x="87" y="1"/>
                    <a:pt x="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6437875" y="4086725"/>
              <a:ext cx="61775" cy="175275"/>
            </a:xfrm>
            <a:custGeom>
              <a:avLst/>
              <a:gdLst/>
              <a:ahLst/>
              <a:cxnLst/>
              <a:rect l="l" t="t" r="r" b="b"/>
              <a:pathLst>
                <a:path w="2471" h="7011" extrusionOk="0">
                  <a:moveTo>
                    <a:pt x="2403" y="0"/>
                  </a:moveTo>
                  <a:cubicBezTo>
                    <a:pt x="2363" y="0"/>
                    <a:pt x="2337" y="27"/>
                    <a:pt x="2337" y="67"/>
                  </a:cubicBezTo>
                  <a:cubicBezTo>
                    <a:pt x="2203" y="2884"/>
                    <a:pt x="1415" y="5181"/>
                    <a:pt x="13" y="6903"/>
                  </a:cubicBezTo>
                  <a:cubicBezTo>
                    <a:pt x="0" y="6917"/>
                    <a:pt x="0" y="6970"/>
                    <a:pt x="27" y="6984"/>
                  </a:cubicBezTo>
                  <a:cubicBezTo>
                    <a:pt x="27" y="7010"/>
                    <a:pt x="40" y="7010"/>
                    <a:pt x="67" y="7010"/>
                  </a:cubicBezTo>
                  <a:cubicBezTo>
                    <a:pt x="80" y="7010"/>
                    <a:pt x="107" y="6984"/>
                    <a:pt x="107" y="6984"/>
                  </a:cubicBezTo>
                  <a:cubicBezTo>
                    <a:pt x="1536" y="5234"/>
                    <a:pt x="2310" y="2911"/>
                    <a:pt x="2470" y="67"/>
                  </a:cubicBezTo>
                  <a:cubicBezTo>
                    <a:pt x="2470" y="27"/>
                    <a:pt x="2430" y="0"/>
                    <a:pt x="24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6290325" y="4267175"/>
              <a:ext cx="161925" cy="32200"/>
            </a:xfrm>
            <a:custGeom>
              <a:avLst/>
              <a:gdLst/>
              <a:ahLst/>
              <a:cxnLst/>
              <a:rect l="l" t="t" r="r" b="b"/>
              <a:pathLst>
                <a:path w="6477" h="1288" extrusionOk="0">
                  <a:moveTo>
                    <a:pt x="78" y="1"/>
                  </a:moveTo>
                  <a:cubicBezTo>
                    <a:pt x="54" y="1"/>
                    <a:pt x="37" y="13"/>
                    <a:pt x="27" y="33"/>
                  </a:cubicBezTo>
                  <a:cubicBezTo>
                    <a:pt x="0" y="73"/>
                    <a:pt x="27" y="99"/>
                    <a:pt x="54" y="126"/>
                  </a:cubicBezTo>
                  <a:cubicBezTo>
                    <a:pt x="1790" y="767"/>
                    <a:pt x="3859" y="1154"/>
                    <a:pt x="6396" y="1288"/>
                  </a:cubicBezTo>
                  <a:cubicBezTo>
                    <a:pt x="6436" y="1288"/>
                    <a:pt x="6449" y="1261"/>
                    <a:pt x="6476" y="1234"/>
                  </a:cubicBezTo>
                  <a:cubicBezTo>
                    <a:pt x="6476" y="1208"/>
                    <a:pt x="6449" y="1168"/>
                    <a:pt x="6409" y="1168"/>
                  </a:cubicBezTo>
                  <a:cubicBezTo>
                    <a:pt x="3899" y="1034"/>
                    <a:pt x="1830" y="660"/>
                    <a:pt x="107" y="6"/>
                  </a:cubicBezTo>
                  <a:cubicBezTo>
                    <a:pt x="96" y="2"/>
                    <a:pt x="87" y="1"/>
                    <a:pt x="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6261275" y="4336800"/>
              <a:ext cx="232350" cy="49025"/>
            </a:xfrm>
            <a:custGeom>
              <a:avLst/>
              <a:gdLst/>
              <a:ahLst/>
              <a:cxnLst/>
              <a:rect l="l" t="t" r="r" b="b"/>
              <a:pathLst>
                <a:path w="9294" h="1961" extrusionOk="0">
                  <a:moveTo>
                    <a:pt x="68" y="0"/>
                  </a:moveTo>
                  <a:cubicBezTo>
                    <a:pt x="46" y="0"/>
                    <a:pt x="24" y="19"/>
                    <a:pt x="14" y="38"/>
                  </a:cubicBezTo>
                  <a:cubicBezTo>
                    <a:pt x="1" y="78"/>
                    <a:pt x="14" y="105"/>
                    <a:pt x="54" y="118"/>
                  </a:cubicBezTo>
                  <a:cubicBezTo>
                    <a:pt x="3058" y="1053"/>
                    <a:pt x="6036" y="1654"/>
                    <a:pt x="9200" y="1961"/>
                  </a:cubicBezTo>
                  <a:cubicBezTo>
                    <a:pt x="9227" y="1961"/>
                    <a:pt x="9240" y="1948"/>
                    <a:pt x="9281" y="1894"/>
                  </a:cubicBezTo>
                  <a:cubicBezTo>
                    <a:pt x="9294" y="1854"/>
                    <a:pt x="9267" y="1827"/>
                    <a:pt x="9227" y="1827"/>
                  </a:cubicBezTo>
                  <a:cubicBezTo>
                    <a:pt x="6076" y="1520"/>
                    <a:pt x="3085" y="919"/>
                    <a:pt x="94" y="11"/>
                  </a:cubicBezTo>
                  <a:cubicBezTo>
                    <a:pt x="86" y="4"/>
                    <a:pt x="77"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6279300" y="4432750"/>
              <a:ext cx="288100" cy="48225"/>
            </a:xfrm>
            <a:custGeom>
              <a:avLst/>
              <a:gdLst/>
              <a:ahLst/>
              <a:cxnLst/>
              <a:rect l="l" t="t" r="r" b="b"/>
              <a:pathLst>
                <a:path w="11524" h="1929" extrusionOk="0">
                  <a:moveTo>
                    <a:pt x="72" y="1"/>
                  </a:moveTo>
                  <a:cubicBezTo>
                    <a:pt x="49" y="1"/>
                    <a:pt x="24" y="16"/>
                    <a:pt x="14" y="46"/>
                  </a:cubicBezTo>
                  <a:cubicBezTo>
                    <a:pt x="1" y="72"/>
                    <a:pt x="14" y="112"/>
                    <a:pt x="41" y="126"/>
                  </a:cubicBezTo>
                  <a:cubicBezTo>
                    <a:pt x="3352" y="1327"/>
                    <a:pt x="7024" y="1928"/>
                    <a:pt x="10990" y="1928"/>
                  </a:cubicBezTo>
                  <a:lnTo>
                    <a:pt x="11457" y="1928"/>
                  </a:lnTo>
                  <a:cubicBezTo>
                    <a:pt x="11497" y="1928"/>
                    <a:pt x="11524" y="1888"/>
                    <a:pt x="11524" y="1862"/>
                  </a:cubicBezTo>
                  <a:cubicBezTo>
                    <a:pt x="11524" y="1821"/>
                    <a:pt x="11497" y="1795"/>
                    <a:pt x="11457" y="1795"/>
                  </a:cubicBezTo>
                  <a:cubicBezTo>
                    <a:pt x="11288" y="1797"/>
                    <a:pt x="11119" y="1798"/>
                    <a:pt x="10951" y="1798"/>
                  </a:cubicBezTo>
                  <a:cubicBezTo>
                    <a:pt x="7007" y="1798"/>
                    <a:pt x="3360" y="1197"/>
                    <a:pt x="94" y="6"/>
                  </a:cubicBezTo>
                  <a:cubicBezTo>
                    <a:pt x="88" y="2"/>
                    <a:pt x="80" y="1"/>
                    <a:pt x="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6302000" y="3895450"/>
              <a:ext cx="330150" cy="244025"/>
            </a:xfrm>
            <a:custGeom>
              <a:avLst/>
              <a:gdLst/>
              <a:ahLst/>
              <a:cxnLst/>
              <a:rect l="l" t="t" r="r" b="b"/>
              <a:pathLst>
                <a:path w="13206" h="9761" extrusionOk="0">
                  <a:moveTo>
                    <a:pt x="1" y="1"/>
                  </a:moveTo>
                  <a:lnTo>
                    <a:pt x="1" y="14"/>
                  </a:lnTo>
                  <a:cubicBezTo>
                    <a:pt x="67" y="281"/>
                    <a:pt x="962" y="4554"/>
                    <a:pt x="4914" y="6476"/>
                  </a:cubicBezTo>
                  <a:cubicBezTo>
                    <a:pt x="7451" y="7718"/>
                    <a:pt x="9147" y="8853"/>
                    <a:pt x="10082" y="9534"/>
                  </a:cubicBezTo>
                  <a:cubicBezTo>
                    <a:pt x="10363" y="9492"/>
                    <a:pt x="10654" y="9476"/>
                    <a:pt x="10939" y="9476"/>
                  </a:cubicBezTo>
                  <a:cubicBezTo>
                    <a:pt x="12116" y="9476"/>
                    <a:pt x="13206" y="9761"/>
                    <a:pt x="13206" y="9761"/>
                  </a:cubicBezTo>
                  <a:cubicBezTo>
                    <a:pt x="11711" y="7144"/>
                    <a:pt x="9387" y="6530"/>
                    <a:pt x="5702" y="4821"/>
                  </a:cubicBezTo>
                  <a:cubicBezTo>
                    <a:pt x="2057" y="3152"/>
                    <a:pt x="67" y="107"/>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5861050" y="4230600"/>
              <a:ext cx="293775" cy="227675"/>
            </a:xfrm>
            <a:custGeom>
              <a:avLst/>
              <a:gdLst/>
              <a:ahLst/>
              <a:cxnLst/>
              <a:rect l="l" t="t" r="r" b="b"/>
              <a:pathLst>
                <a:path w="11751" h="9107" extrusionOk="0">
                  <a:moveTo>
                    <a:pt x="4972" y="1"/>
                  </a:moveTo>
                  <a:cubicBezTo>
                    <a:pt x="3721" y="1"/>
                    <a:pt x="2629" y="524"/>
                    <a:pt x="2043" y="1869"/>
                  </a:cubicBezTo>
                  <a:cubicBezTo>
                    <a:pt x="0" y="6529"/>
                    <a:pt x="8399" y="9106"/>
                    <a:pt x="8399" y="9106"/>
                  </a:cubicBezTo>
                  <a:lnTo>
                    <a:pt x="11750" y="4206"/>
                  </a:lnTo>
                  <a:cubicBezTo>
                    <a:pt x="11006" y="2363"/>
                    <a:pt x="7631" y="1"/>
                    <a:pt x="49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5991575" y="4293500"/>
              <a:ext cx="33400" cy="29575"/>
            </a:xfrm>
            <a:custGeom>
              <a:avLst/>
              <a:gdLst/>
              <a:ahLst/>
              <a:cxnLst/>
              <a:rect l="l" t="t" r="r" b="b"/>
              <a:pathLst>
                <a:path w="1336" h="1183" extrusionOk="0">
                  <a:moveTo>
                    <a:pt x="534" y="115"/>
                  </a:moveTo>
                  <a:cubicBezTo>
                    <a:pt x="654" y="115"/>
                    <a:pt x="788" y="168"/>
                    <a:pt x="908" y="235"/>
                  </a:cubicBezTo>
                  <a:cubicBezTo>
                    <a:pt x="1042" y="315"/>
                    <a:pt x="1122" y="435"/>
                    <a:pt x="1175" y="568"/>
                  </a:cubicBezTo>
                  <a:cubicBezTo>
                    <a:pt x="1202" y="689"/>
                    <a:pt x="1202" y="822"/>
                    <a:pt x="1135" y="902"/>
                  </a:cubicBezTo>
                  <a:cubicBezTo>
                    <a:pt x="1068" y="982"/>
                    <a:pt x="975" y="1036"/>
                    <a:pt x="841" y="1049"/>
                  </a:cubicBezTo>
                  <a:cubicBezTo>
                    <a:pt x="818" y="1054"/>
                    <a:pt x="794" y="1056"/>
                    <a:pt x="770" y="1056"/>
                  </a:cubicBezTo>
                  <a:cubicBezTo>
                    <a:pt x="661" y="1056"/>
                    <a:pt x="551" y="1008"/>
                    <a:pt x="441" y="942"/>
                  </a:cubicBezTo>
                  <a:cubicBezTo>
                    <a:pt x="307" y="849"/>
                    <a:pt x="214" y="742"/>
                    <a:pt x="174" y="609"/>
                  </a:cubicBezTo>
                  <a:cubicBezTo>
                    <a:pt x="134" y="488"/>
                    <a:pt x="134" y="355"/>
                    <a:pt x="200" y="275"/>
                  </a:cubicBezTo>
                  <a:cubicBezTo>
                    <a:pt x="267" y="181"/>
                    <a:pt x="374" y="141"/>
                    <a:pt x="508" y="115"/>
                  </a:cubicBezTo>
                  <a:close/>
                  <a:moveTo>
                    <a:pt x="578" y="1"/>
                  </a:moveTo>
                  <a:cubicBezTo>
                    <a:pt x="550" y="1"/>
                    <a:pt x="522" y="3"/>
                    <a:pt x="494" y="8"/>
                  </a:cubicBezTo>
                  <a:cubicBezTo>
                    <a:pt x="321" y="21"/>
                    <a:pt x="187" y="101"/>
                    <a:pt x="107" y="221"/>
                  </a:cubicBezTo>
                  <a:cubicBezTo>
                    <a:pt x="27" y="342"/>
                    <a:pt x="0" y="488"/>
                    <a:pt x="54" y="649"/>
                  </a:cubicBezTo>
                  <a:cubicBezTo>
                    <a:pt x="107" y="809"/>
                    <a:pt x="227" y="956"/>
                    <a:pt x="374" y="1049"/>
                  </a:cubicBezTo>
                  <a:cubicBezTo>
                    <a:pt x="508" y="1143"/>
                    <a:pt x="654" y="1183"/>
                    <a:pt x="801" y="1183"/>
                  </a:cubicBezTo>
                  <a:lnTo>
                    <a:pt x="855" y="1183"/>
                  </a:lnTo>
                  <a:cubicBezTo>
                    <a:pt x="1028" y="1169"/>
                    <a:pt x="1162" y="1089"/>
                    <a:pt x="1242" y="969"/>
                  </a:cubicBezTo>
                  <a:cubicBezTo>
                    <a:pt x="1322" y="849"/>
                    <a:pt x="1335" y="702"/>
                    <a:pt x="1295" y="542"/>
                  </a:cubicBezTo>
                  <a:cubicBezTo>
                    <a:pt x="1242" y="382"/>
                    <a:pt x="1122" y="235"/>
                    <a:pt x="975" y="141"/>
                  </a:cubicBezTo>
                  <a:cubicBezTo>
                    <a:pt x="853" y="53"/>
                    <a:pt x="713" y="1"/>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6033300" y="4288750"/>
              <a:ext cx="37400" cy="29325"/>
            </a:xfrm>
            <a:custGeom>
              <a:avLst/>
              <a:gdLst/>
              <a:ahLst/>
              <a:cxnLst/>
              <a:rect l="l" t="t" r="r" b="b"/>
              <a:pathLst>
                <a:path w="1496" h="1173" extrusionOk="0">
                  <a:moveTo>
                    <a:pt x="601" y="104"/>
                  </a:moveTo>
                  <a:cubicBezTo>
                    <a:pt x="721" y="104"/>
                    <a:pt x="855" y="158"/>
                    <a:pt x="975" y="224"/>
                  </a:cubicBezTo>
                  <a:cubicBezTo>
                    <a:pt x="1242" y="411"/>
                    <a:pt x="1335" y="692"/>
                    <a:pt x="1202" y="892"/>
                  </a:cubicBezTo>
                  <a:cubicBezTo>
                    <a:pt x="1130" y="993"/>
                    <a:pt x="1008" y="1043"/>
                    <a:pt x="871" y="1043"/>
                  </a:cubicBezTo>
                  <a:cubicBezTo>
                    <a:pt x="753" y="1043"/>
                    <a:pt x="625" y="1006"/>
                    <a:pt x="508" y="932"/>
                  </a:cubicBezTo>
                  <a:cubicBezTo>
                    <a:pt x="241" y="745"/>
                    <a:pt x="134" y="465"/>
                    <a:pt x="267" y="264"/>
                  </a:cubicBezTo>
                  <a:cubicBezTo>
                    <a:pt x="334" y="158"/>
                    <a:pt x="468" y="104"/>
                    <a:pt x="601" y="104"/>
                  </a:cubicBezTo>
                  <a:close/>
                  <a:moveTo>
                    <a:pt x="603" y="1"/>
                  </a:moveTo>
                  <a:cubicBezTo>
                    <a:pt x="423" y="1"/>
                    <a:pt x="262" y="72"/>
                    <a:pt x="174" y="211"/>
                  </a:cubicBezTo>
                  <a:cubicBezTo>
                    <a:pt x="0" y="465"/>
                    <a:pt x="120" y="825"/>
                    <a:pt x="441" y="1039"/>
                  </a:cubicBezTo>
                  <a:cubicBezTo>
                    <a:pt x="574" y="1132"/>
                    <a:pt x="721" y="1172"/>
                    <a:pt x="868" y="1172"/>
                  </a:cubicBezTo>
                  <a:cubicBezTo>
                    <a:pt x="1055" y="1172"/>
                    <a:pt x="1229" y="1106"/>
                    <a:pt x="1322" y="972"/>
                  </a:cubicBezTo>
                  <a:cubicBezTo>
                    <a:pt x="1496" y="732"/>
                    <a:pt x="1375" y="358"/>
                    <a:pt x="1055" y="144"/>
                  </a:cubicBezTo>
                  <a:cubicBezTo>
                    <a:pt x="911" y="48"/>
                    <a:pt x="750" y="1"/>
                    <a:pt x="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6008925" y="4342350"/>
              <a:ext cx="33400" cy="29800"/>
            </a:xfrm>
            <a:custGeom>
              <a:avLst/>
              <a:gdLst/>
              <a:ahLst/>
              <a:cxnLst/>
              <a:rect l="l" t="t" r="r" b="b"/>
              <a:pathLst>
                <a:path w="1336" h="1192" extrusionOk="0">
                  <a:moveTo>
                    <a:pt x="535" y="123"/>
                  </a:moveTo>
                  <a:cubicBezTo>
                    <a:pt x="668" y="123"/>
                    <a:pt x="775" y="150"/>
                    <a:pt x="895" y="230"/>
                  </a:cubicBezTo>
                  <a:cubicBezTo>
                    <a:pt x="1029" y="324"/>
                    <a:pt x="1109" y="430"/>
                    <a:pt x="1162" y="564"/>
                  </a:cubicBezTo>
                  <a:cubicBezTo>
                    <a:pt x="1202" y="684"/>
                    <a:pt x="1202" y="818"/>
                    <a:pt x="1135" y="898"/>
                  </a:cubicBezTo>
                  <a:cubicBezTo>
                    <a:pt x="1069" y="991"/>
                    <a:pt x="962" y="1031"/>
                    <a:pt x="828" y="1058"/>
                  </a:cubicBezTo>
                  <a:cubicBezTo>
                    <a:pt x="815" y="1059"/>
                    <a:pt x="801" y="1060"/>
                    <a:pt x="787" y="1060"/>
                  </a:cubicBezTo>
                  <a:cubicBezTo>
                    <a:pt x="667" y="1060"/>
                    <a:pt x="548" y="1010"/>
                    <a:pt x="428" y="938"/>
                  </a:cubicBezTo>
                  <a:cubicBezTo>
                    <a:pt x="294" y="858"/>
                    <a:pt x="214" y="737"/>
                    <a:pt x="161" y="604"/>
                  </a:cubicBezTo>
                  <a:cubicBezTo>
                    <a:pt x="134" y="484"/>
                    <a:pt x="134" y="350"/>
                    <a:pt x="201" y="270"/>
                  </a:cubicBezTo>
                  <a:cubicBezTo>
                    <a:pt x="268" y="190"/>
                    <a:pt x="361" y="137"/>
                    <a:pt x="495" y="123"/>
                  </a:cubicBezTo>
                  <a:close/>
                  <a:moveTo>
                    <a:pt x="541" y="1"/>
                  </a:moveTo>
                  <a:cubicBezTo>
                    <a:pt x="521" y="1"/>
                    <a:pt x="501" y="1"/>
                    <a:pt x="481" y="3"/>
                  </a:cubicBezTo>
                  <a:cubicBezTo>
                    <a:pt x="308" y="16"/>
                    <a:pt x="174" y="97"/>
                    <a:pt x="94" y="217"/>
                  </a:cubicBezTo>
                  <a:cubicBezTo>
                    <a:pt x="14" y="337"/>
                    <a:pt x="0" y="484"/>
                    <a:pt x="41" y="657"/>
                  </a:cubicBezTo>
                  <a:cubicBezTo>
                    <a:pt x="94" y="804"/>
                    <a:pt x="214" y="951"/>
                    <a:pt x="361" y="1058"/>
                  </a:cubicBezTo>
                  <a:cubicBezTo>
                    <a:pt x="495" y="1138"/>
                    <a:pt x="641" y="1191"/>
                    <a:pt x="802" y="1191"/>
                  </a:cubicBezTo>
                  <a:lnTo>
                    <a:pt x="842" y="1191"/>
                  </a:lnTo>
                  <a:cubicBezTo>
                    <a:pt x="1015" y="1165"/>
                    <a:pt x="1149" y="1085"/>
                    <a:pt x="1229" y="964"/>
                  </a:cubicBezTo>
                  <a:cubicBezTo>
                    <a:pt x="1309" y="858"/>
                    <a:pt x="1336" y="697"/>
                    <a:pt x="1282" y="537"/>
                  </a:cubicBezTo>
                  <a:cubicBezTo>
                    <a:pt x="1229" y="390"/>
                    <a:pt x="1109" y="230"/>
                    <a:pt x="962" y="137"/>
                  </a:cubicBezTo>
                  <a:cubicBezTo>
                    <a:pt x="833" y="43"/>
                    <a:pt x="684"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3"/>
            <p:cNvSpPr/>
            <p:nvPr/>
          </p:nvSpPr>
          <p:spPr>
            <a:xfrm>
              <a:off x="6011250" y="4252300"/>
              <a:ext cx="26750" cy="23375"/>
            </a:xfrm>
            <a:custGeom>
              <a:avLst/>
              <a:gdLst/>
              <a:ahLst/>
              <a:cxnLst/>
              <a:rect l="l" t="t" r="r" b="b"/>
              <a:pathLst>
                <a:path w="1070" h="935" extrusionOk="0">
                  <a:moveTo>
                    <a:pt x="402" y="134"/>
                  </a:moveTo>
                  <a:cubicBezTo>
                    <a:pt x="482" y="134"/>
                    <a:pt x="588" y="160"/>
                    <a:pt x="682" y="200"/>
                  </a:cubicBezTo>
                  <a:cubicBezTo>
                    <a:pt x="869" y="334"/>
                    <a:pt x="949" y="547"/>
                    <a:pt x="855" y="681"/>
                  </a:cubicBezTo>
                  <a:cubicBezTo>
                    <a:pt x="802" y="748"/>
                    <a:pt x="735" y="801"/>
                    <a:pt x="642" y="801"/>
                  </a:cubicBezTo>
                  <a:cubicBezTo>
                    <a:pt x="624" y="803"/>
                    <a:pt x="607" y="805"/>
                    <a:pt x="589" y="805"/>
                  </a:cubicBezTo>
                  <a:cubicBezTo>
                    <a:pt x="504" y="805"/>
                    <a:pt x="424" y="777"/>
                    <a:pt x="335" y="721"/>
                  </a:cubicBezTo>
                  <a:cubicBezTo>
                    <a:pt x="241" y="668"/>
                    <a:pt x="175" y="588"/>
                    <a:pt x="134" y="481"/>
                  </a:cubicBezTo>
                  <a:cubicBezTo>
                    <a:pt x="108" y="401"/>
                    <a:pt x="108" y="320"/>
                    <a:pt x="148" y="254"/>
                  </a:cubicBezTo>
                  <a:cubicBezTo>
                    <a:pt x="201" y="187"/>
                    <a:pt x="268" y="134"/>
                    <a:pt x="375" y="134"/>
                  </a:cubicBezTo>
                  <a:close/>
                  <a:moveTo>
                    <a:pt x="375" y="0"/>
                  </a:moveTo>
                  <a:cubicBezTo>
                    <a:pt x="241" y="13"/>
                    <a:pt x="134" y="67"/>
                    <a:pt x="68" y="160"/>
                  </a:cubicBezTo>
                  <a:cubicBezTo>
                    <a:pt x="1" y="267"/>
                    <a:pt x="1" y="387"/>
                    <a:pt x="41" y="521"/>
                  </a:cubicBezTo>
                  <a:cubicBezTo>
                    <a:pt x="68" y="628"/>
                    <a:pt x="148" y="734"/>
                    <a:pt x="268" y="815"/>
                  </a:cubicBezTo>
                  <a:cubicBezTo>
                    <a:pt x="375" y="895"/>
                    <a:pt x="482" y="935"/>
                    <a:pt x="602" y="935"/>
                  </a:cubicBezTo>
                  <a:cubicBezTo>
                    <a:pt x="615" y="935"/>
                    <a:pt x="642" y="935"/>
                    <a:pt x="642" y="921"/>
                  </a:cubicBezTo>
                  <a:cubicBezTo>
                    <a:pt x="775" y="895"/>
                    <a:pt x="869" y="855"/>
                    <a:pt x="936" y="748"/>
                  </a:cubicBezTo>
                  <a:cubicBezTo>
                    <a:pt x="1069" y="547"/>
                    <a:pt x="989" y="267"/>
                    <a:pt x="735" y="94"/>
                  </a:cubicBezTo>
                  <a:cubicBezTo>
                    <a:pt x="642" y="27"/>
                    <a:pt x="482"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3"/>
            <p:cNvSpPr/>
            <p:nvPr/>
          </p:nvSpPr>
          <p:spPr>
            <a:xfrm>
              <a:off x="5929825" y="4340750"/>
              <a:ext cx="27375" cy="23375"/>
            </a:xfrm>
            <a:custGeom>
              <a:avLst/>
              <a:gdLst/>
              <a:ahLst/>
              <a:cxnLst/>
              <a:rect l="l" t="t" r="r" b="b"/>
              <a:pathLst>
                <a:path w="1095" h="935" extrusionOk="0">
                  <a:moveTo>
                    <a:pt x="467" y="134"/>
                  </a:moveTo>
                  <a:cubicBezTo>
                    <a:pt x="574" y="134"/>
                    <a:pt x="654" y="161"/>
                    <a:pt x="721" y="214"/>
                  </a:cubicBezTo>
                  <a:cubicBezTo>
                    <a:pt x="828" y="281"/>
                    <a:pt x="895" y="361"/>
                    <a:pt x="921" y="468"/>
                  </a:cubicBezTo>
                  <a:cubicBezTo>
                    <a:pt x="961" y="548"/>
                    <a:pt x="961" y="628"/>
                    <a:pt x="908" y="695"/>
                  </a:cubicBezTo>
                  <a:cubicBezTo>
                    <a:pt x="855" y="761"/>
                    <a:pt x="788" y="815"/>
                    <a:pt x="694" y="815"/>
                  </a:cubicBezTo>
                  <a:cubicBezTo>
                    <a:pt x="677" y="817"/>
                    <a:pt x="659" y="818"/>
                    <a:pt x="642" y="818"/>
                  </a:cubicBezTo>
                  <a:cubicBezTo>
                    <a:pt x="556" y="818"/>
                    <a:pt x="476" y="790"/>
                    <a:pt x="387" y="735"/>
                  </a:cubicBezTo>
                  <a:cubicBezTo>
                    <a:pt x="200" y="601"/>
                    <a:pt x="120" y="388"/>
                    <a:pt x="227" y="254"/>
                  </a:cubicBezTo>
                  <a:cubicBezTo>
                    <a:pt x="267" y="187"/>
                    <a:pt x="334" y="134"/>
                    <a:pt x="441" y="134"/>
                  </a:cubicBezTo>
                  <a:close/>
                  <a:moveTo>
                    <a:pt x="441" y="0"/>
                  </a:moveTo>
                  <a:cubicBezTo>
                    <a:pt x="307" y="14"/>
                    <a:pt x="200" y="67"/>
                    <a:pt x="134" y="161"/>
                  </a:cubicBezTo>
                  <a:cubicBezTo>
                    <a:pt x="0" y="361"/>
                    <a:pt x="93" y="655"/>
                    <a:pt x="334" y="815"/>
                  </a:cubicBezTo>
                  <a:cubicBezTo>
                    <a:pt x="441" y="895"/>
                    <a:pt x="561" y="935"/>
                    <a:pt x="668" y="935"/>
                  </a:cubicBezTo>
                  <a:cubicBezTo>
                    <a:pt x="694" y="935"/>
                    <a:pt x="708" y="935"/>
                    <a:pt x="708" y="922"/>
                  </a:cubicBezTo>
                  <a:cubicBezTo>
                    <a:pt x="841" y="895"/>
                    <a:pt x="935" y="855"/>
                    <a:pt x="1001" y="748"/>
                  </a:cubicBezTo>
                  <a:cubicBezTo>
                    <a:pt x="1068" y="655"/>
                    <a:pt x="1095" y="534"/>
                    <a:pt x="1041" y="401"/>
                  </a:cubicBezTo>
                  <a:cubicBezTo>
                    <a:pt x="1001" y="281"/>
                    <a:pt x="921" y="187"/>
                    <a:pt x="801" y="94"/>
                  </a:cubicBezTo>
                  <a:cubicBezTo>
                    <a:pt x="708" y="27"/>
                    <a:pt x="561" y="0"/>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3"/>
            <p:cNvSpPr/>
            <p:nvPr/>
          </p:nvSpPr>
          <p:spPr>
            <a:xfrm>
              <a:off x="5936825" y="4254525"/>
              <a:ext cx="26050" cy="21825"/>
            </a:xfrm>
            <a:custGeom>
              <a:avLst/>
              <a:gdLst/>
              <a:ahLst/>
              <a:cxnLst/>
              <a:rect l="l" t="t" r="r" b="b"/>
              <a:pathLst>
                <a:path w="1042" h="873" extrusionOk="0">
                  <a:moveTo>
                    <a:pt x="454" y="125"/>
                  </a:moveTo>
                  <a:cubicBezTo>
                    <a:pt x="548" y="125"/>
                    <a:pt x="628" y="165"/>
                    <a:pt x="695" y="205"/>
                  </a:cubicBezTo>
                  <a:cubicBezTo>
                    <a:pt x="775" y="272"/>
                    <a:pt x="842" y="365"/>
                    <a:pt x="882" y="445"/>
                  </a:cubicBezTo>
                  <a:cubicBezTo>
                    <a:pt x="908" y="525"/>
                    <a:pt x="895" y="592"/>
                    <a:pt x="855" y="659"/>
                  </a:cubicBezTo>
                  <a:cubicBezTo>
                    <a:pt x="813" y="722"/>
                    <a:pt x="733" y="756"/>
                    <a:pt x="642" y="756"/>
                  </a:cubicBezTo>
                  <a:cubicBezTo>
                    <a:pt x="561" y="756"/>
                    <a:pt x="470" y="729"/>
                    <a:pt x="388" y="672"/>
                  </a:cubicBezTo>
                  <a:cubicBezTo>
                    <a:pt x="227" y="565"/>
                    <a:pt x="161" y="365"/>
                    <a:pt x="241" y="231"/>
                  </a:cubicBezTo>
                  <a:cubicBezTo>
                    <a:pt x="294" y="165"/>
                    <a:pt x="361" y="125"/>
                    <a:pt x="454" y="125"/>
                  </a:cubicBezTo>
                  <a:close/>
                  <a:moveTo>
                    <a:pt x="449" y="1"/>
                  </a:moveTo>
                  <a:cubicBezTo>
                    <a:pt x="311" y="1"/>
                    <a:pt x="188" y="59"/>
                    <a:pt x="121" y="165"/>
                  </a:cubicBezTo>
                  <a:cubicBezTo>
                    <a:pt x="0" y="338"/>
                    <a:pt x="94" y="632"/>
                    <a:pt x="321" y="779"/>
                  </a:cubicBezTo>
                  <a:cubicBezTo>
                    <a:pt x="428" y="846"/>
                    <a:pt x="548" y="872"/>
                    <a:pt x="641" y="872"/>
                  </a:cubicBezTo>
                  <a:cubicBezTo>
                    <a:pt x="775" y="872"/>
                    <a:pt x="895" y="832"/>
                    <a:pt x="975" y="726"/>
                  </a:cubicBezTo>
                  <a:cubicBezTo>
                    <a:pt x="1042" y="632"/>
                    <a:pt x="1042" y="512"/>
                    <a:pt x="1015" y="392"/>
                  </a:cubicBezTo>
                  <a:cubicBezTo>
                    <a:pt x="962" y="298"/>
                    <a:pt x="895" y="178"/>
                    <a:pt x="775" y="111"/>
                  </a:cubicBezTo>
                  <a:cubicBezTo>
                    <a:pt x="670" y="36"/>
                    <a:pt x="555" y="1"/>
                    <a:pt x="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3"/>
            <p:cNvSpPr/>
            <p:nvPr/>
          </p:nvSpPr>
          <p:spPr>
            <a:xfrm>
              <a:off x="5969200" y="4332675"/>
              <a:ext cx="25400" cy="21775"/>
            </a:xfrm>
            <a:custGeom>
              <a:avLst/>
              <a:gdLst/>
              <a:ahLst/>
              <a:cxnLst/>
              <a:rect l="l" t="t" r="r" b="b"/>
              <a:pathLst>
                <a:path w="1016" h="871" extrusionOk="0">
                  <a:moveTo>
                    <a:pt x="388" y="123"/>
                  </a:moveTo>
                  <a:cubicBezTo>
                    <a:pt x="468" y="123"/>
                    <a:pt x="561" y="136"/>
                    <a:pt x="655" y="203"/>
                  </a:cubicBezTo>
                  <a:cubicBezTo>
                    <a:pt x="815" y="323"/>
                    <a:pt x="882" y="524"/>
                    <a:pt x="802" y="657"/>
                  </a:cubicBezTo>
                  <a:cubicBezTo>
                    <a:pt x="759" y="721"/>
                    <a:pt x="676" y="754"/>
                    <a:pt x="584" y="754"/>
                  </a:cubicBezTo>
                  <a:cubicBezTo>
                    <a:pt x="501" y="754"/>
                    <a:pt x="410" y="727"/>
                    <a:pt x="334" y="671"/>
                  </a:cubicBezTo>
                  <a:cubicBezTo>
                    <a:pt x="254" y="604"/>
                    <a:pt x="188" y="524"/>
                    <a:pt x="147" y="444"/>
                  </a:cubicBezTo>
                  <a:cubicBezTo>
                    <a:pt x="121" y="350"/>
                    <a:pt x="134" y="283"/>
                    <a:pt x="161" y="217"/>
                  </a:cubicBezTo>
                  <a:cubicBezTo>
                    <a:pt x="214" y="176"/>
                    <a:pt x="281" y="123"/>
                    <a:pt x="361" y="123"/>
                  </a:cubicBezTo>
                  <a:close/>
                  <a:moveTo>
                    <a:pt x="386" y="1"/>
                  </a:moveTo>
                  <a:cubicBezTo>
                    <a:pt x="373" y="1"/>
                    <a:pt x="360" y="2"/>
                    <a:pt x="348" y="3"/>
                  </a:cubicBezTo>
                  <a:cubicBezTo>
                    <a:pt x="228" y="3"/>
                    <a:pt x="134" y="56"/>
                    <a:pt x="67" y="150"/>
                  </a:cubicBezTo>
                  <a:cubicBezTo>
                    <a:pt x="1" y="257"/>
                    <a:pt x="1" y="363"/>
                    <a:pt x="27" y="484"/>
                  </a:cubicBezTo>
                  <a:cubicBezTo>
                    <a:pt x="81" y="590"/>
                    <a:pt x="147" y="711"/>
                    <a:pt x="268" y="777"/>
                  </a:cubicBezTo>
                  <a:cubicBezTo>
                    <a:pt x="361" y="844"/>
                    <a:pt x="481" y="871"/>
                    <a:pt x="588" y="871"/>
                  </a:cubicBezTo>
                  <a:cubicBezTo>
                    <a:pt x="722" y="871"/>
                    <a:pt x="828" y="817"/>
                    <a:pt x="895" y="724"/>
                  </a:cubicBezTo>
                  <a:cubicBezTo>
                    <a:pt x="1015" y="537"/>
                    <a:pt x="935" y="257"/>
                    <a:pt x="695" y="110"/>
                  </a:cubicBezTo>
                  <a:cubicBezTo>
                    <a:pt x="611" y="50"/>
                    <a:pt x="495"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3"/>
            <p:cNvSpPr/>
            <p:nvPr/>
          </p:nvSpPr>
          <p:spPr>
            <a:xfrm>
              <a:off x="5972875" y="4257625"/>
              <a:ext cx="30075" cy="26075"/>
            </a:xfrm>
            <a:custGeom>
              <a:avLst/>
              <a:gdLst/>
              <a:ahLst/>
              <a:cxnLst/>
              <a:rect l="l" t="t" r="r" b="b"/>
              <a:pathLst>
                <a:path w="1203" h="1043" extrusionOk="0">
                  <a:moveTo>
                    <a:pt x="468" y="121"/>
                  </a:moveTo>
                  <a:cubicBezTo>
                    <a:pt x="575" y="121"/>
                    <a:pt x="681" y="148"/>
                    <a:pt x="788" y="214"/>
                  </a:cubicBezTo>
                  <a:cubicBezTo>
                    <a:pt x="882" y="281"/>
                    <a:pt x="962" y="388"/>
                    <a:pt x="1002" y="508"/>
                  </a:cubicBezTo>
                  <a:cubicBezTo>
                    <a:pt x="1042" y="602"/>
                    <a:pt x="1015" y="708"/>
                    <a:pt x="962" y="788"/>
                  </a:cubicBezTo>
                  <a:cubicBezTo>
                    <a:pt x="922" y="869"/>
                    <a:pt x="842" y="922"/>
                    <a:pt x="721" y="922"/>
                  </a:cubicBezTo>
                  <a:cubicBezTo>
                    <a:pt x="709" y="923"/>
                    <a:pt x="696" y="924"/>
                    <a:pt x="684" y="924"/>
                  </a:cubicBezTo>
                  <a:cubicBezTo>
                    <a:pt x="576" y="924"/>
                    <a:pt x="470" y="875"/>
                    <a:pt x="374" y="815"/>
                  </a:cubicBezTo>
                  <a:cubicBezTo>
                    <a:pt x="268" y="748"/>
                    <a:pt x="187" y="655"/>
                    <a:pt x="147" y="535"/>
                  </a:cubicBezTo>
                  <a:cubicBezTo>
                    <a:pt x="121" y="441"/>
                    <a:pt x="134" y="334"/>
                    <a:pt x="187" y="254"/>
                  </a:cubicBezTo>
                  <a:cubicBezTo>
                    <a:pt x="241" y="174"/>
                    <a:pt x="321" y="121"/>
                    <a:pt x="441" y="121"/>
                  </a:cubicBezTo>
                  <a:close/>
                  <a:moveTo>
                    <a:pt x="454" y="1"/>
                  </a:moveTo>
                  <a:cubicBezTo>
                    <a:pt x="308" y="1"/>
                    <a:pt x="174" y="67"/>
                    <a:pt x="107" y="188"/>
                  </a:cubicBezTo>
                  <a:cubicBezTo>
                    <a:pt x="14" y="281"/>
                    <a:pt x="0" y="415"/>
                    <a:pt x="54" y="561"/>
                  </a:cubicBezTo>
                  <a:cubicBezTo>
                    <a:pt x="81" y="708"/>
                    <a:pt x="187" y="842"/>
                    <a:pt x="321" y="922"/>
                  </a:cubicBezTo>
                  <a:cubicBezTo>
                    <a:pt x="441" y="989"/>
                    <a:pt x="575" y="1042"/>
                    <a:pt x="708" y="1042"/>
                  </a:cubicBezTo>
                  <a:lnTo>
                    <a:pt x="748" y="1042"/>
                  </a:lnTo>
                  <a:cubicBezTo>
                    <a:pt x="895" y="1042"/>
                    <a:pt x="1029" y="975"/>
                    <a:pt x="1095" y="855"/>
                  </a:cubicBezTo>
                  <a:cubicBezTo>
                    <a:pt x="1189" y="748"/>
                    <a:pt x="1202" y="615"/>
                    <a:pt x="1149" y="468"/>
                  </a:cubicBezTo>
                  <a:cubicBezTo>
                    <a:pt x="1122" y="334"/>
                    <a:pt x="1015" y="201"/>
                    <a:pt x="882" y="121"/>
                  </a:cubicBezTo>
                  <a:cubicBezTo>
                    <a:pt x="748" y="41"/>
                    <a:pt x="601"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3"/>
            <p:cNvSpPr/>
            <p:nvPr/>
          </p:nvSpPr>
          <p:spPr>
            <a:xfrm>
              <a:off x="5969200" y="4367400"/>
              <a:ext cx="30075" cy="25775"/>
            </a:xfrm>
            <a:custGeom>
              <a:avLst/>
              <a:gdLst/>
              <a:ahLst/>
              <a:cxnLst/>
              <a:rect l="l" t="t" r="r" b="b"/>
              <a:pathLst>
                <a:path w="1203" h="1031" extrusionOk="0">
                  <a:moveTo>
                    <a:pt x="468" y="123"/>
                  </a:moveTo>
                  <a:cubicBezTo>
                    <a:pt x="561" y="123"/>
                    <a:pt x="682" y="149"/>
                    <a:pt x="775" y="216"/>
                  </a:cubicBezTo>
                  <a:cubicBezTo>
                    <a:pt x="882" y="283"/>
                    <a:pt x="962" y="390"/>
                    <a:pt x="1002" y="497"/>
                  </a:cubicBezTo>
                  <a:cubicBezTo>
                    <a:pt x="1029" y="603"/>
                    <a:pt x="1015" y="697"/>
                    <a:pt x="962" y="790"/>
                  </a:cubicBezTo>
                  <a:cubicBezTo>
                    <a:pt x="909" y="870"/>
                    <a:pt x="828" y="924"/>
                    <a:pt x="708" y="924"/>
                  </a:cubicBezTo>
                  <a:cubicBezTo>
                    <a:pt x="697" y="925"/>
                    <a:pt x="686" y="926"/>
                    <a:pt x="674" y="926"/>
                  </a:cubicBezTo>
                  <a:cubicBezTo>
                    <a:pt x="576" y="926"/>
                    <a:pt x="469" y="877"/>
                    <a:pt x="361" y="817"/>
                  </a:cubicBezTo>
                  <a:cubicBezTo>
                    <a:pt x="268" y="750"/>
                    <a:pt x="188" y="657"/>
                    <a:pt x="147" y="537"/>
                  </a:cubicBezTo>
                  <a:cubicBezTo>
                    <a:pt x="107" y="430"/>
                    <a:pt x="134" y="336"/>
                    <a:pt x="188" y="256"/>
                  </a:cubicBezTo>
                  <a:cubicBezTo>
                    <a:pt x="228" y="163"/>
                    <a:pt x="321" y="123"/>
                    <a:pt x="428" y="123"/>
                  </a:cubicBezTo>
                  <a:close/>
                  <a:moveTo>
                    <a:pt x="510" y="0"/>
                  </a:moveTo>
                  <a:cubicBezTo>
                    <a:pt x="491" y="0"/>
                    <a:pt x="473" y="1"/>
                    <a:pt x="455" y="3"/>
                  </a:cubicBezTo>
                  <a:cubicBezTo>
                    <a:pt x="294" y="3"/>
                    <a:pt x="161" y="69"/>
                    <a:pt x="94" y="189"/>
                  </a:cubicBezTo>
                  <a:cubicBezTo>
                    <a:pt x="14" y="283"/>
                    <a:pt x="1" y="430"/>
                    <a:pt x="54" y="563"/>
                  </a:cubicBezTo>
                  <a:cubicBezTo>
                    <a:pt x="81" y="697"/>
                    <a:pt x="188" y="830"/>
                    <a:pt x="321" y="924"/>
                  </a:cubicBezTo>
                  <a:cubicBezTo>
                    <a:pt x="428" y="991"/>
                    <a:pt x="561" y="1031"/>
                    <a:pt x="695" y="1031"/>
                  </a:cubicBezTo>
                  <a:lnTo>
                    <a:pt x="748" y="1031"/>
                  </a:lnTo>
                  <a:cubicBezTo>
                    <a:pt x="895" y="1031"/>
                    <a:pt x="1029" y="964"/>
                    <a:pt x="1095" y="857"/>
                  </a:cubicBezTo>
                  <a:cubicBezTo>
                    <a:pt x="1189" y="750"/>
                    <a:pt x="1202" y="603"/>
                    <a:pt x="1149" y="470"/>
                  </a:cubicBezTo>
                  <a:cubicBezTo>
                    <a:pt x="1122" y="336"/>
                    <a:pt x="1015" y="203"/>
                    <a:pt x="882" y="123"/>
                  </a:cubicBezTo>
                  <a:cubicBezTo>
                    <a:pt x="765" y="41"/>
                    <a:pt x="638"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3"/>
            <p:cNvSpPr/>
            <p:nvPr/>
          </p:nvSpPr>
          <p:spPr>
            <a:xfrm>
              <a:off x="5916125" y="4287061"/>
              <a:ext cx="238700" cy="171275"/>
            </a:xfrm>
            <a:custGeom>
              <a:avLst/>
              <a:gdLst/>
              <a:ahLst/>
              <a:cxnLst/>
              <a:rect l="l" t="t" r="r" b="b"/>
              <a:pathLst>
                <a:path w="9548" h="6851" extrusionOk="0">
                  <a:moveTo>
                    <a:pt x="7985" y="1"/>
                  </a:moveTo>
                  <a:cubicBezTo>
                    <a:pt x="5903" y="2287"/>
                    <a:pt x="3110" y="2808"/>
                    <a:pt x="1039" y="2808"/>
                  </a:cubicBezTo>
                  <a:cubicBezTo>
                    <a:pt x="667" y="2808"/>
                    <a:pt x="318" y="2791"/>
                    <a:pt x="1" y="2765"/>
                  </a:cubicBezTo>
                  <a:lnTo>
                    <a:pt x="1" y="2765"/>
                  </a:lnTo>
                  <a:cubicBezTo>
                    <a:pt x="1523" y="5422"/>
                    <a:pt x="6196" y="6850"/>
                    <a:pt x="6196" y="6850"/>
                  </a:cubicBezTo>
                  <a:lnTo>
                    <a:pt x="9547" y="1950"/>
                  </a:lnTo>
                  <a:cubicBezTo>
                    <a:pt x="9280" y="1309"/>
                    <a:pt x="8720" y="628"/>
                    <a:pt x="7985"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3"/>
            <p:cNvSpPr/>
            <p:nvPr/>
          </p:nvSpPr>
          <p:spPr>
            <a:xfrm>
              <a:off x="5893750" y="4234450"/>
              <a:ext cx="178950" cy="225500"/>
            </a:xfrm>
            <a:custGeom>
              <a:avLst/>
              <a:gdLst/>
              <a:ahLst/>
              <a:cxnLst/>
              <a:rect l="l" t="t" r="r" b="b"/>
              <a:pathLst>
                <a:path w="7158" h="9020" extrusionOk="0">
                  <a:moveTo>
                    <a:pt x="1214" y="1981"/>
                  </a:moveTo>
                  <a:cubicBezTo>
                    <a:pt x="1774" y="1981"/>
                    <a:pt x="2541" y="2300"/>
                    <a:pt x="2885" y="2704"/>
                  </a:cubicBezTo>
                  <a:cubicBezTo>
                    <a:pt x="3045" y="2904"/>
                    <a:pt x="3099" y="3104"/>
                    <a:pt x="3032" y="3278"/>
                  </a:cubicBezTo>
                  <a:cubicBezTo>
                    <a:pt x="2950" y="3506"/>
                    <a:pt x="2749" y="3590"/>
                    <a:pt x="2513" y="3590"/>
                  </a:cubicBezTo>
                  <a:cubicBezTo>
                    <a:pt x="2363" y="3590"/>
                    <a:pt x="2199" y="3556"/>
                    <a:pt x="2044" y="3505"/>
                  </a:cubicBezTo>
                  <a:cubicBezTo>
                    <a:pt x="1483" y="3304"/>
                    <a:pt x="775" y="2770"/>
                    <a:pt x="749" y="2103"/>
                  </a:cubicBezTo>
                  <a:cubicBezTo>
                    <a:pt x="815" y="2036"/>
                    <a:pt x="896" y="1996"/>
                    <a:pt x="1016" y="1996"/>
                  </a:cubicBezTo>
                  <a:cubicBezTo>
                    <a:pt x="1078" y="1985"/>
                    <a:pt x="1144" y="1981"/>
                    <a:pt x="1214" y="1981"/>
                  </a:cubicBezTo>
                  <a:close/>
                  <a:moveTo>
                    <a:pt x="2815" y="1"/>
                  </a:moveTo>
                  <a:cubicBezTo>
                    <a:pt x="2528" y="1"/>
                    <a:pt x="2255" y="52"/>
                    <a:pt x="2004" y="153"/>
                  </a:cubicBezTo>
                  <a:cubicBezTo>
                    <a:pt x="1363" y="407"/>
                    <a:pt x="896" y="968"/>
                    <a:pt x="669" y="1702"/>
                  </a:cubicBezTo>
                  <a:cubicBezTo>
                    <a:pt x="629" y="1809"/>
                    <a:pt x="615" y="1929"/>
                    <a:pt x="615" y="2049"/>
                  </a:cubicBezTo>
                  <a:cubicBezTo>
                    <a:pt x="562" y="2103"/>
                    <a:pt x="535" y="2143"/>
                    <a:pt x="508" y="2209"/>
                  </a:cubicBezTo>
                  <a:cubicBezTo>
                    <a:pt x="1" y="3678"/>
                    <a:pt x="896" y="5521"/>
                    <a:pt x="2885" y="7003"/>
                  </a:cubicBezTo>
                  <a:cubicBezTo>
                    <a:pt x="4955" y="8538"/>
                    <a:pt x="7051" y="9019"/>
                    <a:pt x="7091" y="9019"/>
                  </a:cubicBezTo>
                  <a:cubicBezTo>
                    <a:pt x="7102" y="9019"/>
                    <a:pt x="7129" y="9002"/>
                    <a:pt x="7147" y="9002"/>
                  </a:cubicBezTo>
                  <a:cubicBezTo>
                    <a:pt x="7151" y="9002"/>
                    <a:pt x="7155" y="9003"/>
                    <a:pt x="7158" y="9006"/>
                  </a:cubicBezTo>
                  <a:cubicBezTo>
                    <a:pt x="7158" y="8966"/>
                    <a:pt x="7144" y="8939"/>
                    <a:pt x="7104" y="8939"/>
                  </a:cubicBezTo>
                  <a:cubicBezTo>
                    <a:pt x="7091" y="8939"/>
                    <a:pt x="5008" y="8472"/>
                    <a:pt x="2965" y="6949"/>
                  </a:cubicBezTo>
                  <a:cubicBezTo>
                    <a:pt x="1029" y="5494"/>
                    <a:pt x="148" y="3718"/>
                    <a:pt x="642" y="2290"/>
                  </a:cubicBezTo>
                  <a:lnTo>
                    <a:pt x="642" y="2276"/>
                  </a:lnTo>
                  <a:cubicBezTo>
                    <a:pt x="762" y="2890"/>
                    <a:pt x="1363" y="3438"/>
                    <a:pt x="2017" y="3652"/>
                  </a:cubicBezTo>
                  <a:cubicBezTo>
                    <a:pt x="2206" y="3716"/>
                    <a:pt x="2378" y="3747"/>
                    <a:pt x="2529" y="3747"/>
                  </a:cubicBezTo>
                  <a:cubicBezTo>
                    <a:pt x="2849" y="3747"/>
                    <a:pt x="3075" y="3607"/>
                    <a:pt x="3165" y="3344"/>
                  </a:cubicBezTo>
                  <a:cubicBezTo>
                    <a:pt x="3246" y="3117"/>
                    <a:pt x="3179" y="2864"/>
                    <a:pt x="2979" y="2637"/>
                  </a:cubicBezTo>
                  <a:cubicBezTo>
                    <a:pt x="2614" y="2190"/>
                    <a:pt x="1825" y="1857"/>
                    <a:pt x="1231" y="1857"/>
                  </a:cubicBezTo>
                  <a:cubicBezTo>
                    <a:pt x="1151" y="1857"/>
                    <a:pt x="1074" y="1863"/>
                    <a:pt x="1002" y="1876"/>
                  </a:cubicBezTo>
                  <a:cubicBezTo>
                    <a:pt x="896" y="1902"/>
                    <a:pt x="815" y="1929"/>
                    <a:pt x="749" y="1969"/>
                  </a:cubicBezTo>
                  <a:cubicBezTo>
                    <a:pt x="762" y="1876"/>
                    <a:pt x="775" y="1809"/>
                    <a:pt x="802" y="1742"/>
                  </a:cubicBezTo>
                  <a:cubicBezTo>
                    <a:pt x="1016" y="1048"/>
                    <a:pt x="1470" y="527"/>
                    <a:pt x="2044" y="300"/>
                  </a:cubicBezTo>
                  <a:cubicBezTo>
                    <a:pt x="2288" y="193"/>
                    <a:pt x="2553" y="141"/>
                    <a:pt x="2835" y="141"/>
                  </a:cubicBezTo>
                  <a:cubicBezTo>
                    <a:pt x="3322" y="141"/>
                    <a:pt x="3857" y="297"/>
                    <a:pt x="4407" y="594"/>
                  </a:cubicBezTo>
                  <a:cubicBezTo>
                    <a:pt x="4434" y="594"/>
                    <a:pt x="4474" y="594"/>
                    <a:pt x="4487" y="554"/>
                  </a:cubicBezTo>
                  <a:cubicBezTo>
                    <a:pt x="4501" y="527"/>
                    <a:pt x="4487" y="487"/>
                    <a:pt x="4447" y="474"/>
                  </a:cubicBezTo>
                  <a:cubicBezTo>
                    <a:pt x="3877" y="159"/>
                    <a:pt x="3322" y="1"/>
                    <a:pt x="2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3"/>
            <p:cNvSpPr/>
            <p:nvPr/>
          </p:nvSpPr>
          <p:spPr>
            <a:xfrm>
              <a:off x="6066000" y="4335400"/>
              <a:ext cx="152775" cy="141500"/>
            </a:xfrm>
            <a:custGeom>
              <a:avLst/>
              <a:gdLst/>
              <a:ahLst/>
              <a:cxnLst/>
              <a:rect l="l" t="t" r="r" b="b"/>
              <a:pathLst>
                <a:path w="6111" h="5660" extrusionOk="0">
                  <a:moveTo>
                    <a:pt x="3626" y="1"/>
                  </a:moveTo>
                  <a:cubicBezTo>
                    <a:pt x="3596" y="1"/>
                    <a:pt x="3567" y="5"/>
                    <a:pt x="3539" y="14"/>
                  </a:cubicBezTo>
                  <a:cubicBezTo>
                    <a:pt x="1122" y="842"/>
                    <a:pt x="1" y="4407"/>
                    <a:pt x="188" y="4914"/>
                  </a:cubicBezTo>
                  <a:cubicBezTo>
                    <a:pt x="347" y="5394"/>
                    <a:pt x="1643" y="5660"/>
                    <a:pt x="2928" y="5660"/>
                  </a:cubicBezTo>
                  <a:cubicBezTo>
                    <a:pt x="4112" y="5660"/>
                    <a:pt x="5286" y="5434"/>
                    <a:pt x="5555" y="4941"/>
                  </a:cubicBezTo>
                  <a:cubicBezTo>
                    <a:pt x="6111" y="3933"/>
                    <a:pt x="4516" y="1"/>
                    <a:pt x="3626" y="1"/>
                  </a:cubicBezTo>
                  <a:close/>
                </a:path>
              </a:pathLst>
            </a:custGeom>
            <a:solidFill>
              <a:srgbClr val="609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3"/>
            <p:cNvSpPr/>
            <p:nvPr/>
          </p:nvSpPr>
          <p:spPr>
            <a:xfrm>
              <a:off x="6069675" y="4380125"/>
              <a:ext cx="142900" cy="96675"/>
            </a:xfrm>
            <a:custGeom>
              <a:avLst/>
              <a:gdLst/>
              <a:ahLst/>
              <a:cxnLst/>
              <a:rect l="l" t="t" r="r" b="b"/>
              <a:pathLst>
                <a:path w="5716" h="3867" extrusionOk="0">
                  <a:moveTo>
                    <a:pt x="4847" y="1"/>
                  </a:moveTo>
                  <a:cubicBezTo>
                    <a:pt x="3753" y="1643"/>
                    <a:pt x="1136" y="2324"/>
                    <a:pt x="67" y="2551"/>
                  </a:cubicBezTo>
                  <a:cubicBezTo>
                    <a:pt x="14" y="2832"/>
                    <a:pt x="1" y="3032"/>
                    <a:pt x="41" y="3125"/>
                  </a:cubicBezTo>
                  <a:cubicBezTo>
                    <a:pt x="201" y="3600"/>
                    <a:pt x="1505" y="3866"/>
                    <a:pt x="2794" y="3866"/>
                  </a:cubicBezTo>
                  <a:cubicBezTo>
                    <a:pt x="3974" y="3866"/>
                    <a:pt x="5140" y="3643"/>
                    <a:pt x="5408" y="3152"/>
                  </a:cubicBezTo>
                  <a:cubicBezTo>
                    <a:pt x="5715" y="2618"/>
                    <a:pt x="5382" y="1176"/>
                    <a:pt x="4847"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33"/>
          <p:cNvGrpSpPr/>
          <p:nvPr/>
        </p:nvGrpSpPr>
        <p:grpSpPr>
          <a:xfrm rot="-8648719">
            <a:off x="8501490" y="-46635"/>
            <a:ext cx="714498" cy="1163259"/>
            <a:chOff x="7248350" y="4155862"/>
            <a:chExt cx="714414" cy="1163123"/>
          </a:xfrm>
        </p:grpSpPr>
        <p:sp>
          <p:nvSpPr>
            <p:cNvPr id="2045" name="Google Shape;2045;p33"/>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3"/>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7" name="Google Shape;2047;p33"/>
          <p:cNvGrpSpPr/>
          <p:nvPr/>
        </p:nvGrpSpPr>
        <p:grpSpPr>
          <a:xfrm rot="9315282">
            <a:off x="-666809" y="-61729"/>
            <a:ext cx="1248173" cy="1370393"/>
            <a:chOff x="148710" y="1989329"/>
            <a:chExt cx="738573" cy="810894"/>
          </a:xfrm>
        </p:grpSpPr>
        <p:sp>
          <p:nvSpPr>
            <p:cNvPr id="2048" name="Google Shape;2048;p33"/>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3"/>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3"/>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3"/>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3"/>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3"/>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Rammetto One"/>
              <a:buNone/>
              <a:defRPr sz="3500">
                <a:solidFill>
                  <a:schemeClr val="dk1"/>
                </a:solidFill>
                <a:latin typeface="Rammetto One"/>
                <a:ea typeface="Rammetto One"/>
                <a:cs typeface="Rammetto One"/>
                <a:sym typeface="Rammetto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8" r:id="rId6"/>
    <p:sldLayoutId id="2147483659" r:id="rId7"/>
    <p:sldLayoutId id="2147483674" r:id="rId8"/>
    <p:sldLayoutId id="2147483679" r:id="rId9"/>
    <p:sldLayoutId id="214748368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38"/>
          <p:cNvSpPr txBox="1">
            <a:spLocks noGrp="1"/>
          </p:cNvSpPr>
          <p:nvPr>
            <p:ph type="ctrTitle"/>
          </p:nvPr>
        </p:nvSpPr>
        <p:spPr>
          <a:xfrm>
            <a:off x="682731" y="862450"/>
            <a:ext cx="6546873" cy="18204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8000" dirty="0">
                <a:solidFill>
                  <a:schemeClr val="dk2"/>
                </a:solidFill>
              </a:rPr>
              <a:t>TCP QUIZ</a:t>
            </a:r>
            <a:endParaRPr sz="8000" dirty="0">
              <a:solidFill>
                <a:schemeClr val="dk2"/>
              </a:solidFill>
            </a:endParaRPr>
          </a:p>
        </p:txBody>
      </p:sp>
      <p:sp>
        <p:nvSpPr>
          <p:cNvPr id="2179" name="Google Shape;2179;p38"/>
          <p:cNvSpPr/>
          <p:nvPr/>
        </p:nvSpPr>
        <p:spPr>
          <a:xfrm>
            <a:off x="7099866" y="221947"/>
            <a:ext cx="640503" cy="640503"/>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8"/>
          <p:cNvSpPr/>
          <p:nvPr/>
        </p:nvSpPr>
        <p:spPr>
          <a:xfrm rot="-1876166">
            <a:off x="7193417" y="156320"/>
            <a:ext cx="1093904" cy="1465499"/>
          </a:xfrm>
          <a:custGeom>
            <a:avLst/>
            <a:gdLst/>
            <a:ahLst/>
            <a:cxnLst/>
            <a:rect l="l" t="t" r="r" b="b"/>
            <a:pathLst>
              <a:path w="20377" h="27299" extrusionOk="0">
                <a:moveTo>
                  <a:pt x="9128" y="9965"/>
                </a:moveTo>
                <a:cubicBezTo>
                  <a:pt x="9304" y="9965"/>
                  <a:pt x="9469" y="10001"/>
                  <a:pt x="9614" y="10061"/>
                </a:cubicBezTo>
                <a:cubicBezTo>
                  <a:pt x="10068" y="10261"/>
                  <a:pt x="10482" y="10755"/>
                  <a:pt x="10282" y="11409"/>
                </a:cubicBezTo>
                <a:cubicBezTo>
                  <a:pt x="10134" y="11855"/>
                  <a:pt x="9707" y="12048"/>
                  <a:pt x="9249" y="12048"/>
                </a:cubicBezTo>
                <a:cubicBezTo>
                  <a:pt x="9131" y="12048"/>
                  <a:pt x="9011" y="12035"/>
                  <a:pt x="8893" y="12010"/>
                </a:cubicBezTo>
                <a:cubicBezTo>
                  <a:pt x="8413" y="11930"/>
                  <a:pt x="7932" y="11636"/>
                  <a:pt x="7598" y="11169"/>
                </a:cubicBezTo>
                <a:cubicBezTo>
                  <a:pt x="7612" y="11129"/>
                  <a:pt x="7625" y="11076"/>
                  <a:pt x="7665" y="11036"/>
                </a:cubicBezTo>
                <a:cubicBezTo>
                  <a:pt x="8077" y="10241"/>
                  <a:pt x="8641" y="9965"/>
                  <a:pt x="9128" y="9965"/>
                </a:cubicBezTo>
                <a:close/>
                <a:moveTo>
                  <a:pt x="20310" y="0"/>
                </a:moveTo>
                <a:cubicBezTo>
                  <a:pt x="20293" y="0"/>
                  <a:pt x="20276" y="7"/>
                  <a:pt x="20270" y="20"/>
                </a:cubicBezTo>
                <a:cubicBezTo>
                  <a:pt x="18427" y="2090"/>
                  <a:pt x="16624" y="2223"/>
                  <a:pt x="14702" y="2383"/>
                </a:cubicBezTo>
                <a:cubicBezTo>
                  <a:pt x="13633" y="2463"/>
                  <a:pt x="12525" y="2544"/>
                  <a:pt x="11324" y="2958"/>
                </a:cubicBezTo>
                <a:cubicBezTo>
                  <a:pt x="7852" y="4159"/>
                  <a:pt x="7278" y="6950"/>
                  <a:pt x="7024" y="9460"/>
                </a:cubicBezTo>
                <a:cubicBezTo>
                  <a:pt x="6957" y="10168"/>
                  <a:pt x="7131" y="10755"/>
                  <a:pt x="7425" y="11209"/>
                </a:cubicBezTo>
                <a:cubicBezTo>
                  <a:pt x="7064" y="12211"/>
                  <a:pt x="7345" y="13920"/>
                  <a:pt x="7612" y="15589"/>
                </a:cubicBezTo>
                <a:cubicBezTo>
                  <a:pt x="7919" y="17431"/>
                  <a:pt x="8226" y="19327"/>
                  <a:pt x="7545" y="19955"/>
                </a:cubicBezTo>
                <a:cubicBezTo>
                  <a:pt x="6931" y="20502"/>
                  <a:pt x="6183" y="20569"/>
                  <a:pt x="5288" y="20649"/>
                </a:cubicBezTo>
                <a:cubicBezTo>
                  <a:pt x="4314" y="20743"/>
                  <a:pt x="3192" y="20836"/>
                  <a:pt x="2070" y="21717"/>
                </a:cubicBezTo>
                <a:cubicBezTo>
                  <a:pt x="1" y="23373"/>
                  <a:pt x="2324" y="27178"/>
                  <a:pt x="2338" y="27218"/>
                </a:cubicBezTo>
                <a:cubicBezTo>
                  <a:pt x="2351" y="27232"/>
                  <a:pt x="2378" y="27245"/>
                  <a:pt x="2391" y="27245"/>
                </a:cubicBezTo>
                <a:cubicBezTo>
                  <a:pt x="2404" y="27245"/>
                  <a:pt x="2404" y="27245"/>
                  <a:pt x="2391" y="27299"/>
                </a:cubicBezTo>
                <a:cubicBezTo>
                  <a:pt x="2418" y="27272"/>
                  <a:pt x="2418" y="27245"/>
                  <a:pt x="2404" y="27205"/>
                </a:cubicBezTo>
                <a:cubicBezTo>
                  <a:pt x="2391" y="27165"/>
                  <a:pt x="134" y="23453"/>
                  <a:pt x="2124" y="21864"/>
                </a:cubicBezTo>
                <a:cubicBezTo>
                  <a:pt x="3205" y="20996"/>
                  <a:pt x="4314" y="20903"/>
                  <a:pt x="5275" y="20823"/>
                </a:cubicBezTo>
                <a:cubicBezTo>
                  <a:pt x="6143" y="20756"/>
                  <a:pt x="6957" y="20662"/>
                  <a:pt x="7612" y="20088"/>
                </a:cubicBezTo>
                <a:cubicBezTo>
                  <a:pt x="8346" y="19421"/>
                  <a:pt x="8052" y="17565"/>
                  <a:pt x="7732" y="15615"/>
                </a:cubicBezTo>
                <a:cubicBezTo>
                  <a:pt x="7465" y="14013"/>
                  <a:pt x="7198" y="12344"/>
                  <a:pt x="7518" y="11356"/>
                </a:cubicBezTo>
                <a:lnTo>
                  <a:pt x="7518" y="11356"/>
                </a:lnTo>
                <a:cubicBezTo>
                  <a:pt x="7865" y="11797"/>
                  <a:pt x="8359" y="12077"/>
                  <a:pt x="8853" y="12171"/>
                </a:cubicBezTo>
                <a:cubicBezTo>
                  <a:pt x="8979" y="12193"/>
                  <a:pt x="9100" y="12204"/>
                  <a:pt x="9217" y="12204"/>
                </a:cubicBezTo>
                <a:cubicBezTo>
                  <a:pt x="9784" y="12204"/>
                  <a:pt x="10229" y="11941"/>
                  <a:pt x="10362" y="11476"/>
                </a:cubicBezTo>
                <a:cubicBezTo>
                  <a:pt x="10562" y="10769"/>
                  <a:pt x="10149" y="10181"/>
                  <a:pt x="9614" y="9967"/>
                </a:cubicBezTo>
                <a:cubicBezTo>
                  <a:pt x="9457" y="9900"/>
                  <a:pt x="9281" y="9864"/>
                  <a:pt x="9098" y="9864"/>
                </a:cubicBezTo>
                <a:cubicBezTo>
                  <a:pt x="8552" y="9864"/>
                  <a:pt x="7938" y="10189"/>
                  <a:pt x="7518" y="11009"/>
                </a:cubicBezTo>
                <a:cubicBezTo>
                  <a:pt x="7491" y="11022"/>
                  <a:pt x="7491" y="11049"/>
                  <a:pt x="7478" y="11076"/>
                </a:cubicBezTo>
                <a:cubicBezTo>
                  <a:pt x="7211" y="10648"/>
                  <a:pt x="7078" y="10114"/>
                  <a:pt x="7144" y="9473"/>
                </a:cubicBezTo>
                <a:cubicBezTo>
                  <a:pt x="7398" y="7003"/>
                  <a:pt x="7945" y="4266"/>
                  <a:pt x="11350" y="3078"/>
                </a:cubicBezTo>
                <a:cubicBezTo>
                  <a:pt x="12539" y="2664"/>
                  <a:pt x="13633" y="2570"/>
                  <a:pt x="14702" y="2490"/>
                </a:cubicBezTo>
                <a:cubicBezTo>
                  <a:pt x="16638" y="2343"/>
                  <a:pt x="18480" y="2210"/>
                  <a:pt x="20350" y="114"/>
                </a:cubicBezTo>
                <a:cubicBezTo>
                  <a:pt x="20376" y="87"/>
                  <a:pt x="20376" y="47"/>
                  <a:pt x="20350" y="20"/>
                </a:cubicBezTo>
                <a:cubicBezTo>
                  <a:pt x="20343" y="7"/>
                  <a:pt x="20326" y="0"/>
                  <a:pt x="203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4" name="Google Shape;2194;p38"/>
          <p:cNvSpPr/>
          <p:nvPr/>
        </p:nvSpPr>
        <p:spPr>
          <a:xfrm>
            <a:off x="7401891" y="4783022"/>
            <a:ext cx="320566" cy="320566"/>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2" name="Google Shape;2195;p38">
            <a:extLst>
              <a:ext uri="{FF2B5EF4-FFF2-40B4-BE49-F238E27FC236}">
                <a16:creationId xmlns:a16="http://schemas.microsoft.com/office/drawing/2014/main" id="{812B092C-CBA4-49E2-85BE-06FA2FAD7AFF}"/>
              </a:ext>
            </a:extLst>
          </p:cNvPr>
          <p:cNvGrpSpPr/>
          <p:nvPr/>
        </p:nvGrpSpPr>
        <p:grpSpPr>
          <a:xfrm flipH="1">
            <a:off x="2008601" y="154019"/>
            <a:ext cx="1850145" cy="283198"/>
            <a:chOff x="3684975" y="2751356"/>
            <a:chExt cx="560502" cy="93502"/>
          </a:xfrm>
        </p:grpSpPr>
        <p:sp>
          <p:nvSpPr>
            <p:cNvPr id="223" name="Google Shape;2196;p38">
              <a:extLst>
                <a:ext uri="{FF2B5EF4-FFF2-40B4-BE49-F238E27FC236}">
                  <a16:creationId xmlns:a16="http://schemas.microsoft.com/office/drawing/2014/main" id="{54F134B3-D607-4554-9A8F-37A1ABF587A4}"/>
                </a:ext>
              </a:extLst>
            </p:cNvPr>
            <p:cNvSpPr/>
            <p:nvPr/>
          </p:nvSpPr>
          <p:spPr>
            <a:xfrm>
              <a:off x="3684975" y="2759850"/>
              <a:ext cx="62775" cy="62450"/>
            </a:xfrm>
            <a:custGeom>
              <a:avLst/>
              <a:gdLst/>
              <a:ahLst/>
              <a:cxnLst/>
              <a:rect l="l" t="t" r="r" b="b"/>
              <a:pathLst>
                <a:path w="2511" h="2498" extrusionOk="0">
                  <a:moveTo>
                    <a:pt x="1256" y="0"/>
                  </a:moveTo>
                  <a:cubicBezTo>
                    <a:pt x="575" y="0"/>
                    <a:pt x="1" y="548"/>
                    <a:pt x="1" y="1242"/>
                  </a:cubicBezTo>
                  <a:cubicBezTo>
                    <a:pt x="1" y="1937"/>
                    <a:pt x="561" y="2497"/>
                    <a:pt x="1256" y="2497"/>
                  </a:cubicBezTo>
                  <a:cubicBezTo>
                    <a:pt x="1937" y="2497"/>
                    <a:pt x="2511" y="1950"/>
                    <a:pt x="2511" y="1242"/>
                  </a:cubicBezTo>
                  <a:cubicBezTo>
                    <a:pt x="2511" y="548"/>
                    <a:pt x="1937" y="0"/>
                    <a:pt x="1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197;p38">
              <a:extLst>
                <a:ext uri="{FF2B5EF4-FFF2-40B4-BE49-F238E27FC236}">
                  <a16:creationId xmlns:a16="http://schemas.microsoft.com/office/drawing/2014/main" id="{33BC2455-E02F-4215-B484-050961A0572F}"/>
                </a:ext>
              </a:extLst>
            </p:cNvPr>
            <p:cNvSpPr/>
            <p:nvPr/>
          </p:nvSpPr>
          <p:spPr>
            <a:xfrm>
              <a:off x="3785775" y="2759848"/>
              <a:ext cx="62450" cy="62450"/>
            </a:xfrm>
            <a:custGeom>
              <a:avLst/>
              <a:gdLst/>
              <a:ahLst/>
              <a:cxnLst/>
              <a:rect l="l" t="t" r="r" b="b"/>
              <a:pathLst>
                <a:path w="2498" h="2498" extrusionOk="0">
                  <a:moveTo>
                    <a:pt x="1243" y="0"/>
                  </a:moveTo>
                  <a:cubicBezTo>
                    <a:pt x="562" y="0"/>
                    <a:pt x="1" y="548"/>
                    <a:pt x="1" y="1242"/>
                  </a:cubicBezTo>
                  <a:cubicBezTo>
                    <a:pt x="1" y="1937"/>
                    <a:pt x="548" y="2497"/>
                    <a:pt x="1243" y="2497"/>
                  </a:cubicBezTo>
                  <a:cubicBezTo>
                    <a:pt x="1937" y="2497"/>
                    <a:pt x="2498" y="1950"/>
                    <a:pt x="2498" y="1242"/>
                  </a:cubicBezTo>
                  <a:cubicBezTo>
                    <a:pt x="2498" y="548"/>
                    <a:pt x="1950"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198;p38">
              <a:extLst>
                <a:ext uri="{FF2B5EF4-FFF2-40B4-BE49-F238E27FC236}">
                  <a16:creationId xmlns:a16="http://schemas.microsoft.com/office/drawing/2014/main" id="{2982B3FA-0D5B-4909-8E1D-4A91C7231E16}"/>
                </a:ext>
              </a:extLst>
            </p:cNvPr>
            <p:cNvSpPr/>
            <p:nvPr/>
          </p:nvSpPr>
          <p:spPr>
            <a:xfrm>
              <a:off x="4198052" y="2763881"/>
              <a:ext cx="47425" cy="64225"/>
            </a:xfrm>
            <a:custGeom>
              <a:avLst/>
              <a:gdLst/>
              <a:ahLst/>
              <a:cxnLst/>
              <a:rect l="l" t="t" r="r" b="b"/>
              <a:pathLst>
                <a:path w="1897" h="2569" extrusionOk="0">
                  <a:moveTo>
                    <a:pt x="102" y="0"/>
                  </a:moveTo>
                  <a:cubicBezTo>
                    <a:pt x="91" y="0"/>
                    <a:pt x="80" y="2"/>
                    <a:pt x="67" y="5"/>
                  </a:cubicBezTo>
                  <a:cubicBezTo>
                    <a:pt x="27" y="32"/>
                    <a:pt x="0" y="58"/>
                    <a:pt x="27" y="112"/>
                  </a:cubicBezTo>
                  <a:cubicBezTo>
                    <a:pt x="27" y="125"/>
                    <a:pt x="574" y="1514"/>
                    <a:pt x="1736" y="2542"/>
                  </a:cubicBezTo>
                  <a:cubicBezTo>
                    <a:pt x="1763" y="2568"/>
                    <a:pt x="1776" y="2568"/>
                    <a:pt x="1789" y="2568"/>
                  </a:cubicBezTo>
                  <a:cubicBezTo>
                    <a:pt x="1829" y="2568"/>
                    <a:pt x="1843" y="2542"/>
                    <a:pt x="1856" y="2542"/>
                  </a:cubicBezTo>
                  <a:cubicBezTo>
                    <a:pt x="1896" y="2515"/>
                    <a:pt x="1896" y="2462"/>
                    <a:pt x="1856" y="2422"/>
                  </a:cubicBezTo>
                  <a:cubicBezTo>
                    <a:pt x="721" y="1420"/>
                    <a:pt x="174" y="72"/>
                    <a:pt x="174" y="58"/>
                  </a:cubicBezTo>
                  <a:cubicBezTo>
                    <a:pt x="164" y="17"/>
                    <a:pt x="138"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199;p38">
              <a:extLst>
                <a:ext uri="{FF2B5EF4-FFF2-40B4-BE49-F238E27FC236}">
                  <a16:creationId xmlns:a16="http://schemas.microsoft.com/office/drawing/2014/main" id="{9D195AD2-B43B-4FA3-BED2-0D7CD2577FD4}"/>
                </a:ext>
              </a:extLst>
            </p:cNvPr>
            <p:cNvSpPr/>
            <p:nvPr/>
          </p:nvSpPr>
          <p:spPr>
            <a:xfrm>
              <a:off x="4189025" y="2755306"/>
              <a:ext cx="51425" cy="73475"/>
            </a:xfrm>
            <a:custGeom>
              <a:avLst/>
              <a:gdLst/>
              <a:ahLst/>
              <a:cxnLst/>
              <a:rect l="l" t="t" r="r" b="b"/>
              <a:pathLst>
                <a:path w="2057" h="2939" extrusionOk="0">
                  <a:moveTo>
                    <a:pt x="1990" y="1"/>
                  </a:moveTo>
                  <a:cubicBezTo>
                    <a:pt x="1936" y="1"/>
                    <a:pt x="1910" y="14"/>
                    <a:pt x="1896" y="67"/>
                  </a:cubicBezTo>
                  <a:cubicBezTo>
                    <a:pt x="1336" y="2217"/>
                    <a:pt x="94" y="2765"/>
                    <a:pt x="67" y="2765"/>
                  </a:cubicBezTo>
                  <a:cubicBezTo>
                    <a:pt x="27" y="2805"/>
                    <a:pt x="0" y="2845"/>
                    <a:pt x="27" y="2885"/>
                  </a:cubicBezTo>
                  <a:cubicBezTo>
                    <a:pt x="40" y="2925"/>
                    <a:pt x="67" y="2938"/>
                    <a:pt x="107" y="2938"/>
                  </a:cubicBezTo>
                  <a:cubicBezTo>
                    <a:pt x="121" y="2938"/>
                    <a:pt x="134" y="2938"/>
                    <a:pt x="134" y="2925"/>
                  </a:cubicBezTo>
                  <a:cubicBezTo>
                    <a:pt x="187" y="2911"/>
                    <a:pt x="1496" y="2337"/>
                    <a:pt x="2057" y="108"/>
                  </a:cubicBezTo>
                  <a:cubicBezTo>
                    <a:pt x="2057" y="54"/>
                    <a:pt x="2043" y="14"/>
                    <a:pt x="1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00;p38">
              <a:extLst>
                <a:ext uri="{FF2B5EF4-FFF2-40B4-BE49-F238E27FC236}">
                  <a16:creationId xmlns:a16="http://schemas.microsoft.com/office/drawing/2014/main" id="{D47DD302-F650-4583-8805-CE49BEDF426A}"/>
                </a:ext>
              </a:extLst>
            </p:cNvPr>
            <p:cNvSpPr/>
            <p:nvPr/>
          </p:nvSpPr>
          <p:spPr>
            <a:xfrm>
              <a:off x="4099900" y="2751356"/>
              <a:ext cx="62100" cy="79425"/>
            </a:xfrm>
            <a:custGeom>
              <a:avLst/>
              <a:gdLst/>
              <a:ahLst/>
              <a:cxnLst/>
              <a:rect l="l" t="t" r="r" b="b"/>
              <a:pathLst>
                <a:path w="2484" h="3177" extrusionOk="0">
                  <a:moveTo>
                    <a:pt x="2393" y="1"/>
                  </a:moveTo>
                  <a:cubicBezTo>
                    <a:pt x="2363" y="1"/>
                    <a:pt x="2333" y="20"/>
                    <a:pt x="2324" y="39"/>
                  </a:cubicBezTo>
                  <a:cubicBezTo>
                    <a:pt x="1523" y="1614"/>
                    <a:pt x="54" y="3016"/>
                    <a:pt x="27" y="3029"/>
                  </a:cubicBezTo>
                  <a:cubicBezTo>
                    <a:pt x="0" y="3056"/>
                    <a:pt x="0" y="3110"/>
                    <a:pt x="27" y="3150"/>
                  </a:cubicBezTo>
                  <a:cubicBezTo>
                    <a:pt x="54" y="3163"/>
                    <a:pt x="80" y="3176"/>
                    <a:pt x="94" y="3176"/>
                  </a:cubicBezTo>
                  <a:cubicBezTo>
                    <a:pt x="121" y="3176"/>
                    <a:pt x="147" y="3163"/>
                    <a:pt x="147" y="3163"/>
                  </a:cubicBezTo>
                  <a:cubicBezTo>
                    <a:pt x="161" y="3150"/>
                    <a:pt x="1656" y="1708"/>
                    <a:pt x="2471" y="119"/>
                  </a:cubicBezTo>
                  <a:cubicBezTo>
                    <a:pt x="2484" y="79"/>
                    <a:pt x="2471" y="25"/>
                    <a:pt x="2430" y="12"/>
                  </a:cubicBezTo>
                  <a:cubicBezTo>
                    <a:pt x="2419" y="4"/>
                    <a:pt x="2406" y="1"/>
                    <a:pt x="2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01;p38">
              <a:extLst>
                <a:ext uri="{FF2B5EF4-FFF2-40B4-BE49-F238E27FC236}">
                  <a16:creationId xmlns:a16="http://schemas.microsoft.com/office/drawing/2014/main" id="{4BAB2A06-0A25-44C9-86DE-2F76B2903A5C}"/>
                </a:ext>
              </a:extLst>
            </p:cNvPr>
            <p:cNvSpPr/>
            <p:nvPr/>
          </p:nvSpPr>
          <p:spPr>
            <a:xfrm>
              <a:off x="4104575" y="2759431"/>
              <a:ext cx="42750" cy="64675"/>
            </a:xfrm>
            <a:custGeom>
              <a:avLst/>
              <a:gdLst/>
              <a:ahLst/>
              <a:cxnLst/>
              <a:rect l="l" t="t" r="r" b="b"/>
              <a:pathLst>
                <a:path w="1710" h="2587" extrusionOk="0">
                  <a:moveTo>
                    <a:pt x="112" y="1"/>
                  </a:moveTo>
                  <a:cubicBezTo>
                    <a:pt x="103" y="1"/>
                    <a:pt x="92" y="3"/>
                    <a:pt x="80" y="9"/>
                  </a:cubicBezTo>
                  <a:cubicBezTo>
                    <a:pt x="27" y="23"/>
                    <a:pt x="0" y="49"/>
                    <a:pt x="14" y="103"/>
                  </a:cubicBezTo>
                  <a:cubicBezTo>
                    <a:pt x="27" y="183"/>
                    <a:pt x="374" y="1839"/>
                    <a:pt x="1563" y="2573"/>
                  </a:cubicBezTo>
                  <a:cubicBezTo>
                    <a:pt x="1576" y="2586"/>
                    <a:pt x="1603" y="2586"/>
                    <a:pt x="1616" y="2586"/>
                  </a:cubicBezTo>
                  <a:cubicBezTo>
                    <a:pt x="1643" y="2586"/>
                    <a:pt x="1683" y="2573"/>
                    <a:pt x="1696" y="2546"/>
                  </a:cubicBezTo>
                  <a:cubicBezTo>
                    <a:pt x="1709" y="2506"/>
                    <a:pt x="1696" y="2439"/>
                    <a:pt x="1669" y="2426"/>
                  </a:cubicBezTo>
                  <a:cubicBezTo>
                    <a:pt x="548" y="1718"/>
                    <a:pt x="174" y="89"/>
                    <a:pt x="174" y="76"/>
                  </a:cubicBezTo>
                  <a:cubicBezTo>
                    <a:pt x="163" y="34"/>
                    <a:pt x="145"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02;p38">
              <a:extLst>
                <a:ext uri="{FF2B5EF4-FFF2-40B4-BE49-F238E27FC236}">
                  <a16:creationId xmlns:a16="http://schemas.microsoft.com/office/drawing/2014/main" id="{42EF9CE6-51A2-46FA-A256-502E3AA7C83E}"/>
                </a:ext>
              </a:extLst>
            </p:cNvPr>
            <p:cNvSpPr/>
            <p:nvPr/>
          </p:nvSpPr>
          <p:spPr>
            <a:xfrm>
              <a:off x="3993075" y="2753258"/>
              <a:ext cx="60775" cy="91600"/>
            </a:xfrm>
            <a:custGeom>
              <a:avLst/>
              <a:gdLst/>
              <a:ahLst/>
              <a:cxnLst/>
              <a:rect l="l" t="t" r="r" b="b"/>
              <a:pathLst>
                <a:path w="2431" h="3664" extrusionOk="0">
                  <a:moveTo>
                    <a:pt x="2342" y="0"/>
                  </a:moveTo>
                  <a:cubicBezTo>
                    <a:pt x="2314" y="0"/>
                    <a:pt x="2281" y="18"/>
                    <a:pt x="2271" y="59"/>
                  </a:cubicBezTo>
                  <a:cubicBezTo>
                    <a:pt x="1630" y="2182"/>
                    <a:pt x="67" y="3503"/>
                    <a:pt x="54" y="3517"/>
                  </a:cubicBezTo>
                  <a:cubicBezTo>
                    <a:pt x="14" y="3557"/>
                    <a:pt x="1" y="3597"/>
                    <a:pt x="27" y="3637"/>
                  </a:cubicBezTo>
                  <a:cubicBezTo>
                    <a:pt x="54" y="3650"/>
                    <a:pt x="81" y="3664"/>
                    <a:pt x="94" y="3664"/>
                  </a:cubicBezTo>
                  <a:cubicBezTo>
                    <a:pt x="121" y="3664"/>
                    <a:pt x="134" y="3650"/>
                    <a:pt x="148" y="3650"/>
                  </a:cubicBezTo>
                  <a:cubicBezTo>
                    <a:pt x="161" y="3637"/>
                    <a:pt x="1763" y="2288"/>
                    <a:pt x="2417" y="112"/>
                  </a:cubicBezTo>
                  <a:cubicBezTo>
                    <a:pt x="2431" y="72"/>
                    <a:pt x="2417" y="32"/>
                    <a:pt x="2364" y="5"/>
                  </a:cubicBezTo>
                  <a:cubicBezTo>
                    <a:pt x="2358" y="2"/>
                    <a:pt x="2350" y="0"/>
                    <a:pt x="2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203;p38">
              <a:extLst>
                <a:ext uri="{FF2B5EF4-FFF2-40B4-BE49-F238E27FC236}">
                  <a16:creationId xmlns:a16="http://schemas.microsoft.com/office/drawing/2014/main" id="{AD84E7E6-84AE-48AA-A0EB-620369054CA3}"/>
                </a:ext>
              </a:extLst>
            </p:cNvPr>
            <p:cNvSpPr/>
            <p:nvPr/>
          </p:nvSpPr>
          <p:spPr>
            <a:xfrm>
              <a:off x="4001425" y="2754933"/>
              <a:ext cx="48750" cy="72575"/>
            </a:xfrm>
            <a:custGeom>
              <a:avLst/>
              <a:gdLst/>
              <a:ahLst/>
              <a:cxnLst/>
              <a:rect l="l" t="t" r="r" b="b"/>
              <a:pathLst>
                <a:path w="1950" h="2903" extrusionOk="0">
                  <a:moveTo>
                    <a:pt x="95" y="0"/>
                  </a:moveTo>
                  <a:cubicBezTo>
                    <a:pt x="86" y="0"/>
                    <a:pt x="77" y="2"/>
                    <a:pt x="67" y="5"/>
                  </a:cubicBezTo>
                  <a:cubicBezTo>
                    <a:pt x="14" y="32"/>
                    <a:pt x="0" y="58"/>
                    <a:pt x="14" y="112"/>
                  </a:cubicBezTo>
                  <a:cubicBezTo>
                    <a:pt x="27" y="192"/>
                    <a:pt x="722" y="2061"/>
                    <a:pt x="1803" y="2889"/>
                  </a:cubicBezTo>
                  <a:cubicBezTo>
                    <a:pt x="1816" y="2902"/>
                    <a:pt x="1830" y="2902"/>
                    <a:pt x="1856" y="2902"/>
                  </a:cubicBezTo>
                  <a:cubicBezTo>
                    <a:pt x="1870" y="2902"/>
                    <a:pt x="1896" y="2889"/>
                    <a:pt x="1923" y="2889"/>
                  </a:cubicBezTo>
                  <a:cubicBezTo>
                    <a:pt x="1950" y="2849"/>
                    <a:pt x="1937" y="2796"/>
                    <a:pt x="1896" y="2769"/>
                  </a:cubicBezTo>
                  <a:cubicBezTo>
                    <a:pt x="855" y="1968"/>
                    <a:pt x="161" y="85"/>
                    <a:pt x="161" y="58"/>
                  </a:cubicBezTo>
                  <a:cubicBezTo>
                    <a:pt x="151" y="18"/>
                    <a:pt x="125" y="0"/>
                    <a:pt x="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204;p38">
              <a:extLst>
                <a:ext uri="{FF2B5EF4-FFF2-40B4-BE49-F238E27FC236}">
                  <a16:creationId xmlns:a16="http://schemas.microsoft.com/office/drawing/2014/main" id="{CA008F39-CBEF-44A0-AE68-719077738792}"/>
                </a:ext>
              </a:extLst>
            </p:cNvPr>
            <p:cNvSpPr/>
            <p:nvPr/>
          </p:nvSpPr>
          <p:spPr>
            <a:xfrm>
              <a:off x="3893275" y="2761350"/>
              <a:ext cx="61450" cy="77300"/>
            </a:xfrm>
            <a:custGeom>
              <a:avLst/>
              <a:gdLst/>
              <a:ahLst/>
              <a:cxnLst/>
              <a:rect l="l" t="t" r="r" b="b"/>
              <a:pathLst>
                <a:path w="2458" h="3092" extrusionOk="0">
                  <a:moveTo>
                    <a:pt x="2348" y="0"/>
                  </a:moveTo>
                  <a:cubicBezTo>
                    <a:pt x="2334" y="0"/>
                    <a:pt x="2320" y="6"/>
                    <a:pt x="2310" y="21"/>
                  </a:cubicBezTo>
                  <a:cubicBezTo>
                    <a:pt x="534" y="1236"/>
                    <a:pt x="14" y="2971"/>
                    <a:pt x="14" y="2985"/>
                  </a:cubicBezTo>
                  <a:cubicBezTo>
                    <a:pt x="0" y="3025"/>
                    <a:pt x="14" y="3078"/>
                    <a:pt x="67" y="3092"/>
                  </a:cubicBezTo>
                  <a:lnTo>
                    <a:pt x="80" y="3092"/>
                  </a:lnTo>
                  <a:cubicBezTo>
                    <a:pt x="121" y="3092"/>
                    <a:pt x="147" y="3078"/>
                    <a:pt x="187" y="3038"/>
                  </a:cubicBezTo>
                  <a:cubicBezTo>
                    <a:pt x="201" y="3025"/>
                    <a:pt x="681" y="1342"/>
                    <a:pt x="2404" y="154"/>
                  </a:cubicBezTo>
                  <a:cubicBezTo>
                    <a:pt x="2444" y="114"/>
                    <a:pt x="2457" y="74"/>
                    <a:pt x="2417" y="34"/>
                  </a:cubicBezTo>
                  <a:cubicBezTo>
                    <a:pt x="2400" y="17"/>
                    <a:pt x="2373" y="0"/>
                    <a:pt x="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205;p38">
              <a:extLst>
                <a:ext uri="{FF2B5EF4-FFF2-40B4-BE49-F238E27FC236}">
                  <a16:creationId xmlns:a16="http://schemas.microsoft.com/office/drawing/2014/main" id="{282A67AE-996C-4199-AD0D-ADCFECB94A7D}"/>
                </a:ext>
              </a:extLst>
            </p:cNvPr>
            <p:cNvSpPr/>
            <p:nvPr/>
          </p:nvSpPr>
          <p:spPr>
            <a:xfrm>
              <a:off x="3898625" y="2756575"/>
              <a:ext cx="44400" cy="68725"/>
            </a:xfrm>
            <a:custGeom>
              <a:avLst/>
              <a:gdLst/>
              <a:ahLst/>
              <a:cxnLst/>
              <a:rect l="l" t="t" r="r" b="b"/>
              <a:pathLst>
                <a:path w="1776" h="2749" extrusionOk="0">
                  <a:moveTo>
                    <a:pt x="103" y="1"/>
                  </a:moveTo>
                  <a:cubicBezTo>
                    <a:pt x="90" y="1"/>
                    <a:pt x="78" y="4"/>
                    <a:pt x="67" y="11"/>
                  </a:cubicBezTo>
                  <a:cubicBezTo>
                    <a:pt x="27" y="38"/>
                    <a:pt x="0" y="78"/>
                    <a:pt x="27" y="118"/>
                  </a:cubicBezTo>
                  <a:cubicBezTo>
                    <a:pt x="53" y="212"/>
                    <a:pt x="868" y="2041"/>
                    <a:pt x="1602" y="2722"/>
                  </a:cubicBezTo>
                  <a:cubicBezTo>
                    <a:pt x="1629" y="2749"/>
                    <a:pt x="1642" y="2749"/>
                    <a:pt x="1656" y="2749"/>
                  </a:cubicBezTo>
                  <a:cubicBezTo>
                    <a:pt x="1669" y="2749"/>
                    <a:pt x="1696" y="2735"/>
                    <a:pt x="1736" y="2722"/>
                  </a:cubicBezTo>
                  <a:cubicBezTo>
                    <a:pt x="1776" y="2695"/>
                    <a:pt x="1776" y="2642"/>
                    <a:pt x="1736" y="2615"/>
                  </a:cubicBezTo>
                  <a:cubicBezTo>
                    <a:pt x="1028" y="1947"/>
                    <a:pt x="187" y="78"/>
                    <a:pt x="187" y="51"/>
                  </a:cubicBezTo>
                  <a:cubicBezTo>
                    <a:pt x="168" y="23"/>
                    <a:pt x="135"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195;p38">
            <a:extLst>
              <a:ext uri="{FF2B5EF4-FFF2-40B4-BE49-F238E27FC236}">
                <a16:creationId xmlns:a16="http://schemas.microsoft.com/office/drawing/2014/main" id="{767BA591-027F-4141-AB49-48FB34C17A2F}"/>
              </a:ext>
            </a:extLst>
          </p:cNvPr>
          <p:cNvGrpSpPr/>
          <p:nvPr/>
        </p:nvGrpSpPr>
        <p:grpSpPr>
          <a:xfrm>
            <a:off x="223061" y="4820390"/>
            <a:ext cx="1697704" cy="283198"/>
            <a:chOff x="3684975" y="2751356"/>
            <a:chExt cx="560502" cy="93502"/>
          </a:xfrm>
        </p:grpSpPr>
        <p:sp>
          <p:nvSpPr>
            <p:cNvPr id="234" name="Google Shape;2196;p38">
              <a:extLst>
                <a:ext uri="{FF2B5EF4-FFF2-40B4-BE49-F238E27FC236}">
                  <a16:creationId xmlns:a16="http://schemas.microsoft.com/office/drawing/2014/main" id="{8845241A-B1EA-4260-816B-1DAF59BD9737}"/>
                </a:ext>
              </a:extLst>
            </p:cNvPr>
            <p:cNvSpPr/>
            <p:nvPr/>
          </p:nvSpPr>
          <p:spPr>
            <a:xfrm>
              <a:off x="3684975" y="2759850"/>
              <a:ext cx="62775" cy="62450"/>
            </a:xfrm>
            <a:custGeom>
              <a:avLst/>
              <a:gdLst/>
              <a:ahLst/>
              <a:cxnLst/>
              <a:rect l="l" t="t" r="r" b="b"/>
              <a:pathLst>
                <a:path w="2511" h="2498" extrusionOk="0">
                  <a:moveTo>
                    <a:pt x="1256" y="0"/>
                  </a:moveTo>
                  <a:cubicBezTo>
                    <a:pt x="575" y="0"/>
                    <a:pt x="1" y="548"/>
                    <a:pt x="1" y="1242"/>
                  </a:cubicBezTo>
                  <a:cubicBezTo>
                    <a:pt x="1" y="1937"/>
                    <a:pt x="561" y="2497"/>
                    <a:pt x="1256" y="2497"/>
                  </a:cubicBezTo>
                  <a:cubicBezTo>
                    <a:pt x="1937" y="2497"/>
                    <a:pt x="2511" y="1950"/>
                    <a:pt x="2511" y="1242"/>
                  </a:cubicBezTo>
                  <a:cubicBezTo>
                    <a:pt x="2511" y="548"/>
                    <a:pt x="1937" y="0"/>
                    <a:pt x="1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197;p38">
              <a:extLst>
                <a:ext uri="{FF2B5EF4-FFF2-40B4-BE49-F238E27FC236}">
                  <a16:creationId xmlns:a16="http://schemas.microsoft.com/office/drawing/2014/main" id="{451A62C3-31C1-488C-8779-E0059EB7C35B}"/>
                </a:ext>
              </a:extLst>
            </p:cNvPr>
            <p:cNvSpPr/>
            <p:nvPr/>
          </p:nvSpPr>
          <p:spPr>
            <a:xfrm>
              <a:off x="3785775" y="2759848"/>
              <a:ext cx="62450" cy="62450"/>
            </a:xfrm>
            <a:custGeom>
              <a:avLst/>
              <a:gdLst/>
              <a:ahLst/>
              <a:cxnLst/>
              <a:rect l="l" t="t" r="r" b="b"/>
              <a:pathLst>
                <a:path w="2498" h="2498" extrusionOk="0">
                  <a:moveTo>
                    <a:pt x="1243" y="0"/>
                  </a:moveTo>
                  <a:cubicBezTo>
                    <a:pt x="562" y="0"/>
                    <a:pt x="1" y="548"/>
                    <a:pt x="1" y="1242"/>
                  </a:cubicBezTo>
                  <a:cubicBezTo>
                    <a:pt x="1" y="1937"/>
                    <a:pt x="548" y="2497"/>
                    <a:pt x="1243" y="2497"/>
                  </a:cubicBezTo>
                  <a:cubicBezTo>
                    <a:pt x="1937" y="2497"/>
                    <a:pt x="2498" y="1950"/>
                    <a:pt x="2498" y="1242"/>
                  </a:cubicBezTo>
                  <a:cubicBezTo>
                    <a:pt x="2498" y="548"/>
                    <a:pt x="1950"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198;p38">
              <a:extLst>
                <a:ext uri="{FF2B5EF4-FFF2-40B4-BE49-F238E27FC236}">
                  <a16:creationId xmlns:a16="http://schemas.microsoft.com/office/drawing/2014/main" id="{79707B77-E2FF-4B2B-BD66-9CE9D0554B28}"/>
                </a:ext>
              </a:extLst>
            </p:cNvPr>
            <p:cNvSpPr/>
            <p:nvPr/>
          </p:nvSpPr>
          <p:spPr>
            <a:xfrm>
              <a:off x="4198052" y="2763881"/>
              <a:ext cx="47425" cy="64225"/>
            </a:xfrm>
            <a:custGeom>
              <a:avLst/>
              <a:gdLst/>
              <a:ahLst/>
              <a:cxnLst/>
              <a:rect l="l" t="t" r="r" b="b"/>
              <a:pathLst>
                <a:path w="1897" h="2569" extrusionOk="0">
                  <a:moveTo>
                    <a:pt x="102" y="0"/>
                  </a:moveTo>
                  <a:cubicBezTo>
                    <a:pt x="91" y="0"/>
                    <a:pt x="80" y="2"/>
                    <a:pt x="67" y="5"/>
                  </a:cubicBezTo>
                  <a:cubicBezTo>
                    <a:pt x="27" y="32"/>
                    <a:pt x="0" y="58"/>
                    <a:pt x="27" y="112"/>
                  </a:cubicBezTo>
                  <a:cubicBezTo>
                    <a:pt x="27" y="125"/>
                    <a:pt x="574" y="1514"/>
                    <a:pt x="1736" y="2542"/>
                  </a:cubicBezTo>
                  <a:cubicBezTo>
                    <a:pt x="1763" y="2568"/>
                    <a:pt x="1776" y="2568"/>
                    <a:pt x="1789" y="2568"/>
                  </a:cubicBezTo>
                  <a:cubicBezTo>
                    <a:pt x="1829" y="2568"/>
                    <a:pt x="1843" y="2542"/>
                    <a:pt x="1856" y="2542"/>
                  </a:cubicBezTo>
                  <a:cubicBezTo>
                    <a:pt x="1896" y="2515"/>
                    <a:pt x="1896" y="2462"/>
                    <a:pt x="1856" y="2422"/>
                  </a:cubicBezTo>
                  <a:cubicBezTo>
                    <a:pt x="721" y="1420"/>
                    <a:pt x="174" y="72"/>
                    <a:pt x="174" y="58"/>
                  </a:cubicBezTo>
                  <a:cubicBezTo>
                    <a:pt x="164" y="17"/>
                    <a:pt x="138"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199;p38">
              <a:extLst>
                <a:ext uri="{FF2B5EF4-FFF2-40B4-BE49-F238E27FC236}">
                  <a16:creationId xmlns:a16="http://schemas.microsoft.com/office/drawing/2014/main" id="{7293C851-645A-420D-B679-3119B2167D9B}"/>
                </a:ext>
              </a:extLst>
            </p:cNvPr>
            <p:cNvSpPr/>
            <p:nvPr/>
          </p:nvSpPr>
          <p:spPr>
            <a:xfrm>
              <a:off x="4189025" y="2755306"/>
              <a:ext cx="51425" cy="73475"/>
            </a:xfrm>
            <a:custGeom>
              <a:avLst/>
              <a:gdLst/>
              <a:ahLst/>
              <a:cxnLst/>
              <a:rect l="l" t="t" r="r" b="b"/>
              <a:pathLst>
                <a:path w="2057" h="2939" extrusionOk="0">
                  <a:moveTo>
                    <a:pt x="1990" y="1"/>
                  </a:moveTo>
                  <a:cubicBezTo>
                    <a:pt x="1936" y="1"/>
                    <a:pt x="1910" y="14"/>
                    <a:pt x="1896" y="67"/>
                  </a:cubicBezTo>
                  <a:cubicBezTo>
                    <a:pt x="1336" y="2217"/>
                    <a:pt x="94" y="2765"/>
                    <a:pt x="67" y="2765"/>
                  </a:cubicBezTo>
                  <a:cubicBezTo>
                    <a:pt x="27" y="2805"/>
                    <a:pt x="0" y="2845"/>
                    <a:pt x="27" y="2885"/>
                  </a:cubicBezTo>
                  <a:cubicBezTo>
                    <a:pt x="40" y="2925"/>
                    <a:pt x="67" y="2938"/>
                    <a:pt x="107" y="2938"/>
                  </a:cubicBezTo>
                  <a:cubicBezTo>
                    <a:pt x="121" y="2938"/>
                    <a:pt x="134" y="2938"/>
                    <a:pt x="134" y="2925"/>
                  </a:cubicBezTo>
                  <a:cubicBezTo>
                    <a:pt x="187" y="2911"/>
                    <a:pt x="1496" y="2337"/>
                    <a:pt x="2057" y="108"/>
                  </a:cubicBezTo>
                  <a:cubicBezTo>
                    <a:pt x="2057" y="54"/>
                    <a:pt x="2043" y="14"/>
                    <a:pt x="1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200;p38">
              <a:extLst>
                <a:ext uri="{FF2B5EF4-FFF2-40B4-BE49-F238E27FC236}">
                  <a16:creationId xmlns:a16="http://schemas.microsoft.com/office/drawing/2014/main" id="{728EAA51-86C9-4A53-A0A1-33F17E50CEC7}"/>
                </a:ext>
              </a:extLst>
            </p:cNvPr>
            <p:cNvSpPr/>
            <p:nvPr/>
          </p:nvSpPr>
          <p:spPr>
            <a:xfrm>
              <a:off x="4099900" y="2751356"/>
              <a:ext cx="62100" cy="79425"/>
            </a:xfrm>
            <a:custGeom>
              <a:avLst/>
              <a:gdLst/>
              <a:ahLst/>
              <a:cxnLst/>
              <a:rect l="l" t="t" r="r" b="b"/>
              <a:pathLst>
                <a:path w="2484" h="3177" extrusionOk="0">
                  <a:moveTo>
                    <a:pt x="2393" y="1"/>
                  </a:moveTo>
                  <a:cubicBezTo>
                    <a:pt x="2363" y="1"/>
                    <a:pt x="2333" y="20"/>
                    <a:pt x="2324" y="39"/>
                  </a:cubicBezTo>
                  <a:cubicBezTo>
                    <a:pt x="1523" y="1614"/>
                    <a:pt x="54" y="3016"/>
                    <a:pt x="27" y="3029"/>
                  </a:cubicBezTo>
                  <a:cubicBezTo>
                    <a:pt x="0" y="3056"/>
                    <a:pt x="0" y="3110"/>
                    <a:pt x="27" y="3150"/>
                  </a:cubicBezTo>
                  <a:cubicBezTo>
                    <a:pt x="54" y="3163"/>
                    <a:pt x="80" y="3176"/>
                    <a:pt x="94" y="3176"/>
                  </a:cubicBezTo>
                  <a:cubicBezTo>
                    <a:pt x="121" y="3176"/>
                    <a:pt x="147" y="3163"/>
                    <a:pt x="147" y="3163"/>
                  </a:cubicBezTo>
                  <a:cubicBezTo>
                    <a:pt x="161" y="3150"/>
                    <a:pt x="1656" y="1708"/>
                    <a:pt x="2471" y="119"/>
                  </a:cubicBezTo>
                  <a:cubicBezTo>
                    <a:pt x="2484" y="79"/>
                    <a:pt x="2471" y="25"/>
                    <a:pt x="2430" y="12"/>
                  </a:cubicBezTo>
                  <a:cubicBezTo>
                    <a:pt x="2419" y="4"/>
                    <a:pt x="2406" y="1"/>
                    <a:pt x="2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201;p38">
              <a:extLst>
                <a:ext uri="{FF2B5EF4-FFF2-40B4-BE49-F238E27FC236}">
                  <a16:creationId xmlns:a16="http://schemas.microsoft.com/office/drawing/2014/main" id="{DADB581F-8887-4C83-A237-FFBA57FDC6D6}"/>
                </a:ext>
              </a:extLst>
            </p:cNvPr>
            <p:cNvSpPr/>
            <p:nvPr/>
          </p:nvSpPr>
          <p:spPr>
            <a:xfrm>
              <a:off x="4104575" y="2759431"/>
              <a:ext cx="42750" cy="64675"/>
            </a:xfrm>
            <a:custGeom>
              <a:avLst/>
              <a:gdLst/>
              <a:ahLst/>
              <a:cxnLst/>
              <a:rect l="l" t="t" r="r" b="b"/>
              <a:pathLst>
                <a:path w="1710" h="2587" extrusionOk="0">
                  <a:moveTo>
                    <a:pt x="112" y="1"/>
                  </a:moveTo>
                  <a:cubicBezTo>
                    <a:pt x="103" y="1"/>
                    <a:pt x="92" y="3"/>
                    <a:pt x="80" y="9"/>
                  </a:cubicBezTo>
                  <a:cubicBezTo>
                    <a:pt x="27" y="23"/>
                    <a:pt x="0" y="49"/>
                    <a:pt x="14" y="103"/>
                  </a:cubicBezTo>
                  <a:cubicBezTo>
                    <a:pt x="27" y="183"/>
                    <a:pt x="374" y="1839"/>
                    <a:pt x="1563" y="2573"/>
                  </a:cubicBezTo>
                  <a:cubicBezTo>
                    <a:pt x="1576" y="2586"/>
                    <a:pt x="1603" y="2586"/>
                    <a:pt x="1616" y="2586"/>
                  </a:cubicBezTo>
                  <a:cubicBezTo>
                    <a:pt x="1643" y="2586"/>
                    <a:pt x="1683" y="2573"/>
                    <a:pt x="1696" y="2546"/>
                  </a:cubicBezTo>
                  <a:cubicBezTo>
                    <a:pt x="1709" y="2506"/>
                    <a:pt x="1696" y="2439"/>
                    <a:pt x="1669" y="2426"/>
                  </a:cubicBezTo>
                  <a:cubicBezTo>
                    <a:pt x="548" y="1718"/>
                    <a:pt x="174" y="89"/>
                    <a:pt x="174" y="76"/>
                  </a:cubicBezTo>
                  <a:cubicBezTo>
                    <a:pt x="163" y="34"/>
                    <a:pt x="145"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202;p38">
              <a:extLst>
                <a:ext uri="{FF2B5EF4-FFF2-40B4-BE49-F238E27FC236}">
                  <a16:creationId xmlns:a16="http://schemas.microsoft.com/office/drawing/2014/main" id="{D225636E-E237-4466-BB2F-7420A824D84A}"/>
                </a:ext>
              </a:extLst>
            </p:cNvPr>
            <p:cNvSpPr/>
            <p:nvPr/>
          </p:nvSpPr>
          <p:spPr>
            <a:xfrm>
              <a:off x="3993075" y="2753258"/>
              <a:ext cx="60775" cy="91600"/>
            </a:xfrm>
            <a:custGeom>
              <a:avLst/>
              <a:gdLst/>
              <a:ahLst/>
              <a:cxnLst/>
              <a:rect l="l" t="t" r="r" b="b"/>
              <a:pathLst>
                <a:path w="2431" h="3664" extrusionOk="0">
                  <a:moveTo>
                    <a:pt x="2342" y="0"/>
                  </a:moveTo>
                  <a:cubicBezTo>
                    <a:pt x="2314" y="0"/>
                    <a:pt x="2281" y="18"/>
                    <a:pt x="2271" y="59"/>
                  </a:cubicBezTo>
                  <a:cubicBezTo>
                    <a:pt x="1630" y="2182"/>
                    <a:pt x="67" y="3503"/>
                    <a:pt x="54" y="3517"/>
                  </a:cubicBezTo>
                  <a:cubicBezTo>
                    <a:pt x="14" y="3557"/>
                    <a:pt x="1" y="3597"/>
                    <a:pt x="27" y="3637"/>
                  </a:cubicBezTo>
                  <a:cubicBezTo>
                    <a:pt x="54" y="3650"/>
                    <a:pt x="81" y="3664"/>
                    <a:pt x="94" y="3664"/>
                  </a:cubicBezTo>
                  <a:cubicBezTo>
                    <a:pt x="121" y="3664"/>
                    <a:pt x="134" y="3650"/>
                    <a:pt x="148" y="3650"/>
                  </a:cubicBezTo>
                  <a:cubicBezTo>
                    <a:pt x="161" y="3637"/>
                    <a:pt x="1763" y="2288"/>
                    <a:pt x="2417" y="112"/>
                  </a:cubicBezTo>
                  <a:cubicBezTo>
                    <a:pt x="2431" y="72"/>
                    <a:pt x="2417" y="32"/>
                    <a:pt x="2364" y="5"/>
                  </a:cubicBezTo>
                  <a:cubicBezTo>
                    <a:pt x="2358" y="2"/>
                    <a:pt x="2350" y="0"/>
                    <a:pt x="2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203;p38">
              <a:extLst>
                <a:ext uri="{FF2B5EF4-FFF2-40B4-BE49-F238E27FC236}">
                  <a16:creationId xmlns:a16="http://schemas.microsoft.com/office/drawing/2014/main" id="{83A1DA03-EF2F-4868-A4DD-45F38111658D}"/>
                </a:ext>
              </a:extLst>
            </p:cNvPr>
            <p:cNvSpPr/>
            <p:nvPr/>
          </p:nvSpPr>
          <p:spPr>
            <a:xfrm>
              <a:off x="4001425" y="2754933"/>
              <a:ext cx="48750" cy="72575"/>
            </a:xfrm>
            <a:custGeom>
              <a:avLst/>
              <a:gdLst/>
              <a:ahLst/>
              <a:cxnLst/>
              <a:rect l="l" t="t" r="r" b="b"/>
              <a:pathLst>
                <a:path w="1950" h="2903" extrusionOk="0">
                  <a:moveTo>
                    <a:pt x="95" y="0"/>
                  </a:moveTo>
                  <a:cubicBezTo>
                    <a:pt x="86" y="0"/>
                    <a:pt x="77" y="2"/>
                    <a:pt x="67" y="5"/>
                  </a:cubicBezTo>
                  <a:cubicBezTo>
                    <a:pt x="14" y="32"/>
                    <a:pt x="0" y="58"/>
                    <a:pt x="14" y="112"/>
                  </a:cubicBezTo>
                  <a:cubicBezTo>
                    <a:pt x="27" y="192"/>
                    <a:pt x="722" y="2061"/>
                    <a:pt x="1803" y="2889"/>
                  </a:cubicBezTo>
                  <a:cubicBezTo>
                    <a:pt x="1816" y="2902"/>
                    <a:pt x="1830" y="2902"/>
                    <a:pt x="1856" y="2902"/>
                  </a:cubicBezTo>
                  <a:cubicBezTo>
                    <a:pt x="1870" y="2902"/>
                    <a:pt x="1896" y="2889"/>
                    <a:pt x="1923" y="2889"/>
                  </a:cubicBezTo>
                  <a:cubicBezTo>
                    <a:pt x="1950" y="2849"/>
                    <a:pt x="1937" y="2796"/>
                    <a:pt x="1896" y="2769"/>
                  </a:cubicBezTo>
                  <a:cubicBezTo>
                    <a:pt x="855" y="1968"/>
                    <a:pt x="161" y="85"/>
                    <a:pt x="161" y="58"/>
                  </a:cubicBezTo>
                  <a:cubicBezTo>
                    <a:pt x="151" y="18"/>
                    <a:pt x="125" y="0"/>
                    <a:pt x="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204;p38">
              <a:extLst>
                <a:ext uri="{FF2B5EF4-FFF2-40B4-BE49-F238E27FC236}">
                  <a16:creationId xmlns:a16="http://schemas.microsoft.com/office/drawing/2014/main" id="{A499380E-045C-4462-BFEB-ABFF0BA7CB7B}"/>
                </a:ext>
              </a:extLst>
            </p:cNvPr>
            <p:cNvSpPr/>
            <p:nvPr/>
          </p:nvSpPr>
          <p:spPr>
            <a:xfrm>
              <a:off x="3893275" y="2761350"/>
              <a:ext cx="61450" cy="77300"/>
            </a:xfrm>
            <a:custGeom>
              <a:avLst/>
              <a:gdLst/>
              <a:ahLst/>
              <a:cxnLst/>
              <a:rect l="l" t="t" r="r" b="b"/>
              <a:pathLst>
                <a:path w="2458" h="3092" extrusionOk="0">
                  <a:moveTo>
                    <a:pt x="2348" y="0"/>
                  </a:moveTo>
                  <a:cubicBezTo>
                    <a:pt x="2334" y="0"/>
                    <a:pt x="2320" y="6"/>
                    <a:pt x="2310" y="21"/>
                  </a:cubicBezTo>
                  <a:cubicBezTo>
                    <a:pt x="534" y="1236"/>
                    <a:pt x="14" y="2971"/>
                    <a:pt x="14" y="2985"/>
                  </a:cubicBezTo>
                  <a:cubicBezTo>
                    <a:pt x="0" y="3025"/>
                    <a:pt x="14" y="3078"/>
                    <a:pt x="67" y="3092"/>
                  </a:cubicBezTo>
                  <a:lnTo>
                    <a:pt x="80" y="3092"/>
                  </a:lnTo>
                  <a:cubicBezTo>
                    <a:pt x="121" y="3092"/>
                    <a:pt x="147" y="3078"/>
                    <a:pt x="187" y="3038"/>
                  </a:cubicBezTo>
                  <a:cubicBezTo>
                    <a:pt x="201" y="3025"/>
                    <a:pt x="681" y="1342"/>
                    <a:pt x="2404" y="154"/>
                  </a:cubicBezTo>
                  <a:cubicBezTo>
                    <a:pt x="2444" y="114"/>
                    <a:pt x="2457" y="74"/>
                    <a:pt x="2417" y="34"/>
                  </a:cubicBezTo>
                  <a:cubicBezTo>
                    <a:pt x="2400" y="17"/>
                    <a:pt x="2373" y="0"/>
                    <a:pt x="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205;p38">
              <a:extLst>
                <a:ext uri="{FF2B5EF4-FFF2-40B4-BE49-F238E27FC236}">
                  <a16:creationId xmlns:a16="http://schemas.microsoft.com/office/drawing/2014/main" id="{879DCA36-0647-48AF-8FA6-C86E9343959F}"/>
                </a:ext>
              </a:extLst>
            </p:cNvPr>
            <p:cNvSpPr/>
            <p:nvPr/>
          </p:nvSpPr>
          <p:spPr>
            <a:xfrm>
              <a:off x="3898625" y="2756575"/>
              <a:ext cx="44400" cy="68725"/>
            </a:xfrm>
            <a:custGeom>
              <a:avLst/>
              <a:gdLst/>
              <a:ahLst/>
              <a:cxnLst/>
              <a:rect l="l" t="t" r="r" b="b"/>
              <a:pathLst>
                <a:path w="1776" h="2749" extrusionOk="0">
                  <a:moveTo>
                    <a:pt x="103" y="1"/>
                  </a:moveTo>
                  <a:cubicBezTo>
                    <a:pt x="90" y="1"/>
                    <a:pt x="78" y="4"/>
                    <a:pt x="67" y="11"/>
                  </a:cubicBezTo>
                  <a:cubicBezTo>
                    <a:pt x="27" y="38"/>
                    <a:pt x="0" y="78"/>
                    <a:pt x="27" y="118"/>
                  </a:cubicBezTo>
                  <a:cubicBezTo>
                    <a:pt x="53" y="212"/>
                    <a:pt x="868" y="2041"/>
                    <a:pt x="1602" y="2722"/>
                  </a:cubicBezTo>
                  <a:cubicBezTo>
                    <a:pt x="1629" y="2749"/>
                    <a:pt x="1642" y="2749"/>
                    <a:pt x="1656" y="2749"/>
                  </a:cubicBezTo>
                  <a:cubicBezTo>
                    <a:pt x="1669" y="2749"/>
                    <a:pt x="1696" y="2735"/>
                    <a:pt x="1736" y="2722"/>
                  </a:cubicBezTo>
                  <a:cubicBezTo>
                    <a:pt x="1776" y="2695"/>
                    <a:pt x="1776" y="2642"/>
                    <a:pt x="1736" y="2615"/>
                  </a:cubicBezTo>
                  <a:cubicBezTo>
                    <a:pt x="1028" y="1947"/>
                    <a:pt x="187" y="78"/>
                    <a:pt x="187" y="51"/>
                  </a:cubicBezTo>
                  <a:cubicBezTo>
                    <a:pt x="168" y="23"/>
                    <a:pt x="135"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 name="Picture 35">
            <a:extLst>
              <a:ext uri="{FF2B5EF4-FFF2-40B4-BE49-F238E27FC236}">
                <a16:creationId xmlns:a16="http://schemas.microsoft.com/office/drawing/2014/main" id="{D26B2FC0-B063-4819-A4F5-0E6B6AE7B544}"/>
              </a:ext>
            </a:extLst>
          </p:cNvPr>
          <p:cNvPicPr>
            <a:picLocks noChangeAspect="1"/>
          </p:cNvPicPr>
          <p:nvPr/>
        </p:nvPicPr>
        <p:blipFill rotWithShape="1">
          <a:blip r:embed="rId3">
            <a:extLst>
              <a:ext uri="{28A0092B-C50C-407E-A947-70E740481C1C}">
                <a14:useLocalDpi xmlns:a14="http://schemas.microsoft.com/office/drawing/2010/main" val="0"/>
              </a:ext>
            </a:extLst>
          </a:blip>
          <a:srcRect l="2994" r="670" b="9931"/>
          <a:stretch/>
        </p:blipFill>
        <p:spPr>
          <a:xfrm>
            <a:off x="1623472" y="2417135"/>
            <a:ext cx="6017320" cy="25723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0"/>
        <p:cNvGrpSpPr/>
        <p:nvPr/>
      </p:nvGrpSpPr>
      <p:grpSpPr>
        <a:xfrm>
          <a:off x="0" y="0"/>
          <a:ext cx="0" cy="0"/>
          <a:chOff x="0" y="0"/>
          <a:chExt cx="0" cy="0"/>
        </a:xfrm>
      </p:grpSpPr>
      <p:grpSp>
        <p:nvGrpSpPr>
          <p:cNvPr id="3699" name="Google Shape;3699;p71"/>
          <p:cNvGrpSpPr/>
          <p:nvPr/>
        </p:nvGrpSpPr>
        <p:grpSpPr>
          <a:xfrm>
            <a:off x="755102" y="4320134"/>
            <a:ext cx="1070285" cy="1049602"/>
            <a:chOff x="-2890486" y="4864327"/>
            <a:chExt cx="649839" cy="637243"/>
          </a:xfrm>
        </p:grpSpPr>
        <p:sp>
          <p:nvSpPr>
            <p:cNvPr id="3700" name="Google Shape;3700;p71"/>
            <p:cNvSpPr/>
            <p:nvPr/>
          </p:nvSpPr>
          <p:spPr>
            <a:xfrm>
              <a:off x="-2520809" y="4888776"/>
              <a:ext cx="136523" cy="100361"/>
            </a:xfrm>
            <a:custGeom>
              <a:avLst/>
              <a:gdLst/>
              <a:ahLst/>
              <a:cxnLst/>
              <a:rect l="l" t="t" r="r" b="b"/>
              <a:pathLst>
                <a:path w="8147" h="5989" fill="none" extrusionOk="0">
                  <a:moveTo>
                    <a:pt x="8116" y="0"/>
                  </a:moveTo>
                  <a:cubicBezTo>
                    <a:pt x="8147" y="1034"/>
                    <a:pt x="8116" y="578"/>
                    <a:pt x="7356" y="882"/>
                  </a:cubicBezTo>
                  <a:cubicBezTo>
                    <a:pt x="6141" y="1277"/>
                    <a:pt x="4894" y="456"/>
                    <a:pt x="2736" y="973"/>
                  </a:cubicBezTo>
                  <a:cubicBezTo>
                    <a:pt x="1125" y="1398"/>
                    <a:pt x="62" y="2493"/>
                    <a:pt x="1" y="4438"/>
                  </a:cubicBezTo>
                  <a:cubicBezTo>
                    <a:pt x="1" y="4985"/>
                    <a:pt x="1" y="5502"/>
                    <a:pt x="153" y="5988"/>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71"/>
            <p:cNvSpPr/>
            <p:nvPr/>
          </p:nvSpPr>
          <p:spPr>
            <a:xfrm>
              <a:off x="-2460196" y="4918823"/>
              <a:ext cx="94764" cy="92719"/>
            </a:xfrm>
            <a:custGeom>
              <a:avLst/>
              <a:gdLst/>
              <a:ahLst/>
              <a:cxnLst/>
              <a:rect l="l" t="t" r="r" b="b"/>
              <a:pathLst>
                <a:path w="5655" h="5533" fill="none" extrusionOk="0">
                  <a:moveTo>
                    <a:pt x="5168" y="0"/>
                  </a:moveTo>
                  <a:cubicBezTo>
                    <a:pt x="5654" y="1307"/>
                    <a:pt x="3375" y="4499"/>
                    <a:pt x="1" y="5532"/>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71"/>
            <p:cNvSpPr/>
            <p:nvPr/>
          </p:nvSpPr>
          <p:spPr>
            <a:xfrm>
              <a:off x="-2360353" y="4891323"/>
              <a:ext cx="32610" cy="24969"/>
            </a:xfrm>
            <a:custGeom>
              <a:avLst/>
              <a:gdLst/>
              <a:ahLst/>
              <a:cxnLst/>
              <a:rect l="l" t="t" r="r" b="b"/>
              <a:pathLst>
                <a:path w="1946" h="1490" fill="none" extrusionOk="0">
                  <a:moveTo>
                    <a:pt x="1946" y="0"/>
                  </a:moveTo>
                  <a:cubicBezTo>
                    <a:pt x="1125" y="152"/>
                    <a:pt x="517" y="790"/>
                    <a:pt x="0" y="1490"/>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71"/>
            <p:cNvSpPr/>
            <p:nvPr/>
          </p:nvSpPr>
          <p:spPr>
            <a:xfrm>
              <a:off x="-2363420" y="4864327"/>
              <a:ext cx="15819" cy="39229"/>
            </a:xfrm>
            <a:custGeom>
              <a:avLst/>
              <a:gdLst/>
              <a:ahLst/>
              <a:cxnLst/>
              <a:rect l="l" t="t" r="r" b="b"/>
              <a:pathLst>
                <a:path w="944" h="2341" fill="none" extrusionOk="0">
                  <a:moveTo>
                    <a:pt x="852" y="0"/>
                  </a:moveTo>
                  <a:cubicBezTo>
                    <a:pt x="943" y="1155"/>
                    <a:pt x="305" y="1824"/>
                    <a:pt x="1" y="2341"/>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1"/>
            <p:cNvSpPr/>
            <p:nvPr/>
          </p:nvSpPr>
          <p:spPr>
            <a:xfrm>
              <a:off x="-2407728" y="4885643"/>
              <a:ext cx="60863" cy="54663"/>
            </a:xfrm>
            <a:custGeom>
              <a:avLst/>
              <a:gdLst/>
              <a:ahLst/>
              <a:cxnLst/>
              <a:rect l="l" t="t" r="r" b="b"/>
              <a:pathLst>
                <a:path w="3632" h="3262" extrusionOk="0">
                  <a:moveTo>
                    <a:pt x="1494" y="1"/>
                  </a:moveTo>
                  <a:cubicBezTo>
                    <a:pt x="1213" y="1"/>
                    <a:pt x="970" y="84"/>
                    <a:pt x="821" y="218"/>
                  </a:cubicBezTo>
                  <a:cubicBezTo>
                    <a:pt x="1" y="1069"/>
                    <a:pt x="700" y="2497"/>
                    <a:pt x="1885" y="3105"/>
                  </a:cubicBezTo>
                  <a:cubicBezTo>
                    <a:pt x="2080" y="3211"/>
                    <a:pt x="2297" y="3262"/>
                    <a:pt x="2508" y="3262"/>
                  </a:cubicBezTo>
                  <a:cubicBezTo>
                    <a:pt x="3089" y="3262"/>
                    <a:pt x="3632" y="2876"/>
                    <a:pt x="3587" y="2163"/>
                  </a:cubicBezTo>
                  <a:cubicBezTo>
                    <a:pt x="3557" y="1525"/>
                    <a:pt x="3223" y="825"/>
                    <a:pt x="2432" y="309"/>
                  </a:cubicBezTo>
                  <a:cubicBezTo>
                    <a:pt x="2122" y="91"/>
                    <a:pt x="1787" y="1"/>
                    <a:pt x="1494" y="1"/>
                  </a:cubicBezTo>
                  <a:close/>
                </a:path>
              </a:pathLst>
            </a:custGeom>
            <a:solidFill>
              <a:srgbClr val="3D9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1"/>
            <p:cNvSpPr/>
            <p:nvPr/>
          </p:nvSpPr>
          <p:spPr>
            <a:xfrm>
              <a:off x="-2890486" y="4931995"/>
              <a:ext cx="649839" cy="568884"/>
            </a:xfrm>
            <a:custGeom>
              <a:avLst/>
              <a:gdLst/>
              <a:ahLst/>
              <a:cxnLst/>
              <a:rect l="l" t="t" r="r" b="b"/>
              <a:pathLst>
                <a:path w="38779" h="33948" extrusionOk="0">
                  <a:moveTo>
                    <a:pt x="21798" y="0"/>
                  </a:moveTo>
                  <a:cubicBezTo>
                    <a:pt x="19002" y="0"/>
                    <a:pt x="16246" y="1603"/>
                    <a:pt x="15070" y="4230"/>
                  </a:cubicBezTo>
                  <a:cubicBezTo>
                    <a:pt x="14318" y="5934"/>
                    <a:pt x="14620" y="6812"/>
                    <a:pt x="14442" y="6812"/>
                  </a:cubicBezTo>
                  <a:cubicBezTo>
                    <a:pt x="14405" y="6812"/>
                    <a:pt x="14345" y="6772"/>
                    <a:pt x="14249" y="6692"/>
                  </a:cubicBezTo>
                  <a:cubicBezTo>
                    <a:pt x="13009" y="5679"/>
                    <a:pt x="11503" y="5144"/>
                    <a:pt x="9920" y="5144"/>
                  </a:cubicBezTo>
                  <a:cubicBezTo>
                    <a:pt x="9175" y="5144"/>
                    <a:pt x="8412" y="5263"/>
                    <a:pt x="7653" y="5506"/>
                  </a:cubicBezTo>
                  <a:cubicBezTo>
                    <a:pt x="2091" y="7330"/>
                    <a:pt x="1088" y="14169"/>
                    <a:pt x="4826" y="17148"/>
                  </a:cubicBezTo>
                  <a:cubicBezTo>
                    <a:pt x="5070" y="17330"/>
                    <a:pt x="4857" y="17178"/>
                    <a:pt x="4066" y="18242"/>
                  </a:cubicBezTo>
                  <a:cubicBezTo>
                    <a:pt x="1" y="23691"/>
                    <a:pt x="3888" y="30926"/>
                    <a:pt x="10139" y="30926"/>
                  </a:cubicBezTo>
                  <a:cubicBezTo>
                    <a:pt x="10758" y="30926"/>
                    <a:pt x="11401" y="30855"/>
                    <a:pt x="12061" y="30704"/>
                  </a:cubicBezTo>
                  <a:cubicBezTo>
                    <a:pt x="12912" y="30522"/>
                    <a:pt x="12820" y="30431"/>
                    <a:pt x="13033" y="30400"/>
                  </a:cubicBezTo>
                  <a:cubicBezTo>
                    <a:pt x="13246" y="30370"/>
                    <a:pt x="13428" y="30279"/>
                    <a:pt x="13641" y="30157"/>
                  </a:cubicBezTo>
                  <a:cubicBezTo>
                    <a:pt x="14127" y="29823"/>
                    <a:pt x="13975" y="30036"/>
                    <a:pt x="15161" y="29215"/>
                  </a:cubicBezTo>
                  <a:cubicBezTo>
                    <a:pt x="15186" y="29202"/>
                    <a:pt x="15211" y="29195"/>
                    <a:pt x="15234" y="29195"/>
                  </a:cubicBezTo>
                  <a:cubicBezTo>
                    <a:pt x="15267" y="29195"/>
                    <a:pt x="15295" y="29210"/>
                    <a:pt x="15313" y="29245"/>
                  </a:cubicBezTo>
                  <a:cubicBezTo>
                    <a:pt x="16537" y="32386"/>
                    <a:pt x="19520" y="33947"/>
                    <a:pt x="22543" y="33947"/>
                  </a:cubicBezTo>
                  <a:cubicBezTo>
                    <a:pt x="24173" y="33947"/>
                    <a:pt x="25814" y="33494"/>
                    <a:pt x="27198" y="32589"/>
                  </a:cubicBezTo>
                  <a:cubicBezTo>
                    <a:pt x="30298" y="30552"/>
                    <a:pt x="31635" y="27178"/>
                    <a:pt x="30875" y="24078"/>
                  </a:cubicBezTo>
                  <a:cubicBezTo>
                    <a:pt x="30815" y="23835"/>
                    <a:pt x="30723" y="23592"/>
                    <a:pt x="30663" y="23379"/>
                  </a:cubicBezTo>
                  <a:cubicBezTo>
                    <a:pt x="30572" y="23166"/>
                    <a:pt x="30511" y="22984"/>
                    <a:pt x="30389" y="22801"/>
                  </a:cubicBezTo>
                  <a:cubicBezTo>
                    <a:pt x="30237" y="22558"/>
                    <a:pt x="30420" y="22528"/>
                    <a:pt x="30693" y="22497"/>
                  </a:cubicBezTo>
                  <a:cubicBezTo>
                    <a:pt x="31271" y="22406"/>
                    <a:pt x="31787" y="22194"/>
                    <a:pt x="32334" y="22011"/>
                  </a:cubicBezTo>
                  <a:cubicBezTo>
                    <a:pt x="32517" y="21950"/>
                    <a:pt x="32638" y="21798"/>
                    <a:pt x="32821" y="21738"/>
                  </a:cubicBezTo>
                  <a:cubicBezTo>
                    <a:pt x="34006" y="21190"/>
                    <a:pt x="35526" y="19883"/>
                    <a:pt x="36316" y="18242"/>
                  </a:cubicBezTo>
                  <a:cubicBezTo>
                    <a:pt x="38778" y="13227"/>
                    <a:pt x="35374" y="7664"/>
                    <a:pt x="30207" y="6996"/>
                  </a:cubicBezTo>
                  <a:cubicBezTo>
                    <a:pt x="29647" y="6926"/>
                    <a:pt x="29275" y="6914"/>
                    <a:pt x="29030" y="6914"/>
                  </a:cubicBezTo>
                  <a:cubicBezTo>
                    <a:pt x="28904" y="6914"/>
                    <a:pt x="28812" y="6917"/>
                    <a:pt x="28744" y="6917"/>
                  </a:cubicBezTo>
                  <a:cubicBezTo>
                    <a:pt x="28598" y="6917"/>
                    <a:pt x="28565" y="6903"/>
                    <a:pt x="28565" y="6813"/>
                  </a:cubicBezTo>
                  <a:cubicBezTo>
                    <a:pt x="28687" y="4898"/>
                    <a:pt x="27836" y="2892"/>
                    <a:pt x="26195" y="1555"/>
                  </a:cubicBezTo>
                  <a:cubicBezTo>
                    <a:pt x="24888" y="486"/>
                    <a:pt x="23337" y="0"/>
                    <a:pt x="217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1"/>
            <p:cNvSpPr/>
            <p:nvPr/>
          </p:nvSpPr>
          <p:spPr>
            <a:xfrm>
              <a:off x="-2840179" y="5126637"/>
              <a:ext cx="585272" cy="374932"/>
            </a:xfrm>
            <a:custGeom>
              <a:avLst/>
              <a:gdLst/>
              <a:ahLst/>
              <a:cxnLst/>
              <a:rect l="l" t="t" r="r" b="b"/>
              <a:pathLst>
                <a:path w="34926" h="22374" extrusionOk="0">
                  <a:moveTo>
                    <a:pt x="33436" y="1"/>
                  </a:moveTo>
                  <a:cubicBezTo>
                    <a:pt x="33193" y="153"/>
                    <a:pt x="33254" y="396"/>
                    <a:pt x="33162" y="578"/>
                  </a:cubicBezTo>
                  <a:cubicBezTo>
                    <a:pt x="31977" y="4378"/>
                    <a:pt x="29180" y="5472"/>
                    <a:pt x="28725" y="5776"/>
                  </a:cubicBezTo>
                  <a:cubicBezTo>
                    <a:pt x="28329" y="6050"/>
                    <a:pt x="28269" y="5928"/>
                    <a:pt x="27965" y="6080"/>
                  </a:cubicBezTo>
                  <a:cubicBezTo>
                    <a:pt x="27499" y="6313"/>
                    <a:pt x="26226" y="6629"/>
                    <a:pt x="24918" y="6629"/>
                  </a:cubicBezTo>
                  <a:cubicBezTo>
                    <a:pt x="24860" y="6629"/>
                    <a:pt x="24801" y="6628"/>
                    <a:pt x="24743" y="6627"/>
                  </a:cubicBezTo>
                  <a:cubicBezTo>
                    <a:pt x="24530" y="6627"/>
                    <a:pt x="24378" y="6627"/>
                    <a:pt x="24348" y="6749"/>
                  </a:cubicBezTo>
                  <a:cubicBezTo>
                    <a:pt x="24348" y="6809"/>
                    <a:pt x="24378" y="6840"/>
                    <a:pt x="24439" y="6901"/>
                  </a:cubicBezTo>
                  <a:cubicBezTo>
                    <a:pt x="24591" y="6961"/>
                    <a:pt x="24682" y="7113"/>
                    <a:pt x="24804" y="7235"/>
                  </a:cubicBezTo>
                  <a:cubicBezTo>
                    <a:pt x="25594" y="8056"/>
                    <a:pt x="26293" y="9241"/>
                    <a:pt x="26810" y="10275"/>
                  </a:cubicBezTo>
                  <a:cubicBezTo>
                    <a:pt x="26962" y="10579"/>
                    <a:pt x="27083" y="10609"/>
                    <a:pt x="26962" y="10761"/>
                  </a:cubicBezTo>
                  <a:cubicBezTo>
                    <a:pt x="26901" y="10822"/>
                    <a:pt x="26810" y="11186"/>
                    <a:pt x="26627" y="11703"/>
                  </a:cubicBezTo>
                  <a:cubicBezTo>
                    <a:pt x="26171" y="12919"/>
                    <a:pt x="24986" y="14956"/>
                    <a:pt x="23527" y="16323"/>
                  </a:cubicBezTo>
                  <a:cubicBezTo>
                    <a:pt x="22250" y="17448"/>
                    <a:pt x="19940" y="18238"/>
                    <a:pt x="19180" y="18451"/>
                  </a:cubicBezTo>
                  <a:cubicBezTo>
                    <a:pt x="18775" y="18502"/>
                    <a:pt x="18341" y="18528"/>
                    <a:pt x="17888" y="18528"/>
                  </a:cubicBezTo>
                  <a:cubicBezTo>
                    <a:pt x="16435" y="18528"/>
                    <a:pt x="14782" y="18256"/>
                    <a:pt x="13253" y="17630"/>
                  </a:cubicBezTo>
                  <a:cubicBezTo>
                    <a:pt x="12949" y="17478"/>
                    <a:pt x="12645" y="17296"/>
                    <a:pt x="12311" y="17235"/>
                  </a:cubicBezTo>
                  <a:cubicBezTo>
                    <a:pt x="12220" y="17235"/>
                    <a:pt x="12189" y="17174"/>
                    <a:pt x="12189" y="17114"/>
                  </a:cubicBezTo>
                  <a:cubicBezTo>
                    <a:pt x="12128" y="16688"/>
                    <a:pt x="11521" y="15351"/>
                    <a:pt x="11277" y="13740"/>
                  </a:cubicBezTo>
                  <a:cubicBezTo>
                    <a:pt x="11247" y="13375"/>
                    <a:pt x="11217" y="13041"/>
                    <a:pt x="11247" y="12706"/>
                  </a:cubicBezTo>
                  <a:cubicBezTo>
                    <a:pt x="11247" y="12615"/>
                    <a:pt x="11217" y="12585"/>
                    <a:pt x="11156" y="12554"/>
                  </a:cubicBezTo>
                  <a:cubicBezTo>
                    <a:pt x="11134" y="12532"/>
                    <a:pt x="11111" y="12522"/>
                    <a:pt x="11089" y="12522"/>
                  </a:cubicBezTo>
                  <a:cubicBezTo>
                    <a:pt x="11018" y="12522"/>
                    <a:pt x="10944" y="12614"/>
                    <a:pt x="10852" y="12706"/>
                  </a:cubicBezTo>
                  <a:cubicBezTo>
                    <a:pt x="8998" y="14652"/>
                    <a:pt x="8420" y="14530"/>
                    <a:pt x="7812" y="14986"/>
                  </a:cubicBezTo>
                  <a:cubicBezTo>
                    <a:pt x="7752" y="15047"/>
                    <a:pt x="7660" y="15107"/>
                    <a:pt x="7569" y="15107"/>
                  </a:cubicBezTo>
                  <a:cubicBezTo>
                    <a:pt x="7296" y="15138"/>
                    <a:pt x="7022" y="15290"/>
                    <a:pt x="6809" y="15351"/>
                  </a:cubicBezTo>
                  <a:cubicBezTo>
                    <a:pt x="5906" y="15597"/>
                    <a:pt x="5094" y="15693"/>
                    <a:pt x="4372" y="15693"/>
                  </a:cubicBezTo>
                  <a:cubicBezTo>
                    <a:pt x="1899" y="15693"/>
                    <a:pt x="492" y="14571"/>
                    <a:pt x="175" y="14571"/>
                  </a:cubicBezTo>
                  <a:cubicBezTo>
                    <a:pt x="151" y="14571"/>
                    <a:pt x="134" y="14578"/>
                    <a:pt x="122" y="14591"/>
                  </a:cubicBezTo>
                  <a:cubicBezTo>
                    <a:pt x="1" y="14743"/>
                    <a:pt x="1399" y="17843"/>
                    <a:pt x="4712" y="18937"/>
                  </a:cubicBezTo>
                  <a:cubicBezTo>
                    <a:pt x="5539" y="19213"/>
                    <a:pt x="6367" y="19364"/>
                    <a:pt x="7225" y="19364"/>
                  </a:cubicBezTo>
                  <a:cubicBezTo>
                    <a:pt x="8259" y="19364"/>
                    <a:pt x="9339" y="19145"/>
                    <a:pt x="10518" y="18664"/>
                  </a:cubicBezTo>
                  <a:cubicBezTo>
                    <a:pt x="10700" y="18603"/>
                    <a:pt x="10913" y="18481"/>
                    <a:pt x="11095" y="18360"/>
                  </a:cubicBezTo>
                  <a:cubicBezTo>
                    <a:pt x="11852" y="17956"/>
                    <a:pt x="12169" y="17615"/>
                    <a:pt x="12290" y="17615"/>
                  </a:cubicBezTo>
                  <a:cubicBezTo>
                    <a:pt x="12314" y="17615"/>
                    <a:pt x="12331" y="17630"/>
                    <a:pt x="12341" y="17661"/>
                  </a:cubicBezTo>
                  <a:cubicBezTo>
                    <a:pt x="13549" y="20818"/>
                    <a:pt x="16491" y="22374"/>
                    <a:pt x="19524" y="22374"/>
                  </a:cubicBezTo>
                  <a:cubicBezTo>
                    <a:pt x="22826" y="22374"/>
                    <a:pt x="26236" y="20529"/>
                    <a:pt x="27630" y="16901"/>
                  </a:cubicBezTo>
                  <a:cubicBezTo>
                    <a:pt x="28269" y="15168"/>
                    <a:pt x="28238" y="13466"/>
                    <a:pt x="27843" y="12281"/>
                  </a:cubicBezTo>
                  <a:cubicBezTo>
                    <a:pt x="27721" y="11916"/>
                    <a:pt x="27661" y="11490"/>
                    <a:pt x="27387" y="11156"/>
                  </a:cubicBezTo>
                  <a:cubicBezTo>
                    <a:pt x="27326" y="11065"/>
                    <a:pt x="27357" y="11004"/>
                    <a:pt x="27478" y="10943"/>
                  </a:cubicBezTo>
                  <a:cubicBezTo>
                    <a:pt x="27509" y="10913"/>
                    <a:pt x="27570" y="10913"/>
                    <a:pt x="27630" y="10913"/>
                  </a:cubicBezTo>
                  <a:cubicBezTo>
                    <a:pt x="28177" y="10791"/>
                    <a:pt x="28725" y="10579"/>
                    <a:pt x="29241" y="10427"/>
                  </a:cubicBezTo>
                  <a:cubicBezTo>
                    <a:pt x="29484" y="10335"/>
                    <a:pt x="29667" y="10183"/>
                    <a:pt x="29910" y="10062"/>
                  </a:cubicBezTo>
                  <a:cubicBezTo>
                    <a:pt x="30214" y="9971"/>
                    <a:pt x="30427" y="9819"/>
                    <a:pt x="30700" y="9636"/>
                  </a:cubicBezTo>
                  <a:cubicBezTo>
                    <a:pt x="33740" y="7539"/>
                    <a:pt x="34925" y="3892"/>
                    <a:pt x="33709" y="548"/>
                  </a:cubicBezTo>
                  <a:cubicBezTo>
                    <a:pt x="33618" y="366"/>
                    <a:pt x="33588" y="153"/>
                    <a:pt x="334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1"/>
            <p:cNvSpPr/>
            <p:nvPr/>
          </p:nvSpPr>
          <p:spPr>
            <a:xfrm>
              <a:off x="-2672417" y="5116331"/>
              <a:ext cx="182188" cy="141098"/>
            </a:xfrm>
            <a:custGeom>
              <a:avLst/>
              <a:gdLst/>
              <a:ahLst/>
              <a:cxnLst/>
              <a:rect l="l" t="t" r="r" b="b"/>
              <a:pathLst>
                <a:path w="10872" h="8420" extrusionOk="0">
                  <a:moveTo>
                    <a:pt x="6057" y="0"/>
                  </a:moveTo>
                  <a:cubicBezTo>
                    <a:pt x="5679" y="0"/>
                    <a:pt x="5303" y="35"/>
                    <a:pt x="4944" y="99"/>
                  </a:cubicBezTo>
                  <a:cubicBezTo>
                    <a:pt x="1935" y="616"/>
                    <a:pt x="20" y="3139"/>
                    <a:pt x="20" y="5114"/>
                  </a:cubicBezTo>
                  <a:cubicBezTo>
                    <a:pt x="1" y="7041"/>
                    <a:pt x="1988" y="8420"/>
                    <a:pt x="4298" y="8420"/>
                  </a:cubicBezTo>
                  <a:cubicBezTo>
                    <a:pt x="5595" y="8420"/>
                    <a:pt x="6994" y="7985"/>
                    <a:pt x="8197" y="6969"/>
                  </a:cubicBezTo>
                  <a:cubicBezTo>
                    <a:pt x="9960" y="5540"/>
                    <a:pt x="10871" y="2744"/>
                    <a:pt x="9352" y="1193"/>
                  </a:cubicBezTo>
                  <a:cubicBezTo>
                    <a:pt x="8539" y="357"/>
                    <a:pt x="7283" y="0"/>
                    <a:pt x="6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1"/>
            <p:cNvSpPr/>
            <p:nvPr/>
          </p:nvSpPr>
          <p:spPr>
            <a:xfrm>
              <a:off x="-2610966" y="5329876"/>
              <a:ext cx="213440" cy="106477"/>
            </a:xfrm>
            <a:custGeom>
              <a:avLst/>
              <a:gdLst/>
              <a:ahLst/>
              <a:cxnLst/>
              <a:rect l="l" t="t" r="r" b="b"/>
              <a:pathLst>
                <a:path w="12737" h="6354" fill="none" extrusionOk="0">
                  <a:moveTo>
                    <a:pt x="1" y="5472"/>
                  </a:moveTo>
                  <a:cubicBezTo>
                    <a:pt x="396" y="5776"/>
                    <a:pt x="913" y="5897"/>
                    <a:pt x="1399" y="6019"/>
                  </a:cubicBezTo>
                  <a:cubicBezTo>
                    <a:pt x="3040" y="6353"/>
                    <a:pt x="4712" y="6353"/>
                    <a:pt x="6353" y="5928"/>
                  </a:cubicBezTo>
                  <a:cubicBezTo>
                    <a:pt x="8967" y="5290"/>
                    <a:pt x="11369" y="3010"/>
                    <a:pt x="12372" y="852"/>
                  </a:cubicBezTo>
                  <a:cubicBezTo>
                    <a:pt x="12493" y="578"/>
                    <a:pt x="12584" y="274"/>
                    <a:pt x="12736" y="1"/>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1"/>
            <p:cNvSpPr/>
            <p:nvPr/>
          </p:nvSpPr>
          <p:spPr>
            <a:xfrm>
              <a:off x="-2814708" y="5351778"/>
              <a:ext cx="143645" cy="47390"/>
            </a:xfrm>
            <a:custGeom>
              <a:avLst/>
              <a:gdLst/>
              <a:ahLst/>
              <a:cxnLst/>
              <a:rect l="l" t="t" r="r" b="b"/>
              <a:pathLst>
                <a:path w="8572" h="2828" fill="none" extrusionOk="0">
                  <a:moveTo>
                    <a:pt x="0" y="1764"/>
                  </a:moveTo>
                  <a:cubicBezTo>
                    <a:pt x="2250" y="2828"/>
                    <a:pt x="5046" y="2432"/>
                    <a:pt x="7022" y="1156"/>
                  </a:cubicBezTo>
                  <a:cubicBezTo>
                    <a:pt x="7599" y="821"/>
                    <a:pt x="8116" y="487"/>
                    <a:pt x="8572" y="1"/>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1"/>
            <p:cNvSpPr/>
            <p:nvPr/>
          </p:nvSpPr>
          <p:spPr>
            <a:xfrm>
              <a:off x="-2408750" y="5151606"/>
              <a:ext cx="119213" cy="86100"/>
            </a:xfrm>
            <a:custGeom>
              <a:avLst/>
              <a:gdLst/>
              <a:ahLst/>
              <a:cxnLst/>
              <a:rect l="l" t="t" r="r" b="b"/>
              <a:pathLst>
                <a:path w="7114" h="5138" fill="none" extrusionOk="0">
                  <a:moveTo>
                    <a:pt x="7113" y="0"/>
                  </a:moveTo>
                  <a:cubicBezTo>
                    <a:pt x="6201" y="2918"/>
                    <a:pt x="3010" y="4955"/>
                    <a:pt x="1" y="5137"/>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1"/>
            <p:cNvSpPr/>
            <p:nvPr/>
          </p:nvSpPr>
          <p:spPr>
            <a:xfrm>
              <a:off x="-2809111" y="5067046"/>
              <a:ext cx="82028" cy="110549"/>
            </a:xfrm>
            <a:custGeom>
              <a:avLst/>
              <a:gdLst/>
              <a:ahLst/>
              <a:cxnLst/>
              <a:rect l="l" t="t" r="r" b="b"/>
              <a:pathLst>
                <a:path w="4895" h="6597" fill="none" extrusionOk="0">
                  <a:moveTo>
                    <a:pt x="4894" y="1"/>
                  </a:moveTo>
                  <a:cubicBezTo>
                    <a:pt x="609" y="517"/>
                    <a:pt x="1" y="4378"/>
                    <a:pt x="882" y="6292"/>
                  </a:cubicBezTo>
                  <a:cubicBezTo>
                    <a:pt x="913" y="6384"/>
                    <a:pt x="943" y="6505"/>
                    <a:pt x="943" y="6596"/>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1"/>
            <p:cNvSpPr/>
            <p:nvPr/>
          </p:nvSpPr>
          <p:spPr>
            <a:xfrm>
              <a:off x="-2653246" y="5337015"/>
              <a:ext cx="20394" cy="82011"/>
            </a:xfrm>
            <a:custGeom>
              <a:avLst/>
              <a:gdLst/>
              <a:ahLst/>
              <a:cxnLst/>
              <a:rect l="l" t="t" r="r" b="b"/>
              <a:pathLst>
                <a:path w="1217" h="4894" fill="none" extrusionOk="0">
                  <a:moveTo>
                    <a:pt x="1" y="0"/>
                  </a:moveTo>
                  <a:cubicBezTo>
                    <a:pt x="122" y="1702"/>
                    <a:pt x="457" y="3344"/>
                    <a:pt x="1217" y="4894"/>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1"/>
            <p:cNvSpPr/>
            <p:nvPr/>
          </p:nvSpPr>
          <p:spPr>
            <a:xfrm>
              <a:off x="-2431675" y="5240238"/>
              <a:ext cx="46887" cy="70817"/>
            </a:xfrm>
            <a:custGeom>
              <a:avLst/>
              <a:gdLst/>
              <a:ahLst/>
              <a:cxnLst/>
              <a:rect l="l" t="t" r="r" b="b"/>
              <a:pathLst>
                <a:path w="2798" h="4226" fill="none" extrusionOk="0">
                  <a:moveTo>
                    <a:pt x="1" y="0"/>
                  </a:moveTo>
                  <a:cubicBezTo>
                    <a:pt x="1186" y="1216"/>
                    <a:pt x="2189" y="2584"/>
                    <a:pt x="2797" y="4225"/>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5">
            <a:extLst>
              <a:ext uri="{FF2B5EF4-FFF2-40B4-BE49-F238E27FC236}">
                <a16:creationId xmlns:a16="http://schemas.microsoft.com/office/drawing/2014/main" id="{500C4BFC-73FD-4B50-8043-B3D10A62284B}"/>
              </a:ext>
            </a:extLst>
          </p:cNvPr>
          <p:cNvSpPr/>
          <p:nvPr/>
        </p:nvSpPr>
        <p:spPr>
          <a:xfrm>
            <a:off x="196288" y="1727075"/>
            <a:ext cx="8651764" cy="1200329"/>
          </a:xfrm>
          <a:prstGeom prst="rect">
            <a:avLst/>
          </a:prstGeom>
        </p:spPr>
        <p:txBody>
          <a:bodyPr wrap="square">
            <a:spAutoFit/>
          </a:bodyPr>
          <a:lstStyle/>
          <a:p>
            <a:pPr algn="ctr"/>
            <a:r>
              <a:rPr lang="en" sz="7200" dirty="0">
                <a:solidFill>
                  <a:schemeClr val="accent6">
                    <a:lumMod val="75000"/>
                  </a:schemeClr>
                </a:solidFill>
                <a:latin typeface="Rammetto One" panose="020B0604020202020204" charset="0"/>
              </a:rPr>
              <a:t>THANK</a:t>
            </a:r>
            <a:r>
              <a:rPr lang="en-IN" sz="7200" dirty="0">
                <a:solidFill>
                  <a:schemeClr val="accent6">
                    <a:lumMod val="75000"/>
                  </a:schemeClr>
                </a:solidFill>
                <a:latin typeface="Rammetto One" panose="020B0604020202020204" charset="0"/>
              </a:rPr>
              <a:t>YOU</a:t>
            </a:r>
            <a:r>
              <a:rPr lang="en" sz="7200" dirty="0">
                <a:solidFill>
                  <a:schemeClr val="accent6">
                    <a:lumMod val="75000"/>
                  </a:schemeClr>
                </a:solidFill>
                <a:latin typeface="Rammetto One" panose="020B0604020202020204" charset="0"/>
              </a:rPr>
              <a:t>!</a:t>
            </a:r>
            <a:endParaRPr lang="en-IN" sz="7200" dirty="0">
              <a:solidFill>
                <a:schemeClr val="accent6">
                  <a:lumMod val="75000"/>
                </a:schemeClr>
              </a:solidFill>
              <a:latin typeface="Rammetto One"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3"/>
        <p:cNvGrpSpPr/>
        <p:nvPr/>
      </p:nvGrpSpPr>
      <p:grpSpPr>
        <a:xfrm>
          <a:off x="0" y="0"/>
          <a:ext cx="0" cy="0"/>
          <a:chOff x="0" y="0"/>
          <a:chExt cx="0" cy="0"/>
        </a:xfrm>
      </p:grpSpPr>
      <p:sp>
        <p:nvSpPr>
          <p:cNvPr id="2354" name="Google Shape;2354;p41"/>
          <p:cNvSpPr/>
          <p:nvPr/>
        </p:nvSpPr>
        <p:spPr>
          <a:xfrm>
            <a:off x="859090" y="3490377"/>
            <a:ext cx="907425" cy="884075"/>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sp>
      <p:sp>
        <p:nvSpPr>
          <p:cNvPr id="2355" name="Google Shape;2355;p41"/>
          <p:cNvSpPr/>
          <p:nvPr/>
        </p:nvSpPr>
        <p:spPr>
          <a:xfrm rot="3248316">
            <a:off x="4621059" y="1212331"/>
            <a:ext cx="907384" cy="884035"/>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txBody>
          <a:bodyPr/>
          <a:lstStyle/>
          <a:p>
            <a:endParaRPr lang="en-IN" dirty="0"/>
          </a:p>
        </p:txBody>
      </p:sp>
      <p:sp>
        <p:nvSpPr>
          <p:cNvPr id="2356" name="Google Shape;2356;p41"/>
          <p:cNvSpPr/>
          <p:nvPr/>
        </p:nvSpPr>
        <p:spPr>
          <a:xfrm rot="-1461800">
            <a:off x="859115" y="2232943"/>
            <a:ext cx="907377" cy="884029"/>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sp>
      <p:sp>
        <p:nvSpPr>
          <p:cNvPr id="2357" name="Google Shape;2357;p41"/>
          <p:cNvSpPr/>
          <p:nvPr/>
        </p:nvSpPr>
        <p:spPr>
          <a:xfrm rot="10497423">
            <a:off x="859105" y="1162930"/>
            <a:ext cx="907399" cy="884049"/>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sp>
      <p:sp>
        <p:nvSpPr>
          <p:cNvPr id="2362" name="Google Shape;2362;p41"/>
          <p:cNvSpPr txBox="1">
            <a:spLocks noGrp="1"/>
          </p:cNvSpPr>
          <p:nvPr>
            <p:ph type="title"/>
          </p:nvPr>
        </p:nvSpPr>
        <p:spPr>
          <a:xfrm>
            <a:off x="720000" y="535000"/>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a:t>
            </a:r>
            <a:r>
              <a:rPr lang="en">
                <a:solidFill>
                  <a:schemeClr val="dk2"/>
                </a:solidFill>
              </a:rPr>
              <a:t>CONTENTS</a:t>
            </a:r>
            <a:endParaRPr>
              <a:solidFill>
                <a:schemeClr val="dk2"/>
              </a:solidFill>
            </a:endParaRPr>
          </a:p>
        </p:txBody>
      </p:sp>
      <p:sp>
        <p:nvSpPr>
          <p:cNvPr id="2363" name="Google Shape;2363;p41"/>
          <p:cNvSpPr txBox="1">
            <a:spLocks noGrp="1"/>
          </p:cNvSpPr>
          <p:nvPr>
            <p:ph type="subTitle" idx="5"/>
          </p:nvPr>
        </p:nvSpPr>
        <p:spPr>
          <a:xfrm>
            <a:off x="1924051" y="1297852"/>
            <a:ext cx="1964546" cy="6300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GB" dirty="0"/>
              <a:t>Abstract</a:t>
            </a:r>
            <a:endParaRPr dirty="0"/>
          </a:p>
        </p:txBody>
      </p:sp>
      <p:sp>
        <p:nvSpPr>
          <p:cNvPr id="2364" name="Google Shape;2364;p41"/>
          <p:cNvSpPr txBox="1">
            <a:spLocks noGrp="1"/>
          </p:cNvSpPr>
          <p:nvPr>
            <p:ph type="subTitle" idx="6"/>
          </p:nvPr>
        </p:nvSpPr>
        <p:spPr>
          <a:xfrm>
            <a:off x="1849877" y="3751594"/>
            <a:ext cx="2965894" cy="63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What is Socket Programming?</a:t>
            </a:r>
            <a:endParaRPr dirty="0"/>
          </a:p>
        </p:txBody>
      </p:sp>
      <p:sp>
        <p:nvSpPr>
          <p:cNvPr id="2365" name="Google Shape;2365;p41"/>
          <p:cNvSpPr txBox="1">
            <a:spLocks noGrp="1"/>
          </p:cNvSpPr>
          <p:nvPr>
            <p:ph type="subTitle" idx="7"/>
          </p:nvPr>
        </p:nvSpPr>
        <p:spPr>
          <a:xfrm>
            <a:off x="1867986" y="2380160"/>
            <a:ext cx="2404785" cy="63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What is TCP?</a:t>
            </a:r>
            <a:endParaRPr dirty="0"/>
          </a:p>
        </p:txBody>
      </p:sp>
      <p:sp>
        <p:nvSpPr>
          <p:cNvPr id="2366" name="Google Shape;2366;p41"/>
          <p:cNvSpPr txBox="1">
            <a:spLocks noGrp="1"/>
          </p:cNvSpPr>
          <p:nvPr>
            <p:ph type="subTitle" idx="8"/>
          </p:nvPr>
        </p:nvSpPr>
        <p:spPr>
          <a:xfrm>
            <a:off x="5663810" y="1344450"/>
            <a:ext cx="2577261" cy="7406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300" dirty="0"/>
              <a:t>Network Architecture</a:t>
            </a:r>
            <a:endParaRPr dirty="0"/>
          </a:p>
        </p:txBody>
      </p:sp>
      <p:sp>
        <p:nvSpPr>
          <p:cNvPr id="2367" name="Google Shape;2367;p41"/>
          <p:cNvSpPr txBox="1">
            <a:spLocks noGrp="1"/>
          </p:cNvSpPr>
          <p:nvPr>
            <p:ph type="title" idx="9"/>
          </p:nvPr>
        </p:nvSpPr>
        <p:spPr>
          <a:xfrm>
            <a:off x="942452" y="3544871"/>
            <a:ext cx="740700" cy="7750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368" name="Google Shape;2368;p41"/>
          <p:cNvSpPr txBox="1">
            <a:spLocks noGrp="1"/>
          </p:cNvSpPr>
          <p:nvPr>
            <p:ph type="title" idx="13"/>
          </p:nvPr>
        </p:nvSpPr>
        <p:spPr>
          <a:xfrm>
            <a:off x="4704401" y="1260778"/>
            <a:ext cx="7407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369" name="Google Shape;2369;p41"/>
          <p:cNvSpPr txBox="1">
            <a:spLocks noGrp="1"/>
          </p:cNvSpPr>
          <p:nvPr>
            <p:ph type="title" idx="14"/>
          </p:nvPr>
        </p:nvSpPr>
        <p:spPr>
          <a:xfrm>
            <a:off x="942453" y="2286868"/>
            <a:ext cx="7407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370" name="Google Shape;2370;p41"/>
          <p:cNvSpPr txBox="1">
            <a:spLocks noGrp="1"/>
          </p:cNvSpPr>
          <p:nvPr>
            <p:ph type="title" idx="15"/>
          </p:nvPr>
        </p:nvSpPr>
        <p:spPr>
          <a:xfrm>
            <a:off x="942454" y="1187152"/>
            <a:ext cx="7407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 name="Google Shape;2355;p41">
            <a:extLst>
              <a:ext uri="{FF2B5EF4-FFF2-40B4-BE49-F238E27FC236}">
                <a16:creationId xmlns:a16="http://schemas.microsoft.com/office/drawing/2014/main" id="{10B6DB0C-422E-47E6-A438-E812062045E7}"/>
              </a:ext>
            </a:extLst>
          </p:cNvPr>
          <p:cNvSpPr/>
          <p:nvPr/>
        </p:nvSpPr>
        <p:spPr>
          <a:xfrm rot="3248316">
            <a:off x="4671929" y="2356250"/>
            <a:ext cx="907384" cy="884035"/>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16" name="Google Shape;2355;p41">
            <a:extLst>
              <a:ext uri="{FF2B5EF4-FFF2-40B4-BE49-F238E27FC236}">
                <a16:creationId xmlns:a16="http://schemas.microsoft.com/office/drawing/2014/main" id="{CC6BEC77-1EB8-424E-868D-D3A91FBE7D3B}"/>
              </a:ext>
            </a:extLst>
          </p:cNvPr>
          <p:cNvSpPr/>
          <p:nvPr/>
        </p:nvSpPr>
        <p:spPr>
          <a:xfrm rot="3248316">
            <a:off x="4761394" y="3539849"/>
            <a:ext cx="907384" cy="884035"/>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p:txBody>
      </p:sp>
      <p:sp>
        <p:nvSpPr>
          <p:cNvPr id="17" name="Google Shape;2368;p41">
            <a:extLst>
              <a:ext uri="{FF2B5EF4-FFF2-40B4-BE49-F238E27FC236}">
                <a16:creationId xmlns:a16="http://schemas.microsoft.com/office/drawing/2014/main" id="{803A3850-6BB9-46D6-8467-19D203874BD9}"/>
              </a:ext>
            </a:extLst>
          </p:cNvPr>
          <p:cNvSpPr txBox="1">
            <a:spLocks/>
          </p:cNvSpPr>
          <p:nvPr/>
        </p:nvSpPr>
        <p:spPr>
          <a:xfrm>
            <a:off x="4815771" y="3581848"/>
            <a:ext cx="740700" cy="74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Rammetto One"/>
              <a:buNone/>
              <a:defRPr sz="3600" b="0" i="0" u="none" strike="noStrike" cap="none">
                <a:solidFill>
                  <a:schemeClr val="lt1"/>
                </a:solidFill>
                <a:latin typeface="Barlow Semi Condensed Black"/>
                <a:ea typeface="Barlow Semi Condensed Black"/>
                <a:cs typeface="Barlow Semi Condensed Black"/>
                <a:sym typeface="Barlow Semi Condensed Black"/>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 dirty="0"/>
              <a:t>06</a:t>
            </a:r>
          </a:p>
        </p:txBody>
      </p:sp>
      <p:sp>
        <p:nvSpPr>
          <p:cNvPr id="18" name="Google Shape;2368;p41">
            <a:extLst>
              <a:ext uri="{FF2B5EF4-FFF2-40B4-BE49-F238E27FC236}">
                <a16:creationId xmlns:a16="http://schemas.microsoft.com/office/drawing/2014/main" id="{946308BC-0EB8-4593-963E-D2D965591717}"/>
              </a:ext>
            </a:extLst>
          </p:cNvPr>
          <p:cNvSpPr txBox="1">
            <a:spLocks/>
          </p:cNvSpPr>
          <p:nvPr/>
        </p:nvSpPr>
        <p:spPr>
          <a:xfrm>
            <a:off x="4755271" y="2428961"/>
            <a:ext cx="740700" cy="74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Rammetto One"/>
              <a:buNone/>
              <a:defRPr sz="3600" b="0" i="0" u="none" strike="noStrike" cap="none">
                <a:solidFill>
                  <a:schemeClr val="lt1"/>
                </a:solidFill>
                <a:latin typeface="Barlow Semi Condensed Black"/>
                <a:ea typeface="Barlow Semi Condensed Black"/>
                <a:cs typeface="Barlow Semi Condensed Black"/>
                <a:sym typeface="Barlow Semi Condensed Black"/>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 dirty="0"/>
              <a:t>05</a:t>
            </a:r>
          </a:p>
        </p:txBody>
      </p:sp>
      <p:sp>
        <p:nvSpPr>
          <p:cNvPr id="19" name="Google Shape;2363;p41">
            <a:extLst>
              <a:ext uri="{FF2B5EF4-FFF2-40B4-BE49-F238E27FC236}">
                <a16:creationId xmlns:a16="http://schemas.microsoft.com/office/drawing/2014/main" id="{CDE657EA-0D29-400A-A565-4C37CACA5714}"/>
              </a:ext>
            </a:extLst>
          </p:cNvPr>
          <p:cNvSpPr txBox="1">
            <a:spLocks/>
          </p:cNvSpPr>
          <p:nvPr/>
        </p:nvSpPr>
        <p:spPr>
          <a:xfrm>
            <a:off x="5749633" y="3610473"/>
            <a:ext cx="2542308" cy="63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0" i="0" u="none" strike="noStrike" cap="none">
                <a:solidFill>
                  <a:schemeClr val="dk2"/>
                </a:solidFill>
                <a:latin typeface="Rammetto One"/>
                <a:ea typeface="Rammetto One"/>
                <a:cs typeface="Rammetto One"/>
                <a:sym typeface="Rammetto On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just"/>
            <a:r>
              <a:rPr lang="en-GB" dirty="0"/>
              <a:t>Conclusion</a:t>
            </a:r>
          </a:p>
        </p:txBody>
      </p:sp>
      <p:sp>
        <p:nvSpPr>
          <p:cNvPr id="20" name="Google Shape;2363;p41">
            <a:extLst>
              <a:ext uri="{FF2B5EF4-FFF2-40B4-BE49-F238E27FC236}">
                <a16:creationId xmlns:a16="http://schemas.microsoft.com/office/drawing/2014/main" id="{75D8C722-D112-4927-AD1F-898A2FDBC784}"/>
              </a:ext>
            </a:extLst>
          </p:cNvPr>
          <p:cNvSpPr txBox="1">
            <a:spLocks/>
          </p:cNvSpPr>
          <p:nvPr/>
        </p:nvSpPr>
        <p:spPr>
          <a:xfrm>
            <a:off x="5698763" y="2422117"/>
            <a:ext cx="1964546" cy="63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100" b="0" i="0" u="none" strike="noStrike" cap="none">
                <a:solidFill>
                  <a:schemeClr val="dk2"/>
                </a:solidFill>
                <a:latin typeface="Rammetto One"/>
                <a:ea typeface="Rammetto One"/>
                <a:cs typeface="Rammetto One"/>
                <a:sym typeface="Rammetto On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just"/>
            <a:r>
              <a:rPr lang="en-GB" dirty="0"/>
              <a:t>Output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4"/>
        <p:cNvGrpSpPr/>
        <p:nvPr/>
      </p:nvGrpSpPr>
      <p:grpSpPr>
        <a:xfrm>
          <a:off x="0" y="0"/>
          <a:ext cx="0" cy="0"/>
          <a:chOff x="0" y="0"/>
          <a:chExt cx="0" cy="0"/>
        </a:xfrm>
      </p:grpSpPr>
      <p:sp>
        <p:nvSpPr>
          <p:cNvPr id="2375" name="Google Shape;2375;p42"/>
          <p:cNvSpPr/>
          <p:nvPr/>
        </p:nvSpPr>
        <p:spPr>
          <a:xfrm>
            <a:off x="3619969" y="215954"/>
            <a:ext cx="2093700" cy="2009100"/>
          </a:xfrm>
          <a:prstGeom prst="ellipse">
            <a:avLst/>
          </a:prstGeom>
          <a:solidFill>
            <a:srgbClr val="EFD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2"/>
          <p:cNvSpPr txBox="1">
            <a:spLocks noGrp="1"/>
          </p:cNvSpPr>
          <p:nvPr>
            <p:ph type="title"/>
          </p:nvPr>
        </p:nvSpPr>
        <p:spPr>
          <a:xfrm>
            <a:off x="1787269" y="934096"/>
            <a:ext cx="5759100" cy="7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ABSTRACT</a:t>
            </a:r>
            <a:endParaRPr dirty="0"/>
          </a:p>
        </p:txBody>
      </p:sp>
      <p:sp>
        <p:nvSpPr>
          <p:cNvPr id="2377" name="Google Shape;2377;p42"/>
          <p:cNvSpPr txBox="1">
            <a:spLocks noGrp="1"/>
          </p:cNvSpPr>
          <p:nvPr>
            <p:ph type="subTitle" idx="1"/>
          </p:nvPr>
        </p:nvSpPr>
        <p:spPr>
          <a:xfrm>
            <a:off x="580253" y="2349595"/>
            <a:ext cx="8563747" cy="2240620"/>
          </a:xfrm>
          <a:prstGeom prst="rect">
            <a:avLst/>
          </a:prstGeom>
        </p:spPr>
        <p:txBody>
          <a:bodyPr spcFirstLastPara="1" wrap="square" lIns="91425" tIns="91425" rIns="91425" bIns="91425" anchor="t" anchorCtr="0">
            <a:noAutofit/>
          </a:bodyPr>
          <a:lstStyle/>
          <a:p>
            <a:pPr algn="just"/>
            <a:r>
              <a:rPr lang="en-GB" sz="1600" dirty="0">
                <a:latin typeface="Times New Roman" panose="02020603050405020304" pitchFamily="18" charset="0"/>
                <a:cs typeface="Times New Roman" panose="02020603050405020304" pitchFamily="18" charset="0"/>
              </a:rPr>
              <a:t>A network has been designed for conducting quiz competitions which can have multiple users</a:t>
            </a:r>
          </a:p>
          <a:p>
            <a:pPr algn="just"/>
            <a:r>
              <a:rPr lang="en-GB" sz="1600" dirty="0">
                <a:latin typeface="Times New Roman" panose="02020603050405020304" pitchFamily="18" charset="0"/>
                <a:cs typeface="Times New Roman" panose="02020603050405020304" pitchFamily="18" charset="0"/>
              </a:rPr>
              <a:t>The organization hosts a quiz competition on a server which is accessible to internet users </a:t>
            </a:r>
          </a:p>
          <a:p>
            <a:pPr algn="just"/>
            <a:r>
              <a:rPr lang="en-GB" sz="1600" dirty="0">
                <a:latin typeface="Times New Roman" panose="02020603050405020304" pitchFamily="18" charset="0"/>
                <a:cs typeface="Times New Roman" panose="02020603050405020304" pitchFamily="18" charset="0"/>
              </a:rPr>
              <a:t>using the public IP address. A network was designed using the Python programming </a:t>
            </a:r>
          </a:p>
          <a:p>
            <a:pPr algn="just"/>
            <a:r>
              <a:rPr lang="en-GB" sz="1600" dirty="0">
                <a:latin typeface="Times New Roman" panose="02020603050405020304" pitchFamily="18" charset="0"/>
                <a:cs typeface="Times New Roman" panose="02020603050405020304" pitchFamily="18" charset="0"/>
              </a:rPr>
              <a:t>language. The basic requirements were tested. A server was set up, which can have </a:t>
            </a:r>
          </a:p>
          <a:p>
            <a:pPr algn="just"/>
            <a:r>
              <a:rPr lang="en-GB" sz="1600" dirty="0">
                <a:latin typeface="Times New Roman" panose="02020603050405020304" pitchFamily="18" charset="0"/>
                <a:cs typeface="Times New Roman" panose="02020603050405020304" pitchFamily="18" charset="0"/>
              </a:rPr>
              <a:t>connections with multiple users. Clients or users can play a quiz online and each client can </a:t>
            </a:r>
          </a:p>
          <a:p>
            <a:pPr algn="just"/>
            <a:r>
              <a:rPr lang="en-GB" sz="1600" dirty="0">
                <a:latin typeface="Times New Roman" panose="02020603050405020304" pitchFamily="18" charset="0"/>
                <a:cs typeface="Times New Roman" panose="02020603050405020304" pitchFamily="18" charset="0"/>
              </a:rPr>
              <a:t>view the score of the other participants. Also, a buzzer is provided there whoever will press it </a:t>
            </a:r>
          </a:p>
          <a:p>
            <a:pPr algn="just"/>
            <a:r>
              <a:rPr lang="en-GB" sz="1600" dirty="0">
                <a:latin typeface="Times New Roman" panose="02020603050405020304" pitchFamily="18" charset="0"/>
                <a:cs typeface="Times New Roman" panose="02020603050405020304" pitchFamily="18" charset="0"/>
              </a:rPr>
              <a:t>first will answer first. If the user guesses the correct answer he gets +1 score and if we guess </a:t>
            </a:r>
          </a:p>
          <a:p>
            <a:pPr algn="just"/>
            <a:r>
              <a:rPr lang="en-GB" sz="1600" dirty="0">
                <a:latin typeface="Times New Roman" panose="02020603050405020304" pitchFamily="18" charset="0"/>
                <a:cs typeface="Times New Roman" panose="02020603050405020304" pitchFamily="18" charset="0"/>
              </a:rPr>
              <a:t>wrong one then he gets -1 score. In the end, the winner is broadcast with the score.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3"/>
        <p:cNvGrpSpPr/>
        <p:nvPr/>
      </p:nvGrpSpPr>
      <p:grpSpPr>
        <a:xfrm>
          <a:off x="0" y="0"/>
          <a:ext cx="0" cy="0"/>
          <a:chOff x="0" y="0"/>
          <a:chExt cx="0" cy="0"/>
        </a:xfrm>
      </p:grpSpPr>
      <p:sp>
        <p:nvSpPr>
          <p:cNvPr id="4" name="Google Shape;2375;p42">
            <a:extLst>
              <a:ext uri="{FF2B5EF4-FFF2-40B4-BE49-F238E27FC236}">
                <a16:creationId xmlns:a16="http://schemas.microsoft.com/office/drawing/2014/main" id="{CD4F945D-E5D7-40DD-8078-A90537DF866E}"/>
              </a:ext>
            </a:extLst>
          </p:cNvPr>
          <p:cNvSpPr/>
          <p:nvPr/>
        </p:nvSpPr>
        <p:spPr>
          <a:xfrm>
            <a:off x="3556174" y="95452"/>
            <a:ext cx="1419864" cy="1329311"/>
          </a:xfrm>
          <a:prstGeom prst="ellipse">
            <a:avLst/>
          </a:prstGeom>
          <a:solidFill>
            <a:srgbClr val="EFD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70"/>
          <p:cNvSpPr txBox="1">
            <a:spLocks noGrp="1"/>
          </p:cNvSpPr>
          <p:nvPr>
            <p:ph type="title"/>
          </p:nvPr>
        </p:nvSpPr>
        <p:spPr>
          <a:xfrm>
            <a:off x="333152" y="472729"/>
            <a:ext cx="8477693" cy="7252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WHAT IS TRANSMISSION CONTROL PROTOCOL?</a:t>
            </a:r>
            <a:endParaRPr dirty="0"/>
          </a:p>
        </p:txBody>
      </p:sp>
      <p:sp>
        <p:nvSpPr>
          <p:cNvPr id="3686" name="Google Shape;3686;p70"/>
          <p:cNvSpPr txBox="1">
            <a:spLocks noGrp="1"/>
          </p:cNvSpPr>
          <p:nvPr>
            <p:ph type="body" idx="1"/>
          </p:nvPr>
        </p:nvSpPr>
        <p:spPr>
          <a:xfrm>
            <a:off x="333152" y="1594977"/>
            <a:ext cx="8378457" cy="2899051"/>
          </a:xfrm>
          <a:prstGeom prst="rect">
            <a:avLst/>
          </a:prstGeom>
        </p:spPr>
        <p:txBody>
          <a:bodyPr spcFirstLastPara="1" wrap="square" lIns="91425" tIns="91425" rIns="91425" bIns="91425" anchor="t" anchorCtr="0">
            <a:noAutofit/>
          </a:bodyPr>
          <a:lstStyle/>
          <a:p>
            <a:pPr marL="152400" indent="0" algn="just">
              <a:buNone/>
            </a:pPr>
            <a:r>
              <a:rPr lang="en-GB" sz="1600" dirty="0">
                <a:latin typeface="Times New Roman" panose="02020603050405020304" pitchFamily="18" charset="0"/>
                <a:cs typeface="Times New Roman" panose="02020603050405020304" pitchFamily="18" charset="0"/>
              </a:rPr>
              <a:t>The protocols at the transport layer of the OSI reference model provide an end-to-end data delivery service for application processes to exchange messages over the Internet. Protocols operating in the Transport layer use the services of the Internet Protocol (IP) to deliver messages. Many protocols exist at this layer and one of the most important protocols at this layer is Transmission Control Protocol (TCP) for the delivery of data between the Application Layer and the Internet Layer. The shortcoming of IP to guarantee the delivery of datagrams is overcome by TCP by setting up a virtual circuit between the communicating parties. The design of TCP was specifically to provide reliable end-to-end delivery of data over an unreliable medium. The unreliable medium of transport is the Internet Protocol (IP). TCP is a connection-oriented protocol with guaranteed delivery of transport layer segments and error detection mechanism.</a:t>
            </a:r>
            <a:endParaRPr lang="en-GB" sz="16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67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81"/>
        <p:cNvGrpSpPr/>
        <p:nvPr/>
      </p:nvGrpSpPr>
      <p:grpSpPr>
        <a:xfrm>
          <a:off x="0" y="0"/>
          <a:ext cx="0" cy="0"/>
          <a:chOff x="0" y="0"/>
          <a:chExt cx="0" cy="0"/>
        </a:xfrm>
      </p:grpSpPr>
      <p:sp>
        <p:nvSpPr>
          <p:cNvPr id="5" name="Google Shape;2375;p42">
            <a:extLst>
              <a:ext uri="{FF2B5EF4-FFF2-40B4-BE49-F238E27FC236}">
                <a16:creationId xmlns:a16="http://schemas.microsoft.com/office/drawing/2014/main" id="{EAD3CAB0-E9D8-4AD1-BCC6-42C68F5BB727}"/>
              </a:ext>
            </a:extLst>
          </p:cNvPr>
          <p:cNvSpPr/>
          <p:nvPr/>
        </p:nvSpPr>
        <p:spPr>
          <a:xfrm>
            <a:off x="3754649" y="51670"/>
            <a:ext cx="1363156" cy="1245489"/>
          </a:xfrm>
          <a:prstGeom prst="ellipse">
            <a:avLst/>
          </a:prstGeom>
          <a:solidFill>
            <a:srgbClr val="EFD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6"/>
          <p:cNvSpPr txBox="1">
            <a:spLocks noGrp="1"/>
          </p:cNvSpPr>
          <p:nvPr>
            <p:ph type="subTitle" idx="3"/>
          </p:nvPr>
        </p:nvSpPr>
        <p:spPr>
          <a:xfrm>
            <a:off x="720000" y="1340941"/>
            <a:ext cx="7704000" cy="3599370"/>
          </a:xfrm>
          <a:prstGeom prst="rect">
            <a:avLst/>
          </a:prstGeom>
        </p:spPr>
        <p:txBody>
          <a:bodyPr spcFirstLastPara="1" wrap="square" lIns="91425" tIns="91425" rIns="91425" bIns="91425" anchor="t" anchorCtr="0">
            <a:noAutofit/>
          </a:bodyPr>
          <a:lstStyle/>
          <a:p>
            <a:pPr marL="152400" indent="0" algn="just"/>
            <a:r>
              <a:rPr lang="en-GB" dirty="0">
                <a:latin typeface="Times New Roman" panose="02020603050405020304" pitchFamily="18" charset="0"/>
                <a:cs typeface="Times New Roman" panose="02020603050405020304" pitchFamily="18" charset="0"/>
              </a:rPr>
              <a:t>Socket programming is a way of connecting two nodes on a network to communicate with each other. One socket(node) listens on a particular port at an IP, while the other socket reaches out to the other to form a connection. The server forms the listener socket while the client reaches out to the server. They are the real backbones behind web browsing. In simpler terms, there is a server and a client. </a:t>
            </a:r>
          </a:p>
          <a:p>
            <a:pPr marL="152400" indent="0" algn="just"/>
            <a:endParaRPr lang="en-GB" dirty="0">
              <a:latin typeface="Times New Roman" panose="02020603050405020304" pitchFamily="18" charset="0"/>
              <a:cs typeface="Times New Roman" panose="02020603050405020304" pitchFamily="18" charset="0"/>
            </a:endParaRPr>
          </a:p>
          <a:p>
            <a:pPr marL="152400" indent="0" algn="just"/>
            <a:r>
              <a:rPr lang="en-GB" dirty="0">
                <a:latin typeface="Times New Roman" panose="02020603050405020304" pitchFamily="18" charset="0"/>
                <a:cs typeface="Times New Roman" panose="02020603050405020304" pitchFamily="18" charset="0"/>
              </a:rPr>
              <a:t>CLIENT:</a:t>
            </a:r>
          </a:p>
          <a:p>
            <a:pPr marL="152400" indent="0" algn="just"/>
            <a:r>
              <a:rPr lang="en-GB" dirty="0">
                <a:latin typeface="Times New Roman" panose="02020603050405020304" pitchFamily="18" charset="0"/>
                <a:cs typeface="Times New Roman" panose="02020603050405020304" pitchFamily="18" charset="0"/>
              </a:rPr>
              <a:t>A client application is a process or program that sends a job request to a server via the communication network. Those jobs request the server to perform a particular task, such as looking up a record in a database or returning a portion or customized report. Examples of clients are a web browser, thin client, remote desktop, emulator, front-end application, mobile app, etc.</a:t>
            </a:r>
          </a:p>
          <a:p>
            <a:pPr marL="152400" indent="0" algn="just"/>
            <a:endParaRPr lang="en-GB" dirty="0">
              <a:latin typeface="Times New Roman" panose="02020603050405020304" pitchFamily="18" charset="0"/>
              <a:cs typeface="Times New Roman" panose="02020603050405020304" pitchFamily="18" charset="0"/>
            </a:endParaRPr>
          </a:p>
          <a:p>
            <a:pPr marL="152400" indent="0" algn="just"/>
            <a:r>
              <a:rPr lang="en-GB" dirty="0">
                <a:latin typeface="Times New Roman" panose="02020603050405020304" pitchFamily="18" charset="0"/>
                <a:cs typeface="Times New Roman" panose="02020603050405020304" pitchFamily="18" charset="0"/>
              </a:rPr>
              <a:t>SERVER:</a:t>
            </a:r>
          </a:p>
          <a:p>
            <a:pPr marL="152400" indent="0" algn="just"/>
            <a:r>
              <a:rPr lang="en-GB" dirty="0">
                <a:latin typeface="Times New Roman" panose="02020603050405020304" pitchFamily="18" charset="0"/>
                <a:cs typeface="Times New Roman" panose="02020603050405020304" pitchFamily="18" charset="0"/>
              </a:rPr>
              <a:t>The server is a collection of the programme, listens for client requests that are transmitted via the communication network. Servers perform actions such as database queries or reading files. Server processes typically run on dominant PCs, workstations or mainframe computers. </a:t>
            </a:r>
          </a:p>
          <a:p>
            <a:endParaRPr lang="en-IN" b="1" dirty="0"/>
          </a:p>
        </p:txBody>
      </p:sp>
      <p:sp>
        <p:nvSpPr>
          <p:cNvPr id="2788" name="Google Shape;2788;p46"/>
          <p:cNvSpPr txBox="1">
            <a:spLocks noGrp="1"/>
          </p:cNvSpPr>
          <p:nvPr>
            <p:ph type="title"/>
          </p:nvPr>
        </p:nvSpPr>
        <p:spPr>
          <a:xfrm>
            <a:off x="720000" y="492470"/>
            <a:ext cx="7704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a:t>
            </a:r>
            <a:br>
              <a:rPr lang="en-IN" dirty="0"/>
            </a:br>
            <a:r>
              <a:rPr lang="en-IN" dirty="0">
                <a:solidFill>
                  <a:schemeClr val="dk2"/>
                </a:solidFill>
              </a:rPr>
              <a:t>SOCKET PROGRAMMING?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3"/>
        <p:cNvGrpSpPr/>
        <p:nvPr/>
      </p:nvGrpSpPr>
      <p:grpSpPr>
        <a:xfrm>
          <a:off x="0" y="0"/>
          <a:ext cx="0" cy="0"/>
          <a:chOff x="0" y="0"/>
          <a:chExt cx="0" cy="0"/>
        </a:xfrm>
      </p:grpSpPr>
      <p:sp>
        <p:nvSpPr>
          <p:cNvPr id="4" name="Google Shape;2375;p42">
            <a:extLst>
              <a:ext uri="{FF2B5EF4-FFF2-40B4-BE49-F238E27FC236}">
                <a16:creationId xmlns:a16="http://schemas.microsoft.com/office/drawing/2014/main" id="{CD4F945D-E5D7-40DD-8078-A90537DF866E}"/>
              </a:ext>
            </a:extLst>
          </p:cNvPr>
          <p:cNvSpPr/>
          <p:nvPr/>
        </p:nvSpPr>
        <p:spPr>
          <a:xfrm>
            <a:off x="3917681" y="215220"/>
            <a:ext cx="1001649" cy="960204"/>
          </a:xfrm>
          <a:prstGeom prst="ellipse">
            <a:avLst/>
          </a:prstGeom>
          <a:solidFill>
            <a:srgbClr val="EFD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88;p46">
            <a:extLst>
              <a:ext uri="{FF2B5EF4-FFF2-40B4-BE49-F238E27FC236}">
                <a16:creationId xmlns:a16="http://schemas.microsoft.com/office/drawing/2014/main" id="{F5C7B2E3-7C1C-469F-A000-94A7DDB31240}"/>
              </a:ext>
            </a:extLst>
          </p:cNvPr>
          <p:cNvSpPr txBox="1">
            <a:spLocks/>
          </p:cNvSpPr>
          <p:nvPr/>
        </p:nvSpPr>
        <p:spPr>
          <a:xfrm>
            <a:off x="1195879" y="453072"/>
            <a:ext cx="7078303" cy="48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ammetto One"/>
              <a:buNone/>
              <a:defRPr sz="3200" b="0" i="0" u="none" strike="noStrike" cap="none">
                <a:solidFill>
                  <a:schemeClr val="dk1"/>
                </a:solidFill>
                <a:latin typeface="Rammetto One"/>
                <a:ea typeface="Rammetto One"/>
                <a:cs typeface="Rammetto One"/>
                <a:sym typeface="Rammetto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dirty="0"/>
              <a:t>NETWORK </a:t>
            </a:r>
            <a:r>
              <a:rPr lang="en-IN" dirty="0">
                <a:solidFill>
                  <a:schemeClr val="dk2"/>
                </a:solidFill>
              </a:rPr>
              <a:t>ARCHITECTURE</a:t>
            </a:r>
          </a:p>
        </p:txBody>
      </p:sp>
      <p:pic>
        <p:nvPicPr>
          <p:cNvPr id="1026" name="Picture 2" descr="https://lh6.googleusercontent.com/pdDqEgrINVY0z7mdUFFuooZ69buqkqkbO7-RYnjNY8xyPKV_09xtBxhvbyGqhaVq8QQWLHt2GS5a6FL_aUj7I89I1iKzW0WxNAG_SiL16gxsnlM0a8m5bANApUDmbss7_cf-DBtwgpJDo3o8_CNj9X0_YKw0sLN6UqNxBjKtdp_IJsoY7mC_4KoBKabJjg">
            <a:extLst>
              <a:ext uri="{FF2B5EF4-FFF2-40B4-BE49-F238E27FC236}">
                <a16:creationId xmlns:a16="http://schemas.microsoft.com/office/drawing/2014/main" id="{EC346290-9697-44A6-8A42-1C9115FFE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36" y="1282773"/>
            <a:ext cx="8591328" cy="3700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750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2"/>
        <p:cNvGrpSpPr/>
        <p:nvPr/>
      </p:nvGrpSpPr>
      <p:grpSpPr>
        <a:xfrm>
          <a:off x="0" y="0"/>
          <a:ext cx="0" cy="0"/>
          <a:chOff x="0" y="0"/>
          <a:chExt cx="0" cy="0"/>
        </a:xfrm>
      </p:grpSpPr>
      <p:sp>
        <p:nvSpPr>
          <p:cNvPr id="3248" name="Google Shape;3248;p57"/>
          <p:cNvSpPr/>
          <p:nvPr/>
        </p:nvSpPr>
        <p:spPr>
          <a:xfrm rot="-5400000">
            <a:off x="4052619" y="108895"/>
            <a:ext cx="686002" cy="717654"/>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rgbClr val="EFD6C7"/>
          </a:solidFill>
          <a:ln>
            <a:noFill/>
          </a:ln>
        </p:spPr>
      </p:sp>
      <p:sp>
        <p:nvSpPr>
          <p:cNvPr id="3250" name="Google Shape;3250;p57"/>
          <p:cNvSpPr txBox="1">
            <a:spLocks noGrp="1"/>
          </p:cNvSpPr>
          <p:nvPr>
            <p:ph type="title"/>
          </p:nvPr>
        </p:nvSpPr>
        <p:spPr>
          <a:xfrm>
            <a:off x="622464" y="266776"/>
            <a:ext cx="7704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OUTPUT</a:t>
            </a:r>
            <a:r>
              <a:rPr lang="en-IN" dirty="0"/>
              <a:t> </a:t>
            </a:r>
            <a:endParaRPr dirty="0">
              <a:solidFill>
                <a:schemeClr val="dk2"/>
              </a:solidFill>
            </a:endParaRPr>
          </a:p>
        </p:txBody>
      </p:sp>
      <p:sp>
        <p:nvSpPr>
          <p:cNvPr id="3259" name="Google Shape;3259;p57"/>
          <p:cNvSpPr txBox="1">
            <a:spLocks noGrp="1"/>
          </p:cNvSpPr>
          <p:nvPr>
            <p:ph type="subTitle" idx="4294967295"/>
          </p:nvPr>
        </p:nvSpPr>
        <p:spPr>
          <a:xfrm>
            <a:off x="365932" y="651081"/>
            <a:ext cx="1838551" cy="48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2000" dirty="0">
                <a:solidFill>
                  <a:schemeClr val="dk1"/>
                </a:solidFill>
                <a:latin typeface="Rammetto One" panose="020B0604020202020204" charset="0"/>
                <a:ea typeface="Barlow Semi Condensed Black"/>
                <a:cs typeface="Barlow Semi Condensed Black"/>
                <a:sym typeface="Barlow Semi Condensed Black"/>
              </a:rPr>
              <a:t>SERVER</a:t>
            </a:r>
            <a:endParaRPr sz="2000" dirty="0">
              <a:solidFill>
                <a:schemeClr val="dk1"/>
              </a:solidFill>
              <a:latin typeface="Rammetto One" panose="020B0604020202020204" charset="0"/>
              <a:ea typeface="Barlow Semi Condensed Black"/>
              <a:cs typeface="Barlow Semi Condensed Black"/>
              <a:sym typeface="Barlow Semi Condensed Black"/>
            </a:endParaRPr>
          </a:p>
        </p:txBody>
      </p:sp>
      <p:pic>
        <p:nvPicPr>
          <p:cNvPr id="2052" name="Picture 4" descr="https://lh6.googleusercontent.com/u-t9RrLOQOw4H-co0IHDr_hlTt-SEkG7h8cr9DOtdAsyhxbr_AAUnGZtp8pwn2pCne7Y0xH0fDZxtUmLK6o5tn7G27bmDd3ApL6ZNPdF-WWX50ipMFsk9CQK-rrb5aXBqQUQXgAMKN_UhERrm8a2TsiSSLh4Ye-ZkVHdcXoj21-PIydMOnUUL1-B7u2PKg">
            <a:extLst>
              <a:ext uri="{FF2B5EF4-FFF2-40B4-BE49-F238E27FC236}">
                <a16:creationId xmlns:a16="http://schemas.microsoft.com/office/drawing/2014/main" id="{23BC7C26-064A-41B7-9191-70283AA27A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389" b="80293"/>
          <a:stretch/>
        </p:blipFill>
        <p:spPr bwMode="auto">
          <a:xfrm>
            <a:off x="637821" y="1135581"/>
            <a:ext cx="7515597" cy="1715385"/>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259;p57">
            <a:extLst>
              <a:ext uri="{FF2B5EF4-FFF2-40B4-BE49-F238E27FC236}">
                <a16:creationId xmlns:a16="http://schemas.microsoft.com/office/drawing/2014/main" id="{998241A9-9462-4D53-8451-A85E0B8DCD26}"/>
              </a:ext>
            </a:extLst>
          </p:cNvPr>
          <p:cNvSpPr txBox="1">
            <a:spLocks/>
          </p:cNvSpPr>
          <p:nvPr/>
        </p:nvSpPr>
        <p:spPr>
          <a:xfrm>
            <a:off x="365931" y="2993021"/>
            <a:ext cx="1838551" cy="48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1600"/>
              </a:spcBef>
              <a:spcAft>
                <a:spcPts val="160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lgn="ctr">
              <a:spcAft>
                <a:spcPts val="1600"/>
              </a:spcAft>
              <a:buFont typeface="Barlow Semi Condensed"/>
              <a:buNone/>
            </a:pPr>
            <a:r>
              <a:rPr lang="en-GB" sz="2000" dirty="0">
                <a:solidFill>
                  <a:schemeClr val="dk1"/>
                </a:solidFill>
                <a:latin typeface="Rammetto One" panose="020B0604020202020204" charset="0"/>
                <a:ea typeface="Barlow Semi Condensed Black"/>
                <a:cs typeface="Barlow Semi Condensed Black"/>
                <a:sym typeface="Barlow Semi Condensed Black"/>
              </a:rPr>
              <a:t>CLIENT 1</a:t>
            </a:r>
          </a:p>
        </p:txBody>
      </p:sp>
      <p:pic>
        <p:nvPicPr>
          <p:cNvPr id="2054" name="Picture 6" descr="https://lh6.googleusercontent.com/Wnw-pyllH2eWOVkmQYZuYR5qwKe2dF7db3C7L8L3YKET4PFjyuk4HEMVhk88YsYvPT898ifXu4peWSdUswkiSApWx6WkYTDaXMcgjwJbcOR3L5ISXcAzt6PnPLr2g-1h4b5R93FD2wDsREPH9xlW4cCk-kuuxdisOLKFxP4wA9FoQwd6TCuO1Y5aU_TL4Q">
            <a:extLst>
              <a:ext uri="{FF2B5EF4-FFF2-40B4-BE49-F238E27FC236}">
                <a16:creationId xmlns:a16="http://schemas.microsoft.com/office/drawing/2014/main" id="{DE134027-0D82-4009-AC7B-27E42617C2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8884" b="70508"/>
          <a:stretch/>
        </p:blipFill>
        <p:spPr bwMode="auto">
          <a:xfrm>
            <a:off x="622464" y="3477521"/>
            <a:ext cx="7530954" cy="151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2"/>
        <p:cNvGrpSpPr/>
        <p:nvPr/>
      </p:nvGrpSpPr>
      <p:grpSpPr>
        <a:xfrm>
          <a:off x="0" y="0"/>
          <a:ext cx="0" cy="0"/>
          <a:chOff x="0" y="0"/>
          <a:chExt cx="0" cy="0"/>
        </a:xfrm>
      </p:grpSpPr>
      <p:sp>
        <p:nvSpPr>
          <p:cNvPr id="3248" name="Google Shape;3248;p57"/>
          <p:cNvSpPr/>
          <p:nvPr/>
        </p:nvSpPr>
        <p:spPr>
          <a:xfrm rot="-5400000">
            <a:off x="4052619" y="124297"/>
            <a:ext cx="686002" cy="717654"/>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rgbClr val="EFD6C7"/>
          </a:solidFill>
          <a:ln>
            <a:noFill/>
          </a:ln>
        </p:spPr>
      </p:sp>
      <p:sp>
        <p:nvSpPr>
          <p:cNvPr id="3250" name="Google Shape;3250;p57"/>
          <p:cNvSpPr txBox="1">
            <a:spLocks noGrp="1"/>
          </p:cNvSpPr>
          <p:nvPr>
            <p:ph type="title"/>
          </p:nvPr>
        </p:nvSpPr>
        <p:spPr>
          <a:xfrm>
            <a:off x="622464" y="266776"/>
            <a:ext cx="7704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OUTPUT</a:t>
            </a:r>
            <a:r>
              <a:rPr lang="en-IN" dirty="0"/>
              <a:t> </a:t>
            </a:r>
            <a:endParaRPr dirty="0">
              <a:solidFill>
                <a:schemeClr val="dk2"/>
              </a:solidFill>
            </a:endParaRPr>
          </a:p>
        </p:txBody>
      </p:sp>
      <p:sp>
        <p:nvSpPr>
          <p:cNvPr id="10" name="Google Shape;3259;p57">
            <a:extLst>
              <a:ext uri="{FF2B5EF4-FFF2-40B4-BE49-F238E27FC236}">
                <a16:creationId xmlns:a16="http://schemas.microsoft.com/office/drawing/2014/main" id="{213FA77A-C921-477D-9DA1-A91FEB186280}"/>
              </a:ext>
            </a:extLst>
          </p:cNvPr>
          <p:cNvSpPr txBox="1">
            <a:spLocks/>
          </p:cNvSpPr>
          <p:nvPr/>
        </p:nvSpPr>
        <p:spPr>
          <a:xfrm>
            <a:off x="295046" y="943911"/>
            <a:ext cx="1838551" cy="48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1600"/>
              </a:spcBef>
              <a:spcAft>
                <a:spcPts val="160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lgn="ctr">
              <a:spcAft>
                <a:spcPts val="1600"/>
              </a:spcAft>
              <a:buFont typeface="Barlow Semi Condensed"/>
              <a:buNone/>
            </a:pPr>
            <a:r>
              <a:rPr lang="en-GB" sz="2000" dirty="0">
                <a:solidFill>
                  <a:schemeClr val="dk1"/>
                </a:solidFill>
                <a:latin typeface="Rammetto One" panose="020B0604020202020204" charset="0"/>
                <a:ea typeface="Barlow Semi Condensed Black"/>
                <a:cs typeface="Barlow Semi Condensed Black"/>
                <a:sym typeface="Barlow Semi Condensed Black"/>
              </a:rPr>
              <a:t>CLIENT 2</a:t>
            </a:r>
          </a:p>
        </p:txBody>
      </p:sp>
      <p:sp>
        <p:nvSpPr>
          <p:cNvPr id="11" name="Google Shape;3259;p57">
            <a:extLst>
              <a:ext uri="{FF2B5EF4-FFF2-40B4-BE49-F238E27FC236}">
                <a16:creationId xmlns:a16="http://schemas.microsoft.com/office/drawing/2014/main" id="{07E1760B-6C12-4F22-89BB-C356BB54B3C9}"/>
              </a:ext>
            </a:extLst>
          </p:cNvPr>
          <p:cNvSpPr txBox="1">
            <a:spLocks/>
          </p:cNvSpPr>
          <p:nvPr/>
        </p:nvSpPr>
        <p:spPr>
          <a:xfrm>
            <a:off x="345339" y="2740621"/>
            <a:ext cx="1737964" cy="349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1600"/>
              </a:spcBef>
              <a:spcAft>
                <a:spcPts val="160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lgn="ctr">
              <a:spcAft>
                <a:spcPts val="1600"/>
              </a:spcAft>
              <a:buFont typeface="Barlow Semi Condensed"/>
              <a:buNone/>
            </a:pPr>
            <a:r>
              <a:rPr lang="en-GB" sz="2000" dirty="0">
                <a:solidFill>
                  <a:schemeClr val="dk1"/>
                </a:solidFill>
                <a:latin typeface="Rammetto One" panose="020B0604020202020204" charset="0"/>
                <a:ea typeface="Barlow Semi Condensed Black"/>
                <a:cs typeface="Barlow Semi Condensed Black"/>
                <a:sym typeface="Barlow Semi Condensed Black"/>
              </a:rPr>
              <a:t>CLIENT 3</a:t>
            </a:r>
          </a:p>
        </p:txBody>
      </p:sp>
      <p:pic>
        <p:nvPicPr>
          <p:cNvPr id="3074" name="Picture 2" descr="https://lh4.googleusercontent.com/DxxJRLlB3e3mF-DHiuGsb0oLeGylJfrtZZ7c2TdweXdPDNfjZu_WkNwhqbs1XZo320ytgjetFPeWWogXn2ASoolyJf_WufKB8k_C5-W3nFWSP-kC6Bl-qq1k4aupXT_diPxYWta4YK_qrDagDgTZBU9SSUpTYWUEh3pSeRQ4VD8o3E7-jFmBVHU0DbPtjA">
            <a:extLst>
              <a:ext uri="{FF2B5EF4-FFF2-40B4-BE49-F238E27FC236}">
                <a16:creationId xmlns:a16="http://schemas.microsoft.com/office/drawing/2014/main" id="{31B4D050-0F7A-4CF9-BCFA-C44F79A393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69" b="64078"/>
          <a:stretch/>
        </p:blipFill>
        <p:spPr bwMode="auto">
          <a:xfrm>
            <a:off x="2069804" y="943911"/>
            <a:ext cx="5925880" cy="16635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5.googleusercontent.com/X2dZc10nlSYNZOaaMgOB0uaNvDagGD1gbtSfFMZ9jaik-gwfVilUb8cH8yAh2Wxto6tXCfiiR95fc2QdgGnjklxIUqd8Hm2kpQ2Zu0PmMaYK9YAz1sSSvtqHmZKAcCuiCvm8yFWXBg0UX5Q0aNp9MuWES1LSUxOwHxiyaTLerWk7d4aXlUw-0wrOj5BhmA">
            <a:extLst>
              <a:ext uri="{FF2B5EF4-FFF2-40B4-BE49-F238E27FC236}">
                <a16:creationId xmlns:a16="http://schemas.microsoft.com/office/drawing/2014/main" id="{D3463511-23D2-451A-9F4B-C66A545487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3226" b="53778"/>
          <a:stretch/>
        </p:blipFill>
        <p:spPr bwMode="auto">
          <a:xfrm>
            <a:off x="2069803" y="2740621"/>
            <a:ext cx="5925880" cy="226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0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2"/>
        <p:cNvGrpSpPr/>
        <p:nvPr/>
      </p:nvGrpSpPr>
      <p:grpSpPr>
        <a:xfrm>
          <a:off x="0" y="0"/>
          <a:ext cx="0" cy="0"/>
          <a:chOff x="0" y="0"/>
          <a:chExt cx="0" cy="0"/>
        </a:xfrm>
      </p:grpSpPr>
      <p:sp>
        <p:nvSpPr>
          <p:cNvPr id="7" name="Google Shape;3248;p57">
            <a:extLst>
              <a:ext uri="{FF2B5EF4-FFF2-40B4-BE49-F238E27FC236}">
                <a16:creationId xmlns:a16="http://schemas.microsoft.com/office/drawing/2014/main" id="{C827DE25-7049-40E1-BC5A-E5DCB6C29CF0}"/>
              </a:ext>
            </a:extLst>
          </p:cNvPr>
          <p:cNvSpPr/>
          <p:nvPr/>
        </p:nvSpPr>
        <p:spPr>
          <a:xfrm rot="16200000">
            <a:off x="3910170" y="52427"/>
            <a:ext cx="880602" cy="953420"/>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rgbClr val="EFD6C7"/>
          </a:solidFill>
          <a:ln>
            <a:noFill/>
          </a:ln>
        </p:spPr>
      </p:sp>
      <p:sp>
        <p:nvSpPr>
          <p:cNvPr id="3250" name="Google Shape;3250;p57"/>
          <p:cNvSpPr txBox="1">
            <a:spLocks noGrp="1"/>
          </p:cNvSpPr>
          <p:nvPr>
            <p:ph type="title"/>
          </p:nvPr>
        </p:nvSpPr>
        <p:spPr>
          <a:xfrm>
            <a:off x="543620" y="386957"/>
            <a:ext cx="7704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CONCLUSION</a:t>
            </a:r>
            <a:endParaRPr dirty="0">
              <a:solidFill>
                <a:schemeClr val="dk2"/>
              </a:solidFill>
            </a:endParaRPr>
          </a:p>
        </p:txBody>
      </p:sp>
      <p:sp>
        <p:nvSpPr>
          <p:cNvPr id="12" name="Subtitle 16">
            <a:extLst>
              <a:ext uri="{FF2B5EF4-FFF2-40B4-BE49-F238E27FC236}">
                <a16:creationId xmlns:a16="http://schemas.microsoft.com/office/drawing/2014/main" id="{8BC6783C-3300-4573-B654-912CF4F57573}"/>
              </a:ext>
            </a:extLst>
          </p:cNvPr>
          <p:cNvSpPr txBox="1">
            <a:spLocks/>
          </p:cNvSpPr>
          <p:nvPr/>
        </p:nvSpPr>
        <p:spPr>
          <a:xfrm>
            <a:off x="543620" y="1229731"/>
            <a:ext cx="8155172" cy="2456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1400"/>
              <a:buFont typeface="Barlow Semi Condensed"/>
              <a:buNone/>
              <a:defRPr sz="1400" b="0" i="0" u="none" strike="noStrike" cap="none">
                <a:solidFill>
                  <a:schemeClr val="dk1"/>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algn="just"/>
            <a:r>
              <a:rPr lang="en-GB" dirty="0">
                <a:latin typeface="Times New Roman" panose="02020603050405020304" pitchFamily="18" charset="0"/>
                <a:cs typeface="Times New Roman" panose="02020603050405020304" pitchFamily="18" charset="0"/>
              </a:rPr>
              <a:t>In conclusion, we created a game quiz between the server and multiple clients. The server is hosted by an </a:t>
            </a:r>
          </a:p>
          <a:p>
            <a:pPr algn="just"/>
            <a:r>
              <a:rPr lang="en-GB" dirty="0">
                <a:latin typeface="Times New Roman" panose="02020603050405020304" pitchFamily="18" charset="0"/>
                <a:cs typeface="Times New Roman" panose="02020603050405020304" pitchFamily="18" charset="0"/>
              </a:rPr>
              <a:t>organization. Clients have respected IP addresses and multiple clients can play at one time. If client 1 presses </a:t>
            </a:r>
          </a:p>
          <a:p>
            <a:pPr algn="just"/>
            <a:r>
              <a:rPr lang="en-GB" dirty="0">
                <a:latin typeface="Times New Roman" panose="02020603050405020304" pitchFamily="18" charset="0"/>
                <a:cs typeface="Times New Roman" panose="02020603050405020304" pitchFamily="18" charset="0"/>
              </a:rPr>
              <a:t>the buzzer first, he gets a chance to answer first and if client answers correctly they get +1 or else -1 is </a:t>
            </a:r>
          </a:p>
          <a:p>
            <a:pPr algn="just"/>
            <a:r>
              <a:rPr lang="en-GB" dirty="0">
                <a:latin typeface="Times New Roman" panose="02020603050405020304" pitchFamily="18" charset="0"/>
                <a:cs typeface="Times New Roman" panose="02020603050405020304" pitchFamily="18" charset="0"/>
              </a:rPr>
              <a:t>deducted from the result. Same procedure followed for Client 2 and 3. At the end of the quiz session, </a:t>
            </a:r>
          </a:p>
          <a:p>
            <a:pPr algn="just"/>
            <a:r>
              <a:rPr lang="en-GB" dirty="0">
                <a:latin typeface="Times New Roman" panose="02020603050405020304" pitchFamily="18" charset="0"/>
                <a:cs typeface="Times New Roman" panose="02020603050405020304" pitchFamily="18" charset="0"/>
              </a:rPr>
              <a:t>whichever client will win, it will be displayed on each client’s interface. For future enhancement, we can </a:t>
            </a:r>
          </a:p>
          <a:p>
            <a:pPr algn="just"/>
            <a:r>
              <a:rPr lang="en-GB" dirty="0">
                <a:latin typeface="Times New Roman" panose="02020603050405020304" pitchFamily="18" charset="0"/>
                <a:cs typeface="Times New Roman" panose="02020603050405020304" pitchFamily="18" charset="0"/>
              </a:rPr>
              <a:t>display result graph in the end. Also, we can store the data i.e. the questions of the user in MySQL, moreover </a:t>
            </a:r>
          </a:p>
          <a:p>
            <a:pPr algn="just"/>
            <a:r>
              <a:rPr lang="en-GB" dirty="0">
                <a:latin typeface="Times New Roman" panose="02020603050405020304" pitchFamily="18" charset="0"/>
                <a:cs typeface="Times New Roman" panose="02020603050405020304" pitchFamily="18" charset="0"/>
              </a:rPr>
              <a:t>we can fetch the data from MySQL to the client's interface. </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464278"/>
      </p:ext>
    </p:extLst>
  </p:cSld>
  <p:clrMapOvr>
    <a:masterClrMapping/>
  </p:clrMapOvr>
</p:sld>
</file>

<file path=ppt/theme/theme1.xml><?xml version="1.0" encoding="utf-8"?>
<a:theme xmlns:a="http://schemas.openxmlformats.org/drawingml/2006/main" name="Menstrual Hygiene Day by Slidesgo">
  <a:themeElements>
    <a:clrScheme name="Simple Light">
      <a:dk1>
        <a:srgbClr val="315160"/>
      </a:dk1>
      <a:lt1>
        <a:srgbClr val="FCF0E3"/>
      </a:lt1>
      <a:dk2>
        <a:srgbClr val="B0442F"/>
      </a:dk2>
      <a:lt2>
        <a:srgbClr val="DFAA96"/>
      </a:lt2>
      <a:accent1>
        <a:srgbClr val="A76947"/>
      </a:accent1>
      <a:accent2>
        <a:srgbClr val="DF6C4D"/>
      </a:accent2>
      <a:accent3>
        <a:srgbClr val="F9AC46"/>
      </a:accent3>
      <a:accent4>
        <a:srgbClr val="B9BEA1"/>
      </a:accent4>
      <a:accent5>
        <a:srgbClr val="8A8D75"/>
      </a:accent5>
      <a:accent6>
        <a:srgbClr val="6092A5"/>
      </a:accent6>
      <a:hlink>
        <a:srgbClr val="315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698</Words>
  <Application>Microsoft Office PowerPoint</Application>
  <PresentationFormat>On-screen Show (16:9)</PresentationFormat>
  <Paragraphs>49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Bebas Neue</vt:lpstr>
      <vt:lpstr>Times New Roman</vt:lpstr>
      <vt:lpstr>Barlow Semi Condensed Black</vt:lpstr>
      <vt:lpstr>Barlow Semi Condensed</vt:lpstr>
      <vt:lpstr>Rammetto One</vt:lpstr>
      <vt:lpstr>Arial</vt:lpstr>
      <vt:lpstr>Menstrual Hygiene Day by Slidesgo</vt:lpstr>
      <vt:lpstr>TCP QUIZ</vt:lpstr>
      <vt:lpstr>TABLE OF CONTENTS</vt:lpstr>
      <vt:lpstr>ABSTRACT</vt:lpstr>
      <vt:lpstr>WHAT IS TRANSMISSION CONTROL PROTOCOL?</vt:lpstr>
      <vt:lpstr>WHAT IS  SOCKET PROGRAMMING?</vt:lpstr>
      <vt:lpstr>PowerPoint Presentation</vt:lpstr>
      <vt:lpstr>OUTPUT </vt:lpstr>
      <vt:lpstr>OUTPUT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  IN A  MAZE</dc:title>
  <dc:creator>sanskritisinha</dc:creator>
  <cp:lastModifiedBy>Sanskriti Sinha</cp:lastModifiedBy>
  <cp:revision>27</cp:revision>
  <dcterms:modified xsi:type="dcterms:W3CDTF">2022-11-19T19:20:23Z</dcterms:modified>
</cp:coreProperties>
</file>