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5" r:id="rId10"/>
    <p:sldId id="269" r:id="rId11"/>
    <p:sldId id="276" r:id="rId12"/>
    <p:sldId id="270" r:id="rId13"/>
    <p:sldId id="274" r:id="rId14"/>
    <p:sldId id="277" r:id="rId15"/>
    <p:sldId id="275" r:id="rId16"/>
    <p:sldId id="279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2B59D-34FB-4E5D-9B5E-0280DDFAEF58}" type="doc">
      <dgm:prSet loTypeId="urn:microsoft.com/office/officeart/2005/8/layout/hierarchy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3394F31-DEC8-443B-AC29-F1A9F7FD30F7}">
      <dgm:prSet phldrT="[Text]"/>
      <dgm:spPr/>
      <dgm:t>
        <a:bodyPr/>
        <a:lstStyle/>
        <a:p>
          <a:r>
            <a:rPr lang="en-IN" dirty="0"/>
            <a:t>Machine Learning</a:t>
          </a:r>
        </a:p>
      </dgm:t>
    </dgm:pt>
    <dgm:pt modelId="{18D78929-E0DD-40C1-9234-0B67B22A3791}" type="parTrans" cxnId="{42D7E218-DE67-4AAA-ACD6-E0663493B746}">
      <dgm:prSet/>
      <dgm:spPr/>
      <dgm:t>
        <a:bodyPr/>
        <a:lstStyle/>
        <a:p>
          <a:endParaRPr lang="en-IN"/>
        </a:p>
      </dgm:t>
    </dgm:pt>
    <dgm:pt modelId="{431243AD-A116-420D-AD49-0B2D660789B7}" type="sibTrans" cxnId="{42D7E218-DE67-4AAA-ACD6-E0663493B746}">
      <dgm:prSet/>
      <dgm:spPr/>
      <dgm:t>
        <a:bodyPr/>
        <a:lstStyle/>
        <a:p>
          <a:endParaRPr lang="en-IN"/>
        </a:p>
      </dgm:t>
    </dgm:pt>
    <dgm:pt modelId="{7C65F520-2480-4FF7-9FA8-7EFE115F8152}">
      <dgm:prSet phldrT="[Text]"/>
      <dgm:spPr/>
      <dgm:t>
        <a:bodyPr/>
        <a:lstStyle/>
        <a:p>
          <a:r>
            <a:rPr lang="en-IN" dirty="0"/>
            <a:t>Supervised </a:t>
          </a:r>
        </a:p>
      </dgm:t>
    </dgm:pt>
    <dgm:pt modelId="{DCD3426D-5B3C-4688-9107-FDE40CF04935}" type="parTrans" cxnId="{288D4720-6D8F-4459-AC33-063E569791F8}">
      <dgm:prSet/>
      <dgm:spPr/>
      <dgm:t>
        <a:bodyPr/>
        <a:lstStyle/>
        <a:p>
          <a:endParaRPr lang="en-IN"/>
        </a:p>
      </dgm:t>
    </dgm:pt>
    <dgm:pt modelId="{CB8332F7-2D0D-4E05-B833-C89F5AD276AD}" type="sibTrans" cxnId="{288D4720-6D8F-4459-AC33-063E569791F8}">
      <dgm:prSet/>
      <dgm:spPr/>
      <dgm:t>
        <a:bodyPr/>
        <a:lstStyle/>
        <a:p>
          <a:endParaRPr lang="en-IN"/>
        </a:p>
      </dgm:t>
    </dgm:pt>
    <dgm:pt modelId="{F8DF4A11-98FA-4812-A002-DE47217F33F3}">
      <dgm:prSet phldrT="[Text]"/>
      <dgm:spPr/>
      <dgm:t>
        <a:bodyPr/>
        <a:lstStyle/>
        <a:p>
          <a:r>
            <a:rPr lang="en-IN" dirty="0"/>
            <a:t>Regression</a:t>
          </a:r>
        </a:p>
      </dgm:t>
    </dgm:pt>
    <dgm:pt modelId="{8CD1D78E-B754-4E81-A92F-DC7BD527D370}" type="parTrans" cxnId="{2EA2BE00-BA63-4472-9A30-C493AD0762F5}">
      <dgm:prSet/>
      <dgm:spPr/>
      <dgm:t>
        <a:bodyPr/>
        <a:lstStyle/>
        <a:p>
          <a:endParaRPr lang="en-IN"/>
        </a:p>
      </dgm:t>
    </dgm:pt>
    <dgm:pt modelId="{10840109-0FDF-4187-BBA6-572555A681E3}" type="sibTrans" cxnId="{2EA2BE00-BA63-4472-9A30-C493AD0762F5}">
      <dgm:prSet/>
      <dgm:spPr/>
      <dgm:t>
        <a:bodyPr/>
        <a:lstStyle/>
        <a:p>
          <a:endParaRPr lang="en-IN"/>
        </a:p>
      </dgm:t>
    </dgm:pt>
    <dgm:pt modelId="{541B0CD6-8821-497D-890A-64A47ED74D5E}">
      <dgm:prSet phldrT="[Text]"/>
      <dgm:spPr/>
      <dgm:t>
        <a:bodyPr/>
        <a:lstStyle/>
        <a:p>
          <a:r>
            <a:rPr lang="en-IN" dirty="0"/>
            <a:t>Classification</a:t>
          </a:r>
        </a:p>
      </dgm:t>
    </dgm:pt>
    <dgm:pt modelId="{0862A685-6462-428F-9B4E-B62AF6DC72C0}" type="parTrans" cxnId="{837B953D-60BA-442E-9D0C-E7E1DD79601A}">
      <dgm:prSet/>
      <dgm:spPr/>
      <dgm:t>
        <a:bodyPr/>
        <a:lstStyle/>
        <a:p>
          <a:endParaRPr lang="en-IN"/>
        </a:p>
      </dgm:t>
    </dgm:pt>
    <dgm:pt modelId="{616EA8F4-B5EE-4A4B-8D58-C3E29CAD04A1}" type="sibTrans" cxnId="{837B953D-60BA-442E-9D0C-E7E1DD79601A}">
      <dgm:prSet/>
      <dgm:spPr/>
      <dgm:t>
        <a:bodyPr/>
        <a:lstStyle/>
        <a:p>
          <a:endParaRPr lang="en-IN"/>
        </a:p>
      </dgm:t>
    </dgm:pt>
    <dgm:pt modelId="{2D6669B0-C61C-4B0B-A24A-E6EF95173CB5}">
      <dgm:prSet phldrT="[Text]"/>
      <dgm:spPr/>
      <dgm:t>
        <a:bodyPr/>
        <a:lstStyle/>
        <a:p>
          <a:r>
            <a:rPr lang="en-IN" dirty="0"/>
            <a:t>Unsupervised</a:t>
          </a:r>
        </a:p>
      </dgm:t>
    </dgm:pt>
    <dgm:pt modelId="{58DAF2BB-9CE4-4DCF-8E30-20D446FB58DD}" type="parTrans" cxnId="{6C638224-14ED-4E27-A3C9-B554E9FB7320}">
      <dgm:prSet/>
      <dgm:spPr/>
      <dgm:t>
        <a:bodyPr/>
        <a:lstStyle/>
        <a:p>
          <a:endParaRPr lang="en-IN"/>
        </a:p>
      </dgm:t>
    </dgm:pt>
    <dgm:pt modelId="{F205269A-691B-4D1E-B4F5-8DB7E2F64A19}" type="sibTrans" cxnId="{6C638224-14ED-4E27-A3C9-B554E9FB7320}">
      <dgm:prSet/>
      <dgm:spPr/>
      <dgm:t>
        <a:bodyPr/>
        <a:lstStyle/>
        <a:p>
          <a:endParaRPr lang="en-IN"/>
        </a:p>
      </dgm:t>
    </dgm:pt>
    <dgm:pt modelId="{59FBF35A-4508-4829-BD57-DD0F6EE7B342}">
      <dgm:prSet phldrT="[Text]"/>
      <dgm:spPr/>
      <dgm:t>
        <a:bodyPr/>
        <a:lstStyle/>
        <a:p>
          <a:r>
            <a:rPr lang="en-IN" dirty="0"/>
            <a:t>Clustering</a:t>
          </a:r>
        </a:p>
      </dgm:t>
    </dgm:pt>
    <dgm:pt modelId="{64CFF68E-3729-42D2-9F41-7B553DC85715}" type="parTrans" cxnId="{8021F23A-7731-4A81-B88E-C7C0D12107D0}">
      <dgm:prSet/>
      <dgm:spPr/>
      <dgm:t>
        <a:bodyPr/>
        <a:lstStyle/>
        <a:p>
          <a:endParaRPr lang="en-IN"/>
        </a:p>
      </dgm:t>
    </dgm:pt>
    <dgm:pt modelId="{5718A812-B2E5-4F62-9A45-7CD628726136}" type="sibTrans" cxnId="{8021F23A-7731-4A81-B88E-C7C0D12107D0}">
      <dgm:prSet/>
      <dgm:spPr/>
      <dgm:t>
        <a:bodyPr/>
        <a:lstStyle/>
        <a:p>
          <a:endParaRPr lang="en-IN"/>
        </a:p>
      </dgm:t>
    </dgm:pt>
    <dgm:pt modelId="{C37A5F7E-A8CC-4A2F-9AD3-7072EF883432}">
      <dgm:prSet/>
      <dgm:spPr/>
      <dgm:t>
        <a:bodyPr/>
        <a:lstStyle/>
        <a:p>
          <a:r>
            <a:rPr lang="en-IN" dirty="0"/>
            <a:t>Dimension Reduction</a:t>
          </a:r>
        </a:p>
      </dgm:t>
    </dgm:pt>
    <dgm:pt modelId="{65A3A694-F596-416C-ABDB-A77024B38CC0}" type="parTrans" cxnId="{E091D1B4-B701-442C-8DD4-B38C4424BA22}">
      <dgm:prSet/>
      <dgm:spPr/>
      <dgm:t>
        <a:bodyPr/>
        <a:lstStyle/>
        <a:p>
          <a:endParaRPr lang="en-IN"/>
        </a:p>
      </dgm:t>
    </dgm:pt>
    <dgm:pt modelId="{A2BF6726-1A19-47E8-A2EB-EB49F3D945BB}" type="sibTrans" cxnId="{E091D1B4-B701-442C-8DD4-B38C4424BA22}">
      <dgm:prSet/>
      <dgm:spPr/>
      <dgm:t>
        <a:bodyPr/>
        <a:lstStyle/>
        <a:p>
          <a:endParaRPr lang="en-IN"/>
        </a:p>
      </dgm:t>
    </dgm:pt>
    <dgm:pt modelId="{4E83B195-215A-45B6-9B2A-7494B49DF9E5}">
      <dgm:prSet/>
      <dgm:spPr/>
      <dgm:t>
        <a:bodyPr/>
        <a:lstStyle/>
        <a:p>
          <a:r>
            <a:rPr lang="en-IN" dirty="0"/>
            <a:t>Reinforcement</a:t>
          </a:r>
        </a:p>
      </dgm:t>
    </dgm:pt>
    <dgm:pt modelId="{0225CE86-0B5D-44CE-81D7-AB54440D7882}" type="parTrans" cxnId="{D00B52A9-7A6D-4D74-ADD0-A6AFDEF96B8F}">
      <dgm:prSet/>
      <dgm:spPr/>
      <dgm:t>
        <a:bodyPr/>
        <a:lstStyle/>
        <a:p>
          <a:endParaRPr lang="en-IN"/>
        </a:p>
      </dgm:t>
    </dgm:pt>
    <dgm:pt modelId="{E303256C-5A19-47C1-825E-633F18077003}" type="sibTrans" cxnId="{D00B52A9-7A6D-4D74-ADD0-A6AFDEF96B8F}">
      <dgm:prSet/>
      <dgm:spPr/>
      <dgm:t>
        <a:bodyPr/>
        <a:lstStyle/>
        <a:p>
          <a:endParaRPr lang="en-IN"/>
        </a:p>
      </dgm:t>
    </dgm:pt>
    <dgm:pt modelId="{75D76522-E751-4CF6-B42B-6153495FF552}">
      <dgm:prSet/>
      <dgm:spPr/>
      <dgm:t>
        <a:bodyPr/>
        <a:lstStyle/>
        <a:p>
          <a:r>
            <a:rPr lang="en-IN" dirty="0"/>
            <a:t>Model free</a:t>
          </a:r>
        </a:p>
      </dgm:t>
    </dgm:pt>
    <dgm:pt modelId="{6F3EB233-4F87-4FB4-96C7-7EF2E18A26D1}" type="parTrans" cxnId="{63A27C59-C011-4DA8-A551-0BD398EFD885}">
      <dgm:prSet/>
      <dgm:spPr/>
      <dgm:t>
        <a:bodyPr/>
        <a:lstStyle/>
        <a:p>
          <a:endParaRPr lang="en-IN"/>
        </a:p>
      </dgm:t>
    </dgm:pt>
    <dgm:pt modelId="{33543C26-805C-4334-B709-9B2F6E91711F}" type="sibTrans" cxnId="{63A27C59-C011-4DA8-A551-0BD398EFD885}">
      <dgm:prSet/>
      <dgm:spPr/>
      <dgm:t>
        <a:bodyPr/>
        <a:lstStyle/>
        <a:p>
          <a:endParaRPr lang="en-IN"/>
        </a:p>
      </dgm:t>
    </dgm:pt>
    <dgm:pt modelId="{B044D67B-B885-49BE-8005-E6724F103D5A}">
      <dgm:prSet/>
      <dgm:spPr/>
      <dgm:t>
        <a:bodyPr/>
        <a:lstStyle/>
        <a:p>
          <a:r>
            <a:rPr lang="en-IN" dirty="0"/>
            <a:t>Model based</a:t>
          </a:r>
        </a:p>
      </dgm:t>
    </dgm:pt>
    <dgm:pt modelId="{010B43A8-D539-4E7E-8505-E04371D3D559}" type="parTrans" cxnId="{D5A90FC6-A70D-4792-8EFC-73B3F1158319}">
      <dgm:prSet/>
      <dgm:spPr/>
      <dgm:t>
        <a:bodyPr/>
        <a:lstStyle/>
        <a:p>
          <a:endParaRPr lang="en-IN"/>
        </a:p>
      </dgm:t>
    </dgm:pt>
    <dgm:pt modelId="{DA0ADE36-2C64-4E9F-BB91-44DEBA441CDB}" type="sibTrans" cxnId="{D5A90FC6-A70D-4792-8EFC-73B3F1158319}">
      <dgm:prSet/>
      <dgm:spPr/>
      <dgm:t>
        <a:bodyPr/>
        <a:lstStyle/>
        <a:p>
          <a:endParaRPr lang="en-IN"/>
        </a:p>
      </dgm:t>
    </dgm:pt>
    <dgm:pt modelId="{BCB6FF08-A58B-4F94-B267-0F0680E068D1}" type="pres">
      <dgm:prSet presAssocID="{A2B2B59D-34FB-4E5D-9B5E-0280DDFAEF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1B0A79-B70F-4790-9B8F-460362BA8A55}" type="pres">
      <dgm:prSet presAssocID="{03394F31-DEC8-443B-AC29-F1A9F7FD30F7}" presName="hierRoot1" presStyleCnt="0"/>
      <dgm:spPr/>
    </dgm:pt>
    <dgm:pt modelId="{F33BBEEE-E148-490C-8CF3-68EAB8CBA149}" type="pres">
      <dgm:prSet presAssocID="{03394F31-DEC8-443B-AC29-F1A9F7FD30F7}" presName="composite" presStyleCnt="0"/>
      <dgm:spPr/>
    </dgm:pt>
    <dgm:pt modelId="{B47188BC-BEC1-4E17-B7EF-F9D0D3183B4D}" type="pres">
      <dgm:prSet presAssocID="{03394F31-DEC8-443B-AC29-F1A9F7FD30F7}" presName="background" presStyleLbl="node0" presStyleIdx="0" presStyleCnt="1"/>
      <dgm:spPr/>
    </dgm:pt>
    <dgm:pt modelId="{21C23BE7-5795-4ED6-A265-98BCBA31F3CA}" type="pres">
      <dgm:prSet presAssocID="{03394F31-DEC8-443B-AC29-F1A9F7FD30F7}" presName="text" presStyleLbl="fgAcc0" presStyleIdx="0" presStyleCnt="1" custScaleY="109417" custLinFactY="-10094" custLinFactNeighborX="-3383" custLinFactNeighborY="-100000">
        <dgm:presLayoutVars>
          <dgm:chPref val="3"/>
        </dgm:presLayoutVars>
      </dgm:prSet>
      <dgm:spPr/>
    </dgm:pt>
    <dgm:pt modelId="{56DAF1E5-AA2C-4AAB-8DA4-35C450BC8D0A}" type="pres">
      <dgm:prSet presAssocID="{03394F31-DEC8-443B-AC29-F1A9F7FD30F7}" presName="hierChild2" presStyleCnt="0"/>
      <dgm:spPr/>
    </dgm:pt>
    <dgm:pt modelId="{05D55BB8-28CA-4986-ABE6-D00BE5B6CFD9}" type="pres">
      <dgm:prSet presAssocID="{DCD3426D-5B3C-4688-9107-FDE40CF04935}" presName="Name10" presStyleLbl="parChTrans1D2" presStyleIdx="0" presStyleCnt="3"/>
      <dgm:spPr/>
    </dgm:pt>
    <dgm:pt modelId="{E884FB01-A855-46B1-B4FC-210495C1FA86}" type="pres">
      <dgm:prSet presAssocID="{7C65F520-2480-4FF7-9FA8-7EFE115F8152}" presName="hierRoot2" presStyleCnt="0"/>
      <dgm:spPr/>
    </dgm:pt>
    <dgm:pt modelId="{FD35794C-A305-4F70-BCC3-09B0729C11EC}" type="pres">
      <dgm:prSet presAssocID="{7C65F520-2480-4FF7-9FA8-7EFE115F8152}" presName="composite2" presStyleCnt="0"/>
      <dgm:spPr/>
    </dgm:pt>
    <dgm:pt modelId="{F74778AE-C384-4270-A36D-D79F8F61D972}" type="pres">
      <dgm:prSet presAssocID="{7C65F520-2480-4FF7-9FA8-7EFE115F8152}" presName="background2" presStyleLbl="node2" presStyleIdx="0" presStyleCnt="3"/>
      <dgm:spPr/>
    </dgm:pt>
    <dgm:pt modelId="{02B38EC8-49A6-40DC-BA21-5DDDF74FBC0D}" type="pres">
      <dgm:prSet presAssocID="{7C65F520-2480-4FF7-9FA8-7EFE115F8152}" presName="text2" presStyleLbl="fgAcc2" presStyleIdx="0" presStyleCnt="3">
        <dgm:presLayoutVars>
          <dgm:chPref val="3"/>
        </dgm:presLayoutVars>
      </dgm:prSet>
      <dgm:spPr/>
    </dgm:pt>
    <dgm:pt modelId="{B399E109-6303-474E-A32C-9934E715D4B8}" type="pres">
      <dgm:prSet presAssocID="{7C65F520-2480-4FF7-9FA8-7EFE115F8152}" presName="hierChild3" presStyleCnt="0"/>
      <dgm:spPr/>
    </dgm:pt>
    <dgm:pt modelId="{BFE98622-4198-4163-8ADB-091A2F3E7521}" type="pres">
      <dgm:prSet presAssocID="{8CD1D78E-B754-4E81-A92F-DC7BD527D370}" presName="Name17" presStyleLbl="parChTrans1D3" presStyleIdx="0" presStyleCnt="6"/>
      <dgm:spPr/>
    </dgm:pt>
    <dgm:pt modelId="{7E064FD6-8CE0-491C-9890-BDC54CB26812}" type="pres">
      <dgm:prSet presAssocID="{F8DF4A11-98FA-4812-A002-DE47217F33F3}" presName="hierRoot3" presStyleCnt="0"/>
      <dgm:spPr/>
    </dgm:pt>
    <dgm:pt modelId="{123753C4-FEA4-4988-AEFA-AB7C894942D5}" type="pres">
      <dgm:prSet presAssocID="{F8DF4A11-98FA-4812-A002-DE47217F33F3}" presName="composite3" presStyleCnt="0"/>
      <dgm:spPr/>
    </dgm:pt>
    <dgm:pt modelId="{8AF2C727-2DAB-43B4-A154-F4E3C6D5722F}" type="pres">
      <dgm:prSet presAssocID="{F8DF4A11-98FA-4812-A002-DE47217F33F3}" presName="background3" presStyleLbl="node3" presStyleIdx="0" presStyleCnt="6"/>
      <dgm:spPr/>
    </dgm:pt>
    <dgm:pt modelId="{7984C912-90D8-462E-8201-A24FADD8B1B4}" type="pres">
      <dgm:prSet presAssocID="{F8DF4A11-98FA-4812-A002-DE47217F33F3}" presName="text3" presStyleLbl="fgAcc3" presStyleIdx="0" presStyleCnt="6">
        <dgm:presLayoutVars>
          <dgm:chPref val="3"/>
        </dgm:presLayoutVars>
      </dgm:prSet>
      <dgm:spPr/>
    </dgm:pt>
    <dgm:pt modelId="{101CFA8D-464D-409C-B4AD-F174EE086571}" type="pres">
      <dgm:prSet presAssocID="{F8DF4A11-98FA-4812-A002-DE47217F33F3}" presName="hierChild4" presStyleCnt="0"/>
      <dgm:spPr/>
    </dgm:pt>
    <dgm:pt modelId="{634C718A-FD60-4E9F-9ADA-B1B828151E9C}" type="pres">
      <dgm:prSet presAssocID="{0862A685-6462-428F-9B4E-B62AF6DC72C0}" presName="Name17" presStyleLbl="parChTrans1D3" presStyleIdx="1" presStyleCnt="6"/>
      <dgm:spPr/>
    </dgm:pt>
    <dgm:pt modelId="{BCD60B55-7583-4BE1-AE7F-2905D01D012F}" type="pres">
      <dgm:prSet presAssocID="{541B0CD6-8821-497D-890A-64A47ED74D5E}" presName="hierRoot3" presStyleCnt="0"/>
      <dgm:spPr/>
    </dgm:pt>
    <dgm:pt modelId="{4A01A5CE-A253-451E-9CA8-A98D8C622DBF}" type="pres">
      <dgm:prSet presAssocID="{541B0CD6-8821-497D-890A-64A47ED74D5E}" presName="composite3" presStyleCnt="0"/>
      <dgm:spPr/>
    </dgm:pt>
    <dgm:pt modelId="{E615AB10-5614-4F52-AE32-C72F134E0099}" type="pres">
      <dgm:prSet presAssocID="{541B0CD6-8821-497D-890A-64A47ED74D5E}" presName="background3" presStyleLbl="node3" presStyleIdx="1" presStyleCnt="6"/>
      <dgm:spPr/>
    </dgm:pt>
    <dgm:pt modelId="{818B6773-8DB3-4D12-9ABF-07D67B79EAB2}" type="pres">
      <dgm:prSet presAssocID="{541B0CD6-8821-497D-890A-64A47ED74D5E}" presName="text3" presStyleLbl="fgAcc3" presStyleIdx="1" presStyleCnt="6">
        <dgm:presLayoutVars>
          <dgm:chPref val="3"/>
        </dgm:presLayoutVars>
      </dgm:prSet>
      <dgm:spPr/>
    </dgm:pt>
    <dgm:pt modelId="{06BD11DD-7640-4270-A34B-15388F291FE1}" type="pres">
      <dgm:prSet presAssocID="{541B0CD6-8821-497D-890A-64A47ED74D5E}" presName="hierChild4" presStyleCnt="0"/>
      <dgm:spPr/>
    </dgm:pt>
    <dgm:pt modelId="{22D7C401-BD33-4880-A2C2-6CF934038B54}" type="pres">
      <dgm:prSet presAssocID="{58DAF2BB-9CE4-4DCF-8E30-20D446FB58DD}" presName="Name10" presStyleLbl="parChTrans1D2" presStyleIdx="1" presStyleCnt="3"/>
      <dgm:spPr/>
    </dgm:pt>
    <dgm:pt modelId="{0A18D9D2-85DA-4252-A9B0-D081DEDD2191}" type="pres">
      <dgm:prSet presAssocID="{2D6669B0-C61C-4B0B-A24A-E6EF95173CB5}" presName="hierRoot2" presStyleCnt="0"/>
      <dgm:spPr/>
    </dgm:pt>
    <dgm:pt modelId="{FCF269D9-E99A-4359-ADAB-C8E2B3AC029A}" type="pres">
      <dgm:prSet presAssocID="{2D6669B0-C61C-4B0B-A24A-E6EF95173CB5}" presName="composite2" presStyleCnt="0"/>
      <dgm:spPr/>
    </dgm:pt>
    <dgm:pt modelId="{7C2B4235-EF3B-49E4-BF47-9964B4FC126D}" type="pres">
      <dgm:prSet presAssocID="{2D6669B0-C61C-4B0B-A24A-E6EF95173CB5}" presName="background2" presStyleLbl="node2" presStyleIdx="1" presStyleCnt="3"/>
      <dgm:spPr/>
    </dgm:pt>
    <dgm:pt modelId="{7A478662-6B9B-4E59-A24D-8AE6C64C4CD6}" type="pres">
      <dgm:prSet presAssocID="{2D6669B0-C61C-4B0B-A24A-E6EF95173CB5}" presName="text2" presStyleLbl="fgAcc2" presStyleIdx="1" presStyleCnt="3">
        <dgm:presLayoutVars>
          <dgm:chPref val="3"/>
        </dgm:presLayoutVars>
      </dgm:prSet>
      <dgm:spPr/>
    </dgm:pt>
    <dgm:pt modelId="{FDD5CF8E-5A50-4D21-8F92-42F5E8EC73B4}" type="pres">
      <dgm:prSet presAssocID="{2D6669B0-C61C-4B0B-A24A-E6EF95173CB5}" presName="hierChild3" presStyleCnt="0"/>
      <dgm:spPr/>
    </dgm:pt>
    <dgm:pt modelId="{F4F95842-3BD7-44F0-8399-ED1CB5A75C30}" type="pres">
      <dgm:prSet presAssocID="{64CFF68E-3729-42D2-9F41-7B553DC85715}" presName="Name17" presStyleLbl="parChTrans1D3" presStyleIdx="2" presStyleCnt="6"/>
      <dgm:spPr/>
    </dgm:pt>
    <dgm:pt modelId="{1E0AC46A-56A8-4374-B125-B60E48E2735E}" type="pres">
      <dgm:prSet presAssocID="{59FBF35A-4508-4829-BD57-DD0F6EE7B342}" presName="hierRoot3" presStyleCnt="0"/>
      <dgm:spPr/>
    </dgm:pt>
    <dgm:pt modelId="{751BBED2-8704-4AFD-BE8B-05D06ACBCD8D}" type="pres">
      <dgm:prSet presAssocID="{59FBF35A-4508-4829-BD57-DD0F6EE7B342}" presName="composite3" presStyleCnt="0"/>
      <dgm:spPr/>
    </dgm:pt>
    <dgm:pt modelId="{99CC0292-424B-4A1A-BE66-7858D243AF01}" type="pres">
      <dgm:prSet presAssocID="{59FBF35A-4508-4829-BD57-DD0F6EE7B342}" presName="background3" presStyleLbl="node3" presStyleIdx="2" presStyleCnt="6"/>
      <dgm:spPr/>
    </dgm:pt>
    <dgm:pt modelId="{CA4FA8B3-3E2E-49ED-ACF1-8BA6AEDDC5B8}" type="pres">
      <dgm:prSet presAssocID="{59FBF35A-4508-4829-BD57-DD0F6EE7B342}" presName="text3" presStyleLbl="fgAcc3" presStyleIdx="2" presStyleCnt="6">
        <dgm:presLayoutVars>
          <dgm:chPref val="3"/>
        </dgm:presLayoutVars>
      </dgm:prSet>
      <dgm:spPr/>
    </dgm:pt>
    <dgm:pt modelId="{2EEE8774-80EB-4366-9B43-28036B9D5684}" type="pres">
      <dgm:prSet presAssocID="{59FBF35A-4508-4829-BD57-DD0F6EE7B342}" presName="hierChild4" presStyleCnt="0"/>
      <dgm:spPr/>
    </dgm:pt>
    <dgm:pt modelId="{27C1B507-0548-4566-BD48-388311AB6902}" type="pres">
      <dgm:prSet presAssocID="{65A3A694-F596-416C-ABDB-A77024B38CC0}" presName="Name17" presStyleLbl="parChTrans1D3" presStyleIdx="3" presStyleCnt="6"/>
      <dgm:spPr/>
    </dgm:pt>
    <dgm:pt modelId="{2F197CCE-5729-4423-924F-37F0BC7EC76C}" type="pres">
      <dgm:prSet presAssocID="{C37A5F7E-A8CC-4A2F-9AD3-7072EF883432}" presName="hierRoot3" presStyleCnt="0"/>
      <dgm:spPr/>
    </dgm:pt>
    <dgm:pt modelId="{E936FBC9-60CE-442D-99F7-88E483305524}" type="pres">
      <dgm:prSet presAssocID="{C37A5F7E-A8CC-4A2F-9AD3-7072EF883432}" presName="composite3" presStyleCnt="0"/>
      <dgm:spPr/>
    </dgm:pt>
    <dgm:pt modelId="{56F4A6ED-412C-4F1B-9B47-F41B0D1D3518}" type="pres">
      <dgm:prSet presAssocID="{C37A5F7E-A8CC-4A2F-9AD3-7072EF883432}" presName="background3" presStyleLbl="node3" presStyleIdx="3" presStyleCnt="6"/>
      <dgm:spPr/>
    </dgm:pt>
    <dgm:pt modelId="{E0A1B79B-89BE-48BF-9237-5548C6786367}" type="pres">
      <dgm:prSet presAssocID="{C37A5F7E-A8CC-4A2F-9AD3-7072EF883432}" presName="text3" presStyleLbl="fgAcc3" presStyleIdx="3" presStyleCnt="6">
        <dgm:presLayoutVars>
          <dgm:chPref val="3"/>
        </dgm:presLayoutVars>
      </dgm:prSet>
      <dgm:spPr/>
    </dgm:pt>
    <dgm:pt modelId="{95C380AB-C57F-437F-AE92-2770A145958A}" type="pres">
      <dgm:prSet presAssocID="{C37A5F7E-A8CC-4A2F-9AD3-7072EF883432}" presName="hierChild4" presStyleCnt="0"/>
      <dgm:spPr/>
    </dgm:pt>
    <dgm:pt modelId="{FA6F3F77-92CC-4DE6-ABAF-E69982206F02}" type="pres">
      <dgm:prSet presAssocID="{0225CE86-0B5D-44CE-81D7-AB54440D7882}" presName="Name10" presStyleLbl="parChTrans1D2" presStyleIdx="2" presStyleCnt="3"/>
      <dgm:spPr/>
    </dgm:pt>
    <dgm:pt modelId="{15D8F51B-C76D-4E3C-873E-D21F66D7F5EF}" type="pres">
      <dgm:prSet presAssocID="{4E83B195-215A-45B6-9B2A-7494B49DF9E5}" presName="hierRoot2" presStyleCnt="0"/>
      <dgm:spPr/>
    </dgm:pt>
    <dgm:pt modelId="{1DADA70E-2CF0-4B3A-956A-6EB36342D722}" type="pres">
      <dgm:prSet presAssocID="{4E83B195-215A-45B6-9B2A-7494B49DF9E5}" presName="composite2" presStyleCnt="0"/>
      <dgm:spPr/>
    </dgm:pt>
    <dgm:pt modelId="{ABA061E5-0DB5-41A7-AF2A-80F81318287D}" type="pres">
      <dgm:prSet presAssocID="{4E83B195-215A-45B6-9B2A-7494B49DF9E5}" presName="background2" presStyleLbl="node2" presStyleIdx="2" presStyleCnt="3"/>
      <dgm:spPr/>
    </dgm:pt>
    <dgm:pt modelId="{06D17AA2-4B26-4620-A58F-A599E80D5EB8}" type="pres">
      <dgm:prSet presAssocID="{4E83B195-215A-45B6-9B2A-7494B49DF9E5}" presName="text2" presStyleLbl="fgAcc2" presStyleIdx="2" presStyleCnt="3">
        <dgm:presLayoutVars>
          <dgm:chPref val="3"/>
        </dgm:presLayoutVars>
      </dgm:prSet>
      <dgm:spPr/>
    </dgm:pt>
    <dgm:pt modelId="{7A4F41D9-0356-419F-8848-4378E097567B}" type="pres">
      <dgm:prSet presAssocID="{4E83B195-215A-45B6-9B2A-7494B49DF9E5}" presName="hierChild3" presStyleCnt="0"/>
      <dgm:spPr/>
    </dgm:pt>
    <dgm:pt modelId="{D8E8302A-3BA0-486B-9568-011C196683FB}" type="pres">
      <dgm:prSet presAssocID="{6F3EB233-4F87-4FB4-96C7-7EF2E18A26D1}" presName="Name17" presStyleLbl="parChTrans1D3" presStyleIdx="4" presStyleCnt="6"/>
      <dgm:spPr/>
    </dgm:pt>
    <dgm:pt modelId="{6C43CCB1-FF0B-4134-9893-351099C448D8}" type="pres">
      <dgm:prSet presAssocID="{75D76522-E751-4CF6-B42B-6153495FF552}" presName="hierRoot3" presStyleCnt="0"/>
      <dgm:spPr/>
    </dgm:pt>
    <dgm:pt modelId="{386CC1C1-1523-4EA8-86FC-09FB803882C6}" type="pres">
      <dgm:prSet presAssocID="{75D76522-E751-4CF6-B42B-6153495FF552}" presName="composite3" presStyleCnt="0"/>
      <dgm:spPr/>
    </dgm:pt>
    <dgm:pt modelId="{DAFABB48-C9D4-4D74-A827-1C084AC68D63}" type="pres">
      <dgm:prSet presAssocID="{75D76522-E751-4CF6-B42B-6153495FF552}" presName="background3" presStyleLbl="node3" presStyleIdx="4" presStyleCnt="6"/>
      <dgm:spPr/>
    </dgm:pt>
    <dgm:pt modelId="{770C63CA-65A7-4640-9BEF-2072B656E7F6}" type="pres">
      <dgm:prSet presAssocID="{75D76522-E751-4CF6-B42B-6153495FF552}" presName="text3" presStyleLbl="fgAcc3" presStyleIdx="4" presStyleCnt="6">
        <dgm:presLayoutVars>
          <dgm:chPref val="3"/>
        </dgm:presLayoutVars>
      </dgm:prSet>
      <dgm:spPr/>
    </dgm:pt>
    <dgm:pt modelId="{2320AE7B-2702-4194-A349-72354E155246}" type="pres">
      <dgm:prSet presAssocID="{75D76522-E751-4CF6-B42B-6153495FF552}" presName="hierChild4" presStyleCnt="0"/>
      <dgm:spPr/>
    </dgm:pt>
    <dgm:pt modelId="{3155CCC0-3526-435B-81D5-0E976B07AB86}" type="pres">
      <dgm:prSet presAssocID="{010B43A8-D539-4E7E-8505-E04371D3D559}" presName="Name17" presStyleLbl="parChTrans1D3" presStyleIdx="5" presStyleCnt="6"/>
      <dgm:spPr/>
    </dgm:pt>
    <dgm:pt modelId="{E732BAC3-A0FE-4702-9D53-A8178922E266}" type="pres">
      <dgm:prSet presAssocID="{B044D67B-B885-49BE-8005-E6724F103D5A}" presName="hierRoot3" presStyleCnt="0"/>
      <dgm:spPr/>
    </dgm:pt>
    <dgm:pt modelId="{9574A79D-E3FF-4A95-8F51-3AEBAD09950B}" type="pres">
      <dgm:prSet presAssocID="{B044D67B-B885-49BE-8005-E6724F103D5A}" presName="composite3" presStyleCnt="0"/>
      <dgm:spPr/>
    </dgm:pt>
    <dgm:pt modelId="{61B5D067-F396-48C3-A2CB-48FE99CA5535}" type="pres">
      <dgm:prSet presAssocID="{B044D67B-B885-49BE-8005-E6724F103D5A}" presName="background3" presStyleLbl="node3" presStyleIdx="5" presStyleCnt="6"/>
      <dgm:spPr/>
    </dgm:pt>
    <dgm:pt modelId="{A01FBADD-E030-4815-88CF-A9B6CC910844}" type="pres">
      <dgm:prSet presAssocID="{B044D67B-B885-49BE-8005-E6724F103D5A}" presName="text3" presStyleLbl="fgAcc3" presStyleIdx="5" presStyleCnt="6">
        <dgm:presLayoutVars>
          <dgm:chPref val="3"/>
        </dgm:presLayoutVars>
      </dgm:prSet>
      <dgm:spPr/>
    </dgm:pt>
    <dgm:pt modelId="{FBBBCCF3-8A0D-41C9-BA55-4E58F02056B9}" type="pres">
      <dgm:prSet presAssocID="{B044D67B-B885-49BE-8005-E6724F103D5A}" presName="hierChild4" presStyleCnt="0"/>
      <dgm:spPr/>
    </dgm:pt>
  </dgm:ptLst>
  <dgm:cxnLst>
    <dgm:cxn modelId="{2EA2BE00-BA63-4472-9A30-C493AD0762F5}" srcId="{7C65F520-2480-4FF7-9FA8-7EFE115F8152}" destId="{F8DF4A11-98FA-4812-A002-DE47217F33F3}" srcOrd="0" destOrd="0" parTransId="{8CD1D78E-B754-4E81-A92F-DC7BD527D370}" sibTransId="{10840109-0FDF-4187-BBA6-572555A681E3}"/>
    <dgm:cxn modelId="{D3690206-47B3-4E98-9C99-F375A16A3C25}" type="presOf" srcId="{03394F31-DEC8-443B-AC29-F1A9F7FD30F7}" destId="{21C23BE7-5795-4ED6-A265-98BCBA31F3CA}" srcOrd="0" destOrd="0" presId="urn:microsoft.com/office/officeart/2005/8/layout/hierarchy1"/>
    <dgm:cxn modelId="{C7182F17-3627-4703-BFC7-5E7A952EB0BA}" type="presOf" srcId="{0225CE86-0B5D-44CE-81D7-AB54440D7882}" destId="{FA6F3F77-92CC-4DE6-ABAF-E69982206F02}" srcOrd="0" destOrd="0" presId="urn:microsoft.com/office/officeart/2005/8/layout/hierarchy1"/>
    <dgm:cxn modelId="{42D7E218-DE67-4AAA-ACD6-E0663493B746}" srcId="{A2B2B59D-34FB-4E5D-9B5E-0280DDFAEF58}" destId="{03394F31-DEC8-443B-AC29-F1A9F7FD30F7}" srcOrd="0" destOrd="0" parTransId="{18D78929-E0DD-40C1-9234-0B67B22A3791}" sibTransId="{431243AD-A116-420D-AD49-0B2D660789B7}"/>
    <dgm:cxn modelId="{288D4720-6D8F-4459-AC33-063E569791F8}" srcId="{03394F31-DEC8-443B-AC29-F1A9F7FD30F7}" destId="{7C65F520-2480-4FF7-9FA8-7EFE115F8152}" srcOrd="0" destOrd="0" parTransId="{DCD3426D-5B3C-4688-9107-FDE40CF04935}" sibTransId="{CB8332F7-2D0D-4E05-B833-C89F5AD276AD}"/>
    <dgm:cxn modelId="{6C638224-14ED-4E27-A3C9-B554E9FB7320}" srcId="{03394F31-DEC8-443B-AC29-F1A9F7FD30F7}" destId="{2D6669B0-C61C-4B0B-A24A-E6EF95173CB5}" srcOrd="1" destOrd="0" parTransId="{58DAF2BB-9CE4-4DCF-8E30-20D446FB58DD}" sibTransId="{F205269A-691B-4D1E-B4F5-8DB7E2F64A19}"/>
    <dgm:cxn modelId="{C17E5235-7EE3-4749-B32D-734B22D2E0C5}" type="presOf" srcId="{59FBF35A-4508-4829-BD57-DD0F6EE7B342}" destId="{CA4FA8B3-3E2E-49ED-ACF1-8BA6AEDDC5B8}" srcOrd="0" destOrd="0" presId="urn:microsoft.com/office/officeart/2005/8/layout/hierarchy1"/>
    <dgm:cxn modelId="{71685F38-C790-4323-8657-A9668F3C7A78}" type="presOf" srcId="{6F3EB233-4F87-4FB4-96C7-7EF2E18A26D1}" destId="{D8E8302A-3BA0-486B-9568-011C196683FB}" srcOrd="0" destOrd="0" presId="urn:microsoft.com/office/officeart/2005/8/layout/hierarchy1"/>
    <dgm:cxn modelId="{8021F23A-7731-4A81-B88E-C7C0D12107D0}" srcId="{2D6669B0-C61C-4B0B-A24A-E6EF95173CB5}" destId="{59FBF35A-4508-4829-BD57-DD0F6EE7B342}" srcOrd="0" destOrd="0" parTransId="{64CFF68E-3729-42D2-9F41-7B553DC85715}" sibTransId="{5718A812-B2E5-4F62-9A45-7CD628726136}"/>
    <dgm:cxn modelId="{837B953D-60BA-442E-9D0C-E7E1DD79601A}" srcId="{7C65F520-2480-4FF7-9FA8-7EFE115F8152}" destId="{541B0CD6-8821-497D-890A-64A47ED74D5E}" srcOrd="1" destOrd="0" parTransId="{0862A685-6462-428F-9B4E-B62AF6DC72C0}" sibTransId="{616EA8F4-B5EE-4A4B-8D58-C3E29CAD04A1}"/>
    <dgm:cxn modelId="{E49E7540-3796-48A2-B37D-B42E35CA6238}" type="presOf" srcId="{65A3A694-F596-416C-ABDB-A77024B38CC0}" destId="{27C1B507-0548-4566-BD48-388311AB6902}" srcOrd="0" destOrd="0" presId="urn:microsoft.com/office/officeart/2005/8/layout/hierarchy1"/>
    <dgm:cxn modelId="{9A8C795B-0626-4CA6-A491-EAB67EA89BA3}" type="presOf" srcId="{58DAF2BB-9CE4-4DCF-8E30-20D446FB58DD}" destId="{22D7C401-BD33-4880-A2C2-6CF934038B54}" srcOrd="0" destOrd="0" presId="urn:microsoft.com/office/officeart/2005/8/layout/hierarchy1"/>
    <dgm:cxn modelId="{EDE95B46-AC1A-470E-8623-83DF705423FA}" type="presOf" srcId="{541B0CD6-8821-497D-890A-64A47ED74D5E}" destId="{818B6773-8DB3-4D12-9ABF-07D67B79EAB2}" srcOrd="0" destOrd="0" presId="urn:microsoft.com/office/officeart/2005/8/layout/hierarchy1"/>
    <dgm:cxn modelId="{72EBA046-6F5A-4B32-848C-1E4B4F396D56}" type="presOf" srcId="{A2B2B59D-34FB-4E5D-9B5E-0280DDFAEF58}" destId="{BCB6FF08-A58B-4F94-B267-0F0680E068D1}" srcOrd="0" destOrd="0" presId="urn:microsoft.com/office/officeart/2005/8/layout/hierarchy1"/>
    <dgm:cxn modelId="{BE194A49-3BD3-4941-92EF-45C5B3374441}" type="presOf" srcId="{8CD1D78E-B754-4E81-A92F-DC7BD527D370}" destId="{BFE98622-4198-4163-8ADB-091A2F3E7521}" srcOrd="0" destOrd="0" presId="urn:microsoft.com/office/officeart/2005/8/layout/hierarchy1"/>
    <dgm:cxn modelId="{6B56774D-596E-464D-83AA-1B514BFCA6AA}" type="presOf" srcId="{B044D67B-B885-49BE-8005-E6724F103D5A}" destId="{A01FBADD-E030-4815-88CF-A9B6CC910844}" srcOrd="0" destOrd="0" presId="urn:microsoft.com/office/officeart/2005/8/layout/hierarchy1"/>
    <dgm:cxn modelId="{A67D7E6D-1372-404E-A484-498043EA33F1}" type="presOf" srcId="{F8DF4A11-98FA-4812-A002-DE47217F33F3}" destId="{7984C912-90D8-462E-8201-A24FADD8B1B4}" srcOrd="0" destOrd="0" presId="urn:microsoft.com/office/officeart/2005/8/layout/hierarchy1"/>
    <dgm:cxn modelId="{0C112C76-E6E7-451B-80A9-AB68EA016AFD}" type="presOf" srcId="{4E83B195-215A-45B6-9B2A-7494B49DF9E5}" destId="{06D17AA2-4B26-4620-A58F-A599E80D5EB8}" srcOrd="0" destOrd="0" presId="urn:microsoft.com/office/officeart/2005/8/layout/hierarchy1"/>
    <dgm:cxn modelId="{63A27C59-C011-4DA8-A551-0BD398EFD885}" srcId="{4E83B195-215A-45B6-9B2A-7494B49DF9E5}" destId="{75D76522-E751-4CF6-B42B-6153495FF552}" srcOrd="0" destOrd="0" parTransId="{6F3EB233-4F87-4FB4-96C7-7EF2E18A26D1}" sibTransId="{33543C26-805C-4334-B709-9B2F6E91711F}"/>
    <dgm:cxn modelId="{5D49165A-06F2-46C6-B78C-014DC6351E49}" type="presOf" srcId="{64CFF68E-3729-42D2-9F41-7B553DC85715}" destId="{F4F95842-3BD7-44F0-8399-ED1CB5A75C30}" srcOrd="0" destOrd="0" presId="urn:microsoft.com/office/officeart/2005/8/layout/hierarchy1"/>
    <dgm:cxn modelId="{E59EF581-30EA-4001-A844-2BE3B7E20401}" type="presOf" srcId="{010B43A8-D539-4E7E-8505-E04371D3D559}" destId="{3155CCC0-3526-435B-81D5-0E976B07AB86}" srcOrd="0" destOrd="0" presId="urn:microsoft.com/office/officeart/2005/8/layout/hierarchy1"/>
    <dgm:cxn modelId="{9A8F1C8E-2C37-4B6F-A747-BDB215B24780}" type="presOf" srcId="{75D76522-E751-4CF6-B42B-6153495FF552}" destId="{770C63CA-65A7-4640-9BEF-2072B656E7F6}" srcOrd="0" destOrd="0" presId="urn:microsoft.com/office/officeart/2005/8/layout/hierarchy1"/>
    <dgm:cxn modelId="{21E5E0A7-D09B-4A07-B0B5-22D8D6BB416F}" type="presOf" srcId="{0862A685-6462-428F-9B4E-B62AF6DC72C0}" destId="{634C718A-FD60-4E9F-9ADA-B1B828151E9C}" srcOrd="0" destOrd="0" presId="urn:microsoft.com/office/officeart/2005/8/layout/hierarchy1"/>
    <dgm:cxn modelId="{D00B52A9-7A6D-4D74-ADD0-A6AFDEF96B8F}" srcId="{03394F31-DEC8-443B-AC29-F1A9F7FD30F7}" destId="{4E83B195-215A-45B6-9B2A-7494B49DF9E5}" srcOrd="2" destOrd="0" parTransId="{0225CE86-0B5D-44CE-81D7-AB54440D7882}" sibTransId="{E303256C-5A19-47C1-825E-633F18077003}"/>
    <dgm:cxn modelId="{F5936DB2-A945-49F8-9B02-9A5AB3726FD4}" type="presOf" srcId="{DCD3426D-5B3C-4688-9107-FDE40CF04935}" destId="{05D55BB8-28CA-4986-ABE6-D00BE5B6CFD9}" srcOrd="0" destOrd="0" presId="urn:microsoft.com/office/officeart/2005/8/layout/hierarchy1"/>
    <dgm:cxn modelId="{E091D1B4-B701-442C-8DD4-B38C4424BA22}" srcId="{2D6669B0-C61C-4B0B-A24A-E6EF95173CB5}" destId="{C37A5F7E-A8CC-4A2F-9AD3-7072EF883432}" srcOrd="1" destOrd="0" parTransId="{65A3A694-F596-416C-ABDB-A77024B38CC0}" sibTransId="{A2BF6726-1A19-47E8-A2EB-EB49F3D945BB}"/>
    <dgm:cxn modelId="{D5A90FC6-A70D-4792-8EFC-73B3F1158319}" srcId="{4E83B195-215A-45B6-9B2A-7494B49DF9E5}" destId="{B044D67B-B885-49BE-8005-E6724F103D5A}" srcOrd="1" destOrd="0" parTransId="{010B43A8-D539-4E7E-8505-E04371D3D559}" sibTransId="{DA0ADE36-2C64-4E9F-BB91-44DEBA441CDB}"/>
    <dgm:cxn modelId="{8A625DD1-B27A-4F95-BD3F-35BA022784AB}" type="presOf" srcId="{7C65F520-2480-4FF7-9FA8-7EFE115F8152}" destId="{02B38EC8-49A6-40DC-BA21-5DDDF74FBC0D}" srcOrd="0" destOrd="0" presId="urn:microsoft.com/office/officeart/2005/8/layout/hierarchy1"/>
    <dgm:cxn modelId="{32494EE0-6236-4846-9CC7-78E00C3ABA0D}" type="presOf" srcId="{2D6669B0-C61C-4B0B-A24A-E6EF95173CB5}" destId="{7A478662-6B9B-4E59-A24D-8AE6C64C4CD6}" srcOrd="0" destOrd="0" presId="urn:microsoft.com/office/officeart/2005/8/layout/hierarchy1"/>
    <dgm:cxn modelId="{F28533FB-E32F-4848-8622-1DF39537D61B}" type="presOf" srcId="{C37A5F7E-A8CC-4A2F-9AD3-7072EF883432}" destId="{E0A1B79B-89BE-48BF-9237-5548C6786367}" srcOrd="0" destOrd="0" presId="urn:microsoft.com/office/officeart/2005/8/layout/hierarchy1"/>
    <dgm:cxn modelId="{4F5FFF00-F6A8-4CD9-A6C0-4F312C8E2B9D}" type="presParOf" srcId="{BCB6FF08-A58B-4F94-B267-0F0680E068D1}" destId="{3E1B0A79-B70F-4790-9B8F-460362BA8A55}" srcOrd="0" destOrd="0" presId="urn:microsoft.com/office/officeart/2005/8/layout/hierarchy1"/>
    <dgm:cxn modelId="{45A2240F-9B5D-449D-85A8-47130ACD2F6D}" type="presParOf" srcId="{3E1B0A79-B70F-4790-9B8F-460362BA8A55}" destId="{F33BBEEE-E148-490C-8CF3-68EAB8CBA149}" srcOrd="0" destOrd="0" presId="urn:microsoft.com/office/officeart/2005/8/layout/hierarchy1"/>
    <dgm:cxn modelId="{EEDC614C-8ED0-4515-8920-3CFA77966B61}" type="presParOf" srcId="{F33BBEEE-E148-490C-8CF3-68EAB8CBA149}" destId="{B47188BC-BEC1-4E17-B7EF-F9D0D3183B4D}" srcOrd="0" destOrd="0" presId="urn:microsoft.com/office/officeart/2005/8/layout/hierarchy1"/>
    <dgm:cxn modelId="{7D2B9E3C-6A71-47B5-AE07-05B27CFFBAF0}" type="presParOf" srcId="{F33BBEEE-E148-490C-8CF3-68EAB8CBA149}" destId="{21C23BE7-5795-4ED6-A265-98BCBA31F3CA}" srcOrd="1" destOrd="0" presId="urn:microsoft.com/office/officeart/2005/8/layout/hierarchy1"/>
    <dgm:cxn modelId="{3AEFC8E8-D0E3-4461-A7F9-71BC8D50296B}" type="presParOf" srcId="{3E1B0A79-B70F-4790-9B8F-460362BA8A55}" destId="{56DAF1E5-AA2C-4AAB-8DA4-35C450BC8D0A}" srcOrd="1" destOrd="0" presId="urn:microsoft.com/office/officeart/2005/8/layout/hierarchy1"/>
    <dgm:cxn modelId="{E7204137-F3E4-475B-8981-17F8986B164A}" type="presParOf" srcId="{56DAF1E5-AA2C-4AAB-8DA4-35C450BC8D0A}" destId="{05D55BB8-28CA-4986-ABE6-D00BE5B6CFD9}" srcOrd="0" destOrd="0" presId="urn:microsoft.com/office/officeart/2005/8/layout/hierarchy1"/>
    <dgm:cxn modelId="{D9B9E0C8-6311-4407-83CD-A48A47B65414}" type="presParOf" srcId="{56DAF1E5-AA2C-4AAB-8DA4-35C450BC8D0A}" destId="{E884FB01-A855-46B1-B4FC-210495C1FA86}" srcOrd="1" destOrd="0" presId="urn:microsoft.com/office/officeart/2005/8/layout/hierarchy1"/>
    <dgm:cxn modelId="{FB166C49-87B8-4221-8883-08EAC8374498}" type="presParOf" srcId="{E884FB01-A855-46B1-B4FC-210495C1FA86}" destId="{FD35794C-A305-4F70-BCC3-09B0729C11EC}" srcOrd="0" destOrd="0" presId="urn:microsoft.com/office/officeart/2005/8/layout/hierarchy1"/>
    <dgm:cxn modelId="{78E8D07B-EA98-4361-842A-DF5E2177FA76}" type="presParOf" srcId="{FD35794C-A305-4F70-BCC3-09B0729C11EC}" destId="{F74778AE-C384-4270-A36D-D79F8F61D972}" srcOrd="0" destOrd="0" presId="urn:microsoft.com/office/officeart/2005/8/layout/hierarchy1"/>
    <dgm:cxn modelId="{E529531B-0EFC-423A-A3D9-D2CE140FE682}" type="presParOf" srcId="{FD35794C-A305-4F70-BCC3-09B0729C11EC}" destId="{02B38EC8-49A6-40DC-BA21-5DDDF74FBC0D}" srcOrd="1" destOrd="0" presId="urn:microsoft.com/office/officeart/2005/8/layout/hierarchy1"/>
    <dgm:cxn modelId="{2D78B9B2-C94E-428F-9E8F-A5501B6C792B}" type="presParOf" srcId="{E884FB01-A855-46B1-B4FC-210495C1FA86}" destId="{B399E109-6303-474E-A32C-9934E715D4B8}" srcOrd="1" destOrd="0" presId="urn:microsoft.com/office/officeart/2005/8/layout/hierarchy1"/>
    <dgm:cxn modelId="{D3FF4334-237E-4F4B-95FB-3B302E2D87FA}" type="presParOf" srcId="{B399E109-6303-474E-A32C-9934E715D4B8}" destId="{BFE98622-4198-4163-8ADB-091A2F3E7521}" srcOrd="0" destOrd="0" presId="urn:microsoft.com/office/officeart/2005/8/layout/hierarchy1"/>
    <dgm:cxn modelId="{1DD75F4C-11A1-4670-8905-8241B51D81D5}" type="presParOf" srcId="{B399E109-6303-474E-A32C-9934E715D4B8}" destId="{7E064FD6-8CE0-491C-9890-BDC54CB26812}" srcOrd="1" destOrd="0" presId="urn:microsoft.com/office/officeart/2005/8/layout/hierarchy1"/>
    <dgm:cxn modelId="{0D70E05D-33C4-440B-974D-A0534C31EF01}" type="presParOf" srcId="{7E064FD6-8CE0-491C-9890-BDC54CB26812}" destId="{123753C4-FEA4-4988-AEFA-AB7C894942D5}" srcOrd="0" destOrd="0" presId="urn:microsoft.com/office/officeart/2005/8/layout/hierarchy1"/>
    <dgm:cxn modelId="{D5267F1D-D7F5-4ABB-ACF8-6A25078364DE}" type="presParOf" srcId="{123753C4-FEA4-4988-AEFA-AB7C894942D5}" destId="{8AF2C727-2DAB-43B4-A154-F4E3C6D5722F}" srcOrd="0" destOrd="0" presId="urn:microsoft.com/office/officeart/2005/8/layout/hierarchy1"/>
    <dgm:cxn modelId="{2D37632F-3D48-4C8A-A591-9239F6A70A80}" type="presParOf" srcId="{123753C4-FEA4-4988-AEFA-AB7C894942D5}" destId="{7984C912-90D8-462E-8201-A24FADD8B1B4}" srcOrd="1" destOrd="0" presId="urn:microsoft.com/office/officeart/2005/8/layout/hierarchy1"/>
    <dgm:cxn modelId="{262F4343-015C-463C-8FB9-48055689CB58}" type="presParOf" srcId="{7E064FD6-8CE0-491C-9890-BDC54CB26812}" destId="{101CFA8D-464D-409C-B4AD-F174EE086571}" srcOrd="1" destOrd="0" presId="urn:microsoft.com/office/officeart/2005/8/layout/hierarchy1"/>
    <dgm:cxn modelId="{49C4CEB7-5D9F-418F-ADDE-7706FB9F4A76}" type="presParOf" srcId="{B399E109-6303-474E-A32C-9934E715D4B8}" destId="{634C718A-FD60-4E9F-9ADA-B1B828151E9C}" srcOrd="2" destOrd="0" presId="urn:microsoft.com/office/officeart/2005/8/layout/hierarchy1"/>
    <dgm:cxn modelId="{5C08A990-D803-411F-8CFA-C788510E4481}" type="presParOf" srcId="{B399E109-6303-474E-A32C-9934E715D4B8}" destId="{BCD60B55-7583-4BE1-AE7F-2905D01D012F}" srcOrd="3" destOrd="0" presId="urn:microsoft.com/office/officeart/2005/8/layout/hierarchy1"/>
    <dgm:cxn modelId="{AE2070A5-2BA6-494B-BC95-51367623296F}" type="presParOf" srcId="{BCD60B55-7583-4BE1-AE7F-2905D01D012F}" destId="{4A01A5CE-A253-451E-9CA8-A98D8C622DBF}" srcOrd="0" destOrd="0" presId="urn:microsoft.com/office/officeart/2005/8/layout/hierarchy1"/>
    <dgm:cxn modelId="{D448D06F-2A5C-4261-8F13-C002E05C8B7A}" type="presParOf" srcId="{4A01A5CE-A253-451E-9CA8-A98D8C622DBF}" destId="{E615AB10-5614-4F52-AE32-C72F134E0099}" srcOrd="0" destOrd="0" presId="urn:microsoft.com/office/officeart/2005/8/layout/hierarchy1"/>
    <dgm:cxn modelId="{FEE96490-E652-40CA-AC92-DFD2FC3BB38E}" type="presParOf" srcId="{4A01A5CE-A253-451E-9CA8-A98D8C622DBF}" destId="{818B6773-8DB3-4D12-9ABF-07D67B79EAB2}" srcOrd="1" destOrd="0" presId="urn:microsoft.com/office/officeart/2005/8/layout/hierarchy1"/>
    <dgm:cxn modelId="{8B51F6EA-B9C8-42FC-AE6A-B5EBE567335F}" type="presParOf" srcId="{BCD60B55-7583-4BE1-AE7F-2905D01D012F}" destId="{06BD11DD-7640-4270-A34B-15388F291FE1}" srcOrd="1" destOrd="0" presId="urn:microsoft.com/office/officeart/2005/8/layout/hierarchy1"/>
    <dgm:cxn modelId="{6F212F14-908A-4199-B0C0-C4857BD91201}" type="presParOf" srcId="{56DAF1E5-AA2C-4AAB-8DA4-35C450BC8D0A}" destId="{22D7C401-BD33-4880-A2C2-6CF934038B54}" srcOrd="2" destOrd="0" presId="urn:microsoft.com/office/officeart/2005/8/layout/hierarchy1"/>
    <dgm:cxn modelId="{7815F8AB-E366-4A8A-B682-78F778897530}" type="presParOf" srcId="{56DAF1E5-AA2C-4AAB-8DA4-35C450BC8D0A}" destId="{0A18D9D2-85DA-4252-A9B0-D081DEDD2191}" srcOrd="3" destOrd="0" presId="urn:microsoft.com/office/officeart/2005/8/layout/hierarchy1"/>
    <dgm:cxn modelId="{A1214D0E-15ED-4663-8A4A-D70BA1703B35}" type="presParOf" srcId="{0A18D9D2-85DA-4252-A9B0-D081DEDD2191}" destId="{FCF269D9-E99A-4359-ADAB-C8E2B3AC029A}" srcOrd="0" destOrd="0" presId="urn:microsoft.com/office/officeart/2005/8/layout/hierarchy1"/>
    <dgm:cxn modelId="{0D22C4ED-5B91-4B56-8150-41CD09005115}" type="presParOf" srcId="{FCF269D9-E99A-4359-ADAB-C8E2B3AC029A}" destId="{7C2B4235-EF3B-49E4-BF47-9964B4FC126D}" srcOrd="0" destOrd="0" presId="urn:microsoft.com/office/officeart/2005/8/layout/hierarchy1"/>
    <dgm:cxn modelId="{45DAD7EC-1247-4DEF-A1FC-B91E88721878}" type="presParOf" srcId="{FCF269D9-E99A-4359-ADAB-C8E2B3AC029A}" destId="{7A478662-6B9B-4E59-A24D-8AE6C64C4CD6}" srcOrd="1" destOrd="0" presId="urn:microsoft.com/office/officeart/2005/8/layout/hierarchy1"/>
    <dgm:cxn modelId="{D78EBA62-6472-4FAB-800D-EBE600B06699}" type="presParOf" srcId="{0A18D9D2-85DA-4252-A9B0-D081DEDD2191}" destId="{FDD5CF8E-5A50-4D21-8F92-42F5E8EC73B4}" srcOrd="1" destOrd="0" presId="urn:microsoft.com/office/officeart/2005/8/layout/hierarchy1"/>
    <dgm:cxn modelId="{192633A7-12B8-43C7-A58D-19AE1D3BDA42}" type="presParOf" srcId="{FDD5CF8E-5A50-4D21-8F92-42F5E8EC73B4}" destId="{F4F95842-3BD7-44F0-8399-ED1CB5A75C30}" srcOrd="0" destOrd="0" presId="urn:microsoft.com/office/officeart/2005/8/layout/hierarchy1"/>
    <dgm:cxn modelId="{1E9F2819-C354-4C7E-A716-ED00F8587456}" type="presParOf" srcId="{FDD5CF8E-5A50-4D21-8F92-42F5E8EC73B4}" destId="{1E0AC46A-56A8-4374-B125-B60E48E2735E}" srcOrd="1" destOrd="0" presId="urn:microsoft.com/office/officeart/2005/8/layout/hierarchy1"/>
    <dgm:cxn modelId="{03DE8469-46BA-4B62-9240-6582118B0CE3}" type="presParOf" srcId="{1E0AC46A-56A8-4374-B125-B60E48E2735E}" destId="{751BBED2-8704-4AFD-BE8B-05D06ACBCD8D}" srcOrd="0" destOrd="0" presId="urn:microsoft.com/office/officeart/2005/8/layout/hierarchy1"/>
    <dgm:cxn modelId="{9B126A9C-292D-454B-8B39-7A202AB1B849}" type="presParOf" srcId="{751BBED2-8704-4AFD-BE8B-05D06ACBCD8D}" destId="{99CC0292-424B-4A1A-BE66-7858D243AF01}" srcOrd="0" destOrd="0" presId="urn:microsoft.com/office/officeart/2005/8/layout/hierarchy1"/>
    <dgm:cxn modelId="{D269A8A7-3CE5-42F0-B634-56CA66F7040E}" type="presParOf" srcId="{751BBED2-8704-4AFD-BE8B-05D06ACBCD8D}" destId="{CA4FA8B3-3E2E-49ED-ACF1-8BA6AEDDC5B8}" srcOrd="1" destOrd="0" presId="urn:microsoft.com/office/officeart/2005/8/layout/hierarchy1"/>
    <dgm:cxn modelId="{3B28A775-4068-4A61-A711-A36FAEB62ABB}" type="presParOf" srcId="{1E0AC46A-56A8-4374-B125-B60E48E2735E}" destId="{2EEE8774-80EB-4366-9B43-28036B9D5684}" srcOrd="1" destOrd="0" presId="urn:microsoft.com/office/officeart/2005/8/layout/hierarchy1"/>
    <dgm:cxn modelId="{2746C8F5-FF7B-4A95-997A-73F3F42A0E48}" type="presParOf" srcId="{FDD5CF8E-5A50-4D21-8F92-42F5E8EC73B4}" destId="{27C1B507-0548-4566-BD48-388311AB6902}" srcOrd="2" destOrd="0" presId="urn:microsoft.com/office/officeart/2005/8/layout/hierarchy1"/>
    <dgm:cxn modelId="{91613512-24FE-4097-AA7F-F69CC1146E25}" type="presParOf" srcId="{FDD5CF8E-5A50-4D21-8F92-42F5E8EC73B4}" destId="{2F197CCE-5729-4423-924F-37F0BC7EC76C}" srcOrd="3" destOrd="0" presId="urn:microsoft.com/office/officeart/2005/8/layout/hierarchy1"/>
    <dgm:cxn modelId="{3D7D614E-EBB6-42F2-9662-0274D5375B1E}" type="presParOf" srcId="{2F197CCE-5729-4423-924F-37F0BC7EC76C}" destId="{E936FBC9-60CE-442D-99F7-88E483305524}" srcOrd="0" destOrd="0" presId="urn:microsoft.com/office/officeart/2005/8/layout/hierarchy1"/>
    <dgm:cxn modelId="{EB58937F-7B8E-45E6-A0E7-E25DF5A2B475}" type="presParOf" srcId="{E936FBC9-60CE-442D-99F7-88E483305524}" destId="{56F4A6ED-412C-4F1B-9B47-F41B0D1D3518}" srcOrd="0" destOrd="0" presId="urn:microsoft.com/office/officeart/2005/8/layout/hierarchy1"/>
    <dgm:cxn modelId="{6FC10763-0D4E-4104-8425-391EA6B363D7}" type="presParOf" srcId="{E936FBC9-60CE-442D-99F7-88E483305524}" destId="{E0A1B79B-89BE-48BF-9237-5548C6786367}" srcOrd="1" destOrd="0" presId="urn:microsoft.com/office/officeart/2005/8/layout/hierarchy1"/>
    <dgm:cxn modelId="{7034454B-51EF-4E75-8DD2-18B115D44B32}" type="presParOf" srcId="{2F197CCE-5729-4423-924F-37F0BC7EC76C}" destId="{95C380AB-C57F-437F-AE92-2770A145958A}" srcOrd="1" destOrd="0" presId="urn:microsoft.com/office/officeart/2005/8/layout/hierarchy1"/>
    <dgm:cxn modelId="{3711E1DA-7489-4A5D-B2D2-ED628C649DCD}" type="presParOf" srcId="{56DAF1E5-AA2C-4AAB-8DA4-35C450BC8D0A}" destId="{FA6F3F77-92CC-4DE6-ABAF-E69982206F02}" srcOrd="4" destOrd="0" presId="urn:microsoft.com/office/officeart/2005/8/layout/hierarchy1"/>
    <dgm:cxn modelId="{2F5BC086-8AE9-42FE-96E2-FEA3C4FF08E2}" type="presParOf" srcId="{56DAF1E5-AA2C-4AAB-8DA4-35C450BC8D0A}" destId="{15D8F51B-C76D-4E3C-873E-D21F66D7F5EF}" srcOrd="5" destOrd="0" presId="urn:microsoft.com/office/officeart/2005/8/layout/hierarchy1"/>
    <dgm:cxn modelId="{4156B2F4-362D-4B23-AE88-1377C9E42B3D}" type="presParOf" srcId="{15D8F51B-C76D-4E3C-873E-D21F66D7F5EF}" destId="{1DADA70E-2CF0-4B3A-956A-6EB36342D722}" srcOrd="0" destOrd="0" presId="urn:microsoft.com/office/officeart/2005/8/layout/hierarchy1"/>
    <dgm:cxn modelId="{7E64F276-C02B-4F20-BCEC-EEE3E2ABD88C}" type="presParOf" srcId="{1DADA70E-2CF0-4B3A-956A-6EB36342D722}" destId="{ABA061E5-0DB5-41A7-AF2A-80F81318287D}" srcOrd="0" destOrd="0" presId="urn:microsoft.com/office/officeart/2005/8/layout/hierarchy1"/>
    <dgm:cxn modelId="{2C70E12B-2191-4FDD-8C0B-683D6FFC1A69}" type="presParOf" srcId="{1DADA70E-2CF0-4B3A-956A-6EB36342D722}" destId="{06D17AA2-4B26-4620-A58F-A599E80D5EB8}" srcOrd="1" destOrd="0" presId="urn:microsoft.com/office/officeart/2005/8/layout/hierarchy1"/>
    <dgm:cxn modelId="{84E869D6-652C-46FA-8132-5F35D5717C25}" type="presParOf" srcId="{15D8F51B-C76D-4E3C-873E-D21F66D7F5EF}" destId="{7A4F41D9-0356-419F-8848-4378E097567B}" srcOrd="1" destOrd="0" presId="urn:microsoft.com/office/officeart/2005/8/layout/hierarchy1"/>
    <dgm:cxn modelId="{F28B4203-0E6B-49D9-AFE6-71064166A5AB}" type="presParOf" srcId="{7A4F41D9-0356-419F-8848-4378E097567B}" destId="{D8E8302A-3BA0-486B-9568-011C196683FB}" srcOrd="0" destOrd="0" presId="urn:microsoft.com/office/officeart/2005/8/layout/hierarchy1"/>
    <dgm:cxn modelId="{12FE5668-DEA4-4772-9D71-88674857C1FE}" type="presParOf" srcId="{7A4F41D9-0356-419F-8848-4378E097567B}" destId="{6C43CCB1-FF0B-4134-9893-351099C448D8}" srcOrd="1" destOrd="0" presId="urn:microsoft.com/office/officeart/2005/8/layout/hierarchy1"/>
    <dgm:cxn modelId="{B103EE6B-6CE7-40CD-A2CD-D0B2D05118D9}" type="presParOf" srcId="{6C43CCB1-FF0B-4134-9893-351099C448D8}" destId="{386CC1C1-1523-4EA8-86FC-09FB803882C6}" srcOrd="0" destOrd="0" presId="urn:microsoft.com/office/officeart/2005/8/layout/hierarchy1"/>
    <dgm:cxn modelId="{FB035A73-6347-4D78-AC4C-A5EAE5EEEA39}" type="presParOf" srcId="{386CC1C1-1523-4EA8-86FC-09FB803882C6}" destId="{DAFABB48-C9D4-4D74-A827-1C084AC68D63}" srcOrd="0" destOrd="0" presId="urn:microsoft.com/office/officeart/2005/8/layout/hierarchy1"/>
    <dgm:cxn modelId="{3239B9E3-F683-40EC-8C1C-6712753AE049}" type="presParOf" srcId="{386CC1C1-1523-4EA8-86FC-09FB803882C6}" destId="{770C63CA-65A7-4640-9BEF-2072B656E7F6}" srcOrd="1" destOrd="0" presId="urn:microsoft.com/office/officeart/2005/8/layout/hierarchy1"/>
    <dgm:cxn modelId="{580E13EC-0A91-4119-8BAF-1FEB6B2C1C72}" type="presParOf" srcId="{6C43CCB1-FF0B-4134-9893-351099C448D8}" destId="{2320AE7B-2702-4194-A349-72354E155246}" srcOrd="1" destOrd="0" presId="urn:microsoft.com/office/officeart/2005/8/layout/hierarchy1"/>
    <dgm:cxn modelId="{D27FE5CE-C62C-4EA4-95DD-6DF2C16F8EC2}" type="presParOf" srcId="{7A4F41D9-0356-419F-8848-4378E097567B}" destId="{3155CCC0-3526-435B-81D5-0E976B07AB86}" srcOrd="2" destOrd="0" presId="urn:microsoft.com/office/officeart/2005/8/layout/hierarchy1"/>
    <dgm:cxn modelId="{9F094D14-049E-498E-803C-5EB49C135162}" type="presParOf" srcId="{7A4F41D9-0356-419F-8848-4378E097567B}" destId="{E732BAC3-A0FE-4702-9D53-A8178922E266}" srcOrd="3" destOrd="0" presId="urn:microsoft.com/office/officeart/2005/8/layout/hierarchy1"/>
    <dgm:cxn modelId="{6DC5D592-9588-408D-882B-1C5F78B8C50E}" type="presParOf" srcId="{E732BAC3-A0FE-4702-9D53-A8178922E266}" destId="{9574A79D-E3FF-4A95-8F51-3AEBAD09950B}" srcOrd="0" destOrd="0" presId="urn:microsoft.com/office/officeart/2005/8/layout/hierarchy1"/>
    <dgm:cxn modelId="{0838FA46-3A58-43FF-BC1D-B50881D50182}" type="presParOf" srcId="{9574A79D-E3FF-4A95-8F51-3AEBAD09950B}" destId="{61B5D067-F396-48C3-A2CB-48FE99CA5535}" srcOrd="0" destOrd="0" presId="urn:microsoft.com/office/officeart/2005/8/layout/hierarchy1"/>
    <dgm:cxn modelId="{53A801A3-FA5E-4A08-8EA1-77B92DE85B62}" type="presParOf" srcId="{9574A79D-E3FF-4A95-8F51-3AEBAD09950B}" destId="{A01FBADD-E030-4815-88CF-A9B6CC910844}" srcOrd="1" destOrd="0" presId="urn:microsoft.com/office/officeart/2005/8/layout/hierarchy1"/>
    <dgm:cxn modelId="{6302B619-B287-4A73-82AB-1F87DEB60F94}" type="presParOf" srcId="{E732BAC3-A0FE-4702-9D53-A8178922E266}" destId="{FBBBCCF3-8A0D-41C9-BA55-4E58F02056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2FA60-9BE2-4ED6-B81B-2D77C0469F7C}" type="doc">
      <dgm:prSet loTypeId="urn:microsoft.com/office/officeart/2005/8/layout/orgChart1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F38705C-DAE7-4399-86C3-93394A6999FA}">
      <dgm:prSet phldrT="[Text]"/>
      <dgm:spPr/>
      <dgm:t>
        <a:bodyPr/>
        <a:lstStyle/>
        <a:p>
          <a:r>
            <a:rPr lang="en-IN" dirty="0"/>
            <a:t>Recommendation Systems</a:t>
          </a:r>
        </a:p>
      </dgm:t>
    </dgm:pt>
    <dgm:pt modelId="{C1A06350-8ECD-4101-8018-264740DC82F6}" type="parTrans" cxnId="{ABC6DAF2-C80B-4069-8D71-ED44F93C9BC2}">
      <dgm:prSet/>
      <dgm:spPr/>
      <dgm:t>
        <a:bodyPr/>
        <a:lstStyle/>
        <a:p>
          <a:endParaRPr lang="en-IN"/>
        </a:p>
      </dgm:t>
    </dgm:pt>
    <dgm:pt modelId="{57AF3308-D233-462B-83FF-BE1471925660}" type="sibTrans" cxnId="{ABC6DAF2-C80B-4069-8D71-ED44F93C9BC2}">
      <dgm:prSet/>
      <dgm:spPr/>
      <dgm:t>
        <a:bodyPr/>
        <a:lstStyle/>
        <a:p>
          <a:endParaRPr lang="en-IN"/>
        </a:p>
      </dgm:t>
    </dgm:pt>
    <dgm:pt modelId="{7F2C94DC-6B6B-4BEF-9DB6-548FF39FF971}">
      <dgm:prSet phldrT="[Text]"/>
      <dgm:spPr/>
      <dgm:t>
        <a:bodyPr/>
        <a:lstStyle/>
        <a:p>
          <a:r>
            <a:rPr lang="en-IN" dirty="0"/>
            <a:t>Content-Based Filtering </a:t>
          </a:r>
        </a:p>
      </dgm:t>
    </dgm:pt>
    <dgm:pt modelId="{AA06F0E2-00A6-4D66-9490-C2F02517335E}" type="parTrans" cxnId="{F561E229-7B3A-4870-ADCC-B751DEE30478}">
      <dgm:prSet/>
      <dgm:spPr/>
      <dgm:t>
        <a:bodyPr/>
        <a:lstStyle/>
        <a:p>
          <a:endParaRPr lang="en-IN"/>
        </a:p>
      </dgm:t>
    </dgm:pt>
    <dgm:pt modelId="{229EDB0B-0224-4C03-A4B2-3C3534B34DAF}" type="sibTrans" cxnId="{F561E229-7B3A-4870-ADCC-B751DEE30478}">
      <dgm:prSet/>
      <dgm:spPr/>
      <dgm:t>
        <a:bodyPr/>
        <a:lstStyle/>
        <a:p>
          <a:endParaRPr lang="en-IN"/>
        </a:p>
      </dgm:t>
    </dgm:pt>
    <dgm:pt modelId="{FE486E64-5FFA-46C3-A776-E5ABFEDE8C23}">
      <dgm:prSet phldrT="[Text]"/>
      <dgm:spPr/>
      <dgm:t>
        <a:bodyPr/>
        <a:lstStyle/>
        <a:p>
          <a:r>
            <a:rPr lang="en-IN" dirty="0"/>
            <a:t>Collaborative Based Filtering</a:t>
          </a:r>
        </a:p>
      </dgm:t>
    </dgm:pt>
    <dgm:pt modelId="{2B7811AD-D877-4B1A-B223-15E9D7964D6E}" type="parTrans" cxnId="{F7945453-5307-47F1-A48E-0D046F638D53}">
      <dgm:prSet/>
      <dgm:spPr/>
      <dgm:t>
        <a:bodyPr/>
        <a:lstStyle/>
        <a:p>
          <a:endParaRPr lang="en-IN"/>
        </a:p>
      </dgm:t>
    </dgm:pt>
    <dgm:pt modelId="{CE4A2B2B-C4F3-406E-A77B-C094D764131D}" type="sibTrans" cxnId="{F7945453-5307-47F1-A48E-0D046F638D53}">
      <dgm:prSet/>
      <dgm:spPr/>
      <dgm:t>
        <a:bodyPr/>
        <a:lstStyle/>
        <a:p>
          <a:endParaRPr lang="en-IN"/>
        </a:p>
      </dgm:t>
    </dgm:pt>
    <dgm:pt modelId="{BDB8A733-E5F2-4957-9724-52F9A72EBB44}" type="pres">
      <dgm:prSet presAssocID="{F692FA60-9BE2-4ED6-B81B-2D77C0469F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76A669-6E8A-451D-BE5E-0BEC1A26E6F9}" type="pres">
      <dgm:prSet presAssocID="{7F38705C-DAE7-4399-86C3-93394A6999FA}" presName="hierRoot1" presStyleCnt="0">
        <dgm:presLayoutVars>
          <dgm:hierBranch val="init"/>
        </dgm:presLayoutVars>
      </dgm:prSet>
      <dgm:spPr/>
    </dgm:pt>
    <dgm:pt modelId="{F99FBBFF-F4D4-46A6-834E-158249C25530}" type="pres">
      <dgm:prSet presAssocID="{7F38705C-DAE7-4399-86C3-93394A6999FA}" presName="rootComposite1" presStyleCnt="0"/>
      <dgm:spPr/>
    </dgm:pt>
    <dgm:pt modelId="{03FB4F19-94B5-47B5-8204-0F67622195B4}" type="pres">
      <dgm:prSet presAssocID="{7F38705C-DAE7-4399-86C3-93394A6999FA}" presName="rootText1" presStyleLbl="node0" presStyleIdx="0" presStyleCnt="1">
        <dgm:presLayoutVars>
          <dgm:chPref val="3"/>
        </dgm:presLayoutVars>
      </dgm:prSet>
      <dgm:spPr/>
    </dgm:pt>
    <dgm:pt modelId="{3AFE17A2-A1EC-40E9-820E-E1D4CFCEA4F8}" type="pres">
      <dgm:prSet presAssocID="{7F38705C-DAE7-4399-86C3-93394A6999FA}" presName="rootConnector1" presStyleLbl="node1" presStyleIdx="0" presStyleCnt="0"/>
      <dgm:spPr/>
    </dgm:pt>
    <dgm:pt modelId="{05BAA56C-EB5F-4B2B-B161-EA1690AA8237}" type="pres">
      <dgm:prSet presAssocID="{7F38705C-DAE7-4399-86C3-93394A6999FA}" presName="hierChild2" presStyleCnt="0"/>
      <dgm:spPr/>
    </dgm:pt>
    <dgm:pt modelId="{FC67CEC0-07DC-4EEB-903F-E6D888E5F956}" type="pres">
      <dgm:prSet presAssocID="{AA06F0E2-00A6-4D66-9490-C2F02517335E}" presName="Name37" presStyleLbl="parChTrans1D2" presStyleIdx="0" presStyleCnt="2"/>
      <dgm:spPr/>
    </dgm:pt>
    <dgm:pt modelId="{7FE0DC0B-C6E8-4C9D-80AC-B8AB8AE33B0D}" type="pres">
      <dgm:prSet presAssocID="{7F2C94DC-6B6B-4BEF-9DB6-548FF39FF971}" presName="hierRoot2" presStyleCnt="0">
        <dgm:presLayoutVars>
          <dgm:hierBranch val="init"/>
        </dgm:presLayoutVars>
      </dgm:prSet>
      <dgm:spPr/>
    </dgm:pt>
    <dgm:pt modelId="{B1AC769F-9F05-49EB-8953-624DBA8C3132}" type="pres">
      <dgm:prSet presAssocID="{7F2C94DC-6B6B-4BEF-9DB6-548FF39FF971}" presName="rootComposite" presStyleCnt="0"/>
      <dgm:spPr/>
    </dgm:pt>
    <dgm:pt modelId="{4388B65F-B3E3-4A34-BDED-4303607B8376}" type="pres">
      <dgm:prSet presAssocID="{7F2C94DC-6B6B-4BEF-9DB6-548FF39FF971}" presName="rootText" presStyleLbl="node2" presStyleIdx="0" presStyleCnt="2">
        <dgm:presLayoutVars>
          <dgm:chPref val="3"/>
        </dgm:presLayoutVars>
      </dgm:prSet>
      <dgm:spPr/>
    </dgm:pt>
    <dgm:pt modelId="{0DA5A074-7384-4B27-B8E0-9DDC63A687DE}" type="pres">
      <dgm:prSet presAssocID="{7F2C94DC-6B6B-4BEF-9DB6-548FF39FF971}" presName="rootConnector" presStyleLbl="node2" presStyleIdx="0" presStyleCnt="2"/>
      <dgm:spPr/>
    </dgm:pt>
    <dgm:pt modelId="{B7C3A2AE-1571-460F-A0D2-377C72A397AB}" type="pres">
      <dgm:prSet presAssocID="{7F2C94DC-6B6B-4BEF-9DB6-548FF39FF971}" presName="hierChild4" presStyleCnt="0"/>
      <dgm:spPr/>
    </dgm:pt>
    <dgm:pt modelId="{2953669D-AFC7-41F6-85D4-32C8135FBA3B}" type="pres">
      <dgm:prSet presAssocID="{7F2C94DC-6B6B-4BEF-9DB6-548FF39FF971}" presName="hierChild5" presStyleCnt="0"/>
      <dgm:spPr/>
    </dgm:pt>
    <dgm:pt modelId="{BC1604DC-5FF3-48BB-96EF-7B7467FECC4F}" type="pres">
      <dgm:prSet presAssocID="{2B7811AD-D877-4B1A-B223-15E9D7964D6E}" presName="Name37" presStyleLbl="parChTrans1D2" presStyleIdx="1" presStyleCnt="2"/>
      <dgm:spPr/>
    </dgm:pt>
    <dgm:pt modelId="{5843E093-219F-49BA-8BB2-B024058D5A11}" type="pres">
      <dgm:prSet presAssocID="{FE486E64-5FFA-46C3-A776-E5ABFEDE8C23}" presName="hierRoot2" presStyleCnt="0">
        <dgm:presLayoutVars>
          <dgm:hierBranch val="init"/>
        </dgm:presLayoutVars>
      </dgm:prSet>
      <dgm:spPr/>
    </dgm:pt>
    <dgm:pt modelId="{B62749E1-7651-4CBB-8642-CAE2943514D6}" type="pres">
      <dgm:prSet presAssocID="{FE486E64-5FFA-46C3-A776-E5ABFEDE8C23}" presName="rootComposite" presStyleCnt="0"/>
      <dgm:spPr/>
    </dgm:pt>
    <dgm:pt modelId="{C4FCB8B9-1943-416E-B5D8-6E683D9D73D4}" type="pres">
      <dgm:prSet presAssocID="{FE486E64-5FFA-46C3-A776-E5ABFEDE8C23}" presName="rootText" presStyleLbl="node2" presStyleIdx="1" presStyleCnt="2">
        <dgm:presLayoutVars>
          <dgm:chPref val="3"/>
        </dgm:presLayoutVars>
      </dgm:prSet>
      <dgm:spPr/>
    </dgm:pt>
    <dgm:pt modelId="{01D49BD1-32C2-4A01-8782-CA428F6181B8}" type="pres">
      <dgm:prSet presAssocID="{FE486E64-5FFA-46C3-A776-E5ABFEDE8C23}" presName="rootConnector" presStyleLbl="node2" presStyleIdx="1" presStyleCnt="2"/>
      <dgm:spPr/>
    </dgm:pt>
    <dgm:pt modelId="{C95788D7-F976-4BAC-8F6E-D312135FCF12}" type="pres">
      <dgm:prSet presAssocID="{FE486E64-5FFA-46C3-A776-E5ABFEDE8C23}" presName="hierChild4" presStyleCnt="0"/>
      <dgm:spPr/>
    </dgm:pt>
    <dgm:pt modelId="{4A13AF98-5593-49E3-9D50-50298E8F000E}" type="pres">
      <dgm:prSet presAssocID="{FE486E64-5FFA-46C3-A776-E5ABFEDE8C23}" presName="hierChild5" presStyleCnt="0"/>
      <dgm:spPr/>
    </dgm:pt>
    <dgm:pt modelId="{236C3735-ED31-4BD1-9FE1-51EEC1B16E5F}" type="pres">
      <dgm:prSet presAssocID="{7F38705C-DAE7-4399-86C3-93394A6999FA}" presName="hierChild3" presStyleCnt="0"/>
      <dgm:spPr/>
    </dgm:pt>
  </dgm:ptLst>
  <dgm:cxnLst>
    <dgm:cxn modelId="{A54DED1E-AED2-4207-A001-4B205E9A787A}" type="presOf" srcId="{F692FA60-9BE2-4ED6-B81B-2D77C0469F7C}" destId="{BDB8A733-E5F2-4957-9724-52F9A72EBB44}" srcOrd="0" destOrd="0" presId="urn:microsoft.com/office/officeart/2005/8/layout/orgChart1"/>
    <dgm:cxn modelId="{F561E229-7B3A-4870-ADCC-B751DEE30478}" srcId="{7F38705C-DAE7-4399-86C3-93394A6999FA}" destId="{7F2C94DC-6B6B-4BEF-9DB6-548FF39FF971}" srcOrd="0" destOrd="0" parTransId="{AA06F0E2-00A6-4D66-9490-C2F02517335E}" sibTransId="{229EDB0B-0224-4C03-A4B2-3C3534B34DAF}"/>
    <dgm:cxn modelId="{98BBE739-98C0-4FA9-A953-581F58A369E5}" type="presOf" srcId="{7F2C94DC-6B6B-4BEF-9DB6-548FF39FF971}" destId="{4388B65F-B3E3-4A34-BDED-4303607B8376}" srcOrd="0" destOrd="0" presId="urn:microsoft.com/office/officeart/2005/8/layout/orgChart1"/>
    <dgm:cxn modelId="{6541C63A-6915-465A-8F5E-2A15C6699BB8}" type="presOf" srcId="{7F2C94DC-6B6B-4BEF-9DB6-548FF39FF971}" destId="{0DA5A074-7384-4B27-B8E0-9DDC63A687DE}" srcOrd="1" destOrd="0" presId="urn:microsoft.com/office/officeart/2005/8/layout/orgChart1"/>
    <dgm:cxn modelId="{05085852-5E46-4F37-8AE9-E40F9BC0674F}" type="presOf" srcId="{7F38705C-DAE7-4399-86C3-93394A6999FA}" destId="{03FB4F19-94B5-47B5-8204-0F67622195B4}" srcOrd="0" destOrd="0" presId="urn:microsoft.com/office/officeart/2005/8/layout/orgChart1"/>
    <dgm:cxn modelId="{F7945453-5307-47F1-A48E-0D046F638D53}" srcId="{7F38705C-DAE7-4399-86C3-93394A6999FA}" destId="{FE486E64-5FFA-46C3-A776-E5ABFEDE8C23}" srcOrd="1" destOrd="0" parTransId="{2B7811AD-D877-4B1A-B223-15E9D7964D6E}" sibTransId="{CE4A2B2B-C4F3-406E-A77B-C094D764131D}"/>
    <dgm:cxn modelId="{34117197-5780-4BCC-BFE4-E9DC36398DB1}" type="presOf" srcId="{7F38705C-DAE7-4399-86C3-93394A6999FA}" destId="{3AFE17A2-A1EC-40E9-820E-E1D4CFCEA4F8}" srcOrd="1" destOrd="0" presId="urn:microsoft.com/office/officeart/2005/8/layout/orgChart1"/>
    <dgm:cxn modelId="{950D789C-A1AA-4F78-9945-A3893F2F47C8}" type="presOf" srcId="{AA06F0E2-00A6-4D66-9490-C2F02517335E}" destId="{FC67CEC0-07DC-4EEB-903F-E6D888E5F956}" srcOrd="0" destOrd="0" presId="urn:microsoft.com/office/officeart/2005/8/layout/orgChart1"/>
    <dgm:cxn modelId="{950DC9D7-B9B4-4C4B-B97E-11AE08F2A4CD}" type="presOf" srcId="{2B7811AD-D877-4B1A-B223-15E9D7964D6E}" destId="{BC1604DC-5FF3-48BB-96EF-7B7467FECC4F}" srcOrd="0" destOrd="0" presId="urn:microsoft.com/office/officeart/2005/8/layout/orgChart1"/>
    <dgm:cxn modelId="{36AED5E1-BC69-4D0C-914B-70A70307C670}" type="presOf" srcId="{FE486E64-5FFA-46C3-A776-E5ABFEDE8C23}" destId="{01D49BD1-32C2-4A01-8782-CA428F6181B8}" srcOrd="1" destOrd="0" presId="urn:microsoft.com/office/officeart/2005/8/layout/orgChart1"/>
    <dgm:cxn modelId="{ABC6DAF2-C80B-4069-8D71-ED44F93C9BC2}" srcId="{F692FA60-9BE2-4ED6-B81B-2D77C0469F7C}" destId="{7F38705C-DAE7-4399-86C3-93394A6999FA}" srcOrd="0" destOrd="0" parTransId="{C1A06350-8ECD-4101-8018-264740DC82F6}" sibTransId="{57AF3308-D233-462B-83FF-BE1471925660}"/>
    <dgm:cxn modelId="{B5B046FC-F313-4EB2-A762-AC4D68AB02AF}" type="presOf" srcId="{FE486E64-5FFA-46C3-A776-E5ABFEDE8C23}" destId="{C4FCB8B9-1943-416E-B5D8-6E683D9D73D4}" srcOrd="0" destOrd="0" presId="urn:microsoft.com/office/officeart/2005/8/layout/orgChart1"/>
    <dgm:cxn modelId="{6C3A45A7-4326-4D2D-808C-ACB86D38B246}" type="presParOf" srcId="{BDB8A733-E5F2-4957-9724-52F9A72EBB44}" destId="{E976A669-6E8A-451D-BE5E-0BEC1A26E6F9}" srcOrd="0" destOrd="0" presId="urn:microsoft.com/office/officeart/2005/8/layout/orgChart1"/>
    <dgm:cxn modelId="{A47BC603-1E2D-4AD7-887B-D973581BDC4D}" type="presParOf" srcId="{E976A669-6E8A-451D-BE5E-0BEC1A26E6F9}" destId="{F99FBBFF-F4D4-46A6-834E-158249C25530}" srcOrd="0" destOrd="0" presId="urn:microsoft.com/office/officeart/2005/8/layout/orgChart1"/>
    <dgm:cxn modelId="{234F5AB4-CBA8-4DD5-A3D2-19542212ABA3}" type="presParOf" srcId="{F99FBBFF-F4D4-46A6-834E-158249C25530}" destId="{03FB4F19-94B5-47B5-8204-0F67622195B4}" srcOrd="0" destOrd="0" presId="urn:microsoft.com/office/officeart/2005/8/layout/orgChart1"/>
    <dgm:cxn modelId="{177E2260-C22E-47C4-9836-B7497AD61270}" type="presParOf" srcId="{F99FBBFF-F4D4-46A6-834E-158249C25530}" destId="{3AFE17A2-A1EC-40E9-820E-E1D4CFCEA4F8}" srcOrd="1" destOrd="0" presId="urn:microsoft.com/office/officeart/2005/8/layout/orgChart1"/>
    <dgm:cxn modelId="{55766A9D-2E8A-442E-B051-5D6FB584F7B1}" type="presParOf" srcId="{E976A669-6E8A-451D-BE5E-0BEC1A26E6F9}" destId="{05BAA56C-EB5F-4B2B-B161-EA1690AA8237}" srcOrd="1" destOrd="0" presId="urn:microsoft.com/office/officeart/2005/8/layout/orgChart1"/>
    <dgm:cxn modelId="{724EA073-BDE1-4FB4-92FE-D7B79FA1EF4F}" type="presParOf" srcId="{05BAA56C-EB5F-4B2B-B161-EA1690AA8237}" destId="{FC67CEC0-07DC-4EEB-903F-E6D888E5F956}" srcOrd="0" destOrd="0" presId="urn:microsoft.com/office/officeart/2005/8/layout/orgChart1"/>
    <dgm:cxn modelId="{AE1FEA37-60B7-46D8-BC1C-CE3B0ED1BB8F}" type="presParOf" srcId="{05BAA56C-EB5F-4B2B-B161-EA1690AA8237}" destId="{7FE0DC0B-C6E8-4C9D-80AC-B8AB8AE33B0D}" srcOrd="1" destOrd="0" presId="urn:microsoft.com/office/officeart/2005/8/layout/orgChart1"/>
    <dgm:cxn modelId="{21418269-AFA3-4F57-943B-42C6763163FC}" type="presParOf" srcId="{7FE0DC0B-C6E8-4C9D-80AC-B8AB8AE33B0D}" destId="{B1AC769F-9F05-49EB-8953-624DBA8C3132}" srcOrd="0" destOrd="0" presId="urn:microsoft.com/office/officeart/2005/8/layout/orgChart1"/>
    <dgm:cxn modelId="{222F9B37-96DC-4E79-BB0F-2E4DD37C0F7D}" type="presParOf" srcId="{B1AC769F-9F05-49EB-8953-624DBA8C3132}" destId="{4388B65F-B3E3-4A34-BDED-4303607B8376}" srcOrd="0" destOrd="0" presId="urn:microsoft.com/office/officeart/2005/8/layout/orgChart1"/>
    <dgm:cxn modelId="{C9F66C9C-A13A-4BE8-8D15-3A182A534D86}" type="presParOf" srcId="{B1AC769F-9F05-49EB-8953-624DBA8C3132}" destId="{0DA5A074-7384-4B27-B8E0-9DDC63A687DE}" srcOrd="1" destOrd="0" presId="urn:microsoft.com/office/officeart/2005/8/layout/orgChart1"/>
    <dgm:cxn modelId="{80480B62-2BE6-4576-8BAD-CD14A182D1DC}" type="presParOf" srcId="{7FE0DC0B-C6E8-4C9D-80AC-B8AB8AE33B0D}" destId="{B7C3A2AE-1571-460F-A0D2-377C72A397AB}" srcOrd="1" destOrd="0" presId="urn:microsoft.com/office/officeart/2005/8/layout/orgChart1"/>
    <dgm:cxn modelId="{33769D0E-4E40-48C8-918E-486B55D61BF4}" type="presParOf" srcId="{7FE0DC0B-C6E8-4C9D-80AC-B8AB8AE33B0D}" destId="{2953669D-AFC7-41F6-85D4-32C8135FBA3B}" srcOrd="2" destOrd="0" presId="urn:microsoft.com/office/officeart/2005/8/layout/orgChart1"/>
    <dgm:cxn modelId="{014678E4-1377-40C7-9491-520A7F898905}" type="presParOf" srcId="{05BAA56C-EB5F-4B2B-B161-EA1690AA8237}" destId="{BC1604DC-5FF3-48BB-96EF-7B7467FECC4F}" srcOrd="2" destOrd="0" presId="urn:microsoft.com/office/officeart/2005/8/layout/orgChart1"/>
    <dgm:cxn modelId="{2D5C6AE2-0635-492F-93AB-78EA35592B80}" type="presParOf" srcId="{05BAA56C-EB5F-4B2B-B161-EA1690AA8237}" destId="{5843E093-219F-49BA-8BB2-B024058D5A11}" srcOrd="3" destOrd="0" presId="urn:microsoft.com/office/officeart/2005/8/layout/orgChart1"/>
    <dgm:cxn modelId="{EE226560-3719-4F7F-8ACD-FAD149271201}" type="presParOf" srcId="{5843E093-219F-49BA-8BB2-B024058D5A11}" destId="{B62749E1-7651-4CBB-8642-CAE2943514D6}" srcOrd="0" destOrd="0" presId="urn:microsoft.com/office/officeart/2005/8/layout/orgChart1"/>
    <dgm:cxn modelId="{DA071B40-AA55-4738-BDC1-D0DB2B81A39F}" type="presParOf" srcId="{B62749E1-7651-4CBB-8642-CAE2943514D6}" destId="{C4FCB8B9-1943-416E-B5D8-6E683D9D73D4}" srcOrd="0" destOrd="0" presId="urn:microsoft.com/office/officeart/2005/8/layout/orgChart1"/>
    <dgm:cxn modelId="{D3D50C3D-EF7A-4BE8-B4E1-99C2E5188F18}" type="presParOf" srcId="{B62749E1-7651-4CBB-8642-CAE2943514D6}" destId="{01D49BD1-32C2-4A01-8782-CA428F6181B8}" srcOrd="1" destOrd="0" presId="urn:microsoft.com/office/officeart/2005/8/layout/orgChart1"/>
    <dgm:cxn modelId="{6759C227-57CA-4F33-864A-292EB6322825}" type="presParOf" srcId="{5843E093-219F-49BA-8BB2-B024058D5A11}" destId="{C95788D7-F976-4BAC-8F6E-D312135FCF12}" srcOrd="1" destOrd="0" presId="urn:microsoft.com/office/officeart/2005/8/layout/orgChart1"/>
    <dgm:cxn modelId="{2AD6137C-9DB3-4873-B578-21F278E236AB}" type="presParOf" srcId="{5843E093-219F-49BA-8BB2-B024058D5A11}" destId="{4A13AF98-5593-49E3-9D50-50298E8F000E}" srcOrd="2" destOrd="0" presId="urn:microsoft.com/office/officeart/2005/8/layout/orgChart1"/>
    <dgm:cxn modelId="{92729AC7-F485-4459-8692-372249AC2896}" type="presParOf" srcId="{E976A669-6E8A-451D-BE5E-0BEC1A26E6F9}" destId="{236C3735-ED31-4BD1-9FE1-51EEC1B16E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27935F-0461-4BED-A38F-180FBF1428B0}" type="doc">
      <dgm:prSet loTypeId="urn:microsoft.com/office/officeart/2005/8/layout/orgChart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487EC0B-7276-4A51-B7B5-DBB8542E4133}">
      <dgm:prSet phldrT="[Text]"/>
      <dgm:spPr/>
      <dgm:t>
        <a:bodyPr/>
        <a:lstStyle/>
        <a:p>
          <a:r>
            <a:rPr lang="en-IN" dirty="0"/>
            <a:t>Training Models</a:t>
          </a:r>
        </a:p>
      </dgm:t>
    </dgm:pt>
    <dgm:pt modelId="{01E32518-E341-444F-BBAD-6827DB1398D3}" type="parTrans" cxnId="{AFA632E6-E06B-419B-9B2E-B3FD462ECA18}">
      <dgm:prSet/>
      <dgm:spPr/>
      <dgm:t>
        <a:bodyPr/>
        <a:lstStyle/>
        <a:p>
          <a:endParaRPr lang="en-IN"/>
        </a:p>
      </dgm:t>
    </dgm:pt>
    <dgm:pt modelId="{B98A60BF-9A4C-4988-9E54-FDC22AD0B298}" type="sibTrans" cxnId="{AFA632E6-E06B-419B-9B2E-B3FD462ECA18}">
      <dgm:prSet/>
      <dgm:spPr/>
      <dgm:t>
        <a:bodyPr/>
        <a:lstStyle/>
        <a:p>
          <a:endParaRPr lang="en-IN"/>
        </a:p>
      </dgm:t>
    </dgm:pt>
    <dgm:pt modelId="{207E75C9-767A-4C2C-806B-AA658EC337EE}">
      <dgm:prSet phldrT="[Text]"/>
      <dgm:spPr/>
      <dgm:t>
        <a:bodyPr/>
        <a:lstStyle/>
        <a:p>
          <a:r>
            <a:rPr lang="en-IN" dirty="0"/>
            <a:t>Decision Tree</a:t>
          </a:r>
        </a:p>
      </dgm:t>
    </dgm:pt>
    <dgm:pt modelId="{60AF8EC0-EDC0-4150-BF2D-FACB5F0B6996}" type="parTrans" cxnId="{CB6C8C77-9A08-4413-858F-FF348AC99884}">
      <dgm:prSet/>
      <dgm:spPr/>
      <dgm:t>
        <a:bodyPr/>
        <a:lstStyle/>
        <a:p>
          <a:endParaRPr lang="en-IN"/>
        </a:p>
      </dgm:t>
    </dgm:pt>
    <dgm:pt modelId="{7FE625E5-ED03-4F31-85CD-702A838A1580}" type="sibTrans" cxnId="{CB6C8C77-9A08-4413-858F-FF348AC99884}">
      <dgm:prSet/>
      <dgm:spPr/>
      <dgm:t>
        <a:bodyPr/>
        <a:lstStyle/>
        <a:p>
          <a:endParaRPr lang="en-IN"/>
        </a:p>
      </dgm:t>
    </dgm:pt>
    <dgm:pt modelId="{7951D9A8-0841-40DE-804E-9A884F3DE6F9}">
      <dgm:prSet phldrT="[Text]"/>
      <dgm:spPr/>
      <dgm:t>
        <a:bodyPr/>
        <a:lstStyle/>
        <a:p>
          <a:r>
            <a:rPr lang="en-IN" dirty="0"/>
            <a:t>Random Forest </a:t>
          </a:r>
        </a:p>
      </dgm:t>
    </dgm:pt>
    <dgm:pt modelId="{F77389EA-9968-4641-8697-BBD6F2648145}" type="parTrans" cxnId="{84EFB7F3-340B-4605-8488-F3E9BD99AB20}">
      <dgm:prSet/>
      <dgm:spPr/>
      <dgm:t>
        <a:bodyPr/>
        <a:lstStyle/>
        <a:p>
          <a:endParaRPr lang="en-IN"/>
        </a:p>
      </dgm:t>
    </dgm:pt>
    <dgm:pt modelId="{F64867D7-9ED0-456B-AE66-ADC44EB1AE21}" type="sibTrans" cxnId="{84EFB7F3-340B-4605-8488-F3E9BD99AB20}">
      <dgm:prSet/>
      <dgm:spPr/>
      <dgm:t>
        <a:bodyPr/>
        <a:lstStyle/>
        <a:p>
          <a:endParaRPr lang="en-IN"/>
        </a:p>
      </dgm:t>
    </dgm:pt>
    <dgm:pt modelId="{07803F73-C868-4647-A11F-6FD66644DCFD}" type="pres">
      <dgm:prSet presAssocID="{D627935F-0461-4BED-A38F-180FBF1428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C268E0-EE04-4088-A675-AA70DD0F1F7F}" type="pres">
      <dgm:prSet presAssocID="{E487EC0B-7276-4A51-B7B5-DBB8542E4133}" presName="hierRoot1" presStyleCnt="0">
        <dgm:presLayoutVars>
          <dgm:hierBranch val="init"/>
        </dgm:presLayoutVars>
      </dgm:prSet>
      <dgm:spPr/>
    </dgm:pt>
    <dgm:pt modelId="{2BAFF297-C0C7-4AB6-826C-C7ED5A0F88FC}" type="pres">
      <dgm:prSet presAssocID="{E487EC0B-7276-4A51-B7B5-DBB8542E4133}" presName="rootComposite1" presStyleCnt="0"/>
      <dgm:spPr/>
    </dgm:pt>
    <dgm:pt modelId="{C33E32B8-F3EA-41C0-9540-301DFB5F14C7}" type="pres">
      <dgm:prSet presAssocID="{E487EC0B-7276-4A51-B7B5-DBB8542E4133}" presName="rootText1" presStyleLbl="node0" presStyleIdx="0" presStyleCnt="1" custLinFactNeighborX="3391" custLinFactNeighborY="-81935">
        <dgm:presLayoutVars>
          <dgm:chPref val="3"/>
        </dgm:presLayoutVars>
      </dgm:prSet>
      <dgm:spPr/>
    </dgm:pt>
    <dgm:pt modelId="{398E6C1C-A7F1-4A42-A340-34F1C430EE4E}" type="pres">
      <dgm:prSet presAssocID="{E487EC0B-7276-4A51-B7B5-DBB8542E4133}" presName="rootConnector1" presStyleLbl="node1" presStyleIdx="0" presStyleCnt="0"/>
      <dgm:spPr/>
    </dgm:pt>
    <dgm:pt modelId="{4FDF5E2A-0661-4179-966C-CAA3948BC255}" type="pres">
      <dgm:prSet presAssocID="{E487EC0B-7276-4A51-B7B5-DBB8542E4133}" presName="hierChild2" presStyleCnt="0"/>
      <dgm:spPr/>
    </dgm:pt>
    <dgm:pt modelId="{4BDC9F78-360C-4B83-BF4C-082F35B39A1E}" type="pres">
      <dgm:prSet presAssocID="{60AF8EC0-EDC0-4150-BF2D-FACB5F0B6996}" presName="Name37" presStyleLbl="parChTrans1D2" presStyleIdx="0" presStyleCnt="2"/>
      <dgm:spPr/>
    </dgm:pt>
    <dgm:pt modelId="{D146982A-5129-4BAF-A354-4FFC3877C86C}" type="pres">
      <dgm:prSet presAssocID="{207E75C9-767A-4C2C-806B-AA658EC337EE}" presName="hierRoot2" presStyleCnt="0">
        <dgm:presLayoutVars>
          <dgm:hierBranch val="init"/>
        </dgm:presLayoutVars>
      </dgm:prSet>
      <dgm:spPr/>
    </dgm:pt>
    <dgm:pt modelId="{B903AFD1-BB03-4005-AFFF-7110A37D175E}" type="pres">
      <dgm:prSet presAssocID="{207E75C9-767A-4C2C-806B-AA658EC337EE}" presName="rootComposite" presStyleCnt="0"/>
      <dgm:spPr/>
    </dgm:pt>
    <dgm:pt modelId="{EE29CE99-3568-4A86-9083-49E736D4E9CA}" type="pres">
      <dgm:prSet presAssocID="{207E75C9-767A-4C2C-806B-AA658EC337EE}" presName="rootText" presStyleLbl="node2" presStyleIdx="0" presStyleCnt="2">
        <dgm:presLayoutVars>
          <dgm:chPref val="3"/>
        </dgm:presLayoutVars>
      </dgm:prSet>
      <dgm:spPr/>
    </dgm:pt>
    <dgm:pt modelId="{1581696B-CD32-4563-AA8E-413AD6A2E90F}" type="pres">
      <dgm:prSet presAssocID="{207E75C9-767A-4C2C-806B-AA658EC337EE}" presName="rootConnector" presStyleLbl="node2" presStyleIdx="0" presStyleCnt="2"/>
      <dgm:spPr/>
    </dgm:pt>
    <dgm:pt modelId="{700F374C-F8DA-4BE3-B0DB-B35F96E71BB7}" type="pres">
      <dgm:prSet presAssocID="{207E75C9-767A-4C2C-806B-AA658EC337EE}" presName="hierChild4" presStyleCnt="0"/>
      <dgm:spPr/>
    </dgm:pt>
    <dgm:pt modelId="{499EBA4E-9064-4F54-AC27-26B52F92B99D}" type="pres">
      <dgm:prSet presAssocID="{207E75C9-767A-4C2C-806B-AA658EC337EE}" presName="hierChild5" presStyleCnt="0"/>
      <dgm:spPr/>
    </dgm:pt>
    <dgm:pt modelId="{74BB1147-677B-427D-8D9A-3EED59CDDBB5}" type="pres">
      <dgm:prSet presAssocID="{F77389EA-9968-4641-8697-BBD6F2648145}" presName="Name37" presStyleLbl="parChTrans1D2" presStyleIdx="1" presStyleCnt="2"/>
      <dgm:spPr/>
    </dgm:pt>
    <dgm:pt modelId="{09389186-FF41-4299-A2B8-24D9E09DF70F}" type="pres">
      <dgm:prSet presAssocID="{7951D9A8-0841-40DE-804E-9A884F3DE6F9}" presName="hierRoot2" presStyleCnt="0">
        <dgm:presLayoutVars>
          <dgm:hierBranch val="init"/>
        </dgm:presLayoutVars>
      </dgm:prSet>
      <dgm:spPr/>
    </dgm:pt>
    <dgm:pt modelId="{1344EDBE-1012-4C24-B082-244AB144675D}" type="pres">
      <dgm:prSet presAssocID="{7951D9A8-0841-40DE-804E-9A884F3DE6F9}" presName="rootComposite" presStyleCnt="0"/>
      <dgm:spPr/>
    </dgm:pt>
    <dgm:pt modelId="{5CC76CBC-4133-40EA-9ADE-B69516E8504B}" type="pres">
      <dgm:prSet presAssocID="{7951D9A8-0841-40DE-804E-9A884F3DE6F9}" presName="rootText" presStyleLbl="node2" presStyleIdx="1" presStyleCnt="2">
        <dgm:presLayoutVars>
          <dgm:chPref val="3"/>
        </dgm:presLayoutVars>
      </dgm:prSet>
      <dgm:spPr/>
    </dgm:pt>
    <dgm:pt modelId="{93C6057D-635A-41D8-B989-158AC8AE80A8}" type="pres">
      <dgm:prSet presAssocID="{7951D9A8-0841-40DE-804E-9A884F3DE6F9}" presName="rootConnector" presStyleLbl="node2" presStyleIdx="1" presStyleCnt="2"/>
      <dgm:spPr/>
    </dgm:pt>
    <dgm:pt modelId="{AF62069F-1C6A-4DFA-A4B1-5B011A0DC618}" type="pres">
      <dgm:prSet presAssocID="{7951D9A8-0841-40DE-804E-9A884F3DE6F9}" presName="hierChild4" presStyleCnt="0"/>
      <dgm:spPr/>
    </dgm:pt>
    <dgm:pt modelId="{71A933AB-AD9D-47D5-8550-5DEE46C9C713}" type="pres">
      <dgm:prSet presAssocID="{7951D9A8-0841-40DE-804E-9A884F3DE6F9}" presName="hierChild5" presStyleCnt="0"/>
      <dgm:spPr/>
    </dgm:pt>
    <dgm:pt modelId="{122DB74B-59DF-4790-AF1E-41EBBE2E4303}" type="pres">
      <dgm:prSet presAssocID="{E487EC0B-7276-4A51-B7B5-DBB8542E4133}" presName="hierChild3" presStyleCnt="0"/>
      <dgm:spPr/>
    </dgm:pt>
  </dgm:ptLst>
  <dgm:cxnLst>
    <dgm:cxn modelId="{2CCABA04-61ED-4EE8-B51E-616B7CF490AE}" type="presOf" srcId="{7951D9A8-0841-40DE-804E-9A884F3DE6F9}" destId="{93C6057D-635A-41D8-B989-158AC8AE80A8}" srcOrd="1" destOrd="0" presId="urn:microsoft.com/office/officeart/2005/8/layout/orgChart1"/>
    <dgm:cxn modelId="{75F6CA73-3A85-4569-8FEE-3D7D86A11E1A}" type="presOf" srcId="{60AF8EC0-EDC0-4150-BF2D-FACB5F0B6996}" destId="{4BDC9F78-360C-4B83-BF4C-082F35B39A1E}" srcOrd="0" destOrd="0" presId="urn:microsoft.com/office/officeart/2005/8/layout/orgChart1"/>
    <dgm:cxn modelId="{DF38BB54-1486-4426-A2B3-CBE4C76DDB14}" type="presOf" srcId="{E487EC0B-7276-4A51-B7B5-DBB8542E4133}" destId="{C33E32B8-F3EA-41C0-9540-301DFB5F14C7}" srcOrd="0" destOrd="0" presId="urn:microsoft.com/office/officeart/2005/8/layout/orgChart1"/>
    <dgm:cxn modelId="{CB6C8C77-9A08-4413-858F-FF348AC99884}" srcId="{E487EC0B-7276-4A51-B7B5-DBB8542E4133}" destId="{207E75C9-767A-4C2C-806B-AA658EC337EE}" srcOrd="0" destOrd="0" parTransId="{60AF8EC0-EDC0-4150-BF2D-FACB5F0B6996}" sibTransId="{7FE625E5-ED03-4F31-85CD-702A838A1580}"/>
    <dgm:cxn modelId="{863EBB8B-1FC5-441D-A80E-A50348B4C66D}" type="presOf" srcId="{207E75C9-767A-4C2C-806B-AA658EC337EE}" destId="{EE29CE99-3568-4A86-9083-49E736D4E9CA}" srcOrd="0" destOrd="0" presId="urn:microsoft.com/office/officeart/2005/8/layout/orgChart1"/>
    <dgm:cxn modelId="{3F985E98-D8E9-414D-97D2-AAF617C46854}" type="presOf" srcId="{F77389EA-9968-4641-8697-BBD6F2648145}" destId="{74BB1147-677B-427D-8D9A-3EED59CDDBB5}" srcOrd="0" destOrd="0" presId="urn:microsoft.com/office/officeart/2005/8/layout/orgChart1"/>
    <dgm:cxn modelId="{2426FFAD-1375-4FBB-A09A-51254B0F0E65}" type="presOf" srcId="{207E75C9-767A-4C2C-806B-AA658EC337EE}" destId="{1581696B-CD32-4563-AA8E-413AD6A2E90F}" srcOrd="1" destOrd="0" presId="urn:microsoft.com/office/officeart/2005/8/layout/orgChart1"/>
    <dgm:cxn modelId="{6E4E42D3-D721-4DB1-A5ED-76F02996BC9C}" type="presOf" srcId="{D627935F-0461-4BED-A38F-180FBF1428B0}" destId="{07803F73-C868-4647-A11F-6FD66644DCFD}" srcOrd="0" destOrd="0" presId="urn:microsoft.com/office/officeart/2005/8/layout/orgChart1"/>
    <dgm:cxn modelId="{AFA632E6-E06B-419B-9B2E-B3FD462ECA18}" srcId="{D627935F-0461-4BED-A38F-180FBF1428B0}" destId="{E487EC0B-7276-4A51-B7B5-DBB8542E4133}" srcOrd="0" destOrd="0" parTransId="{01E32518-E341-444F-BBAD-6827DB1398D3}" sibTransId="{B98A60BF-9A4C-4988-9E54-FDC22AD0B298}"/>
    <dgm:cxn modelId="{84EFB7F3-340B-4605-8488-F3E9BD99AB20}" srcId="{E487EC0B-7276-4A51-B7B5-DBB8542E4133}" destId="{7951D9A8-0841-40DE-804E-9A884F3DE6F9}" srcOrd="1" destOrd="0" parTransId="{F77389EA-9968-4641-8697-BBD6F2648145}" sibTransId="{F64867D7-9ED0-456B-AE66-ADC44EB1AE21}"/>
    <dgm:cxn modelId="{8BCA21F8-B1F4-4924-8F35-968068181B3C}" type="presOf" srcId="{E487EC0B-7276-4A51-B7B5-DBB8542E4133}" destId="{398E6C1C-A7F1-4A42-A340-34F1C430EE4E}" srcOrd="1" destOrd="0" presId="urn:microsoft.com/office/officeart/2005/8/layout/orgChart1"/>
    <dgm:cxn modelId="{5A3BFFFE-D768-499E-BC36-747628D24415}" type="presOf" srcId="{7951D9A8-0841-40DE-804E-9A884F3DE6F9}" destId="{5CC76CBC-4133-40EA-9ADE-B69516E8504B}" srcOrd="0" destOrd="0" presId="urn:microsoft.com/office/officeart/2005/8/layout/orgChart1"/>
    <dgm:cxn modelId="{07BCB0DF-6319-4EE1-9D59-1FF921F2ACB2}" type="presParOf" srcId="{07803F73-C868-4647-A11F-6FD66644DCFD}" destId="{92C268E0-EE04-4088-A675-AA70DD0F1F7F}" srcOrd="0" destOrd="0" presId="urn:microsoft.com/office/officeart/2005/8/layout/orgChart1"/>
    <dgm:cxn modelId="{253E5A49-3B9B-4CFC-A452-059C0C7299A5}" type="presParOf" srcId="{92C268E0-EE04-4088-A675-AA70DD0F1F7F}" destId="{2BAFF297-C0C7-4AB6-826C-C7ED5A0F88FC}" srcOrd="0" destOrd="0" presId="urn:microsoft.com/office/officeart/2005/8/layout/orgChart1"/>
    <dgm:cxn modelId="{98AB094D-8B9D-44DA-92C0-98CFE4C2104F}" type="presParOf" srcId="{2BAFF297-C0C7-4AB6-826C-C7ED5A0F88FC}" destId="{C33E32B8-F3EA-41C0-9540-301DFB5F14C7}" srcOrd="0" destOrd="0" presId="urn:microsoft.com/office/officeart/2005/8/layout/orgChart1"/>
    <dgm:cxn modelId="{6829D341-803A-4971-B7BD-A04D493A8038}" type="presParOf" srcId="{2BAFF297-C0C7-4AB6-826C-C7ED5A0F88FC}" destId="{398E6C1C-A7F1-4A42-A340-34F1C430EE4E}" srcOrd="1" destOrd="0" presId="urn:microsoft.com/office/officeart/2005/8/layout/orgChart1"/>
    <dgm:cxn modelId="{6F5CCDFC-B3A3-47E2-B372-3B32464604D3}" type="presParOf" srcId="{92C268E0-EE04-4088-A675-AA70DD0F1F7F}" destId="{4FDF5E2A-0661-4179-966C-CAA3948BC255}" srcOrd="1" destOrd="0" presId="urn:microsoft.com/office/officeart/2005/8/layout/orgChart1"/>
    <dgm:cxn modelId="{FCB2809D-312C-4D80-98CD-87E4C7E4D9CD}" type="presParOf" srcId="{4FDF5E2A-0661-4179-966C-CAA3948BC255}" destId="{4BDC9F78-360C-4B83-BF4C-082F35B39A1E}" srcOrd="0" destOrd="0" presId="urn:microsoft.com/office/officeart/2005/8/layout/orgChart1"/>
    <dgm:cxn modelId="{E85108A7-9216-4BB1-A075-2FEE0A904808}" type="presParOf" srcId="{4FDF5E2A-0661-4179-966C-CAA3948BC255}" destId="{D146982A-5129-4BAF-A354-4FFC3877C86C}" srcOrd="1" destOrd="0" presId="urn:microsoft.com/office/officeart/2005/8/layout/orgChart1"/>
    <dgm:cxn modelId="{E7AF0EEC-F68E-4603-BE82-7A55827AF27D}" type="presParOf" srcId="{D146982A-5129-4BAF-A354-4FFC3877C86C}" destId="{B903AFD1-BB03-4005-AFFF-7110A37D175E}" srcOrd="0" destOrd="0" presId="urn:microsoft.com/office/officeart/2005/8/layout/orgChart1"/>
    <dgm:cxn modelId="{6DC7852C-15A1-46D6-A203-CF21828493BA}" type="presParOf" srcId="{B903AFD1-BB03-4005-AFFF-7110A37D175E}" destId="{EE29CE99-3568-4A86-9083-49E736D4E9CA}" srcOrd="0" destOrd="0" presId="urn:microsoft.com/office/officeart/2005/8/layout/orgChart1"/>
    <dgm:cxn modelId="{16024F04-D846-46EA-97D3-22CB43129ACE}" type="presParOf" srcId="{B903AFD1-BB03-4005-AFFF-7110A37D175E}" destId="{1581696B-CD32-4563-AA8E-413AD6A2E90F}" srcOrd="1" destOrd="0" presId="urn:microsoft.com/office/officeart/2005/8/layout/orgChart1"/>
    <dgm:cxn modelId="{8E0338E7-0E02-4386-94DC-68FD0AB4E27B}" type="presParOf" srcId="{D146982A-5129-4BAF-A354-4FFC3877C86C}" destId="{700F374C-F8DA-4BE3-B0DB-B35F96E71BB7}" srcOrd="1" destOrd="0" presId="urn:microsoft.com/office/officeart/2005/8/layout/orgChart1"/>
    <dgm:cxn modelId="{3F8F59F5-A3EF-4FB0-8B41-6688DA8FAF7B}" type="presParOf" srcId="{D146982A-5129-4BAF-A354-4FFC3877C86C}" destId="{499EBA4E-9064-4F54-AC27-26B52F92B99D}" srcOrd="2" destOrd="0" presId="urn:microsoft.com/office/officeart/2005/8/layout/orgChart1"/>
    <dgm:cxn modelId="{5DFCA3D1-23FD-4C80-A27A-BE937130BB4A}" type="presParOf" srcId="{4FDF5E2A-0661-4179-966C-CAA3948BC255}" destId="{74BB1147-677B-427D-8D9A-3EED59CDDBB5}" srcOrd="2" destOrd="0" presId="urn:microsoft.com/office/officeart/2005/8/layout/orgChart1"/>
    <dgm:cxn modelId="{4C598846-EF6F-4973-AB1F-72C542725131}" type="presParOf" srcId="{4FDF5E2A-0661-4179-966C-CAA3948BC255}" destId="{09389186-FF41-4299-A2B8-24D9E09DF70F}" srcOrd="3" destOrd="0" presId="urn:microsoft.com/office/officeart/2005/8/layout/orgChart1"/>
    <dgm:cxn modelId="{47B33913-3204-44CB-A4CF-D55B87C9E7DC}" type="presParOf" srcId="{09389186-FF41-4299-A2B8-24D9E09DF70F}" destId="{1344EDBE-1012-4C24-B082-244AB144675D}" srcOrd="0" destOrd="0" presId="urn:microsoft.com/office/officeart/2005/8/layout/orgChart1"/>
    <dgm:cxn modelId="{4188F249-225C-47C0-ACF9-E542C2BC180E}" type="presParOf" srcId="{1344EDBE-1012-4C24-B082-244AB144675D}" destId="{5CC76CBC-4133-40EA-9ADE-B69516E8504B}" srcOrd="0" destOrd="0" presId="urn:microsoft.com/office/officeart/2005/8/layout/orgChart1"/>
    <dgm:cxn modelId="{828BA32A-F998-4513-B85D-95ADACC9BD14}" type="presParOf" srcId="{1344EDBE-1012-4C24-B082-244AB144675D}" destId="{93C6057D-635A-41D8-B989-158AC8AE80A8}" srcOrd="1" destOrd="0" presId="urn:microsoft.com/office/officeart/2005/8/layout/orgChart1"/>
    <dgm:cxn modelId="{82C321EA-016B-4996-B606-A8A9D3E16219}" type="presParOf" srcId="{09389186-FF41-4299-A2B8-24D9E09DF70F}" destId="{AF62069F-1C6A-4DFA-A4B1-5B011A0DC618}" srcOrd="1" destOrd="0" presId="urn:microsoft.com/office/officeart/2005/8/layout/orgChart1"/>
    <dgm:cxn modelId="{68BADCEA-831B-4B21-A36A-9063C6B71BEC}" type="presParOf" srcId="{09389186-FF41-4299-A2B8-24D9E09DF70F}" destId="{71A933AB-AD9D-47D5-8550-5DEE46C9C713}" srcOrd="2" destOrd="0" presId="urn:microsoft.com/office/officeart/2005/8/layout/orgChart1"/>
    <dgm:cxn modelId="{B2190095-EE49-4348-8A24-A48FFE7678A7}" type="presParOf" srcId="{92C268E0-EE04-4088-A675-AA70DD0F1F7F}" destId="{122DB74B-59DF-4790-AF1E-41EBBE2E43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5CCC0-3526-435B-81D5-0E976B07AB86}">
      <dsp:nvSpPr>
        <dsp:cNvPr id="0" name=""/>
        <dsp:cNvSpPr/>
      </dsp:nvSpPr>
      <dsp:spPr>
        <a:xfrm>
          <a:off x="7159148" y="2884310"/>
          <a:ext cx="729065" cy="346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449"/>
              </a:lnTo>
              <a:lnTo>
                <a:pt x="729065" y="236449"/>
              </a:lnTo>
              <a:lnTo>
                <a:pt x="729065" y="34696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8302A-3BA0-486B-9568-011C196683FB}">
      <dsp:nvSpPr>
        <dsp:cNvPr id="0" name=""/>
        <dsp:cNvSpPr/>
      </dsp:nvSpPr>
      <dsp:spPr>
        <a:xfrm>
          <a:off x="6430082" y="2884310"/>
          <a:ext cx="729065" cy="346968"/>
        </a:xfrm>
        <a:custGeom>
          <a:avLst/>
          <a:gdLst/>
          <a:ahLst/>
          <a:cxnLst/>
          <a:rect l="0" t="0" r="0" b="0"/>
          <a:pathLst>
            <a:path>
              <a:moveTo>
                <a:pt x="729065" y="0"/>
              </a:moveTo>
              <a:lnTo>
                <a:pt x="729065" y="236449"/>
              </a:lnTo>
              <a:lnTo>
                <a:pt x="0" y="236449"/>
              </a:lnTo>
              <a:lnTo>
                <a:pt x="0" y="34696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F3F77-92CC-4DE6-ABAF-E69982206F02}">
      <dsp:nvSpPr>
        <dsp:cNvPr id="0" name=""/>
        <dsp:cNvSpPr/>
      </dsp:nvSpPr>
      <dsp:spPr>
        <a:xfrm>
          <a:off x="4202527" y="945742"/>
          <a:ext cx="2956621" cy="1181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482"/>
              </a:lnTo>
              <a:lnTo>
                <a:pt x="2956621" y="1070482"/>
              </a:lnTo>
              <a:lnTo>
                <a:pt x="2956621" y="118100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1B507-0548-4566-BD48-388311AB6902}">
      <dsp:nvSpPr>
        <dsp:cNvPr id="0" name=""/>
        <dsp:cNvSpPr/>
      </dsp:nvSpPr>
      <dsp:spPr>
        <a:xfrm>
          <a:off x="4242886" y="2884310"/>
          <a:ext cx="729065" cy="346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449"/>
              </a:lnTo>
              <a:lnTo>
                <a:pt x="729065" y="236449"/>
              </a:lnTo>
              <a:lnTo>
                <a:pt x="729065" y="34696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95842-3BD7-44F0-8399-ED1CB5A75C30}">
      <dsp:nvSpPr>
        <dsp:cNvPr id="0" name=""/>
        <dsp:cNvSpPr/>
      </dsp:nvSpPr>
      <dsp:spPr>
        <a:xfrm>
          <a:off x="3513821" y="2884310"/>
          <a:ext cx="729065" cy="346968"/>
        </a:xfrm>
        <a:custGeom>
          <a:avLst/>
          <a:gdLst/>
          <a:ahLst/>
          <a:cxnLst/>
          <a:rect l="0" t="0" r="0" b="0"/>
          <a:pathLst>
            <a:path>
              <a:moveTo>
                <a:pt x="729065" y="0"/>
              </a:moveTo>
              <a:lnTo>
                <a:pt x="729065" y="236449"/>
              </a:lnTo>
              <a:lnTo>
                <a:pt x="0" y="236449"/>
              </a:lnTo>
              <a:lnTo>
                <a:pt x="0" y="34696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7C401-BD33-4880-A2C2-6CF934038B54}">
      <dsp:nvSpPr>
        <dsp:cNvPr id="0" name=""/>
        <dsp:cNvSpPr/>
      </dsp:nvSpPr>
      <dsp:spPr>
        <a:xfrm>
          <a:off x="4156807" y="945742"/>
          <a:ext cx="91440" cy="1181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70482"/>
              </a:lnTo>
              <a:lnTo>
                <a:pt x="86079" y="1070482"/>
              </a:lnTo>
              <a:lnTo>
                <a:pt x="86079" y="118100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C718A-FD60-4E9F-9ADA-B1B828151E9C}">
      <dsp:nvSpPr>
        <dsp:cNvPr id="0" name=""/>
        <dsp:cNvSpPr/>
      </dsp:nvSpPr>
      <dsp:spPr>
        <a:xfrm>
          <a:off x="1326625" y="2884310"/>
          <a:ext cx="729065" cy="346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449"/>
              </a:lnTo>
              <a:lnTo>
                <a:pt x="729065" y="236449"/>
              </a:lnTo>
              <a:lnTo>
                <a:pt x="729065" y="34696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98622-4198-4163-8ADB-091A2F3E7521}">
      <dsp:nvSpPr>
        <dsp:cNvPr id="0" name=""/>
        <dsp:cNvSpPr/>
      </dsp:nvSpPr>
      <dsp:spPr>
        <a:xfrm>
          <a:off x="597560" y="2884310"/>
          <a:ext cx="729065" cy="346968"/>
        </a:xfrm>
        <a:custGeom>
          <a:avLst/>
          <a:gdLst/>
          <a:ahLst/>
          <a:cxnLst/>
          <a:rect l="0" t="0" r="0" b="0"/>
          <a:pathLst>
            <a:path>
              <a:moveTo>
                <a:pt x="729065" y="0"/>
              </a:moveTo>
              <a:lnTo>
                <a:pt x="729065" y="236449"/>
              </a:lnTo>
              <a:lnTo>
                <a:pt x="0" y="236449"/>
              </a:lnTo>
              <a:lnTo>
                <a:pt x="0" y="34696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55BB8-28CA-4986-ABE6-D00BE5B6CFD9}">
      <dsp:nvSpPr>
        <dsp:cNvPr id="0" name=""/>
        <dsp:cNvSpPr/>
      </dsp:nvSpPr>
      <dsp:spPr>
        <a:xfrm>
          <a:off x="1326625" y="945742"/>
          <a:ext cx="2875901" cy="1181002"/>
        </a:xfrm>
        <a:custGeom>
          <a:avLst/>
          <a:gdLst/>
          <a:ahLst/>
          <a:cxnLst/>
          <a:rect l="0" t="0" r="0" b="0"/>
          <a:pathLst>
            <a:path>
              <a:moveTo>
                <a:pt x="2875901" y="0"/>
              </a:moveTo>
              <a:lnTo>
                <a:pt x="2875901" y="1070482"/>
              </a:lnTo>
              <a:lnTo>
                <a:pt x="0" y="1070482"/>
              </a:lnTo>
              <a:lnTo>
                <a:pt x="0" y="118100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188BC-BEC1-4E17-B7EF-F9D0D3183B4D}">
      <dsp:nvSpPr>
        <dsp:cNvPr id="0" name=""/>
        <dsp:cNvSpPr/>
      </dsp:nvSpPr>
      <dsp:spPr>
        <a:xfrm>
          <a:off x="3606019" y="116837"/>
          <a:ext cx="1193016" cy="828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C23BE7-5795-4ED6-A265-98BCBA31F3CA}">
      <dsp:nvSpPr>
        <dsp:cNvPr id="0" name=""/>
        <dsp:cNvSpPr/>
      </dsp:nvSpPr>
      <dsp:spPr>
        <a:xfrm>
          <a:off x="3738576" y="242766"/>
          <a:ext cx="1193016" cy="828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Machine Learning</a:t>
          </a:r>
        </a:p>
      </dsp:txBody>
      <dsp:txXfrm>
        <a:off x="3762854" y="267044"/>
        <a:ext cx="1144460" cy="780349"/>
      </dsp:txXfrm>
    </dsp:sp>
    <dsp:sp modelId="{F74778AE-C384-4270-A36D-D79F8F61D972}">
      <dsp:nvSpPr>
        <dsp:cNvPr id="0" name=""/>
        <dsp:cNvSpPr/>
      </dsp:nvSpPr>
      <dsp:spPr>
        <a:xfrm>
          <a:off x="730117" y="2126745"/>
          <a:ext cx="1193016" cy="757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B38EC8-49A6-40DC-BA21-5DDDF74FBC0D}">
      <dsp:nvSpPr>
        <dsp:cNvPr id="0" name=""/>
        <dsp:cNvSpPr/>
      </dsp:nvSpPr>
      <dsp:spPr>
        <a:xfrm>
          <a:off x="862674" y="2252674"/>
          <a:ext cx="1193016" cy="757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Supervised </a:t>
          </a:r>
        </a:p>
      </dsp:txBody>
      <dsp:txXfrm>
        <a:off x="884862" y="2274862"/>
        <a:ext cx="1148640" cy="713189"/>
      </dsp:txXfrm>
    </dsp:sp>
    <dsp:sp modelId="{8AF2C727-2DAB-43B4-A154-F4E3C6D5722F}">
      <dsp:nvSpPr>
        <dsp:cNvPr id="0" name=""/>
        <dsp:cNvSpPr/>
      </dsp:nvSpPr>
      <dsp:spPr>
        <a:xfrm>
          <a:off x="1052" y="3231279"/>
          <a:ext cx="1193016" cy="757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84C912-90D8-462E-8201-A24FADD8B1B4}">
      <dsp:nvSpPr>
        <dsp:cNvPr id="0" name=""/>
        <dsp:cNvSpPr/>
      </dsp:nvSpPr>
      <dsp:spPr>
        <a:xfrm>
          <a:off x="133609" y="3357208"/>
          <a:ext cx="1193016" cy="757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Regression</a:t>
          </a:r>
        </a:p>
      </dsp:txBody>
      <dsp:txXfrm>
        <a:off x="155797" y="3379396"/>
        <a:ext cx="1148640" cy="713189"/>
      </dsp:txXfrm>
    </dsp:sp>
    <dsp:sp modelId="{E615AB10-5614-4F52-AE32-C72F134E0099}">
      <dsp:nvSpPr>
        <dsp:cNvPr id="0" name=""/>
        <dsp:cNvSpPr/>
      </dsp:nvSpPr>
      <dsp:spPr>
        <a:xfrm>
          <a:off x="1459182" y="3231279"/>
          <a:ext cx="1193016" cy="757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8B6773-8DB3-4D12-9ABF-07D67B79EAB2}">
      <dsp:nvSpPr>
        <dsp:cNvPr id="0" name=""/>
        <dsp:cNvSpPr/>
      </dsp:nvSpPr>
      <dsp:spPr>
        <a:xfrm>
          <a:off x="1591740" y="3357208"/>
          <a:ext cx="1193016" cy="757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Classification</a:t>
          </a:r>
        </a:p>
      </dsp:txBody>
      <dsp:txXfrm>
        <a:off x="1613928" y="3379396"/>
        <a:ext cx="1148640" cy="713189"/>
      </dsp:txXfrm>
    </dsp:sp>
    <dsp:sp modelId="{7C2B4235-EF3B-49E4-BF47-9964B4FC126D}">
      <dsp:nvSpPr>
        <dsp:cNvPr id="0" name=""/>
        <dsp:cNvSpPr/>
      </dsp:nvSpPr>
      <dsp:spPr>
        <a:xfrm>
          <a:off x="3646378" y="2126745"/>
          <a:ext cx="1193016" cy="757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478662-6B9B-4E59-A24D-8AE6C64C4CD6}">
      <dsp:nvSpPr>
        <dsp:cNvPr id="0" name=""/>
        <dsp:cNvSpPr/>
      </dsp:nvSpPr>
      <dsp:spPr>
        <a:xfrm>
          <a:off x="3778936" y="2252674"/>
          <a:ext cx="1193016" cy="757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Unsupervised</a:t>
          </a:r>
        </a:p>
      </dsp:txBody>
      <dsp:txXfrm>
        <a:off x="3801124" y="2274862"/>
        <a:ext cx="1148640" cy="713189"/>
      </dsp:txXfrm>
    </dsp:sp>
    <dsp:sp modelId="{99CC0292-424B-4A1A-BE66-7858D243AF01}">
      <dsp:nvSpPr>
        <dsp:cNvPr id="0" name=""/>
        <dsp:cNvSpPr/>
      </dsp:nvSpPr>
      <dsp:spPr>
        <a:xfrm>
          <a:off x="2917313" y="3231279"/>
          <a:ext cx="1193016" cy="757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4FA8B3-3E2E-49ED-ACF1-8BA6AEDDC5B8}">
      <dsp:nvSpPr>
        <dsp:cNvPr id="0" name=""/>
        <dsp:cNvSpPr/>
      </dsp:nvSpPr>
      <dsp:spPr>
        <a:xfrm>
          <a:off x="3049870" y="3357208"/>
          <a:ext cx="1193016" cy="757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Clustering</a:t>
          </a:r>
        </a:p>
      </dsp:txBody>
      <dsp:txXfrm>
        <a:off x="3072058" y="3379396"/>
        <a:ext cx="1148640" cy="713189"/>
      </dsp:txXfrm>
    </dsp:sp>
    <dsp:sp modelId="{56F4A6ED-412C-4F1B-9B47-F41B0D1D3518}">
      <dsp:nvSpPr>
        <dsp:cNvPr id="0" name=""/>
        <dsp:cNvSpPr/>
      </dsp:nvSpPr>
      <dsp:spPr>
        <a:xfrm>
          <a:off x="4375444" y="3231279"/>
          <a:ext cx="1193016" cy="757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A1B79B-89BE-48BF-9237-5548C6786367}">
      <dsp:nvSpPr>
        <dsp:cNvPr id="0" name=""/>
        <dsp:cNvSpPr/>
      </dsp:nvSpPr>
      <dsp:spPr>
        <a:xfrm>
          <a:off x="4508001" y="3357208"/>
          <a:ext cx="1193016" cy="757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Dimension Reduction</a:t>
          </a:r>
        </a:p>
      </dsp:txBody>
      <dsp:txXfrm>
        <a:off x="4530189" y="3379396"/>
        <a:ext cx="1148640" cy="713189"/>
      </dsp:txXfrm>
    </dsp:sp>
    <dsp:sp modelId="{ABA061E5-0DB5-41A7-AF2A-80F81318287D}">
      <dsp:nvSpPr>
        <dsp:cNvPr id="0" name=""/>
        <dsp:cNvSpPr/>
      </dsp:nvSpPr>
      <dsp:spPr>
        <a:xfrm>
          <a:off x="6562640" y="2126745"/>
          <a:ext cx="1193016" cy="757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D17AA2-4B26-4620-A58F-A599E80D5EB8}">
      <dsp:nvSpPr>
        <dsp:cNvPr id="0" name=""/>
        <dsp:cNvSpPr/>
      </dsp:nvSpPr>
      <dsp:spPr>
        <a:xfrm>
          <a:off x="6695197" y="2252674"/>
          <a:ext cx="1193016" cy="757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Reinforcement</a:t>
          </a:r>
        </a:p>
      </dsp:txBody>
      <dsp:txXfrm>
        <a:off x="6717385" y="2274862"/>
        <a:ext cx="1148640" cy="713189"/>
      </dsp:txXfrm>
    </dsp:sp>
    <dsp:sp modelId="{DAFABB48-C9D4-4D74-A827-1C084AC68D63}">
      <dsp:nvSpPr>
        <dsp:cNvPr id="0" name=""/>
        <dsp:cNvSpPr/>
      </dsp:nvSpPr>
      <dsp:spPr>
        <a:xfrm>
          <a:off x="5833574" y="3231279"/>
          <a:ext cx="1193016" cy="757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0C63CA-65A7-4640-9BEF-2072B656E7F6}">
      <dsp:nvSpPr>
        <dsp:cNvPr id="0" name=""/>
        <dsp:cNvSpPr/>
      </dsp:nvSpPr>
      <dsp:spPr>
        <a:xfrm>
          <a:off x="5966132" y="3357208"/>
          <a:ext cx="1193016" cy="757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Model free</a:t>
          </a:r>
        </a:p>
      </dsp:txBody>
      <dsp:txXfrm>
        <a:off x="5988320" y="3379396"/>
        <a:ext cx="1148640" cy="713189"/>
      </dsp:txXfrm>
    </dsp:sp>
    <dsp:sp modelId="{61B5D067-F396-48C3-A2CB-48FE99CA5535}">
      <dsp:nvSpPr>
        <dsp:cNvPr id="0" name=""/>
        <dsp:cNvSpPr/>
      </dsp:nvSpPr>
      <dsp:spPr>
        <a:xfrm>
          <a:off x="7291705" y="3231279"/>
          <a:ext cx="1193016" cy="757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1FBADD-E030-4815-88CF-A9B6CC910844}">
      <dsp:nvSpPr>
        <dsp:cNvPr id="0" name=""/>
        <dsp:cNvSpPr/>
      </dsp:nvSpPr>
      <dsp:spPr>
        <a:xfrm>
          <a:off x="7424262" y="3357208"/>
          <a:ext cx="1193016" cy="757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Model based</a:t>
          </a:r>
        </a:p>
      </dsp:txBody>
      <dsp:txXfrm>
        <a:off x="7446450" y="3379396"/>
        <a:ext cx="1148640" cy="713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04DC-5FF3-48BB-96EF-7B7467FECC4F}">
      <dsp:nvSpPr>
        <dsp:cNvPr id="0" name=""/>
        <dsp:cNvSpPr/>
      </dsp:nvSpPr>
      <dsp:spPr>
        <a:xfrm>
          <a:off x="3145182" y="1069603"/>
          <a:ext cx="1291475" cy="44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140"/>
              </a:lnTo>
              <a:lnTo>
                <a:pt x="1291475" y="224140"/>
              </a:lnTo>
              <a:lnTo>
                <a:pt x="1291475" y="44828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7CEC0-07DC-4EEB-903F-E6D888E5F956}">
      <dsp:nvSpPr>
        <dsp:cNvPr id="0" name=""/>
        <dsp:cNvSpPr/>
      </dsp:nvSpPr>
      <dsp:spPr>
        <a:xfrm>
          <a:off x="1853707" y="1069603"/>
          <a:ext cx="1291475" cy="448280"/>
        </a:xfrm>
        <a:custGeom>
          <a:avLst/>
          <a:gdLst/>
          <a:ahLst/>
          <a:cxnLst/>
          <a:rect l="0" t="0" r="0" b="0"/>
          <a:pathLst>
            <a:path>
              <a:moveTo>
                <a:pt x="1291475" y="0"/>
              </a:moveTo>
              <a:lnTo>
                <a:pt x="1291475" y="224140"/>
              </a:lnTo>
              <a:lnTo>
                <a:pt x="0" y="224140"/>
              </a:lnTo>
              <a:lnTo>
                <a:pt x="0" y="44828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B4F19-94B5-47B5-8204-0F67622195B4}">
      <dsp:nvSpPr>
        <dsp:cNvPr id="0" name=""/>
        <dsp:cNvSpPr/>
      </dsp:nvSpPr>
      <dsp:spPr>
        <a:xfrm>
          <a:off x="2077847" y="2268"/>
          <a:ext cx="2134669" cy="1067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Recommendation Systems</a:t>
          </a:r>
        </a:p>
      </dsp:txBody>
      <dsp:txXfrm>
        <a:off x="2077847" y="2268"/>
        <a:ext cx="2134669" cy="1067334"/>
      </dsp:txXfrm>
    </dsp:sp>
    <dsp:sp modelId="{4388B65F-B3E3-4A34-BDED-4303607B8376}">
      <dsp:nvSpPr>
        <dsp:cNvPr id="0" name=""/>
        <dsp:cNvSpPr/>
      </dsp:nvSpPr>
      <dsp:spPr>
        <a:xfrm>
          <a:off x="786372" y="1517883"/>
          <a:ext cx="2134669" cy="10673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Content-Based Filtering </a:t>
          </a:r>
        </a:p>
      </dsp:txBody>
      <dsp:txXfrm>
        <a:off x="786372" y="1517883"/>
        <a:ext cx="2134669" cy="1067334"/>
      </dsp:txXfrm>
    </dsp:sp>
    <dsp:sp modelId="{C4FCB8B9-1943-416E-B5D8-6E683D9D73D4}">
      <dsp:nvSpPr>
        <dsp:cNvPr id="0" name=""/>
        <dsp:cNvSpPr/>
      </dsp:nvSpPr>
      <dsp:spPr>
        <a:xfrm>
          <a:off x="3369322" y="1517883"/>
          <a:ext cx="2134669" cy="10673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Collaborative Based Filtering</a:t>
          </a:r>
        </a:p>
      </dsp:txBody>
      <dsp:txXfrm>
        <a:off x="3369322" y="1517883"/>
        <a:ext cx="2134669" cy="1067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B1147-677B-427D-8D9A-3EED59CDDBB5}">
      <dsp:nvSpPr>
        <dsp:cNvPr id="0" name=""/>
        <dsp:cNvSpPr/>
      </dsp:nvSpPr>
      <dsp:spPr>
        <a:xfrm>
          <a:off x="2226360" y="1045701"/>
          <a:ext cx="1115854" cy="1210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624"/>
              </a:lnTo>
              <a:lnTo>
                <a:pt x="1115854" y="1005624"/>
              </a:lnTo>
              <a:lnTo>
                <a:pt x="1115854" y="121078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C9F78-360C-4B83-BF4C-082F35B39A1E}">
      <dsp:nvSpPr>
        <dsp:cNvPr id="0" name=""/>
        <dsp:cNvSpPr/>
      </dsp:nvSpPr>
      <dsp:spPr>
        <a:xfrm>
          <a:off x="977992" y="1045701"/>
          <a:ext cx="1248367" cy="1210784"/>
        </a:xfrm>
        <a:custGeom>
          <a:avLst/>
          <a:gdLst/>
          <a:ahLst/>
          <a:cxnLst/>
          <a:rect l="0" t="0" r="0" b="0"/>
          <a:pathLst>
            <a:path>
              <a:moveTo>
                <a:pt x="1248367" y="0"/>
              </a:moveTo>
              <a:lnTo>
                <a:pt x="1248367" y="1005624"/>
              </a:lnTo>
              <a:lnTo>
                <a:pt x="0" y="1005624"/>
              </a:lnTo>
              <a:lnTo>
                <a:pt x="0" y="121078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E32B8-F3EA-41C0-9540-301DFB5F14C7}">
      <dsp:nvSpPr>
        <dsp:cNvPr id="0" name=""/>
        <dsp:cNvSpPr/>
      </dsp:nvSpPr>
      <dsp:spPr>
        <a:xfrm>
          <a:off x="1249409" y="68750"/>
          <a:ext cx="1953902" cy="9769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Training Models</a:t>
          </a:r>
        </a:p>
      </dsp:txBody>
      <dsp:txXfrm>
        <a:off x="1249409" y="68750"/>
        <a:ext cx="1953902" cy="976951"/>
      </dsp:txXfrm>
    </dsp:sp>
    <dsp:sp modelId="{EE29CE99-3568-4A86-9083-49E736D4E9CA}">
      <dsp:nvSpPr>
        <dsp:cNvPr id="0" name=""/>
        <dsp:cNvSpPr/>
      </dsp:nvSpPr>
      <dsp:spPr>
        <a:xfrm>
          <a:off x="1041" y="2256486"/>
          <a:ext cx="1953902" cy="9769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Decision Tree</a:t>
          </a:r>
        </a:p>
      </dsp:txBody>
      <dsp:txXfrm>
        <a:off x="1041" y="2256486"/>
        <a:ext cx="1953902" cy="976951"/>
      </dsp:txXfrm>
    </dsp:sp>
    <dsp:sp modelId="{5CC76CBC-4133-40EA-9ADE-B69516E8504B}">
      <dsp:nvSpPr>
        <dsp:cNvPr id="0" name=""/>
        <dsp:cNvSpPr/>
      </dsp:nvSpPr>
      <dsp:spPr>
        <a:xfrm>
          <a:off x="2365263" y="2256486"/>
          <a:ext cx="1953902" cy="9769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Random Forest </a:t>
          </a:r>
        </a:p>
      </dsp:txBody>
      <dsp:txXfrm>
        <a:off x="2365263" y="2256486"/>
        <a:ext cx="1953902" cy="976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114" y="2425039"/>
            <a:ext cx="10853958" cy="183077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Estate based Recommendation System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(Machine Learning)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42726B-EBB0-43D0-87F3-505A1CCB2EEC}"/>
              </a:ext>
            </a:extLst>
          </p:cNvPr>
          <p:cNvSpPr txBox="1"/>
          <p:nvPr/>
        </p:nvSpPr>
        <p:spPr>
          <a:xfrm>
            <a:off x="689114" y="1666577"/>
            <a:ext cx="10374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MINI PROJECT (4-1)</a:t>
            </a:r>
          </a:p>
          <a:p>
            <a:pPr algn="ctr"/>
            <a:r>
              <a:rPr lang="en-IN" sz="2800" dirty="0"/>
              <a:t>MID-TERM PRESENTATION</a:t>
            </a:r>
          </a:p>
          <a:p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51409-DF1B-485F-BA72-CE8DC0A617AB}"/>
              </a:ext>
            </a:extLst>
          </p:cNvPr>
          <p:cNvSpPr txBox="1"/>
          <p:nvPr/>
        </p:nvSpPr>
        <p:spPr>
          <a:xfrm>
            <a:off x="844596" y="5177471"/>
            <a:ext cx="105429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Guide name: Prof. Bhakti Paranjape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Batch Coordinator: Prof. Shamla Mantri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C31A6-D65C-4584-96A7-D544DA1F80E1}"/>
              </a:ext>
            </a:extLst>
          </p:cNvPr>
          <p:cNvSpPr txBox="1"/>
          <p:nvPr/>
        </p:nvSpPr>
        <p:spPr>
          <a:xfrm>
            <a:off x="5427754" y="4321926"/>
            <a:ext cx="58043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 descr="Final MIT-WPU logo-page-001 - Indo American Chamber of Commerce">
            <a:extLst>
              <a:ext uri="{FF2B5EF4-FFF2-40B4-BE49-F238E27FC236}">
                <a16:creationId xmlns:a16="http://schemas.microsoft.com/office/drawing/2014/main" id="{C5B3B312-4918-403A-B74D-095980B8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36" y="323979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67EF-AEC5-4BFB-AF0B-6D7A959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D9BE-6FC7-496D-B137-9293EE17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Import data from the dataset</a:t>
            </a:r>
          </a:p>
          <a:p>
            <a:r>
              <a:rPr lang="en-US" dirty="0"/>
              <a:t>2. Read the data and store data in DataFrame</a:t>
            </a:r>
          </a:p>
          <a:p>
            <a:r>
              <a:rPr lang="en-US" dirty="0"/>
              <a:t>3. Choose variables/columns, with the columns property of the DataFrame</a:t>
            </a:r>
          </a:p>
          <a:p>
            <a:r>
              <a:rPr lang="en-US" dirty="0"/>
              <a:t>4. Use the dot notation to select the column we want to predict</a:t>
            </a:r>
          </a:p>
          <a:p>
            <a:r>
              <a:rPr lang="en-US" dirty="0"/>
              <a:t>5. Select multiple features by providing a list of column names</a:t>
            </a:r>
          </a:p>
          <a:p>
            <a:r>
              <a:rPr lang="en-US" dirty="0"/>
              <a:t>6. Use the scikit-learn library to create your models.</a:t>
            </a:r>
          </a:p>
          <a:p>
            <a:r>
              <a:rPr lang="en-US" dirty="0"/>
              <a:t>7. Define a decision tree model and a Random Forest with scikit-learn and fitting it</a:t>
            </a:r>
          </a:p>
          <a:p>
            <a:r>
              <a:rPr lang="en-US" dirty="0"/>
              <a:t>with the features and target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8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27B3A6-9836-44CF-B096-4670F460723D}"/>
              </a:ext>
            </a:extLst>
          </p:cNvPr>
          <p:cNvSpPr txBox="1"/>
          <p:nvPr/>
        </p:nvSpPr>
        <p:spPr>
          <a:xfrm>
            <a:off x="-954157" y="179897"/>
            <a:ext cx="588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Bookman Old Style (Headings)"/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47EB4-64AF-4315-BE0D-D67F57A76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35" y="125566"/>
            <a:ext cx="4611756" cy="62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2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D4871-973A-4065-A143-5F2B3C1C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94" y="1411636"/>
            <a:ext cx="7749874" cy="4034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E85774-5FF8-47A9-82AA-744CF2AE8F6D}"/>
              </a:ext>
            </a:extLst>
          </p:cNvPr>
          <p:cNvSpPr txBox="1"/>
          <p:nvPr/>
        </p:nvSpPr>
        <p:spPr>
          <a:xfrm>
            <a:off x="1431235" y="437321"/>
            <a:ext cx="1020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DECISION TREE FLOWCHART</a:t>
            </a:r>
          </a:p>
        </p:txBody>
      </p:sp>
    </p:spTree>
    <p:extLst>
      <p:ext uri="{BB962C8B-B14F-4D97-AF65-F5344CB8AC3E}">
        <p14:creationId xmlns:p14="http://schemas.microsoft.com/office/powerpoint/2010/main" val="243538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E7E106-5A2D-4A61-99A8-D57F36A703B5}"/>
              </a:ext>
            </a:extLst>
          </p:cNvPr>
          <p:cNvSpPr/>
          <p:nvPr/>
        </p:nvSpPr>
        <p:spPr>
          <a:xfrm>
            <a:off x="728870" y="465411"/>
            <a:ext cx="2928731" cy="2978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Train_X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A6C1CC-0641-4BF7-9E0F-5E6AE720AF70}"/>
              </a:ext>
            </a:extLst>
          </p:cNvPr>
          <p:cNvSpPr/>
          <p:nvPr/>
        </p:nvSpPr>
        <p:spPr>
          <a:xfrm>
            <a:off x="3869635" y="450574"/>
            <a:ext cx="2928731" cy="2978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Train_y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BFD71-3DE8-4363-BE50-C5C016C2873B}"/>
              </a:ext>
            </a:extLst>
          </p:cNvPr>
          <p:cNvSpPr/>
          <p:nvPr/>
        </p:nvSpPr>
        <p:spPr>
          <a:xfrm>
            <a:off x="715617" y="3604591"/>
            <a:ext cx="2928731" cy="901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Val_X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BF2EF-A676-4CE1-8E77-AF50C1979DA8}"/>
              </a:ext>
            </a:extLst>
          </p:cNvPr>
          <p:cNvSpPr/>
          <p:nvPr/>
        </p:nvSpPr>
        <p:spPr>
          <a:xfrm>
            <a:off x="3869635" y="3604591"/>
            <a:ext cx="2928731" cy="901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Val_y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3308BF-3A83-4B90-AFBC-D5516039117E}"/>
              </a:ext>
            </a:extLst>
          </p:cNvPr>
          <p:cNvCxnSpPr/>
          <p:nvPr/>
        </p:nvCxnSpPr>
        <p:spPr>
          <a:xfrm>
            <a:off x="530087" y="278296"/>
            <a:ext cx="0" cy="4492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193E8-E03B-4B5E-AA23-27569CCB905F}"/>
              </a:ext>
            </a:extLst>
          </p:cNvPr>
          <p:cNvCxnSpPr>
            <a:cxnSpLocks/>
          </p:cNvCxnSpPr>
          <p:nvPr/>
        </p:nvCxnSpPr>
        <p:spPr>
          <a:xfrm>
            <a:off x="530087" y="278296"/>
            <a:ext cx="6467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29CD97-12D9-47D0-941E-1E41314EC8B0}"/>
              </a:ext>
            </a:extLst>
          </p:cNvPr>
          <p:cNvCxnSpPr/>
          <p:nvPr/>
        </p:nvCxnSpPr>
        <p:spPr>
          <a:xfrm>
            <a:off x="6997148" y="278296"/>
            <a:ext cx="0" cy="4492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1D312C-64E8-4DE4-BF12-19C175703909}"/>
              </a:ext>
            </a:extLst>
          </p:cNvPr>
          <p:cNvCxnSpPr/>
          <p:nvPr/>
        </p:nvCxnSpPr>
        <p:spPr>
          <a:xfrm>
            <a:off x="397565" y="4770783"/>
            <a:ext cx="6599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160F2AA-8E1A-47A1-94A2-9B4BA1596055}"/>
              </a:ext>
            </a:extLst>
          </p:cNvPr>
          <p:cNvSpPr/>
          <p:nvPr/>
        </p:nvSpPr>
        <p:spPr>
          <a:xfrm>
            <a:off x="7195931" y="541684"/>
            <a:ext cx="410817" cy="27962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6236EB-9566-4C49-BF0E-5C29B1FD07A2}"/>
              </a:ext>
            </a:extLst>
          </p:cNvPr>
          <p:cNvSpPr txBox="1"/>
          <p:nvPr/>
        </p:nvSpPr>
        <p:spPr>
          <a:xfrm>
            <a:off x="7699513" y="1828007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B620A8-4FD8-468E-8F56-21838C9FC8ED}"/>
              </a:ext>
            </a:extLst>
          </p:cNvPr>
          <p:cNvSpPr txBox="1"/>
          <p:nvPr/>
        </p:nvSpPr>
        <p:spPr>
          <a:xfrm>
            <a:off x="7825410" y="3870498"/>
            <a:ext cx="66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30%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B5E8851-FF92-447E-A541-3786983DF399}"/>
              </a:ext>
            </a:extLst>
          </p:cNvPr>
          <p:cNvSpPr/>
          <p:nvPr/>
        </p:nvSpPr>
        <p:spPr>
          <a:xfrm>
            <a:off x="7301948" y="3604591"/>
            <a:ext cx="304778" cy="9011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8EC62A-5C7D-4A2D-AF9B-4CA47FB0ED08}"/>
              </a:ext>
            </a:extLst>
          </p:cNvPr>
          <p:cNvSpPr txBox="1"/>
          <p:nvPr/>
        </p:nvSpPr>
        <p:spPr>
          <a:xfrm>
            <a:off x="1007165" y="541684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FEATURES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266277-E172-465C-B4A2-47F1D8BAFE02}"/>
              </a:ext>
            </a:extLst>
          </p:cNvPr>
          <p:cNvSpPr txBox="1"/>
          <p:nvPr/>
        </p:nvSpPr>
        <p:spPr>
          <a:xfrm>
            <a:off x="4253948" y="541684"/>
            <a:ext cx="227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94CEF1-EAAD-4FE0-815A-E2DF165DF918}"/>
              </a:ext>
            </a:extLst>
          </p:cNvPr>
          <p:cNvSpPr/>
          <p:nvPr/>
        </p:nvSpPr>
        <p:spPr>
          <a:xfrm>
            <a:off x="7096546" y="4660662"/>
            <a:ext cx="2557656" cy="16035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TRAINED MODEL</a:t>
            </a: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B1814D26-2CB4-4597-ADD8-60BEAED3FAD3}"/>
              </a:ext>
            </a:extLst>
          </p:cNvPr>
          <p:cNvSpPr/>
          <p:nvPr/>
        </p:nvSpPr>
        <p:spPr>
          <a:xfrm flipV="1">
            <a:off x="4605141" y="4505738"/>
            <a:ext cx="2451620" cy="993901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B7A5CD1-C9F5-4FBD-8009-0866D7AC9580}"/>
              </a:ext>
            </a:extLst>
          </p:cNvPr>
          <p:cNvSpPr/>
          <p:nvPr/>
        </p:nvSpPr>
        <p:spPr>
          <a:xfrm>
            <a:off x="9773462" y="5278144"/>
            <a:ext cx="669259" cy="36854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99DC7-AC02-4C7B-9F91-D7187DA48FE9}"/>
              </a:ext>
            </a:extLst>
          </p:cNvPr>
          <p:cNvSpPr/>
          <p:nvPr/>
        </p:nvSpPr>
        <p:spPr>
          <a:xfrm>
            <a:off x="10508963" y="4660662"/>
            <a:ext cx="1510748" cy="16035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Predictions_y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2394E2-8C07-49C1-8E15-3A8BB4E24855}"/>
              </a:ext>
            </a:extLst>
          </p:cNvPr>
          <p:cNvSpPr/>
          <p:nvPr/>
        </p:nvSpPr>
        <p:spPr>
          <a:xfrm>
            <a:off x="8375374" y="1551802"/>
            <a:ext cx="2822714" cy="862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TRAINING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37D8CC-BBFA-4A10-A541-8B1998D0E73C}"/>
              </a:ext>
            </a:extLst>
          </p:cNvPr>
          <p:cNvSpPr/>
          <p:nvPr/>
        </p:nvSpPr>
        <p:spPr>
          <a:xfrm>
            <a:off x="8713327" y="3681657"/>
            <a:ext cx="2398643" cy="635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TESTING 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110EB-52CB-4E18-9ACF-ECDC5278A3AF}"/>
              </a:ext>
            </a:extLst>
          </p:cNvPr>
          <p:cNvSpPr/>
          <p:nvPr/>
        </p:nvSpPr>
        <p:spPr>
          <a:xfrm>
            <a:off x="1027023" y="5055699"/>
            <a:ext cx="2736594" cy="4969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9998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8BB3-8DF2-4A84-ABC1-44938956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RANDOM FOREST 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29AA8-B93A-452D-B753-640C0AA175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606" y="2169065"/>
            <a:ext cx="528711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2804-7078-4005-A6FE-AD43193D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ADVANTAGES OF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B12F-3538-48EE-8B9D-9290E87F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</a:rPr>
              <a:t>recommendation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system </a:t>
            </a:r>
            <a:r>
              <a:rPr lang="en-US" b="1" i="0" dirty="0">
                <a:solidFill>
                  <a:srgbClr val="222222"/>
                </a:solidFill>
                <a:effectLst/>
              </a:rPr>
              <a:t>uses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data analysis techniques to figure out the items that match the users' taste &amp; preferences.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The ultimate aim of any </a:t>
            </a:r>
            <a:r>
              <a:rPr lang="en-US" b="1" i="0" dirty="0">
                <a:solidFill>
                  <a:srgbClr val="222222"/>
                </a:solidFill>
                <a:effectLst/>
              </a:rPr>
              <a:t>recommendation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engine is to stimulate demand and engage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</a:rPr>
              <a:t>Recommendation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engines can have many </a:t>
            </a:r>
            <a:r>
              <a:rPr lang="en-US" b="1" i="0" dirty="0">
                <a:solidFill>
                  <a:srgbClr val="222222"/>
                </a:solidFill>
                <a:effectLst/>
              </a:rPr>
              <a:t>use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cases like in entertainment, e-commerce, mobile apps, education, etc.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DCDDB-C9C9-454A-8073-FFFB4CF2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47" y="4139715"/>
            <a:ext cx="2494839" cy="172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1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C505-C42D-4493-8E81-31BC595F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F5C5DC-2E5A-4FD4-8EC0-C7942829F6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69" y="2244359"/>
            <a:ext cx="4430892" cy="3610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9AF060-3417-4A31-B009-9E889E34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61" y="2244359"/>
            <a:ext cx="5682152" cy="36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6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C0E-F279-43AC-9394-B7EEEE6C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D768-D292-424F-9E47-C0566184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1453"/>
            <a:ext cx="10058400" cy="376089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 has been developed successfully.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Throughout this project I have explored the possibility of integrating a recommender system by using Machine learning concepts. </a:t>
            </a:r>
          </a:p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 I have used two training models decision tree and Random Forest to implement and recommend the price of the real-estate system by extracting the features from the dataset.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85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CD70-3A41-448A-A903-13CA4E58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C597D-BEC3-4AFA-8D8C-E48993C04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Sanskruti </a:t>
            </a:r>
            <a:r>
              <a:rPr lang="en-IN" dirty="0" err="1"/>
              <a:t>raut</a:t>
            </a:r>
            <a:r>
              <a:rPr lang="en-IN" dirty="0"/>
              <a:t> (ECE14)</a:t>
            </a:r>
          </a:p>
          <a:p>
            <a:r>
              <a:rPr lang="en-IN" dirty="0"/>
              <a:t>Final year </a:t>
            </a:r>
            <a:r>
              <a:rPr lang="en-IN" dirty="0" err="1"/>
              <a:t>ece</a:t>
            </a:r>
            <a:r>
              <a:rPr lang="en-IN" dirty="0"/>
              <a:t>-c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59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795A-E944-49B6-A2AE-A9CBBAEF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8F58-6900-4039-A2C9-BC7DF6F0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4575"/>
            <a:ext cx="10058400" cy="3894518"/>
          </a:xfrm>
        </p:spPr>
        <p:txBody>
          <a:bodyPr>
            <a:normAutofit fontScale="92500" lnSpcReduction="10000"/>
          </a:bodyPr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Arthur Samuel (1959). Machine Learning: Field of study that gives computers the ability to learn without being explicitly programmed. 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Tom Mitchell (1998) Well-posed Learning Problem: A computer program is said to learn from experience E with respect to some task T and some performance measure P, if its performance on T, as measured by P, improves with experience E. 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Suppose your email program watches which emails you do or do not mark as spam, and based on that learns how to better filter spam. What is the task T in this setting?</a:t>
            </a:r>
          </a:p>
          <a:p>
            <a:pPr>
              <a:buSzPct val="250000"/>
              <a:buFont typeface="Courier New" panose="02070309020205020404" pitchFamily="49" charset="0"/>
              <a:buChar char="o"/>
            </a:pPr>
            <a:r>
              <a:rPr lang="en-US" dirty="0"/>
              <a:t>Classifying emails as spam or not spam. </a:t>
            </a:r>
          </a:p>
          <a:p>
            <a:pPr>
              <a:buSzPct val="250000"/>
              <a:buFont typeface="Courier New" panose="02070309020205020404" pitchFamily="49" charset="0"/>
              <a:buChar char="o"/>
            </a:pPr>
            <a:r>
              <a:rPr lang="en-US" dirty="0"/>
              <a:t>Watching you label emails as spam or not spam.</a:t>
            </a:r>
          </a:p>
          <a:p>
            <a:pPr>
              <a:buSzPct val="250000"/>
              <a:buFont typeface="Courier New" panose="02070309020205020404" pitchFamily="49" charset="0"/>
              <a:buChar char="o"/>
            </a:pPr>
            <a:r>
              <a:rPr lang="en-US" dirty="0"/>
              <a:t> The number (or fraction) of emails correctly classified as spam/not spam. </a:t>
            </a:r>
          </a:p>
        </p:txBody>
      </p:sp>
    </p:spTree>
    <p:extLst>
      <p:ext uri="{BB962C8B-B14F-4D97-AF65-F5344CB8AC3E}">
        <p14:creationId xmlns:p14="http://schemas.microsoft.com/office/powerpoint/2010/main" val="60123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9C661DA-E2EA-4CB6-892E-BF1E32BA4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58779"/>
              </p:ext>
            </p:extLst>
          </p:nvPr>
        </p:nvGraphicFramePr>
        <p:xfrm>
          <a:off x="1850886" y="924338"/>
          <a:ext cx="8618331" cy="506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87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EF69-266A-4E5B-B1BB-A242C893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FFCC-641F-45BA-B5CB-3B3DB67A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2108201"/>
            <a:ext cx="10320793" cy="3760891"/>
          </a:xfrm>
        </p:spPr>
        <p:txBody>
          <a:bodyPr/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/>
              </a:rPr>
              <a:t>Data science is a broad term for multiple disciplines, machine learning fits within data science. 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/>
              </a:rPr>
              <a:t> The main difference between the two is that data science as a broader term not only focuses on algorithms and statistics but also takes care of the entire data processing methodology.</a:t>
            </a:r>
            <a:endParaRPr lang="en-US" dirty="0">
              <a:solidFill>
                <a:srgbClr val="51565E"/>
              </a:solidFill>
              <a:latin typeface="Roboto"/>
            </a:endParaRP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65E"/>
                </a:solidFill>
                <a:latin typeface="Roboto"/>
              </a:rPr>
              <a:t>Data science, data analytics, and machine learning are some of the most in-demand domains in the industry right now.</a:t>
            </a:r>
            <a:endParaRPr lang="en-IN" dirty="0">
              <a:solidFill>
                <a:srgbClr val="51565E"/>
              </a:solidFill>
              <a:latin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6926F-53DB-4206-8A1D-D3B4CAA7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918" y="3875866"/>
            <a:ext cx="4010108" cy="2364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18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3B52-1C62-4E8D-8082-DEDC6727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 SYSTEMS: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C864-C01B-4A4D-8F0F-1CB42047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Recommendation Systems are composed by algorithms that generate recommendations of a given type of item for users based on the information they provide 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Recommender engines (REs) also known as recommender systems are software tools and techniques providing suggestions to a user.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B338B8-38F9-4ACC-A50C-6927092E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572562"/>
              </p:ext>
            </p:extLst>
          </p:nvPr>
        </p:nvGraphicFramePr>
        <p:xfrm>
          <a:off x="4483652" y="3429000"/>
          <a:ext cx="6290365" cy="258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75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6135-530F-4763-90F5-6B809392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BC6F-7A3A-4A17-A61D-59343A2AC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8071"/>
            <a:ext cx="10058400" cy="4227442"/>
          </a:xfrm>
        </p:spPr>
        <p:txBody>
          <a:bodyPr>
            <a:normAutofit/>
          </a:bodyPr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This project outlines how the Recommendation System for Real Estate Project will address current real estate platform which has become a major priority for buyers &amp; sellers. 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The project will compare and evaluate the results from two training models i.e. Decision Tree and Random Forest to predict the price.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The motivation behind is to show how a recommender system can be applied in Real estate scenario.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The main contributions of this project can be summarized as follow: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To analyze data of the real estate from the dataset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To evaluate and predict the results by using training models (Decision Tree and Random Forest)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To recommend the sectors of real estate based on data and compare the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65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rehensive learning path – Data Science in Python | Python programming,  Programming tutorial, Python">
            <a:extLst>
              <a:ext uri="{FF2B5EF4-FFF2-40B4-BE49-F238E27FC236}">
                <a16:creationId xmlns:a16="http://schemas.microsoft.com/office/drawing/2014/main" id="{8957D4F5-1C61-44BF-8553-EBF12919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8" y="2356750"/>
            <a:ext cx="5672263" cy="24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60614-68DF-4D0D-BBC9-9E3577A9CD44}"/>
              </a:ext>
            </a:extLst>
          </p:cNvPr>
          <p:cNvSpPr txBox="1"/>
          <p:nvPr/>
        </p:nvSpPr>
        <p:spPr>
          <a:xfrm>
            <a:off x="954155" y="458423"/>
            <a:ext cx="792480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SOFTWARE</a:t>
            </a:r>
            <a:r>
              <a:rPr lang="en-IN" sz="3600" dirty="0"/>
              <a:t> </a:t>
            </a:r>
            <a:r>
              <a:rPr lang="en-IN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USED</a:t>
            </a:r>
            <a:r>
              <a:rPr lang="en-IN" sz="3600" dirty="0"/>
              <a:t>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54BD57-BF51-4969-B425-4A7A8DD51D0A}"/>
              </a:ext>
            </a:extLst>
          </p:cNvPr>
          <p:cNvCxnSpPr>
            <a:cxnSpLocks/>
          </p:cNvCxnSpPr>
          <p:nvPr/>
        </p:nvCxnSpPr>
        <p:spPr>
          <a:xfrm flipV="1">
            <a:off x="6785735" y="2088393"/>
            <a:ext cx="1630017" cy="10722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B29E86-506C-40AF-9408-88C5D8CB828A}"/>
              </a:ext>
            </a:extLst>
          </p:cNvPr>
          <p:cNvCxnSpPr>
            <a:cxnSpLocks/>
          </p:cNvCxnSpPr>
          <p:nvPr/>
        </p:nvCxnSpPr>
        <p:spPr>
          <a:xfrm>
            <a:off x="6732726" y="3941826"/>
            <a:ext cx="1616765" cy="8751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pandas - Python Data Analysis Library">
            <a:extLst>
              <a:ext uri="{FF2B5EF4-FFF2-40B4-BE49-F238E27FC236}">
                <a16:creationId xmlns:a16="http://schemas.microsoft.com/office/drawing/2014/main" id="{F97BA4D8-A9E7-40F6-9434-8071B739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752" y="1139619"/>
            <a:ext cx="2433869" cy="17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cikit-learn (@scikit_learn) | Twitter">
            <a:extLst>
              <a:ext uri="{FF2B5EF4-FFF2-40B4-BE49-F238E27FC236}">
                <a16:creationId xmlns:a16="http://schemas.microsoft.com/office/drawing/2014/main" id="{C133A17B-6262-4180-A985-8209512D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12" y="3543667"/>
            <a:ext cx="2279374" cy="227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9163A3-8AE7-4064-96E3-AD46053F9C0A}"/>
              </a:ext>
            </a:extLst>
          </p:cNvPr>
          <p:cNvSpPr/>
          <p:nvPr/>
        </p:nvSpPr>
        <p:spPr>
          <a:xfrm>
            <a:off x="6096000" y="3220501"/>
            <a:ext cx="1908313" cy="64633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Libraries used</a:t>
            </a:r>
          </a:p>
        </p:txBody>
      </p:sp>
    </p:spTree>
    <p:extLst>
      <p:ext uri="{BB962C8B-B14F-4D97-AF65-F5344CB8AC3E}">
        <p14:creationId xmlns:p14="http://schemas.microsoft.com/office/powerpoint/2010/main" val="132812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2E5A18-BA2C-4DCC-9442-AECDA94D5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819362"/>
              </p:ext>
            </p:extLst>
          </p:nvPr>
        </p:nvGraphicFramePr>
        <p:xfrm>
          <a:off x="106018" y="1304234"/>
          <a:ext cx="4320208" cy="4102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2FCCC8-3E55-4EB5-A0DA-D83C04F677C5}"/>
              </a:ext>
            </a:extLst>
          </p:cNvPr>
          <p:cNvSpPr txBox="1"/>
          <p:nvPr/>
        </p:nvSpPr>
        <p:spPr>
          <a:xfrm>
            <a:off x="4903304" y="1372988"/>
            <a:ext cx="6970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Decision trees are constructed via an algorithmic approach that identifies ways to split a data set based on different conditions. It is one of the most widely used and practical methods for supervised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Decision Trees are a </a:t>
            </a:r>
            <a:r>
              <a:rPr lang="en-US" b="0" i="0" u="none" strike="noStrike" dirty="0">
                <a:effectLst/>
                <a:latin typeface="medium-content-serif-font"/>
              </a:rPr>
              <a:t>non-parametric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supervised learning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method used for both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classification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and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regression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tasks.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CC53C-92EB-470F-95EC-9F416C1686A6}"/>
              </a:ext>
            </a:extLst>
          </p:cNvPr>
          <p:cNvSpPr txBox="1"/>
          <p:nvPr/>
        </p:nvSpPr>
        <p:spPr>
          <a:xfrm>
            <a:off x="5049077" y="4267200"/>
            <a:ext cx="6255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Random forest, like its name implies, consists of a large number of individual decision trees that operate as an </a:t>
            </a:r>
            <a:r>
              <a:rPr lang="en-US" b="0" i="0" u="none" strike="noStrike" dirty="0">
                <a:effectLst/>
                <a:latin typeface="medium-content-serif-font"/>
              </a:rPr>
              <a:t>ensemble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Each individual tree in the random forest spits out a class prediction and the class with the most votes becomes our model’s prediction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3249D-A0FF-40B1-A786-4D19262B2F98}"/>
              </a:ext>
            </a:extLst>
          </p:cNvPr>
          <p:cNvSpPr txBox="1"/>
          <p:nvPr/>
        </p:nvSpPr>
        <p:spPr>
          <a:xfrm>
            <a:off x="5049077" y="651808"/>
            <a:ext cx="59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DECISION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140D-D5B9-4EBD-B693-447B40754F1C}"/>
              </a:ext>
            </a:extLst>
          </p:cNvPr>
          <p:cNvSpPr txBox="1"/>
          <p:nvPr/>
        </p:nvSpPr>
        <p:spPr>
          <a:xfrm>
            <a:off x="5141843" y="351259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846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EBE9B4-5073-4BA0-B826-21BE0460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35" y="755374"/>
            <a:ext cx="5764695" cy="56189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73E4BC-B615-4DB3-9F07-385838F0465D}"/>
              </a:ext>
            </a:extLst>
          </p:cNvPr>
          <p:cNvSpPr txBox="1"/>
          <p:nvPr/>
        </p:nvSpPr>
        <p:spPr>
          <a:xfrm>
            <a:off x="649357" y="212035"/>
            <a:ext cx="102041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BLOCK SCHEMATIC:</a:t>
            </a:r>
          </a:p>
        </p:txBody>
      </p:sp>
    </p:spTree>
    <p:extLst>
      <p:ext uri="{BB962C8B-B14F-4D97-AF65-F5344CB8AC3E}">
        <p14:creationId xmlns:p14="http://schemas.microsoft.com/office/powerpoint/2010/main" val="12310513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3186</TotalTime>
  <Words>824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Bookman Old Style</vt:lpstr>
      <vt:lpstr>Bookman Old Style (Headings)</vt:lpstr>
      <vt:lpstr>Calibri</vt:lpstr>
      <vt:lpstr>Courier New</vt:lpstr>
      <vt:lpstr>Franklin Gothic Book</vt:lpstr>
      <vt:lpstr>medium-content-serif-font</vt:lpstr>
      <vt:lpstr>Roboto</vt:lpstr>
      <vt:lpstr>Times New Roman</vt:lpstr>
      <vt:lpstr>Wingdings</vt:lpstr>
      <vt:lpstr>1_RetrospectVTI</vt:lpstr>
      <vt:lpstr>Real Estate based Recommendation System (Machine Learning)</vt:lpstr>
      <vt:lpstr>MACHINE LEARNING:</vt:lpstr>
      <vt:lpstr>PowerPoint Presentation</vt:lpstr>
      <vt:lpstr>DATA SCIENCE</vt:lpstr>
      <vt:lpstr>RECOMMENDATION SYSTEMS:</vt:lpstr>
      <vt:lpstr>INTRODUCTION:</vt:lpstr>
      <vt:lpstr>PowerPoint Presentation</vt:lpstr>
      <vt:lpstr>PowerPoint Presentation</vt:lpstr>
      <vt:lpstr>PowerPoint Presentation</vt:lpstr>
      <vt:lpstr>PROCESS METHODOLOGY</vt:lpstr>
      <vt:lpstr>PowerPoint Presentation</vt:lpstr>
      <vt:lpstr>PowerPoint Presentation</vt:lpstr>
      <vt:lpstr>PowerPoint Presentation</vt:lpstr>
      <vt:lpstr>RANDOM FOREST FLOWCHART</vt:lpstr>
      <vt:lpstr>ADVANTAGES OF RECOMMENDER SYSTEMS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Real Estate based Recommendation System Domain: Machine Learning</dc:title>
  <dc:creator>Sanskruti Raut</dc:creator>
  <cp:lastModifiedBy>Sanskruti Raut</cp:lastModifiedBy>
  <cp:revision>30</cp:revision>
  <dcterms:created xsi:type="dcterms:W3CDTF">2020-08-27T13:22:12Z</dcterms:created>
  <dcterms:modified xsi:type="dcterms:W3CDTF">2020-09-27T14:17:53Z</dcterms:modified>
</cp:coreProperties>
</file>