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6563DD-6050-4443-B8AA-118C89644D84}" v="5" dt="2025-08-01T11:02:08.6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skruti survase" userId="fbe85fee6949d06c" providerId="LiveId" clId="{726563DD-6050-4443-B8AA-118C89644D84}"/>
    <pc:docChg chg="addSld delSld modSld">
      <pc:chgData name="sanskruti survase" userId="fbe85fee6949d06c" providerId="LiveId" clId="{726563DD-6050-4443-B8AA-118C89644D84}" dt="2025-08-01T11:02:08.685" v="11" actId="1076"/>
      <pc:docMkLst>
        <pc:docMk/>
      </pc:docMkLst>
      <pc:sldChg chg="addSp new del">
        <pc:chgData name="sanskruti survase" userId="fbe85fee6949d06c" providerId="LiveId" clId="{726563DD-6050-4443-B8AA-118C89644D84}" dt="2025-08-01T11:01:52.453" v="6" actId="47"/>
        <pc:sldMkLst>
          <pc:docMk/>
          <pc:sldMk cId="433318486" sldId="256"/>
        </pc:sldMkLst>
        <pc:picChg chg="add">
          <ac:chgData name="sanskruti survase" userId="fbe85fee6949d06c" providerId="LiveId" clId="{726563DD-6050-4443-B8AA-118C89644D84}" dt="2025-08-01T11:01:32.283" v="1"/>
          <ac:picMkLst>
            <pc:docMk/>
            <pc:sldMk cId="433318486" sldId="256"/>
            <ac:picMk id="1026" creationId="{84A1A1DE-3F34-FE1A-F706-A0EC554FB45E}"/>
          </ac:picMkLst>
        </pc:picChg>
      </pc:sldChg>
      <pc:sldChg chg="addSp modSp new">
        <pc:chgData name="sanskruti survase" userId="fbe85fee6949d06c" providerId="LiveId" clId="{726563DD-6050-4443-B8AA-118C89644D84}" dt="2025-08-01T11:02:08.685" v="11" actId="1076"/>
        <pc:sldMkLst>
          <pc:docMk/>
          <pc:sldMk cId="3259350665" sldId="256"/>
        </pc:sldMkLst>
        <pc:picChg chg="add mod">
          <ac:chgData name="sanskruti survase" userId="fbe85fee6949d06c" providerId="LiveId" clId="{726563DD-6050-4443-B8AA-118C89644D84}" dt="2025-08-01T11:02:08.685" v="11" actId="1076"/>
          <ac:picMkLst>
            <pc:docMk/>
            <pc:sldMk cId="3259350665" sldId="256"/>
            <ac:picMk id="2050" creationId="{378F8834-8797-8EA1-12B0-FEAE09AAC4EE}"/>
          </ac:picMkLst>
        </pc:picChg>
      </pc:sldChg>
      <pc:sldChg chg="new del">
        <pc:chgData name="sanskruti survase" userId="fbe85fee6949d06c" providerId="LiveId" clId="{726563DD-6050-4443-B8AA-118C89644D84}" dt="2025-08-01T11:01:51.395" v="5" actId="47"/>
        <pc:sldMkLst>
          <pc:docMk/>
          <pc:sldMk cId="2522282259" sldId="257"/>
        </pc:sldMkLst>
      </pc:sldChg>
      <pc:sldChg chg="new del">
        <pc:chgData name="sanskruti survase" userId="fbe85fee6949d06c" providerId="LiveId" clId="{726563DD-6050-4443-B8AA-118C89644D84}" dt="2025-08-01T11:01:50.428" v="4" actId="47"/>
        <pc:sldMkLst>
          <pc:docMk/>
          <pc:sldMk cId="1122479826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AED51-8F4F-930A-BA6A-52D9FEC009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0C66F3-2767-B4EA-2C6F-3FDCF4A2E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E3336-D34E-C77F-DE0A-73C0631D1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AF98C-CEA8-4EA0-8DB0-7845969B06DA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4537D-3CF3-9418-E2F1-7DF87203B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69232-568B-A299-CF5E-5DE6A0EC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41A30-09B6-43D6-8081-0F70102364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96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BD744-3066-D155-46A8-1CDB46002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D86609-86FF-90AC-8999-06DC743F2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C8F56-9885-3CE7-F480-015520153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AF98C-CEA8-4EA0-8DB0-7845969B06DA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0E997-0AA9-48C3-A852-5D63C0205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B76A7-7B1F-4FDF-8402-B2FD232B4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41A30-09B6-43D6-8081-0F70102364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927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5CA054-7A6B-C02D-ADDE-FD10E86DEE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A2E0D9-7009-0615-315A-AE5031F78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F2BC4-4404-1AC6-DF93-4B1E69D32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AF98C-CEA8-4EA0-8DB0-7845969B06DA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80899-7178-5AD3-2E34-509A63C57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150A0-F53D-5CA2-3010-48947EE38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41A30-09B6-43D6-8081-0F70102364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068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84B95-4D8D-3905-3019-362379CC9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76F02-A231-5110-3A3A-31F96C719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F3266-40F5-3EA6-CA8E-89F671276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AF98C-CEA8-4EA0-8DB0-7845969B06DA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1E65A-0654-1884-9F32-939248736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6FE31-9E4B-9367-1035-57336D54A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41A30-09B6-43D6-8081-0F70102364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2960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161D3-C434-526D-635D-611A2958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F4189-9260-7706-D1D4-A57A54158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366DA-1A69-4774-5845-64B92B3C0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AF98C-CEA8-4EA0-8DB0-7845969B06DA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5032F-5E05-CE88-52A0-865E6F2F1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D5E4A-AC95-4C10-499D-88D26B68E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41A30-09B6-43D6-8081-0F70102364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580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47DE1-FBF5-20C1-C797-3398B02F6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6C938-1DCF-C1E8-8DEC-102AFB0EB4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E0773E-2066-15DF-52DF-95A513553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C50A56-47E0-1A7B-A387-B14AE215D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AF98C-CEA8-4EA0-8DB0-7845969B06DA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80897-321A-CC47-9A45-F507AC13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2E1487-775F-D80F-42B0-BEB47C2DC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41A30-09B6-43D6-8081-0F70102364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661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EC6DA-2628-B9F3-D8DA-28CA46731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F8B60-694E-2454-8FD1-8CEE0130B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8C7173-30F3-D9EC-FDB3-0C917F7DAC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D880E9-E5C6-0EF7-3FA7-4BDDEA64C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3BD89F-BFAE-630F-E44D-9F870EF381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883E6F-CCE5-71AB-C98B-C05FE3378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AF98C-CEA8-4EA0-8DB0-7845969B06DA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062C53-8B73-5B24-CBB0-61FAD4BBF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3470D7-23A4-D3CC-A54C-66396F550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41A30-09B6-43D6-8081-0F70102364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145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5B9F6-5E84-C47C-8402-EDBB1F9AD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D90F67-745A-965F-725E-EE47633E2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AF98C-CEA8-4EA0-8DB0-7845969B06DA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4EB55-03D7-9DBC-1AA7-E3B5B3D9A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E0F5C2-8849-3686-B2FA-2ABF84741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41A30-09B6-43D6-8081-0F70102364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0478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EF2DF7-5CA7-0122-634F-5C7C7581B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AF98C-CEA8-4EA0-8DB0-7845969B06DA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38D8B3-E043-4A83-509A-BF53CBE57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4565FD-655D-BF4F-8D5A-77F5D1672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41A30-09B6-43D6-8081-0F70102364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0404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A70FC-AEF3-A770-AE06-60B0283A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CB327-4286-54E4-8E60-D2A925824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C4F936-905D-82C6-B70B-D0BDF89E1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809A5-7E72-EDCA-E302-31D0B2962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AF98C-CEA8-4EA0-8DB0-7845969B06DA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4A894-AC8B-8B84-480A-C814B6F28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CF8D58-8F89-2BAE-7957-227F8218B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41A30-09B6-43D6-8081-0F70102364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433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91B34-B904-E7BF-3119-33E83D1A7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B73DF0-EB20-4F00-28C4-8DE1D21171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2D6B11-48B2-6DA5-6C17-F9552F9F7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C966A1-E00F-766A-45F4-346E0A942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AF98C-CEA8-4EA0-8DB0-7845969B06DA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E5765F-6989-19C9-96E5-EF24D3925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DF2E9B-A4FA-C184-BCC1-BAAA8D221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41A30-09B6-43D6-8081-0F70102364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4345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6E9A8A-4E57-5988-1289-EA2A919B5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539E71-382D-1A97-FEE3-A5BDDDEA6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DEC62-BB01-06DA-0E85-1F639BC830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AF98C-CEA8-4EA0-8DB0-7845969B06DA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F0217-2B08-E105-CD71-9EA13E71A3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48CB8-D43F-A3CE-972E-C50AF9136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41A30-09B6-43D6-8081-0F70102364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908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78F8834-8797-8EA1-12B0-FEAE09AAC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903" y="1020535"/>
            <a:ext cx="8954335" cy="4498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350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sanskruti survase</dc:creator>
  <cp:lastModifiedBy>sanskruti survase</cp:lastModifiedBy>
  <cp:revision>1</cp:revision>
  <dcterms:created xsi:type="dcterms:W3CDTF">2025-08-01T11:01:21Z</dcterms:created>
  <dcterms:modified xsi:type="dcterms:W3CDTF">2025-08-01T11:02:08Z</dcterms:modified>
</cp:coreProperties>
</file>