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79713E9-1477-4072-8F38-1C17036EF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Book1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E969DF13-9D88-4A2F-8322-B8DFEA1026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22-09-2021 21:27:03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30931B70-B2DA-41BC-A150-E75BF2ABE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CBDF-C9D2-4030-A59D-23340FE752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5960D-A563-4957-924B-1E5A387A6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0FD52E-BDB5-4B2E-83BE-F919C910F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189" y="3425189"/>
            <a:ext cx="7621" cy="76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DA8B13-3425-4BA8-B272-B2EC78A2F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1" y="247374"/>
            <a:ext cx="11674136" cy="63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1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3E72-68DC-47A4-BF6A-CBA447FBB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EF9B3-74C8-4BB9-B514-946290D74A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BD310F-7E29-4641-B022-B944D0628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0" y="190258"/>
            <a:ext cx="11816179" cy="64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5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6A2D4-13B8-4860-86FA-61B13ADDED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161EA-86A0-43DC-8D04-D3DDDE5C51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1F5EF-F295-460D-A4D2-56B0817B6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5" y="274046"/>
            <a:ext cx="11961630" cy="63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6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01842-04A0-4FCB-B4C7-A1EA85AFA8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6245F-92C3-412B-827F-CF688B4B63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E09F9C-CCB2-45B5-A890-0EAEEB01C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8" y="289288"/>
            <a:ext cx="12033023" cy="62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5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Book1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Book1</dc:title>
  <dc:creator/>
  <cp:lastModifiedBy>sameer</cp:lastModifiedBy>
  <cp:revision>1</cp:revision>
  <dcterms:created xsi:type="dcterms:W3CDTF">2021-09-22T14:27:07Z</dcterms:created>
  <dcterms:modified xsi:type="dcterms:W3CDTF">2021-09-22T14:37:28Z</dcterms:modified>
</cp:coreProperties>
</file>