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1344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7B33F7-D868-460B-AC3E-82544F796EF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E3362E-1109-4D3E-B0F5-B197EEF358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itchFamily="18" charset="0"/>
              </a:rPr>
              <a:t>BIOTECHNOLOGY</a:t>
            </a:r>
            <a:endParaRPr lang="en-US" dirty="0">
              <a:latin typeface="Bell MT" pitchFamily="18" charset="0"/>
            </a:endParaRPr>
          </a:p>
        </p:txBody>
      </p:sp>
      <p:pic>
        <p:nvPicPr>
          <p:cNvPr id="1026" name="Picture 2" descr="The future and scope of biotechnology - Dr. B. Lal Institute of  Bio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19600"/>
            <a:ext cx="4346727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Top 20 colleges for MSc Biotechnology in India that are grea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400"/>
            <a:ext cx="396240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Asian Journal of Biotechnology and Bioresource Technolog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209800"/>
            <a:ext cx="36576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438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Biotechnology is the development and utilization of biological forms , products  and processing for obtaining maximum benefits to man and other forms of life 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It is the application of scientific and engineering principle to processing of materials by biological agents to provide goods and service to human welfare.</a:t>
            </a:r>
          </a:p>
          <a:p>
            <a:r>
              <a:rPr lang="en-US" dirty="0" smtClean="0"/>
              <a:t>It uses scientific principles of microbiology , genetics biochemistry , chemical engineering , statics , computers etc.  </a:t>
            </a:r>
          </a:p>
          <a:p>
            <a:r>
              <a:rPr lang="en-US" dirty="0" smtClean="0"/>
              <a:t>As biotechnology has number of applications especially in Medical field , agriculture , gene therapy , vaccine production etc.</a:t>
            </a:r>
          </a:p>
          <a:p>
            <a:r>
              <a:rPr lang="en-US" dirty="0" smtClean="0"/>
              <a:t>But it has some disadvantages too as it effects the environment , human health etc.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2192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Narrow" pitchFamily="34" charset="0"/>
              </a:rPr>
              <a:t>ABSTRACT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7620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 TO BIOTECHNOLOGY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Biotechnology occurred in two phase Traditional biotechnology and Modern biotechnology.</a:t>
            </a:r>
          </a:p>
          <a:p>
            <a:r>
              <a:rPr lang="en-US" dirty="0" smtClean="0"/>
              <a:t>The combination of biology and production technology based on genetic engineering evolved into Modern biotechnology.</a:t>
            </a:r>
          </a:p>
          <a:p>
            <a:r>
              <a:rPr lang="en-US" dirty="0" smtClean="0"/>
              <a:t>Modern biotechnology is based on two core techniques –</a:t>
            </a:r>
          </a:p>
          <a:p>
            <a:r>
              <a:rPr lang="en-US" dirty="0" smtClean="0"/>
              <a:t>Genetic engineering and Chemical engineering.</a:t>
            </a:r>
          </a:p>
          <a:p>
            <a:r>
              <a:rPr lang="en-US" dirty="0" smtClean="0"/>
              <a:t>Genetic engineering deals with alteration of genetic material while Chemical engineering deals with maintaining  sterile environment for manufacturing of vaccines , antibodies , vitamins etc.</a:t>
            </a:r>
          </a:p>
          <a:p>
            <a:r>
              <a:rPr lang="en-US" dirty="0" smtClean="0"/>
              <a:t>Biotechnology has vast applications. </a:t>
            </a:r>
          </a:p>
        </p:txBody>
      </p:sp>
      <p:sp>
        <p:nvSpPr>
          <p:cNvPr id="15362" name="AutoShape 2" descr="Biotechnology Background Concept Stock Photo, Picture And Royalty Free  Image. Image 110613229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Biotechnology Background Concept Stock Photo, Picture And Royalty Free  Image. Image 110613229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8" name="Picture 8" descr="Biotechnology Background Concept Stock Photo, Picture And Royalty Free  Image. Image 110613229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038600"/>
            <a:ext cx="4445000" cy="2667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85000"/>
                <a:lumOff val="1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</TotalTime>
  <Words>183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BIOTECHNOLOGY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BIOTECHNOLOGY</dc:title>
  <dc:creator>USER</dc:creator>
  <cp:lastModifiedBy>USER</cp:lastModifiedBy>
  <cp:revision>5</cp:revision>
  <dcterms:created xsi:type="dcterms:W3CDTF">2022-03-12T14:08:15Z</dcterms:created>
  <dcterms:modified xsi:type="dcterms:W3CDTF">2022-03-20T06:40:08Z</dcterms:modified>
</cp:coreProperties>
</file>