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77" r:id="rId5"/>
    <p:sldId id="279" r:id="rId6"/>
    <p:sldId id="290" r:id="rId7"/>
    <p:sldId id="311" r:id="rId8"/>
    <p:sldId id="259" r:id="rId9"/>
    <p:sldId id="285" r:id="rId10"/>
    <p:sldId id="309" r:id="rId11"/>
    <p:sldId id="307" r:id="rId12"/>
    <p:sldId id="312" r:id="rId13"/>
    <p:sldId id="308" r:id="rId14"/>
    <p:sldId id="287" r:id="rId15"/>
    <p:sldId id="283"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92CA61-9333-42B3-8DD6-1E254A3BA2A1}">
          <p14:sldIdLst>
            <p14:sldId id="277"/>
            <p14:sldId id="279"/>
            <p14:sldId id="290"/>
            <p14:sldId id="311"/>
            <p14:sldId id="259"/>
            <p14:sldId id="285"/>
          </p14:sldIdLst>
        </p14:section>
        <p14:section name="Untitled Section" id="{C855CCB8-1B60-4550-9F69-AEB3CF70BBB2}">
          <p14:sldIdLst>
            <p14:sldId id="309"/>
            <p14:sldId id="307"/>
            <p14:sldId id="312"/>
            <p14:sldId id="308"/>
            <p14:sldId id="287"/>
            <p14:sldId id="283"/>
            <p14:sldId id="292"/>
          </p14:sldIdLst>
        </p14:section>
      </p14:sectionLst>
    </p:ext>
    <p:ext uri="{EFAFB233-063F-42B5-8137-9DF3F51BA10A}">
      <p15:sldGuideLst xmlns:p15="http://schemas.microsoft.com/office/powerpoint/2012/main">
        <p15:guide id="1" pos="1224" userDrawn="1">
          <p15:clr>
            <a:srgbClr val="A4A3A4"/>
          </p15:clr>
        </p15:guide>
        <p15:guide id="2" pos="3840" userDrawn="1">
          <p15:clr>
            <a:srgbClr val="A4A3A4"/>
          </p15:clr>
        </p15:guide>
        <p15:guide id="3" orient="horz" pos="1536" userDrawn="1">
          <p15:clr>
            <a:srgbClr val="A4A3A4"/>
          </p15:clr>
        </p15:guide>
        <p15:guide id="4" pos="645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9C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pos="1224"/>
        <p:guide pos="3840"/>
        <p:guide orient="horz" pos="1536"/>
        <p:guide pos="6456"/>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E06DA1-7254-4F83-B1E4-BF5F76CF72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F78C967-1BD9-490C-B0D9-862040818F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A1B13C-E24E-4D8B-B1C2-CE80D9872803}" type="datetimeFigureOut">
              <a:rPr lang="en-US" smtClean="0"/>
              <a:t>3/10/2024</a:t>
            </a:fld>
            <a:endParaRPr lang="en-US"/>
          </a:p>
        </p:txBody>
      </p:sp>
      <p:sp>
        <p:nvSpPr>
          <p:cNvPr id="4" name="Footer Placeholder 3">
            <a:extLst>
              <a:ext uri="{FF2B5EF4-FFF2-40B4-BE49-F238E27FC236}">
                <a16:creationId xmlns:a16="http://schemas.microsoft.com/office/drawing/2014/main" id="{6CEFE8E8-087F-468F-A82E-B9C86AEB6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B55752-D1FE-4251-80C6-AF69BCEDDC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441243-E346-4AF8-A8BE-A00B651C5070}" type="slidenum">
              <a:rPr lang="en-US" smtClean="0"/>
              <a:t>‹#›</a:t>
            </a:fld>
            <a:endParaRPr lang="en-US"/>
          </a:p>
        </p:txBody>
      </p:sp>
    </p:spTree>
    <p:extLst>
      <p:ext uri="{BB962C8B-B14F-4D97-AF65-F5344CB8AC3E}">
        <p14:creationId xmlns:p14="http://schemas.microsoft.com/office/powerpoint/2010/main" val="2759927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32031-6297-4D45-B38B-29B38A09B924}"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9A8F8-ADC6-401C-83FE-1703170D9E28}" type="slidenum">
              <a:rPr lang="en-US" smtClean="0"/>
              <a:t>‹#›</a:t>
            </a:fld>
            <a:endParaRPr lang="en-US"/>
          </a:p>
        </p:txBody>
      </p:sp>
    </p:spTree>
    <p:extLst>
      <p:ext uri="{BB962C8B-B14F-4D97-AF65-F5344CB8AC3E}">
        <p14:creationId xmlns:p14="http://schemas.microsoft.com/office/powerpoint/2010/main" val="3258179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59A8F8-ADC6-401C-83FE-1703170D9E28}" type="slidenum">
              <a:rPr lang="en-US" smtClean="0"/>
              <a:t>1</a:t>
            </a:fld>
            <a:endParaRPr lang="en-US"/>
          </a:p>
        </p:txBody>
      </p:sp>
    </p:spTree>
    <p:extLst>
      <p:ext uri="{BB962C8B-B14F-4D97-AF65-F5344CB8AC3E}">
        <p14:creationId xmlns:p14="http://schemas.microsoft.com/office/powerpoint/2010/main" val="2074135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59A8F8-ADC6-401C-83FE-1703170D9E28}" type="slidenum">
              <a:rPr lang="en-US" smtClean="0"/>
              <a:t>2</a:t>
            </a:fld>
            <a:endParaRPr lang="en-US"/>
          </a:p>
        </p:txBody>
      </p:sp>
    </p:spTree>
    <p:extLst>
      <p:ext uri="{BB962C8B-B14F-4D97-AF65-F5344CB8AC3E}">
        <p14:creationId xmlns:p14="http://schemas.microsoft.com/office/powerpoint/2010/main" val="103095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59A8F8-ADC6-401C-83FE-1703170D9E28}" type="slidenum">
              <a:rPr lang="en-US" smtClean="0"/>
              <a:t>3</a:t>
            </a:fld>
            <a:endParaRPr lang="en-US"/>
          </a:p>
        </p:txBody>
      </p:sp>
    </p:spTree>
    <p:extLst>
      <p:ext uri="{BB962C8B-B14F-4D97-AF65-F5344CB8AC3E}">
        <p14:creationId xmlns:p14="http://schemas.microsoft.com/office/powerpoint/2010/main" val="356495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59A8F8-ADC6-401C-83FE-1703170D9E28}" type="slidenum">
              <a:rPr lang="en-US" smtClean="0"/>
              <a:t>11</a:t>
            </a:fld>
            <a:endParaRPr lang="en-US"/>
          </a:p>
        </p:txBody>
      </p:sp>
    </p:spTree>
    <p:extLst>
      <p:ext uri="{BB962C8B-B14F-4D97-AF65-F5344CB8AC3E}">
        <p14:creationId xmlns:p14="http://schemas.microsoft.com/office/powerpoint/2010/main" val="16561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381000" y="4814306"/>
            <a:ext cx="11430000" cy="914400"/>
          </a:xfrm>
        </p:spPr>
        <p:txBody>
          <a:bodyPr anchor="b" anchorCtr="0">
            <a:normAutofit/>
          </a:bodyPr>
          <a:lstStyle>
            <a:lvl1pPr algn="ctr">
              <a:defRPr sz="44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727142"/>
            <a:ext cx="9144000" cy="457200"/>
          </a:xfrm>
        </p:spPr>
        <p:txBody>
          <a:bodyPr>
            <a:normAutofit/>
          </a:bodyPr>
          <a:lstStyle>
            <a:lvl1pPr marL="0" indent="0" algn="ctr">
              <a:buNone/>
              <a:defRPr sz="20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Picture Placeholder 4">
            <a:extLst>
              <a:ext uri="{FF2B5EF4-FFF2-40B4-BE49-F238E27FC236}">
                <a16:creationId xmlns:a16="http://schemas.microsoft.com/office/drawing/2014/main" id="{A5C2095F-7B39-4759-AE92-AE50B6BA5326}"/>
              </a:ext>
            </a:extLst>
          </p:cNvPr>
          <p:cNvSpPr>
            <a:spLocks noGrp="1"/>
          </p:cNvSpPr>
          <p:nvPr>
            <p:ph type="pic" sz="quarter" idx="10"/>
          </p:nvPr>
        </p:nvSpPr>
        <p:spPr>
          <a:xfrm>
            <a:off x="0" y="0"/>
            <a:ext cx="2971800" cy="4498848"/>
          </a:xfrm>
          <a:solidFill>
            <a:schemeClr val="accent5"/>
          </a:solidFill>
        </p:spPr>
        <p:txBody>
          <a:bodyPr>
            <a:normAutofit/>
          </a:bodyPr>
          <a:lstStyle>
            <a:lvl1pPr>
              <a:defRPr sz="2000"/>
            </a:lvl1pPr>
          </a:lstStyle>
          <a:p>
            <a:r>
              <a:rPr lang="en-US"/>
              <a:t>Click icon to add picture</a:t>
            </a:r>
          </a:p>
        </p:txBody>
      </p:sp>
      <p:sp>
        <p:nvSpPr>
          <p:cNvPr id="8" name="Picture Placeholder 4">
            <a:extLst>
              <a:ext uri="{FF2B5EF4-FFF2-40B4-BE49-F238E27FC236}">
                <a16:creationId xmlns:a16="http://schemas.microsoft.com/office/drawing/2014/main" id="{0B0A5D79-F0F4-45CE-B062-C2E357A0618C}"/>
              </a:ext>
            </a:extLst>
          </p:cNvPr>
          <p:cNvSpPr>
            <a:spLocks noGrp="1"/>
          </p:cNvSpPr>
          <p:nvPr>
            <p:ph type="pic" sz="quarter" idx="13"/>
          </p:nvPr>
        </p:nvSpPr>
        <p:spPr>
          <a:xfrm>
            <a:off x="3088640" y="0"/>
            <a:ext cx="2971800" cy="4498848"/>
          </a:xfrm>
          <a:solidFill>
            <a:schemeClr val="accent5"/>
          </a:solidFill>
        </p:spPr>
        <p:txBody>
          <a:bodyPr>
            <a:normAutofit/>
          </a:bodyPr>
          <a:lstStyle>
            <a:lvl1pPr>
              <a:defRPr sz="2000"/>
            </a:lvl1pPr>
          </a:lstStyle>
          <a:p>
            <a:r>
              <a:rPr lang="en-US"/>
              <a:t>Click icon to add picture</a:t>
            </a:r>
          </a:p>
        </p:txBody>
      </p:sp>
      <p:sp>
        <p:nvSpPr>
          <p:cNvPr id="7" name="Picture Placeholder 4">
            <a:extLst>
              <a:ext uri="{FF2B5EF4-FFF2-40B4-BE49-F238E27FC236}">
                <a16:creationId xmlns:a16="http://schemas.microsoft.com/office/drawing/2014/main" id="{805D607A-0932-4D45-85E9-8409F3427E06}"/>
              </a:ext>
            </a:extLst>
          </p:cNvPr>
          <p:cNvSpPr>
            <a:spLocks noGrp="1"/>
          </p:cNvSpPr>
          <p:nvPr>
            <p:ph type="pic" sz="quarter" idx="12"/>
          </p:nvPr>
        </p:nvSpPr>
        <p:spPr>
          <a:xfrm>
            <a:off x="6177280" y="0"/>
            <a:ext cx="2971800" cy="4498848"/>
          </a:xfrm>
          <a:solidFill>
            <a:schemeClr val="accent5"/>
          </a:solidFill>
        </p:spPr>
        <p:txBody>
          <a:bodyPr>
            <a:normAutofit/>
          </a:bodyPr>
          <a:lstStyle>
            <a:lvl1pPr>
              <a:defRPr sz="2000"/>
            </a:lvl1pPr>
          </a:lstStyle>
          <a:p>
            <a:r>
              <a:rPr lang="en-US"/>
              <a:t>Click icon to add picture</a:t>
            </a:r>
          </a:p>
        </p:txBody>
      </p:sp>
      <p:sp>
        <p:nvSpPr>
          <p:cNvPr id="6" name="Picture Placeholder 4">
            <a:extLst>
              <a:ext uri="{FF2B5EF4-FFF2-40B4-BE49-F238E27FC236}">
                <a16:creationId xmlns:a16="http://schemas.microsoft.com/office/drawing/2014/main" id="{68161B2D-4407-42D9-AB65-087A0993DC9B}"/>
              </a:ext>
            </a:extLst>
          </p:cNvPr>
          <p:cNvSpPr>
            <a:spLocks noGrp="1"/>
          </p:cNvSpPr>
          <p:nvPr>
            <p:ph type="pic" sz="quarter" idx="11"/>
          </p:nvPr>
        </p:nvSpPr>
        <p:spPr>
          <a:xfrm>
            <a:off x="9265920" y="0"/>
            <a:ext cx="2971800" cy="4498848"/>
          </a:xfrm>
          <a:solidFill>
            <a:schemeClr val="accent5"/>
          </a:solidFill>
        </p:spPr>
        <p:txBody>
          <a:bodyPr>
            <a:normAutofit/>
          </a:bodyPr>
          <a:lstStyle>
            <a:lvl1pPr>
              <a:defRPr sz="2000"/>
            </a:lvl1pPr>
          </a:lstStyle>
          <a:p>
            <a:r>
              <a:rPr lang="en-US"/>
              <a:t>Click icon to add picture</a:t>
            </a:r>
          </a:p>
        </p:txBody>
      </p:sp>
      <p:grpSp>
        <p:nvGrpSpPr>
          <p:cNvPr id="9" name="Bottom Right">
            <a:extLst>
              <a:ext uri="{FF2B5EF4-FFF2-40B4-BE49-F238E27FC236}">
                <a16:creationId xmlns:a16="http://schemas.microsoft.com/office/drawing/2014/main" id="{0ADFF9C3-7C25-4ED5-81ED-9431FC8E32D4}"/>
              </a:ext>
              <a:ext uri="{C183D7F6-B498-43B3-948B-1728B52AA6E4}">
                <adec:decorative xmlns:adec="http://schemas.microsoft.com/office/drawing/2017/decorative" val="1"/>
              </a:ext>
            </a:extLst>
          </p:cNvPr>
          <p:cNvGrpSpPr/>
          <p:nvPr userDrawn="1"/>
        </p:nvGrpSpPr>
        <p:grpSpPr>
          <a:xfrm flipH="1">
            <a:off x="-1" y="4222592"/>
            <a:ext cx="4572000" cy="2635408"/>
            <a:chOff x="7980400" y="3276601"/>
            <a:chExt cx="4211600" cy="3581399"/>
          </a:xfrm>
        </p:grpSpPr>
        <p:grpSp>
          <p:nvGrpSpPr>
            <p:cNvPr id="10" name="Graphic 157">
              <a:extLst>
                <a:ext uri="{FF2B5EF4-FFF2-40B4-BE49-F238E27FC236}">
                  <a16:creationId xmlns:a16="http://schemas.microsoft.com/office/drawing/2014/main" id="{3855FED8-087A-4ECA-B19E-7F86739CBA0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2" name="Freeform: Shape 24">
                <a:extLst>
                  <a:ext uri="{FF2B5EF4-FFF2-40B4-BE49-F238E27FC236}">
                    <a16:creationId xmlns:a16="http://schemas.microsoft.com/office/drawing/2014/main" id="{A926BA7E-AF91-486C-A25D-9D87EB199516}"/>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3" name="Freeform: Shape 25">
                <a:extLst>
                  <a:ext uri="{FF2B5EF4-FFF2-40B4-BE49-F238E27FC236}">
                    <a16:creationId xmlns:a16="http://schemas.microsoft.com/office/drawing/2014/main" id="{86FE3C9D-35BA-4B6F-BA75-1B08C63477BB}"/>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4" name="Freeform: Shape 26">
                <a:extLst>
                  <a:ext uri="{FF2B5EF4-FFF2-40B4-BE49-F238E27FC236}">
                    <a16:creationId xmlns:a16="http://schemas.microsoft.com/office/drawing/2014/main" id="{23288AEC-C6CA-4B67-910D-25E4BD97343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5" name="Freeform: Shape 30">
                <a:extLst>
                  <a:ext uri="{FF2B5EF4-FFF2-40B4-BE49-F238E27FC236}">
                    <a16:creationId xmlns:a16="http://schemas.microsoft.com/office/drawing/2014/main" id="{6F549CCC-D405-4BA1-A232-C56449416BE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6" name="Freeform: Shape 31">
                <a:extLst>
                  <a:ext uri="{FF2B5EF4-FFF2-40B4-BE49-F238E27FC236}">
                    <a16:creationId xmlns:a16="http://schemas.microsoft.com/office/drawing/2014/main" id="{0173928B-6BE7-48C8-BC2D-FA9D803DE7F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7" name="Freeform: Shape 32">
                <a:extLst>
                  <a:ext uri="{FF2B5EF4-FFF2-40B4-BE49-F238E27FC236}">
                    <a16:creationId xmlns:a16="http://schemas.microsoft.com/office/drawing/2014/main" id="{15D84E21-7BFE-4F1A-AFFC-A624A12B433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8" name="Freeform: Shape 36">
                <a:extLst>
                  <a:ext uri="{FF2B5EF4-FFF2-40B4-BE49-F238E27FC236}">
                    <a16:creationId xmlns:a16="http://schemas.microsoft.com/office/drawing/2014/main" id="{2DEA3AAE-0C03-42C2-A70B-763D840692BB}"/>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grpSp>
        <p:sp>
          <p:nvSpPr>
            <p:cNvPr id="11" name="Freeform: Shape 23">
              <a:extLst>
                <a:ext uri="{FF2B5EF4-FFF2-40B4-BE49-F238E27FC236}">
                  <a16:creationId xmlns:a16="http://schemas.microsoft.com/office/drawing/2014/main" id="{B7386810-4CAD-4571-8758-D163D51A48FB}"/>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noProof="0"/>
            </a:p>
          </p:txBody>
        </p:sp>
      </p:gr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841248" y="381000"/>
            <a:ext cx="10972800" cy="1325563"/>
          </a:xfrm>
        </p:spPr>
        <p:txBody>
          <a:bodyPr>
            <a:normAutofit/>
          </a:bodyPr>
          <a:lstStyle>
            <a:lvl1pPr>
              <a:defRPr sz="3000"/>
            </a:lvl1pPr>
          </a:lstStyle>
          <a:p>
            <a:r>
              <a:rPr lang="en-US"/>
              <a:t>Click to edit Master title style</a:t>
            </a:r>
          </a:p>
        </p:txBody>
      </p:sp>
      <p:grpSp>
        <p:nvGrpSpPr>
          <p:cNvPr id="6" name="Bottom Right">
            <a:extLst>
              <a:ext uri="{FF2B5EF4-FFF2-40B4-BE49-F238E27FC236}">
                <a16:creationId xmlns:a16="http://schemas.microsoft.com/office/drawing/2014/main" id="{3F4EA131-028B-4E70-968A-F18FD27D3639}"/>
              </a:ext>
              <a:ext uri="{C183D7F6-B498-43B3-948B-1728B52AA6E4}">
                <adec:decorative xmlns:adec="http://schemas.microsoft.com/office/drawing/2017/decorative" val="1"/>
              </a:ext>
            </a:extLst>
          </p:cNvPr>
          <p:cNvGrpSpPr/>
          <p:nvPr userDrawn="1"/>
        </p:nvGrpSpPr>
        <p:grpSpPr>
          <a:xfrm>
            <a:off x="7993448" y="3278144"/>
            <a:ext cx="4211600" cy="3581399"/>
            <a:chOff x="7980400" y="3276601"/>
            <a:chExt cx="4211600" cy="3581399"/>
          </a:xfrm>
        </p:grpSpPr>
        <p:grpSp>
          <p:nvGrpSpPr>
            <p:cNvPr id="7" name="Graphic 157">
              <a:extLst>
                <a:ext uri="{FF2B5EF4-FFF2-40B4-BE49-F238E27FC236}">
                  <a16:creationId xmlns:a16="http://schemas.microsoft.com/office/drawing/2014/main" id="{35B6ADC5-2993-4C95-8FC0-E843BACAED1C}"/>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9" name="Freeform: Shape 24">
                <a:extLst>
                  <a:ext uri="{FF2B5EF4-FFF2-40B4-BE49-F238E27FC236}">
                    <a16:creationId xmlns:a16="http://schemas.microsoft.com/office/drawing/2014/main" id="{174FA252-C254-4DAB-A71B-2263B4B5F97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0" name="Freeform: Shape 25">
                <a:extLst>
                  <a:ext uri="{FF2B5EF4-FFF2-40B4-BE49-F238E27FC236}">
                    <a16:creationId xmlns:a16="http://schemas.microsoft.com/office/drawing/2014/main" id="{B8C83007-5E21-486E-9DBB-38D4DFA65B88}"/>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1" name="Freeform: Shape 26">
                <a:extLst>
                  <a:ext uri="{FF2B5EF4-FFF2-40B4-BE49-F238E27FC236}">
                    <a16:creationId xmlns:a16="http://schemas.microsoft.com/office/drawing/2014/main" id="{1CA85DBE-60A4-4A34-A031-ED1979A4BEA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2" name="Freeform: Shape 30">
                <a:extLst>
                  <a:ext uri="{FF2B5EF4-FFF2-40B4-BE49-F238E27FC236}">
                    <a16:creationId xmlns:a16="http://schemas.microsoft.com/office/drawing/2014/main" id="{4438E01A-3963-4B12-94A1-C68FBA48D5EB}"/>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3" name="Freeform: Shape 31">
                <a:extLst>
                  <a:ext uri="{FF2B5EF4-FFF2-40B4-BE49-F238E27FC236}">
                    <a16:creationId xmlns:a16="http://schemas.microsoft.com/office/drawing/2014/main" id="{0EDE04B1-4206-4F98-AD4E-C7F4E612668C}"/>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4" name="Freeform: Shape 32">
                <a:extLst>
                  <a:ext uri="{FF2B5EF4-FFF2-40B4-BE49-F238E27FC236}">
                    <a16:creationId xmlns:a16="http://schemas.microsoft.com/office/drawing/2014/main" id="{13D5B5F8-89AD-4F43-BD6E-2066CC4A4866}"/>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5" name="Freeform: Shape 36">
                <a:extLst>
                  <a:ext uri="{FF2B5EF4-FFF2-40B4-BE49-F238E27FC236}">
                    <a16:creationId xmlns:a16="http://schemas.microsoft.com/office/drawing/2014/main" id="{3F74D39B-7972-40FC-B9BA-41B1C9C31C4C}"/>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grpSp>
        <p:sp>
          <p:nvSpPr>
            <p:cNvPr id="8" name="Freeform: Shape 23">
              <a:extLst>
                <a:ext uri="{FF2B5EF4-FFF2-40B4-BE49-F238E27FC236}">
                  <a16:creationId xmlns:a16="http://schemas.microsoft.com/office/drawing/2014/main" id="{85043687-D36C-4351-BB73-5FD8143B1937}"/>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noProof="0"/>
            </a:p>
          </p:txBody>
        </p:sp>
      </p:grpSp>
      <p:sp>
        <p:nvSpPr>
          <p:cNvPr id="17" name="Rectangle 16">
            <a:extLst>
              <a:ext uri="{FF2B5EF4-FFF2-40B4-BE49-F238E27FC236}">
                <a16:creationId xmlns:a16="http://schemas.microsoft.com/office/drawing/2014/main" id="{DCE235D5-C9A4-4BE8-BA73-CB43044C0191}"/>
              </a:ext>
              <a:ext uri="{C183D7F6-B498-43B3-948B-1728B52AA6E4}">
                <adec:decorative xmlns:adec="http://schemas.microsoft.com/office/drawing/2017/decorative" val="1"/>
              </a:ext>
            </a:extLst>
          </p:cNvPr>
          <p:cNvSpPr/>
          <p:nvPr userDrawn="1"/>
        </p:nvSpPr>
        <p:spPr>
          <a:xfrm>
            <a:off x="838200" y="2124766"/>
            <a:ext cx="1828800" cy="27432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FE335D8-9532-4971-B398-4A92330E0E3F}"/>
              </a:ext>
              <a:ext uri="{C183D7F6-B498-43B3-948B-1728B52AA6E4}">
                <adec:decorative xmlns:adec="http://schemas.microsoft.com/office/drawing/2017/decorative" val="1"/>
              </a:ext>
            </a:extLst>
          </p:cNvPr>
          <p:cNvSpPr/>
          <p:nvPr userDrawn="1"/>
        </p:nvSpPr>
        <p:spPr>
          <a:xfrm>
            <a:off x="3008521" y="2120360"/>
            <a:ext cx="1828800" cy="27432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D1A1F96-B917-4C7C-AC49-6F5A63D2D228}"/>
              </a:ext>
              <a:ext uri="{C183D7F6-B498-43B3-948B-1728B52AA6E4}">
                <adec:decorative xmlns:adec="http://schemas.microsoft.com/office/drawing/2017/decorative" val="1"/>
              </a:ext>
            </a:extLst>
          </p:cNvPr>
          <p:cNvSpPr/>
          <p:nvPr userDrawn="1"/>
        </p:nvSpPr>
        <p:spPr>
          <a:xfrm>
            <a:off x="5178842" y="2115954"/>
            <a:ext cx="1828800" cy="27432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092F025-DDF7-4E7F-8D91-219F785DC6E3}"/>
              </a:ext>
              <a:ext uri="{C183D7F6-B498-43B3-948B-1728B52AA6E4}">
                <adec:decorative xmlns:adec="http://schemas.microsoft.com/office/drawing/2017/decorative" val="1"/>
              </a:ext>
            </a:extLst>
          </p:cNvPr>
          <p:cNvSpPr/>
          <p:nvPr userDrawn="1"/>
        </p:nvSpPr>
        <p:spPr>
          <a:xfrm>
            <a:off x="7349163" y="2111548"/>
            <a:ext cx="1828800" cy="2743200"/>
          </a:xfrm>
          <a:prstGeom prst="rect">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E61C09E-D15F-45A5-B238-7BCA8F433045}"/>
              </a:ext>
              <a:ext uri="{C183D7F6-B498-43B3-948B-1728B52AA6E4}">
                <adec:decorative xmlns:adec="http://schemas.microsoft.com/office/drawing/2017/decorative" val="1"/>
              </a:ext>
            </a:extLst>
          </p:cNvPr>
          <p:cNvSpPr/>
          <p:nvPr userDrawn="1"/>
        </p:nvSpPr>
        <p:spPr>
          <a:xfrm>
            <a:off x="9519484" y="2129173"/>
            <a:ext cx="1828800" cy="274320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nline Image Placeholder 28">
            <a:extLst>
              <a:ext uri="{FF2B5EF4-FFF2-40B4-BE49-F238E27FC236}">
                <a16:creationId xmlns:a16="http://schemas.microsoft.com/office/drawing/2014/main" id="{4C52CFE3-834C-47CD-B83D-EE3E9BDF7EB0}"/>
              </a:ext>
            </a:extLst>
          </p:cNvPr>
          <p:cNvSpPr>
            <a:spLocks noGrp="1"/>
          </p:cNvSpPr>
          <p:nvPr>
            <p:ph type="clipArt" sz="quarter" idx="14" hasCustomPrompt="1"/>
          </p:nvPr>
        </p:nvSpPr>
        <p:spPr>
          <a:xfrm>
            <a:off x="1408176" y="2423160"/>
            <a:ext cx="685800" cy="685800"/>
          </a:xfrm>
        </p:spPr>
        <p:txBody>
          <a:bodyPr>
            <a:normAutofit/>
          </a:bodyPr>
          <a:lstStyle>
            <a:lvl1pPr>
              <a:defRPr sz="1000"/>
            </a:lvl1pPr>
          </a:lstStyle>
          <a:p>
            <a:r>
              <a:rPr lang="en-US"/>
              <a:t>Icon</a:t>
            </a:r>
          </a:p>
        </p:txBody>
      </p:sp>
      <p:sp>
        <p:nvSpPr>
          <p:cNvPr id="35" name="Text Placeholder 34">
            <a:extLst>
              <a:ext uri="{FF2B5EF4-FFF2-40B4-BE49-F238E27FC236}">
                <a16:creationId xmlns:a16="http://schemas.microsoft.com/office/drawing/2014/main" id="{1982BCC9-60AF-46F4-9F98-66B6A4EECD88}"/>
              </a:ext>
            </a:extLst>
          </p:cNvPr>
          <p:cNvSpPr>
            <a:spLocks noGrp="1"/>
          </p:cNvSpPr>
          <p:nvPr>
            <p:ph type="body" sz="quarter" idx="18" hasCustomPrompt="1"/>
          </p:nvPr>
        </p:nvSpPr>
        <p:spPr>
          <a:xfrm>
            <a:off x="932688" y="3364992"/>
            <a:ext cx="1645920" cy="310896"/>
          </a:xfrm>
        </p:spPr>
        <p:txBody>
          <a:bodyPr>
            <a:noAutofit/>
          </a:bodyPr>
          <a:lstStyle>
            <a:lvl1pPr marL="0" indent="0" algn="ctr">
              <a:buNone/>
              <a:defRPr sz="1400" b="1">
                <a:solidFill>
                  <a:schemeClr val="tx2"/>
                </a:solidFill>
                <a:latin typeface="+mj-lt"/>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ADD TITLE</a:t>
            </a:r>
          </a:p>
        </p:txBody>
      </p:sp>
      <p:sp>
        <p:nvSpPr>
          <p:cNvPr id="37" name="Text Placeholder 36">
            <a:extLst>
              <a:ext uri="{FF2B5EF4-FFF2-40B4-BE49-F238E27FC236}">
                <a16:creationId xmlns:a16="http://schemas.microsoft.com/office/drawing/2014/main" id="{9F8538CE-C709-4E03-BEA0-595C4832887D}"/>
              </a:ext>
            </a:extLst>
          </p:cNvPr>
          <p:cNvSpPr>
            <a:spLocks noGrp="1"/>
          </p:cNvSpPr>
          <p:nvPr>
            <p:ph type="body" sz="quarter" idx="19" hasCustomPrompt="1"/>
          </p:nvPr>
        </p:nvSpPr>
        <p:spPr>
          <a:xfrm>
            <a:off x="933450" y="3721516"/>
            <a:ext cx="1645920" cy="832104"/>
          </a:xfrm>
        </p:spPr>
        <p:txBody>
          <a:bodyPr>
            <a:normAutofit/>
          </a:bodyPr>
          <a:lstStyle>
            <a:lvl1pPr marL="0" indent="0" algn="ctr">
              <a:lnSpc>
                <a:spcPct val="100000"/>
              </a:lnSpc>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a:t>
            </a:r>
          </a:p>
        </p:txBody>
      </p:sp>
      <p:sp>
        <p:nvSpPr>
          <p:cNvPr id="29" name="Online Image Placeholder 28">
            <a:extLst>
              <a:ext uri="{FF2B5EF4-FFF2-40B4-BE49-F238E27FC236}">
                <a16:creationId xmlns:a16="http://schemas.microsoft.com/office/drawing/2014/main" id="{DBF1F06A-E008-4A1F-B15D-8B17A96843C4}"/>
              </a:ext>
            </a:extLst>
          </p:cNvPr>
          <p:cNvSpPr>
            <a:spLocks noGrp="1"/>
          </p:cNvSpPr>
          <p:nvPr>
            <p:ph type="clipArt" sz="quarter" idx="13" hasCustomPrompt="1"/>
          </p:nvPr>
        </p:nvSpPr>
        <p:spPr>
          <a:xfrm>
            <a:off x="3584448" y="2423160"/>
            <a:ext cx="685800" cy="685800"/>
          </a:xfrm>
        </p:spPr>
        <p:txBody>
          <a:bodyPr>
            <a:normAutofit/>
          </a:bodyPr>
          <a:lstStyle>
            <a:lvl1pPr>
              <a:defRPr sz="1000"/>
            </a:lvl1pPr>
          </a:lstStyle>
          <a:p>
            <a:r>
              <a:rPr lang="en-US"/>
              <a:t>Icon</a:t>
            </a:r>
          </a:p>
        </p:txBody>
      </p:sp>
      <p:sp>
        <p:nvSpPr>
          <p:cNvPr id="38" name="Text Placeholder 34">
            <a:extLst>
              <a:ext uri="{FF2B5EF4-FFF2-40B4-BE49-F238E27FC236}">
                <a16:creationId xmlns:a16="http://schemas.microsoft.com/office/drawing/2014/main" id="{22E02583-A68C-461F-A7EA-CCB799FF8CE4}"/>
              </a:ext>
            </a:extLst>
          </p:cNvPr>
          <p:cNvSpPr>
            <a:spLocks noGrp="1"/>
          </p:cNvSpPr>
          <p:nvPr>
            <p:ph type="body" sz="quarter" idx="20" hasCustomPrompt="1"/>
          </p:nvPr>
        </p:nvSpPr>
        <p:spPr>
          <a:xfrm>
            <a:off x="3099816" y="3355848"/>
            <a:ext cx="1645920" cy="310896"/>
          </a:xfrm>
        </p:spPr>
        <p:txBody>
          <a:bodyPr>
            <a:noAutofit/>
          </a:bodyPr>
          <a:lstStyle>
            <a:lvl1pPr marL="0" indent="0" algn="ctr">
              <a:buNone/>
              <a:defRPr sz="1400" b="1">
                <a:solidFill>
                  <a:schemeClr val="accent1"/>
                </a:solidFill>
                <a:latin typeface="+mj-lt"/>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ADD TITLE</a:t>
            </a:r>
          </a:p>
        </p:txBody>
      </p:sp>
      <p:sp>
        <p:nvSpPr>
          <p:cNvPr id="39" name="Text Placeholder 36">
            <a:extLst>
              <a:ext uri="{FF2B5EF4-FFF2-40B4-BE49-F238E27FC236}">
                <a16:creationId xmlns:a16="http://schemas.microsoft.com/office/drawing/2014/main" id="{28AFEAEF-5DBC-4899-A91D-67ACF62EE8EE}"/>
              </a:ext>
            </a:extLst>
          </p:cNvPr>
          <p:cNvSpPr>
            <a:spLocks noGrp="1"/>
          </p:cNvSpPr>
          <p:nvPr>
            <p:ph type="body" sz="quarter" idx="21" hasCustomPrompt="1"/>
          </p:nvPr>
        </p:nvSpPr>
        <p:spPr>
          <a:xfrm>
            <a:off x="3099816" y="3721516"/>
            <a:ext cx="1645920" cy="832104"/>
          </a:xfrm>
        </p:spPr>
        <p:txBody>
          <a:bodyPr>
            <a:normAutofit/>
          </a:bodyPr>
          <a:lstStyle>
            <a:lvl1pPr marL="0" indent="0" algn="ctr">
              <a:lnSpc>
                <a:spcPct val="100000"/>
              </a:lnSpc>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a:t>
            </a:r>
          </a:p>
        </p:txBody>
      </p:sp>
      <p:sp>
        <p:nvSpPr>
          <p:cNvPr id="31" name="Online Image Placeholder 28">
            <a:extLst>
              <a:ext uri="{FF2B5EF4-FFF2-40B4-BE49-F238E27FC236}">
                <a16:creationId xmlns:a16="http://schemas.microsoft.com/office/drawing/2014/main" id="{4E80734C-00E1-4859-9CBC-72F685ED3ECA}"/>
              </a:ext>
            </a:extLst>
          </p:cNvPr>
          <p:cNvSpPr>
            <a:spLocks noGrp="1"/>
          </p:cNvSpPr>
          <p:nvPr>
            <p:ph type="clipArt" sz="quarter" idx="15" hasCustomPrompt="1"/>
          </p:nvPr>
        </p:nvSpPr>
        <p:spPr>
          <a:xfrm>
            <a:off x="5751576" y="2423160"/>
            <a:ext cx="685800" cy="685800"/>
          </a:xfrm>
        </p:spPr>
        <p:txBody>
          <a:bodyPr>
            <a:normAutofit/>
          </a:bodyPr>
          <a:lstStyle>
            <a:lvl1pPr>
              <a:defRPr sz="1000"/>
            </a:lvl1pPr>
          </a:lstStyle>
          <a:p>
            <a:r>
              <a:rPr lang="en-US"/>
              <a:t>Icon</a:t>
            </a:r>
          </a:p>
        </p:txBody>
      </p:sp>
      <p:sp>
        <p:nvSpPr>
          <p:cNvPr id="40" name="Text Placeholder 34">
            <a:extLst>
              <a:ext uri="{FF2B5EF4-FFF2-40B4-BE49-F238E27FC236}">
                <a16:creationId xmlns:a16="http://schemas.microsoft.com/office/drawing/2014/main" id="{2BCDF99A-2A2D-450C-A2EC-855BF8CF3461}"/>
              </a:ext>
            </a:extLst>
          </p:cNvPr>
          <p:cNvSpPr>
            <a:spLocks noGrp="1"/>
          </p:cNvSpPr>
          <p:nvPr>
            <p:ph type="body" sz="quarter" idx="22" hasCustomPrompt="1"/>
          </p:nvPr>
        </p:nvSpPr>
        <p:spPr>
          <a:xfrm>
            <a:off x="5266944" y="3355848"/>
            <a:ext cx="1645920" cy="310896"/>
          </a:xfrm>
        </p:spPr>
        <p:txBody>
          <a:bodyPr>
            <a:noAutofit/>
          </a:bodyPr>
          <a:lstStyle>
            <a:lvl1pPr marL="0" indent="0" algn="ctr">
              <a:buNone/>
              <a:defRPr sz="1400" b="1">
                <a:solidFill>
                  <a:schemeClr val="accent4">
                    <a:lumMod val="75000"/>
                  </a:schemeClr>
                </a:solidFill>
                <a:latin typeface="+mj-lt"/>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ADD TITLE</a:t>
            </a:r>
          </a:p>
        </p:txBody>
      </p:sp>
      <p:sp>
        <p:nvSpPr>
          <p:cNvPr id="41" name="Text Placeholder 36">
            <a:extLst>
              <a:ext uri="{FF2B5EF4-FFF2-40B4-BE49-F238E27FC236}">
                <a16:creationId xmlns:a16="http://schemas.microsoft.com/office/drawing/2014/main" id="{F9B9826B-7B62-4748-A213-35BC39ABA1B0}"/>
              </a:ext>
            </a:extLst>
          </p:cNvPr>
          <p:cNvSpPr>
            <a:spLocks noGrp="1"/>
          </p:cNvSpPr>
          <p:nvPr>
            <p:ph type="body" sz="quarter" idx="23" hasCustomPrompt="1"/>
          </p:nvPr>
        </p:nvSpPr>
        <p:spPr>
          <a:xfrm>
            <a:off x="5266944" y="3721516"/>
            <a:ext cx="1645920" cy="832104"/>
          </a:xfrm>
        </p:spPr>
        <p:txBody>
          <a:bodyPr>
            <a:normAutofit/>
          </a:bodyPr>
          <a:lstStyle>
            <a:lvl1pPr marL="0" indent="0" algn="ctr">
              <a:lnSpc>
                <a:spcPct val="100000"/>
              </a:lnSpc>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a:t>
            </a:r>
          </a:p>
        </p:txBody>
      </p:sp>
      <p:sp>
        <p:nvSpPr>
          <p:cNvPr id="32" name="Online Image Placeholder 28">
            <a:extLst>
              <a:ext uri="{FF2B5EF4-FFF2-40B4-BE49-F238E27FC236}">
                <a16:creationId xmlns:a16="http://schemas.microsoft.com/office/drawing/2014/main" id="{A4C3FC1B-B692-43CB-A148-E1C8F5215715}"/>
              </a:ext>
            </a:extLst>
          </p:cNvPr>
          <p:cNvSpPr>
            <a:spLocks noGrp="1"/>
          </p:cNvSpPr>
          <p:nvPr>
            <p:ph type="clipArt" sz="quarter" idx="16" hasCustomPrompt="1"/>
          </p:nvPr>
        </p:nvSpPr>
        <p:spPr>
          <a:xfrm>
            <a:off x="7964424" y="2459736"/>
            <a:ext cx="685800" cy="685800"/>
          </a:xfrm>
        </p:spPr>
        <p:txBody>
          <a:bodyPr>
            <a:normAutofit/>
          </a:bodyPr>
          <a:lstStyle>
            <a:lvl1pPr>
              <a:defRPr sz="1000"/>
            </a:lvl1pPr>
          </a:lstStyle>
          <a:p>
            <a:r>
              <a:rPr lang="en-US"/>
              <a:t>Icon</a:t>
            </a:r>
          </a:p>
        </p:txBody>
      </p:sp>
      <p:sp>
        <p:nvSpPr>
          <p:cNvPr id="42" name="Text Placeholder 34">
            <a:extLst>
              <a:ext uri="{FF2B5EF4-FFF2-40B4-BE49-F238E27FC236}">
                <a16:creationId xmlns:a16="http://schemas.microsoft.com/office/drawing/2014/main" id="{6F67F147-F73B-41A8-BDE9-C0362A2496D1}"/>
              </a:ext>
            </a:extLst>
          </p:cNvPr>
          <p:cNvSpPr>
            <a:spLocks noGrp="1"/>
          </p:cNvSpPr>
          <p:nvPr>
            <p:ph type="body" sz="quarter" idx="24" hasCustomPrompt="1"/>
          </p:nvPr>
        </p:nvSpPr>
        <p:spPr>
          <a:xfrm>
            <a:off x="7443216" y="3355848"/>
            <a:ext cx="1645920" cy="310896"/>
          </a:xfrm>
        </p:spPr>
        <p:txBody>
          <a:bodyPr>
            <a:noAutofit/>
          </a:bodyPr>
          <a:lstStyle>
            <a:lvl1pPr marL="0" indent="0" algn="ctr">
              <a:buNone/>
              <a:defRPr sz="1400" b="1">
                <a:solidFill>
                  <a:schemeClr val="accent3">
                    <a:lumMod val="75000"/>
                  </a:schemeClr>
                </a:solidFill>
                <a:latin typeface="+mj-lt"/>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ADD TITLE</a:t>
            </a:r>
          </a:p>
        </p:txBody>
      </p:sp>
      <p:sp>
        <p:nvSpPr>
          <p:cNvPr id="43" name="Text Placeholder 36">
            <a:extLst>
              <a:ext uri="{FF2B5EF4-FFF2-40B4-BE49-F238E27FC236}">
                <a16:creationId xmlns:a16="http://schemas.microsoft.com/office/drawing/2014/main" id="{05CCB676-6291-4B66-8B0C-D2807FFDC06A}"/>
              </a:ext>
            </a:extLst>
          </p:cNvPr>
          <p:cNvSpPr>
            <a:spLocks noGrp="1"/>
          </p:cNvSpPr>
          <p:nvPr>
            <p:ph type="body" sz="quarter" idx="25" hasCustomPrompt="1"/>
          </p:nvPr>
        </p:nvSpPr>
        <p:spPr>
          <a:xfrm>
            <a:off x="7443216" y="3721516"/>
            <a:ext cx="1645920" cy="832104"/>
          </a:xfrm>
        </p:spPr>
        <p:txBody>
          <a:bodyPr>
            <a:normAutofit/>
          </a:bodyPr>
          <a:lstStyle>
            <a:lvl1pPr marL="0" indent="0" algn="ctr">
              <a:lnSpc>
                <a:spcPct val="100000"/>
              </a:lnSpc>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a:t>
            </a:r>
          </a:p>
        </p:txBody>
      </p:sp>
      <p:sp>
        <p:nvSpPr>
          <p:cNvPr id="33" name="Online Image Placeholder 28">
            <a:extLst>
              <a:ext uri="{FF2B5EF4-FFF2-40B4-BE49-F238E27FC236}">
                <a16:creationId xmlns:a16="http://schemas.microsoft.com/office/drawing/2014/main" id="{FE385F6E-CA59-470E-B2EE-A9275BD02513}"/>
              </a:ext>
            </a:extLst>
          </p:cNvPr>
          <p:cNvSpPr>
            <a:spLocks noGrp="1"/>
          </p:cNvSpPr>
          <p:nvPr>
            <p:ph type="clipArt" sz="quarter" idx="17" hasCustomPrompt="1"/>
          </p:nvPr>
        </p:nvSpPr>
        <p:spPr>
          <a:xfrm>
            <a:off x="10085832" y="2459736"/>
            <a:ext cx="685800" cy="685800"/>
          </a:xfrm>
        </p:spPr>
        <p:txBody>
          <a:bodyPr>
            <a:normAutofit/>
          </a:bodyPr>
          <a:lstStyle>
            <a:lvl1pPr>
              <a:defRPr sz="1000"/>
            </a:lvl1pPr>
          </a:lstStyle>
          <a:p>
            <a:r>
              <a:rPr lang="en-US"/>
              <a:t>Icon</a:t>
            </a:r>
          </a:p>
        </p:txBody>
      </p:sp>
      <p:sp>
        <p:nvSpPr>
          <p:cNvPr id="44" name="Text Placeholder 34">
            <a:extLst>
              <a:ext uri="{FF2B5EF4-FFF2-40B4-BE49-F238E27FC236}">
                <a16:creationId xmlns:a16="http://schemas.microsoft.com/office/drawing/2014/main" id="{ED597C6A-309C-4388-AD51-3CA4C7D32298}"/>
              </a:ext>
            </a:extLst>
          </p:cNvPr>
          <p:cNvSpPr>
            <a:spLocks noGrp="1"/>
          </p:cNvSpPr>
          <p:nvPr>
            <p:ph type="body" sz="quarter" idx="26" hasCustomPrompt="1"/>
          </p:nvPr>
        </p:nvSpPr>
        <p:spPr>
          <a:xfrm>
            <a:off x="9610344" y="3359348"/>
            <a:ext cx="1645920" cy="310896"/>
          </a:xfrm>
        </p:spPr>
        <p:txBody>
          <a:bodyPr>
            <a:noAutofit/>
          </a:bodyPr>
          <a:lstStyle>
            <a:lvl1pPr marL="0" indent="0" algn="ctr">
              <a:buNone/>
              <a:defRPr sz="1400" b="1">
                <a:solidFill>
                  <a:schemeClr val="accent6"/>
                </a:solidFill>
                <a:latin typeface="+mj-lt"/>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ADD TITLE</a:t>
            </a:r>
          </a:p>
        </p:txBody>
      </p:sp>
      <p:sp>
        <p:nvSpPr>
          <p:cNvPr id="45" name="Text Placeholder 36">
            <a:extLst>
              <a:ext uri="{FF2B5EF4-FFF2-40B4-BE49-F238E27FC236}">
                <a16:creationId xmlns:a16="http://schemas.microsoft.com/office/drawing/2014/main" id="{4FAEDD7A-7EFF-4683-B485-0E7C891E8465}"/>
              </a:ext>
            </a:extLst>
          </p:cNvPr>
          <p:cNvSpPr>
            <a:spLocks noGrp="1"/>
          </p:cNvSpPr>
          <p:nvPr>
            <p:ph type="body" sz="quarter" idx="27" hasCustomPrompt="1"/>
          </p:nvPr>
        </p:nvSpPr>
        <p:spPr>
          <a:xfrm>
            <a:off x="9610344" y="3721516"/>
            <a:ext cx="1645920" cy="832104"/>
          </a:xfrm>
        </p:spPr>
        <p:txBody>
          <a:bodyPr>
            <a:normAutofit/>
          </a:bodyPr>
          <a:lstStyle>
            <a:lvl1pPr marL="0" indent="0" algn="ctr">
              <a:lnSpc>
                <a:spcPct val="100000"/>
              </a:lnSpc>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27865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841248" y="381000"/>
            <a:ext cx="10972800" cy="1325563"/>
          </a:xfrm>
        </p:spPr>
        <p:txBody>
          <a:bodyPr>
            <a:normAutofit/>
          </a:bodyPr>
          <a:lstStyle>
            <a:lvl1pPr>
              <a:defRPr sz="3000"/>
            </a:lvl1pPr>
          </a:lstStyle>
          <a:p>
            <a:r>
              <a:rPr lang="en-US"/>
              <a:t>Click to edit Master title style</a:t>
            </a:r>
          </a:p>
        </p:txBody>
      </p:sp>
      <p:grpSp>
        <p:nvGrpSpPr>
          <p:cNvPr id="6" name="Bottom Right">
            <a:extLst>
              <a:ext uri="{FF2B5EF4-FFF2-40B4-BE49-F238E27FC236}">
                <a16:creationId xmlns:a16="http://schemas.microsoft.com/office/drawing/2014/main" id="{3F4EA131-028B-4E70-968A-F18FD27D3639}"/>
              </a:ext>
              <a:ext uri="{C183D7F6-B498-43B3-948B-1728B52AA6E4}">
                <adec:decorative xmlns:adec="http://schemas.microsoft.com/office/drawing/2017/decorative" val="1"/>
              </a:ext>
            </a:extLst>
          </p:cNvPr>
          <p:cNvGrpSpPr/>
          <p:nvPr userDrawn="1"/>
        </p:nvGrpSpPr>
        <p:grpSpPr>
          <a:xfrm>
            <a:off x="7993448" y="3278144"/>
            <a:ext cx="4211600" cy="3581399"/>
            <a:chOff x="7980400" y="3276601"/>
            <a:chExt cx="4211600" cy="3581399"/>
          </a:xfrm>
        </p:grpSpPr>
        <p:grpSp>
          <p:nvGrpSpPr>
            <p:cNvPr id="7" name="Graphic 157">
              <a:extLst>
                <a:ext uri="{FF2B5EF4-FFF2-40B4-BE49-F238E27FC236}">
                  <a16:creationId xmlns:a16="http://schemas.microsoft.com/office/drawing/2014/main" id="{35B6ADC5-2993-4C95-8FC0-E843BACAED1C}"/>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9" name="Freeform: Shape 24">
                <a:extLst>
                  <a:ext uri="{FF2B5EF4-FFF2-40B4-BE49-F238E27FC236}">
                    <a16:creationId xmlns:a16="http://schemas.microsoft.com/office/drawing/2014/main" id="{174FA252-C254-4DAB-A71B-2263B4B5F97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0" name="Freeform: Shape 25">
                <a:extLst>
                  <a:ext uri="{FF2B5EF4-FFF2-40B4-BE49-F238E27FC236}">
                    <a16:creationId xmlns:a16="http://schemas.microsoft.com/office/drawing/2014/main" id="{B8C83007-5E21-486E-9DBB-38D4DFA65B88}"/>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1" name="Freeform: Shape 26">
                <a:extLst>
                  <a:ext uri="{FF2B5EF4-FFF2-40B4-BE49-F238E27FC236}">
                    <a16:creationId xmlns:a16="http://schemas.microsoft.com/office/drawing/2014/main" id="{1CA85DBE-60A4-4A34-A031-ED1979A4BEA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2" name="Freeform: Shape 30">
                <a:extLst>
                  <a:ext uri="{FF2B5EF4-FFF2-40B4-BE49-F238E27FC236}">
                    <a16:creationId xmlns:a16="http://schemas.microsoft.com/office/drawing/2014/main" id="{4438E01A-3963-4B12-94A1-C68FBA48D5EB}"/>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3" name="Freeform: Shape 31">
                <a:extLst>
                  <a:ext uri="{FF2B5EF4-FFF2-40B4-BE49-F238E27FC236}">
                    <a16:creationId xmlns:a16="http://schemas.microsoft.com/office/drawing/2014/main" id="{0EDE04B1-4206-4F98-AD4E-C7F4E612668C}"/>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4" name="Freeform: Shape 32">
                <a:extLst>
                  <a:ext uri="{FF2B5EF4-FFF2-40B4-BE49-F238E27FC236}">
                    <a16:creationId xmlns:a16="http://schemas.microsoft.com/office/drawing/2014/main" id="{13D5B5F8-89AD-4F43-BD6E-2066CC4A4866}"/>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5" name="Freeform: Shape 36">
                <a:extLst>
                  <a:ext uri="{FF2B5EF4-FFF2-40B4-BE49-F238E27FC236}">
                    <a16:creationId xmlns:a16="http://schemas.microsoft.com/office/drawing/2014/main" id="{3F74D39B-7972-40FC-B9BA-41B1C9C31C4C}"/>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grpSp>
        <p:sp>
          <p:nvSpPr>
            <p:cNvPr id="8" name="Freeform: Shape 23">
              <a:extLst>
                <a:ext uri="{FF2B5EF4-FFF2-40B4-BE49-F238E27FC236}">
                  <a16:creationId xmlns:a16="http://schemas.microsoft.com/office/drawing/2014/main" id="{85043687-D36C-4351-BB73-5FD8143B1937}"/>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noProof="0"/>
            </a:p>
          </p:txBody>
        </p:sp>
      </p:grpSp>
      <p:cxnSp>
        <p:nvCxnSpPr>
          <p:cNvPr id="17" name="Straight Connector 16">
            <a:extLst>
              <a:ext uri="{FF2B5EF4-FFF2-40B4-BE49-F238E27FC236}">
                <a16:creationId xmlns:a16="http://schemas.microsoft.com/office/drawing/2014/main" id="{63BA1E84-270B-4FFF-AE2D-1118555EA543}"/>
              </a:ext>
              <a:ext uri="{C183D7F6-B498-43B3-948B-1728B52AA6E4}">
                <adec:decorative xmlns:adec="http://schemas.microsoft.com/office/drawing/2017/decorative" val="1"/>
              </a:ext>
            </a:extLst>
          </p:cNvPr>
          <p:cNvCxnSpPr>
            <a:cxnSpLocks/>
          </p:cNvCxnSpPr>
          <p:nvPr userDrawn="1"/>
        </p:nvCxnSpPr>
        <p:spPr>
          <a:xfrm>
            <a:off x="838200" y="3492029"/>
            <a:ext cx="10458249"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F276568E-688A-4E48-A2E2-309074BB84F4}"/>
              </a:ext>
            </a:extLst>
          </p:cNvPr>
          <p:cNvSpPr>
            <a:spLocks noGrp="1"/>
          </p:cNvSpPr>
          <p:nvPr>
            <p:ph type="body" sz="quarter" idx="13" hasCustomPrompt="1"/>
          </p:nvPr>
        </p:nvSpPr>
        <p:spPr>
          <a:xfrm>
            <a:off x="841248" y="2331720"/>
            <a:ext cx="2286000" cy="457200"/>
          </a:xfrm>
        </p:spPr>
        <p:txBody>
          <a:bodyPr>
            <a:noAutofit/>
          </a:bodyPr>
          <a:lstStyle>
            <a:lvl1pPr marL="0" indent="0" algn="ctr">
              <a:lnSpc>
                <a:spcPct val="100000"/>
              </a:lnSpc>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a:t>
            </a:r>
          </a:p>
        </p:txBody>
      </p:sp>
      <p:sp>
        <p:nvSpPr>
          <p:cNvPr id="22" name="Text Placeholder 18">
            <a:extLst>
              <a:ext uri="{FF2B5EF4-FFF2-40B4-BE49-F238E27FC236}">
                <a16:creationId xmlns:a16="http://schemas.microsoft.com/office/drawing/2014/main" id="{F7B45EFE-7518-4339-BC12-BDB6AE6B455D}"/>
              </a:ext>
            </a:extLst>
          </p:cNvPr>
          <p:cNvSpPr>
            <a:spLocks noGrp="1"/>
          </p:cNvSpPr>
          <p:nvPr>
            <p:ph type="body" sz="quarter" idx="15" hasCustomPrompt="1"/>
          </p:nvPr>
        </p:nvSpPr>
        <p:spPr>
          <a:xfrm>
            <a:off x="4956048" y="2331720"/>
            <a:ext cx="2286000" cy="457200"/>
          </a:xfrm>
        </p:spPr>
        <p:txBody>
          <a:bodyPr>
            <a:noAutofit/>
          </a:bodyPr>
          <a:lstStyle>
            <a:lvl1pPr marL="0" indent="0" algn="ctr">
              <a:lnSpc>
                <a:spcPct val="100000"/>
              </a:lnSpc>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a:t>
            </a:r>
          </a:p>
        </p:txBody>
      </p:sp>
      <p:sp>
        <p:nvSpPr>
          <p:cNvPr id="24" name="Text Placeholder 18">
            <a:extLst>
              <a:ext uri="{FF2B5EF4-FFF2-40B4-BE49-F238E27FC236}">
                <a16:creationId xmlns:a16="http://schemas.microsoft.com/office/drawing/2014/main" id="{90914F75-CCEE-4A83-B123-C63AEE559134}"/>
              </a:ext>
            </a:extLst>
          </p:cNvPr>
          <p:cNvSpPr>
            <a:spLocks noGrp="1"/>
          </p:cNvSpPr>
          <p:nvPr>
            <p:ph type="body" sz="quarter" idx="17" hasCustomPrompt="1"/>
          </p:nvPr>
        </p:nvSpPr>
        <p:spPr>
          <a:xfrm>
            <a:off x="9061704" y="2331720"/>
            <a:ext cx="2286000" cy="457200"/>
          </a:xfrm>
        </p:spPr>
        <p:txBody>
          <a:bodyPr>
            <a:noAutofit/>
          </a:bodyPr>
          <a:lstStyle>
            <a:lvl1pPr marL="0" indent="0" algn="ctr">
              <a:lnSpc>
                <a:spcPct val="100000"/>
              </a:lnSpc>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a:t>
            </a:r>
          </a:p>
        </p:txBody>
      </p:sp>
      <p:sp>
        <p:nvSpPr>
          <p:cNvPr id="21" name="Text Placeholder 20">
            <a:extLst>
              <a:ext uri="{FF2B5EF4-FFF2-40B4-BE49-F238E27FC236}">
                <a16:creationId xmlns:a16="http://schemas.microsoft.com/office/drawing/2014/main" id="{9F457D21-9E5C-42C3-B963-EB5C573E471B}"/>
              </a:ext>
            </a:extLst>
          </p:cNvPr>
          <p:cNvSpPr>
            <a:spLocks noGrp="1"/>
          </p:cNvSpPr>
          <p:nvPr>
            <p:ph type="body" sz="quarter" idx="14" hasCustomPrompt="1"/>
          </p:nvPr>
        </p:nvSpPr>
        <p:spPr>
          <a:xfrm>
            <a:off x="1069848" y="2825496"/>
            <a:ext cx="1828800" cy="310896"/>
          </a:xfrm>
        </p:spPr>
        <p:txBody>
          <a:bodyPr anchor="ctr" anchorCtr="1">
            <a:noAutofit/>
          </a:bodyPr>
          <a:lstStyle>
            <a:lvl1pPr marL="0" indent="0" algn="ctr">
              <a:buNone/>
              <a:defRPr sz="1400" b="1">
                <a:solidFill>
                  <a:schemeClr val="tx2"/>
                </a:solidFill>
                <a:latin typeface="+mj-lt"/>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ADD TITLE</a:t>
            </a:r>
          </a:p>
        </p:txBody>
      </p:sp>
      <p:sp>
        <p:nvSpPr>
          <p:cNvPr id="23" name="Text Placeholder 20">
            <a:extLst>
              <a:ext uri="{FF2B5EF4-FFF2-40B4-BE49-F238E27FC236}">
                <a16:creationId xmlns:a16="http://schemas.microsoft.com/office/drawing/2014/main" id="{85718815-3BB8-4E88-99D1-02A1711B5F1B}"/>
              </a:ext>
            </a:extLst>
          </p:cNvPr>
          <p:cNvSpPr>
            <a:spLocks noGrp="1"/>
          </p:cNvSpPr>
          <p:nvPr>
            <p:ph type="body" sz="quarter" idx="16" hasCustomPrompt="1"/>
          </p:nvPr>
        </p:nvSpPr>
        <p:spPr>
          <a:xfrm>
            <a:off x="5175504" y="2816352"/>
            <a:ext cx="1828800" cy="310896"/>
          </a:xfrm>
        </p:spPr>
        <p:txBody>
          <a:bodyPr anchor="ctr" anchorCtr="1">
            <a:noAutofit/>
          </a:bodyPr>
          <a:lstStyle>
            <a:lvl1pPr marL="0" indent="0" algn="ctr">
              <a:buNone/>
              <a:defRPr sz="1400" b="1">
                <a:solidFill>
                  <a:schemeClr val="accent3"/>
                </a:solidFill>
                <a:latin typeface="+mj-lt"/>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ADD TITLE</a:t>
            </a:r>
          </a:p>
        </p:txBody>
      </p:sp>
      <p:sp>
        <p:nvSpPr>
          <p:cNvPr id="25" name="Text Placeholder 20">
            <a:extLst>
              <a:ext uri="{FF2B5EF4-FFF2-40B4-BE49-F238E27FC236}">
                <a16:creationId xmlns:a16="http://schemas.microsoft.com/office/drawing/2014/main" id="{A2791BA3-A25E-47AA-BE4F-061E39494562}"/>
              </a:ext>
            </a:extLst>
          </p:cNvPr>
          <p:cNvSpPr>
            <a:spLocks noGrp="1"/>
          </p:cNvSpPr>
          <p:nvPr>
            <p:ph type="body" sz="quarter" idx="18" hasCustomPrompt="1"/>
          </p:nvPr>
        </p:nvSpPr>
        <p:spPr>
          <a:xfrm>
            <a:off x="9281160" y="2825496"/>
            <a:ext cx="1828800" cy="310896"/>
          </a:xfrm>
        </p:spPr>
        <p:txBody>
          <a:bodyPr anchor="ctr" anchorCtr="1">
            <a:noAutofit/>
          </a:bodyPr>
          <a:lstStyle>
            <a:lvl1pPr marL="0" indent="0" algn="ctr">
              <a:buNone/>
              <a:defRPr sz="1400" b="1">
                <a:solidFill>
                  <a:schemeClr val="accent6"/>
                </a:solidFill>
                <a:latin typeface="+mj-lt"/>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ADD TITLE</a:t>
            </a:r>
          </a:p>
        </p:txBody>
      </p:sp>
      <p:sp>
        <p:nvSpPr>
          <p:cNvPr id="27" name="Text Placeholder 20">
            <a:extLst>
              <a:ext uri="{FF2B5EF4-FFF2-40B4-BE49-F238E27FC236}">
                <a16:creationId xmlns:a16="http://schemas.microsoft.com/office/drawing/2014/main" id="{A7F9C1F7-7C6C-4753-971D-57FC507D0C24}"/>
              </a:ext>
            </a:extLst>
          </p:cNvPr>
          <p:cNvSpPr>
            <a:spLocks noGrp="1"/>
          </p:cNvSpPr>
          <p:nvPr>
            <p:ph type="body" sz="quarter" idx="20" hasCustomPrompt="1"/>
          </p:nvPr>
        </p:nvSpPr>
        <p:spPr>
          <a:xfrm>
            <a:off x="3127248" y="3895344"/>
            <a:ext cx="1828800" cy="310896"/>
          </a:xfrm>
        </p:spPr>
        <p:txBody>
          <a:bodyPr anchor="ctr" anchorCtr="1">
            <a:noAutofit/>
          </a:bodyPr>
          <a:lstStyle>
            <a:lvl1pPr marL="0" indent="0" algn="ctr">
              <a:buNone/>
              <a:defRPr sz="1400" b="1">
                <a:solidFill>
                  <a:schemeClr val="accent1"/>
                </a:solidFill>
                <a:latin typeface="+mj-lt"/>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ADD TITLE</a:t>
            </a:r>
          </a:p>
        </p:txBody>
      </p:sp>
      <p:sp>
        <p:nvSpPr>
          <p:cNvPr id="29" name="Text Placeholder 20">
            <a:extLst>
              <a:ext uri="{FF2B5EF4-FFF2-40B4-BE49-F238E27FC236}">
                <a16:creationId xmlns:a16="http://schemas.microsoft.com/office/drawing/2014/main" id="{25B6F234-5859-479D-A644-428DF6706712}"/>
              </a:ext>
            </a:extLst>
          </p:cNvPr>
          <p:cNvSpPr>
            <a:spLocks noGrp="1"/>
          </p:cNvSpPr>
          <p:nvPr>
            <p:ph type="body" sz="quarter" idx="22" hasCustomPrompt="1"/>
          </p:nvPr>
        </p:nvSpPr>
        <p:spPr>
          <a:xfrm>
            <a:off x="7232904" y="3895344"/>
            <a:ext cx="1828800" cy="310896"/>
          </a:xfrm>
        </p:spPr>
        <p:txBody>
          <a:bodyPr anchor="ctr" anchorCtr="1">
            <a:noAutofit/>
          </a:bodyPr>
          <a:lstStyle>
            <a:lvl1pPr marL="0" indent="0" algn="ctr">
              <a:buNone/>
              <a:defRPr sz="1400" b="1">
                <a:solidFill>
                  <a:schemeClr val="accent5"/>
                </a:solidFill>
                <a:latin typeface="+mj-lt"/>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ADD TITLE</a:t>
            </a:r>
          </a:p>
        </p:txBody>
      </p:sp>
      <p:sp>
        <p:nvSpPr>
          <p:cNvPr id="26" name="Text Placeholder 18">
            <a:extLst>
              <a:ext uri="{FF2B5EF4-FFF2-40B4-BE49-F238E27FC236}">
                <a16:creationId xmlns:a16="http://schemas.microsoft.com/office/drawing/2014/main" id="{241AC019-59F4-46A4-A11D-8961BADF3B90}"/>
              </a:ext>
            </a:extLst>
          </p:cNvPr>
          <p:cNvSpPr>
            <a:spLocks noGrp="1"/>
          </p:cNvSpPr>
          <p:nvPr>
            <p:ph type="body" sz="quarter" idx="19" hasCustomPrompt="1"/>
          </p:nvPr>
        </p:nvSpPr>
        <p:spPr>
          <a:xfrm>
            <a:off x="2898648" y="4206240"/>
            <a:ext cx="2286000" cy="457200"/>
          </a:xfrm>
        </p:spPr>
        <p:txBody>
          <a:bodyPr>
            <a:noAutofit/>
          </a:bodyPr>
          <a:lstStyle>
            <a:lvl1pPr marL="0" indent="0" algn="ctr">
              <a:lnSpc>
                <a:spcPct val="100000"/>
              </a:lnSpc>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a:t>
            </a:r>
          </a:p>
        </p:txBody>
      </p:sp>
      <p:sp>
        <p:nvSpPr>
          <p:cNvPr id="28" name="Text Placeholder 18">
            <a:extLst>
              <a:ext uri="{FF2B5EF4-FFF2-40B4-BE49-F238E27FC236}">
                <a16:creationId xmlns:a16="http://schemas.microsoft.com/office/drawing/2014/main" id="{BDB73453-5E3B-4D0C-A15D-1D4D97053A58}"/>
              </a:ext>
            </a:extLst>
          </p:cNvPr>
          <p:cNvSpPr>
            <a:spLocks noGrp="1"/>
          </p:cNvSpPr>
          <p:nvPr>
            <p:ph type="body" sz="quarter" idx="21" hasCustomPrompt="1"/>
          </p:nvPr>
        </p:nvSpPr>
        <p:spPr>
          <a:xfrm>
            <a:off x="6986016" y="4206240"/>
            <a:ext cx="2286000" cy="457200"/>
          </a:xfrm>
        </p:spPr>
        <p:txBody>
          <a:bodyPr>
            <a:noAutofit/>
          </a:bodyPr>
          <a:lstStyle>
            <a:lvl1pPr marL="0" indent="0" algn="ctr">
              <a:lnSpc>
                <a:spcPct val="100000"/>
              </a:lnSpc>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267233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3584448" y="365125"/>
            <a:ext cx="8353426" cy="1325563"/>
          </a:xfrm>
        </p:spPr>
        <p:txBody>
          <a:bodyPr>
            <a:normAutofit/>
          </a:bodyPr>
          <a:lstStyle>
            <a:lvl1pPr>
              <a:defRPr sz="3000" baseline="0"/>
            </a:lvl1pPr>
          </a:lstStyle>
          <a:p>
            <a:r>
              <a:rPr lang="en-US"/>
              <a:t>Click to edit Master title style</a:t>
            </a:r>
          </a:p>
        </p:txBody>
      </p:sp>
      <p:sp>
        <p:nvSpPr>
          <p:cNvPr id="11" name="Picture Placeholder 10">
            <a:extLst>
              <a:ext uri="{FF2B5EF4-FFF2-40B4-BE49-F238E27FC236}">
                <a16:creationId xmlns:a16="http://schemas.microsoft.com/office/drawing/2014/main" id="{9D9DEB19-D619-47AB-BE94-FA3DDA460083}"/>
              </a:ext>
            </a:extLst>
          </p:cNvPr>
          <p:cNvSpPr>
            <a:spLocks noGrp="1"/>
          </p:cNvSpPr>
          <p:nvPr>
            <p:ph type="pic" sz="quarter" idx="13"/>
          </p:nvPr>
        </p:nvSpPr>
        <p:spPr>
          <a:xfrm>
            <a:off x="0" y="0"/>
            <a:ext cx="3044952" cy="6858000"/>
          </a:xfrm>
          <a:solidFill>
            <a:schemeClr val="accent5"/>
          </a:solidFill>
        </p:spPr>
        <p:txBody>
          <a:bodyPr/>
          <a:lstStyle/>
          <a:p>
            <a:r>
              <a:rPr lang="en-US"/>
              <a:t>Click icon to add picture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3584448" y="1681163"/>
            <a:ext cx="3483864" cy="823912"/>
          </a:xfrm>
        </p:spPr>
        <p:txBody>
          <a:bodyPr anchor="ctr" anchorCtr="0">
            <a:normAutofit/>
          </a:bodyPr>
          <a:lstStyle>
            <a:lvl1pPr marL="0" indent="0">
              <a:buNone/>
              <a:defRPr sz="1600" b="0">
                <a:solidFill>
                  <a:schemeClr val="accent6"/>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3584448" y="2505075"/>
            <a:ext cx="3483864" cy="3474720"/>
          </a:xfrm>
        </p:spPr>
        <p:txBody>
          <a:bodyPr>
            <a:normAutofit/>
          </a:bodyPr>
          <a:lstStyle>
            <a:lvl1pPr>
              <a:lnSpc>
                <a:spcPts val="2400"/>
              </a:lnSpc>
              <a:defRPr sz="1600"/>
            </a:lvl1pPr>
            <a:lvl2pPr>
              <a:lnSpc>
                <a:spcPts val="2400"/>
              </a:lnSpc>
              <a:defRPr sz="1600"/>
            </a:lvl2pPr>
            <a:lvl3pPr>
              <a:lnSpc>
                <a:spcPts val="2400"/>
              </a:lnSpc>
              <a:defRPr sz="1600"/>
            </a:lvl3pPr>
            <a:lvl4pPr>
              <a:lnSpc>
                <a:spcPts val="2400"/>
              </a:lnSpc>
              <a:defRPr sz="1600"/>
            </a:lvl4pPr>
            <a:lvl5pPr>
              <a:lnSpc>
                <a:spcPts val="24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7543800" y="1681163"/>
            <a:ext cx="3483864" cy="823912"/>
          </a:xfrm>
        </p:spPr>
        <p:txBody>
          <a:bodyPr anchor="ctr" anchorCtr="0">
            <a:normAutofit/>
          </a:bodyPr>
          <a:lstStyle>
            <a:lvl1pPr marL="0" indent="0">
              <a:buNone/>
              <a:defRPr sz="1600" b="0">
                <a:solidFill>
                  <a:schemeClr val="accent6"/>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543800" y="2505075"/>
            <a:ext cx="3483864" cy="3474720"/>
          </a:xfrm>
        </p:spPr>
        <p:txBody>
          <a:bodyPr>
            <a:normAutofit/>
          </a:bodyPr>
          <a:lstStyle>
            <a:lvl1pPr>
              <a:lnSpc>
                <a:spcPts val="2400"/>
              </a:lnSpc>
              <a:defRPr sz="1600"/>
            </a:lvl1pPr>
            <a:lvl2pPr>
              <a:lnSpc>
                <a:spcPts val="2400"/>
              </a:lnSpc>
              <a:defRPr sz="1600"/>
            </a:lvl2pPr>
            <a:lvl3pPr>
              <a:lnSpc>
                <a:spcPts val="2400"/>
              </a:lnSpc>
              <a:defRPr sz="1600"/>
            </a:lvl3pPr>
            <a:lvl4pPr>
              <a:lnSpc>
                <a:spcPts val="2400"/>
              </a:lnSpc>
              <a:defRPr sz="1600"/>
            </a:lvl4pPr>
            <a:lvl5pPr>
              <a:lnSpc>
                <a:spcPts val="24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lvl1pPr>
              <a:defRPr>
                <a:solidFill>
                  <a:schemeClr val="bg1"/>
                </a:solidFill>
              </a:defRPr>
            </a:lvl1pPr>
          </a:lstStyle>
          <a:p>
            <a:r>
              <a:rPr lang="en-US"/>
              <a:t>20XX</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grpSp>
        <p:nvGrpSpPr>
          <p:cNvPr id="12" name="Bottom Right">
            <a:extLst>
              <a:ext uri="{FF2B5EF4-FFF2-40B4-BE49-F238E27FC236}">
                <a16:creationId xmlns:a16="http://schemas.microsoft.com/office/drawing/2014/main" id="{1667A1E8-3018-4001-B0FE-0B432613216B}"/>
              </a:ext>
              <a:ext uri="{C183D7F6-B498-43B3-948B-1728B52AA6E4}">
                <adec:decorative xmlns:adec="http://schemas.microsoft.com/office/drawing/2017/decorative" val="1"/>
              </a:ext>
            </a:extLst>
          </p:cNvPr>
          <p:cNvGrpSpPr/>
          <p:nvPr userDrawn="1"/>
        </p:nvGrpSpPr>
        <p:grpSpPr>
          <a:xfrm>
            <a:off x="7993448" y="3278144"/>
            <a:ext cx="4211600" cy="3581399"/>
            <a:chOff x="7980400" y="3276601"/>
            <a:chExt cx="4211600" cy="3581399"/>
          </a:xfrm>
        </p:grpSpPr>
        <p:grpSp>
          <p:nvGrpSpPr>
            <p:cNvPr id="13" name="Graphic 157">
              <a:extLst>
                <a:ext uri="{FF2B5EF4-FFF2-40B4-BE49-F238E27FC236}">
                  <a16:creationId xmlns:a16="http://schemas.microsoft.com/office/drawing/2014/main" id="{5AFF63E6-DC17-46C3-B823-1137AE864902}"/>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5" name="Freeform: Shape 24">
                <a:extLst>
                  <a:ext uri="{FF2B5EF4-FFF2-40B4-BE49-F238E27FC236}">
                    <a16:creationId xmlns:a16="http://schemas.microsoft.com/office/drawing/2014/main" id="{337E26D2-F396-484E-B772-EDD11744E222}"/>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6" name="Freeform: Shape 25">
                <a:extLst>
                  <a:ext uri="{FF2B5EF4-FFF2-40B4-BE49-F238E27FC236}">
                    <a16:creationId xmlns:a16="http://schemas.microsoft.com/office/drawing/2014/main" id="{7BD51612-9C68-492F-8EDA-AC9CD665B42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7" name="Freeform: Shape 26">
                <a:extLst>
                  <a:ext uri="{FF2B5EF4-FFF2-40B4-BE49-F238E27FC236}">
                    <a16:creationId xmlns:a16="http://schemas.microsoft.com/office/drawing/2014/main" id="{E200DEED-F771-4E37-B642-842E84B1043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8" name="Freeform: Shape 30">
                <a:extLst>
                  <a:ext uri="{FF2B5EF4-FFF2-40B4-BE49-F238E27FC236}">
                    <a16:creationId xmlns:a16="http://schemas.microsoft.com/office/drawing/2014/main" id="{9BBD781A-81EA-4C52-B45D-365CF3F5138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9" name="Freeform: Shape 31">
                <a:extLst>
                  <a:ext uri="{FF2B5EF4-FFF2-40B4-BE49-F238E27FC236}">
                    <a16:creationId xmlns:a16="http://schemas.microsoft.com/office/drawing/2014/main" id="{731704AC-9126-464E-93BF-913A8724D55E}"/>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20" name="Freeform: Shape 32">
                <a:extLst>
                  <a:ext uri="{FF2B5EF4-FFF2-40B4-BE49-F238E27FC236}">
                    <a16:creationId xmlns:a16="http://schemas.microsoft.com/office/drawing/2014/main" id="{E9C4B9D4-017F-48C9-83EE-067D4C23D56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21" name="Freeform: Shape 36">
                <a:extLst>
                  <a:ext uri="{FF2B5EF4-FFF2-40B4-BE49-F238E27FC236}">
                    <a16:creationId xmlns:a16="http://schemas.microsoft.com/office/drawing/2014/main" id="{A2549C88-4C09-431B-A746-6BB8F330F56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grpSp>
        <p:sp>
          <p:nvSpPr>
            <p:cNvPr id="14" name="Freeform: Shape 23">
              <a:extLst>
                <a:ext uri="{FF2B5EF4-FFF2-40B4-BE49-F238E27FC236}">
                  <a16:creationId xmlns:a16="http://schemas.microsoft.com/office/drawing/2014/main" id="{B09360BE-E702-4312-BDC3-0EE642278E5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noProof="0"/>
            </a:p>
          </p:txBody>
        </p:sp>
      </p:grpSp>
    </p:spTree>
    <p:extLst>
      <p:ext uri="{BB962C8B-B14F-4D97-AF65-F5344CB8AC3E}">
        <p14:creationId xmlns:p14="http://schemas.microsoft.com/office/powerpoint/2010/main" val="2303787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3383280" y="365125"/>
            <a:ext cx="8353426" cy="1325563"/>
          </a:xfrm>
        </p:spPr>
        <p:txBody>
          <a:bodyPr/>
          <a:lstStyle>
            <a:lvl1pPr>
              <a:defRPr baseline="0"/>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3382963" y="1681163"/>
            <a:ext cx="2514600" cy="823912"/>
          </a:xfrm>
        </p:spPr>
        <p:txBody>
          <a:bodyPr anchor="ctr" anchorCtr="0">
            <a:normAutofit/>
          </a:bodyPr>
          <a:lstStyle>
            <a:lvl1pPr marL="0" indent="0">
              <a:buNone/>
              <a:defRPr sz="1600" b="0">
                <a:solidFill>
                  <a:schemeClr val="accent6"/>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3382963" y="2505075"/>
            <a:ext cx="2514600" cy="3474720"/>
          </a:xfrm>
        </p:spPr>
        <p:txBody>
          <a:bodyPr>
            <a:normAutofit/>
          </a:bodyPr>
          <a:lstStyle>
            <a:lvl1pPr>
              <a:lnSpc>
                <a:spcPts val="2400"/>
              </a:lnSpc>
              <a:defRPr sz="1600"/>
            </a:lvl1pPr>
            <a:lvl2pPr>
              <a:lnSpc>
                <a:spcPts val="2400"/>
              </a:lnSpc>
              <a:defRPr sz="1600"/>
            </a:lvl2pPr>
            <a:lvl3pPr>
              <a:lnSpc>
                <a:spcPts val="2400"/>
              </a:lnSpc>
              <a:defRPr sz="1600"/>
            </a:lvl3pPr>
            <a:lvl4pPr>
              <a:lnSpc>
                <a:spcPts val="2400"/>
              </a:lnSpc>
              <a:defRPr sz="1600"/>
            </a:lvl4pPr>
            <a:lvl5pPr>
              <a:lnSpc>
                <a:spcPts val="24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330156" y="1681163"/>
            <a:ext cx="2514600" cy="823912"/>
          </a:xfrm>
        </p:spPr>
        <p:txBody>
          <a:bodyPr anchor="ctr" anchorCtr="0">
            <a:normAutofit/>
          </a:bodyPr>
          <a:lstStyle>
            <a:lvl1pPr marL="0" indent="0">
              <a:buNone/>
              <a:defRPr sz="1600" b="0">
                <a:solidFill>
                  <a:schemeClr val="accent6"/>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334125" y="2505075"/>
            <a:ext cx="2514600" cy="3474720"/>
          </a:xfrm>
        </p:spPr>
        <p:txBody>
          <a:bodyPr>
            <a:normAutofit/>
          </a:bodyPr>
          <a:lstStyle>
            <a:lvl1pPr>
              <a:lnSpc>
                <a:spcPts val="2400"/>
              </a:lnSpc>
              <a:defRPr sz="1600"/>
            </a:lvl1pPr>
            <a:lvl2pPr>
              <a:lnSpc>
                <a:spcPts val="2400"/>
              </a:lnSpc>
              <a:defRPr sz="1600"/>
            </a:lvl2pPr>
            <a:lvl3pPr>
              <a:lnSpc>
                <a:spcPts val="2400"/>
              </a:lnSpc>
              <a:defRPr sz="1600"/>
            </a:lvl3pPr>
            <a:lvl4pPr>
              <a:lnSpc>
                <a:spcPts val="2400"/>
              </a:lnSpc>
              <a:defRPr sz="1600"/>
            </a:lvl4pPr>
            <a:lvl5pPr>
              <a:lnSpc>
                <a:spcPts val="24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D05BF5CB-E607-49B6-8E54-0228DEF8D73E}"/>
              </a:ext>
            </a:extLst>
          </p:cNvPr>
          <p:cNvSpPr>
            <a:spLocks noGrp="1"/>
          </p:cNvSpPr>
          <p:nvPr>
            <p:ph type="body" sz="quarter" idx="14"/>
          </p:nvPr>
        </p:nvSpPr>
        <p:spPr>
          <a:xfrm>
            <a:off x="9277350" y="1700213"/>
            <a:ext cx="2514600" cy="823912"/>
          </a:xfrm>
        </p:spPr>
        <p:txBody>
          <a:bodyPr anchor="ctr" anchorCtr="0">
            <a:normAutofit/>
          </a:bodyPr>
          <a:lstStyle>
            <a:lvl1pPr marL="0" indent="0">
              <a:buNone/>
              <a:defRPr sz="1600" b="0">
                <a:solidFill>
                  <a:schemeClr val="accent6"/>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24901FC4-51BF-47FB-B851-F155DE9683EB}"/>
              </a:ext>
            </a:extLst>
          </p:cNvPr>
          <p:cNvSpPr>
            <a:spLocks noGrp="1"/>
          </p:cNvSpPr>
          <p:nvPr>
            <p:ph sz="quarter" idx="15"/>
          </p:nvPr>
        </p:nvSpPr>
        <p:spPr>
          <a:xfrm>
            <a:off x="9277350" y="2524125"/>
            <a:ext cx="2514600" cy="3474720"/>
          </a:xfrm>
        </p:spPr>
        <p:txBody>
          <a:bodyPr>
            <a:normAutofit/>
          </a:bodyPr>
          <a:lstStyle>
            <a:lvl1pPr>
              <a:lnSpc>
                <a:spcPts val="2400"/>
              </a:lnSpc>
              <a:defRPr sz="1600"/>
            </a:lvl1pPr>
            <a:lvl2pPr>
              <a:lnSpc>
                <a:spcPts val="2400"/>
              </a:lnSpc>
              <a:defRPr sz="1600"/>
            </a:lvl2pPr>
            <a:lvl3pPr>
              <a:lnSpc>
                <a:spcPts val="2400"/>
              </a:lnSpc>
              <a:defRPr sz="1600"/>
            </a:lvl3pPr>
            <a:lvl4pPr>
              <a:lnSpc>
                <a:spcPts val="2400"/>
              </a:lnSpc>
              <a:defRPr sz="1600"/>
            </a:lvl4pPr>
            <a:lvl5pPr>
              <a:lnSpc>
                <a:spcPts val="24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grpSp>
        <p:nvGrpSpPr>
          <p:cNvPr id="14" name="Top Right">
            <a:extLst>
              <a:ext uri="{FF2B5EF4-FFF2-40B4-BE49-F238E27FC236}">
                <a16:creationId xmlns:a16="http://schemas.microsoft.com/office/drawing/2014/main" id="{5AFEAD74-7425-4451-A543-90F45CAA4785}"/>
              </a:ext>
              <a:ext uri="{C183D7F6-B498-43B3-948B-1728B52AA6E4}">
                <adec:decorative xmlns:adec="http://schemas.microsoft.com/office/drawing/2017/decorative" val="1"/>
              </a:ext>
            </a:extLst>
          </p:cNvPr>
          <p:cNvGrpSpPr/>
          <p:nvPr userDrawn="1"/>
        </p:nvGrpSpPr>
        <p:grpSpPr>
          <a:xfrm>
            <a:off x="10849" y="-1"/>
            <a:ext cx="3877660" cy="5906585"/>
            <a:chOff x="10849" y="-3086"/>
            <a:chExt cx="2198951" cy="3349518"/>
          </a:xfrm>
        </p:grpSpPr>
        <p:sp>
          <p:nvSpPr>
            <p:cNvPr id="15" name="Freeform: Shape 9">
              <a:extLst>
                <a:ext uri="{FF2B5EF4-FFF2-40B4-BE49-F238E27FC236}">
                  <a16:creationId xmlns:a16="http://schemas.microsoft.com/office/drawing/2014/main" id="{A0739BDD-AE24-4A98-99C5-D6619F67A509}"/>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solidFill>
                  <a:schemeClr val="tx1">
                    <a:lumMod val="65000"/>
                    <a:lumOff val="35000"/>
                  </a:schemeClr>
                </a:solidFill>
                <a:latin typeface="AvenirNext LT Pro Medium" panose="020B0504020202020204" pitchFamily="34" charset="0"/>
              </a:endParaRPr>
            </a:p>
          </p:txBody>
        </p:sp>
        <p:sp>
          <p:nvSpPr>
            <p:cNvPr id="16" name="Freeform: Shape 10">
              <a:extLst>
                <a:ext uri="{FF2B5EF4-FFF2-40B4-BE49-F238E27FC236}">
                  <a16:creationId xmlns:a16="http://schemas.microsoft.com/office/drawing/2014/main" id="{FEFC06E6-3363-4CDB-B79D-CCF531848BB5}"/>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7" name="Freeform: Shape 11">
              <a:extLst>
                <a:ext uri="{FF2B5EF4-FFF2-40B4-BE49-F238E27FC236}">
                  <a16:creationId xmlns:a16="http://schemas.microsoft.com/office/drawing/2014/main" id="{B90FB7A8-0E58-4D7D-A300-987F589B44E2}"/>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8" name="Freeform: Shape 12">
              <a:extLst>
                <a:ext uri="{FF2B5EF4-FFF2-40B4-BE49-F238E27FC236}">
                  <a16:creationId xmlns:a16="http://schemas.microsoft.com/office/drawing/2014/main" id="{36269E94-7431-4473-8972-931287C80A4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9" name="Freeform: Shape 13">
              <a:extLst>
                <a:ext uri="{FF2B5EF4-FFF2-40B4-BE49-F238E27FC236}">
                  <a16:creationId xmlns:a16="http://schemas.microsoft.com/office/drawing/2014/main" id="{808D1C61-DD5B-416A-9D5F-C40FD97783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20" name="Freeform: Shape 14">
              <a:extLst>
                <a:ext uri="{FF2B5EF4-FFF2-40B4-BE49-F238E27FC236}">
                  <a16:creationId xmlns:a16="http://schemas.microsoft.com/office/drawing/2014/main" id="{94CB37AC-18BA-4C73-AE9D-1EAFBF960AED}"/>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21" name="Freeform: Shape 15">
              <a:extLst>
                <a:ext uri="{FF2B5EF4-FFF2-40B4-BE49-F238E27FC236}">
                  <a16:creationId xmlns:a16="http://schemas.microsoft.com/office/drawing/2014/main" id="{25C8DE62-8360-46F6-B646-7EB8E119A2D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22" name="Freeform: Shape 16">
              <a:extLst>
                <a:ext uri="{FF2B5EF4-FFF2-40B4-BE49-F238E27FC236}">
                  <a16:creationId xmlns:a16="http://schemas.microsoft.com/office/drawing/2014/main" id="{57E333B6-C870-4773-862B-65B9C65AF1ED}"/>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pPr rtl="0"/>
              <a:endParaRPr lang="en-GB" noProof="0"/>
            </a:p>
          </p:txBody>
        </p:sp>
      </p:grpSp>
    </p:spTree>
    <p:extLst>
      <p:ext uri="{BB962C8B-B14F-4D97-AF65-F5344CB8AC3E}">
        <p14:creationId xmlns:p14="http://schemas.microsoft.com/office/powerpoint/2010/main" val="1662825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6748272" y="401416"/>
            <a:ext cx="4572000" cy="1325563"/>
          </a:xfrm>
        </p:spPr>
        <p:txBody>
          <a:bodyPr anchor="b" anchorCtr="0">
            <a:normAutofit/>
          </a:bodyPr>
          <a:lstStyle>
            <a:lvl1pPr>
              <a:defRPr sz="3000" baseline="0"/>
            </a:lvl1pPr>
          </a:lstStyle>
          <a:p>
            <a:r>
              <a:rPr lang="en-US"/>
              <a:t>CLICK TO EDIT MASTER TITLE STYLE</a:t>
            </a:r>
          </a:p>
        </p:txBody>
      </p:sp>
      <p:sp>
        <p:nvSpPr>
          <p:cNvPr id="7" name="Picture Placeholder 6">
            <a:extLst>
              <a:ext uri="{FF2B5EF4-FFF2-40B4-BE49-F238E27FC236}">
                <a16:creationId xmlns:a16="http://schemas.microsoft.com/office/drawing/2014/main" id="{33713A46-E629-418A-9E89-B20468B63A34}"/>
              </a:ext>
            </a:extLst>
          </p:cNvPr>
          <p:cNvSpPr>
            <a:spLocks noGrp="1"/>
          </p:cNvSpPr>
          <p:nvPr>
            <p:ph type="pic" sz="quarter" idx="11"/>
          </p:nvPr>
        </p:nvSpPr>
        <p:spPr>
          <a:xfrm>
            <a:off x="0" y="0"/>
            <a:ext cx="4059936" cy="6858000"/>
          </a:xfrm>
          <a:solidFill>
            <a:schemeClr val="accent5"/>
          </a:solidFill>
        </p:spPr>
        <p:txBody>
          <a:bodyPr/>
          <a:lstStyle/>
          <a:p>
            <a:r>
              <a:rPr lang="en-US"/>
              <a:t>Click icon to add picture</a:t>
            </a:r>
          </a:p>
        </p:txBody>
      </p:sp>
      <p:sp>
        <p:nvSpPr>
          <p:cNvPr id="6" name="Picture Placeholder 6">
            <a:extLst>
              <a:ext uri="{FF2B5EF4-FFF2-40B4-BE49-F238E27FC236}">
                <a16:creationId xmlns:a16="http://schemas.microsoft.com/office/drawing/2014/main" id="{87019F04-21A7-41F6-B916-F4F94E744D3C}"/>
              </a:ext>
            </a:extLst>
          </p:cNvPr>
          <p:cNvSpPr>
            <a:spLocks noGrp="1"/>
          </p:cNvSpPr>
          <p:nvPr>
            <p:ph type="pic" sz="quarter" idx="13"/>
          </p:nvPr>
        </p:nvSpPr>
        <p:spPr>
          <a:xfrm>
            <a:off x="2048256" y="1412748"/>
            <a:ext cx="4041648" cy="4032504"/>
          </a:xfrm>
          <a:solidFill>
            <a:schemeClr val="accent5"/>
          </a:solidFill>
          <a:ln w="101600">
            <a:solidFill>
              <a:schemeClr val="bg1"/>
            </a:solidFill>
          </a:ln>
        </p:spPr>
        <p:txBody>
          <a:bodyPr/>
          <a:lstStyle/>
          <a:p>
            <a:r>
              <a:rPr lang="en-US"/>
              <a:t>Click icon to add picture</a:t>
            </a:r>
          </a:p>
        </p:txBody>
      </p:sp>
      <p:sp>
        <p:nvSpPr>
          <p:cNvPr id="5" name="Text Placeholder 4">
            <a:extLst>
              <a:ext uri="{FF2B5EF4-FFF2-40B4-BE49-F238E27FC236}">
                <a16:creationId xmlns:a16="http://schemas.microsoft.com/office/drawing/2014/main" id="{CAF77331-6002-494B-B704-DDA9DEBB6491}"/>
              </a:ext>
            </a:extLst>
          </p:cNvPr>
          <p:cNvSpPr>
            <a:spLocks noGrp="1"/>
          </p:cNvSpPr>
          <p:nvPr>
            <p:ph type="body" sz="quarter" idx="10"/>
          </p:nvPr>
        </p:nvSpPr>
        <p:spPr>
          <a:xfrm>
            <a:off x="6748272" y="2084832"/>
            <a:ext cx="4572000" cy="4134993"/>
          </a:xfrm>
        </p:spPr>
        <p:txBody>
          <a:bodyPr>
            <a:normAutofit/>
          </a:bodyPr>
          <a:lstStyle>
            <a:lvl1pPr marL="0" indent="0">
              <a:lnSpc>
                <a:spcPts val="2200"/>
              </a:lnSpc>
              <a:buNone/>
              <a:defRPr sz="1600"/>
            </a:lvl1pPr>
            <a:lvl2pPr marL="457200" indent="0">
              <a:lnSpc>
                <a:spcPts val="2200"/>
              </a:lnSpc>
              <a:buNone/>
              <a:defRPr sz="1600"/>
            </a:lvl2pPr>
            <a:lvl3pPr marL="914400" indent="0">
              <a:lnSpc>
                <a:spcPts val="2200"/>
              </a:lnSpc>
              <a:buNone/>
              <a:defRPr sz="1600"/>
            </a:lvl3pPr>
            <a:lvl4pPr marL="1371600" indent="0">
              <a:lnSpc>
                <a:spcPts val="2200"/>
              </a:lnSpc>
              <a:buNone/>
              <a:defRPr sz="1600"/>
            </a:lvl4pPr>
            <a:lvl5pPr marL="1828800" indent="0">
              <a:lnSpc>
                <a:spcPts val="22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6">
            <a:extLst>
              <a:ext uri="{FF2B5EF4-FFF2-40B4-BE49-F238E27FC236}">
                <a16:creationId xmlns:a16="http://schemas.microsoft.com/office/drawing/2014/main" id="{60A5D944-41DB-4CFC-97C1-6C7FF8DF373A}"/>
              </a:ext>
            </a:extLst>
          </p:cNvPr>
          <p:cNvSpPr>
            <a:spLocks noGrp="1"/>
          </p:cNvSpPr>
          <p:nvPr>
            <p:ph type="dt" sz="half" idx="14"/>
          </p:nvPr>
        </p:nvSpPr>
        <p:spPr>
          <a:xfrm>
            <a:off x="838200" y="6356350"/>
            <a:ext cx="2743200" cy="365125"/>
          </a:xfrm>
        </p:spPr>
        <p:txBody>
          <a:bodyPr/>
          <a:lstStyle>
            <a:lvl1pPr>
              <a:defRPr>
                <a:solidFill>
                  <a:schemeClr val="bg1"/>
                </a:solidFill>
              </a:defRPr>
            </a:lvl1pPr>
          </a:lstStyle>
          <a:p>
            <a:r>
              <a:rPr lang="en-US"/>
              <a:t>20XX</a:t>
            </a:r>
          </a:p>
        </p:txBody>
      </p:sp>
      <p:sp>
        <p:nvSpPr>
          <p:cNvPr id="11" name="Footer Placeholder 7">
            <a:extLst>
              <a:ext uri="{FF2B5EF4-FFF2-40B4-BE49-F238E27FC236}">
                <a16:creationId xmlns:a16="http://schemas.microsoft.com/office/drawing/2014/main" id="{C52FEBB2-7D11-41E4-8284-A3119240C7F0}"/>
              </a:ext>
            </a:extLst>
          </p:cNvPr>
          <p:cNvSpPr>
            <a:spLocks noGrp="1"/>
          </p:cNvSpPr>
          <p:nvPr>
            <p:ph type="ftr" sz="quarter" idx="15"/>
          </p:nvPr>
        </p:nvSpPr>
        <p:spPr>
          <a:xfrm>
            <a:off x="4038600" y="6356350"/>
            <a:ext cx="4114800" cy="365125"/>
          </a:xfrm>
        </p:spPr>
        <p:txBody>
          <a:bodyPr/>
          <a:lstStyle/>
          <a:p>
            <a:r>
              <a:rPr lang="en-US"/>
              <a:t>Presentation title</a:t>
            </a:r>
          </a:p>
        </p:txBody>
      </p:sp>
      <p:sp>
        <p:nvSpPr>
          <p:cNvPr id="12" name="Slide Number Placeholder 8">
            <a:extLst>
              <a:ext uri="{FF2B5EF4-FFF2-40B4-BE49-F238E27FC236}">
                <a16:creationId xmlns:a16="http://schemas.microsoft.com/office/drawing/2014/main" id="{7D4BD90C-0DE3-488B-B828-BDBF5717EA82}"/>
              </a:ext>
            </a:extLst>
          </p:cNvPr>
          <p:cNvSpPr>
            <a:spLocks noGrp="1"/>
          </p:cNvSpPr>
          <p:nvPr>
            <p:ph type="sldNum" sz="quarter" idx="16"/>
          </p:nvPr>
        </p:nvSpPr>
        <p:spPr>
          <a:xfrm>
            <a:off x="8610600" y="6356350"/>
            <a:ext cx="2743200" cy="365125"/>
          </a:xfrm>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541581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841248" y="2606040"/>
            <a:ext cx="3924300" cy="1325563"/>
          </a:xfrm>
        </p:spPr>
        <p:txBody>
          <a:bodyPr>
            <a:noAutofit/>
          </a:bodyPr>
          <a:lstStyle>
            <a:lvl1pPr>
              <a:defRPr sz="3600" baseline="0"/>
            </a:lvl1pPr>
          </a:lstStyle>
          <a:p>
            <a:r>
              <a:rPr lang="en-US"/>
              <a:t>CLICK TO EDIT MASTER TITLE STYLE</a:t>
            </a:r>
          </a:p>
        </p:txBody>
      </p:sp>
      <p:sp>
        <p:nvSpPr>
          <p:cNvPr id="5" name="Text Placeholder 4">
            <a:extLst>
              <a:ext uri="{FF2B5EF4-FFF2-40B4-BE49-F238E27FC236}">
                <a16:creationId xmlns:a16="http://schemas.microsoft.com/office/drawing/2014/main" id="{CAF77331-6002-494B-B704-DDA9DEBB6491}"/>
              </a:ext>
            </a:extLst>
          </p:cNvPr>
          <p:cNvSpPr>
            <a:spLocks noGrp="1"/>
          </p:cNvSpPr>
          <p:nvPr>
            <p:ph type="body" sz="quarter" idx="10"/>
          </p:nvPr>
        </p:nvSpPr>
        <p:spPr>
          <a:xfrm>
            <a:off x="841248" y="4105656"/>
            <a:ext cx="2552700" cy="2066071"/>
          </a:xfrm>
        </p:spPr>
        <p:txBody>
          <a:bodyPr>
            <a:normAutofit/>
          </a:bodyPr>
          <a:lstStyle>
            <a:lvl1pPr marL="0" indent="0">
              <a:lnSpc>
                <a:spcPts val="2200"/>
              </a:lnSpc>
              <a:buNone/>
              <a:defRPr sz="1600"/>
            </a:lvl1pPr>
            <a:lvl2pPr marL="457200" indent="0">
              <a:lnSpc>
                <a:spcPts val="2200"/>
              </a:lnSpc>
              <a:buNone/>
              <a:defRPr sz="1600"/>
            </a:lvl2pPr>
            <a:lvl3pPr marL="914400" indent="0">
              <a:lnSpc>
                <a:spcPts val="2200"/>
              </a:lnSpc>
              <a:buNone/>
              <a:defRPr sz="1600"/>
            </a:lvl3pPr>
            <a:lvl4pPr marL="1371600" indent="0">
              <a:lnSpc>
                <a:spcPts val="2200"/>
              </a:lnSpc>
              <a:buNone/>
              <a:defRPr sz="1600"/>
            </a:lvl4pPr>
            <a:lvl5pPr marL="1828800" indent="0">
              <a:lnSpc>
                <a:spcPts val="22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6">
            <a:extLst>
              <a:ext uri="{FF2B5EF4-FFF2-40B4-BE49-F238E27FC236}">
                <a16:creationId xmlns:a16="http://schemas.microsoft.com/office/drawing/2014/main" id="{8B39AA2A-DA2A-4F98-A265-15F8F0D8D450}"/>
              </a:ext>
            </a:extLst>
          </p:cNvPr>
          <p:cNvSpPr>
            <a:spLocks noGrp="1"/>
          </p:cNvSpPr>
          <p:nvPr>
            <p:ph type="dt" sz="half" idx="17"/>
          </p:nvPr>
        </p:nvSpPr>
        <p:spPr>
          <a:xfrm>
            <a:off x="841248" y="6356350"/>
            <a:ext cx="1828800" cy="365125"/>
          </a:xfrm>
        </p:spPr>
        <p:txBody>
          <a:bodyPr/>
          <a:lstStyle/>
          <a:p>
            <a:r>
              <a:rPr lang="en-US"/>
              <a:t>20XX</a:t>
            </a:r>
          </a:p>
        </p:txBody>
      </p:sp>
      <p:sp>
        <p:nvSpPr>
          <p:cNvPr id="13" name="Footer Placeholder 7">
            <a:extLst>
              <a:ext uri="{FF2B5EF4-FFF2-40B4-BE49-F238E27FC236}">
                <a16:creationId xmlns:a16="http://schemas.microsoft.com/office/drawing/2014/main" id="{D4140094-ECC6-407A-A2FF-98257769FD7C}"/>
              </a:ext>
            </a:extLst>
          </p:cNvPr>
          <p:cNvSpPr>
            <a:spLocks noGrp="1"/>
          </p:cNvSpPr>
          <p:nvPr>
            <p:ph type="ftr" sz="quarter" idx="14"/>
          </p:nvPr>
        </p:nvSpPr>
        <p:spPr>
          <a:xfrm>
            <a:off x="3157232" y="6356350"/>
            <a:ext cx="2743200" cy="365125"/>
          </a:xfrm>
        </p:spPr>
        <p:txBody>
          <a:bodyPr/>
          <a:lstStyle>
            <a:lvl1pPr algn="r">
              <a:defRPr/>
            </a:lvl1pPr>
          </a:lstStyle>
          <a:p>
            <a:r>
              <a:rPr lang="en-US"/>
              <a:t>Presentation title</a:t>
            </a:r>
          </a:p>
        </p:txBody>
      </p:sp>
      <p:sp>
        <p:nvSpPr>
          <p:cNvPr id="6" name="Picture Placeholder 6">
            <a:extLst>
              <a:ext uri="{FF2B5EF4-FFF2-40B4-BE49-F238E27FC236}">
                <a16:creationId xmlns:a16="http://schemas.microsoft.com/office/drawing/2014/main" id="{87019F04-21A7-41F6-B916-F4F94E744D3C}"/>
              </a:ext>
            </a:extLst>
          </p:cNvPr>
          <p:cNvSpPr>
            <a:spLocks noGrp="1"/>
          </p:cNvSpPr>
          <p:nvPr>
            <p:ph type="pic" sz="quarter" idx="13"/>
          </p:nvPr>
        </p:nvSpPr>
        <p:spPr>
          <a:xfrm>
            <a:off x="6092952" y="0"/>
            <a:ext cx="6099048" cy="6858000"/>
          </a:xfrm>
          <a:solidFill>
            <a:schemeClr val="accent5"/>
          </a:solidFill>
        </p:spPr>
        <p:txBody>
          <a:bodyPr/>
          <a:lstStyle/>
          <a:p>
            <a:r>
              <a:rPr lang="en-US"/>
              <a:t>Click icon to add picture</a:t>
            </a:r>
          </a:p>
        </p:txBody>
      </p:sp>
      <p:sp>
        <p:nvSpPr>
          <p:cNvPr id="11" name="Slide Number Placeholder 8">
            <a:extLst>
              <a:ext uri="{FF2B5EF4-FFF2-40B4-BE49-F238E27FC236}">
                <a16:creationId xmlns:a16="http://schemas.microsoft.com/office/drawing/2014/main" id="{56CC7D2E-562C-4512-9957-8C1B0A06F628}"/>
              </a:ext>
            </a:extLst>
          </p:cNvPr>
          <p:cNvSpPr>
            <a:spLocks noGrp="1"/>
          </p:cNvSpPr>
          <p:nvPr>
            <p:ph type="sldNum" sz="quarter" idx="16"/>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a:p>
        </p:txBody>
      </p:sp>
      <p:grpSp>
        <p:nvGrpSpPr>
          <p:cNvPr id="14" name="Top Right">
            <a:extLst>
              <a:ext uri="{FF2B5EF4-FFF2-40B4-BE49-F238E27FC236}">
                <a16:creationId xmlns:a16="http://schemas.microsoft.com/office/drawing/2014/main" id="{7DCF5A23-16BE-4FF7-8562-4B9CD64FB2DE}"/>
              </a:ext>
              <a:ext uri="{C183D7F6-B498-43B3-948B-1728B52AA6E4}">
                <adec:decorative xmlns:adec="http://schemas.microsoft.com/office/drawing/2017/decorative" val="1"/>
              </a:ext>
            </a:extLst>
          </p:cNvPr>
          <p:cNvGrpSpPr/>
          <p:nvPr userDrawn="1"/>
        </p:nvGrpSpPr>
        <p:grpSpPr>
          <a:xfrm>
            <a:off x="10850" y="-1"/>
            <a:ext cx="2768446" cy="4486275"/>
            <a:chOff x="10849" y="-3086"/>
            <a:chExt cx="2198951" cy="3349518"/>
          </a:xfrm>
        </p:grpSpPr>
        <p:sp>
          <p:nvSpPr>
            <p:cNvPr id="15" name="Freeform: Shape 9">
              <a:extLst>
                <a:ext uri="{FF2B5EF4-FFF2-40B4-BE49-F238E27FC236}">
                  <a16:creationId xmlns:a16="http://schemas.microsoft.com/office/drawing/2014/main" id="{930E8856-48C1-4FFD-9BC1-360BCDEC04B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solidFill>
                  <a:schemeClr val="tx1">
                    <a:lumMod val="65000"/>
                    <a:lumOff val="35000"/>
                  </a:schemeClr>
                </a:solidFill>
                <a:latin typeface="AvenirNext LT Pro Medium" panose="020B0504020202020204" pitchFamily="34" charset="0"/>
              </a:endParaRPr>
            </a:p>
          </p:txBody>
        </p:sp>
        <p:sp>
          <p:nvSpPr>
            <p:cNvPr id="16" name="Freeform: Shape 10">
              <a:extLst>
                <a:ext uri="{FF2B5EF4-FFF2-40B4-BE49-F238E27FC236}">
                  <a16:creationId xmlns:a16="http://schemas.microsoft.com/office/drawing/2014/main" id="{0950DAF3-AE2C-43D7-884D-F377394DBC5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7" name="Freeform: Shape 11">
              <a:extLst>
                <a:ext uri="{FF2B5EF4-FFF2-40B4-BE49-F238E27FC236}">
                  <a16:creationId xmlns:a16="http://schemas.microsoft.com/office/drawing/2014/main" id="{49552E91-169E-43A2-8337-361B09B2ECE1}"/>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8" name="Freeform: Shape 12">
              <a:extLst>
                <a:ext uri="{FF2B5EF4-FFF2-40B4-BE49-F238E27FC236}">
                  <a16:creationId xmlns:a16="http://schemas.microsoft.com/office/drawing/2014/main" id="{4F38336D-53FF-4098-A32C-E01EF18D47C5}"/>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9" name="Freeform: Shape 13">
              <a:extLst>
                <a:ext uri="{FF2B5EF4-FFF2-40B4-BE49-F238E27FC236}">
                  <a16:creationId xmlns:a16="http://schemas.microsoft.com/office/drawing/2014/main" id="{C78446BA-74A6-401A-BC2F-8B0BB17F7E1D}"/>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20" name="Freeform: Shape 14">
              <a:extLst>
                <a:ext uri="{FF2B5EF4-FFF2-40B4-BE49-F238E27FC236}">
                  <a16:creationId xmlns:a16="http://schemas.microsoft.com/office/drawing/2014/main" id="{3C401887-78BB-448B-80F1-C8D99C8F25B4}"/>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21" name="Freeform: Shape 15">
              <a:extLst>
                <a:ext uri="{FF2B5EF4-FFF2-40B4-BE49-F238E27FC236}">
                  <a16:creationId xmlns:a16="http://schemas.microsoft.com/office/drawing/2014/main" id="{44DEADB1-ECC3-4C91-8A42-4B8440DEA49B}"/>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22" name="Freeform: Shape 16">
              <a:extLst>
                <a:ext uri="{FF2B5EF4-FFF2-40B4-BE49-F238E27FC236}">
                  <a16:creationId xmlns:a16="http://schemas.microsoft.com/office/drawing/2014/main" id="{47CC59C4-2B0F-4C73-ABC9-BB2A900B44A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pPr rtl="0"/>
              <a:endParaRPr lang="en-GB" noProof="0"/>
            </a:p>
          </p:txBody>
        </p:sp>
      </p:grpSp>
    </p:spTree>
    <p:extLst>
      <p:ext uri="{BB962C8B-B14F-4D97-AF65-F5344CB8AC3E}">
        <p14:creationId xmlns:p14="http://schemas.microsoft.com/office/powerpoint/2010/main" val="1959231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010694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062460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39E44-C8F5-4FD0-8345-FA295CEA603C}"/>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6" name="Rectangle 5">
            <a:extLst>
              <a:ext uri="{FF2B5EF4-FFF2-40B4-BE49-F238E27FC236}">
                <a16:creationId xmlns:a16="http://schemas.microsoft.com/office/drawing/2014/main" id="{858B0A9B-526A-4C0F-9112-3130C41A5DD8}"/>
              </a:ext>
            </a:extLst>
          </p:cNvPr>
          <p:cNvSpPr/>
          <p:nvPr userDrawn="1"/>
        </p:nvSpPr>
        <p:spPr>
          <a:xfrm>
            <a:off x="0" y="7628569"/>
            <a:ext cx="4038600" cy="164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0B472D-4A4C-4AF9-86F1-E43C02D1B18D}"/>
              </a:ext>
            </a:extLst>
          </p:cNvPr>
          <p:cNvSpPr/>
          <p:nvPr userDrawn="1"/>
        </p:nvSpPr>
        <p:spPr>
          <a:xfrm>
            <a:off x="4044950" y="7628569"/>
            <a:ext cx="4038600" cy="16459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B530FA-24B1-40EC-A3FE-19C912C40F2C}"/>
              </a:ext>
            </a:extLst>
          </p:cNvPr>
          <p:cNvSpPr/>
          <p:nvPr userDrawn="1"/>
        </p:nvSpPr>
        <p:spPr>
          <a:xfrm>
            <a:off x="8115300" y="7628569"/>
            <a:ext cx="4038600" cy="164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39AFF2-4D18-4B42-A6B8-58FABF72093B}"/>
              </a:ext>
            </a:extLst>
          </p:cNvPr>
          <p:cNvSpPr/>
          <p:nvPr userDrawn="1"/>
        </p:nvSpPr>
        <p:spPr>
          <a:xfrm>
            <a:off x="0" y="-990138"/>
            <a:ext cx="3047999" cy="164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4E7FA2-CE13-4C5E-96C1-770D8B206A7A}"/>
              </a:ext>
            </a:extLst>
          </p:cNvPr>
          <p:cNvSpPr/>
          <p:nvPr userDrawn="1"/>
        </p:nvSpPr>
        <p:spPr>
          <a:xfrm>
            <a:off x="3048001" y="-984316"/>
            <a:ext cx="3047999" cy="16459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7F1754-1A1C-4B4B-96CE-B31AB810622B}"/>
              </a:ext>
            </a:extLst>
          </p:cNvPr>
          <p:cNvSpPr/>
          <p:nvPr userDrawn="1"/>
        </p:nvSpPr>
        <p:spPr>
          <a:xfrm>
            <a:off x="6096000" y="-990138"/>
            <a:ext cx="3047999" cy="164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A747AC-FBCD-401F-85D9-F585917BEF6B}"/>
              </a:ext>
            </a:extLst>
          </p:cNvPr>
          <p:cNvSpPr/>
          <p:nvPr userDrawn="1"/>
        </p:nvSpPr>
        <p:spPr>
          <a:xfrm>
            <a:off x="9143999" y="-989389"/>
            <a:ext cx="3047999" cy="16459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107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43841-AE0F-41C9-97CC-D11B02495FE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Top Right">
            <a:extLst>
              <a:ext uri="{FF2B5EF4-FFF2-40B4-BE49-F238E27FC236}">
                <a16:creationId xmlns:a16="http://schemas.microsoft.com/office/drawing/2014/main" id="{BACCE7B0-8D06-4252-8429-A339167D208C}"/>
              </a:ext>
              <a:ext uri="{C183D7F6-B498-43B3-948B-1728B52AA6E4}">
                <adec:decorative xmlns:adec="http://schemas.microsoft.com/office/drawing/2017/decorative" val="1"/>
              </a:ext>
            </a:extLst>
          </p:cNvPr>
          <p:cNvGrpSpPr/>
          <p:nvPr userDrawn="1"/>
        </p:nvGrpSpPr>
        <p:grpSpPr>
          <a:xfrm rot="10800000">
            <a:off x="1975339" y="2702248"/>
            <a:ext cx="2062373" cy="4155752"/>
            <a:chOff x="10849" y="15178"/>
            <a:chExt cx="2198951" cy="3331254"/>
          </a:xfrm>
        </p:grpSpPr>
        <p:sp>
          <p:nvSpPr>
            <p:cNvPr id="12" name="Freeform: Shape 10">
              <a:extLst>
                <a:ext uri="{FF2B5EF4-FFF2-40B4-BE49-F238E27FC236}">
                  <a16:creationId xmlns:a16="http://schemas.microsoft.com/office/drawing/2014/main" id="{23D7796B-4F31-43D2-9935-135F7251B35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3" name="Freeform: Shape 11">
              <a:extLst>
                <a:ext uri="{FF2B5EF4-FFF2-40B4-BE49-F238E27FC236}">
                  <a16:creationId xmlns:a16="http://schemas.microsoft.com/office/drawing/2014/main" id="{023B3E92-CF7A-41F8-A5D4-FDD8C26708D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4" name="Freeform: Shape 12">
              <a:extLst>
                <a:ext uri="{FF2B5EF4-FFF2-40B4-BE49-F238E27FC236}">
                  <a16:creationId xmlns:a16="http://schemas.microsoft.com/office/drawing/2014/main" id="{2194F273-6079-4D58-A510-0EBF4227520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5" name="Freeform: Shape 13">
              <a:extLst>
                <a:ext uri="{FF2B5EF4-FFF2-40B4-BE49-F238E27FC236}">
                  <a16:creationId xmlns:a16="http://schemas.microsoft.com/office/drawing/2014/main" id="{AEC3FE6A-D4E9-4F9B-B689-9C5BF9326B6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6" name="Freeform: Shape 14">
              <a:extLst>
                <a:ext uri="{FF2B5EF4-FFF2-40B4-BE49-F238E27FC236}">
                  <a16:creationId xmlns:a16="http://schemas.microsoft.com/office/drawing/2014/main" id="{B52D8E87-7BE8-4B9B-B18D-68C99705EECD}"/>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7" name="Freeform: Shape 15">
              <a:extLst>
                <a:ext uri="{FF2B5EF4-FFF2-40B4-BE49-F238E27FC236}">
                  <a16:creationId xmlns:a16="http://schemas.microsoft.com/office/drawing/2014/main" id="{6958AF13-A360-492B-8F33-E0608A11E67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8" name="Freeform: Shape 16">
              <a:extLst>
                <a:ext uri="{FF2B5EF4-FFF2-40B4-BE49-F238E27FC236}">
                  <a16:creationId xmlns:a16="http://schemas.microsoft.com/office/drawing/2014/main" id="{337AF046-BF07-462B-82F1-2215317CC3A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pP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841248" y="381000"/>
            <a:ext cx="2552700" cy="1325563"/>
          </a:xfrm>
        </p:spPr>
        <p:txBody>
          <a:bodyPr>
            <a:noAutofit/>
          </a:bodyPr>
          <a:lstStyle>
            <a:lvl1pPr>
              <a:defRPr sz="3000" baseline="0"/>
            </a:lvl1pPr>
          </a:lstStyle>
          <a:p>
            <a:r>
              <a:rPr lang="en-US"/>
              <a:t>CLICK TO EDIT MASTER TITLE STYLE</a:t>
            </a:r>
          </a:p>
        </p:txBody>
      </p:sp>
      <p:sp>
        <p:nvSpPr>
          <p:cNvPr id="5" name="Text Placeholder 4">
            <a:extLst>
              <a:ext uri="{FF2B5EF4-FFF2-40B4-BE49-F238E27FC236}">
                <a16:creationId xmlns:a16="http://schemas.microsoft.com/office/drawing/2014/main" id="{CAF77331-6002-494B-B704-DDA9DEBB6491}"/>
              </a:ext>
            </a:extLst>
          </p:cNvPr>
          <p:cNvSpPr>
            <a:spLocks noGrp="1"/>
          </p:cNvSpPr>
          <p:nvPr>
            <p:ph type="body" sz="quarter" idx="10"/>
          </p:nvPr>
        </p:nvSpPr>
        <p:spPr>
          <a:xfrm>
            <a:off x="841248" y="1789113"/>
            <a:ext cx="2552700" cy="2696918"/>
          </a:xfrm>
        </p:spPr>
        <p:txBody>
          <a:bodyPr>
            <a:normAutofit/>
          </a:bodyPr>
          <a:lstStyle>
            <a:lvl1pPr marL="0" indent="0">
              <a:lnSpc>
                <a:spcPts val="2200"/>
              </a:lnSpc>
              <a:buFont typeface="Arial" panose="020B0604020202020204" pitchFamily="34" charset="0"/>
              <a:buNone/>
              <a:defRPr sz="1600"/>
            </a:lvl1pPr>
            <a:lvl2pPr marL="457200" indent="0">
              <a:lnSpc>
                <a:spcPts val="2200"/>
              </a:lnSpc>
              <a:buFont typeface="Arial" panose="020B0604020202020204" pitchFamily="34" charset="0"/>
              <a:buNone/>
              <a:defRPr sz="1600"/>
            </a:lvl2pPr>
            <a:lvl3pPr marL="914400" indent="0">
              <a:lnSpc>
                <a:spcPts val="2200"/>
              </a:lnSpc>
              <a:buFont typeface="Arial" panose="020B0604020202020204" pitchFamily="34" charset="0"/>
              <a:buNone/>
              <a:defRPr sz="1600"/>
            </a:lvl3pPr>
            <a:lvl4pPr marL="1371600" indent="0">
              <a:lnSpc>
                <a:spcPts val="2200"/>
              </a:lnSpc>
              <a:buFont typeface="Arial" panose="020B0604020202020204" pitchFamily="34" charset="0"/>
              <a:buNone/>
              <a:defRPr sz="1600"/>
            </a:lvl4pPr>
            <a:lvl5pPr marL="1828800" indent="0">
              <a:lnSpc>
                <a:spcPts val="2200"/>
              </a:lnSpc>
              <a:buFont typeface="Arial" panose="020B0604020202020204" pitchFamily="34" charse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A1F8D2B3-30A8-4B83-A5C0-C99EF8934201}"/>
              </a:ext>
            </a:extLst>
          </p:cNvPr>
          <p:cNvSpPr>
            <a:spLocks noGrp="1"/>
          </p:cNvSpPr>
          <p:nvPr>
            <p:ph type="dt" sz="half" idx="12"/>
          </p:nvPr>
        </p:nvSpPr>
        <p:spPr>
          <a:xfrm>
            <a:off x="838200" y="6356350"/>
            <a:ext cx="2743200" cy="365125"/>
          </a:xfrm>
        </p:spPr>
        <p:txBody>
          <a:bodyPr/>
          <a:lstStyle/>
          <a:p>
            <a:r>
              <a:rPr lang="en-US"/>
              <a:t>20XX</a:t>
            </a:r>
          </a:p>
        </p:txBody>
      </p:sp>
      <p:sp>
        <p:nvSpPr>
          <p:cNvPr id="7" name="Picture Placeholder 6">
            <a:extLst>
              <a:ext uri="{FF2B5EF4-FFF2-40B4-BE49-F238E27FC236}">
                <a16:creationId xmlns:a16="http://schemas.microsoft.com/office/drawing/2014/main" id="{33713A46-E629-418A-9E89-B20468B63A34}"/>
              </a:ext>
            </a:extLst>
          </p:cNvPr>
          <p:cNvSpPr>
            <a:spLocks noGrp="1"/>
          </p:cNvSpPr>
          <p:nvPr>
            <p:ph type="pic" sz="quarter" idx="11"/>
          </p:nvPr>
        </p:nvSpPr>
        <p:spPr>
          <a:xfrm>
            <a:off x="4035552" y="0"/>
            <a:ext cx="8156448" cy="6858000"/>
          </a:xfrm>
          <a:solidFill>
            <a:schemeClr val="accent5"/>
          </a:solidFill>
        </p:spPr>
        <p:txBody>
          <a:bodyPr/>
          <a:lstStyle/>
          <a:p>
            <a:r>
              <a:rPr lang="en-US"/>
              <a:t>Click icon to add picture</a:t>
            </a:r>
          </a:p>
        </p:txBody>
      </p:sp>
      <p:sp>
        <p:nvSpPr>
          <p:cNvPr id="8" name="Footer Placeholder 7">
            <a:extLst>
              <a:ext uri="{FF2B5EF4-FFF2-40B4-BE49-F238E27FC236}">
                <a16:creationId xmlns:a16="http://schemas.microsoft.com/office/drawing/2014/main" id="{01027371-9F9C-42B2-9592-42A983992645}"/>
              </a:ext>
            </a:extLst>
          </p:cNvPr>
          <p:cNvSpPr>
            <a:spLocks noGrp="1"/>
          </p:cNvSpPr>
          <p:nvPr>
            <p:ph type="ftr" sz="quarter" idx="13"/>
          </p:nvPr>
        </p:nvSpPr>
        <p:spPr>
          <a:xfrm>
            <a:off x="4038600" y="6356350"/>
            <a:ext cx="4114800" cy="365125"/>
          </a:xfrm>
        </p:spPr>
        <p:txBody>
          <a:bodyPr/>
          <a:lstStyle>
            <a:lvl1pPr>
              <a:defRPr>
                <a:solidFill>
                  <a:schemeClr val="bg1"/>
                </a:solidFill>
              </a:defRPr>
            </a:lvl1pPr>
          </a:lstStyle>
          <a:p>
            <a:r>
              <a:rPr lang="en-US"/>
              <a:t>Presentation title</a:t>
            </a:r>
          </a:p>
        </p:txBody>
      </p:sp>
      <p:sp>
        <p:nvSpPr>
          <p:cNvPr id="10" name="Slide Number Placeholder 8">
            <a:extLst>
              <a:ext uri="{FF2B5EF4-FFF2-40B4-BE49-F238E27FC236}">
                <a16:creationId xmlns:a16="http://schemas.microsoft.com/office/drawing/2014/main" id="{AD277C46-5330-47A5-B42E-8A406D22662D}"/>
              </a:ext>
            </a:extLst>
          </p:cNvPr>
          <p:cNvSpPr>
            <a:spLocks noGrp="1"/>
          </p:cNvSpPr>
          <p:nvPr>
            <p:ph type="sldNum" sz="quarter" idx="14"/>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675446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93048-98A4-4EE6-A653-11BF380C726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351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841248" y="381000"/>
            <a:ext cx="4572000" cy="1325563"/>
          </a:xfrm>
        </p:spPr>
        <p:txBody>
          <a:bodyPr>
            <a:normAutofit/>
          </a:bodyPr>
          <a:lstStyle>
            <a:lvl1pPr>
              <a:defRPr sz="3000" baseline="0"/>
            </a:lvl1pPr>
          </a:lstStyle>
          <a:p>
            <a:r>
              <a:rPr lang="en-US"/>
              <a:t>CLICK TO EDIT MASTER TITLE STYLE</a:t>
            </a:r>
          </a:p>
        </p:txBody>
      </p:sp>
      <p:sp>
        <p:nvSpPr>
          <p:cNvPr id="5" name="Text Placeholder 4">
            <a:extLst>
              <a:ext uri="{FF2B5EF4-FFF2-40B4-BE49-F238E27FC236}">
                <a16:creationId xmlns:a16="http://schemas.microsoft.com/office/drawing/2014/main" id="{CAF77331-6002-494B-B704-DDA9DEBB6491}"/>
              </a:ext>
            </a:extLst>
          </p:cNvPr>
          <p:cNvSpPr>
            <a:spLocks noGrp="1"/>
          </p:cNvSpPr>
          <p:nvPr>
            <p:ph type="body" sz="quarter" idx="10"/>
          </p:nvPr>
        </p:nvSpPr>
        <p:spPr>
          <a:xfrm>
            <a:off x="841248" y="1789112"/>
            <a:ext cx="4572000" cy="4166519"/>
          </a:xfrm>
        </p:spPr>
        <p:txBody>
          <a:bodyPr>
            <a:normAutofit/>
          </a:bodyPr>
          <a:lstStyle>
            <a:lvl1pPr marL="0" indent="0">
              <a:lnSpc>
                <a:spcPts val="2200"/>
              </a:lnSpc>
              <a:buNone/>
              <a:defRPr sz="1600"/>
            </a:lvl1pPr>
            <a:lvl2pPr marL="457200" indent="0">
              <a:lnSpc>
                <a:spcPts val="2200"/>
              </a:lnSpc>
              <a:buNone/>
              <a:defRPr sz="1600"/>
            </a:lvl2pPr>
            <a:lvl3pPr marL="914400" indent="0">
              <a:lnSpc>
                <a:spcPts val="2200"/>
              </a:lnSpc>
              <a:buNone/>
              <a:defRPr sz="1600"/>
            </a:lvl3pPr>
            <a:lvl4pPr marL="1371600" indent="0">
              <a:lnSpc>
                <a:spcPts val="2200"/>
              </a:lnSpc>
              <a:buNone/>
              <a:defRPr sz="1600"/>
            </a:lvl4pPr>
            <a:lvl5pPr marL="1828800" indent="0">
              <a:lnSpc>
                <a:spcPts val="22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6">
            <a:extLst>
              <a:ext uri="{FF2B5EF4-FFF2-40B4-BE49-F238E27FC236}">
                <a16:creationId xmlns:a16="http://schemas.microsoft.com/office/drawing/2014/main" id="{1717D704-6E87-4C09-AB8E-78E9D5F73955}"/>
              </a:ext>
            </a:extLst>
          </p:cNvPr>
          <p:cNvSpPr>
            <a:spLocks noGrp="1"/>
          </p:cNvSpPr>
          <p:nvPr>
            <p:ph type="dt" sz="half" idx="12"/>
          </p:nvPr>
        </p:nvSpPr>
        <p:spPr>
          <a:xfrm>
            <a:off x="838200" y="6356350"/>
            <a:ext cx="2743200" cy="365125"/>
          </a:xfrm>
        </p:spPr>
        <p:txBody>
          <a:bodyPr/>
          <a:lstStyle/>
          <a:p>
            <a:r>
              <a:rPr lang="en-US"/>
              <a:t>20XX</a:t>
            </a:r>
          </a:p>
        </p:txBody>
      </p:sp>
      <p:sp>
        <p:nvSpPr>
          <p:cNvPr id="9" name="Picture Placeholder 6">
            <a:extLst>
              <a:ext uri="{FF2B5EF4-FFF2-40B4-BE49-F238E27FC236}">
                <a16:creationId xmlns:a16="http://schemas.microsoft.com/office/drawing/2014/main" id="{6445CE96-5361-47BD-A601-9A41E497963B}"/>
              </a:ext>
            </a:extLst>
          </p:cNvPr>
          <p:cNvSpPr>
            <a:spLocks noGrp="1"/>
          </p:cNvSpPr>
          <p:nvPr>
            <p:ph type="pic" sz="quarter" idx="11"/>
          </p:nvPr>
        </p:nvSpPr>
        <p:spPr>
          <a:xfrm>
            <a:off x="8132064" y="0"/>
            <a:ext cx="4059936" cy="6858000"/>
          </a:xfrm>
          <a:solidFill>
            <a:schemeClr val="accent5"/>
          </a:solidFill>
        </p:spPr>
        <p:txBody>
          <a:bodyPr/>
          <a:lstStyle/>
          <a:p>
            <a:r>
              <a:rPr lang="en-US"/>
              <a:t>Click icon to add picture</a:t>
            </a:r>
          </a:p>
        </p:txBody>
      </p:sp>
      <p:sp>
        <p:nvSpPr>
          <p:cNvPr id="13" name="Picture Placeholder 6">
            <a:extLst>
              <a:ext uri="{FF2B5EF4-FFF2-40B4-BE49-F238E27FC236}">
                <a16:creationId xmlns:a16="http://schemas.microsoft.com/office/drawing/2014/main" id="{184B2061-5123-4D27-826E-8B5E6F98AAC6}"/>
              </a:ext>
            </a:extLst>
          </p:cNvPr>
          <p:cNvSpPr>
            <a:spLocks noGrp="1"/>
          </p:cNvSpPr>
          <p:nvPr>
            <p:ph type="pic" sz="quarter" idx="16"/>
          </p:nvPr>
        </p:nvSpPr>
        <p:spPr>
          <a:xfrm>
            <a:off x="6095471" y="1412748"/>
            <a:ext cx="4041648" cy="4032504"/>
          </a:xfrm>
          <a:solidFill>
            <a:schemeClr val="accent5"/>
          </a:solidFill>
          <a:ln w="101600">
            <a:solidFill>
              <a:schemeClr val="bg1"/>
            </a:solidFill>
          </a:ln>
        </p:spPr>
        <p:txBody>
          <a:bodyPr/>
          <a:lstStyle/>
          <a:p>
            <a:r>
              <a:rPr lang="en-US"/>
              <a:t>Click icon to add picture</a:t>
            </a:r>
          </a:p>
        </p:txBody>
      </p:sp>
      <p:sp>
        <p:nvSpPr>
          <p:cNvPr id="15" name="Footer Placeholder 7">
            <a:extLst>
              <a:ext uri="{FF2B5EF4-FFF2-40B4-BE49-F238E27FC236}">
                <a16:creationId xmlns:a16="http://schemas.microsoft.com/office/drawing/2014/main" id="{7235C1BB-4D36-4657-8084-ED52E2DBF346}"/>
              </a:ext>
            </a:extLst>
          </p:cNvPr>
          <p:cNvSpPr>
            <a:spLocks noGrp="1"/>
          </p:cNvSpPr>
          <p:nvPr>
            <p:ph type="ftr" sz="quarter" idx="13"/>
          </p:nvPr>
        </p:nvSpPr>
        <p:spPr>
          <a:xfrm>
            <a:off x="4038600" y="6356350"/>
            <a:ext cx="4114800" cy="365125"/>
          </a:xfrm>
        </p:spPr>
        <p:txBody>
          <a:bodyPr/>
          <a:lstStyle>
            <a:lvl1pPr>
              <a:defRPr>
                <a:solidFill>
                  <a:schemeClr val="bg1">
                    <a:lumMod val="50000"/>
                  </a:schemeClr>
                </a:solidFill>
              </a:defRPr>
            </a:lvl1pPr>
          </a:lstStyle>
          <a:p>
            <a:r>
              <a:rPr lang="en-US"/>
              <a:t>Presentation title</a:t>
            </a:r>
          </a:p>
        </p:txBody>
      </p:sp>
      <p:sp>
        <p:nvSpPr>
          <p:cNvPr id="16" name="Slide Number Placeholder 8">
            <a:extLst>
              <a:ext uri="{FF2B5EF4-FFF2-40B4-BE49-F238E27FC236}">
                <a16:creationId xmlns:a16="http://schemas.microsoft.com/office/drawing/2014/main" id="{830BDA30-4954-480D-9CDA-DFEC700B4BAF}"/>
              </a:ext>
            </a:extLst>
          </p:cNvPr>
          <p:cNvSpPr>
            <a:spLocks noGrp="1"/>
          </p:cNvSpPr>
          <p:nvPr>
            <p:ph type="sldNum" sz="quarter" idx="14"/>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4439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hasCustomPrompt="1"/>
          </p:nvPr>
        </p:nvSpPr>
        <p:spPr>
          <a:xfrm>
            <a:off x="831850" y="5074920"/>
            <a:ext cx="10515600" cy="603504"/>
          </a:xfrm>
        </p:spPr>
        <p:txBody>
          <a:bodyPr anchor="b">
            <a:normAutofit/>
          </a:bodyPr>
          <a:lstStyle>
            <a:lvl1pPr algn="ctr">
              <a:defRPr sz="3000" baseline="0"/>
            </a:lvl1pPr>
          </a:lstStyle>
          <a:p>
            <a:r>
              <a:rPr lang="en-US"/>
              <a:t>CLICK TO EDIT MASTER TITLE STYLE</a:t>
            </a:r>
          </a:p>
        </p:txBody>
      </p:sp>
      <p:sp>
        <p:nvSpPr>
          <p:cNvPr id="8" name="Picture Placeholder 7">
            <a:extLst>
              <a:ext uri="{FF2B5EF4-FFF2-40B4-BE49-F238E27FC236}">
                <a16:creationId xmlns:a16="http://schemas.microsoft.com/office/drawing/2014/main" id="{01678D0D-E7C0-4B71-92B6-4809F88B7AF2}"/>
              </a:ext>
            </a:extLst>
          </p:cNvPr>
          <p:cNvSpPr>
            <a:spLocks noGrp="1"/>
          </p:cNvSpPr>
          <p:nvPr>
            <p:ph type="pic" sz="quarter" idx="13"/>
          </p:nvPr>
        </p:nvSpPr>
        <p:spPr>
          <a:xfrm>
            <a:off x="1524" y="0"/>
            <a:ext cx="12188952" cy="4572000"/>
          </a:xfrm>
          <a:solidFill>
            <a:schemeClr val="accent5"/>
          </a:solidFill>
        </p:spPr>
        <p:txBody>
          <a:bodyPr/>
          <a:lstStyle/>
          <a:p>
            <a:r>
              <a:rPr lang="en-US"/>
              <a:t>Click icon to add picture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31850" y="5742432"/>
            <a:ext cx="10515600" cy="365760"/>
          </a:xfrm>
        </p:spPr>
        <p:txBody>
          <a:bodyPr>
            <a:normAutofit/>
          </a:bodyPr>
          <a:lstStyle>
            <a:lvl1pPr marL="0" indent="0" algn="ctr">
              <a:buNone/>
              <a:defRPr sz="20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p:txBody>
          <a:bodyPr/>
          <a:lstStyle/>
          <a:p>
            <a:fld id="{294A09A9-5501-47C1-A89A-A340965A2BE2}" type="slidenum">
              <a:rPr lang="en-US" smtClean="0"/>
              <a:t>‹#›</a:t>
            </a:fld>
            <a:endParaRPr lang="en-US"/>
          </a:p>
        </p:txBody>
      </p:sp>
      <p:grpSp>
        <p:nvGrpSpPr>
          <p:cNvPr id="19" name="Bottom Right">
            <a:extLst>
              <a:ext uri="{FF2B5EF4-FFF2-40B4-BE49-F238E27FC236}">
                <a16:creationId xmlns:a16="http://schemas.microsoft.com/office/drawing/2014/main" id="{9B4D6141-35CF-451D-BD01-FA735BAA36FD}"/>
              </a:ext>
              <a:ext uri="{C183D7F6-B498-43B3-948B-1728B52AA6E4}">
                <adec:decorative xmlns:adec="http://schemas.microsoft.com/office/drawing/2017/decorative" val="1"/>
              </a:ext>
            </a:extLst>
          </p:cNvPr>
          <p:cNvGrpSpPr/>
          <p:nvPr userDrawn="1"/>
        </p:nvGrpSpPr>
        <p:grpSpPr>
          <a:xfrm>
            <a:off x="7993448" y="3278144"/>
            <a:ext cx="4211600" cy="3581399"/>
            <a:chOff x="7980400" y="3276601"/>
            <a:chExt cx="4211600" cy="3581399"/>
          </a:xfrm>
        </p:grpSpPr>
        <p:grpSp>
          <p:nvGrpSpPr>
            <p:cNvPr id="20" name="Graphic 157">
              <a:extLst>
                <a:ext uri="{FF2B5EF4-FFF2-40B4-BE49-F238E27FC236}">
                  <a16:creationId xmlns:a16="http://schemas.microsoft.com/office/drawing/2014/main" id="{B322DFCF-90C7-4DBE-B29A-947503AAD19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2" name="Freeform: Shape 24">
                <a:extLst>
                  <a:ext uri="{FF2B5EF4-FFF2-40B4-BE49-F238E27FC236}">
                    <a16:creationId xmlns:a16="http://schemas.microsoft.com/office/drawing/2014/main" id="{F48A038F-FA3F-4515-8D04-97EF22E6581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23" name="Freeform: Shape 25">
                <a:extLst>
                  <a:ext uri="{FF2B5EF4-FFF2-40B4-BE49-F238E27FC236}">
                    <a16:creationId xmlns:a16="http://schemas.microsoft.com/office/drawing/2014/main" id="{8155636C-869C-4098-B5E6-7A6B4DB8B61D}"/>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24" name="Freeform: Shape 26">
                <a:extLst>
                  <a:ext uri="{FF2B5EF4-FFF2-40B4-BE49-F238E27FC236}">
                    <a16:creationId xmlns:a16="http://schemas.microsoft.com/office/drawing/2014/main" id="{0E4F1004-DF67-4659-A9F6-7B088CCA24A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25" name="Freeform: Shape 30">
                <a:extLst>
                  <a:ext uri="{FF2B5EF4-FFF2-40B4-BE49-F238E27FC236}">
                    <a16:creationId xmlns:a16="http://schemas.microsoft.com/office/drawing/2014/main" id="{DE817514-787F-46B1-BA14-6DC30B01333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26" name="Freeform: Shape 31">
                <a:extLst>
                  <a:ext uri="{FF2B5EF4-FFF2-40B4-BE49-F238E27FC236}">
                    <a16:creationId xmlns:a16="http://schemas.microsoft.com/office/drawing/2014/main" id="{19517BB1-651A-4460-87CD-207F8060759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27" name="Freeform: Shape 32">
                <a:extLst>
                  <a:ext uri="{FF2B5EF4-FFF2-40B4-BE49-F238E27FC236}">
                    <a16:creationId xmlns:a16="http://schemas.microsoft.com/office/drawing/2014/main" id="{9C651D90-C3D5-4EDB-BE84-CFAF352CB56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28" name="Freeform: Shape 36">
                <a:extLst>
                  <a:ext uri="{FF2B5EF4-FFF2-40B4-BE49-F238E27FC236}">
                    <a16:creationId xmlns:a16="http://schemas.microsoft.com/office/drawing/2014/main" id="{DD986C4F-FAF9-4E46-AC0A-06859698AD6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grpSp>
        <p:sp>
          <p:nvSpPr>
            <p:cNvPr id="21" name="Freeform: Shape 23">
              <a:extLst>
                <a:ext uri="{FF2B5EF4-FFF2-40B4-BE49-F238E27FC236}">
                  <a16:creationId xmlns:a16="http://schemas.microsoft.com/office/drawing/2014/main" id="{4338AACE-9CB3-4730-AE6B-8898D1E4D952}"/>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noProof="0"/>
            </a:p>
          </p:txBody>
        </p:sp>
      </p:gr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Graph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841248" y="381000"/>
            <a:ext cx="10972800" cy="1325563"/>
          </a:xfrm>
        </p:spPr>
        <p:txBody>
          <a:bodyPr>
            <a:normAutofit/>
          </a:bodyPr>
          <a:lstStyle>
            <a:lvl1pPr>
              <a:defRPr sz="3000"/>
            </a:lvl1p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grpSp>
        <p:nvGrpSpPr>
          <p:cNvPr id="6" name="Bottom Right">
            <a:extLst>
              <a:ext uri="{FF2B5EF4-FFF2-40B4-BE49-F238E27FC236}">
                <a16:creationId xmlns:a16="http://schemas.microsoft.com/office/drawing/2014/main" id="{3F4EA131-028B-4E70-968A-F18FD27D3639}"/>
              </a:ext>
              <a:ext uri="{C183D7F6-B498-43B3-948B-1728B52AA6E4}">
                <adec:decorative xmlns:adec="http://schemas.microsoft.com/office/drawing/2017/decorative" val="1"/>
              </a:ext>
            </a:extLst>
          </p:cNvPr>
          <p:cNvGrpSpPr/>
          <p:nvPr userDrawn="1"/>
        </p:nvGrpSpPr>
        <p:grpSpPr>
          <a:xfrm>
            <a:off x="7993448" y="3278144"/>
            <a:ext cx="4211600" cy="3581399"/>
            <a:chOff x="7980400" y="3276601"/>
            <a:chExt cx="4211600" cy="3581399"/>
          </a:xfrm>
        </p:grpSpPr>
        <p:grpSp>
          <p:nvGrpSpPr>
            <p:cNvPr id="7" name="Graphic 157">
              <a:extLst>
                <a:ext uri="{FF2B5EF4-FFF2-40B4-BE49-F238E27FC236}">
                  <a16:creationId xmlns:a16="http://schemas.microsoft.com/office/drawing/2014/main" id="{35B6ADC5-2993-4C95-8FC0-E843BACAED1C}"/>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9" name="Freeform: Shape 24">
                <a:extLst>
                  <a:ext uri="{FF2B5EF4-FFF2-40B4-BE49-F238E27FC236}">
                    <a16:creationId xmlns:a16="http://schemas.microsoft.com/office/drawing/2014/main" id="{174FA252-C254-4DAB-A71B-2263B4B5F97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0" name="Freeform: Shape 25">
                <a:extLst>
                  <a:ext uri="{FF2B5EF4-FFF2-40B4-BE49-F238E27FC236}">
                    <a16:creationId xmlns:a16="http://schemas.microsoft.com/office/drawing/2014/main" id="{B8C83007-5E21-486E-9DBB-38D4DFA65B88}"/>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1" name="Freeform: Shape 26">
                <a:extLst>
                  <a:ext uri="{FF2B5EF4-FFF2-40B4-BE49-F238E27FC236}">
                    <a16:creationId xmlns:a16="http://schemas.microsoft.com/office/drawing/2014/main" id="{1CA85DBE-60A4-4A34-A031-ED1979A4BEA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2" name="Freeform: Shape 30">
                <a:extLst>
                  <a:ext uri="{FF2B5EF4-FFF2-40B4-BE49-F238E27FC236}">
                    <a16:creationId xmlns:a16="http://schemas.microsoft.com/office/drawing/2014/main" id="{4438E01A-3963-4B12-94A1-C68FBA48D5EB}"/>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3" name="Freeform: Shape 31">
                <a:extLst>
                  <a:ext uri="{FF2B5EF4-FFF2-40B4-BE49-F238E27FC236}">
                    <a16:creationId xmlns:a16="http://schemas.microsoft.com/office/drawing/2014/main" id="{0EDE04B1-4206-4F98-AD4E-C7F4E612668C}"/>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4" name="Freeform: Shape 32">
                <a:extLst>
                  <a:ext uri="{FF2B5EF4-FFF2-40B4-BE49-F238E27FC236}">
                    <a16:creationId xmlns:a16="http://schemas.microsoft.com/office/drawing/2014/main" id="{13D5B5F8-89AD-4F43-BD6E-2066CC4A4866}"/>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5" name="Freeform: Shape 36">
                <a:extLst>
                  <a:ext uri="{FF2B5EF4-FFF2-40B4-BE49-F238E27FC236}">
                    <a16:creationId xmlns:a16="http://schemas.microsoft.com/office/drawing/2014/main" id="{3F74D39B-7972-40FC-B9BA-41B1C9C31C4C}"/>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grpSp>
        <p:sp>
          <p:nvSpPr>
            <p:cNvPr id="8" name="Freeform: Shape 23">
              <a:extLst>
                <a:ext uri="{FF2B5EF4-FFF2-40B4-BE49-F238E27FC236}">
                  <a16:creationId xmlns:a16="http://schemas.microsoft.com/office/drawing/2014/main" id="{85043687-D36C-4351-BB73-5FD8143B1937}"/>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noProof="0"/>
            </a:p>
          </p:txBody>
        </p:sp>
      </p:grpSp>
      <p:sp>
        <p:nvSpPr>
          <p:cNvPr id="17" name="Content Placeholder 16">
            <a:extLst>
              <a:ext uri="{FF2B5EF4-FFF2-40B4-BE49-F238E27FC236}">
                <a16:creationId xmlns:a16="http://schemas.microsoft.com/office/drawing/2014/main" id="{FE96B313-012D-4870-B065-8F7E74251B27}"/>
              </a:ext>
            </a:extLst>
          </p:cNvPr>
          <p:cNvSpPr>
            <a:spLocks noGrp="1"/>
          </p:cNvSpPr>
          <p:nvPr>
            <p:ph sz="quarter" idx="13"/>
          </p:nvPr>
        </p:nvSpPr>
        <p:spPr>
          <a:xfrm>
            <a:off x="828964" y="1829525"/>
            <a:ext cx="10505786" cy="4337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94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841248" y="381000"/>
            <a:ext cx="10972800" cy="1325563"/>
          </a:xfrm>
        </p:spPr>
        <p:txBody>
          <a:bodyPr>
            <a:normAutofit/>
          </a:bodyPr>
          <a:lstStyle>
            <a:lvl1pPr>
              <a:defRPr sz="3000"/>
            </a:lvl1p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grpSp>
        <p:nvGrpSpPr>
          <p:cNvPr id="6" name="Bottom Right">
            <a:extLst>
              <a:ext uri="{FF2B5EF4-FFF2-40B4-BE49-F238E27FC236}">
                <a16:creationId xmlns:a16="http://schemas.microsoft.com/office/drawing/2014/main" id="{3F4EA131-028B-4E70-968A-F18FD27D3639}"/>
              </a:ext>
              <a:ext uri="{C183D7F6-B498-43B3-948B-1728B52AA6E4}">
                <adec:decorative xmlns:adec="http://schemas.microsoft.com/office/drawing/2017/decorative" val="1"/>
              </a:ext>
            </a:extLst>
          </p:cNvPr>
          <p:cNvGrpSpPr/>
          <p:nvPr userDrawn="1"/>
        </p:nvGrpSpPr>
        <p:grpSpPr>
          <a:xfrm>
            <a:off x="7993448" y="3278144"/>
            <a:ext cx="4211600" cy="3581399"/>
            <a:chOff x="7980400" y="3276601"/>
            <a:chExt cx="4211600" cy="3581399"/>
          </a:xfrm>
        </p:grpSpPr>
        <p:grpSp>
          <p:nvGrpSpPr>
            <p:cNvPr id="7" name="Graphic 157">
              <a:extLst>
                <a:ext uri="{FF2B5EF4-FFF2-40B4-BE49-F238E27FC236}">
                  <a16:creationId xmlns:a16="http://schemas.microsoft.com/office/drawing/2014/main" id="{35B6ADC5-2993-4C95-8FC0-E843BACAED1C}"/>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9" name="Freeform: Shape 24">
                <a:extLst>
                  <a:ext uri="{FF2B5EF4-FFF2-40B4-BE49-F238E27FC236}">
                    <a16:creationId xmlns:a16="http://schemas.microsoft.com/office/drawing/2014/main" id="{174FA252-C254-4DAB-A71B-2263B4B5F97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0" name="Freeform: Shape 25">
                <a:extLst>
                  <a:ext uri="{FF2B5EF4-FFF2-40B4-BE49-F238E27FC236}">
                    <a16:creationId xmlns:a16="http://schemas.microsoft.com/office/drawing/2014/main" id="{B8C83007-5E21-486E-9DBB-38D4DFA65B88}"/>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1" name="Freeform: Shape 26">
                <a:extLst>
                  <a:ext uri="{FF2B5EF4-FFF2-40B4-BE49-F238E27FC236}">
                    <a16:creationId xmlns:a16="http://schemas.microsoft.com/office/drawing/2014/main" id="{1CA85DBE-60A4-4A34-A031-ED1979A4BEA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2" name="Freeform: Shape 30">
                <a:extLst>
                  <a:ext uri="{FF2B5EF4-FFF2-40B4-BE49-F238E27FC236}">
                    <a16:creationId xmlns:a16="http://schemas.microsoft.com/office/drawing/2014/main" id="{4438E01A-3963-4B12-94A1-C68FBA48D5EB}"/>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3" name="Freeform: Shape 31">
                <a:extLst>
                  <a:ext uri="{FF2B5EF4-FFF2-40B4-BE49-F238E27FC236}">
                    <a16:creationId xmlns:a16="http://schemas.microsoft.com/office/drawing/2014/main" id="{0EDE04B1-4206-4F98-AD4E-C7F4E612668C}"/>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4" name="Freeform: Shape 32">
                <a:extLst>
                  <a:ext uri="{FF2B5EF4-FFF2-40B4-BE49-F238E27FC236}">
                    <a16:creationId xmlns:a16="http://schemas.microsoft.com/office/drawing/2014/main" id="{13D5B5F8-89AD-4F43-BD6E-2066CC4A4866}"/>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15" name="Freeform: Shape 36">
                <a:extLst>
                  <a:ext uri="{FF2B5EF4-FFF2-40B4-BE49-F238E27FC236}">
                    <a16:creationId xmlns:a16="http://schemas.microsoft.com/office/drawing/2014/main" id="{3F74D39B-7972-40FC-B9BA-41B1C9C31C4C}"/>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grpSp>
        <p:sp>
          <p:nvSpPr>
            <p:cNvPr id="8" name="Freeform: Shape 23">
              <a:extLst>
                <a:ext uri="{FF2B5EF4-FFF2-40B4-BE49-F238E27FC236}">
                  <a16:creationId xmlns:a16="http://schemas.microsoft.com/office/drawing/2014/main" id="{85043687-D36C-4351-BB73-5FD8143B1937}"/>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noProof="0"/>
            </a:p>
          </p:txBody>
        </p:sp>
      </p:grpSp>
      <p:sp>
        <p:nvSpPr>
          <p:cNvPr id="17" name="Content Placeholder 16">
            <a:extLst>
              <a:ext uri="{FF2B5EF4-FFF2-40B4-BE49-F238E27FC236}">
                <a16:creationId xmlns:a16="http://schemas.microsoft.com/office/drawing/2014/main" id="{B9360AE7-EA24-46DC-9539-F79F9E58EEFF}"/>
              </a:ext>
            </a:extLst>
          </p:cNvPr>
          <p:cNvSpPr>
            <a:spLocks noGrp="1"/>
          </p:cNvSpPr>
          <p:nvPr>
            <p:ph sz="quarter" idx="13"/>
          </p:nvPr>
        </p:nvSpPr>
        <p:spPr>
          <a:xfrm>
            <a:off x="828964" y="2060002"/>
            <a:ext cx="10515311" cy="3280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90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6784848" y="1719072"/>
            <a:ext cx="4709160" cy="2926080"/>
          </a:xfrm>
        </p:spPr>
        <p:txBody>
          <a:bodyPr anchor="b" anchorCtr="0">
            <a:normAutofit/>
          </a:bodyPr>
          <a:lstStyle>
            <a:lvl1pPr>
              <a:lnSpc>
                <a:spcPts val="4000"/>
              </a:lnSpc>
              <a:defRPr sz="2800" spc="20" baseline="0">
                <a:latin typeface="+mn-lt"/>
              </a:defRPr>
            </a:lvl1pPr>
          </a:lstStyle>
          <a:p>
            <a:r>
              <a:rPr lang="en-US"/>
              <a:t>Click to edit Master title style</a:t>
            </a:r>
          </a:p>
        </p:txBody>
      </p:sp>
      <p:sp>
        <p:nvSpPr>
          <p:cNvPr id="7" name="Picture Placeholder 6">
            <a:extLst>
              <a:ext uri="{FF2B5EF4-FFF2-40B4-BE49-F238E27FC236}">
                <a16:creationId xmlns:a16="http://schemas.microsoft.com/office/drawing/2014/main" id="{238A46BD-7BF9-45FF-8B9B-6269F3313EA1}"/>
              </a:ext>
            </a:extLst>
          </p:cNvPr>
          <p:cNvSpPr>
            <a:spLocks noGrp="1"/>
          </p:cNvSpPr>
          <p:nvPr>
            <p:ph type="pic" sz="quarter" idx="13"/>
          </p:nvPr>
        </p:nvSpPr>
        <p:spPr>
          <a:xfrm>
            <a:off x="0" y="0"/>
            <a:ext cx="6099048" cy="6858000"/>
          </a:xfrm>
          <a:solidFill>
            <a:schemeClr val="accent5"/>
          </a:solidFill>
        </p:spPr>
        <p:txBody>
          <a:bodyPr/>
          <a:lstStyle/>
          <a:p>
            <a:r>
              <a:rPr lang="en-US"/>
              <a:t>Click icon to add picture</a:t>
            </a:r>
          </a:p>
        </p:txBody>
      </p:sp>
      <p:sp>
        <p:nvSpPr>
          <p:cNvPr id="10" name="Text Placeholder 9">
            <a:extLst>
              <a:ext uri="{FF2B5EF4-FFF2-40B4-BE49-F238E27FC236}">
                <a16:creationId xmlns:a16="http://schemas.microsoft.com/office/drawing/2014/main" id="{F7320F30-F8B4-4ECD-B95C-9CEA2FB06F18}"/>
              </a:ext>
            </a:extLst>
          </p:cNvPr>
          <p:cNvSpPr>
            <a:spLocks noGrp="1"/>
          </p:cNvSpPr>
          <p:nvPr>
            <p:ph type="body" sz="quarter" idx="15"/>
          </p:nvPr>
        </p:nvSpPr>
        <p:spPr>
          <a:xfrm>
            <a:off x="6784848" y="4864608"/>
            <a:ext cx="4709160" cy="365760"/>
          </a:xfrm>
        </p:spPr>
        <p:txBody>
          <a:bodyPr>
            <a:normAutofit/>
          </a:bodyPr>
          <a:lstStyle>
            <a:lvl1pPr marL="0" indent="0">
              <a:lnSpc>
                <a:spcPts val="2000"/>
              </a:lnSpc>
              <a:buNone/>
              <a:defRPr sz="1600">
                <a:solidFill>
                  <a:schemeClr val="bg1">
                    <a:lumMod val="50000"/>
                  </a:schemeClr>
                </a:solidFill>
                <a:latin typeface="+mj-lt"/>
              </a:defRPr>
            </a:lvl1pPr>
            <a:lvl2pPr marL="457200" indent="0">
              <a:lnSpc>
                <a:spcPts val="2000"/>
              </a:lnSpc>
              <a:buNone/>
              <a:defRPr sz="1800">
                <a:solidFill>
                  <a:schemeClr val="bg1">
                    <a:lumMod val="50000"/>
                  </a:schemeClr>
                </a:solidFill>
                <a:latin typeface="+mj-lt"/>
              </a:defRPr>
            </a:lvl2pPr>
            <a:lvl3pPr marL="914400" indent="0">
              <a:lnSpc>
                <a:spcPts val="2000"/>
              </a:lnSpc>
              <a:buNone/>
              <a:defRPr sz="1800">
                <a:solidFill>
                  <a:schemeClr val="bg1">
                    <a:lumMod val="50000"/>
                  </a:schemeClr>
                </a:solidFill>
                <a:latin typeface="+mj-lt"/>
              </a:defRPr>
            </a:lvl3pPr>
            <a:lvl4pPr marL="1371600" indent="0">
              <a:lnSpc>
                <a:spcPts val="2000"/>
              </a:lnSpc>
              <a:buNone/>
              <a:defRPr sz="1800">
                <a:solidFill>
                  <a:schemeClr val="bg1">
                    <a:lumMod val="50000"/>
                  </a:schemeClr>
                </a:solidFill>
                <a:latin typeface="+mj-lt"/>
              </a:defRPr>
            </a:lvl4pPr>
            <a:lvl5pPr marL="1828800" indent="0">
              <a:lnSpc>
                <a:spcPts val="2000"/>
              </a:lnSpc>
              <a:buNone/>
              <a:defRPr sz="1800">
                <a:solidFill>
                  <a:schemeClr val="bg1">
                    <a:lumMod val="50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6">
            <a:extLst>
              <a:ext uri="{FF2B5EF4-FFF2-40B4-BE49-F238E27FC236}">
                <a16:creationId xmlns:a16="http://schemas.microsoft.com/office/drawing/2014/main" id="{D70719F9-FF81-4368-9918-F7F8C83EEACE}"/>
              </a:ext>
            </a:extLst>
          </p:cNvPr>
          <p:cNvSpPr>
            <a:spLocks noGrp="1"/>
          </p:cNvSpPr>
          <p:nvPr>
            <p:ph type="dt" sz="half" idx="16"/>
          </p:nvPr>
        </p:nvSpPr>
        <p:spPr>
          <a:xfrm>
            <a:off x="841248" y="6356350"/>
            <a:ext cx="1828800" cy="365125"/>
          </a:xfrm>
        </p:spPr>
        <p:txBody>
          <a:bodyPr/>
          <a:lstStyle>
            <a:lvl1pPr>
              <a:defRPr>
                <a:solidFill>
                  <a:schemeClr val="bg1"/>
                </a:solidFill>
              </a:defRPr>
            </a:lvl1pPr>
          </a:lstStyle>
          <a:p>
            <a:r>
              <a:rPr lang="en-US"/>
              <a:t>20XX</a:t>
            </a:r>
          </a:p>
        </p:txBody>
      </p:sp>
      <p:sp>
        <p:nvSpPr>
          <p:cNvPr id="20" name="Footer Placeholder 7">
            <a:extLst>
              <a:ext uri="{FF2B5EF4-FFF2-40B4-BE49-F238E27FC236}">
                <a16:creationId xmlns:a16="http://schemas.microsoft.com/office/drawing/2014/main" id="{82554244-AFE2-4E78-B199-C2315AE10B2F}"/>
              </a:ext>
            </a:extLst>
          </p:cNvPr>
          <p:cNvSpPr>
            <a:spLocks noGrp="1"/>
          </p:cNvSpPr>
          <p:nvPr>
            <p:ph type="ftr" sz="quarter" idx="14"/>
          </p:nvPr>
        </p:nvSpPr>
        <p:spPr>
          <a:xfrm>
            <a:off x="6345609" y="6356350"/>
            <a:ext cx="2743200" cy="365125"/>
          </a:xfrm>
        </p:spPr>
        <p:txBody>
          <a:bodyPr/>
          <a:lstStyle>
            <a:lvl1pPr algn="l">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9537031" y="6356350"/>
            <a:ext cx="1828800" cy="365125"/>
          </a:xfrm>
        </p:spPr>
        <p:txBody>
          <a:bodyPr/>
          <a:lstStyle/>
          <a:p>
            <a:fld id="{294A09A9-5501-47C1-A89A-A340965A2BE2}" type="slidenum">
              <a:rPr lang="en-US" smtClean="0"/>
              <a:t>‹#›</a:t>
            </a:fld>
            <a:endParaRPr lang="en-US"/>
          </a:p>
        </p:txBody>
      </p:sp>
      <p:grpSp>
        <p:nvGrpSpPr>
          <p:cNvPr id="9" name="Top Right">
            <a:extLst>
              <a:ext uri="{FF2B5EF4-FFF2-40B4-BE49-F238E27FC236}">
                <a16:creationId xmlns:a16="http://schemas.microsoft.com/office/drawing/2014/main" id="{9C4825FE-0798-4C51-9649-7A9C4DE1DCE2}"/>
              </a:ext>
              <a:ext uri="{C183D7F6-B498-43B3-948B-1728B52AA6E4}">
                <adec:decorative xmlns:adec="http://schemas.microsoft.com/office/drawing/2017/decorative" val="1"/>
              </a:ext>
            </a:extLst>
          </p:cNvPr>
          <p:cNvGrpSpPr/>
          <p:nvPr userDrawn="1"/>
        </p:nvGrpSpPr>
        <p:grpSpPr>
          <a:xfrm flipH="1">
            <a:off x="10154652" y="-8827"/>
            <a:ext cx="2037346" cy="3747453"/>
            <a:chOff x="10849" y="15178"/>
            <a:chExt cx="2198951" cy="3331254"/>
          </a:xfrm>
        </p:grpSpPr>
        <p:sp>
          <p:nvSpPr>
            <p:cNvPr id="12" name="Freeform: Shape 10">
              <a:extLst>
                <a:ext uri="{FF2B5EF4-FFF2-40B4-BE49-F238E27FC236}">
                  <a16:creationId xmlns:a16="http://schemas.microsoft.com/office/drawing/2014/main" id="{822B9B6C-AA13-4DF1-A092-D39EAEFA9051}"/>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3" name="Freeform: Shape 11">
              <a:extLst>
                <a:ext uri="{FF2B5EF4-FFF2-40B4-BE49-F238E27FC236}">
                  <a16:creationId xmlns:a16="http://schemas.microsoft.com/office/drawing/2014/main" id="{29B894B3-83A9-4074-93F1-DCC2A9A1CA3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4" name="Freeform: Shape 12">
              <a:extLst>
                <a:ext uri="{FF2B5EF4-FFF2-40B4-BE49-F238E27FC236}">
                  <a16:creationId xmlns:a16="http://schemas.microsoft.com/office/drawing/2014/main" id="{CB9B20C6-7251-4040-8920-FCE1AFC00F22}"/>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5" name="Freeform: Shape 13">
              <a:extLst>
                <a:ext uri="{FF2B5EF4-FFF2-40B4-BE49-F238E27FC236}">
                  <a16:creationId xmlns:a16="http://schemas.microsoft.com/office/drawing/2014/main" id="{4B278924-B03A-46BD-86D3-23814F354DA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6" name="Freeform: Shape 14">
              <a:extLst>
                <a:ext uri="{FF2B5EF4-FFF2-40B4-BE49-F238E27FC236}">
                  <a16:creationId xmlns:a16="http://schemas.microsoft.com/office/drawing/2014/main" id="{60BB8FCC-3D93-47A8-AB4F-BDA9764AD1CB}"/>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7" name="Freeform: Shape 15">
              <a:extLst>
                <a:ext uri="{FF2B5EF4-FFF2-40B4-BE49-F238E27FC236}">
                  <a16:creationId xmlns:a16="http://schemas.microsoft.com/office/drawing/2014/main" id="{5BA303AA-6543-47AD-BDCE-99EA5718C682}"/>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pPr rtl="0"/>
              <a:endParaRPr lang="en-GB" noProof="0"/>
            </a:p>
          </p:txBody>
        </p:sp>
        <p:sp>
          <p:nvSpPr>
            <p:cNvPr id="18" name="Freeform: Shape 16">
              <a:extLst>
                <a:ext uri="{FF2B5EF4-FFF2-40B4-BE49-F238E27FC236}">
                  <a16:creationId xmlns:a16="http://schemas.microsoft.com/office/drawing/2014/main" id="{CE322720-E7C1-458D-A1F7-DE4A9F9E6433}"/>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pPr rtl="0"/>
              <a:endParaRPr lang="en-GB" noProof="0"/>
            </a:p>
          </p:txBody>
        </p:sp>
      </p:grpSp>
    </p:spTree>
    <p:extLst>
      <p:ext uri="{BB962C8B-B14F-4D97-AF65-F5344CB8AC3E}">
        <p14:creationId xmlns:p14="http://schemas.microsoft.com/office/powerpoint/2010/main" val="427824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48" name="Title 1">
            <a:extLst>
              <a:ext uri="{FF2B5EF4-FFF2-40B4-BE49-F238E27FC236}">
                <a16:creationId xmlns:a16="http://schemas.microsoft.com/office/drawing/2014/main" id="{E2735E56-216C-4BA9-B611-54BE87E4615E}"/>
              </a:ext>
            </a:extLst>
          </p:cNvPr>
          <p:cNvSpPr>
            <a:spLocks noGrp="1"/>
          </p:cNvSpPr>
          <p:nvPr>
            <p:ph type="title"/>
          </p:nvPr>
        </p:nvSpPr>
        <p:spPr>
          <a:xfrm>
            <a:off x="841248" y="2048256"/>
            <a:ext cx="2206752" cy="868680"/>
          </a:xfrm>
        </p:spPr>
        <p:txBody>
          <a:bodyPr>
            <a:normAutofit/>
          </a:bodyPr>
          <a:lstStyle>
            <a:lvl1pPr algn="l">
              <a:lnSpc>
                <a:spcPts val="4000"/>
              </a:lnSpc>
              <a:defRPr sz="3000" baseline="0"/>
            </a:lvl1pPr>
          </a:lstStyle>
          <a:p>
            <a:r>
              <a:rPr lang="en-US"/>
              <a:t>Click to edit Master title style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3995928" y="923544"/>
            <a:ext cx="3383280" cy="169164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995928" y="2752344"/>
            <a:ext cx="3346704" cy="265176"/>
          </a:xfrm>
        </p:spPr>
        <p:txBody>
          <a:bodyPr lIns="0" tIns="0" rIns="0" bIns="0" anchor="b" anchorCtr="0">
            <a:noAutofit/>
          </a:bodyPr>
          <a:lstStyle>
            <a:lvl1pPr marL="0" indent="0" algn="ctr">
              <a:lnSpc>
                <a:spcPct val="100000"/>
              </a:lnSpc>
              <a:spcBef>
                <a:spcPts val="0"/>
              </a:spcBef>
              <a:buNone/>
              <a:defRPr sz="1400" b="0" spc="20" baseline="0">
                <a:solidFill>
                  <a:schemeClr val="tx1"/>
                </a:solidFill>
                <a:latin typeface="+mj-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995928" y="3072384"/>
            <a:ext cx="3346704" cy="265176"/>
          </a:xfrm>
        </p:spPr>
        <p:txBody>
          <a:bodyPr lIns="0" tIns="0" rIns="0" bIns="0">
            <a:noAutofit/>
          </a:bodyPr>
          <a:lstStyle>
            <a:lvl1pPr marL="0" indent="0" algn="ctr">
              <a:lnSpc>
                <a:spcPct val="100000"/>
              </a:lnSpc>
              <a:spcBef>
                <a:spcPts val="0"/>
              </a:spcBef>
              <a:buNone/>
              <a:defRPr sz="1200" b="0" spc="20" baseline="0">
                <a:solidFill>
                  <a:schemeClr val="tx1"/>
                </a:solidFill>
              </a:defRPr>
            </a:lvl1pPr>
          </a:lstStyle>
          <a:p>
            <a:pPr lvl="0"/>
            <a:r>
              <a:rPr lang="en-US"/>
              <a:t>Title</a:t>
            </a:r>
          </a:p>
        </p:txBody>
      </p:sp>
      <p:sp>
        <p:nvSpPr>
          <p:cNvPr id="18" name="Picture Placeholder 23">
            <a:extLst>
              <a:ext uri="{FF2B5EF4-FFF2-40B4-BE49-F238E27FC236}">
                <a16:creationId xmlns:a16="http://schemas.microsoft.com/office/drawing/2014/main" id="{EE7ECEE8-59DE-4E85-A8C7-51F1919C75A5}"/>
              </a:ext>
            </a:extLst>
          </p:cNvPr>
          <p:cNvSpPr>
            <a:spLocks noGrp="1"/>
          </p:cNvSpPr>
          <p:nvPr>
            <p:ph type="pic" sz="quarter" idx="21"/>
          </p:nvPr>
        </p:nvSpPr>
        <p:spPr>
          <a:xfrm>
            <a:off x="8110728" y="923544"/>
            <a:ext cx="3383280" cy="169164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19" name="Text Placeholder 28">
            <a:extLst>
              <a:ext uri="{FF2B5EF4-FFF2-40B4-BE49-F238E27FC236}">
                <a16:creationId xmlns:a16="http://schemas.microsoft.com/office/drawing/2014/main" id="{D97FB821-8CBF-4A4F-B0B9-A06969A96377}"/>
              </a:ext>
            </a:extLst>
          </p:cNvPr>
          <p:cNvSpPr>
            <a:spLocks noGrp="1"/>
          </p:cNvSpPr>
          <p:nvPr>
            <p:ph type="body" sz="quarter" idx="22" hasCustomPrompt="1"/>
          </p:nvPr>
        </p:nvSpPr>
        <p:spPr>
          <a:xfrm>
            <a:off x="8110728" y="2752344"/>
            <a:ext cx="3346704" cy="265176"/>
          </a:xfrm>
        </p:spPr>
        <p:txBody>
          <a:bodyPr lIns="0" tIns="0" rIns="0" bIns="0" anchor="b" anchorCtr="0">
            <a:noAutofit/>
          </a:bodyPr>
          <a:lstStyle>
            <a:lvl1pPr marL="0" indent="0" algn="ctr">
              <a:lnSpc>
                <a:spcPct val="100000"/>
              </a:lnSpc>
              <a:spcBef>
                <a:spcPts val="0"/>
              </a:spcBef>
              <a:buNone/>
              <a:defRPr sz="1400" b="0" spc="20" baseline="0">
                <a:solidFill>
                  <a:schemeClr val="tx1"/>
                </a:solidFill>
                <a:latin typeface="+mj-lt"/>
              </a:defRPr>
            </a:lvl1pPr>
          </a:lstStyle>
          <a:p>
            <a:pPr lvl="0"/>
            <a:r>
              <a:rPr lang="en-US"/>
              <a:t>NAME</a:t>
            </a:r>
          </a:p>
        </p:txBody>
      </p:sp>
      <p:sp>
        <p:nvSpPr>
          <p:cNvPr id="20" name="Text Placeholder 28">
            <a:extLst>
              <a:ext uri="{FF2B5EF4-FFF2-40B4-BE49-F238E27FC236}">
                <a16:creationId xmlns:a16="http://schemas.microsoft.com/office/drawing/2014/main" id="{CD848540-6394-46BF-83DE-84862EC7C89D}"/>
              </a:ext>
            </a:extLst>
          </p:cNvPr>
          <p:cNvSpPr>
            <a:spLocks noGrp="1"/>
          </p:cNvSpPr>
          <p:nvPr>
            <p:ph type="body" sz="quarter" idx="23" hasCustomPrompt="1"/>
          </p:nvPr>
        </p:nvSpPr>
        <p:spPr>
          <a:xfrm>
            <a:off x="8110728" y="3072384"/>
            <a:ext cx="3346704" cy="265176"/>
          </a:xfrm>
        </p:spPr>
        <p:txBody>
          <a:bodyPr lIns="0" tIns="0" rIns="0" bIns="0">
            <a:noAutofit/>
          </a:bodyPr>
          <a:lstStyle>
            <a:lvl1pPr marL="0" indent="0" algn="ctr">
              <a:lnSpc>
                <a:spcPct val="100000"/>
              </a:lnSpc>
              <a:spcBef>
                <a:spcPts val="0"/>
              </a:spcBef>
              <a:buNone/>
              <a:defRPr sz="1200" b="0" spc="20" baseline="0">
                <a:solidFill>
                  <a:schemeClr val="tx1"/>
                </a:solidFill>
              </a:defRPr>
            </a:lvl1pPr>
          </a:lstStyle>
          <a:p>
            <a:pPr lvl="0"/>
            <a:r>
              <a:rPr lang="en-US"/>
              <a:t>Title</a:t>
            </a:r>
          </a:p>
        </p:txBody>
      </p:sp>
      <p:sp>
        <p:nvSpPr>
          <p:cNvPr id="21" name="Picture Placeholder 23">
            <a:extLst>
              <a:ext uri="{FF2B5EF4-FFF2-40B4-BE49-F238E27FC236}">
                <a16:creationId xmlns:a16="http://schemas.microsoft.com/office/drawing/2014/main" id="{AA8489A7-C95E-4BD6-A6DA-48D8AD7905CB}"/>
              </a:ext>
            </a:extLst>
          </p:cNvPr>
          <p:cNvSpPr>
            <a:spLocks noGrp="1"/>
          </p:cNvSpPr>
          <p:nvPr>
            <p:ph type="pic" sz="quarter" idx="24"/>
          </p:nvPr>
        </p:nvSpPr>
        <p:spPr>
          <a:xfrm>
            <a:off x="3995928" y="3657600"/>
            <a:ext cx="3383280" cy="169164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22" name="Text Placeholder 28">
            <a:extLst>
              <a:ext uri="{FF2B5EF4-FFF2-40B4-BE49-F238E27FC236}">
                <a16:creationId xmlns:a16="http://schemas.microsoft.com/office/drawing/2014/main" id="{52CC8864-A662-4E73-A14D-A4E610269DD8}"/>
              </a:ext>
            </a:extLst>
          </p:cNvPr>
          <p:cNvSpPr>
            <a:spLocks noGrp="1"/>
          </p:cNvSpPr>
          <p:nvPr>
            <p:ph type="body" sz="quarter" idx="25" hasCustomPrompt="1"/>
          </p:nvPr>
        </p:nvSpPr>
        <p:spPr>
          <a:xfrm>
            <a:off x="3995928" y="5468112"/>
            <a:ext cx="3346704" cy="265176"/>
          </a:xfrm>
        </p:spPr>
        <p:txBody>
          <a:bodyPr lIns="0" tIns="0" rIns="0" bIns="0" anchor="b" anchorCtr="0">
            <a:noAutofit/>
          </a:bodyPr>
          <a:lstStyle>
            <a:lvl1pPr marL="0" indent="0" algn="ctr">
              <a:lnSpc>
                <a:spcPct val="100000"/>
              </a:lnSpc>
              <a:spcBef>
                <a:spcPts val="0"/>
              </a:spcBef>
              <a:buNone/>
              <a:defRPr sz="1400" b="0" spc="20" baseline="0">
                <a:solidFill>
                  <a:schemeClr val="tx1"/>
                </a:solidFill>
                <a:latin typeface="+mj-lt"/>
              </a:defRPr>
            </a:lvl1pPr>
          </a:lstStyle>
          <a:p>
            <a:pPr lvl="0"/>
            <a:r>
              <a:rPr lang="en-US"/>
              <a:t>NAME</a:t>
            </a:r>
          </a:p>
        </p:txBody>
      </p:sp>
      <p:sp>
        <p:nvSpPr>
          <p:cNvPr id="23" name="Text Placeholder 28">
            <a:extLst>
              <a:ext uri="{FF2B5EF4-FFF2-40B4-BE49-F238E27FC236}">
                <a16:creationId xmlns:a16="http://schemas.microsoft.com/office/drawing/2014/main" id="{548CD837-2123-4EC2-B247-12AACAD5C8B7}"/>
              </a:ext>
            </a:extLst>
          </p:cNvPr>
          <p:cNvSpPr>
            <a:spLocks noGrp="1"/>
          </p:cNvSpPr>
          <p:nvPr>
            <p:ph type="body" sz="quarter" idx="26" hasCustomPrompt="1"/>
          </p:nvPr>
        </p:nvSpPr>
        <p:spPr>
          <a:xfrm>
            <a:off x="3995928" y="5779008"/>
            <a:ext cx="3346704" cy="265176"/>
          </a:xfrm>
        </p:spPr>
        <p:txBody>
          <a:bodyPr lIns="0" tIns="0" rIns="0" bIns="0">
            <a:noAutofit/>
          </a:bodyPr>
          <a:lstStyle>
            <a:lvl1pPr marL="0" indent="0" algn="ctr">
              <a:lnSpc>
                <a:spcPct val="100000"/>
              </a:lnSpc>
              <a:spcBef>
                <a:spcPts val="0"/>
              </a:spcBef>
              <a:buNone/>
              <a:defRPr sz="1200" b="0" spc="20" baseline="0">
                <a:solidFill>
                  <a:schemeClr val="tx1"/>
                </a:solidFill>
              </a:defRPr>
            </a:lvl1pPr>
          </a:lstStyle>
          <a:p>
            <a:pPr lvl="0"/>
            <a:r>
              <a:rPr lang="en-US"/>
              <a:t>Title</a:t>
            </a:r>
          </a:p>
        </p:txBody>
      </p:sp>
      <p:sp>
        <p:nvSpPr>
          <p:cNvPr id="24" name="Picture Placeholder 23">
            <a:extLst>
              <a:ext uri="{FF2B5EF4-FFF2-40B4-BE49-F238E27FC236}">
                <a16:creationId xmlns:a16="http://schemas.microsoft.com/office/drawing/2014/main" id="{8A30C89E-0A33-4198-A183-7C0A4BD2FF98}"/>
              </a:ext>
            </a:extLst>
          </p:cNvPr>
          <p:cNvSpPr>
            <a:spLocks noGrp="1"/>
          </p:cNvSpPr>
          <p:nvPr>
            <p:ph type="pic" sz="quarter" idx="27"/>
          </p:nvPr>
        </p:nvSpPr>
        <p:spPr>
          <a:xfrm>
            <a:off x="8110728" y="3657600"/>
            <a:ext cx="3383280" cy="169164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25" name="Text Placeholder 28">
            <a:extLst>
              <a:ext uri="{FF2B5EF4-FFF2-40B4-BE49-F238E27FC236}">
                <a16:creationId xmlns:a16="http://schemas.microsoft.com/office/drawing/2014/main" id="{C04926A4-C940-425C-86F4-9DA0FCF3E45A}"/>
              </a:ext>
            </a:extLst>
          </p:cNvPr>
          <p:cNvSpPr>
            <a:spLocks noGrp="1"/>
          </p:cNvSpPr>
          <p:nvPr>
            <p:ph type="body" sz="quarter" idx="28" hasCustomPrompt="1"/>
          </p:nvPr>
        </p:nvSpPr>
        <p:spPr>
          <a:xfrm>
            <a:off x="8110728" y="5468112"/>
            <a:ext cx="3346704" cy="265176"/>
          </a:xfrm>
        </p:spPr>
        <p:txBody>
          <a:bodyPr lIns="0" tIns="0" rIns="0" bIns="0" anchor="b" anchorCtr="0">
            <a:noAutofit/>
          </a:bodyPr>
          <a:lstStyle>
            <a:lvl1pPr marL="0" indent="0" algn="ctr">
              <a:lnSpc>
                <a:spcPct val="100000"/>
              </a:lnSpc>
              <a:spcBef>
                <a:spcPts val="0"/>
              </a:spcBef>
              <a:buNone/>
              <a:defRPr sz="1400" b="0" spc="20" baseline="0">
                <a:solidFill>
                  <a:schemeClr val="tx1"/>
                </a:solidFill>
                <a:latin typeface="+mj-lt"/>
              </a:defRPr>
            </a:lvl1pPr>
          </a:lstStyle>
          <a:p>
            <a:pPr lvl="0"/>
            <a:r>
              <a:rPr lang="en-US"/>
              <a:t>NAME</a:t>
            </a:r>
          </a:p>
        </p:txBody>
      </p:sp>
      <p:sp>
        <p:nvSpPr>
          <p:cNvPr id="26" name="Text Placeholder 28">
            <a:extLst>
              <a:ext uri="{FF2B5EF4-FFF2-40B4-BE49-F238E27FC236}">
                <a16:creationId xmlns:a16="http://schemas.microsoft.com/office/drawing/2014/main" id="{02468BEF-BD57-4418-9C05-3675010184E4}"/>
              </a:ext>
            </a:extLst>
          </p:cNvPr>
          <p:cNvSpPr>
            <a:spLocks noGrp="1"/>
          </p:cNvSpPr>
          <p:nvPr>
            <p:ph type="body" sz="quarter" idx="29" hasCustomPrompt="1"/>
          </p:nvPr>
        </p:nvSpPr>
        <p:spPr>
          <a:xfrm>
            <a:off x="8110728" y="5779008"/>
            <a:ext cx="3346704" cy="265176"/>
          </a:xfrm>
        </p:spPr>
        <p:txBody>
          <a:bodyPr lIns="0" tIns="0" rIns="0" bIns="0">
            <a:noAutofit/>
          </a:bodyPr>
          <a:lstStyle>
            <a:lvl1pPr marL="0" indent="0" algn="ctr">
              <a:lnSpc>
                <a:spcPct val="100000"/>
              </a:lnSpc>
              <a:spcBef>
                <a:spcPts val="0"/>
              </a:spcBef>
              <a:buNone/>
              <a:defRPr sz="1200" b="0" spc="20" baseline="0">
                <a:solidFill>
                  <a:schemeClr val="tx1"/>
                </a:solidFill>
              </a:defRPr>
            </a:lvl1pPr>
          </a:lstStyle>
          <a:p>
            <a:pPr lvl="0"/>
            <a:r>
              <a:rPr lang="en-US"/>
              <a:t>Title</a:t>
            </a:r>
          </a:p>
        </p:txBody>
      </p:sp>
      <p:grpSp>
        <p:nvGrpSpPr>
          <p:cNvPr id="38" name="Bottom Right">
            <a:extLst>
              <a:ext uri="{FF2B5EF4-FFF2-40B4-BE49-F238E27FC236}">
                <a16:creationId xmlns:a16="http://schemas.microsoft.com/office/drawing/2014/main" id="{B36FFE50-05C0-4942-89B8-DEE732CC388D}"/>
              </a:ext>
              <a:ext uri="{C183D7F6-B498-43B3-948B-1728B52AA6E4}">
                <adec:decorative xmlns:adec="http://schemas.microsoft.com/office/drawing/2017/decorative" val="1"/>
              </a:ext>
            </a:extLst>
          </p:cNvPr>
          <p:cNvGrpSpPr/>
          <p:nvPr userDrawn="1"/>
        </p:nvGrpSpPr>
        <p:grpSpPr>
          <a:xfrm flipH="1">
            <a:off x="0" y="3284231"/>
            <a:ext cx="3899905" cy="3581399"/>
            <a:chOff x="7980400" y="3276601"/>
            <a:chExt cx="4211600" cy="3581399"/>
          </a:xfrm>
        </p:grpSpPr>
        <p:grpSp>
          <p:nvGrpSpPr>
            <p:cNvPr id="39" name="Graphic 157">
              <a:extLst>
                <a:ext uri="{FF2B5EF4-FFF2-40B4-BE49-F238E27FC236}">
                  <a16:creationId xmlns:a16="http://schemas.microsoft.com/office/drawing/2014/main" id="{A0172B24-EE58-47CA-9252-3427B1FD337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41" name="Freeform: Shape 24">
                <a:extLst>
                  <a:ext uri="{FF2B5EF4-FFF2-40B4-BE49-F238E27FC236}">
                    <a16:creationId xmlns:a16="http://schemas.microsoft.com/office/drawing/2014/main" id="{8C675FC1-39D2-4629-BC15-4DE2B87A385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2" name="Freeform: Shape 25">
                <a:extLst>
                  <a:ext uri="{FF2B5EF4-FFF2-40B4-BE49-F238E27FC236}">
                    <a16:creationId xmlns:a16="http://schemas.microsoft.com/office/drawing/2014/main" id="{AD8E5605-F606-41F2-8FA0-0819ACE79B0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3" name="Freeform: Shape 26">
                <a:extLst>
                  <a:ext uri="{FF2B5EF4-FFF2-40B4-BE49-F238E27FC236}">
                    <a16:creationId xmlns:a16="http://schemas.microsoft.com/office/drawing/2014/main" id="{7B78C10B-193F-4033-B31B-9E56610D22F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4" name="Freeform: Shape 30">
                <a:extLst>
                  <a:ext uri="{FF2B5EF4-FFF2-40B4-BE49-F238E27FC236}">
                    <a16:creationId xmlns:a16="http://schemas.microsoft.com/office/drawing/2014/main" id="{F0624257-FB1D-4F83-9320-65F1651FDF4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5" name="Freeform: Shape 31">
                <a:extLst>
                  <a:ext uri="{FF2B5EF4-FFF2-40B4-BE49-F238E27FC236}">
                    <a16:creationId xmlns:a16="http://schemas.microsoft.com/office/drawing/2014/main" id="{B8CF1011-9F94-4FA3-A166-9C40E5E9ACA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6" name="Freeform: Shape 32">
                <a:extLst>
                  <a:ext uri="{FF2B5EF4-FFF2-40B4-BE49-F238E27FC236}">
                    <a16:creationId xmlns:a16="http://schemas.microsoft.com/office/drawing/2014/main" id="{45028FD8-E287-4787-BAD0-D5B4C5DB9AB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7" name="Freeform: Shape 36">
                <a:extLst>
                  <a:ext uri="{FF2B5EF4-FFF2-40B4-BE49-F238E27FC236}">
                    <a16:creationId xmlns:a16="http://schemas.microsoft.com/office/drawing/2014/main" id="{117B12D1-6969-4FC0-B274-5DFD143DEB7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grpSp>
        <p:sp>
          <p:nvSpPr>
            <p:cNvPr id="40" name="Freeform: Shape 23">
              <a:extLst>
                <a:ext uri="{FF2B5EF4-FFF2-40B4-BE49-F238E27FC236}">
                  <a16:creationId xmlns:a16="http://schemas.microsoft.com/office/drawing/2014/main" id="{E51F424F-933D-4AE9-A7D4-47D30A8E47EC}"/>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noProof="0"/>
            </a:p>
          </p:txBody>
        </p:sp>
      </p:gr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08186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B49703BB-2651-4695-AEAC-09D07157CB88}"/>
              </a:ext>
            </a:extLst>
          </p:cNvPr>
          <p:cNvSpPr>
            <a:spLocks noGrp="1"/>
          </p:cNvSpPr>
          <p:nvPr>
            <p:ph type="title"/>
          </p:nvPr>
        </p:nvSpPr>
        <p:spPr>
          <a:xfrm>
            <a:off x="841248" y="2048256"/>
            <a:ext cx="2206752" cy="868680"/>
          </a:xfrm>
        </p:spPr>
        <p:txBody>
          <a:bodyPr>
            <a:normAutofit/>
          </a:bodyPr>
          <a:lstStyle>
            <a:lvl1pPr algn="l">
              <a:lnSpc>
                <a:spcPts val="4000"/>
              </a:lnSpc>
              <a:defRPr sz="3000" baseline="0"/>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3371850" y="905256"/>
            <a:ext cx="1828800" cy="137160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568950" y="905256"/>
            <a:ext cx="1828800" cy="137160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766050" y="905256"/>
            <a:ext cx="1828800" cy="137160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9963150" y="905256"/>
            <a:ext cx="1828800" cy="137160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3352801" y="2441448"/>
            <a:ext cx="1828800" cy="265176"/>
          </a:xfrm>
        </p:spPr>
        <p:txBody>
          <a:bodyPr lIns="0" tIns="0" rIns="0" bIns="0" anchor="ctr" anchorCtr="0">
            <a:noAutofit/>
          </a:bodyPr>
          <a:lstStyle>
            <a:lvl1pPr marL="0" indent="0" algn="ctr">
              <a:lnSpc>
                <a:spcPct val="100000"/>
              </a:lnSpc>
              <a:spcBef>
                <a:spcPts val="0"/>
              </a:spcBef>
              <a:buNone/>
              <a:defRPr sz="1200" b="0" spc="20" baseline="0">
                <a:solidFill>
                  <a:schemeClr val="tx1"/>
                </a:solidFill>
                <a:latin typeface="+mj-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3352800" y="2761488"/>
            <a:ext cx="1828800" cy="265176"/>
          </a:xfrm>
        </p:spPr>
        <p:txBody>
          <a:bodyPr lIns="0" tIns="0" rIns="0" bIns="0">
            <a:noAutofit/>
          </a:bodyPr>
          <a:lstStyle>
            <a:lvl1pPr marL="0" indent="0" algn="ctr">
              <a:lnSpc>
                <a:spcPct val="100000"/>
              </a:lnSpc>
              <a:spcBef>
                <a:spcPts val="0"/>
              </a:spcBef>
              <a:buNone/>
              <a:defRPr sz="1000" b="0" spc="20" baseline="0">
                <a:solidFill>
                  <a:schemeClr val="tx1"/>
                </a:solidFill>
              </a:defRPr>
            </a:lvl1pPr>
          </a:lstStyle>
          <a:p>
            <a:pPr lvl="0"/>
            <a:r>
              <a:rPr lang="en-US"/>
              <a:t>Title</a:t>
            </a:r>
          </a:p>
        </p:txBody>
      </p:sp>
      <p:sp>
        <p:nvSpPr>
          <p:cNvPr id="20" name="Text Placeholder 28">
            <a:extLst>
              <a:ext uri="{FF2B5EF4-FFF2-40B4-BE49-F238E27FC236}">
                <a16:creationId xmlns:a16="http://schemas.microsoft.com/office/drawing/2014/main" id="{61176CED-9BFE-4139-B6C8-10F9A4DD5F2D}"/>
              </a:ext>
            </a:extLst>
          </p:cNvPr>
          <p:cNvSpPr>
            <a:spLocks noGrp="1"/>
          </p:cNvSpPr>
          <p:nvPr>
            <p:ph type="body" sz="quarter" idx="19" hasCustomPrompt="1"/>
          </p:nvPr>
        </p:nvSpPr>
        <p:spPr>
          <a:xfrm>
            <a:off x="5534024" y="2441448"/>
            <a:ext cx="1828800" cy="265176"/>
          </a:xfrm>
        </p:spPr>
        <p:txBody>
          <a:bodyPr lIns="0" tIns="0" rIns="0" bIns="0" anchor="ctr" anchorCtr="0">
            <a:noAutofit/>
          </a:bodyPr>
          <a:lstStyle>
            <a:lvl1pPr marL="0" indent="0" algn="ctr">
              <a:lnSpc>
                <a:spcPct val="100000"/>
              </a:lnSpc>
              <a:spcBef>
                <a:spcPts val="0"/>
              </a:spcBef>
              <a:buNone/>
              <a:defRPr sz="1200" b="0" spc="20" baseline="0">
                <a:solidFill>
                  <a:schemeClr val="tx1"/>
                </a:solidFill>
                <a:latin typeface="+mj-lt"/>
              </a:defRPr>
            </a:lvl1pPr>
          </a:lstStyle>
          <a:p>
            <a:pPr lvl="0"/>
            <a:r>
              <a:rPr lang="en-US"/>
              <a:t>NAME</a:t>
            </a:r>
          </a:p>
        </p:txBody>
      </p:sp>
      <p:sp>
        <p:nvSpPr>
          <p:cNvPr id="21" name="Text Placeholder 28">
            <a:extLst>
              <a:ext uri="{FF2B5EF4-FFF2-40B4-BE49-F238E27FC236}">
                <a16:creationId xmlns:a16="http://schemas.microsoft.com/office/drawing/2014/main" id="{BB2D875B-8A2E-4BAA-87D2-8E96456A85C3}"/>
              </a:ext>
            </a:extLst>
          </p:cNvPr>
          <p:cNvSpPr>
            <a:spLocks noGrp="1"/>
          </p:cNvSpPr>
          <p:nvPr>
            <p:ph type="body" sz="quarter" idx="20" hasCustomPrompt="1"/>
          </p:nvPr>
        </p:nvSpPr>
        <p:spPr>
          <a:xfrm>
            <a:off x="5534023" y="2761488"/>
            <a:ext cx="1828800" cy="265176"/>
          </a:xfrm>
        </p:spPr>
        <p:txBody>
          <a:bodyPr lIns="0" tIns="0" rIns="0" bIns="0">
            <a:noAutofit/>
          </a:bodyPr>
          <a:lstStyle>
            <a:lvl1pPr marL="0" indent="0" algn="ctr">
              <a:lnSpc>
                <a:spcPct val="100000"/>
              </a:lnSpc>
              <a:spcBef>
                <a:spcPts val="0"/>
              </a:spcBef>
              <a:buNone/>
              <a:defRPr sz="1000" b="0" spc="20" baseline="0">
                <a:solidFill>
                  <a:schemeClr val="tx1"/>
                </a:solidFill>
              </a:defRPr>
            </a:lvl1pPr>
          </a:lstStyle>
          <a:p>
            <a:pPr lvl="0"/>
            <a:r>
              <a:rPr lang="en-US"/>
              <a:t>Title</a:t>
            </a:r>
          </a:p>
        </p:txBody>
      </p:sp>
      <p:sp>
        <p:nvSpPr>
          <p:cNvPr id="22" name="Text Placeholder 28">
            <a:extLst>
              <a:ext uri="{FF2B5EF4-FFF2-40B4-BE49-F238E27FC236}">
                <a16:creationId xmlns:a16="http://schemas.microsoft.com/office/drawing/2014/main" id="{85BF81E7-E1BD-4D1E-82F6-A7C0CDD6D5B4}"/>
              </a:ext>
            </a:extLst>
          </p:cNvPr>
          <p:cNvSpPr>
            <a:spLocks noGrp="1"/>
          </p:cNvSpPr>
          <p:nvPr>
            <p:ph type="body" sz="quarter" idx="21" hasCustomPrompt="1"/>
          </p:nvPr>
        </p:nvSpPr>
        <p:spPr>
          <a:xfrm>
            <a:off x="7766050" y="2441448"/>
            <a:ext cx="1828800" cy="265176"/>
          </a:xfrm>
        </p:spPr>
        <p:txBody>
          <a:bodyPr lIns="0" tIns="0" rIns="0" bIns="0" anchor="ctr" anchorCtr="0">
            <a:noAutofit/>
          </a:bodyPr>
          <a:lstStyle>
            <a:lvl1pPr marL="0" indent="0" algn="ctr">
              <a:lnSpc>
                <a:spcPct val="100000"/>
              </a:lnSpc>
              <a:spcBef>
                <a:spcPts val="0"/>
              </a:spcBef>
              <a:buNone/>
              <a:defRPr sz="1200" b="0" spc="20" baseline="0">
                <a:solidFill>
                  <a:schemeClr val="tx1"/>
                </a:solidFill>
                <a:latin typeface="+mj-lt"/>
              </a:defRPr>
            </a:lvl1pPr>
          </a:lstStyle>
          <a:p>
            <a:pPr lvl="0"/>
            <a:r>
              <a:rPr lang="en-US"/>
              <a:t>NAME</a:t>
            </a:r>
          </a:p>
        </p:txBody>
      </p:sp>
      <p:sp>
        <p:nvSpPr>
          <p:cNvPr id="23" name="Text Placeholder 28">
            <a:extLst>
              <a:ext uri="{FF2B5EF4-FFF2-40B4-BE49-F238E27FC236}">
                <a16:creationId xmlns:a16="http://schemas.microsoft.com/office/drawing/2014/main" id="{B966330D-3F04-4061-A0B4-9AB5D36C682B}"/>
              </a:ext>
            </a:extLst>
          </p:cNvPr>
          <p:cNvSpPr>
            <a:spLocks noGrp="1"/>
          </p:cNvSpPr>
          <p:nvPr>
            <p:ph type="body" sz="quarter" idx="22" hasCustomPrompt="1"/>
          </p:nvPr>
        </p:nvSpPr>
        <p:spPr>
          <a:xfrm>
            <a:off x="7766049" y="2761488"/>
            <a:ext cx="1828800" cy="265176"/>
          </a:xfrm>
        </p:spPr>
        <p:txBody>
          <a:bodyPr lIns="0" tIns="0" rIns="0" bIns="0">
            <a:noAutofit/>
          </a:bodyPr>
          <a:lstStyle>
            <a:lvl1pPr marL="0" indent="0" algn="ctr">
              <a:lnSpc>
                <a:spcPct val="100000"/>
              </a:lnSpc>
              <a:spcBef>
                <a:spcPts val="0"/>
              </a:spcBef>
              <a:buNone/>
              <a:defRPr sz="1000" b="0" spc="20" baseline="0">
                <a:solidFill>
                  <a:schemeClr val="tx1"/>
                </a:solidFill>
              </a:defRPr>
            </a:lvl1pPr>
          </a:lstStyle>
          <a:p>
            <a:pPr lvl="0"/>
            <a:r>
              <a:rPr lang="en-US"/>
              <a:t>Title</a:t>
            </a:r>
          </a:p>
        </p:txBody>
      </p:sp>
      <p:sp>
        <p:nvSpPr>
          <p:cNvPr id="24" name="Text Placeholder 28">
            <a:extLst>
              <a:ext uri="{FF2B5EF4-FFF2-40B4-BE49-F238E27FC236}">
                <a16:creationId xmlns:a16="http://schemas.microsoft.com/office/drawing/2014/main" id="{3D67AFFF-E27F-41A0-8D71-544EA9CDAF6E}"/>
              </a:ext>
            </a:extLst>
          </p:cNvPr>
          <p:cNvSpPr>
            <a:spLocks noGrp="1"/>
          </p:cNvSpPr>
          <p:nvPr>
            <p:ph type="body" sz="quarter" idx="23" hasCustomPrompt="1"/>
          </p:nvPr>
        </p:nvSpPr>
        <p:spPr>
          <a:xfrm>
            <a:off x="9963151" y="2441448"/>
            <a:ext cx="1828800" cy="265176"/>
          </a:xfrm>
        </p:spPr>
        <p:txBody>
          <a:bodyPr lIns="0" tIns="0" rIns="0" bIns="0" anchor="ctr" anchorCtr="0">
            <a:noAutofit/>
          </a:bodyPr>
          <a:lstStyle>
            <a:lvl1pPr marL="0" indent="0" algn="ctr">
              <a:lnSpc>
                <a:spcPct val="100000"/>
              </a:lnSpc>
              <a:spcBef>
                <a:spcPts val="0"/>
              </a:spcBef>
              <a:buNone/>
              <a:defRPr sz="1200" b="0" spc="20" baseline="0">
                <a:solidFill>
                  <a:schemeClr val="tx1"/>
                </a:solidFill>
                <a:latin typeface="+mj-lt"/>
              </a:defRPr>
            </a:lvl1pPr>
          </a:lstStyle>
          <a:p>
            <a:pPr lvl="0"/>
            <a:r>
              <a:rPr lang="en-US"/>
              <a:t>NAME</a:t>
            </a:r>
          </a:p>
        </p:txBody>
      </p:sp>
      <p:sp>
        <p:nvSpPr>
          <p:cNvPr id="25" name="Text Placeholder 28">
            <a:extLst>
              <a:ext uri="{FF2B5EF4-FFF2-40B4-BE49-F238E27FC236}">
                <a16:creationId xmlns:a16="http://schemas.microsoft.com/office/drawing/2014/main" id="{165BC447-A277-4C10-8A24-D47C19A12751}"/>
              </a:ext>
            </a:extLst>
          </p:cNvPr>
          <p:cNvSpPr>
            <a:spLocks noGrp="1"/>
          </p:cNvSpPr>
          <p:nvPr>
            <p:ph type="body" sz="quarter" idx="24" hasCustomPrompt="1"/>
          </p:nvPr>
        </p:nvSpPr>
        <p:spPr>
          <a:xfrm>
            <a:off x="9963150" y="2761488"/>
            <a:ext cx="1828800" cy="265176"/>
          </a:xfrm>
        </p:spPr>
        <p:txBody>
          <a:bodyPr lIns="0" tIns="0" rIns="0" bIns="0">
            <a:noAutofit/>
          </a:bodyPr>
          <a:lstStyle>
            <a:lvl1pPr marL="0" indent="0" algn="ctr">
              <a:lnSpc>
                <a:spcPct val="100000"/>
              </a:lnSpc>
              <a:spcBef>
                <a:spcPts val="0"/>
              </a:spcBef>
              <a:buNone/>
              <a:defRPr sz="1000" b="0" spc="20" baseline="0">
                <a:solidFill>
                  <a:schemeClr val="tx1"/>
                </a:solidFill>
              </a:defRPr>
            </a:lvl1pPr>
          </a:lstStyle>
          <a:p>
            <a:pPr lvl="0"/>
            <a:r>
              <a:rPr lang="en-US"/>
              <a:t>Title</a:t>
            </a:r>
          </a:p>
        </p:txBody>
      </p:sp>
      <p:sp>
        <p:nvSpPr>
          <p:cNvPr id="26" name="Picture Placeholder 23">
            <a:extLst>
              <a:ext uri="{FF2B5EF4-FFF2-40B4-BE49-F238E27FC236}">
                <a16:creationId xmlns:a16="http://schemas.microsoft.com/office/drawing/2014/main" id="{D38576C9-402D-4831-A0EF-BBCA80D73A7B}"/>
              </a:ext>
            </a:extLst>
          </p:cNvPr>
          <p:cNvSpPr>
            <a:spLocks noGrp="1"/>
          </p:cNvSpPr>
          <p:nvPr>
            <p:ph type="pic" sz="quarter" idx="25"/>
          </p:nvPr>
        </p:nvSpPr>
        <p:spPr>
          <a:xfrm>
            <a:off x="3371850" y="3639312"/>
            <a:ext cx="1828800" cy="137160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27" name="Picture Placeholder 23">
            <a:extLst>
              <a:ext uri="{FF2B5EF4-FFF2-40B4-BE49-F238E27FC236}">
                <a16:creationId xmlns:a16="http://schemas.microsoft.com/office/drawing/2014/main" id="{7C6F3EEF-659E-493F-AFB3-FCED6B1DF51D}"/>
              </a:ext>
            </a:extLst>
          </p:cNvPr>
          <p:cNvSpPr>
            <a:spLocks noGrp="1"/>
          </p:cNvSpPr>
          <p:nvPr>
            <p:ph type="pic" sz="quarter" idx="26"/>
          </p:nvPr>
        </p:nvSpPr>
        <p:spPr>
          <a:xfrm>
            <a:off x="5568950" y="3639312"/>
            <a:ext cx="1828800" cy="137160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28" name="Picture Placeholder 23">
            <a:extLst>
              <a:ext uri="{FF2B5EF4-FFF2-40B4-BE49-F238E27FC236}">
                <a16:creationId xmlns:a16="http://schemas.microsoft.com/office/drawing/2014/main" id="{979DF6BA-4DEB-48BE-B6A3-693B3E7BBA0F}"/>
              </a:ext>
            </a:extLst>
          </p:cNvPr>
          <p:cNvSpPr>
            <a:spLocks noGrp="1"/>
          </p:cNvSpPr>
          <p:nvPr>
            <p:ph type="pic" sz="quarter" idx="27"/>
          </p:nvPr>
        </p:nvSpPr>
        <p:spPr>
          <a:xfrm>
            <a:off x="7766050" y="3639312"/>
            <a:ext cx="1828800" cy="137160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29" name="Picture Placeholder 23">
            <a:extLst>
              <a:ext uri="{FF2B5EF4-FFF2-40B4-BE49-F238E27FC236}">
                <a16:creationId xmlns:a16="http://schemas.microsoft.com/office/drawing/2014/main" id="{5BBD9013-A1CA-4022-8094-3B41A2583423}"/>
              </a:ext>
            </a:extLst>
          </p:cNvPr>
          <p:cNvSpPr>
            <a:spLocks noGrp="1"/>
          </p:cNvSpPr>
          <p:nvPr>
            <p:ph type="pic" sz="quarter" idx="28"/>
          </p:nvPr>
        </p:nvSpPr>
        <p:spPr>
          <a:xfrm>
            <a:off x="9963150" y="3639312"/>
            <a:ext cx="1828800" cy="1371600"/>
          </a:xfrm>
          <a:solidFill>
            <a:schemeClr val="accent5"/>
          </a:solidFill>
        </p:spPr>
        <p:txBody>
          <a:bodyPr>
            <a:normAutofit/>
          </a:bodyPr>
          <a:lstStyle>
            <a:lvl1pPr marL="0" indent="0">
              <a:buNone/>
              <a:defRPr sz="1400">
                <a:solidFill>
                  <a:schemeClr val="tx1"/>
                </a:solidFill>
              </a:defRPr>
            </a:lvl1pPr>
          </a:lstStyle>
          <a:p>
            <a:r>
              <a:rPr lang="en-US"/>
              <a:t>Click icon to add picture</a:t>
            </a:r>
          </a:p>
        </p:txBody>
      </p:sp>
      <p:sp>
        <p:nvSpPr>
          <p:cNvPr id="30" name="Text Placeholder 28">
            <a:extLst>
              <a:ext uri="{FF2B5EF4-FFF2-40B4-BE49-F238E27FC236}">
                <a16:creationId xmlns:a16="http://schemas.microsoft.com/office/drawing/2014/main" id="{F2248C56-00FA-4F0D-BF46-063951CCC538}"/>
              </a:ext>
            </a:extLst>
          </p:cNvPr>
          <p:cNvSpPr>
            <a:spLocks noGrp="1"/>
          </p:cNvSpPr>
          <p:nvPr>
            <p:ph type="body" sz="quarter" idx="29" hasCustomPrompt="1"/>
          </p:nvPr>
        </p:nvSpPr>
        <p:spPr>
          <a:xfrm>
            <a:off x="3352801" y="5175504"/>
            <a:ext cx="1828800" cy="265176"/>
          </a:xfrm>
        </p:spPr>
        <p:txBody>
          <a:bodyPr lIns="0" tIns="0" rIns="0" bIns="0" anchor="ctr" anchorCtr="0">
            <a:noAutofit/>
          </a:bodyPr>
          <a:lstStyle>
            <a:lvl1pPr marL="0" indent="0" algn="ctr">
              <a:lnSpc>
                <a:spcPct val="100000"/>
              </a:lnSpc>
              <a:spcBef>
                <a:spcPts val="0"/>
              </a:spcBef>
              <a:buNone/>
              <a:defRPr sz="1200" b="0" spc="20" baseline="0">
                <a:solidFill>
                  <a:schemeClr val="tx1"/>
                </a:solidFill>
                <a:latin typeface="+mj-lt"/>
              </a:defRPr>
            </a:lvl1pPr>
          </a:lstStyle>
          <a:p>
            <a:pPr lvl="0"/>
            <a:r>
              <a:rPr lang="en-US"/>
              <a:t>NAME</a:t>
            </a:r>
          </a:p>
        </p:txBody>
      </p:sp>
      <p:sp>
        <p:nvSpPr>
          <p:cNvPr id="31" name="Text Placeholder 28">
            <a:extLst>
              <a:ext uri="{FF2B5EF4-FFF2-40B4-BE49-F238E27FC236}">
                <a16:creationId xmlns:a16="http://schemas.microsoft.com/office/drawing/2014/main" id="{35FEBC56-AFA3-4970-8BC5-C90EE1A9E68C}"/>
              </a:ext>
            </a:extLst>
          </p:cNvPr>
          <p:cNvSpPr>
            <a:spLocks noGrp="1"/>
          </p:cNvSpPr>
          <p:nvPr>
            <p:ph type="body" sz="quarter" idx="30" hasCustomPrompt="1"/>
          </p:nvPr>
        </p:nvSpPr>
        <p:spPr>
          <a:xfrm>
            <a:off x="3352800" y="5504688"/>
            <a:ext cx="1828800" cy="265176"/>
          </a:xfrm>
        </p:spPr>
        <p:txBody>
          <a:bodyPr lIns="0" tIns="0" rIns="0" bIns="0">
            <a:noAutofit/>
          </a:bodyPr>
          <a:lstStyle>
            <a:lvl1pPr marL="0" indent="0" algn="ctr">
              <a:lnSpc>
                <a:spcPct val="100000"/>
              </a:lnSpc>
              <a:spcBef>
                <a:spcPts val="0"/>
              </a:spcBef>
              <a:buNone/>
              <a:defRPr sz="1000" b="0" spc="20" baseline="0">
                <a:solidFill>
                  <a:schemeClr val="tx1"/>
                </a:solidFill>
              </a:defRPr>
            </a:lvl1pPr>
          </a:lstStyle>
          <a:p>
            <a:pPr lvl="0"/>
            <a:r>
              <a:rPr lang="en-US"/>
              <a:t>Title</a:t>
            </a:r>
          </a:p>
        </p:txBody>
      </p:sp>
      <p:sp>
        <p:nvSpPr>
          <p:cNvPr id="32" name="Text Placeholder 28">
            <a:extLst>
              <a:ext uri="{FF2B5EF4-FFF2-40B4-BE49-F238E27FC236}">
                <a16:creationId xmlns:a16="http://schemas.microsoft.com/office/drawing/2014/main" id="{8CCCF04E-E04C-4AB1-9C53-B92D17F93266}"/>
              </a:ext>
            </a:extLst>
          </p:cNvPr>
          <p:cNvSpPr>
            <a:spLocks noGrp="1"/>
          </p:cNvSpPr>
          <p:nvPr>
            <p:ph type="body" sz="quarter" idx="31" hasCustomPrompt="1"/>
          </p:nvPr>
        </p:nvSpPr>
        <p:spPr>
          <a:xfrm>
            <a:off x="5534024" y="5175504"/>
            <a:ext cx="1828800" cy="265176"/>
          </a:xfrm>
        </p:spPr>
        <p:txBody>
          <a:bodyPr lIns="0" tIns="0" rIns="0" bIns="0" anchor="ctr" anchorCtr="0">
            <a:noAutofit/>
          </a:bodyPr>
          <a:lstStyle>
            <a:lvl1pPr marL="0" indent="0" algn="ctr">
              <a:lnSpc>
                <a:spcPct val="100000"/>
              </a:lnSpc>
              <a:spcBef>
                <a:spcPts val="0"/>
              </a:spcBef>
              <a:buNone/>
              <a:defRPr sz="1200" b="0" spc="20" baseline="0">
                <a:solidFill>
                  <a:schemeClr val="tx1"/>
                </a:solidFill>
                <a:latin typeface="+mj-lt"/>
              </a:defRPr>
            </a:lvl1pPr>
          </a:lstStyle>
          <a:p>
            <a:pPr lvl="0"/>
            <a:r>
              <a:rPr lang="en-US"/>
              <a:t>NAME</a:t>
            </a:r>
          </a:p>
        </p:txBody>
      </p:sp>
      <p:sp>
        <p:nvSpPr>
          <p:cNvPr id="33" name="Text Placeholder 28">
            <a:extLst>
              <a:ext uri="{FF2B5EF4-FFF2-40B4-BE49-F238E27FC236}">
                <a16:creationId xmlns:a16="http://schemas.microsoft.com/office/drawing/2014/main" id="{219B05E2-B801-49E7-BB53-1DA62B85967E}"/>
              </a:ext>
            </a:extLst>
          </p:cNvPr>
          <p:cNvSpPr>
            <a:spLocks noGrp="1"/>
          </p:cNvSpPr>
          <p:nvPr>
            <p:ph type="body" sz="quarter" idx="32" hasCustomPrompt="1"/>
          </p:nvPr>
        </p:nvSpPr>
        <p:spPr>
          <a:xfrm>
            <a:off x="5534023" y="5504688"/>
            <a:ext cx="1828800" cy="265176"/>
          </a:xfrm>
        </p:spPr>
        <p:txBody>
          <a:bodyPr lIns="0" tIns="0" rIns="0" bIns="0">
            <a:noAutofit/>
          </a:bodyPr>
          <a:lstStyle>
            <a:lvl1pPr marL="0" indent="0" algn="ctr">
              <a:lnSpc>
                <a:spcPct val="100000"/>
              </a:lnSpc>
              <a:spcBef>
                <a:spcPts val="0"/>
              </a:spcBef>
              <a:buNone/>
              <a:defRPr sz="1000" b="0" spc="20" baseline="0">
                <a:solidFill>
                  <a:schemeClr val="tx1"/>
                </a:solidFill>
              </a:defRPr>
            </a:lvl1pPr>
          </a:lstStyle>
          <a:p>
            <a:pPr lvl="0"/>
            <a:r>
              <a:rPr lang="en-US"/>
              <a:t>Title</a:t>
            </a:r>
          </a:p>
        </p:txBody>
      </p:sp>
      <p:sp>
        <p:nvSpPr>
          <p:cNvPr id="34" name="Text Placeholder 28">
            <a:extLst>
              <a:ext uri="{FF2B5EF4-FFF2-40B4-BE49-F238E27FC236}">
                <a16:creationId xmlns:a16="http://schemas.microsoft.com/office/drawing/2014/main" id="{A31D8B7D-D3A7-4B0C-8920-B72C7DDA4461}"/>
              </a:ext>
            </a:extLst>
          </p:cNvPr>
          <p:cNvSpPr>
            <a:spLocks noGrp="1"/>
          </p:cNvSpPr>
          <p:nvPr>
            <p:ph type="body" sz="quarter" idx="33" hasCustomPrompt="1"/>
          </p:nvPr>
        </p:nvSpPr>
        <p:spPr>
          <a:xfrm>
            <a:off x="7766050" y="5175504"/>
            <a:ext cx="1828800" cy="265176"/>
          </a:xfrm>
        </p:spPr>
        <p:txBody>
          <a:bodyPr lIns="0" tIns="0" rIns="0" bIns="0" anchor="ctr" anchorCtr="0">
            <a:noAutofit/>
          </a:bodyPr>
          <a:lstStyle>
            <a:lvl1pPr marL="0" indent="0" algn="ctr">
              <a:lnSpc>
                <a:spcPct val="100000"/>
              </a:lnSpc>
              <a:spcBef>
                <a:spcPts val="0"/>
              </a:spcBef>
              <a:buNone/>
              <a:defRPr sz="1200" b="0" spc="20" baseline="0">
                <a:solidFill>
                  <a:schemeClr val="tx1"/>
                </a:solidFill>
                <a:latin typeface="+mj-lt"/>
              </a:defRPr>
            </a:lvl1pPr>
          </a:lstStyle>
          <a:p>
            <a:pPr lvl="0"/>
            <a:r>
              <a:rPr lang="en-US"/>
              <a:t>NAME</a:t>
            </a:r>
          </a:p>
        </p:txBody>
      </p:sp>
      <p:sp>
        <p:nvSpPr>
          <p:cNvPr id="35" name="Text Placeholder 28">
            <a:extLst>
              <a:ext uri="{FF2B5EF4-FFF2-40B4-BE49-F238E27FC236}">
                <a16:creationId xmlns:a16="http://schemas.microsoft.com/office/drawing/2014/main" id="{C2A50E85-EEA7-44BE-9C60-F2F8E34A5D3A}"/>
              </a:ext>
            </a:extLst>
          </p:cNvPr>
          <p:cNvSpPr>
            <a:spLocks noGrp="1"/>
          </p:cNvSpPr>
          <p:nvPr>
            <p:ph type="body" sz="quarter" idx="34" hasCustomPrompt="1"/>
          </p:nvPr>
        </p:nvSpPr>
        <p:spPr>
          <a:xfrm>
            <a:off x="7766049" y="5504688"/>
            <a:ext cx="1828800" cy="265176"/>
          </a:xfrm>
        </p:spPr>
        <p:txBody>
          <a:bodyPr lIns="0" tIns="0" rIns="0" bIns="0">
            <a:noAutofit/>
          </a:bodyPr>
          <a:lstStyle>
            <a:lvl1pPr marL="0" indent="0" algn="ctr">
              <a:lnSpc>
                <a:spcPct val="100000"/>
              </a:lnSpc>
              <a:spcBef>
                <a:spcPts val="0"/>
              </a:spcBef>
              <a:buNone/>
              <a:defRPr sz="1000" b="0" spc="20" baseline="0">
                <a:solidFill>
                  <a:schemeClr val="tx1"/>
                </a:solidFill>
              </a:defRPr>
            </a:lvl1pPr>
          </a:lstStyle>
          <a:p>
            <a:pPr lvl="0"/>
            <a:r>
              <a:rPr lang="en-US"/>
              <a:t>Title</a:t>
            </a:r>
          </a:p>
        </p:txBody>
      </p:sp>
      <p:sp>
        <p:nvSpPr>
          <p:cNvPr id="36" name="Text Placeholder 28">
            <a:extLst>
              <a:ext uri="{FF2B5EF4-FFF2-40B4-BE49-F238E27FC236}">
                <a16:creationId xmlns:a16="http://schemas.microsoft.com/office/drawing/2014/main" id="{786FCB93-7EDA-432A-9123-7F027D3530E7}"/>
              </a:ext>
            </a:extLst>
          </p:cNvPr>
          <p:cNvSpPr>
            <a:spLocks noGrp="1"/>
          </p:cNvSpPr>
          <p:nvPr>
            <p:ph type="body" sz="quarter" idx="35" hasCustomPrompt="1"/>
          </p:nvPr>
        </p:nvSpPr>
        <p:spPr>
          <a:xfrm>
            <a:off x="9963151" y="5175504"/>
            <a:ext cx="1828800" cy="265176"/>
          </a:xfrm>
        </p:spPr>
        <p:txBody>
          <a:bodyPr lIns="0" tIns="0" rIns="0" bIns="0" anchor="ctr" anchorCtr="0">
            <a:noAutofit/>
          </a:bodyPr>
          <a:lstStyle>
            <a:lvl1pPr marL="0" indent="0" algn="ctr">
              <a:lnSpc>
                <a:spcPct val="100000"/>
              </a:lnSpc>
              <a:spcBef>
                <a:spcPts val="0"/>
              </a:spcBef>
              <a:buNone/>
              <a:defRPr sz="1200" b="0" spc="20" baseline="0">
                <a:solidFill>
                  <a:schemeClr val="tx1"/>
                </a:solidFill>
                <a:latin typeface="+mj-lt"/>
              </a:defRPr>
            </a:lvl1pPr>
          </a:lstStyle>
          <a:p>
            <a:pPr lvl="0"/>
            <a:r>
              <a:rPr lang="en-US"/>
              <a:t>NAME</a:t>
            </a:r>
          </a:p>
        </p:txBody>
      </p:sp>
      <p:sp>
        <p:nvSpPr>
          <p:cNvPr id="37" name="Text Placeholder 28">
            <a:extLst>
              <a:ext uri="{FF2B5EF4-FFF2-40B4-BE49-F238E27FC236}">
                <a16:creationId xmlns:a16="http://schemas.microsoft.com/office/drawing/2014/main" id="{69394CE7-498A-4E40-A644-3E96C78BBACC}"/>
              </a:ext>
            </a:extLst>
          </p:cNvPr>
          <p:cNvSpPr>
            <a:spLocks noGrp="1"/>
          </p:cNvSpPr>
          <p:nvPr>
            <p:ph type="body" sz="quarter" idx="36" hasCustomPrompt="1"/>
          </p:nvPr>
        </p:nvSpPr>
        <p:spPr>
          <a:xfrm>
            <a:off x="9963150" y="5504688"/>
            <a:ext cx="1828800" cy="265176"/>
          </a:xfrm>
        </p:spPr>
        <p:txBody>
          <a:bodyPr lIns="0" tIns="0" rIns="0" bIns="0">
            <a:noAutofit/>
          </a:bodyPr>
          <a:lstStyle>
            <a:lvl1pPr marL="0" indent="0" algn="ctr">
              <a:lnSpc>
                <a:spcPct val="100000"/>
              </a:lnSpc>
              <a:spcBef>
                <a:spcPts val="0"/>
              </a:spcBef>
              <a:buNone/>
              <a:defRPr sz="1000" b="0" spc="20" baseline="0">
                <a:solidFill>
                  <a:schemeClr val="tx1"/>
                </a:solidFill>
              </a:defRPr>
            </a:lvl1pPr>
          </a:lstStyle>
          <a:p>
            <a:pPr lvl="0"/>
            <a:r>
              <a:rPr lang="en-US"/>
              <a:t>Title</a:t>
            </a:r>
          </a:p>
        </p:txBody>
      </p:sp>
      <p:grpSp>
        <p:nvGrpSpPr>
          <p:cNvPr id="40" name="Bottom Right">
            <a:extLst>
              <a:ext uri="{FF2B5EF4-FFF2-40B4-BE49-F238E27FC236}">
                <a16:creationId xmlns:a16="http://schemas.microsoft.com/office/drawing/2014/main" id="{7CC44202-D72A-410C-BDF3-D38B44459279}"/>
              </a:ext>
              <a:ext uri="{C183D7F6-B498-43B3-948B-1728B52AA6E4}">
                <adec:decorative xmlns:adec="http://schemas.microsoft.com/office/drawing/2017/decorative" val="1"/>
              </a:ext>
            </a:extLst>
          </p:cNvPr>
          <p:cNvGrpSpPr/>
          <p:nvPr userDrawn="1"/>
        </p:nvGrpSpPr>
        <p:grpSpPr>
          <a:xfrm flipH="1">
            <a:off x="0" y="3284231"/>
            <a:ext cx="3899905" cy="3581399"/>
            <a:chOff x="7980400" y="3276601"/>
            <a:chExt cx="4211600" cy="3581399"/>
          </a:xfrm>
        </p:grpSpPr>
        <p:grpSp>
          <p:nvGrpSpPr>
            <p:cNvPr id="41" name="Graphic 157">
              <a:extLst>
                <a:ext uri="{FF2B5EF4-FFF2-40B4-BE49-F238E27FC236}">
                  <a16:creationId xmlns:a16="http://schemas.microsoft.com/office/drawing/2014/main" id="{7256F1E1-6B3C-4A7D-A2DA-E78B8167AEFC}"/>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43" name="Freeform: Shape 24">
                <a:extLst>
                  <a:ext uri="{FF2B5EF4-FFF2-40B4-BE49-F238E27FC236}">
                    <a16:creationId xmlns:a16="http://schemas.microsoft.com/office/drawing/2014/main" id="{CBACE6E7-9D64-4E22-947B-A16BC13A495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4" name="Freeform: Shape 25">
                <a:extLst>
                  <a:ext uri="{FF2B5EF4-FFF2-40B4-BE49-F238E27FC236}">
                    <a16:creationId xmlns:a16="http://schemas.microsoft.com/office/drawing/2014/main" id="{312E2F0C-7DDA-46C1-8BFC-0CB6610ED2D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5" name="Freeform: Shape 26">
                <a:extLst>
                  <a:ext uri="{FF2B5EF4-FFF2-40B4-BE49-F238E27FC236}">
                    <a16:creationId xmlns:a16="http://schemas.microsoft.com/office/drawing/2014/main" id="{B00BB558-C9D3-4865-9D7C-68080BD9BC5C}"/>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6" name="Freeform: Shape 30">
                <a:extLst>
                  <a:ext uri="{FF2B5EF4-FFF2-40B4-BE49-F238E27FC236}">
                    <a16:creationId xmlns:a16="http://schemas.microsoft.com/office/drawing/2014/main" id="{DE84E9D1-C6BC-4D0F-8E28-452D1A2D634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7" name="Freeform: Shape 31">
                <a:extLst>
                  <a:ext uri="{FF2B5EF4-FFF2-40B4-BE49-F238E27FC236}">
                    <a16:creationId xmlns:a16="http://schemas.microsoft.com/office/drawing/2014/main" id="{7EBBCCB4-1809-40AD-91F6-39C28759E5E8}"/>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8" name="Freeform: Shape 32">
                <a:extLst>
                  <a:ext uri="{FF2B5EF4-FFF2-40B4-BE49-F238E27FC236}">
                    <a16:creationId xmlns:a16="http://schemas.microsoft.com/office/drawing/2014/main" id="{BA3FEF5E-47CD-4172-8DF6-02148A3725E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sp>
            <p:nvSpPr>
              <p:cNvPr id="49" name="Freeform: Shape 36">
                <a:extLst>
                  <a:ext uri="{FF2B5EF4-FFF2-40B4-BE49-F238E27FC236}">
                    <a16:creationId xmlns:a16="http://schemas.microsoft.com/office/drawing/2014/main" id="{A0DB2A11-69BA-47A8-83C3-24DC12533D2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n-GB" noProof="0"/>
              </a:p>
            </p:txBody>
          </p:sp>
        </p:grpSp>
        <p:sp>
          <p:nvSpPr>
            <p:cNvPr id="42" name="Freeform: Shape 23">
              <a:extLst>
                <a:ext uri="{FF2B5EF4-FFF2-40B4-BE49-F238E27FC236}">
                  <a16:creationId xmlns:a16="http://schemas.microsoft.com/office/drawing/2014/main" id="{03BB437D-6EF7-4ADF-B47F-C4F3AA64A8E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GB" noProof="0"/>
            </a:p>
          </p:txBody>
        </p:sp>
      </p:gr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16165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41248" y="381000"/>
            <a:ext cx="109728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41248" y="1825625"/>
            <a:ext cx="10972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50000"/>
                  </a:schemeClr>
                </a:solidFill>
              </a:defRPr>
            </a:lvl1pPr>
          </a:lstStyle>
          <a:p>
            <a:r>
              <a:rPr lang="en-US"/>
              <a:t>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70" r:id="rId3"/>
    <p:sldLayoutId id="2147483651" r:id="rId4"/>
    <p:sldLayoutId id="2147483654" r:id="rId5"/>
    <p:sldLayoutId id="2147483673" r:id="rId6"/>
    <p:sldLayoutId id="2147483663" r:id="rId7"/>
    <p:sldLayoutId id="2147483667" r:id="rId8"/>
    <p:sldLayoutId id="2147483664" r:id="rId9"/>
    <p:sldLayoutId id="2147483671" r:id="rId10"/>
    <p:sldLayoutId id="2147483672" r:id="rId11"/>
    <p:sldLayoutId id="2147483662" r:id="rId12"/>
    <p:sldLayoutId id="2147483666" r:id="rId13"/>
    <p:sldLayoutId id="2147483660" r:id="rId14"/>
    <p:sldLayoutId id="2147483661" r:id="rId15"/>
    <p:sldLayoutId id="2147483652" r:id="rId16"/>
    <p:sldLayoutId id="2147483653" r:id="rId17"/>
    <p:sldLayoutId id="2147483655" r:id="rId18"/>
    <p:sldLayoutId id="2147483656" r:id="rId19"/>
    <p:sldLayoutId id="2147483657" r:id="rId20"/>
  </p:sldLayoutIdLst>
  <p:hf hdr="0"/>
  <p:txStyles>
    <p:titleStyle>
      <a:lvl1pPr algn="l" defTabSz="914400" rtl="0" eaLnBrk="1" latinLnBrk="0" hangingPunct="1">
        <a:lnSpc>
          <a:spcPct val="90000"/>
        </a:lnSpc>
        <a:spcBef>
          <a:spcPct val="0"/>
        </a:spcBef>
        <a:buNone/>
        <a:defRPr sz="3000" kern="1200" cap="all" spc="30"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528" userDrawn="1">
          <p15:clr>
            <a:srgbClr val="547EBF"/>
          </p15:clr>
        </p15:guide>
        <p15:guide id="4" orient="horz" pos="240" userDrawn="1">
          <p15:clr>
            <a:srgbClr val="547EBF"/>
          </p15:clr>
        </p15:guide>
        <p15:guide id="5" pos="7152" userDrawn="1">
          <p15:clr>
            <a:srgbClr val="547EBF"/>
          </p15:clr>
        </p15:guide>
        <p15:guide id="6" orient="horz" pos="4080" userDrawn="1">
          <p15:clr>
            <a:srgbClr val="547EBF"/>
          </p15:clr>
        </p15:guide>
        <p15:guide id="10" pos="1920" userDrawn="1">
          <p15:clr>
            <a:srgbClr val="547EBF"/>
          </p15:clr>
        </p15:guide>
        <p15:guide id="12" pos="5736" userDrawn="1">
          <p15:clr>
            <a:srgbClr val="547EBF"/>
          </p15:clr>
        </p15:guide>
        <p15:guide id="15" pos="5112" userDrawn="1">
          <p15:clr>
            <a:srgbClr val="9FCC3B"/>
          </p15:clr>
        </p15:guide>
        <p15:guide id="16" pos="2544"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81000" y="4814306"/>
            <a:ext cx="11430000" cy="914400"/>
          </a:xfrm>
        </p:spPr>
        <p:txBody>
          <a:bodyPr anchor="b" anchorCtr="0">
            <a:normAutofit/>
          </a:bodyPr>
          <a:lstStyle/>
          <a:p>
            <a:r>
              <a:rPr lang="en-US" dirty="0"/>
              <a:t>OCEAN ACIDIFICATION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524000" y="5727142"/>
            <a:ext cx="9144000" cy="457200"/>
          </a:xfrm>
        </p:spPr>
        <p:txBody>
          <a:bodyPr anchor="ctr">
            <a:normAutofit/>
          </a:bodyPr>
          <a:lstStyle/>
          <a:p>
            <a:r>
              <a:rPr lang="en-US"/>
              <a:t>PBL PROJECT (F449 TO F454)</a:t>
            </a:r>
          </a:p>
        </p:txBody>
      </p:sp>
      <p:pic>
        <p:nvPicPr>
          <p:cNvPr id="52" name="Picture Placeholder 51" descr="photo of dandelion&#10;">
            <a:extLst>
              <a:ext uri="{FF2B5EF4-FFF2-40B4-BE49-F238E27FC236}">
                <a16:creationId xmlns:a16="http://schemas.microsoft.com/office/drawing/2014/main" id="{8EDF030D-0F90-44EF-AF67-0F560DA783E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0" y="0"/>
            <a:ext cx="2971800" cy="4498848"/>
          </a:xfrm>
        </p:spPr>
      </p:pic>
      <p:pic>
        <p:nvPicPr>
          <p:cNvPr id="13" name="Picture Placeholder 12" descr="photo of bright orange coral in ocean&#10;&#10;">
            <a:extLst>
              <a:ext uri="{FF2B5EF4-FFF2-40B4-BE49-F238E27FC236}">
                <a16:creationId xmlns:a16="http://schemas.microsoft.com/office/drawing/2014/main" id="{F4F60189-7D15-4E60-B5B7-058D99C2249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3088640" y="0"/>
            <a:ext cx="2971800" cy="4498848"/>
          </a:xfrm>
        </p:spPr>
      </p:pic>
      <p:pic>
        <p:nvPicPr>
          <p:cNvPr id="26" name="Picture Placeholder 25" descr="photo of blue and yellow coral&#10;">
            <a:extLst>
              <a:ext uri="{FF2B5EF4-FFF2-40B4-BE49-F238E27FC236}">
                <a16:creationId xmlns:a16="http://schemas.microsoft.com/office/drawing/2014/main" id="{A2BF176F-5FF4-4E1E-83AA-20C41123AB05}"/>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val="0"/>
              </a:ext>
            </a:extLst>
          </a:blip>
          <a:srcRect/>
          <a:stretch/>
        </p:blipFill>
        <p:spPr>
          <a:xfrm>
            <a:off x="6177280" y="0"/>
            <a:ext cx="2971800" cy="4498848"/>
          </a:xfrm>
        </p:spPr>
      </p:pic>
      <p:pic>
        <p:nvPicPr>
          <p:cNvPr id="30" name="Picture Placeholder 29" descr="A picture containing invertebrate, coelenterate, jellyfish&#10;&#10;">
            <a:extLst>
              <a:ext uri="{FF2B5EF4-FFF2-40B4-BE49-F238E27FC236}">
                <a16:creationId xmlns:a16="http://schemas.microsoft.com/office/drawing/2014/main" id="{F0222DCB-44D7-40F7-8D5E-6EDA8F1429C6}"/>
              </a:ext>
            </a:extLst>
          </p:cNvPr>
          <p:cNvPicPr>
            <a:picLocks noGrp="1" noChangeAspect="1"/>
          </p:cNvPicPr>
          <p:nvPr>
            <p:ph type="pic" sz="quarter" idx="11"/>
          </p:nvPr>
        </p:nvPicPr>
        <p:blipFill rotWithShape="1">
          <a:blip r:embed="rId6" cstate="screen">
            <a:extLst>
              <a:ext uri="{28A0092B-C50C-407E-A947-70E740481C1C}">
                <a14:useLocalDpi xmlns:a14="http://schemas.microsoft.com/office/drawing/2010/main" val="0"/>
              </a:ext>
            </a:extLst>
          </a:blip>
          <a:srcRect/>
          <a:stretch/>
        </p:blipFill>
        <p:spPr>
          <a:xfrm>
            <a:off x="9265920" y="0"/>
            <a:ext cx="2971800" cy="4498848"/>
          </a:xfrm>
        </p:spPr>
      </p:pic>
    </p:spTree>
    <p:extLst>
      <p:ext uri="{BB962C8B-B14F-4D97-AF65-F5344CB8AC3E}">
        <p14:creationId xmlns:p14="http://schemas.microsoft.com/office/powerpoint/2010/main" val="138606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FEF99A3-6EF2-F0FB-55EC-EA1DAB872D4B}"/>
              </a:ext>
            </a:extLst>
          </p:cNvPr>
          <p:cNvSpPr>
            <a:spLocks noGrp="1"/>
          </p:cNvSpPr>
          <p:nvPr>
            <p:ph type="sldNum" sz="quarter" idx="12"/>
          </p:nvPr>
        </p:nvSpPr>
        <p:spPr/>
        <p:txBody>
          <a:bodyPr/>
          <a:lstStyle/>
          <a:p>
            <a:fld id="{294A09A9-5501-47C1-A89A-A340965A2BE2}" type="slidenum">
              <a:rPr lang="en-US" smtClean="0"/>
              <a:t>10</a:t>
            </a:fld>
            <a:endParaRPr lang="en-US"/>
          </a:p>
        </p:txBody>
      </p:sp>
      <p:sp>
        <p:nvSpPr>
          <p:cNvPr id="8" name="TextBox 7">
            <a:extLst>
              <a:ext uri="{FF2B5EF4-FFF2-40B4-BE49-F238E27FC236}">
                <a16:creationId xmlns:a16="http://schemas.microsoft.com/office/drawing/2014/main" id="{024E809C-0424-4B35-6502-4EA448B23959}"/>
              </a:ext>
            </a:extLst>
          </p:cNvPr>
          <p:cNvSpPr txBox="1"/>
          <p:nvPr/>
        </p:nvSpPr>
        <p:spPr>
          <a:xfrm>
            <a:off x="512528" y="969439"/>
            <a:ext cx="10018294" cy="3693319"/>
          </a:xfrm>
          <a:prstGeom prst="rect">
            <a:avLst/>
          </a:prstGeom>
          <a:noFill/>
        </p:spPr>
        <p:txBody>
          <a:bodyPr wrap="square">
            <a:spAutoFit/>
          </a:bodyPr>
          <a:lstStyle/>
          <a:p>
            <a:r>
              <a:rPr lang="en-IN" b="1" dirty="0"/>
              <a:t>Be a part of a campaign or an organization </a:t>
            </a:r>
            <a:r>
              <a:rPr lang="en-IN" dirty="0"/>
              <a:t>–</a:t>
            </a:r>
          </a:p>
          <a:p>
            <a:r>
              <a:rPr lang="en-IN" dirty="0"/>
              <a:t>        If you are dedicated to saving the environment and want to do something towards this, then you can be a part of environment saving campaigns. </a:t>
            </a:r>
          </a:p>
          <a:p>
            <a:r>
              <a:rPr lang="en-IN" dirty="0"/>
              <a:t>By joining these campaigns, you can also share your ideas about ocean acidification.</a:t>
            </a:r>
          </a:p>
          <a:p>
            <a:endParaRPr lang="en-IN" dirty="0"/>
          </a:p>
          <a:p>
            <a:endParaRPr lang="en-IN" dirty="0"/>
          </a:p>
          <a:p>
            <a:endParaRPr lang="en-IN" dirty="0"/>
          </a:p>
          <a:p>
            <a:r>
              <a:rPr lang="en-US" b="1" dirty="0"/>
              <a:t>Reducing CO2 Emissions</a:t>
            </a:r>
            <a:r>
              <a:rPr lang="en-US" dirty="0"/>
              <a:t>: Addressing the root cause of ocean acidification involves global</a:t>
            </a:r>
          </a:p>
          <a:p>
            <a:r>
              <a:rPr lang="en-US" dirty="0"/>
              <a:t> efforts to reduce CO2 emissions from fossil fuel combustion and deforestation.</a:t>
            </a:r>
          </a:p>
          <a:p>
            <a:endParaRPr lang="en-US" dirty="0"/>
          </a:p>
          <a:p>
            <a:endParaRPr lang="en-US" dirty="0"/>
          </a:p>
          <a:p>
            <a:r>
              <a:rPr lang="en-US" b="1" dirty="0"/>
              <a:t>Renewable Energy</a:t>
            </a:r>
            <a:r>
              <a:rPr lang="en-US" dirty="0"/>
              <a:t>: using renewable energy sources such as solar and wind power, can significantly reduce carbon emissions.</a:t>
            </a:r>
            <a:endParaRPr lang="en-IN" dirty="0"/>
          </a:p>
        </p:txBody>
      </p:sp>
    </p:spTree>
    <p:extLst>
      <p:ext uri="{BB962C8B-B14F-4D97-AF65-F5344CB8AC3E}">
        <p14:creationId xmlns:p14="http://schemas.microsoft.com/office/powerpoint/2010/main" val="93961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1EF7656-A78E-4065-BA35-82DF8A5D175E}"/>
              </a:ext>
            </a:extLst>
          </p:cNvPr>
          <p:cNvSpPr>
            <a:spLocks noGrp="1"/>
          </p:cNvSpPr>
          <p:nvPr>
            <p:ph type="title"/>
          </p:nvPr>
        </p:nvSpPr>
        <p:spPr>
          <a:xfrm>
            <a:off x="6345609" y="136526"/>
            <a:ext cx="5148399" cy="705686"/>
          </a:xfrm>
        </p:spPr>
        <p:txBody>
          <a:bodyPr anchor="b">
            <a:normAutofit/>
          </a:bodyPr>
          <a:lstStyle/>
          <a:p>
            <a:r>
              <a:rPr lang="en-US" b="1" dirty="0"/>
              <a:t>The bottom line</a:t>
            </a:r>
          </a:p>
        </p:txBody>
      </p:sp>
      <p:sp>
        <p:nvSpPr>
          <p:cNvPr id="12" name="Text Placeholder 11">
            <a:extLst>
              <a:ext uri="{FF2B5EF4-FFF2-40B4-BE49-F238E27FC236}">
                <a16:creationId xmlns:a16="http://schemas.microsoft.com/office/drawing/2014/main" id="{A7807CD3-B422-4F83-9719-CB326AC822E4}"/>
              </a:ext>
            </a:extLst>
          </p:cNvPr>
          <p:cNvSpPr>
            <a:spLocks noGrp="1"/>
          </p:cNvSpPr>
          <p:nvPr>
            <p:ph type="body" sz="quarter" idx="15"/>
          </p:nvPr>
        </p:nvSpPr>
        <p:spPr>
          <a:xfrm>
            <a:off x="6784848" y="1034716"/>
            <a:ext cx="4709160" cy="4195652"/>
          </a:xfrm>
        </p:spPr>
        <p:txBody>
          <a:bodyPr>
            <a:normAutofit/>
          </a:bodyPr>
          <a:lstStyle/>
          <a:p>
            <a:r>
              <a:rPr lang="en-US" dirty="0"/>
              <a:t>The bottom line is that even if we stop all emissions and work to increase the Earth’s carbon sink capacity ocean acidification will not end immediately.</a:t>
            </a:r>
          </a:p>
          <a:p>
            <a:endParaRPr lang="en-US" dirty="0"/>
          </a:p>
          <a:p>
            <a:r>
              <a:rPr lang="en-US" sz="2000" dirty="0">
                <a:solidFill>
                  <a:schemeClr val="accent5">
                    <a:lumMod val="20000"/>
                    <a:lumOff val="80000"/>
                  </a:schemeClr>
                </a:solidFill>
                <a:highlight>
                  <a:srgbClr val="008000"/>
                </a:highlight>
              </a:rPr>
              <a:t>We can expect to see a lag time before feeling the benefits of our actions.</a:t>
            </a:r>
          </a:p>
          <a:p>
            <a:endParaRPr lang="en-US" sz="2000" dirty="0">
              <a:solidFill>
                <a:schemeClr val="accent5">
                  <a:lumMod val="20000"/>
                  <a:lumOff val="80000"/>
                </a:schemeClr>
              </a:solidFill>
              <a:highlight>
                <a:srgbClr val="008000"/>
              </a:highlight>
            </a:endParaRPr>
          </a:p>
          <a:p>
            <a:r>
              <a:rPr lang="en-US" dirty="0"/>
              <a:t>We can liken it to a car- even if you slam on the breaks the car won’t come to an immediate stop</a:t>
            </a:r>
          </a:p>
        </p:txBody>
      </p:sp>
      <p:sp>
        <p:nvSpPr>
          <p:cNvPr id="49" name="Date Placeholder 48">
            <a:extLst>
              <a:ext uri="{FF2B5EF4-FFF2-40B4-BE49-F238E27FC236}">
                <a16:creationId xmlns:a16="http://schemas.microsoft.com/office/drawing/2014/main" id="{24BF52CC-EC79-4681-9DB6-52E0532E1EAB}"/>
              </a:ext>
            </a:extLst>
          </p:cNvPr>
          <p:cNvSpPr>
            <a:spLocks noGrp="1"/>
          </p:cNvSpPr>
          <p:nvPr>
            <p:ph type="dt" sz="half" idx="16"/>
          </p:nvPr>
        </p:nvSpPr>
        <p:spPr>
          <a:xfrm>
            <a:off x="841248" y="6356350"/>
            <a:ext cx="1828800" cy="365125"/>
          </a:xfrm>
        </p:spPr>
        <p:txBody>
          <a:bodyPr/>
          <a:lstStyle/>
          <a:p>
            <a:r>
              <a:rPr lang="en-US"/>
              <a:t>20XX</a:t>
            </a:r>
          </a:p>
        </p:txBody>
      </p:sp>
      <p:sp>
        <p:nvSpPr>
          <p:cNvPr id="51" name="Slide Number Placeholder 50">
            <a:extLst>
              <a:ext uri="{FF2B5EF4-FFF2-40B4-BE49-F238E27FC236}">
                <a16:creationId xmlns:a16="http://schemas.microsoft.com/office/drawing/2014/main" id="{2A0EFA49-135C-4F01-A453-F4355A528AD0}"/>
              </a:ext>
            </a:extLst>
          </p:cNvPr>
          <p:cNvSpPr>
            <a:spLocks noGrp="1"/>
          </p:cNvSpPr>
          <p:nvPr>
            <p:ph type="sldNum" sz="quarter" idx="12"/>
          </p:nvPr>
        </p:nvSpPr>
        <p:spPr>
          <a:xfrm>
            <a:off x="9537031" y="6356350"/>
            <a:ext cx="1828800" cy="365125"/>
          </a:xfrm>
        </p:spPr>
        <p:txBody>
          <a:bodyPr/>
          <a:lstStyle/>
          <a:p>
            <a:fld id="{294A09A9-5501-47C1-A89A-A340965A2BE2}" type="slidenum">
              <a:rPr lang="en-US" smtClean="0"/>
              <a:pPr/>
              <a:t>11</a:t>
            </a:fld>
            <a:endParaRPr lang="en-US"/>
          </a:p>
        </p:txBody>
      </p:sp>
      <p:pic>
        <p:nvPicPr>
          <p:cNvPr id="5" name="Picture Placeholder 4">
            <a:extLst>
              <a:ext uri="{FF2B5EF4-FFF2-40B4-BE49-F238E27FC236}">
                <a16:creationId xmlns:a16="http://schemas.microsoft.com/office/drawing/2014/main" id="{A167C9A4-2177-6617-A9B9-3299DA2787DE}"/>
              </a:ext>
            </a:extLst>
          </p:cNvPr>
          <p:cNvPicPr>
            <a:picLocks noGrp="1" noChangeAspect="1"/>
          </p:cNvPicPr>
          <p:nvPr>
            <p:ph type="pic" sz="quarter" idx="13"/>
          </p:nvPr>
        </p:nvPicPr>
        <p:blipFill>
          <a:blip r:embed="rId3"/>
          <a:srcRect l="5532" r="5532"/>
          <a:stretch>
            <a:fillRect/>
          </a:stretch>
        </p:blipFill>
        <p:spPr>
          <a:xfrm>
            <a:off x="0" y="0"/>
            <a:ext cx="6099048" cy="6858000"/>
          </a:xfrm>
        </p:spPr>
      </p:pic>
    </p:spTree>
    <p:extLst>
      <p:ext uri="{BB962C8B-B14F-4D97-AF65-F5344CB8AC3E}">
        <p14:creationId xmlns:p14="http://schemas.microsoft.com/office/powerpoint/2010/main" val="290940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A3422EF-94F3-ED80-C35F-8FB0B4A4205A}"/>
              </a:ext>
            </a:extLst>
          </p:cNvPr>
          <p:cNvSpPr>
            <a:spLocks noGrp="1"/>
          </p:cNvSpPr>
          <p:nvPr>
            <p:ph type="ctrTitle"/>
          </p:nvPr>
        </p:nvSpPr>
        <p:spPr>
          <a:xfrm>
            <a:off x="381000" y="4970399"/>
            <a:ext cx="11430000" cy="914400"/>
          </a:xfrm>
        </p:spPr>
        <p:txBody>
          <a:bodyPr>
            <a:noAutofit/>
          </a:bodyPr>
          <a:lstStyle/>
          <a:p>
            <a:r>
              <a:rPr lang="en-US" sz="3200"/>
              <a:t>This are some pictures related to ocean acidification</a:t>
            </a:r>
            <a:endParaRPr lang="en-IN" sz="3200"/>
          </a:p>
        </p:txBody>
      </p:sp>
      <p:pic>
        <p:nvPicPr>
          <p:cNvPr id="19" name="Picture Placeholder 18">
            <a:extLst>
              <a:ext uri="{FF2B5EF4-FFF2-40B4-BE49-F238E27FC236}">
                <a16:creationId xmlns:a16="http://schemas.microsoft.com/office/drawing/2014/main" id="{3A7E81BA-0198-F89C-EB42-35288E026C0C}"/>
              </a:ext>
            </a:extLst>
          </p:cNvPr>
          <p:cNvPicPr>
            <a:picLocks noGrp="1" noChangeAspect="1"/>
          </p:cNvPicPr>
          <p:nvPr>
            <p:ph type="pic" sz="quarter" idx="10"/>
          </p:nvPr>
        </p:nvPicPr>
        <p:blipFill>
          <a:blip r:embed="rId2"/>
          <a:srcRect t="6633" b="6633"/>
          <a:stretch>
            <a:fillRect/>
          </a:stretch>
        </p:blipFill>
        <p:spPr/>
      </p:pic>
      <p:pic>
        <p:nvPicPr>
          <p:cNvPr id="29" name="Picture Placeholder 28">
            <a:extLst>
              <a:ext uri="{FF2B5EF4-FFF2-40B4-BE49-F238E27FC236}">
                <a16:creationId xmlns:a16="http://schemas.microsoft.com/office/drawing/2014/main" id="{BE365300-747B-8F2B-B3DD-127CBB9A18DD}"/>
              </a:ext>
            </a:extLst>
          </p:cNvPr>
          <p:cNvPicPr>
            <a:picLocks noGrp="1" noChangeAspect="1"/>
          </p:cNvPicPr>
          <p:nvPr>
            <p:ph type="pic" sz="quarter" idx="12"/>
          </p:nvPr>
        </p:nvPicPr>
        <p:blipFill>
          <a:blip r:embed="rId3"/>
          <a:srcRect l="17332" r="17332"/>
          <a:stretch>
            <a:fillRect/>
          </a:stretch>
        </p:blipFill>
        <p:spPr/>
      </p:pic>
      <p:sp>
        <p:nvSpPr>
          <p:cNvPr id="59" name="Text Placeholder 58">
            <a:extLst>
              <a:ext uri="{FF2B5EF4-FFF2-40B4-BE49-F238E27FC236}">
                <a16:creationId xmlns:a16="http://schemas.microsoft.com/office/drawing/2014/main" id="{8963CDB5-5E75-43B6-B164-0264BB991EBA}"/>
              </a:ext>
            </a:extLst>
          </p:cNvPr>
          <p:cNvSpPr>
            <a:spLocks noGrp="1"/>
          </p:cNvSpPr>
          <p:nvPr>
            <p:ph type="body" sz="quarter" idx="4294967295"/>
          </p:nvPr>
        </p:nvSpPr>
        <p:spPr>
          <a:xfrm>
            <a:off x="8845550" y="3071813"/>
            <a:ext cx="3346450" cy="265112"/>
          </a:xfrm>
        </p:spPr>
        <p:txBody>
          <a:bodyPr>
            <a:normAutofit fontScale="55000" lnSpcReduction="20000"/>
          </a:bodyPr>
          <a:lstStyle/>
          <a:p>
            <a:r>
              <a:rPr lang="en-US"/>
              <a:t>Chief Executive Officer</a:t>
            </a:r>
          </a:p>
        </p:txBody>
      </p:sp>
      <p:sp>
        <p:nvSpPr>
          <p:cNvPr id="5" name="Slide Number Placeholder 4">
            <a:extLst>
              <a:ext uri="{FF2B5EF4-FFF2-40B4-BE49-F238E27FC236}">
                <a16:creationId xmlns:a16="http://schemas.microsoft.com/office/drawing/2014/main" id="{B702C59F-E318-463D-85D3-0464114CC339}"/>
              </a:ext>
            </a:extLst>
          </p:cNvPr>
          <p:cNvSpPr>
            <a:spLocks noGrp="1"/>
          </p:cNvSpPr>
          <p:nvPr>
            <p:ph type="sldNum" sz="quarter" idx="4294967295"/>
          </p:nvPr>
        </p:nvSpPr>
        <p:spPr>
          <a:xfrm>
            <a:off x="9448800" y="6356350"/>
            <a:ext cx="2743200" cy="365125"/>
          </a:xfrm>
        </p:spPr>
        <p:txBody>
          <a:bodyPr/>
          <a:lstStyle/>
          <a:p>
            <a:fld id="{294A09A9-5501-47C1-A89A-A340965A2BE2}" type="slidenum">
              <a:rPr lang="en-US" smtClean="0"/>
              <a:pPr/>
              <a:t>12</a:t>
            </a:fld>
            <a:endParaRPr lang="en-US"/>
          </a:p>
        </p:txBody>
      </p:sp>
      <p:pic>
        <p:nvPicPr>
          <p:cNvPr id="23" name="Picture Placeholder 22">
            <a:extLst>
              <a:ext uri="{FF2B5EF4-FFF2-40B4-BE49-F238E27FC236}">
                <a16:creationId xmlns:a16="http://schemas.microsoft.com/office/drawing/2014/main" id="{84D685C0-0E31-759A-C082-117C3B3CBE2C}"/>
              </a:ext>
            </a:extLst>
          </p:cNvPr>
          <p:cNvPicPr>
            <a:picLocks noGrp="1" noChangeAspect="1"/>
          </p:cNvPicPr>
          <p:nvPr>
            <p:ph type="pic" sz="quarter" idx="13"/>
          </p:nvPr>
        </p:nvPicPr>
        <p:blipFill>
          <a:blip r:embed="rId4"/>
          <a:srcRect t="11957" b="11957"/>
          <a:stretch>
            <a:fillRect/>
          </a:stretch>
        </p:blipFill>
        <p:spPr/>
      </p:pic>
      <p:pic>
        <p:nvPicPr>
          <p:cNvPr id="35" name="Picture Placeholder 34">
            <a:extLst>
              <a:ext uri="{FF2B5EF4-FFF2-40B4-BE49-F238E27FC236}">
                <a16:creationId xmlns:a16="http://schemas.microsoft.com/office/drawing/2014/main" id="{9E2ACB26-C456-A84F-A8B4-82CCA236B794}"/>
              </a:ext>
            </a:extLst>
          </p:cNvPr>
          <p:cNvPicPr>
            <a:picLocks noGrp="1" noChangeAspect="1"/>
          </p:cNvPicPr>
          <p:nvPr>
            <p:ph type="pic" sz="quarter" idx="11"/>
          </p:nvPr>
        </p:nvPicPr>
        <p:blipFill>
          <a:blip r:embed="rId5"/>
          <a:srcRect l="16972" r="16972"/>
          <a:stretch>
            <a:fillRect/>
          </a:stretch>
        </p:blipFill>
        <p:spPr/>
      </p:pic>
    </p:spTree>
    <p:extLst>
      <p:ext uri="{BB962C8B-B14F-4D97-AF65-F5344CB8AC3E}">
        <p14:creationId xmlns:p14="http://schemas.microsoft.com/office/powerpoint/2010/main" val="8417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1615627" y="4776503"/>
            <a:ext cx="4757447" cy="673768"/>
          </a:xfrm>
        </p:spPr>
        <p:txBody>
          <a:bodyPr anchor="b">
            <a:normAutofit fontScale="90000"/>
          </a:bodyPr>
          <a:lstStyle/>
          <a:p>
            <a:r>
              <a:rPr lang="en-US" b="1" u="sng" dirty="0">
                <a:latin typeface="Arial Rounded MT Bold" panose="020F0704030504030204" pitchFamily="34" charset="0"/>
              </a:rPr>
              <a:t>Thank you</a:t>
            </a:r>
            <a:br>
              <a:rPr lang="en-US" b="1" u="sng" dirty="0">
                <a:latin typeface="Arial Rounded MT Bold" panose="020F0704030504030204" pitchFamily="34" charset="0"/>
              </a:rPr>
            </a:br>
            <a:endParaRPr lang="en-US" b="1"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0"/>
          </p:nvPr>
        </p:nvSpPr>
        <p:spPr>
          <a:xfrm>
            <a:off x="650748" y="433138"/>
            <a:ext cx="4498768" cy="2807367"/>
          </a:xfrm>
        </p:spPr>
        <p:txBody>
          <a:bodyPr/>
          <a:lstStyle/>
          <a:p>
            <a:r>
              <a:rPr lang="en-US" b="1" u="sng" dirty="0">
                <a:solidFill>
                  <a:schemeClr val="tx2"/>
                </a:solidFill>
              </a:rPr>
              <a:t>Group Leader  </a:t>
            </a:r>
            <a:r>
              <a:rPr lang="en-US" sz="1800" b="1" dirty="0"/>
              <a:t>F450 Payal N Sayyad</a:t>
            </a:r>
            <a:endParaRPr lang="en-US" b="1" dirty="0"/>
          </a:p>
          <a:p>
            <a:r>
              <a:rPr lang="en-US" b="1" dirty="0"/>
              <a:t>F449 Shiva </a:t>
            </a:r>
            <a:r>
              <a:rPr lang="en-US" b="1" dirty="0" err="1"/>
              <a:t>khandekar</a:t>
            </a:r>
            <a:endParaRPr lang="en-US" b="1" dirty="0"/>
          </a:p>
          <a:p>
            <a:r>
              <a:rPr lang="en-US" b="1" dirty="0"/>
              <a:t>F451 </a:t>
            </a:r>
            <a:r>
              <a:rPr lang="en-US" b="1" dirty="0" err="1"/>
              <a:t>Sanskruti</a:t>
            </a:r>
            <a:r>
              <a:rPr lang="en-US" b="1" dirty="0"/>
              <a:t> </a:t>
            </a:r>
            <a:r>
              <a:rPr lang="en-US" b="1" dirty="0" err="1"/>
              <a:t>Londhe</a:t>
            </a:r>
            <a:endParaRPr lang="en-US" b="1" dirty="0"/>
          </a:p>
          <a:p>
            <a:r>
              <a:rPr lang="en-US" b="1" dirty="0"/>
              <a:t>F452 </a:t>
            </a:r>
            <a:r>
              <a:rPr lang="en-US" b="1" dirty="0" err="1"/>
              <a:t>Sirat</a:t>
            </a:r>
            <a:r>
              <a:rPr lang="en-US" b="1" dirty="0"/>
              <a:t> </a:t>
            </a:r>
            <a:r>
              <a:rPr lang="en-US" b="1" dirty="0" err="1"/>
              <a:t>Metkari</a:t>
            </a:r>
            <a:endParaRPr lang="en-US" b="1" dirty="0"/>
          </a:p>
          <a:p>
            <a:r>
              <a:rPr lang="en-US" b="1" dirty="0"/>
              <a:t>F453 Atharva </a:t>
            </a:r>
            <a:r>
              <a:rPr lang="en-US" b="1" dirty="0" err="1"/>
              <a:t>Taware</a:t>
            </a:r>
            <a:endParaRPr lang="en-US" b="1" dirty="0"/>
          </a:p>
          <a:p>
            <a:r>
              <a:rPr lang="en-US" b="1" dirty="0"/>
              <a:t>F454 Sameer </a:t>
            </a:r>
            <a:r>
              <a:rPr lang="en-US" b="1" dirty="0" err="1"/>
              <a:t>Khandare</a:t>
            </a:r>
            <a:endParaRPr lang="en-US" b="1" dirty="0"/>
          </a:p>
          <a:p>
            <a:r>
              <a:rPr lang="en-US" b="1" dirty="0"/>
              <a:t>F455 Vedant </a:t>
            </a:r>
            <a:r>
              <a:rPr lang="en-US" b="1" dirty="0" err="1"/>
              <a:t>mahalle</a:t>
            </a:r>
            <a:endParaRPr lang="en-US" b="1" dirty="0"/>
          </a:p>
        </p:txBody>
      </p:sp>
      <p:pic>
        <p:nvPicPr>
          <p:cNvPr id="16" name="Picture Placeholder 15" descr="photo of jellyfish&#10;">
            <a:extLst>
              <a:ext uri="{FF2B5EF4-FFF2-40B4-BE49-F238E27FC236}">
                <a16:creationId xmlns:a16="http://schemas.microsoft.com/office/drawing/2014/main" id="{25EA4ABC-3336-4483-8A9F-6A60796E1E6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2952" y="0"/>
            <a:ext cx="6099048" cy="6858000"/>
          </a:xfrm>
        </p:spPr>
      </p:pic>
      <p:sp>
        <p:nvSpPr>
          <p:cNvPr id="50" name="Slide Number Placeholder 49">
            <a:extLst>
              <a:ext uri="{FF2B5EF4-FFF2-40B4-BE49-F238E27FC236}">
                <a16:creationId xmlns:a16="http://schemas.microsoft.com/office/drawing/2014/main" id="{98B9A687-A26D-4845-9173-E163BFB84A0D}"/>
              </a:ext>
            </a:extLst>
          </p:cNvPr>
          <p:cNvSpPr>
            <a:spLocks noGrp="1"/>
          </p:cNvSpPr>
          <p:nvPr>
            <p:ph type="sldNum" sz="quarter" idx="16"/>
          </p:nvPr>
        </p:nvSpPr>
        <p:spPr>
          <a:xfrm>
            <a:off x="8610600" y="6356350"/>
            <a:ext cx="2743200" cy="365125"/>
          </a:xfrm>
        </p:spPr>
        <p:txBody>
          <a:bodyPr/>
          <a:lstStyle/>
          <a:p>
            <a:fld id="{294A09A9-5501-47C1-A89A-A340965A2BE2}" type="slidenum">
              <a:rPr lang="en-US" smtClean="0"/>
              <a:pPr/>
              <a:t>13</a:t>
            </a:fld>
            <a:endParaRPr lang="en-US"/>
          </a:p>
        </p:txBody>
      </p:sp>
    </p:spTree>
    <p:extLst>
      <p:ext uri="{BB962C8B-B14F-4D97-AF65-F5344CB8AC3E}">
        <p14:creationId xmlns:p14="http://schemas.microsoft.com/office/powerpoint/2010/main" val="364984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50471" y="191172"/>
            <a:ext cx="4114800" cy="1082043"/>
          </a:xfrm>
        </p:spPr>
        <p:txBody>
          <a:bodyPr/>
          <a:lstStyle/>
          <a:p>
            <a:r>
              <a:rPr lang="en-US"/>
              <a:t>INTRODUCTION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type="body" sz="quarter" idx="10"/>
          </p:nvPr>
        </p:nvSpPr>
        <p:spPr>
          <a:xfrm>
            <a:off x="607982" y="1546517"/>
            <a:ext cx="2713715" cy="4252872"/>
          </a:xfrm>
        </p:spPr>
        <p:txBody>
          <a:bodyPr vert="horz" lIns="91440" tIns="45720" rIns="91440" bIns="45720" rtlCol="0" anchor="t">
            <a:normAutofit/>
          </a:bodyPr>
          <a:lstStyle/>
          <a:p>
            <a:r>
              <a:rPr lang="en-US" sz="1800" dirty="0">
                <a:solidFill>
                  <a:schemeClr val="tx1">
                    <a:lumMod val="95000"/>
                    <a:lumOff val="5000"/>
                  </a:schemeClr>
                </a:solidFill>
              </a:rPr>
              <a:t>Ocean</a:t>
            </a:r>
            <a:r>
              <a:rPr lang="en-US" sz="1800" dirty="0"/>
              <a:t> acidification is a gradual decrease in the PH of Earth’s Ocean </a:t>
            </a:r>
            <a:r>
              <a:rPr lang="en-US" sz="1800" dirty="0">
                <a:solidFill>
                  <a:schemeClr val="tx1"/>
                </a:solidFill>
              </a:rPr>
              <a:t>primarily</a:t>
            </a:r>
            <a:r>
              <a:rPr lang="en-US" sz="1800" dirty="0"/>
              <a:t> </a:t>
            </a:r>
            <a:r>
              <a:rPr lang="en-US" sz="1800" dirty="0">
                <a:solidFill>
                  <a:schemeClr val="tx1"/>
                </a:solidFill>
              </a:rPr>
              <a:t>caused</a:t>
            </a:r>
            <a:r>
              <a:rPr lang="en-US" sz="1800" dirty="0"/>
              <a:t> by the absorption of carbon dioxide(CO2) from the atmosphere.</a:t>
            </a:r>
          </a:p>
          <a:p>
            <a:endParaRPr lang="en-US" dirty="0"/>
          </a:p>
        </p:txBody>
      </p:sp>
      <p:sp>
        <p:nvSpPr>
          <p:cNvPr id="27" name="Footer Placeholder 26">
            <a:extLst>
              <a:ext uri="{FF2B5EF4-FFF2-40B4-BE49-F238E27FC236}">
                <a16:creationId xmlns:a16="http://schemas.microsoft.com/office/drawing/2014/main" id="{8672DD3E-2D32-4972-8EF6-8778B7807D10}"/>
              </a:ext>
            </a:extLst>
          </p:cNvPr>
          <p:cNvSpPr>
            <a:spLocks noGrp="1"/>
          </p:cNvSpPr>
          <p:nvPr>
            <p:ph type="ftr" sz="quarter" idx="13"/>
          </p:nvPr>
        </p:nvSpPr>
        <p:spPr>
          <a:xfrm>
            <a:off x="4038600" y="6356350"/>
            <a:ext cx="4114800" cy="365125"/>
          </a:xfrm>
        </p:spPr>
        <p:txBody>
          <a:bodyPr/>
          <a:lstStyle/>
          <a:p>
            <a:r>
              <a:rPr lang="en-US"/>
              <a:t>Presentation title</a:t>
            </a:r>
          </a:p>
        </p:txBody>
      </p:sp>
      <p:sp>
        <p:nvSpPr>
          <p:cNvPr id="28" name="Slide Number Placeholder 27">
            <a:extLst>
              <a:ext uri="{FF2B5EF4-FFF2-40B4-BE49-F238E27FC236}">
                <a16:creationId xmlns:a16="http://schemas.microsoft.com/office/drawing/2014/main" id="{016A27EB-BF96-4963-93AA-A9B409137B3A}"/>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a:p>
        </p:txBody>
      </p:sp>
      <p:pic>
        <p:nvPicPr>
          <p:cNvPr id="11" name="Picture Placeholder 10">
            <a:extLst>
              <a:ext uri="{FF2B5EF4-FFF2-40B4-BE49-F238E27FC236}">
                <a16:creationId xmlns:a16="http://schemas.microsoft.com/office/drawing/2014/main" id="{BD73F512-FEFE-8C79-9D48-C23F42CBC3A8}"/>
              </a:ext>
            </a:extLst>
          </p:cNvPr>
          <p:cNvPicPr>
            <a:picLocks noGrp="1" noChangeAspect="1"/>
          </p:cNvPicPr>
          <p:nvPr>
            <p:ph type="pic" sz="quarter" idx="11"/>
          </p:nvPr>
        </p:nvPicPr>
        <p:blipFill>
          <a:blip r:embed="rId3"/>
          <a:srcRect t="3929" b="3929"/>
          <a:stretch>
            <a:fillRect/>
          </a:stretch>
        </p:blipFill>
        <p:spPr/>
      </p:pic>
    </p:spTree>
    <p:extLst>
      <p:ext uri="{BB962C8B-B14F-4D97-AF65-F5344CB8AC3E}">
        <p14:creationId xmlns:p14="http://schemas.microsoft.com/office/powerpoint/2010/main" val="244733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505175" y="327024"/>
            <a:ext cx="4572000" cy="1325563"/>
          </a:xfrm>
        </p:spPr>
        <p:txBody>
          <a:bodyPr>
            <a:normAutofit/>
          </a:bodyPr>
          <a:lstStyle/>
          <a:p>
            <a:r>
              <a:rPr lang="en-US"/>
              <a:t>The PH SCALE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0"/>
          </p:nvPr>
        </p:nvSpPr>
        <p:spPr>
          <a:xfrm>
            <a:off x="531612" y="1807773"/>
            <a:ext cx="4850425" cy="4166519"/>
          </a:xfrm>
        </p:spPr>
        <p:txBody>
          <a:bodyPr vert="horz" lIns="91440" tIns="45720" rIns="91440" bIns="45720" rtlCol="0" anchor="t">
            <a:normAutofit/>
          </a:bodyPr>
          <a:lstStyle/>
          <a:p>
            <a:r>
              <a:rPr lang="en-US" sz="1800" dirty="0"/>
              <a:t>   The Ph scale runs from 0 to 14,with 7 being a neutral ph. Anything higher than 7 is basic (or alkaline) and anything lower than 7 is acidic.</a:t>
            </a:r>
          </a:p>
          <a:p>
            <a:r>
              <a:rPr lang="en-US" sz="1800" dirty="0"/>
              <a:t>The </a:t>
            </a:r>
            <a:r>
              <a:rPr lang="en-US" sz="1800" dirty="0" err="1"/>
              <a:t>ph</a:t>
            </a:r>
            <a:r>
              <a:rPr lang="en-US" sz="1800" dirty="0"/>
              <a:t> scale is an inverse of hydrogen ion concentration so more hydrogen ions translates to higher acidity and a lower ph.</a:t>
            </a:r>
          </a:p>
        </p:txBody>
      </p:sp>
      <p:pic>
        <p:nvPicPr>
          <p:cNvPr id="17" name="Picture Placeholder 16">
            <a:extLst>
              <a:ext uri="{FF2B5EF4-FFF2-40B4-BE49-F238E27FC236}">
                <a16:creationId xmlns:a16="http://schemas.microsoft.com/office/drawing/2014/main" id="{4E3E635E-1A96-4CA0-98A4-32D3261AAB6A}"/>
              </a:ext>
              <a:ext uri="{C183D7F6-B498-43B3-948B-1728B52AA6E4}">
                <adec:decorative xmlns:adec="http://schemas.microsoft.com/office/drawing/2017/decorative" val="1"/>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t="442" b="442"/>
          <a:stretch/>
        </p:blipFill>
        <p:spPr>
          <a:xfrm>
            <a:off x="8132064" y="0"/>
            <a:ext cx="4059936" cy="6858000"/>
          </a:xfrm>
        </p:spPr>
      </p:pic>
      <p:sp>
        <p:nvSpPr>
          <p:cNvPr id="20" name="Slide Number Placeholder 19">
            <a:extLst>
              <a:ext uri="{FF2B5EF4-FFF2-40B4-BE49-F238E27FC236}">
                <a16:creationId xmlns:a16="http://schemas.microsoft.com/office/drawing/2014/main" id="{A767CD47-A77F-4265-8D9F-C8B4E2693DEA}"/>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3</a:t>
            </a:fld>
            <a:endParaRPr lang="en-US"/>
          </a:p>
        </p:txBody>
      </p:sp>
      <p:pic>
        <p:nvPicPr>
          <p:cNvPr id="8" name="Picture Placeholder 7">
            <a:extLst>
              <a:ext uri="{FF2B5EF4-FFF2-40B4-BE49-F238E27FC236}">
                <a16:creationId xmlns:a16="http://schemas.microsoft.com/office/drawing/2014/main" id="{47F9F0C1-EE81-2205-80FE-5CC0AA10B001}"/>
              </a:ext>
            </a:extLst>
          </p:cNvPr>
          <p:cNvPicPr>
            <a:picLocks noGrp="1" noChangeAspect="1"/>
          </p:cNvPicPr>
          <p:nvPr>
            <p:ph type="pic" sz="quarter" idx="16"/>
          </p:nvPr>
        </p:nvPicPr>
        <p:blipFill>
          <a:blip r:embed="rId4"/>
          <a:srcRect t="118" b="118"/>
          <a:stretch>
            <a:fillRect/>
          </a:stretch>
        </p:blipFill>
        <p:spPr/>
      </p:pic>
    </p:spTree>
    <p:extLst>
      <p:ext uri="{BB962C8B-B14F-4D97-AF65-F5344CB8AC3E}">
        <p14:creationId xmlns:p14="http://schemas.microsoft.com/office/powerpoint/2010/main" val="35914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ED10-F8B1-3AA4-BEA2-D4A3A240F858}"/>
              </a:ext>
            </a:extLst>
          </p:cNvPr>
          <p:cNvSpPr>
            <a:spLocks noGrp="1"/>
          </p:cNvSpPr>
          <p:nvPr>
            <p:ph type="title"/>
          </p:nvPr>
        </p:nvSpPr>
        <p:spPr>
          <a:xfrm>
            <a:off x="720933" y="136525"/>
            <a:ext cx="4572000" cy="1325563"/>
          </a:xfrm>
        </p:spPr>
        <p:txBody>
          <a:bodyPr/>
          <a:lstStyle/>
          <a:p>
            <a:r>
              <a:rPr lang="en-US"/>
              <a:t>Causes</a:t>
            </a:r>
            <a:endParaRPr lang="en-IN"/>
          </a:p>
        </p:txBody>
      </p:sp>
      <p:sp>
        <p:nvSpPr>
          <p:cNvPr id="3" name="Text Placeholder 2">
            <a:extLst>
              <a:ext uri="{FF2B5EF4-FFF2-40B4-BE49-F238E27FC236}">
                <a16:creationId xmlns:a16="http://schemas.microsoft.com/office/drawing/2014/main" id="{C86EC9CA-A99D-C790-CEE2-3A8C9BAB8E0F}"/>
              </a:ext>
            </a:extLst>
          </p:cNvPr>
          <p:cNvSpPr>
            <a:spLocks noGrp="1"/>
          </p:cNvSpPr>
          <p:nvPr>
            <p:ph type="body" sz="quarter" idx="10"/>
          </p:nvPr>
        </p:nvSpPr>
        <p:spPr>
          <a:xfrm>
            <a:off x="720933" y="1284833"/>
            <a:ext cx="4868104" cy="4166519"/>
          </a:xfrm>
        </p:spPr>
        <p:txBody>
          <a:bodyPr>
            <a:noAutofit/>
          </a:bodyPr>
          <a:lstStyle/>
          <a:p>
            <a:r>
              <a:rPr lang="en-US" sz="1800" b="1" dirty="0"/>
              <a:t>Carbon Dioxide Absorption</a:t>
            </a:r>
            <a:r>
              <a:rPr lang="en-US" sz="1800" dirty="0"/>
              <a:t>: The primary cause of ocean acidification is the increased concentration of CO2 in the atmosphere due to human activities, such as burning fossil fuels and deforestation.</a:t>
            </a:r>
          </a:p>
          <a:p>
            <a:r>
              <a:rPr lang="en-US" sz="1800" b="1" dirty="0"/>
              <a:t>Chemical Reactions</a:t>
            </a:r>
            <a:r>
              <a:rPr lang="en-US" sz="1800" dirty="0"/>
              <a:t>: When CO2 dissolves in seawater, it undergoes chemical reactions that produce </a:t>
            </a:r>
            <a:r>
              <a:rPr lang="en-US" sz="1800" u="sng" dirty="0"/>
              <a:t>carbonic acid</a:t>
            </a:r>
            <a:r>
              <a:rPr lang="en-US" sz="1800" dirty="0"/>
              <a:t>. This acid dissociates into bicarbonate and hydrogen ions, leading to a decrease in </a:t>
            </a:r>
            <a:r>
              <a:rPr lang="en-US" sz="1800" dirty="0" err="1"/>
              <a:t>pH.</a:t>
            </a:r>
            <a:endParaRPr lang="en-US" sz="1800" dirty="0"/>
          </a:p>
          <a:p>
            <a:r>
              <a:rPr lang="en-US" sz="1800" b="1" dirty="0"/>
              <a:t>Carbonate Ion Decrease</a:t>
            </a:r>
            <a:r>
              <a:rPr lang="en-US" sz="1800" dirty="0"/>
              <a:t>: The excess hydrogen ions from carbonic acid formation reduce the availability of </a:t>
            </a:r>
            <a:r>
              <a:rPr lang="en-US" sz="1800" u="sng" dirty="0"/>
              <a:t>carbonate ions</a:t>
            </a:r>
            <a:r>
              <a:rPr lang="en-US" sz="1800" dirty="0"/>
              <a:t>. Which is crucial for the formation of calcium carbonate, a key component of the skeletons and shells of many marine organisms.</a:t>
            </a:r>
            <a:endParaRPr lang="en-IN" sz="1800" dirty="0"/>
          </a:p>
        </p:txBody>
      </p:sp>
      <p:pic>
        <p:nvPicPr>
          <p:cNvPr id="12" name="Picture Placeholder 11">
            <a:extLst>
              <a:ext uri="{FF2B5EF4-FFF2-40B4-BE49-F238E27FC236}">
                <a16:creationId xmlns:a16="http://schemas.microsoft.com/office/drawing/2014/main" id="{D60A2229-32E1-199E-AC36-AC4DD4D56034}"/>
              </a:ext>
            </a:extLst>
          </p:cNvPr>
          <p:cNvPicPr>
            <a:picLocks noGrp="1" noChangeAspect="1"/>
          </p:cNvPicPr>
          <p:nvPr>
            <p:ph type="pic" sz="quarter" idx="11"/>
          </p:nvPr>
        </p:nvPicPr>
        <p:blipFill>
          <a:blip r:embed="rId2"/>
          <a:srcRect l="5517" r="5517"/>
          <a:stretch>
            <a:fillRect/>
          </a:stretch>
        </p:blipFill>
        <p:spPr>
          <a:xfrm>
            <a:off x="8835623" y="-60908"/>
            <a:ext cx="4060825" cy="6858000"/>
          </a:xfrm>
        </p:spPr>
      </p:pic>
      <p:pic>
        <p:nvPicPr>
          <p:cNvPr id="10" name="Picture Placeholder 9">
            <a:extLst>
              <a:ext uri="{FF2B5EF4-FFF2-40B4-BE49-F238E27FC236}">
                <a16:creationId xmlns:a16="http://schemas.microsoft.com/office/drawing/2014/main" id="{5EEC53BB-216A-D4A9-1099-3A45EE567C21}"/>
              </a:ext>
            </a:extLst>
          </p:cNvPr>
          <p:cNvPicPr>
            <a:picLocks noGrp="1" noChangeAspect="1"/>
          </p:cNvPicPr>
          <p:nvPr>
            <p:ph type="pic" sz="quarter" idx="16"/>
          </p:nvPr>
        </p:nvPicPr>
        <p:blipFill>
          <a:blip r:embed="rId3"/>
          <a:srcRect t="10608" b="10608"/>
          <a:stretch>
            <a:fillRect/>
          </a:stretch>
        </p:blipFill>
        <p:spPr/>
      </p:pic>
      <p:sp>
        <p:nvSpPr>
          <p:cNvPr id="8" name="Slide Number Placeholder 7">
            <a:extLst>
              <a:ext uri="{FF2B5EF4-FFF2-40B4-BE49-F238E27FC236}">
                <a16:creationId xmlns:a16="http://schemas.microsoft.com/office/drawing/2014/main" id="{FA06E7B1-B530-457D-9789-1BB92D542655}"/>
              </a:ext>
            </a:extLst>
          </p:cNvPr>
          <p:cNvSpPr>
            <a:spLocks noGrp="1"/>
          </p:cNvSpPr>
          <p:nvPr>
            <p:ph type="sldNum" sz="quarter" idx="14"/>
          </p:nvPr>
        </p:nvSpPr>
        <p:spPr/>
        <p:txBody>
          <a:bodyPr/>
          <a:lstStyle/>
          <a:p>
            <a:fld id="{294A09A9-5501-47C1-A89A-A340965A2BE2}" type="slidenum">
              <a:rPr lang="en-US" smtClean="0"/>
              <a:pPr/>
              <a:t>4</a:t>
            </a:fld>
            <a:endParaRPr lang="en-US"/>
          </a:p>
        </p:txBody>
      </p:sp>
    </p:spTree>
    <p:extLst>
      <p:ext uri="{BB962C8B-B14F-4D97-AF65-F5344CB8AC3E}">
        <p14:creationId xmlns:p14="http://schemas.microsoft.com/office/powerpoint/2010/main" val="153573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F9DDEF8-5D32-4A49-B52A-68EB851BF2D6}"/>
              </a:ext>
            </a:extLst>
          </p:cNvPr>
          <p:cNvSpPr>
            <a:spLocks noGrp="1"/>
          </p:cNvSpPr>
          <p:nvPr>
            <p:ph type="title"/>
          </p:nvPr>
        </p:nvSpPr>
        <p:spPr>
          <a:xfrm>
            <a:off x="461147" y="4987416"/>
            <a:ext cx="10515600" cy="603504"/>
          </a:xfrm>
        </p:spPr>
        <p:txBody>
          <a:bodyPr/>
          <a:lstStyle/>
          <a:p>
            <a:r>
              <a:rPr lang="en-US"/>
              <a:t>impact of ocean acidification</a:t>
            </a:r>
          </a:p>
        </p:txBody>
      </p:sp>
      <p:pic>
        <p:nvPicPr>
          <p:cNvPr id="6" name="Picture Placeholder 5" descr="photo of turtle swimming in the water&#10;">
            <a:extLst>
              <a:ext uri="{FF2B5EF4-FFF2-40B4-BE49-F238E27FC236}">
                <a16:creationId xmlns:a16="http://schemas.microsoft.com/office/drawing/2014/main" id="{93F567A5-7724-4FF8-AD69-76577425A37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0"/>
            <a:ext cx="12188952" cy="4572000"/>
          </a:xfrm>
        </p:spPr>
      </p:pic>
      <p:sp>
        <p:nvSpPr>
          <p:cNvPr id="4" name="Slide Number Placeholder 3">
            <a:extLst>
              <a:ext uri="{FF2B5EF4-FFF2-40B4-BE49-F238E27FC236}">
                <a16:creationId xmlns:a16="http://schemas.microsoft.com/office/drawing/2014/main" id="{20616F3F-8675-4D22-9718-56ADFFECA9C7}"/>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5</a:t>
            </a:fld>
            <a:endParaRPr lang="en-US"/>
          </a:p>
        </p:txBody>
      </p:sp>
      <p:sp>
        <p:nvSpPr>
          <p:cNvPr id="7" name="Text Placeholder 6">
            <a:extLst>
              <a:ext uri="{FF2B5EF4-FFF2-40B4-BE49-F238E27FC236}">
                <a16:creationId xmlns:a16="http://schemas.microsoft.com/office/drawing/2014/main" id="{B72C8818-4A40-D63E-92A1-AA0625648D80}"/>
              </a:ext>
            </a:extLst>
          </p:cNvPr>
          <p:cNvSpPr>
            <a:spLocks noGrp="1"/>
          </p:cNvSpPr>
          <p:nvPr>
            <p:ph type="body" idx="1"/>
          </p:nvPr>
        </p:nvSpPr>
        <p:spPr>
          <a:xfrm>
            <a:off x="-156687" y="5630751"/>
            <a:ext cx="11108552" cy="502921"/>
          </a:xfrm>
        </p:spPr>
        <p:txBody>
          <a:bodyPr/>
          <a:lstStyle/>
          <a:p>
            <a:r>
              <a:rPr lang="en-US"/>
              <a:t>On aquatic Life and Ecosystem</a:t>
            </a:r>
            <a:endParaRPr lang="en-IN"/>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703501" y="620412"/>
            <a:ext cx="10904376" cy="803988"/>
          </a:xfrm>
        </p:spPr>
        <p:txBody>
          <a:bodyPr>
            <a:normAutofit/>
          </a:bodyPr>
          <a:lstStyle/>
          <a:p>
            <a:r>
              <a:rPr lang="en-US" sz="2400"/>
              <a:t>Impact of ocean acidification on shell builders</a:t>
            </a:r>
          </a:p>
        </p:txBody>
      </p:sp>
      <p:sp>
        <p:nvSpPr>
          <p:cNvPr id="5" name="Slide Number Placeholder 4">
            <a:extLst>
              <a:ext uri="{FF2B5EF4-FFF2-40B4-BE49-F238E27FC236}">
                <a16:creationId xmlns:a16="http://schemas.microsoft.com/office/drawing/2014/main" id="{E6893052-D642-44DC-9A5A-95FA3BEFAED8}"/>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6</a:t>
            </a:fld>
            <a:endParaRPr lang="en-US"/>
          </a:p>
        </p:txBody>
      </p:sp>
      <p:sp>
        <p:nvSpPr>
          <p:cNvPr id="7" name="Content Placeholder 6">
            <a:extLst>
              <a:ext uri="{FF2B5EF4-FFF2-40B4-BE49-F238E27FC236}">
                <a16:creationId xmlns:a16="http://schemas.microsoft.com/office/drawing/2014/main" id="{F977D161-120A-76A0-D81F-3ECC2E9E79E0}"/>
              </a:ext>
            </a:extLst>
          </p:cNvPr>
          <p:cNvSpPr>
            <a:spLocks noGrp="1"/>
          </p:cNvSpPr>
          <p:nvPr>
            <p:ph sz="quarter" idx="13"/>
          </p:nvPr>
        </p:nvSpPr>
        <p:spPr>
          <a:xfrm>
            <a:off x="703501" y="1941490"/>
            <a:ext cx="8609657" cy="2365419"/>
          </a:xfrm>
        </p:spPr>
        <p:txBody>
          <a:bodyPr>
            <a:normAutofit/>
          </a:bodyPr>
          <a:lstStyle/>
          <a:p>
            <a:pPr marL="0" indent="0">
              <a:buNone/>
            </a:pPr>
            <a:r>
              <a:rPr lang="en-US" sz="2400" dirty="0"/>
              <a:t>-Ocean acidification is already impacting many ocean species especially organism like oysters &amp; corals that make hard shell and skeleton by combining calcium &amp; carbonate from seawater  </a:t>
            </a:r>
          </a:p>
          <a:p>
            <a:pPr marL="0" indent="0">
              <a:buNone/>
            </a:pPr>
            <a:endParaRPr lang="en-US" sz="2400" dirty="0"/>
          </a:p>
        </p:txBody>
      </p:sp>
    </p:spTree>
    <p:extLst>
      <p:ext uri="{BB962C8B-B14F-4D97-AF65-F5344CB8AC3E}">
        <p14:creationId xmlns:p14="http://schemas.microsoft.com/office/powerpoint/2010/main" val="165120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1A3D-1BF3-2492-EBAC-0C84A3092B7E}"/>
              </a:ext>
            </a:extLst>
          </p:cNvPr>
          <p:cNvSpPr>
            <a:spLocks/>
          </p:cNvSpPr>
          <p:nvPr/>
        </p:nvSpPr>
        <p:spPr>
          <a:xfrm>
            <a:off x="445925" y="-321581"/>
            <a:ext cx="10684389" cy="24758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lvl="0">
              <a:lnSpc>
                <a:spcPct val="90000"/>
              </a:lnSpc>
              <a:spcBef>
                <a:spcPct val="0"/>
              </a:spcBef>
              <a:defRPr/>
            </a:pPr>
            <a:r>
              <a:rPr kumimoji="0" lang="en-US" sz="2800" i="0" u="none" strike="noStrike" kern="1200" cap="all" spc="30" normalizeH="0" baseline="0" noProof="0">
                <a:ln>
                  <a:noFill/>
                </a:ln>
                <a:solidFill>
                  <a:schemeClr val="tx1">
                    <a:lumMod val="75000"/>
                    <a:lumOff val="25000"/>
                  </a:schemeClr>
                </a:solidFill>
                <a:effectLst/>
                <a:uLnTx/>
                <a:uFillTx/>
                <a:latin typeface="+mj-lt"/>
                <a:ea typeface="+mj-ea"/>
                <a:cs typeface="+mj-cs"/>
              </a:rPr>
              <a:t>Impact on food </a:t>
            </a:r>
            <a:r>
              <a:rPr lang="en-US" sz="2800" cap="all" spc="30">
                <a:solidFill>
                  <a:schemeClr val="tx1">
                    <a:lumMod val="75000"/>
                    <a:lumOff val="25000"/>
                  </a:schemeClr>
                </a:solidFill>
                <a:latin typeface="+mj-lt"/>
                <a:ea typeface="+mj-ea"/>
                <a:cs typeface="+mj-cs"/>
              </a:rPr>
              <a:t>web</a:t>
            </a:r>
            <a:endParaRPr kumimoji="0" lang="en-IN" sz="2800" i="0" u="none" strike="noStrike" kern="1200" cap="all" spc="30" normalizeH="0" baseline="0" noProof="0">
              <a:ln>
                <a:noFill/>
              </a:ln>
              <a:solidFill>
                <a:schemeClr val="tx1">
                  <a:lumMod val="75000"/>
                  <a:lumOff val="25000"/>
                </a:schemeClr>
              </a:solidFill>
              <a:effectLst/>
              <a:uLnTx/>
              <a:uFillTx/>
              <a:latin typeface="+mj-lt"/>
              <a:ea typeface="+mj-ea"/>
              <a:cs typeface="+mj-cs"/>
            </a:endParaRPr>
          </a:p>
        </p:txBody>
      </p:sp>
      <p:sp>
        <p:nvSpPr>
          <p:cNvPr id="5" name="Slide Number Placeholder 4">
            <a:extLst>
              <a:ext uri="{FF2B5EF4-FFF2-40B4-BE49-F238E27FC236}">
                <a16:creationId xmlns:a16="http://schemas.microsoft.com/office/drawing/2014/main" id="{83C9180D-EFCD-D39A-0080-84ED0FD20514}"/>
              </a:ext>
            </a:extLst>
          </p:cNvPr>
          <p:cNvSpPr>
            <a:spLocks noGrp="1"/>
          </p:cNvSpPr>
          <p:nvPr>
            <p:ph type="sldNum" sz="quarter" idx="12"/>
          </p:nvPr>
        </p:nvSpPr>
        <p:spPr/>
        <p:txBody>
          <a:bodyPr/>
          <a:lstStyle/>
          <a:p>
            <a:fld id="{294A09A9-5501-47C1-A89A-A340965A2BE2}" type="slidenum">
              <a:rPr lang="en-US" smtClean="0"/>
              <a:t>7</a:t>
            </a:fld>
            <a:endParaRPr lang="en-US"/>
          </a:p>
        </p:txBody>
      </p:sp>
      <p:sp>
        <p:nvSpPr>
          <p:cNvPr id="6" name="Content Placeholder 5">
            <a:extLst>
              <a:ext uri="{FF2B5EF4-FFF2-40B4-BE49-F238E27FC236}">
                <a16:creationId xmlns:a16="http://schemas.microsoft.com/office/drawing/2014/main" id="{B4A2D347-032C-EB60-86A4-F21C48405BA4}"/>
              </a:ext>
            </a:extLst>
          </p:cNvPr>
          <p:cNvSpPr>
            <a:spLocks noGrp="1"/>
          </p:cNvSpPr>
          <p:nvPr>
            <p:ph type="title" idx="4294967295"/>
          </p:nvPr>
        </p:nvSpPr>
        <p:spPr>
          <a:xfrm>
            <a:off x="554037" y="1733109"/>
            <a:ext cx="11637963" cy="420857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lvl="0">
              <a:spcBef>
                <a:spcPts val="1000"/>
              </a:spcBef>
              <a:defRPr/>
            </a:pPr>
            <a:r>
              <a:rPr lang="en-US" sz="1800" b="1" cap="none" spc="0" dirty="0">
                <a:latin typeface="+mn-lt"/>
                <a:ea typeface="+mn-ea"/>
                <a:cs typeface="+mn-cs"/>
              </a:rPr>
              <a:t>Coral Bleaching :</a:t>
            </a: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The decrease in pH and carbonate ions inhibits coral growth and disrupts the symbiotic relationship between corals and algae, leading to coral bleaching and, ultimately, coral death.</a:t>
            </a:r>
            <a:b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b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Mollusk and Shellfish Vulnerability</a:t>
            </a: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Acidification hinders the ability of mollusks and shellfish to build and maintain their shells, making them more susceptible and </a:t>
            </a:r>
            <a:r>
              <a:rPr kumimoji="0" lang="en-US" sz="18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i</a:t>
            </a: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environmental stress.</a:t>
            </a:r>
            <a:b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b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Impact on Food Web</a:t>
            </a: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Disruptions in the life cycles of various marine organisms, including plankton, can have cascading effects throughout the marine food web, affecting fish populations and, consequently, fisheries.</a:t>
            </a:r>
            <a:b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b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Economic Consequences</a:t>
            </a: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Fisheries and aquaculture industries that rely on healthy marine ecosystems may suffer economic losses due to declines in productivity and the collapse of valuable fish stocks. </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297348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FDF1DA-D6EE-989A-D0AF-CE2AA0B93D1D}"/>
              </a:ext>
            </a:extLst>
          </p:cNvPr>
          <p:cNvSpPr>
            <a:spLocks noGrp="1"/>
          </p:cNvSpPr>
          <p:nvPr>
            <p:ph type="title"/>
          </p:nvPr>
        </p:nvSpPr>
        <p:spPr>
          <a:xfrm>
            <a:off x="575093" y="264696"/>
            <a:ext cx="3932237" cy="1600200"/>
          </a:xfrm>
        </p:spPr>
        <p:txBody>
          <a:bodyPr/>
          <a:lstStyle/>
          <a:p>
            <a:r>
              <a:rPr lang="en-US"/>
              <a:t>Preventive measures and precautions</a:t>
            </a:r>
            <a:endParaRPr lang="en-IN"/>
          </a:p>
        </p:txBody>
      </p:sp>
      <p:pic>
        <p:nvPicPr>
          <p:cNvPr id="7" name="Picture Placeholder 6">
            <a:extLst>
              <a:ext uri="{FF2B5EF4-FFF2-40B4-BE49-F238E27FC236}">
                <a16:creationId xmlns:a16="http://schemas.microsoft.com/office/drawing/2014/main" id="{6E50E6E7-2652-0889-BA18-8144F5C7E79B}"/>
              </a:ext>
            </a:extLst>
          </p:cNvPr>
          <p:cNvPicPr>
            <a:picLocks noGrp="1" noChangeAspect="1"/>
          </p:cNvPicPr>
          <p:nvPr>
            <p:ph type="pic" idx="1"/>
          </p:nvPr>
        </p:nvPicPr>
        <p:blipFill>
          <a:blip r:embed="rId2"/>
          <a:srcRect t="10520" b="10520"/>
          <a:stretch>
            <a:fillRect/>
          </a:stretch>
        </p:blipFill>
        <p:spPr>
          <a:xfrm>
            <a:off x="5183188" y="264696"/>
            <a:ext cx="6768180" cy="5735052"/>
          </a:xfrm>
        </p:spPr>
      </p:pic>
      <p:sp>
        <p:nvSpPr>
          <p:cNvPr id="10" name="Content Placeholder 9">
            <a:extLst>
              <a:ext uri="{FF2B5EF4-FFF2-40B4-BE49-F238E27FC236}">
                <a16:creationId xmlns:a16="http://schemas.microsoft.com/office/drawing/2014/main" id="{3A7E9A4D-D58B-8008-99F2-B6C8B7D4E8C5}"/>
              </a:ext>
            </a:extLst>
          </p:cNvPr>
          <p:cNvSpPr>
            <a:spLocks noGrp="1"/>
          </p:cNvSpPr>
          <p:nvPr>
            <p:ph type="body" sz="half" idx="2"/>
          </p:nvPr>
        </p:nvSpPr>
        <p:spPr>
          <a:xfrm>
            <a:off x="575094" y="2057400"/>
            <a:ext cx="3932237" cy="4551947"/>
          </a:xfrm>
        </p:spPr>
        <p:txBody>
          <a:bodyPr>
            <a:normAutofit/>
          </a:bodyPr>
          <a:lstStyle/>
          <a:p>
            <a:r>
              <a:rPr lang="en-US" dirty="0"/>
              <a:t>So The que is what Can We do for to reduce level of ocean Acidification</a:t>
            </a:r>
            <a:r>
              <a:rPr lang="en-US" b="1" dirty="0">
                <a:solidFill>
                  <a:srgbClr val="FF0000"/>
                </a:solidFill>
              </a:rPr>
              <a:t>?</a:t>
            </a:r>
          </a:p>
          <a:p>
            <a:pPr marL="0" indent="0">
              <a:buNone/>
            </a:pPr>
            <a:r>
              <a:rPr lang="en-IN" i="1" dirty="0">
                <a:solidFill>
                  <a:schemeClr val="tx1"/>
                </a:solidFill>
              </a:rPr>
              <a:t>ocean acidification starts from the basic things that we can do like the garbage we produce in our surrounding areas</a:t>
            </a:r>
            <a:r>
              <a:rPr lang="en-IN" dirty="0">
                <a:solidFill>
                  <a:schemeClr val="tx1"/>
                </a:solidFill>
              </a:rPr>
              <a:t>.</a:t>
            </a:r>
          </a:p>
          <a:p>
            <a:pPr marL="0" indent="0">
              <a:buNone/>
            </a:pPr>
            <a:r>
              <a:rPr lang="en-US" b="1" dirty="0">
                <a:solidFill>
                  <a:schemeClr val="tx1"/>
                </a:solidFill>
              </a:rPr>
              <a:t>Be a smart consumer </a:t>
            </a:r>
            <a:r>
              <a:rPr lang="en-US" dirty="0">
                <a:solidFill>
                  <a:schemeClr val="tx1"/>
                </a:solidFill>
              </a:rPr>
              <a:t>–</a:t>
            </a:r>
          </a:p>
          <a:p>
            <a:pPr marL="0" indent="0">
              <a:buNone/>
            </a:pPr>
            <a:r>
              <a:rPr lang="en-US" dirty="0">
                <a:solidFill>
                  <a:schemeClr val="tx1"/>
                </a:solidFill>
              </a:rPr>
              <a:t>Say ‘No’ to single-use of plastic bags.       Do not buy coral products.              Follow the principle of ‘Reuse, Recycle &amp; Reduce’.                                                      </a:t>
            </a:r>
            <a:endParaRPr lang="en-IN" dirty="0">
              <a:solidFill>
                <a:schemeClr val="tx1"/>
              </a:solidFill>
            </a:endParaRPr>
          </a:p>
        </p:txBody>
      </p:sp>
      <p:sp>
        <p:nvSpPr>
          <p:cNvPr id="5" name="Slide Number Placeholder 4">
            <a:extLst>
              <a:ext uri="{FF2B5EF4-FFF2-40B4-BE49-F238E27FC236}">
                <a16:creationId xmlns:a16="http://schemas.microsoft.com/office/drawing/2014/main" id="{7580A063-B4FC-4841-94C3-1F8758477301}"/>
              </a:ext>
            </a:extLst>
          </p:cNvPr>
          <p:cNvSpPr>
            <a:spLocks noGrp="1"/>
          </p:cNvSpPr>
          <p:nvPr>
            <p:ph type="sldNum" sz="quarter" idx="12"/>
          </p:nvPr>
        </p:nvSpPr>
        <p:spPr/>
        <p:txBody>
          <a:bodyPr/>
          <a:lstStyle/>
          <a:p>
            <a:fld id="{294A09A9-5501-47C1-A89A-A340965A2BE2}" type="slidenum">
              <a:rPr lang="en-US" smtClean="0"/>
              <a:pPr/>
              <a:t>8</a:t>
            </a:fld>
            <a:endParaRPr lang="en-US"/>
          </a:p>
        </p:txBody>
      </p:sp>
    </p:spTree>
    <p:extLst>
      <p:ext uri="{BB962C8B-B14F-4D97-AF65-F5344CB8AC3E}">
        <p14:creationId xmlns:p14="http://schemas.microsoft.com/office/powerpoint/2010/main" val="402762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E09919-D84C-0117-DD55-CE508D2B51C9}"/>
              </a:ext>
            </a:extLst>
          </p:cNvPr>
          <p:cNvSpPr txBox="1"/>
          <p:nvPr/>
        </p:nvSpPr>
        <p:spPr>
          <a:xfrm>
            <a:off x="559837" y="889843"/>
            <a:ext cx="9302620" cy="3693319"/>
          </a:xfrm>
          <a:prstGeom prst="rect">
            <a:avLst/>
          </a:prstGeom>
          <a:noFill/>
        </p:spPr>
        <p:txBody>
          <a:bodyPr wrap="square">
            <a:spAutoFit/>
          </a:bodyPr>
          <a:lstStyle/>
          <a:p>
            <a:r>
              <a:rPr lang="en-IN" b="1" dirty="0"/>
              <a:t>proper rules for reducing ocean acidification awareness and education –</a:t>
            </a:r>
          </a:p>
          <a:p>
            <a:r>
              <a:rPr lang="en-IN" dirty="0"/>
              <a:t>        As ocean acidification is an environmental issue, hence awareness and education can help to save oceans. People need to understand what is going wrong and how it is going wrong. If you know the problem, you will be able to find out the most appropriate solution.</a:t>
            </a:r>
          </a:p>
          <a:p>
            <a:endParaRPr lang="en-IN" dirty="0"/>
          </a:p>
          <a:p>
            <a:endParaRPr lang="en-IN" dirty="0"/>
          </a:p>
          <a:p>
            <a:r>
              <a:rPr lang="en-US" b="1" dirty="0"/>
              <a:t>Conserve energy at a personal level </a:t>
            </a:r>
            <a:r>
              <a:rPr lang="en-US" dirty="0"/>
              <a:t>–</a:t>
            </a:r>
          </a:p>
          <a:p>
            <a:r>
              <a:rPr lang="en-US" dirty="0"/>
              <a:t>     As carbon dioxide is a major cause of ocean acidification, hence we can minimize the amount of carbon emission in the atmosphere by using less energy at our homes. </a:t>
            </a:r>
          </a:p>
          <a:p>
            <a:r>
              <a:rPr lang="en-US" dirty="0"/>
              <a:t>   </a:t>
            </a:r>
          </a:p>
          <a:p>
            <a:r>
              <a:rPr lang="en-US" dirty="0"/>
              <a:t>Only discussing possible ocean acidification solutions is not enough, and we need to start implementing these solutions to control the acidification problem.</a:t>
            </a:r>
            <a:endParaRPr lang="en-IN" dirty="0"/>
          </a:p>
        </p:txBody>
      </p:sp>
    </p:spTree>
    <p:extLst>
      <p:ext uri="{BB962C8B-B14F-4D97-AF65-F5344CB8AC3E}">
        <p14:creationId xmlns:p14="http://schemas.microsoft.com/office/powerpoint/2010/main" val="3924568953"/>
      </p:ext>
    </p:extLst>
  </p:cSld>
  <p:clrMapOvr>
    <a:masterClrMapping/>
  </p:clrMapOvr>
</p:sld>
</file>

<file path=ppt/theme/theme1.xml><?xml version="1.0" encoding="utf-8"?>
<a:theme xmlns:a="http://schemas.openxmlformats.org/drawingml/2006/main" name="Office Theme">
  <a:themeElements>
    <a:clrScheme name="Custom 81">
      <a:dk1>
        <a:sysClr val="windowText" lastClr="000000"/>
      </a:dk1>
      <a:lt1>
        <a:sysClr val="window" lastClr="FFFFFF"/>
      </a:lt1>
      <a:dk2>
        <a:srgbClr val="025373"/>
      </a:dk2>
      <a:lt2>
        <a:srgbClr val="E7E6E6"/>
      </a:lt2>
      <a:accent1>
        <a:srgbClr val="2A828C"/>
      </a:accent1>
      <a:accent2>
        <a:srgbClr val="41A6A6"/>
      </a:accent2>
      <a:accent3>
        <a:srgbClr val="D99B77"/>
      </a:accent3>
      <a:accent4>
        <a:srgbClr val="D9B6A3"/>
      </a:accent4>
      <a:accent5>
        <a:srgbClr val="F2A74B"/>
      </a:accent5>
      <a:accent6>
        <a:srgbClr val="4D748C"/>
      </a:accent6>
      <a:hlink>
        <a:srgbClr val="0563C1"/>
      </a:hlink>
      <a:folHlink>
        <a:srgbClr val="954F72"/>
      </a:folHlink>
    </a:clrScheme>
    <a:fontScheme name="Custom 115">
      <a:majorFont>
        <a:latin typeface="Century Gothic"/>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resentation_tm89715846_Win32_JB_SL_v3" id="{FF20A971-F564-4CBD-8D9A-6CD4D6C5EAE2}" vid="{A8C690A1-1652-4BD3-A3B8-8D03220F2B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340800-6004-42FD-A042-AAA261C103DB}">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B2B5C00-D108-4E13-8A78-1AA312E16EF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2B45E2D-EE5B-40BD-B8EB-1CD549F414A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Ocean presentation</Template>
  <TotalTime>245</TotalTime>
  <Words>810</Words>
  <Application>Microsoft Office PowerPoint</Application>
  <PresentationFormat>Widescreen</PresentationFormat>
  <Paragraphs>77</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Avenir Next LT Pro Light</vt:lpstr>
      <vt:lpstr>AvenirNext LT Pro Medium</vt:lpstr>
      <vt:lpstr>Calibri</vt:lpstr>
      <vt:lpstr>Century Gothic</vt:lpstr>
      <vt:lpstr>Office Theme</vt:lpstr>
      <vt:lpstr>OCEAN ACIDIFICATION</vt:lpstr>
      <vt:lpstr>INTRODUCTION</vt:lpstr>
      <vt:lpstr>The PH SCALE</vt:lpstr>
      <vt:lpstr>Causes</vt:lpstr>
      <vt:lpstr>impact of ocean acidification</vt:lpstr>
      <vt:lpstr>Impact of ocean acidification on shell builders</vt:lpstr>
      <vt:lpstr>Coral Bleaching :The decrease in pH and carbonate ions inhibits coral growth and disrupts the symbiotic relationship between corals and algae, leading to coral bleaching and, ultimately, coral death.  Mollusk and Shellfish Vulnerability: Acidification hinders the ability of mollusks and shellfish to build and maintain their shells, making them more susceptible and i environmental stress.  Impact on Food Web: Disruptions in the life cycles of various marine organisms, including plankton, can have cascading effects throughout the marine food web, affecting fish populations and, consequently, fisheries.  Economic Consequences: Fisheries and aquaculture industries that rely on healthy marine ecosystems may suffer economic losses due to declines in productivity and the collapse of valuable fish stocks. </vt:lpstr>
      <vt:lpstr>Preventive measures and precautions</vt:lpstr>
      <vt:lpstr>PowerPoint Presentation</vt:lpstr>
      <vt:lpstr>PowerPoint Presentation</vt:lpstr>
      <vt:lpstr>The bottom line</vt:lpstr>
      <vt:lpstr>This are some pictures related to ocean acidification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OCEAN ACIDIFICATION</dc:title>
  <dc:creator>PAYAL SAYYAD</dc:creator>
  <cp:lastModifiedBy>PAYAL SAYYAD</cp:lastModifiedBy>
  <cp:revision>3</cp:revision>
  <dcterms:created xsi:type="dcterms:W3CDTF">2024-02-07T12:30:42Z</dcterms:created>
  <dcterms:modified xsi:type="dcterms:W3CDTF">2024-03-10T19:56:10Z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